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Poppins"/>
      <p:bold r:id="rId11"/>
      <p:boldItalic r:id="rId12"/>
    </p:embeddedFont>
    <p:embeddedFont>
      <p:font typeface="Erica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bold.fntdata"/><Relationship Id="rId10" Type="http://schemas.openxmlformats.org/officeDocument/2006/relationships/slide" Target="slides/slide5.xml"/><Relationship Id="rId13" Type="http://schemas.openxmlformats.org/officeDocument/2006/relationships/font" Target="fonts/EricaOne-regular.fntdata"/><Relationship Id="rId12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.png"/><Relationship Id="rId20" Type="http://schemas.openxmlformats.org/officeDocument/2006/relationships/image" Target="../media/image33.png"/><Relationship Id="rId42" Type="http://schemas.openxmlformats.org/officeDocument/2006/relationships/image" Target="../media/image47.png"/><Relationship Id="rId41" Type="http://schemas.openxmlformats.org/officeDocument/2006/relationships/image" Target="../media/image36.png"/><Relationship Id="rId22" Type="http://schemas.openxmlformats.org/officeDocument/2006/relationships/image" Target="../media/image32.png"/><Relationship Id="rId21" Type="http://schemas.openxmlformats.org/officeDocument/2006/relationships/image" Target="../media/image21.png"/><Relationship Id="rId24" Type="http://schemas.openxmlformats.org/officeDocument/2006/relationships/image" Target="../media/image48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26" Type="http://schemas.openxmlformats.org/officeDocument/2006/relationships/image" Target="../media/image29.png"/><Relationship Id="rId25" Type="http://schemas.openxmlformats.org/officeDocument/2006/relationships/image" Target="../media/image22.png"/><Relationship Id="rId28" Type="http://schemas.openxmlformats.org/officeDocument/2006/relationships/image" Target="../media/image43.png"/><Relationship Id="rId27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29" Type="http://schemas.openxmlformats.org/officeDocument/2006/relationships/image" Target="../media/image42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31" Type="http://schemas.openxmlformats.org/officeDocument/2006/relationships/image" Target="../media/image45.png"/><Relationship Id="rId30" Type="http://schemas.openxmlformats.org/officeDocument/2006/relationships/image" Target="../media/image38.png"/><Relationship Id="rId11" Type="http://schemas.openxmlformats.org/officeDocument/2006/relationships/image" Target="../media/image41.png"/><Relationship Id="rId33" Type="http://schemas.openxmlformats.org/officeDocument/2006/relationships/image" Target="../media/image31.png"/><Relationship Id="rId10" Type="http://schemas.openxmlformats.org/officeDocument/2006/relationships/image" Target="../media/image7.png"/><Relationship Id="rId32" Type="http://schemas.openxmlformats.org/officeDocument/2006/relationships/image" Target="../media/image50.png"/><Relationship Id="rId13" Type="http://schemas.openxmlformats.org/officeDocument/2006/relationships/image" Target="../media/image9.png"/><Relationship Id="rId35" Type="http://schemas.openxmlformats.org/officeDocument/2006/relationships/image" Target="../media/image27.png"/><Relationship Id="rId12" Type="http://schemas.openxmlformats.org/officeDocument/2006/relationships/image" Target="../media/image10.png"/><Relationship Id="rId34" Type="http://schemas.openxmlformats.org/officeDocument/2006/relationships/image" Target="../media/image25.png"/><Relationship Id="rId15" Type="http://schemas.openxmlformats.org/officeDocument/2006/relationships/image" Target="../media/image23.png"/><Relationship Id="rId37" Type="http://schemas.openxmlformats.org/officeDocument/2006/relationships/image" Target="../media/image44.png"/><Relationship Id="rId14" Type="http://schemas.openxmlformats.org/officeDocument/2006/relationships/image" Target="../media/image26.png"/><Relationship Id="rId36" Type="http://schemas.openxmlformats.org/officeDocument/2006/relationships/image" Target="../media/image40.png"/><Relationship Id="rId17" Type="http://schemas.openxmlformats.org/officeDocument/2006/relationships/image" Target="../media/image17.png"/><Relationship Id="rId39" Type="http://schemas.openxmlformats.org/officeDocument/2006/relationships/image" Target="../media/image46.png"/><Relationship Id="rId16" Type="http://schemas.openxmlformats.org/officeDocument/2006/relationships/image" Target="../media/image24.png"/><Relationship Id="rId38" Type="http://schemas.openxmlformats.org/officeDocument/2006/relationships/image" Target="../media/image39.png"/><Relationship Id="rId19" Type="http://schemas.openxmlformats.org/officeDocument/2006/relationships/image" Target="../media/image19.png"/><Relationship Id="rId1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3071651" y="2703041"/>
            <a:ext cx="4548697" cy="4523886"/>
          </a:xfrm>
          <a:custGeom>
            <a:rect b="b" l="l" r="r" t="t"/>
            <a:pathLst>
              <a:path extrusionOk="0" h="4523886" w="4548697">
                <a:moveTo>
                  <a:pt x="0" y="0"/>
                </a:moveTo>
                <a:lnTo>
                  <a:pt x="4548698" y="0"/>
                </a:lnTo>
                <a:lnTo>
                  <a:pt x="4548698" y="4523886"/>
                </a:lnTo>
                <a:lnTo>
                  <a:pt x="0" y="4523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460056" y="3446927"/>
            <a:ext cx="2336727" cy="3780000"/>
          </a:xfrm>
          <a:custGeom>
            <a:rect b="b" l="l" r="r" t="t"/>
            <a:pathLst>
              <a:path extrusionOk="0" h="3780000" w="2336727">
                <a:moveTo>
                  <a:pt x="0" y="0"/>
                </a:moveTo>
                <a:lnTo>
                  <a:pt x="2336728" y="0"/>
                </a:lnTo>
                <a:lnTo>
                  <a:pt x="2336728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0" y="520956"/>
            <a:ext cx="1069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F3BA1"/>
                </a:solidFill>
                <a:latin typeface="Erica One"/>
                <a:ea typeface="Erica One"/>
                <a:cs typeface="Erica One"/>
                <a:sym typeface="Erica One"/>
              </a:rPr>
              <a:t>PHILIPPINE FLAG</a:t>
            </a:r>
            <a:endParaRPr sz="7000"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BC2D2F"/>
                </a:solidFill>
                <a:latin typeface="Erica One"/>
                <a:ea typeface="Erica One"/>
                <a:cs typeface="Erica One"/>
                <a:sym typeface="Erica One"/>
              </a:rPr>
              <a:t>POSTCARD</a:t>
            </a:r>
            <a:endParaRPr sz="7000"/>
          </a:p>
        </p:txBody>
      </p:sp>
      <p:sp>
        <p:nvSpPr>
          <p:cNvPr id="88" name="Google Shape;88;p13"/>
          <p:cNvSpPr txBox="1"/>
          <p:nvPr/>
        </p:nvSpPr>
        <p:spPr>
          <a:xfrm>
            <a:off x="1042649" y="2095756"/>
            <a:ext cx="860670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Direction:</a:t>
            </a:r>
            <a:r>
              <a:rPr b="0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Color this Philippine Flag Postcard below.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flipH="1">
            <a:off x="7896574" y="3178694"/>
            <a:ext cx="2377417" cy="4048233"/>
          </a:xfrm>
          <a:custGeom>
            <a:rect b="b" l="l" r="r" t="t"/>
            <a:pathLst>
              <a:path extrusionOk="0" h="4048233" w="2377417">
                <a:moveTo>
                  <a:pt x="2377416" y="0"/>
                </a:moveTo>
                <a:lnTo>
                  <a:pt x="0" y="0"/>
                </a:lnTo>
                <a:lnTo>
                  <a:pt x="0" y="4048233"/>
                </a:lnTo>
                <a:lnTo>
                  <a:pt x="2377416" y="4048233"/>
                </a:lnTo>
                <a:lnTo>
                  <a:pt x="237741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404921" y="4367741"/>
            <a:ext cx="2106431" cy="2732399"/>
          </a:xfrm>
          <a:custGeom>
            <a:rect b="b" l="l" r="r" t="t"/>
            <a:pathLst>
              <a:path extrusionOk="0" h="2732399" w="2106431">
                <a:moveTo>
                  <a:pt x="0" y="0"/>
                </a:moveTo>
                <a:lnTo>
                  <a:pt x="2106432" y="0"/>
                </a:lnTo>
                <a:lnTo>
                  <a:pt x="2106432" y="2732399"/>
                </a:lnTo>
                <a:lnTo>
                  <a:pt x="0" y="273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/>
          <p:nvPr/>
        </p:nvSpPr>
        <p:spPr>
          <a:xfrm>
            <a:off x="5252086" y="462179"/>
            <a:ext cx="5117265" cy="6637961"/>
          </a:xfrm>
          <a:custGeom>
            <a:rect b="b" l="l" r="r" t="t"/>
            <a:pathLst>
              <a:path extrusionOk="0" h="6637961" w="5117265">
                <a:moveTo>
                  <a:pt x="0" y="0"/>
                </a:moveTo>
                <a:lnTo>
                  <a:pt x="5117265" y="0"/>
                </a:lnTo>
                <a:lnTo>
                  <a:pt x="5117265" y="6637961"/>
                </a:lnTo>
                <a:lnTo>
                  <a:pt x="0" y="6637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 txBox="1"/>
          <p:nvPr/>
        </p:nvSpPr>
        <p:spPr>
          <a:xfrm>
            <a:off x="404921" y="681254"/>
            <a:ext cx="46827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0" u="none" cap="none" strike="noStrike">
                <a:solidFill>
                  <a:srgbClr val="0F3BA1"/>
                </a:solidFill>
                <a:latin typeface="Erica One"/>
                <a:ea typeface="Erica One"/>
                <a:cs typeface="Erica One"/>
                <a:sym typeface="Erica One"/>
              </a:rPr>
              <a:t>PHILIPPINE FLAG</a:t>
            </a:r>
            <a:endParaRPr sz="5800"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0" u="none" cap="none" strike="noStrike">
                <a:solidFill>
                  <a:srgbClr val="BC2D2F"/>
                </a:solidFill>
                <a:latin typeface="Erica One"/>
                <a:ea typeface="Erica One"/>
                <a:cs typeface="Erica One"/>
                <a:sym typeface="Erica One"/>
              </a:rPr>
              <a:t>POSTCARD</a:t>
            </a:r>
            <a:endParaRPr sz="5800"/>
          </a:p>
        </p:txBody>
      </p:sp>
      <p:sp>
        <p:nvSpPr>
          <p:cNvPr id="98" name="Google Shape;98;p14"/>
          <p:cNvSpPr txBox="1"/>
          <p:nvPr/>
        </p:nvSpPr>
        <p:spPr>
          <a:xfrm>
            <a:off x="404921" y="2654126"/>
            <a:ext cx="42129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Direction:</a:t>
            </a:r>
            <a:r>
              <a:rPr b="0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Color this Philippine Flag Postcard using the color guide below to ensure accurate and vibrant representation.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18207" l="0" r="2619" t="0"/>
          <a:stretch/>
        </p:blipFill>
        <p:spPr>
          <a:xfrm>
            <a:off x="0" y="2478925"/>
            <a:ext cx="10693398" cy="5077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5"/>
          <p:cNvGrpSpPr/>
          <p:nvPr/>
        </p:nvGrpSpPr>
        <p:grpSpPr>
          <a:xfrm>
            <a:off x="756000" y="2398417"/>
            <a:ext cx="9180000" cy="4746638"/>
            <a:chOff x="0" y="-28575"/>
            <a:chExt cx="3289905" cy="1701088"/>
          </a:xfrm>
        </p:grpSpPr>
        <p:sp>
          <p:nvSpPr>
            <p:cNvPr id="106" name="Google Shape;106;p15"/>
            <p:cNvSpPr/>
            <p:nvPr/>
          </p:nvSpPr>
          <p:spPr>
            <a:xfrm>
              <a:off x="0" y="0"/>
              <a:ext cx="3289905" cy="1672513"/>
            </a:xfrm>
            <a:custGeom>
              <a:rect b="b" l="l" r="r" t="t"/>
              <a:pathLst>
                <a:path extrusionOk="0" h="1672513" w="3289905">
                  <a:moveTo>
                    <a:pt x="0" y="0"/>
                  </a:moveTo>
                  <a:lnTo>
                    <a:pt x="3289905" y="0"/>
                  </a:lnTo>
                  <a:lnTo>
                    <a:pt x="3289905" y="1672513"/>
                  </a:lnTo>
                  <a:lnTo>
                    <a:pt x="0" y="1672513"/>
                  </a:ln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286053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07" name="Google Shape;107;p15"/>
            <p:cNvSpPr txBox="1"/>
            <p:nvPr/>
          </p:nvSpPr>
          <p:spPr>
            <a:xfrm>
              <a:off x="0" y="-28575"/>
              <a:ext cx="3289905" cy="170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5"/>
          <p:cNvSpPr/>
          <p:nvPr/>
        </p:nvSpPr>
        <p:spPr>
          <a:xfrm>
            <a:off x="391520" y="317150"/>
            <a:ext cx="1269097" cy="2161001"/>
          </a:xfrm>
          <a:custGeom>
            <a:rect b="b" l="l" r="r" t="t"/>
            <a:pathLst>
              <a:path extrusionOk="0" h="2161001" w="1269097">
                <a:moveTo>
                  <a:pt x="0" y="0"/>
                </a:moveTo>
                <a:lnTo>
                  <a:pt x="1269097" y="0"/>
                </a:lnTo>
                <a:lnTo>
                  <a:pt x="1269097" y="2161001"/>
                </a:lnTo>
                <a:lnTo>
                  <a:pt x="0" y="2161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 flipH="1">
            <a:off x="8971624" y="328531"/>
            <a:ext cx="1328856" cy="2149620"/>
          </a:xfrm>
          <a:custGeom>
            <a:rect b="b" l="l" r="r" t="t"/>
            <a:pathLst>
              <a:path extrusionOk="0" h="2149620" w="1328856">
                <a:moveTo>
                  <a:pt x="1328856" y="0"/>
                </a:moveTo>
                <a:lnTo>
                  <a:pt x="0" y="0"/>
                </a:lnTo>
                <a:lnTo>
                  <a:pt x="0" y="2149620"/>
                </a:lnTo>
                <a:lnTo>
                  <a:pt x="1328856" y="2149620"/>
                </a:lnTo>
                <a:lnTo>
                  <a:pt x="132885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5"/>
          <p:cNvSpPr txBox="1"/>
          <p:nvPr/>
        </p:nvSpPr>
        <p:spPr>
          <a:xfrm>
            <a:off x="2060970" y="1547657"/>
            <a:ext cx="657006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Direction:</a:t>
            </a:r>
            <a:r>
              <a:rPr b="0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Draw and color the Philippine Flag. Try your best</a:t>
            </a:r>
            <a:endParaRPr/>
          </a:p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make it look just like the real flag!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0" y="717540"/>
            <a:ext cx="106920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F3BA1"/>
                </a:solidFill>
                <a:latin typeface="Erica One"/>
                <a:ea typeface="Erica One"/>
                <a:cs typeface="Erica One"/>
                <a:sym typeface="Erica One"/>
              </a:rPr>
              <a:t>PHILIPPINE </a:t>
            </a:r>
            <a:r>
              <a:rPr b="0" i="0" lang="en-US" sz="6000" u="none" cap="none" strike="noStrike">
                <a:solidFill>
                  <a:srgbClr val="BC2D2F"/>
                </a:solidFill>
                <a:latin typeface="Erica One"/>
                <a:ea typeface="Erica One"/>
                <a:cs typeface="Erica One"/>
                <a:sym typeface="Erica One"/>
              </a:rPr>
              <a:t>FLAG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6"/>
          <p:cNvGrpSpPr/>
          <p:nvPr/>
        </p:nvGrpSpPr>
        <p:grpSpPr>
          <a:xfrm>
            <a:off x="0" y="0"/>
            <a:ext cx="10692000" cy="7560000"/>
            <a:chOff x="0" y="0"/>
            <a:chExt cx="14256000" cy="10080000"/>
          </a:xfrm>
        </p:grpSpPr>
        <p:sp>
          <p:nvSpPr>
            <p:cNvPr id="117" name="Google Shape;117;p16"/>
            <p:cNvSpPr/>
            <p:nvPr/>
          </p:nvSpPr>
          <p:spPr>
            <a:xfrm>
              <a:off x="0" y="0"/>
              <a:ext cx="7128000" cy="7128000"/>
            </a:xfrm>
            <a:custGeom>
              <a:rect b="b" l="l" r="r" t="t"/>
              <a:pathLst>
                <a:path extrusionOk="0" h="7128000" w="7128000">
                  <a:moveTo>
                    <a:pt x="0" y="0"/>
                  </a:moveTo>
                  <a:lnTo>
                    <a:pt x="7128000" y="0"/>
                  </a:lnTo>
                  <a:lnTo>
                    <a:pt x="7128000" y="7128000"/>
                  </a:lnTo>
                  <a:lnTo>
                    <a:pt x="0" y="712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6"/>
            <p:cNvSpPr/>
            <p:nvPr/>
          </p:nvSpPr>
          <p:spPr>
            <a:xfrm flipH="1">
              <a:off x="7038900" y="0"/>
              <a:ext cx="7217100" cy="7217100"/>
            </a:xfrm>
            <a:custGeom>
              <a:rect b="b" l="l" r="r" t="t"/>
              <a:pathLst>
                <a:path extrusionOk="0" h="7217100" w="7217100">
                  <a:moveTo>
                    <a:pt x="7217100" y="0"/>
                  </a:moveTo>
                  <a:lnTo>
                    <a:pt x="0" y="0"/>
                  </a:lnTo>
                  <a:lnTo>
                    <a:pt x="0" y="7217100"/>
                  </a:lnTo>
                  <a:lnTo>
                    <a:pt x="7217100" y="7217100"/>
                  </a:lnTo>
                  <a:lnTo>
                    <a:pt x="721710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6"/>
            <p:cNvSpPr/>
            <p:nvPr/>
          </p:nvSpPr>
          <p:spPr>
            <a:xfrm flipH="1" rot="10800000">
              <a:off x="0" y="2862900"/>
              <a:ext cx="7128000" cy="7128000"/>
            </a:xfrm>
            <a:custGeom>
              <a:rect b="b" l="l" r="r" t="t"/>
              <a:pathLst>
                <a:path extrusionOk="0" h="7128000" w="7128000">
                  <a:moveTo>
                    <a:pt x="0" y="7128000"/>
                  </a:moveTo>
                  <a:lnTo>
                    <a:pt x="7128000" y="7128000"/>
                  </a:lnTo>
                  <a:lnTo>
                    <a:pt x="7128000" y="0"/>
                  </a:lnTo>
                  <a:lnTo>
                    <a:pt x="0" y="0"/>
                  </a:lnTo>
                  <a:lnTo>
                    <a:pt x="0" y="7128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6"/>
            <p:cNvSpPr/>
            <p:nvPr/>
          </p:nvSpPr>
          <p:spPr>
            <a:xfrm rot="10800000">
              <a:off x="7038900" y="2862900"/>
              <a:ext cx="7217100" cy="7217100"/>
            </a:xfrm>
            <a:custGeom>
              <a:rect b="b" l="l" r="r" t="t"/>
              <a:pathLst>
                <a:path extrusionOk="0" h="7217100" w="7217100">
                  <a:moveTo>
                    <a:pt x="7217100" y="7217100"/>
                  </a:moveTo>
                  <a:lnTo>
                    <a:pt x="0" y="7217100"/>
                  </a:lnTo>
                  <a:lnTo>
                    <a:pt x="0" y="0"/>
                  </a:lnTo>
                  <a:lnTo>
                    <a:pt x="7217100" y="0"/>
                  </a:lnTo>
                  <a:lnTo>
                    <a:pt x="7217100" y="72171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21" name="Google Shape;121;p16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122" name="Google Shape;122;p1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125" name="Google Shape;125;p16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807302" y="4988269"/>
            <a:ext cx="2771920" cy="433678"/>
            <a:chOff x="0" y="-9525"/>
            <a:chExt cx="1150437" cy="179991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1088761" y="5578263"/>
            <a:ext cx="478609" cy="484218"/>
            <a:chOff x="0" y="-9525"/>
            <a:chExt cx="812800" cy="822325"/>
          </a:xfrm>
        </p:grpSpPr>
        <p:sp>
          <p:nvSpPr>
            <p:cNvPr id="137" name="Google Shape;13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0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6"/>
          <p:cNvSpPr txBox="1"/>
          <p:nvPr/>
        </p:nvSpPr>
        <p:spPr>
          <a:xfrm>
            <a:off x="866567" y="2638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830433" y="4598907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180662" y="3490971"/>
            <a:ext cx="1999290" cy="717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ERICA ONE</a:t>
            </a:r>
            <a:endParaRPr/>
          </a:p>
          <a:p>
            <a:pPr indent="0" lvl="0" marL="0" marR="0" rtl="0" algn="ctr">
              <a:lnSpc>
                <a:spcPct val="73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940531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#FFF0B1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193617" y="5068347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1679599" y="5578263"/>
            <a:ext cx="478609" cy="484218"/>
            <a:chOff x="0" y="-9525"/>
            <a:chExt cx="812800" cy="822325"/>
          </a:xfrm>
        </p:grpSpPr>
        <p:sp>
          <p:nvSpPr>
            <p:cNvPr id="150" name="Google Shape;15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F3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6"/>
          <p:cNvSpPr txBox="1"/>
          <p:nvPr/>
        </p:nvSpPr>
        <p:spPr>
          <a:xfrm>
            <a:off x="1531369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#0F3BA1</a:t>
            </a:r>
            <a:endParaRPr/>
          </a:p>
        </p:txBody>
      </p:sp>
      <p:grpSp>
        <p:nvGrpSpPr>
          <p:cNvPr id="153" name="Google Shape;153;p16"/>
          <p:cNvGrpSpPr/>
          <p:nvPr/>
        </p:nvGrpSpPr>
        <p:grpSpPr>
          <a:xfrm>
            <a:off x="4272257" y="3185866"/>
            <a:ext cx="5533496" cy="2534163"/>
            <a:chOff x="0" y="0"/>
            <a:chExt cx="7377994" cy="3378885"/>
          </a:xfrm>
        </p:grpSpPr>
        <p:sp>
          <p:nvSpPr>
            <p:cNvPr id="154" name="Google Shape;154;p16"/>
            <p:cNvSpPr/>
            <p:nvPr/>
          </p:nvSpPr>
          <p:spPr>
            <a:xfrm>
              <a:off x="6020107" y="982622"/>
              <a:ext cx="518769" cy="446141"/>
            </a:xfrm>
            <a:custGeom>
              <a:rect b="b" l="l" r="r" t="t"/>
              <a:pathLst>
                <a:path extrusionOk="0" h="446141" w="518769">
                  <a:moveTo>
                    <a:pt x="0" y="0"/>
                  </a:moveTo>
                  <a:lnTo>
                    <a:pt x="518768" y="0"/>
                  </a:lnTo>
                  <a:lnTo>
                    <a:pt x="518768" y="446141"/>
                  </a:lnTo>
                  <a:lnTo>
                    <a:pt x="0" y="4461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6"/>
            <p:cNvSpPr/>
            <p:nvPr/>
          </p:nvSpPr>
          <p:spPr>
            <a:xfrm>
              <a:off x="6968656" y="1844756"/>
              <a:ext cx="368710" cy="509524"/>
            </a:xfrm>
            <a:custGeom>
              <a:rect b="b" l="l" r="r" t="t"/>
              <a:pathLst>
                <a:path extrusionOk="0" h="509524" w="368710">
                  <a:moveTo>
                    <a:pt x="0" y="0"/>
                  </a:moveTo>
                  <a:lnTo>
                    <a:pt x="368710" y="0"/>
                  </a:lnTo>
                  <a:lnTo>
                    <a:pt x="36871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6"/>
            <p:cNvSpPr/>
            <p:nvPr/>
          </p:nvSpPr>
          <p:spPr>
            <a:xfrm>
              <a:off x="6127845" y="1899040"/>
              <a:ext cx="303769" cy="455240"/>
            </a:xfrm>
            <a:custGeom>
              <a:rect b="b" l="l" r="r" t="t"/>
              <a:pathLst>
                <a:path extrusionOk="0" h="455240" w="303769">
                  <a:moveTo>
                    <a:pt x="0" y="0"/>
                  </a:moveTo>
                  <a:lnTo>
                    <a:pt x="303769" y="0"/>
                  </a:lnTo>
                  <a:lnTo>
                    <a:pt x="303769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6"/>
            <p:cNvSpPr/>
            <p:nvPr/>
          </p:nvSpPr>
          <p:spPr>
            <a:xfrm>
              <a:off x="6874208" y="2813257"/>
              <a:ext cx="503786" cy="455240"/>
            </a:xfrm>
            <a:custGeom>
              <a:rect b="b" l="l" r="r" t="t"/>
              <a:pathLst>
                <a:path extrusionOk="0" h="455240" w="503786">
                  <a:moveTo>
                    <a:pt x="0" y="0"/>
                  </a:moveTo>
                  <a:lnTo>
                    <a:pt x="503786" y="0"/>
                  </a:lnTo>
                  <a:lnTo>
                    <a:pt x="503786" y="455239"/>
                  </a:lnTo>
                  <a:lnTo>
                    <a:pt x="0" y="455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6"/>
            <p:cNvSpPr/>
            <p:nvPr/>
          </p:nvSpPr>
          <p:spPr>
            <a:xfrm>
              <a:off x="6874208" y="27142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6"/>
            <p:cNvSpPr/>
            <p:nvPr/>
          </p:nvSpPr>
          <p:spPr>
            <a:xfrm>
              <a:off x="5962410" y="31691"/>
              <a:ext cx="622831" cy="382758"/>
            </a:xfrm>
            <a:custGeom>
              <a:rect b="b" l="l" r="r" t="t"/>
              <a:pathLst>
                <a:path extrusionOk="0" h="382758" w="622831">
                  <a:moveTo>
                    <a:pt x="0" y="0"/>
                  </a:moveTo>
                  <a:lnTo>
                    <a:pt x="622831" y="0"/>
                  </a:lnTo>
                  <a:lnTo>
                    <a:pt x="622831" y="382759"/>
                  </a:lnTo>
                  <a:lnTo>
                    <a:pt x="0" y="3827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6"/>
            <p:cNvSpPr/>
            <p:nvPr/>
          </p:nvSpPr>
          <p:spPr>
            <a:xfrm>
              <a:off x="6827842" y="982622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6"/>
            <p:cNvSpPr/>
            <p:nvPr/>
          </p:nvSpPr>
          <p:spPr>
            <a:xfrm>
              <a:off x="6076800" y="2824557"/>
              <a:ext cx="354814" cy="509524"/>
            </a:xfrm>
            <a:custGeom>
              <a:rect b="b" l="l" r="r" t="t"/>
              <a:pathLst>
                <a:path extrusionOk="0" h="509524" w="354814">
                  <a:moveTo>
                    <a:pt x="0" y="0"/>
                  </a:moveTo>
                  <a:lnTo>
                    <a:pt x="354814" y="0"/>
                  </a:lnTo>
                  <a:lnTo>
                    <a:pt x="35481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6"/>
            <p:cNvSpPr/>
            <p:nvPr/>
          </p:nvSpPr>
          <p:spPr>
            <a:xfrm>
              <a:off x="3646252" y="5006"/>
              <a:ext cx="447455" cy="509524"/>
            </a:xfrm>
            <a:custGeom>
              <a:rect b="b" l="l" r="r" t="t"/>
              <a:pathLst>
                <a:path extrusionOk="0" h="509524" w="447455">
                  <a:moveTo>
                    <a:pt x="0" y="0"/>
                  </a:moveTo>
                  <a:lnTo>
                    <a:pt x="447455" y="0"/>
                  </a:lnTo>
                  <a:lnTo>
                    <a:pt x="44745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6"/>
            <p:cNvSpPr/>
            <p:nvPr/>
          </p:nvSpPr>
          <p:spPr>
            <a:xfrm>
              <a:off x="5124407" y="97450"/>
              <a:ext cx="590758" cy="351233"/>
            </a:xfrm>
            <a:custGeom>
              <a:rect b="b" l="l" r="r" t="t"/>
              <a:pathLst>
                <a:path extrusionOk="0" h="351233" w="590758">
                  <a:moveTo>
                    <a:pt x="0" y="0"/>
                  </a:moveTo>
                  <a:lnTo>
                    <a:pt x="590759" y="0"/>
                  </a:lnTo>
                  <a:lnTo>
                    <a:pt x="590759" y="351233"/>
                  </a:lnTo>
                  <a:lnTo>
                    <a:pt x="0" y="3512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6"/>
            <p:cNvSpPr/>
            <p:nvPr/>
          </p:nvSpPr>
          <p:spPr>
            <a:xfrm>
              <a:off x="708721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6"/>
            <p:cNvSpPr/>
            <p:nvPr/>
          </p:nvSpPr>
          <p:spPr>
            <a:xfrm>
              <a:off x="3698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6"/>
            <p:cNvSpPr/>
            <p:nvPr/>
          </p:nvSpPr>
          <p:spPr>
            <a:xfrm>
              <a:off x="2869199" y="18648"/>
              <a:ext cx="505204" cy="482240"/>
            </a:xfrm>
            <a:custGeom>
              <a:rect b="b" l="l" r="r" t="t"/>
              <a:pathLst>
                <a:path extrusionOk="0" h="482240" w="505204">
                  <a:moveTo>
                    <a:pt x="0" y="0"/>
                  </a:moveTo>
                  <a:lnTo>
                    <a:pt x="505204" y="0"/>
                  </a:lnTo>
                  <a:lnTo>
                    <a:pt x="505204" y="482240"/>
                  </a:lnTo>
                  <a:lnTo>
                    <a:pt x="0" y="482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6"/>
            <p:cNvSpPr/>
            <p:nvPr/>
          </p:nvSpPr>
          <p:spPr>
            <a:xfrm>
              <a:off x="1424041" y="5006"/>
              <a:ext cx="505818" cy="509524"/>
            </a:xfrm>
            <a:custGeom>
              <a:rect b="b" l="l" r="r" t="t"/>
              <a:pathLst>
                <a:path extrusionOk="0" h="509524" w="505818">
                  <a:moveTo>
                    <a:pt x="0" y="0"/>
                  </a:moveTo>
                  <a:lnTo>
                    <a:pt x="505818" y="0"/>
                  </a:lnTo>
                  <a:lnTo>
                    <a:pt x="50581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6"/>
            <p:cNvSpPr/>
            <p:nvPr/>
          </p:nvSpPr>
          <p:spPr>
            <a:xfrm>
              <a:off x="2184791" y="0"/>
              <a:ext cx="421915" cy="514530"/>
            </a:xfrm>
            <a:custGeom>
              <a:rect b="b" l="l" r="r" t="t"/>
              <a:pathLst>
                <a:path extrusionOk="0" h="514530" w="421915">
                  <a:moveTo>
                    <a:pt x="0" y="0"/>
                  </a:moveTo>
                  <a:lnTo>
                    <a:pt x="421915" y="0"/>
                  </a:lnTo>
                  <a:lnTo>
                    <a:pt x="421915" y="514530"/>
                  </a:lnTo>
                  <a:lnTo>
                    <a:pt x="0" y="5145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6"/>
            <p:cNvSpPr/>
            <p:nvPr/>
          </p:nvSpPr>
          <p:spPr>
            <a:xfrm>
              <a:off x="4377538" y="32148"/>
              <a:ext cx="479209" cy="481837"/>
            </a:xfrm>
            <a:custGeom>
              <a:rect b="b" l="l" r="r" t="t"/>
              <a:pathLst>
                <a:path extrusionOk="0" h="481837" w="479209">
                  <a:moveTo>
                    <a:pt x="0" y="0"/>
                  </a:moveTo>
                  <a:lnTo>
                    <a:pt x="479209" y="0"/>
                  </a:lnTo>
                  <a:lnTo>
                    <a:pt x="479209" y="481837"/>
                  </a:lnTo>
                  <a:lnTo>
                    <a:pt x="0" y="4818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6"/>
            <p:cNvSpPr/>
            <p:nvPr/>
          </p:nvSpPr>
          <p:spPr>
            <a:xfrm>
              <a:off x="4326317" y="941398"/>
              <a:ext cx="411325" cy="509524"/>
            </a:xfrm>
            <a:custGeom>
              <a:rect b="b" l="l" r="r" t="t"/>
              <a:pathLst>
                <a:path extrusionOk="0" h="509524" w="411325">
                  <a:moveTo>
                    <a:pt x="0" y="0"/>
                  </a:moveTo>
                  <a:lnTo>
                    <a:pt x="411325" y="0"/>
                  </a:lnTo>
                  <a:lnTo>
                    <a:pt x="4113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6"/>
            <p:cNvSpPr/>
            <p:nvPr/>
          </p:nvSpPr>
          <p:spPr>
            <a:xfrm>
              <a:off x="3439995" y="941398"/>
              <a:ext cx="553831" cy="509524"/>
            </a:xfrm>
            <a:custGeom>
              <a:rect b="b" l="l" r="r" t="t"/>
              <a:pathLst>
                <a:path extrusionOk="0" h="509524" w="553831">
                  <a:moveTo>
                    <a:pt x="0" y="0"/>
                  </a:moveTo>
                  <a:lnTo>
                    <a:pt x="553830" y="0"/>
                  </a:lnTo>
                  <a:lnTo>
                    <a:pt x="55383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6"/>
            <p:cNvSpPr/>
            <p:nvPr/>
          </p:nvSpPr>
          <p:spPr>
            <a:xfrm>
              <a:off x="5104340" y="1056946"/>
              <a:ext cx="582275" cy="334544"/>
            </a:xfrm>
            <a:custGeom>
              <a:rect b="b" l="l" r="r" t="t"/>
              <a:pathLst>
                <a:path extrusionOk="0" h="334544" w="582275">
                  <a:moveTo>
                    <a:pt x="0" y="0"/>
                  </a:moveTo>
                  <a:lnTo>
                    <a:pt x="582275" y="0"/>
                  </a:lnTo>
                  <a:lnTo>
                    <a:pt x="582275" y="334544"/>
                  </a:lnTo>
                  <a:lnTo>
                    <a:pt x="0" y="3345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6"/>
            <p:cNvSpPr/>
            <p:nvPr/>
          </p:nvSpPr>
          <p:spPr>
            <a:xfrm>
              <a:off x="1767159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>
              <a:off x="3698" y="941398"/>
              <a:ext cx="592470" cy="509524"/>
            </a:xfrm>
            <a:custGeom>
              <a:rect b="b" l="l" r="r" t="t"/>
              <a:pathLst>
                <a:path extrusionOk="0" h="509524" w="592470">
                  <a:moveTo>
                    <a:pt x="0" y="0"/>
                  </a:moveTo>
                  <a:lnTo>
                    <a:pt x="592470" y="0"/>
                  </a:lnTo>
                  <a:lnTo>
                    <a:pt x="59247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6"/>
            <p:cNvSpPr/>
            <p:nvPr/>
          </p:nvSpPr>
          <p:spPr>
            <a:xfrm>
              <a:off x="2548941" y="941398"/>
              <a:ext cx="508598" cy="509524"/>
            </a:xfrm>
            <a:custGeom>
              <a:rect b="b" l="l" r="r" t="t"/>
              <a:pathLst>
                <a:path extrusionOk="0" h="509524" w="508598">
                  <a:moveTo>
                    <a:pt x="0" y="0"/>
                  </a:moveTo>
                  <a:lnTo>
                    <a:pt x="508598" y="0"/>
                  </a:lnTo>
                  <a:lnTo>
                    <a:pt x="50859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6"/>
            <p:cNvSpPr/>
            <p:nvPr/>
          </p:nvSpPr>
          <p:spPr>
            <a:xfrm>
              <a:off x="926901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5" y="0"/>
                  </a:lnTo>
                  <a:lnTo>
                    <a:pt x="5095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6"/>
            <p:cNvSpPr/>
            <p:nvPr/>
          </p:nvSpPr>
          <p:spPr>
            <a:xfrm>
              <a:off x="3716693" y="1891797"/>
              <a:ext cx="558412" cy="440638"/>
            </a:xfrm>
            <a:custGeom>
              <a:rect b="b" l="l" r="r" t="t"/>
              <a:pathLst>
                <a:path extrusionOk="0" h="440638" w="558412">
                  <a:moveTo>
                    <a:pt x="0" y="0"/>
                  </a:moveTo>
                  <a:lnTo>
                    <a:pt x="558412" y="0"/>
                  </a:lnTo>
                  <a:lnTo>
                    <a:pt x="558412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6"/>
            <p:cNvSpPr/>
            <p:nvPr/>
          </p:nvSpPr>
          <p:spPr>
            <a:xfrm>
              <a:off x="2860801" y="1912505"/>
              <a:ext cx="575899" cy="346586"/>
            </a:xfrm>
            <a:custGeom>
              <a:rect b="b" l="l" r="r" t="t"/>
              <a:pathLst>
                <a:path extrusionOk="0" h="346586" w="575899">
                  <a:moveTo>
                    <a:pt x="0" y="0"/>
                  </a:moveTo>
                  <a:lnTo>
                    <a:pt x="575899" y="0"/>
                  </a:lnTo>
                  <a:lnTo>
                    <a:pt x="575899" y="346587"/>
                  </a:lnTo>
                  <a:lnTo>
                    <a:pt x="0" y="346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6"/>
            <p:cNvSpPr/>
            <p:nvPr/>
          </p:nvSpPr>
          <p:spPr>
            <a:xfrm>
              <a:off x="1504867" y="1859563"/>
              <a:ext cx="473882" cy="505107"/>
            </a:xfrm>
            <a:custGeom>
              <a:rect b="b" l="l" r="r" t="t"/>
              <a:pathLst>
                <a:path extrusionOk="0" h="505107" w="473882">
                  <a:moveTo>
                    <a:pt x="0" y="0"/>
                  </a:moveTo>
                  <a:lnTo>
                    <a:pt x="473882" y="0"/>
                  </a:lnTo>
                  <a:lnTo>
                    <a:pt x="473882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6"/>
            <p:cNvSpPr/>
            <p:nvPr/>
          </p:nvSpPr>
          <p:spPr>
            <a:xfrm>
              <a:off x="2258742" y="1865480"/>
              <a:ext cx="322066" cy="440638"/>
            </a:xfrm>
            <a:custGeom>
              <a:rect b="b" l="l" r="r" t="t"/>
              <a:pathLst>
                <a:path extrusionOk="0" h="440638" w="322066">
                  <a:moveTo>
                    <a:pt x="0" y="0"/>
                  </a:moveTo>
                  <a:lnTo>
                    <a:pt x="322066" y="0"/>
                  </a:lnTo>
                  <a:lnTo>
                    <a:pt x="322066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6"/>
            <p:cNvSpPr/>
            <p:nvPr/>
          </p:nvSpPr>
          <p:spPr>
            <a:xfrm>
              <a:off x="855162" y="1859563"/>
              <a:ext cx="368269" cy="505107"/>
            </a:xfrm>
            <a:custGeom>
              <a:rect b="b" l="l" r="r" t="t"/>
              <a:pathLst>
                <a:path extrusionOk="0" h="505107" w="368269">
                  <a:moveTo>
                    <a:pt x="0" y="0"/>
                  </a:moveTo>
                  <a:lnTo>
                    <a:pt x="368269" y="0"/>
                  </a:lnTo>
                  <a:lnTo>
                    <a:pt x="368269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6"/>
            <p:cNvSpPr/>
            <p:nvPr/>
          </p:nvSpPr>
          <p:spPr>
            <a:xfrm>
              <a:off x="5278614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6"/>
            <p:cNvSpPr/>
            <p:nvPr/>
          </p:nvSpPr>
          <p:spPr>
            <a:xfrm>
              <a:off x="4557262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6"/>
            <p:cNvSpPr/>
            <p:nvPr/>
          </p:nvSpPr>
          <p:spPr>
            <a:xfrm>
              <a:off x="3698" y="1831037"/>
              <a:ext cx="570750" cy="509524"/>
            </a:xfrm>
            <a:custGeom>
              <a:rect b="b" l="l" r="r" t="t"/>
              <a:pathLst>
                <a:path extrusionOk="0" h="509524" w="570750">
                  <a:moveTo>
                    <a:pt x="0" y="0"/>
                  </a:moveTo>
                  <a:lnTo>
                    <a:pt x="570750" y="0"/>
                  </a:lnTo>
                  <a:lnTo>
                    <a:pt x="57075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6"/>
            <p:cNvSpPr/>
            <p:nvPr/>
          </p:nvSpPr>
          <p:spPr>
            <a:xfrm>
              <a:off x="5170268" y="2835295"/>
              <a:ext cx="436211" cy="498786"/>
            </a:xfrm>
            <a:custGeom>
              <a:rect b="b" l="l" r="r" t="t"/>
              <a:pathLst>
                <a:path extrusionOk="0" h="498786" w="436211">
                  <a:moveTo>
                    <a:pt x="0" y="0"/>
                  </a:moveTo>
                  <a:lnTo>
                    <a:pt x="436211" y="0"/>
                  </a:lnTo>
                  <a:lnTo>
                    <a:pt x="436211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6"/>
            <p:cNvSpPr/>
            <p:nvPr/>
          </p:nvSpPr>
          <p:spPr>
            <a:xfrm>
              <a:off x="4306779" y="2900881"/>
              <a:ext cx="525165" cy="367615"/>
            </a:xfrm>
            <a:custGeom>
              <a:rect b="b" l="l" r="r" t="t"/>
              <a:pathLst>
                <a:path extrusionOk="0" h="367615" w="525165">
                  <a:moveTo>
                    <a:pt x="0" y="0"/>
                  </a:moveTo>
                  <a:lnTo>
                    <a:pt x="525165" y="0"/>
                  </a:lnTo>
                  <a:lnTo>
                    <a:pt x="52516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6"/>
            <p:cNvSpPr/>
            <p:nvPr/>
          </p:nvSpPr>
          <p:spPr>
            <a:xfrm>
              <a:off x="3514536" y="2900881"/>
              <a:ext cx="449308" cy="367615"/>
            </a:xfrm>
            <a:custGeom>
              <a:rect b="b" l="l" r="r" t="t"/>
              <a:pathLst>
                <a:path extrusionOk="0" h="367615" w="449308">
                  <a:moveTo>
                    <a:pt x="0" y="0"/>
                  </a:moveTo>
                  <a:lnTo>
                    <a:pt x="449308" y="0"/>
                  </a:lnTo>
                  <a:lnTo>
                    <a:pt x="449308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6"/>
            <p:cNvSpPr/>
            <p:nvPr/>
          </p:nvSpPr>
          <p:spPr>
            <a:xfrm>
              <a:off x="2219065" y="2835295"/>
              <a:ext cx="251207" cy="498786"/>
            </a:xfrm>
            <a:custGeom>
              <a:rect b="b" l="l" r="r" t="t"/>
              <a:pathLst>
                <a:path extrusionOk="0" h="498786" w="251207">
                  <a:moveTo>
                    <a:pt x="0" y="0"/>
                  </a:moveTo>
                  <a:lnTo>
                    <a:pt x="251206" y="0"/>
                  </a:lnTo>
                  <a:lnTo>
                    <a:pt x="251206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6"/>
            <p:cNvSpPr/>
            <p:nvPr/>
          </p:nvSpPr>
          <p:spPr>
            <a:xfrm>
              <a:off x="2808596" y="2900881"/>
              <a:ext cx="367615" cy="367615"/>
            </a:xfrm>
            <a:custGeom>
              <a:rect b="b" l="l" r="r" t="t"/>
              <a:pathLst>
                <a:path extrusionOk="0" h="367615" w="367615">
                  <a:moveTo>
                    <a:pt x="0" y="0"/>
                  </a:moveTo>
                  <a:lnTo>
                    <a:pt x="367615" y="0"/>
                  </a:lnTo>
                  <a:lnTo>
                    <a:pt x="36761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6"/>
            <p:cNvSpPr/>
            <p:nvPr/>
          </p:nvSpPr>
          <p:spPr>
            <a:xfrm>
              <a:off x="0" y="2790492"/>
              <a:ext cx="316662" cy="588393"/>
            </a:xfrm>
            <a:custGeom>
              <a:rect b="b" l="l" r="r" t="t"/>
              <a:pathLst>
                <a:path extrusionOk="0" h="588393" w="316662">
                  <a:moveTo>
                    <a:pt x="0" y="0"/>
                  </a:moveTo>
                  <a:lnTo>
                    <a:pt x="316662" y="0"/>
                  </a:lnTo>
                  <a:lnTo>
                    <a:pt x="316662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6"/>
            <p:cNvSpPr/>
            <p:nvPr/>
          </p:nvSpPr>
          <p:spPr>
            <a:xfrm>
              <a:off x="655909" y="2790492"/>
              <a:ext cx="455737" cy="588393"/>
            </a:xfrm>
            <a:custGeom>
              <a:rect b="b" l="l" r="r" t="t"/>
              <a:pathLst>
                <a:path extrusionOk="0" h="588393" w="455737">
                  <a:moveTo>
                    <a:pt x="0" y="0"/>
                  </a:moveTo>
                  <a:lnTo>
                    <a:pt x="455737" y="0"/>
                  </a:lnTo>
                  <a:lnTo>
                    <a:pt x="455737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16"/>
            <p:cNvSpPr/>
            <p:nvPr/>
          </p:nvSpPr>
          <p:spPr>
            <a:xfrm>
              <a:off x="1449970" y="2835295"/>
              <a:ext cx="430770" cy="498786"/>
            </a:xfrm>
            <a:custGeom>
              <a:rect b="b" l="l" r="r" t="t"/>
              <a:pathLst>
                <a:path extrusionOk="0" h="498786" w="430770">
                  <a:moveTo>
                    <a:pt x="0" y="0"/>
                  </a:moveTo>
                  <a:lnTo>
                    <a:pt x="430770" y="0"/>
                  </a:lnTo>
                  <a:lnTo>
                    <a:pt x="430770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3" name="Google Shape;193;p16"/>
          <p:cNvGrpSpPr/>
          <p:nvPr/>
        </p:nvGrpSpPr>
        <p:grpSpPr>
          <a:xfrm>
            <a:off x="2272507" y="5578263"/>
            <a:ext cx="478609" cy="484218"/>
            <a:chOff x="0" y="-9525"/>
            <a:chExt cx="812800" cy="822325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C2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6"/>
          <p:cNvSpPr txBox="1"/>
          <p:nvPr/>
        </p:nvSpPr>
        <p:spPr>
          <a:xfrm>
            <a:off x="2124278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#BC2D2F</a:t>
            </a:r>
            <a:endParaRPr/>
          </a:p>
        </p:txBody>
      </p:sp>
      <p:grpSp>
        <p:nvGrpSpPr>
          <p:cNvPr id="197" name="Google Shape;197;p16"/>
          <p:cNvGrpSpPr/>
          <p:nvPr/>
        </p:nvGrpSpPr>
        <p:grpSpPr>
          <a:xfrm>
            <a:off x="2865416" y="5578263"/>
            <a:ext cx="478609" cy="484218"/>
            <a:chOff x="0" y="-9525"/>
            <a:chExt cx="812800" cy="822325"/>
          </a:xfrm>
        </p:grpSpPr>
        <p:sp>
          <p:nvSpPr>
            <p:cNvPr id="198" name="Google Shape;19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6"/>
          <p:cNvSpPr txBox="1"/>
          <p:nvPr/>
        </p:nvSpPr>
        <p:spPr>
          <a:xfrm>
            <a:off x="2717186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#FCD116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7"/>
          <p:cNvGrpSpPr/>
          <p:nvPr/>
        </p:nvGrpSpPr>
        <p:grpSpPr>
          <a:xfrm>
            <a:off x="0" y="0"/>
            <a:ext cx="10692000" cy="7560000"/>
            <a:chOff x="0" y="0"/>
            <a:chExt cx="14256000" cy="10080000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7128000" cy="7128000"/>
            </a:xfrm>
            <a:custGeom>
              <a:rect b="b" l="l" r="r" t="t"/>
              <a:pathLst>
                <a:path extrusionOk="0" h="7128000" w="7128000">
                  <a:moveTo>
                    <a:pt x="0" y="0"/>
                  </a:moveTo>
                  <a:lnTo>
                    <a:pt x="7128000" y="0"/>
                  </a:lnTo>
                  <a:lnTo>
                    <a:pt x="7128000" y="7128000"/>
                  </a:lnTo>
                  <a:lnTo>
                    <a:pt x="0" y="712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17"/>
            <p:cNvSpPr/>
            <p:nvPr/>
          </p:nvSpPr>
          <p:spPr>
            <a:xfrm flipH="1">
              <a:off x="7038900" y="0"/>
              <a:ext cx="7217100" cy="7217100"/>
            </a:xfrm>
            <a:custGeom>
              <a:rect b="b" l="l" r="r" t="t"/>
              <a:pathLst>
                <a:path extrusionOk="0" h="7217100" w="7217100">
                  <a:moveTo>
                    <a:pt x="7217100" y="0"/>
                  </a:moveTo>
                  <a:lnTo>
                    <a:pt x="0" y="0"/>
                  </a:lnTo>
                  <a:lnTo>
                    <a:pt x="0" y="7217100"/>
                  </a:lnTo>
                  <a:lnTo>
                    <a:pt x="7217100" y="7217100"/>
                  </a:lnTo>
                  <a:lnTo>
                    <a:pt x="721710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7"/>
            <p:cNvSpPr/>
            <p:nvPr/>
          </p:nvSpPr>
          <p:spPr>
            <a:xfrm flipH="1" rot="10800000">
              <a:off x="0" y="2862900"/>
              <a:ext cx="7128000" cy="7128000"/>
            </a:xfrm>
            <a:custGeom>
              <a:rect b="b" l="l" r="r" t="t"/>
              <a:pathLst>
                <a:path extrusionOk="0" h="7128000" w="7128000">
                  <a:moveTo>
                    <a:pt x="0" y="7128000"/>
                  </a:moveTo>
                  <a:lnTo>
                    <a:pt x="7128000" y="7128000"/>
                  </a:lnTo>
                  <a:lnTo>
                    <a:pt x="7128000" y="0"/>
                  </a:lnTo>
                  <a:lnTo>
                    <a:pt x="0" y="0"/>
                  </a:lnTo>
                  <a:lnTo>
                    <a:pt x="0" y="7128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7"/>
            <p:cNvSpPr/>
            <p:nvPr/>
          </p:nvSpPr>
          <p:spPr>
            <a:xfrm rot="10800000">
              <a:off x="7038900" y="2862900"/>
              <a:ext cx="7217100" cy="7217100"/>
            </a:xfrm>
            <a:custGeom>
              <a:rect b="b" l="l" r="r" t="t"/>
              <a:pathLst>
                <a:path extrusionOk="0" h="7217100" w="7217100">
                  <a:moveTo>
                    <a:pt x="7217100" y="7217100"/>
                  </a:moveTo>
                  <a:lnTo>
                    <a:pt x="0" y="7217100"/>
                  </a:lnTo>
                  <a:lnTo>
                    <a:pt x="0" y="0"/>
                  </a:lnTo>
                  <a:lnTo>
                    <a:pt x="7217100" y="0"/>
                  </a:lnTo>
                  <a:lnTo>
                    <a:pt x="7217100" y="72171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0" name="Google Shape;210;p17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214" name="Google Shape;214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7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222" name="Google Shape;2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600" y="2166525"/>
            <a:ext cx="4234749" cy="10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