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slide" Target="slides/slide19.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1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3" name="Google Shape;63;p1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4" name="Google Shape;64;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1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12"/>
          <p:cNvSpPr/>
          <p:nvPr>
            <p:ph idx="2" type="pic"/>
          </p:nvPr>
        </p:nvSpPr>
        <p:spPr>
          <a:xfrm>
            <a:off x="1792288" y="612775"/>
            <a:ext cx="5486400" cy="4114800"/>
          </a:xfrm>
          <a:prstGeom prst="rect">
            <a:avLst/>
          </a:prstGeom>
          <a:noFill/>
          <a:ln>
            <a:noFill/>
          </a:ln>
        </p:spPr>
      </p:sp>
      <p:sp>
        <p:nvSpPr>
          <p:cNvPr id="70" name="Google Shape;70;p1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1" name="Google Shape;7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1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3" name="Google Shape;83;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143000" y="0"/>
            <a:ext cx="20573998" cy="102869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bg>
      <p:bgPr>
        <a:solidFill>
          <a:srgbClr val="496B6C"/>
        </a:solidFill>
      </p:bgPr>
    </p:bg>
    <p:spTree>
      <p:nvGrpSpPr>
        <p:cNvPr id="17" name="Shape 17"/>
        <p:cNvGrpSpPr/>
        <p:nvPr/>
      </p:nvGrpSpPr>
      <p:grpSpPr>
        <a:xfrm>
          <a:off x="0" y="0"/>
          <a:ext cx="0" cy="0"/>
          <a:chOff x="0" y="0"/>
          <a:chExt cx="0" cy="0"/>
        </a:xfrm>
      </p:grpSpPr>
      <p:grpSp>
        <p:nvGrpSpPr>
          <p:cNvPr id="18" name="Google Shape;18;p4"/>
          <p:cNvGrpSpPr/>
          <p:nvPr/>
        </p:nvGrpSpPr>
        <p:grpSpPr>
          <a:xfrm>
            <a:off x="-684625" y="1976"/>
            <a:ext cx="20574000" cy="10287000"/>
            <a:chOff x="0" y="0"/>
            <a:chExt cx="27432000" cy="13716000"/>
          </a:xfrm>
        </p:grpSpPr>
        <p:sp>
          <p:nvSpPr>
            <p:cNvPr id="19" name="Google Shape;19;p4"/>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2">
                <a:alphaModFix amt="40000"/>
              </a:blip>
              <a:stretch>
                <a:fillRect b="0" l="0" r="0" t="0"/>
              </a:stretch>
            </a:blipFill>
            <a:ln>
              <a:noFill/>
            </a:ln>
          </p:spPr>
        </p:sp>
        <p:sp>
          <p:nvSpPr>
            <p:cNvPr id="20" name="Google Shape;20;p4"/>
            <p:cNvSpPr/>
            <p:nvPr/>
          </p:nvSpPr>
          <p:spPr>
            <a:xfrm flipH="1" rot="10800000">
              <a:off x="13716000" y="0"/>
              <a:ext cx="13716000" cy="13716000"/>
            </a:xfrm>
            <a:custGeom>
              <a:rect b="b" l="l" r="r" t="t"/>
              <a:pathLst>
                <a:path extrusionOk="0" h="13716000" w="13716000">
                  <a:moveTo>
                    <a:pt x="0" y="13716000"/>
                  </a:moveTo>
                  <a:lnTo>
                    <a:pt x="13716000" y="13716000"/>
                  </a:lnTo>
                  <a:lnTo>
                    <a:pt x="13716000" y="0"/>
                  </a:lnTo>
                  <a:lnTo>
                    <a:pt x="0" y="0"/>
                  </a:lnTo>
                  <a:lnTo>
                    <a:pt x="0" y="13716000"/>
                  </a:lnTo>
                  <a:close/>
                </a:path>
              </a:pathLst>
            </a:custGeom>
            <a:blipFill rotWithShape="1">
              <a:blip r:embed="rId2">
                <a:alphaModFix amt="40000"/>
              </a:blip>
              <a:stretch>
                <a:fillRect b="0" l="0" r="0" t="0"/>
              </a:stretch>
            </a:blipFill>
            <a:ln>
              <a:noFill/>
            </a:ln>
          </p:spPr>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4" name="Google Shape;2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 name="Google Shape;30;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6" name="Google Shape;3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 name="Google Shape;42;p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3" name="Google Shape;43;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1" name="Google Shape;51;p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2" name="Google Shape;5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7.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2.png"/><Relationship Id="rId5"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24.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jpg"/><Relationship Id="rId4" Type="http://schemas.openxmlformats.org/officeDocument/2006/relationships/image" Target="../media/image21.png"/><Relationship Id="rId5" Type="http://schemas.openxmlformats.org/officeDocument/2006/relationships/image" Target="../media/image8.png"/><Relationship Id="rId6" Type="http://schemas.openxmlformats.org/officeDocument/2006/relationships/image" Target="../media/image2.png"/><Relationship Id="rId7" Type="http://schemas.openxmlformats.org/officeDocument/2006/relationships/image" Target="../media/image31.jpg"/><Relationship Id="rId8" Type="http://schemas.openxmlformats.org/officeDocument/2006/relationships/image" Target="../media/image3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0.png"/><Relationship Id="rId5" Type="http://schemas.openxmlformats.org/officeDocument/2006/relationships/image" Target="../media/image29.png"/><Relationship Id="rId6" Type="http://schemas.openxmlformats.org/officeDocument/2006/relationships/image" Target="../media/image17.png"/></Relationships>
</file>

<file path=ppt/slides/_rels/slide18.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2.png"/><Relationship Id="rId13" Type="http://schemas.openxmlformats.org/officeDocument/2006/relationships/image" Target="../media/image33.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35.png"/><Relationship Id="rId5" Type="http://schemas.openxmlformats.org/officeDocument/2006/relationships/image" Target="../media/image5.png"/><Relationship Id="rId6" Type="http://schemas.openxmlformats.org/officeDocument/2006/relationships/image" Target="../media/image24.png"/><Relationship Id="rId7" Type="http://schemas.openxmlformats.org/officeDocument/2006/relationships/image" Target="../media/image17.png"/><Relationship Id="rId8"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8.png"/><Relationship Id="rId5"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3.png"/><Relationship Id="rId5"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B6C"/>
        </a:solidFill>
      </p:bgPr>
    </p:bg>
    <p:spTree>
      <p:nvGrpSpPr>
        <p:cNvPr id="89" name="Shape 89"/>
        <p:cNvGrpSpPr/>
        <p:nvPr/>
      </p:nvGrpSpPr>
      <p:grpSpPr>
        <a:xfrm>
          <a:off x="0" y="0"/>
          <a:ext cx="0" cy="0"/>
          <a:chOff x="0" y="0"/>
          <a:chExt cx="0" cy="0"/>
        </a:xfrm>
      </p:grpSpPr>
      <p:sp>
        <p:nvSpPr>
          <p:cNvPr id="90" name="Google Shape;90;p15"/>
          <p:cNvSpPr txBox="1"/>
          <p:nvPr/>
        </p:nvSpPr>
        <p:spPr>
          <a:xfrm>
            <a:off x="9144000" y="2246267"/>
            <a:ext cx="7103700" cy="4884300"/>
          </a:xfrm>
          <a:prstGeom prst="rect">
            <a:avLst/>
          </a:prstGeom>
          <a:noFill/>
          <a:ln>
            <a:noFill/>
          </a:ln>
          <a:effectLst>
            <a:outerShdw rotWithShape="0" algn="bl" dir="5400000" dist="95250">
              <a:srgbClr val="496B6C"/>
            </a:outerShdw>
          </a:effectLst>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577" u="none" cap="none" strike="noStrike">
                <a:solidFill>
                  <a:srgbClr val="FFFFFF"/>
                </a:solidFill>
                <a:latin typeface="Antic"/>
                <a:ea typeface="Antic"/>
                <a:cs typeface="Antic"/>
                <a:sym typeface="Antic"/>
              </a:rPr>
              <a:t>MGA BAYANING PILIPINO</a:t>
            </a:r>
            <a:endParaRPr/>
          </a:p>
        </p:txBody>
      </p:sp>
      <p:sp>
        <p:nvSpPr>
          <p:cNvPr id="91" name="Google Shape;91;p15"/>
          <p:cNvSpPr/>
          <p:nvPr/>
        </p:nvSpPr>
        <p:spPr>
          <a:xfrm>
            <a:off x="-79208" y="968477"/>
            <a:ext cx="9681582" cy="9318523"/>
          </a:xfrm>
          <a:custGeom>
            <a:rect b="b" l="l" r="r" t="t"/>
            <a:pathLst>
              <a:path extrusionOk="0" h="9318523" w="9681582">
                <a:moveTo>
                  <a:pt x="0" y="0"/>
                </a:moveTo>
                <a:lnTo>
                  <a:pt x="9681583" y="0"/>
                </a:lnTo>
                <a:lnTo>
                  <a:pt x="9681583" y="9318523"/>
                </a:lnTo>
                <a:lnTo>
                  <a:pt x="0" y="9318523"/>
                </a:lnTo>
                <a:lnTo>
                  <a:pt x="0" y="0"/>
                </a:lnTo>
                <a:close/>
              </a:path>
            </a:pathLst>
          </a:custGeom>
          <a:blipFill rotWithShape="1">
            <a:blip r:embed="rId3">
              <a:alphaModFix/>
            </a:blip>
            <a:stretch>
              <a:fillRect b="0" l="0" r="0" t="0"/>
            </a:stretch>
          </a:blipFill>
          <a:ln>
            <a:noFill/>
          </a:ln>
        </p:spPr>
      </p:sp>
      <p:sp>
        <p:nvSpPr>
          <p:cNvPr id="92" name="Google Shape;92;p15"/>
          <p:cNvSpPr/>
          <p:nvPr/>
        </p:nvSpPr>
        <p:spPr>
          <a:xfrm>
            <a:off x="0" y="6648834"/>
            <a:ext cx="3664819" cy="3638166"/>
          </a:xfrm>
          <a:custGeom>
            <a:rect b="b" l="l" r="r" t="t"/>
            <a:pathLst>
              <a:path extrusionOk="0" h="3638166" w="3664819">
                <a:moveTo>
                  <a:pt x="0" y="0"/>
                </a:moveTo>
                <a:lnTo>
                  <a:pt x="3664819" y="0"/>
                </a:lnTo>
                <a:lnTo>
                  <a:pt x="3664819" y="3638166"/>
                </a:lnTo>
                <a:lnTo>
                  <a:pt x="0" y="3638166"/>
                </a:lnTo>
                <a:lnTo>
                  <a:pt x="0" y="0"/>
                </a:lnTo>
                <a:close/>
              </a:path>
            </a:pathLst>
          </a:custGeom>
          <a:blipFill rotWithShape="1">
            <a:blip r:embed="rId4">
              <a:alphaModFix/>
            </a:blip>
            <a:stretch>
              <a:fillRect b="0" l="0" r="0" t="0"/>
            </a:stretch>
          </a:blipFill>
          <a:ln>
            <a:noFill/>
          </a:ln>
        </p:spPr>
      </p:sp>
      <p:sp>
        <p:nvSpPr>
          <p:cNvPr id="93" name="Google Shape;93;p15"/>
          <p:cNvSpPr/>
          <p:nvPr/>
        </p:nvSpPr>
        <p:spPr>
          <a:xfrm flipH="1" rot="10800000">
            <a:off x="0" y="0"/>
            <a:ext cx="3664819" cy="3638166"/>
          </a:xfrm>
          <a:custGeom>
            <a:rect b="b" l="l" r="r" t="t"/>
            <a:pathLst>
              <a:path extrusionOk="0" h="3638166" w="3664819">
                <a:moveTo>
                  <a:pt x="0" y="3638166"/>
                </a:moveTo>
                <a:lnTo>
                  <a:pt x="3664819" y="3638166"/>
                </a:lnTo>
                <a:lnTo>
                  <a:pt x="3664819" y="0"/>
                </a:lnTo>
                <a:lnTo>
                  <a:pt x="0" y="0"/>
                </a:lnTo>
                <a:lnTo>
                  <a:pt x="0" y="3638166"/>
                </a:lnTo>
                <a:close/>
              </a:path>
            </a:pathLst>
          </a:custGeom>
          <a:blipFill rotWithShape="1">
            <a:blip r:embed="rId4">
              <a:alphaModFix/>
            </a:blip>
            <a:stretch>
              <a:fillRect b="0" l="0" r="0" t="0"/>
            </a:stretch>
          </a:blipFill>
          <a:ln>
            <a:noFill/>
          </a:ln>
        </p:spPr>
      </p:sp>
      <p:sp>
        <p:nvSpPr>
          <p:cNvPr id="94" name="Google Shape;94;p15"/>
          <p:cNvSpPr/>
          <p:nvPr/>
        </p:nvSpPr>
        <p:spPr>
          <a:xfrm flipH="1">
            <a:off x="14623181" y="6648834"/>
            <a:ext cx="3664819" cy="3638166"/>
          </a:xfrm>
          <a:custGeom>
            <a:rect b="b" l="l" r="r" t="t"/>
            <a:pathLst>
              <a:path extrusionOk="0" h="3638166" w="3664819">
                <a:moveTo>
                  <a:pt x="3664819" y="0"/>
                </a:moveTo>
                <a:lnTo>
                  <a:pt x="0" y="0"/>
                </a:lnTo>
                <a:lnTo>
                  <a:pt x="0" y="3638166"/>
                </a:lnTo>
                <a:lnTo>
                  <a:pt x="3664819" y="3638166"/>
                </a:lnTo>
                <a:lnTo>
                  <a:pt x="3664819" y="0"/>
                </a:lnTo>
                <a:close/>
              </a:path>
            </a:pathLst>
          </a:custGeom>
          <a:blipFill rotWithShape="1">
            <a:blip r:embed="rId4">
              <a:alphaModFix/>
            </a:blip>
            <a:stretch>
              <a:fillRect b="0" l="0" r="0" t="0"/>
            </a:stretch>
          </a:blipFill>
          <a:ln>
            <a:noFill/>
          </a:ln>
        </p:spPr>
      </p:sp>
      <p:sp>
        <p:nvSpPr>
          <p:cNvPr id="95" name="Google Shape;95;p15"/>
          <p:cNvSpPr/>
          <p:nvPr/>
        </p:nvSpPr>
        <p:spPr>
          <a:xfrm rot="10800000">
            <a:off x="14625556" y="0"/>
            <a:ext cx="3664819" cy="3638166"/>
          </a:xfrm>
          <a:custGeom>
            <a:rect b="b" l="l" r="r" t="t"/>
            <a:pathLst>
              <a:path extrusionOk="0" h="3638166" w="3664819">
                <a:moveTo>
                  <a:pt x="3664819" y="3638166"/>
                </a:moveTo>
                <a:lnTo>
                  <a:pt x="0" y="3638166"/>
                </a:lnTo>
                <a:lnTo>
                  <a:pt x="0" y="0"/>
                </a:lnTo>
                <a:lnTo>
                  <a:pt x="3664819" y="0"/>
                </a:lnTo>
                <a:lnTo>
                  <a:pt x="3664819" y="3638166"/>
                </a:lnTo>
                <a:close/>
              </a:path>
            </a:pathLst>
          </a:custGeom>
          <a:blipFill rotWithShape="1">
            <a:blip r:embed="rId4">
              <a:alphaModFix/>
            </a:blip>
            <a:stretch>
              <a:fillRect b="0" l="0" r="0" t="0"/>
            </a:stretch>
          </a:blipFill>
          <a:ln>
            <a:noFill/>
          </a:ln>
        </p:spPr>
      </p:sp>
      <p:sp>
        <p:nvSpPr>
          <p:cNvPr id="96" name="Google Shape;96;p15"/>
          <p:cNvSpPr/>
          <p:nvPr/>
        </p:nvSpPr>
        <p:spPr>
          <a:xfrm flipH="1" rot="10800000">
            <a:off x="5281694" y="9191510"/>
            <a:ext cx="7724612" cy="1095490"/>
          </a:xfrm>
          <a:custGeom>
            <a:rect b="b" l="l" r="r" t="t"/>
            <a:pathLst>
              <a:path extrusionOk="0" h="1095490" w="7724612">
                <a:moveTo>
                  <a:pt x="0" y="1095490"/>
                </a:moveTo>
                <a:lnTo>
                  <a:pt x="7724612" y="1095490"/>
                </a:lnTo>
                <a:lnTo>
                  <a:pt x="7724612" y="0"/>
                </a:lnTo>
                <a:lnTo>
                  <a:pt x="0" y="0"/>
                </a:lnTo>
                <a:lnTo>
                  <a:pt x="0" y="1095490"/>
                </a:lnTo>
                <a:close/>
              </a:path>
            </a:pathLst>
          </a:custGeom>
          <a:blipFill rotWithShape="1">
            <a:blip r:embed="rId5">
              <a:alphaModFix/>
            </a:blip>
            <a:stretch>
              <a:fillRect b="0" l="0" r="0" t="0"/>
            </a:stretch>
          </a:blipFill>
          <a:ln>
            <a:noFill/>
          </a:ln>
        </p:spPr>
      </p:sp>
      <p:sp>
        <p:nvSpPr>
          <p:cNvPr id="97" name="Google Shape;97;p15"/>
          <p:cNvSpPr/>
          <p:nvPr/>
        </p:nvSpPr>
        <p:spPr>
          <a:xfrm>
            <a:off x="5281694" y="1976"/>
            <a:ext cx="7724612" cy="1095490"/>
          </a:xfrm>
          <a:custGeom>
            <a:rect b="b" l="l" r="r" t="t"/>
            <a:pathLst>
              <a:path extrusionOk="0" h="1095490" w="7724612">
                <a:moveTo>
                  <a:pt x="0" y="0"/>
                </a:moveTo>
                <a:lnTo>
                  <a:pt x="7724612" y="0"/>
                </a:lnTo>
                <a:lnTo>
                  <a:pt x="7724612" y="1095490"/>
                </a:lnTo>
                <a:lnTo>
                  <a:pt x="0" y="1095490"/>
                </a:lnTo>
                <a:lnTo>
                  <a:pt x="0" y="0"/>
                </a:lnTo>
                <a:close/>
              </a:path>
            </a:pathLst>
          </a:custGeom>
          <a:blipFill rotWithShape="1">
            <a:blip r:embed="rId5">
              <a:alphaModFix/>
            </a:blip>
            <a:stretch>
              <a:fillRect b="0" l="0" r="0" t="0"/>
            </a:stretch>
          </a:blipFill>
          <a:ln>
            <a:noFill/>
          </a:ln>
        </p:spPr>
      </p:sp>
      <p:sp>
        <p:nvSpPr>
          <p:cNvPr id="98" name="Google Shape;98;p15"/>
          <p:cNvSpPr txBox="1"/>
          <p:nvPr/>
        </p:nvSpPr>
        <p:spPr>
          <a:xfrm>
            <a:off x="9144000" y="7335191"/>
            <a:ext cx="7103746" cy="717042"/>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1" i="0" lang="en-US" sz="4800" u="none" cap="none" strike="noStrike">
                <a:solidFill>
                  <a:srgbClr val="A8D8D4"/>
                </a:solidFill>
                <a:latin typeface="Antic"/>
                <a:ea typeface="Antic"/>
                <a:cs typeface="Antic"/>
                <a:sym typeface="Antic"/>
              </a:rPr>
              <a:t>Education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283" name="Shape 283"/>
        <p:cNvGrpSpPr/>
        <p:nvPr/>
      </p:nvGrpSpPr>
      <p:grpSpPr>
        <a:xfrm>
          <a:off x="0" y="0"/>
          <a:ext cx="0" cy="0"/>
          <a:chOff x="0" y="0"/>
          <a:chExt cx="0" cy="0"/>
        </a:xfrm>
      </p:grpSpPr>
      <p:pic>
        <p:nvPicPr>
          <p:cNvPr id="284" name="Google Shape;284;p24"/>
          <p:cNvPicPr preferRelativeResize="0"/>
          <p:nvPr/>
        </p:nvPicPr>
        <p:blipFill>
          <a:blip r:embed="rId3">
            <a:alphaModFix/>
          </a:blip>
          <a:stretch>
            <a:fillRect/>
          </a:stretch>
        </p:blipFill>
        <p:spPr>
          <a:xfrm>
            <a:off x="0" y="2167633"/>
            <a:ext cx="18326124" cy="4706791"/>
          </a:xfrm>
          <a:prstGeom prst="rect">
            <a:avLst/>
          </a:prstGeom>
          <a:noFill/>
          <a:ln>
            <a:noFill/>
          </a:ln>
        </p:spPr>
      </p:pic>
      <p:sp>
        <p:nvSpPr>
          <p:cNvPr id="285" name="Google Shape;285;p24"/>
          <p:cNvSpPr/>
          <p:nvPr/>
        </p:nvSpPr>
        <p:spPr>
          <a:xfrm>
            <a:off x="3747442" y="533769"/>
            <a:ext cx="9997071" cy="9059846"/>
          </a:xfrm>
          <a:custGeom>
            <a:rect b="b" l="l" r="r" t="t"/>
            <a:pathLst>
              <a:path extrusionOk="0" h="9059846" w="9997071">
                <a:moveTo>
                  <a:pt x="0" y="0"/>
                </a:moveTo>
                <a:lnTo>
                  <a:pt x="9997072" y="0"/>
                </a:lnTo>
                <a:lnTo>
                  <a:pt x="9997072" y="9059846"/>
                </a:lnTo>
                <a:lnTo>
                  <a:pt x="0" y="9059846"/>
                </a:lnTo>
                <a:lnTo>
                  <a:pt x="0" y="0"/>
                </a:lnTo>
                <a:close/>
              </a:path>
            </a:pathLst>
          </a:custGeom>
          <a:blipFill rotWithShape="1">
            <a:blip r:embed="rId4">
              <a:alphaModFix/>
            </a:blip>
            <a:stretch>
              <a:fillRect b="0" l="0" r="0" t="0"/>
            </a:stretch>
          </a:blipFill>
          <a:ln>
            <a:noFill/>
          </a:ln>
        </p:spPr>
      </p:sp>
      <p:sp>
        <p:nvSpPr>
          <p:cNvPr id="286" name="Google Shape;286;p24"/>
          <p:cNvSpPr txBox="1"/>
          <p:nvPr/>
        </p:nvSpPr>
        <p:spPr>
          <a:xfrm>
            <a:off x="1535789" y="3497037"/>
            <a:ext cx="44232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000000"/>
                </a:solidFill>
                <a:latin typeface="Antic"/>
                <a:ea typeface="Antic"/>
                <a:cs typeface="Antic"/>
                <a:sym typeface="Antic"/>
              </a:rPr>
              <a:t>ANTONIO LUNA</a:t>
            </a:r>
            <a:endParaRPr/>
          </a:p>
        </p:txBody>
      </p:sp>
      <p:sp>
        <p:nvSpPr>
          <p:cNvPr id="287" name="Google Shape;287;p24"/>
          <p:cNvSpPr txBox="1"/>
          <p:nvPr/>
        </p:nvSpPr>
        <p:spPr>
          <a:xfrm>
            <a:off x="12153964" y="3063275"/>
            <a:ext cx="4346400" cy="292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Lorem ipsum dolor sit amet, consectetur adipiscing elit, sed do eiusmod tempor incididunt ut labore et dolore magna aliqua. Venenatis a condimentum vitae sapien pellentesque habitant morbi tristique. Nulla facilisi cras fermentum odio eu feugiat pretium nibh ipsum.</a:t>
            </a:r>
            <a:endParaRPr/>
          </a:p>
        </p:txBody>
      </p:sp>
      <p:grpSp>
        <p:nvGrpSpPr>
          <p:cNvPr id="288" name="Google Shape;288;p24"/>
          <p:cNvGrpSpPr/>
          <p:nvPr/>
        </p:nvGrpSpPr>
        <p:grpSpPr>
          <a:xfrm>
            <a:off x="0" y="9149804"/>
            <a:ext cx="18288000" cy="1199232"/>
            <a:chOff x="0" y="-28575"/>
            <a:chExt cx="4816593" cy="315847"/>
          </a:xfrm>
        </p:grpSpPr>
        <p:sp>
          <p:nvSpPr>
            <p:cNvPr id="289" name="Google Shape;289;p24"/>
            <p:cNvSpPr/>
            <p:nvPr/>
          </p:nvSpPr>
          <p:spPr>
            <a:xfrm>
              <a:off x="0" y="0"/>
              <a:ext cx="4816592" cy="287272"/>
            </a:xfrm>
            <a:custGeom>
              <a:rect b="b" l="l" r="r" t="t"/>
              <a:pathLst>
                <a:path extrusionOk="0" h="287272" w="4816592">
                  <a:moveTo>
                    <a:pt x="0" y="0"/>
                  </a:moveTo>
                  <a:lnTo>
                    <a:pt x="4816592" y="0"/>
                  </a:lnTo>
                  <a:lnTo>
                    <a:pt x="4816592" y="287272"/>
                  </a:lnTo>
                  <a:lnTo>
                    <a:pt x="0" y="287272"/>
                  </a:lnTo>
                  <a:close/>
                </a:path>
              </a:pathLst>
            </a:custGeom>
            <a:solidFill>
              <a:srgbClr val="3A6D7E"/>
            </a:solidFill>
            <a:ln>
              <a:noFill/>
            </a:ln>
          </p:spPr>
        </p:sp>
        <p:sp>
          <p:nvSpPr>
            <p:cNvPr id="290" name="Google Shape;290;p24"/>
            <p:cNvSpPr txBox="1"/>
            <p:nvPr/>
          </p:nvSpPr>
          <p:spPr>
            <a:xfrm>
              <a:off x="0" y="-28575"/>
              <a:ext cx="4816593" cy="315847"/>
            </a:xfrm>
            <a:prstGeom prst="rect">
              <a:avLst/>
            </a:prstGeom>
            <a:noFill/>
            <a:ln>
              <a:noFill/>
            </a:ln>
          </p:spPr>
          <p:txBody>
            <a:bodyPr anchorCtr="0" anchor="ctr" bIns="50800" lIns="50800" spcFirstLastPara="1" rIns="50800" wrap="square" tIns="50800">
              <a:noAutofit/>
            </a:bodyPr>
            <a:lstStyle/>
            <a:p>
              <a:pPr indent="0" lvl="0" marL="0" marR="0" rtl="0" algn="ctr">
                <a:lnSpc>
                  <a:spcPct val="151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1" name="Google Shape;291;p24"/>
          <p:cNvSpPr txBox="1"/>
          <p:nvPr/>
        </p:nvSpPr>
        <p:spPr>
          <a:xfrm>
            <a:off x="6370316" y="9565040"/>
            <a:ext cx="5623622"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400" u="none" cap="none" strike="noStrike">
                <a:solidFill>
                  <a:srgbClr val="FFFFFF"/>
                </a:solidFill>
                <a:latin typeface="Antic"/>
                <a:ea typeface="Antic"/>
                <a:cs typeface="Antic"/>
                <a:sym typeface="Antic"/>
              </a:rPr>
              <a:t>Add source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295" name="Shape 295"/>
        <p:cNvGrpSpPr/>
        <p:nvPr/>
      </p:nvGrpSpPr>
      <p:grpSpPr>
        <a:xfrm>
          <a:off x="0" y="0"/>
          <a:ext cx="0" cy="0"/>
          <a:chOff x="0" y="0"/>
          <a:chExt cx="0" cy="0"/>
        </a:xfrm>
      </p:grpSpPr>
      <p:pic>
        <p:nvPicPr>
          <p:cNvPr id="296" name="Google Shape;296;p25"/>
          <p:cNvPicPr preferRelativeResize="0"/>
          <p:nvPr/>
        </p:nvPicPr>
        <p:blipFill>
          <a:blip r:embed="rId3">
            <a:alphaModFix/>
          </a:blip>
          <a:stretch>
            <a:fillRect/>
          </a:stretch>
        </p:blipFill>
        <p:spPr>
          <a:xfrm flipH="1" rot="10800000">
            <a:off x="-2591899" y="5989900"/>
            <a:ext cx="23050348" cy="3275225"/>
          </a:xfrm>
          <a:prstGeom prst="rect">
            <a:avLst/>
          </a:prstGeom>
          <a:noFill/>
          <a:ln>
            <a:noFill/>
          </a:ln>
        </p:spPr>
      </p:pic>
      <p:sp>
        <p:nvSpPr>
          <p:cNvPr id="297" name="Google Shape;297;p25"/>
          <p:cNvSpPr/>
          <p:nvPr/>
        </p:nvSpPr>
        <p:spPr>
          <a:xfrm>
            <a:off x="3304807" y="2860727"/>
            <a:ext cx="11256932" cy="7696928"/>
          </a:xfrm>
          <a:custGeom>
            <a:rect b="b" l="l" r="r" t="t"/>
            <a:pathLst>
              <a:path extrusionOk="0" h="7696928" w="11256932">
                <a:moveTo>
                  <a:pt x="0" y="0"/>
                </a:moveTo>
                <a:lnTo>
                  <a:pt x="11256933" y="0"/>
                </a:lnTo>
                <a:lnTo>
                  <a:pt x="11256933" y="7696928"/>
                </a:lnTo>
                <a:lnTo>
                  <a:pt x="0" y="7696928"/>
                </a:lnTo>
                <a:lnTo>
                  <a:pt x="0" y="0"/>
                </a:lnTo>
                <a:close/>
              </a:path>
            </a:pathLst>
          </a:custGeom>
          <a:blipFill rotWithShape="1">
            <a:blip r:embed="rId4">
              <a:alphaModFix/>
            </a:blip>
            <a:stretch>
              <a:fillRect b="0" l="0" r="0" t="0"/>
            </a:stretch>
          </a:blipFill>
          <a:ln>
            <a:noFill/>
          </a:ln>
        </p:spPr>
      </p:sp>
      <p:grpSp>
        <p:nvGrpSpPr>
          <p:cNvPr id="298" name="Google Shape;298;p25"/>
          <p:cNvGrpSpPr/>
          <p:nvPr/>
        </p:nvGrpSpPr>
        <p:grpSpPr>
          <a:xfrm>
            <a:off x="0" y="9149804"/>
            <a:ext cx="18288000" cy="1139172"/>
            <a:chOff x="0" y="-28575"/>
            <a:chExt cx="4816593" cy="300029"/>
          </a:xfrm>
        </p:grpSpPr>
        <p:sp>
          <p:nvSpPr>
            <p:cNvPr id="299" name="Google Shape;299;p25"/>
            <p:cNvSpPr/>
            <p:nvPr/>
          </p:nvSpPr>
          <p:spPr>
            <a:xfrm>
              <a:off x="0" y="0"/>
              <a:ext cx="4816592" cy="271454"/>
            </a:xfrm>
            <a:custGeom>
              <a:rect b="b" l="l" r="r" t="t"/>
              <a:pathLst>
                <a:path extrusionOk="0" h="271454" w="4816592">
                  <a:moveTo>
                    <a:pt x="0" y="0"/>
                  </a:moveTo>
                  <a:lnTo>
                    <a:pt x="4816592" y="0"/>
                  </a:lnTo>
                  <a:lnTo>
                    <a:pt x="4816592" y="271454"/>
                  </a:lnTo>
                  <a:lnTo>
                    <a:pt x="0" y="271454"/>
                  </a:lnTo>
                  <a:close/>
                </a:path>
              </a:pathLst>
            </a:custGeom>
            <a:solidFill>
              <a:srgbClr val="3A6D7E"/>
            </a:solidFill>
            <a:ln>
              <a:noFill/>
            </a:ln>
          </p:spPr>
        </p:sp>
        <p:sp>
          <p:nvSpPr>
            <p:cNvPr id="300" name="Google Shape;300;p25"/>
            <p:cNvSpPr txBox="1"/>
            <p:nvPr/>
          </p:nvSpPr>
          <p:spPr>
            <a:xfrm>
              <a:off x="0" y="-28575"/>
              <a:ext cx="4816593" cy="300029"/>
            </a:xfrm>
            <a:prstGeom prst="rect">
              <a:avLst/>
            </a:prstGeom>
            <a:noFill/>
            <a:ln>
              <a:noFill/>
            </a:ln>
          </p:spPr>
          <p:txBody>
            <a:bodyPr anchorCtr="0" anchor="ctr" bIns="50800" lIns="50800" spcFirstLastPara="1" rIns="50800" wrap="square" tIns="50800">
              <a:noAutofit/>
            </a:bodyPr>
            <a:lstStyle/>
            <a:p>
              <a:pPr indent="0" lvl="0" marL="0" marR="0" rtl="0" algn="ctr">
                <a:lnSpc>
                  <a:spcPct val="151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1" name="Google Shape;301;p25"/>
          <p:cNvSpPr txBox="1"/>
          <p:nvPr/>
        </p:nvSpPr>
        <p:spPr>
          <a:xfrm>
            <a:off x="6370316" y="9565040"/>
            <a:ext cx="5623622"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400" u="none" cap="none" strike="noStrike">
                <a:solidFill>
                  <a:srgbClr val="FFFFFF"/>
                </a:solidFill>
                <a:latin typeface="Antic"/>
                <a:ea typeface="Antic"/>
                <a:cs typeface="Antic"/>
                <a:sym typeface="Antic"/>
              </a:rPr>
              <a:t>Add source here</a:t>
            </a:r>
            <a:endParaRPr/>
          </a:p>
        </p:txBody>
      </p:sp>
      <p:sp>
        <p:nvSpPr>
          <p:cNvPr id="302" name="Google Shape;302;p25"/>
          <p:cNvSpPr/>
          <p:nvPr/>
        </p:nvSpPr>
        <p:spPr>
          <a:xfrm>
            <a:off x="1270978" y="740537"/>
            <a:ext cx="6974810" cy="2319124"/>
          </a:xfrm>
          <a:custGeom>
            <a:rect b="b" l="l" r="r" t="t"/>
            <a:pathLst>
              <a:path extrusionOk="0" h="2319124" w="6974810">
                <a:moveTo>
                  <a:pt x="0" y="0"/>
                </a:moveTo>
                <a:lnTo>
                  <a:pt x="6974811" y="0"/>
                </a:lnTo>
                <a:lnTo>
                  <a:pt x="6974811" y="2319124"/>
                </a:lnTo>
                <a:lnTo>
                  <a:pt x="0" y="2319124"/>
                </a:lnTo>
                <a:lnTo>
                  <a:pt x="0" y="0"/>
                </a:lnTo>
                <a:close/>
              </a:path>
            </a:pathLst>
          </a:custGeom>
          <a:blipFill rotWithShape="1">
            <a:blip r:embed="rId5">
              <a:alphaModFix/>
            </a:blip>
            <a:stretch>
              <a:fillRect b="0" l="0" r="0" t="0"/>
            </a:stretch>
          </a:blipFill>
          <a:ln>
            <a:noFill/>
          </a:ln>
        </p:spPr>
      </p:sp>
      <p:sp>
        <p:nvSpPr>
          <p:cNvPr id="303" name="Google Shape;303;p25"/>
          <p:cNvSpPr txBox="1"/>
          <p:nvPr/>
        </p:nvSpPr>
        <p:spPr>
          <a:xfrm>
            <a:off x="1512787" y="948996"/>
            <a:ext cx="64911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6399">
                <a:latin typeface="Antic"/>
                <a:ea typeface="Antic"/>
                <a:cs typeface="Antic"/>
                <a:sym typeface="Antic"/>
              </a:rPr>
              <a:t>MELCHORA</a:t>
            </a:r>
            <a:r>
              <a:rPr b="1" i="0" lang="en-US" sz="6399" u="none" cap="none" strike="noStrike">
                <a:solidFill>
                  <a:srgbClr val="000000"/>
                </a:solidFill>
                <a:latin typeface="Antic"/>
                <a:ea typeface="Antic"/>
                <a:cs typeface="Antic"/>
                <a:sym typeface="Antic"/>
              </a:rPr>
              <a:t> AQUINO</a:t>
            </a:r>
            <a:endParaRPr/>
          </a:p>
        </p:txBody>
      </p:sp>
      <p:sp>
        <p:nvSpPr>
          <p:cNvPr id="304" name="Google Shape;304;p25"/>
          <p:cNvSpPr txBox="1"/>
          <p:nvPr/>
        </p:nvSpPr>
        <p:spPr>
          <a:xfrm>
            <a:off x="8933273" y="1199059"/>
            <a:ext cx="83259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Lorem ipsum dolor sit amet, consectetur adipiscing elit, sed do eiusmod tempor incididunt ut labore et dolore magna aliqua. Venenatis a condimentum vitae sapien pellentesque habitant morbi tristique. Nulla facilisi cras fermentum odio eu feugiat pretium nibh ipsum.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308" name="Shape 308"/>
        <p:cNvGrpSpPr/>
        <p:nvPr/>
      </p:nvGrpSpPr>
      <p:grpSpPr>
        <a:xfrm>
          <a:off x="0" y="0"/>
          <a:ext cx="0" cy="0"/>
          <a:chOff x="0" y="0"/>
          <a:chExt cx="0" cy="0"/>
        </a:xfrm>
      </p:grpSpPr>
      <p:grpSp>
        <p:nvGrpSpPr>
          <p:cNvPr id="309" name="Google Shape;309;p26"/>
          <p:cNvGrpSpPr/>
          <p:nvPr/>
        </p:nvGrpSpPr>
        <p:grpSpPr>
          <a:xfrm>
            <a:off x="0" y="9149804"/>
            <a:ext cx="18288000" cy="1139172"/>
            <a:chOff x="0" y="-28575"/>
            <a:chExt cx="4816593" cy="300029"/>
          </a:xfrm>
        </p:grpSpPr>
        <p:sp>
          <p:nvSpPr>
            <p:cNvPr id="310" name="Google Shape;310;p26"/>
            <p:cNvSpPr/>
            <p:nvPr/>
          </p:nvSpPr>
          <p:spPr>
            <a:xfrm>
              <a:off x="0" y="0"/>
              <a:ext cx="4816592" cy="271454"/>
            </a:xfrm>
            <a:custGeom>
              <a:rect b="b" l="l" r="r" t="t"/>
              <a:pathLst>
                <a:path extrusionOk="0" h="271454" w="4816592">
                  <a:moveTo>
                    <a:pt x="0" y="0"/>
                  </a:moveTo>
                  <a:lnTo>
                    <a:pt x="4816592" y="0"/>
                  </a:lnTo>
                  <a:lnTo>
                    <a:pt x="4816592" y="271454"/>
                  </a:lnTo>
                  <a:lnTo>
                    <a:pt x="0" y="271454"/>
                  </a:lnTo>
                  <a:close/>
                </a:path>
              </a:pathLst>
            </a:custGeom>
            <a:solidFill>
              <a:srgbClr val="3A6D7E"/>
            </a:solidFill>
            <a:ln>
              <a:noFill/>
            </a:ln>
          </p:spPr>
        </p:sp>
        <p:sp>
          <p:nvSpPr>
            <p:cNvPr id="311" name="Google Shape;311;p26"/>
            <p:cNvSpPr txBox="1"/>
            <p:nvPr/>
          </p:nvSpPr>
          <p:spPr>
            <a:xfrm>
              <a:off x="0" y="-28575"/>
              <a:ext cx="4816593" cy="300029"/>
            </a:xfrm>
            <a:prstGeom prst="rect">
              <a:avLst/>
            </a:prstGeom>
            <a:noFill/>
            <a:ln>
              <a:noFill/>
            </a:ln>
          </p:spPr>
          <p:txBody>
            <a:bodyPr anchorCtr="0" anchor="ctr" bIns="50800" lIns="50800" spcFirstLastPara="1" rIns="50800" wrap="square" tIns="50800">
              <a:noAutofit/>
            </a:bodyPr>
            <a:lstStyle/>
            <a:p>
              <a:pPr indent="0" lvl="0" marL="0" marR="0" rtl="0" algn="ctr">
                <a:lnSpc>
                  <a:spcPct val="151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2" name="Google Shape;312;p26"/>
          <p:cNvSpPr txBox="1"/>
          <p:nvPr/>
        </p:nvSpPr>
        <p:spPr>
          <a:xfrm>
            <a:off x="6370316" y="9565040"/>
            <a:ext cx="5623622"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400" u="none" cap="none" strike="noStrike">
                <a:solidFill>
                  <a:srgbClr val="FFFFFF"/>
                </a:solidFill>
                <a:latin typeface="Antic"/>
                <a:ea typeface="Antic"/>
                <a:cs typeface="Antic"/>
                <a:sym typeface="Antic"/>
              </a:rPr>
              <a:t>Add source here</a:t>
            </a:r>
            <a:endParaRPr/>
          </a:p>
        </p:txBody>
      </p:sp>
      <p:sp>
        <p:nvSpPr>
          <p:cNvPr id="313" name="Google Shape;313;p26"/>
          <p:cNvSpPr/>
          <p:nvPr/>
        </p:nvSpPr>
        <p:spPr>
          <a:xfrm>
            <a:off x="-684625" y="812446"/>
            <a:ext cx="9828625" cy="8464904"/>
          </a:xfrm>
          <a:custGeom>
            <a:rect b="b" l="l" r="r" t="t"/>
            <a:pathLst>
              <a:path extrusionOk="0" h="8464904" w="9828625">
                <a:moveTo>
                  <a:pt x="0" y="0"/>
                </a:moveTo>
                <a:lnTo>
                  <a:pt x="9828625" y="0"/>
                </a:lnTo>
                <a:lnTo>
                  <a:pt x="9828625" y="8464904"/>
                </a:lnTo>
                <a:lnTo>
                  <a:pt x="0" y="8464904"/>
                </a:lnTo>
                <a:lnTo>
                  <a:pt x="0" y="0"/>
                </a:lnTo>
                <a:close/>
              </a:path>
            </a:pathLst>
          </a:custGeom>
          <a:blipFill rotWithShape="1">
            <a:blip r:embed="rId3">
              <a:alphaModFix/>
            </a:blip>
            <a:stretch>
              <a:fillRect b="0" l="0" r="0" t="0"/>
            </a:stretch>
          </a:blipFill>
          <a:ln>
            <a:noFill/>
          </a:ln>
        </p:spPr>
      </p:sp>
      <p:sp>
        <p:nvSpPr>
          <p:cNvPr id="314" name="Google Shape;314;p26"/>
          <p:cNvSpPr/>
          <p:nvPr/>
        </p:nvSpPr>
        <p:spPr>
          <a:xfrm>
            <a:off x="8421431" y="6140422"/>
            <a:ext cx="3140720" cy="3117878"/>
          </a:xfrm>
          <a:custGeom>
            <a:rect b="b" l="l" r="r" t="t"/>
            <a:pathLst>
              <a:path extrusionOk="0" h="3117878" w="3140720">
                <a:moveTo>
                  <a:pt x="0" y="0"/>
                </a:moveTo>
                <a:lnTo>
                  <a:pt x="3140720" y="0"/>
                </a:lnTo>
                <a:lnTo>
                  <a:pt x="3140720" y="3117878"/>
                </a:lnTo>
                <a:lnTo>
                  <a:pt x="0" y="3117878"/>
                </a:lnTo>
                <a:lnTo>
                  <a:pt x="0" y="0"/>
                </a:lnTo>
                <a:close/>
              </a:path>
            </a:pathLst>
          </a:custGeom>
          <a:blipFill rotWithShape="1">
            <a:blip r:embed="rId4">
              <a:alphaModFix/>
            </a:blip>
            <a:stretch>
              <a:fillRect b="0" l="0" r="0" t="0"/>
            </a:stretch>
          </a:blipFill>
          <a:ln>
            <a:noFill/>
          </a:ln>
        </p:spPr>
      </p:sp>
      <p:sp>
        <p:nvSpPr>
          <p:cNvPr id="315" name="Google Shape;315;p26"/>
          <p:cNvSpPr/>
          <p:nvPr/>
        </p:nvSpPr>
        <p:spPr>
          <a:xfrm flipH="1">
            <a:off x="15147280" y="6140422"/>
            <a:ext cx="3140720" cy="3117878"/>
          </a:xfrm>
          <a:custGeom>
            <a:rect b="b" l="l" r="r" t="t"/>
            <a:pathLst>
              <a:path extrusionOk="0" h="3117878" w="3140720">
                <a:moveTo>
                  <a:pt x="3140720" y="0"/>
                </a:moveTo>
                <a:lnTo>
                  <a:pt x="0" y="0"/>
                </a:lnTo>
                <a:lnTo>
                  <a:pt x="0" y="3117878"/>
                </a:lnTo>
                <a:lnTo>
                  <a:pt x="3140720" y="3117878"/>
                </a:lnTo>
                <a:lnTo>
                  <a:pt x="3140720" y="0"/>
                </a:lnTo>
                <a:close/>
              </a:path>
            </a:pathLst>
          </a:custGeom>
          <a:blipFill rotWithShape="1">
            <a:blip r:embed="rId4">
              <a:alphaModFix/>
            </a:blip>
            <a:stretch>
              <a:fillRect b="0" l="0" r="0" t="0"/>
            </a:stretch>
          </a:blipFill>
          <a:ln>
            <a:noFill/>
          </a:ln>
        </p:spPr>
      </p:sp>
      <p:sp>
        <p:nvSpPr>
          <p:cNvPr id="316" name="Google Shape;316;p26"/>
          <p:cNvSpPr/>
          <p:nvPr/>
        </p:nvSpPr>
        <p:spPr>
          <a:xfrm>
            <a:off x="307948" y="6356761"/>
            <a:ext cx="7843479" cy="2607957"/>
          </a:xfrm>
          <a:custGeom>
            <a:rect b="b" l="l" r="r" t="t"/>
            <a:pathLst>
              <a:path extrusionOk="0" h="2607957" w="7843479">
                <a:moveTo>
                  <a:pt x="0" y="0"/>
                </a:moveTo>
                <a:lnTo>
                  <a:pt x="7843479" y="0"/>
                </a:lnTo>
                <a:lnTo>
                  <a:pt x="7843479" y="2607956"/>
                </a:lnTo>
                <a:lnTo>
                  <a:pt x="0" y="2607956"/>
                </a:lnTo>
                <a:lnTo>
                  <a:pt x="0" y="0"/>
                </a:lnTo>
                <a:close/>
              </a:path>
            </a:pathLst>
          </a:custGeom>
          <a:blipFill rotWithShape="1">
            <a:blip r:embed="rId5">
              <a:alphaModFix/>
            </a:blip>
            <a:stretch>
              <a:fillRect b="0" l="0" r="0" t="0"/>
            </a:stretch>
          </a:blipFill>
          <a:ln>
            <a:noFill/>
          </a:ln>
        </p:spPr>
      </p:sp>
      <p:sp>
        <p:nvSpPr>
          <p:cNvPr id="317" name="Google Shape;317;p26"/>
          <p:cNvSpPr txBox="1"/>
          <p:nvPr/>
        </p:nvSpPr>
        <p:spPr>
          <a:xfrm>
            <a:off x="984090" y="6709636"/>
            <a:ext cx="64911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000000"/>
                </a:solidFill>
                <a:latin typeface="Antic"/>
                <a:ea typeface="Antic"/>
                <a:cs typeface="Antic"/>
                <a:sym typeface="Antic"/>
              </a:rPr>
              <a:t>JOSEFA LLANES ESCODA</a:t>
            </a:r>
            <a:endParaRPr/>
          </a:p>
        </p:txBody>
      </p:sp>
      <p:sp>
        <p:nvSpPr>
          <p:cNvPr id="318" name="Google Shape;318;p26"/>
          <p:cNvSpPr txBox="1"/>
          <p:nvPr/>
        </p:nvSpPr>
        <p:spPr>
          <a:xfrm>
            <a:off x="10686100" y="2135200"/>
            <a:ext cx="56235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Lorem ipsum dolor sit amet, consectetur adipiscing elit, sed do eiusmod tempor incididunt ut labore et dolore magna aliqua. Venenatis a condimentum vitae sapien pellentesque habitant morbi tristique. Nulla facilisi cras fermentum odio eu feugiat pretium nibh ipsum.</a:t>
            </a:r>
            <a:endParaRPr/>
          </a:p>
        </p:txBody>
      </p:sp>
      <p:sp>
        <p:nvSpPr>
          <p:cNvPr id="319" name="Google Shape;319;p26"/>
          <p:cNvSpPr txBox="1"/>
          <p:nvPr/>
        </p:nvSpPr>
        <p:spPr>
          <a:xfrm>
            <a:off x="10699900" y="5055025"/>
            <a:ext cx="57225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Lorem ipsum dolor sit amet, consectetur adipiscing elit, sed do eiusmod tempor incididunt ut labore et dolore magna aliqua. Venenatis a condimentum vitae sapien pellentesque habitant morbi tristique. Nulla facilisi cras fermentum odio eu feugiat pretium nibh ipsum.</a:t>
            </a:r>
            <a:endParaRPr/>
          </a:p>
        </p:txBody>
      </p:sp>
      <p:sp>
        <p:nvSpPr>
          <p:cNvPr id="320" name="Google Shape;320;p26"/>
          <p:cNvSpPr/>
          <p:nvPr/>
        </p:nvSpPr>
        <p:spPr>
          <a:xfrm flipH="1" rot="10800000">
            <a:off x="8421431" y="0"/>
            <a:ext cx="3140720" cy="3117878"/>
          </a:xfrm>
          <a:custGeom>
            <a:rect b="b" l="l" r="r" t="t"/>
            <a:pathLst>
              <a:path extrusionOk="0" h="3117878" w="3140720">
                <a:moveTo>
                  <a:pt x="0" y="3117878"/>
                </a:moveTo>
                <a:lnTo>
                  <a:pt x="3140720" y="3117878"/>
                </a:lnTo>
                <a:lnTo>
                  <a:pt x="3140720" y="0"/>
                </a:lnTo>
                <a:lnTo>
                  <a:pt x="0" y="0"/>
                </a:lnTo>
                <a:lnTo>
                  <a:pt x="0" y="3117878"/>
                </a:lnTo>
                <a:close/>
              </a:path>
            </a:pathLst>
          </a:custGeom>
          <a:blipFill rotWithShape="1">
            <a:blip r:embed="rId4">
              <a:alphaModFix/>
            </a:blip>
            <a:stretch>
              <a:fillRect b="0" l="0" r="0" t="0"/>
            </a:stretch>
          </a:blipFill>
          <a:ln>
            <a:noFill/>
          </a:ln>
        </p:spPr>
      </p:sp>
      <p:sp>
        <p:nvSpPr>
          <p:cNvPr id="321" name="Google Shape;321;p26"/>
          <p:cNvSpPr/>
          <p:nvPr/>
        </p:nvSpPr>
        <p:spPr>
          <a:xfrm rot="10800000">
            <a:off x="15147280" y="0"/>
            <a:ext cx="3140720" cy="3117878"/>
          </a:xfrm>
          <a:custGeom>
            <a:rect b="b" l="l" r="r" t="t"/>
            <a:pathLst>
              <a:path extrusionOk="0" h="3117878" w="3140720">
                <a:moveTo>
                  <a:pt x="3140720" y="3117878"/>
                </a:moveTo>
                <a:lnTo>
                  <a:pt x="0" y="3117878"/>
                </a:lnTo>
                <a:lnTo>
                  <a:pt x="0" y="0"/>
                </a:lnTo>
                <a:lnTo>
                  <a:pt x="3140720" y="0"/>
                </a:lnTo>
                <a:lnTo>
                  <a:pt x="3140720" y="3117878"/>
                </a:lnTo>
                <a:close/>
              </a:path>
            </a:pathLst>
          </a:custGeom>
          <a:blipFill rotWithShape="1">
            <a:blip r:embed="rId4">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B6C"/>
        </a:solidFill>
      </p:bgPr>
    </p:bg>
    <p:spTree>
      <p:nvGrpSpPr>
        <p:cNvPr id="325" name="Shape 325"/>
        <p:cNvGrpSpPr/>
        <p:nvPr/>
      </p:nvGrpSpPr>
      <p:grpSpPr>
        <a:xfrm>
          <a:off x="0" y="0"/>
          <a:ext cx="0" cy="0"/>
          <a:chOff x="0" y="0"/>
          <a:chExt cx="0" cy="0"/>
        </a:xfrm>
      </p:grpSpPr>
      <p:sp>
        <p:nvSpPr>
          <p:cNvPr id="326" name="Google Shape;326;p27"/>
          <p:cNvSpPr/>
          <p:nvPr/>
        </p:nvSpPr>
        <p:spPr>
          <a:xfrm>
            <a:off x="0" y="6648834"/>
            <a:ext cx="3664819" cy="3638166"/>
          </a:xfrm>
          <a:custGeom>
            <a:rect b="b" l="l" r="r" t="t"/>
            <a:pathLst>
              <a:path extrusionOk="0" h="3638166" w="3664819">
                <a:moveTo>
                  <a:pt x="0" y="0"/>
                </a:moveTo>
                <a:lnTo>
                  <a:pt x="3664819" y="0"/>
                </a:lnTo>
                <a:lnTo>
                  <a:pt x="3664819" y="3638166"/>
                </a:lnTo>
                <a:lnTo>
                  <a:pt x="0" y="3638166"/>
                </a:lnTo>
                <a:lnTo>
                  <a:pt x="0" y="0"/>
                </a:lnTo>
                <a:close/>
              </a:path>
            </a:pathLst>
          </a:custGeom>
          <a:blipFill rotWithShape="1">
            <a:blip r:embed="rId3">
              <a:alphaModFix/>
            </a:blip>
            <a:stretch>
              <a:fillRect b="0" l="0" r="0" t="0"/>
            </a:stretch>
          </a:blipFill>
          <a:ln>
            <a:noFill/>
          </a:ln>
        </p:spPr>
      </p:sp>
      <p:sp>
        <p:nvSpPr>
          <p:cNvPr id="327" name="Google Shape;327;p27"/>
          <p:cNvSpPr/>
          <p:nvPr/>
        </p:nvSpPr>
        <p:spPr>
          <a:xfrm flipH="1" rot="10800000">
            <a:off x="0" y="0"/>
            <a:ext cx="3664819" cy="3638166"/>
          </a:xfrm>
          <a:custGeom>
            <a:rect b="b" l="l" r="r" t="t"/>
            <a:pathLst>
              <a:path extrusionOk="0" h="3638166" w="3664819">
                <a:moveTo>
                  <a:pt x="0" y="3638166"/>
                </a:moveTo>
                <a:lnTo>
                  <a:pt x="3664819" y="3638166"/>
                </a:lnTo>
                <a:lnTo>
                  <a:pt x="3664819" y="0"/>
                </a:lnTo>
                <a:lnTo>
                  <a:pt x="0" y="0"/>
                </a:lnTo>
                <a:lnTo>
                  <a:pt x="0" y="3638166"/>
                </a:lnTo>
                <a:close/>
              </a:path>
            </a:pathLst>
          </a:custGeom>
          <a:blipFill rotWithShape="1">
            <a:blip r:embed="rId3">
              <a:alphaModFix/>
            </a:blip>
            <a:stretch>
              <a:fillRect b="0" l="0" r="0" t="0"/>
            </a:stretch>
          </a:blipFill>
          <a:ln>
            <a:noFill/>
          </a:ln>
        </p:spPr>
      </p:sp>
      <p:sp>
        <p:nvSpPr>
          <p:cNvPr id="328" name="Google Shape;328;p27"/>
          <p:cNvSpPr/>
          <p:nvPr/>
        </p:nvSpPr>
        <p:spPr>
          <a:xfrm flipH="1">
            <a:off x="14623181" y="6648834"/>
            <a:ext cx="3664819" cy="3638166"/>
          </a:xfrm>
          <a:custGeom>
            <a:rect b="b" l="l" r="r" t="t"/>
            <a:pathLst>
              <a:path extrusionOk="0" h="3638166" w="3664819">
                <a:moveTo>
                  <a:pt x="3664819" y="0"/>
                </a:moveTo>
                <a:lnTo>
                  <a:pt x="0" y="0"/>
                </a:lnTo>
                <a:lnTo>
                  <a:pt x="0" y="3638166"/>
                </a:lnTo>
                <a:lnTo>
                  <a:pt x="3664819" y="3638166"/>
                </a:lnTo>
                <a:lnTo>
                  <a:pt x="3664819" y="0"/>
                </a:lnTo>
                <a:close/>
              </a:path>
            </a:pathLst>
          </a:custGeom>
          <a:blipFill rotWithShape="1">
            <a:blip r:embed="rId3">
              <a:alphaModFix/>
            </a:blip>
            <a:stretch>
              <a:fillRect b="0" l="0" r="0" t="0"/>
            </a:stretch>
          </a:blipFill>
          <a:ln>
            <a:noFill/>
          </a:ln>
        </p:spPr>
      </p:sp>
      <p:sp>
        <p:nvSpPr>
          <p:cNvPr id="329" name="Google Shape;329;p27"/>
          <p:cNvSpPr/>
          <p:nvPr/>
        </p:nvSpPr>
        <p:spPr>
          <a:xfrm rot="10800000">
            <a:off x="14625556" y="0"/>
            <a:ext cx="3664819" cy="3638166"/>
          </a:xfrm>
          <a:custGeom>
            <a:rect b="b" l="l" r="r" t="t"/>
            <a:pathLst>
              <a:path extrusionOk="0" h="3638166" w="3664819">
                <a:moveTo>
                  <a:pt x="3664819" y="3638166"/>
                </a:moveTo>
                <a:lnTo>
                  <a:pt x="0" y="3638166"/>
                </a:lnTo>
                <a:lnTo>
                  <a:pt x="0" y="0"/>
                </a:lnTo>
                <a:lnTo>
                  <a:pt x="3664819" y="0"/>
                </a:lnTo>
                <a:lnTo>
                  <a:pt x="3664819" y="3638166"/>
                </a:lnTo>
                <a:close/>
              </a:path>
            </a:pathLst>
          </a:custGeom>
          <a:blipFill rotWithShape="1">
            <a:blip r:embed="rId3">
              <a:alphaModFix/>
            </a:blip>
            <a:stretch>
              <a:fillRect b="0" l="0" r="0" t="0"/>
            </a:stretch>
          </a:blipFill>
          <a:ln>
            <a:noFill/>
          </a:ln>
        </p:spPr>
      </p:sp>
      <p:sp>
        <p:nvSpPr>
          <p:cNvPr id="330" name="Google Shape;330;p27"/>
          <p:cNvSpPr/>
          <p:nvPr/>
        </p:nvSpPr>
        <p:spPr>
          <a:xfrm>
            <a:off x="1968209" y="2338750"/>
            <a:ext cx="14351582" cy="4771901"/>
          </a:xfrm>
          <a:custGeom>
            <a:rect b="b" l="l" r="r" t="t"/>
            <a:pathLst>
              <a:path extrusionOk="0" h="4771901" w="14351582">
                <a:moveTo>
                  <a:pt x="0" y="0"/>
                </a:moveTo>
                <a:lnTo>
                  <a:pt x="14351582" y="0"/>
                </a:lnTo>
                <a:lnTo>
                  <a:pt x="14351582" y="4771901"/>
                </a:lnTo>
                <a:lnTo>
                  <a:pt x="0" y="4771901"/>
                </a:lnTo>
                <a:lnTo>
                  <a:pt x="0" y="0"/>
                </a:lnTo>
                <a:close/>
              </a:path>
            </a:pathLst>
          </a:custGeom>
          <a:blipFill rotWithShape="1">
            <a:blip r:embed="rId4">
              <a:alphaModFix/>
            </a:blip>
            <a:stretch>
              <a:fillRect b="0" l="0" r="0" t="0"/>
            </a:stretch>
          </a:blipFill>
          <a:ln>
            <a:noFill/>
          </a:ln>
        </p:spPr>
      </p:sp>
      <p:sp>
        <p:nvSpPr>
          <p:cNvPr id="331" name="Google Shape;331;p27"/>
          <p:cNvSpPr txBox="1"/>
          <p:nvPr/>
        </p:nvSpPr>
        <p:spPr>
          <a:xfrm>
            <a:off x="4697877" y="3773597"/>
            <a:ext cx="8892300" cy="2117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6399" u="none" cap="none" strike="noStrike">
                <a:solidFill>
                  <a:srgbClr val="000000"/>
                </a:solidFill>
                <a:latin typeface="Antic"/>
                <a:ea typeface="Antic"/>
                <a:cs typeface="Antic"/>
                <a:sym typeface="Antic"/>
              </a:rPr>
              <a:t>Write an inspirational quote here.</a:t>
            </a:r>
            <a:endParaRPr/>
          </a:p>
        </p:txBody>
      </p:sp>
      <p:sp>
        <p:nvSpPr>
          <p:cNvPr id="332" name="Google Shape;332;p27"/>
          <p:cNvSpPr/>
          <p:nvPr/>
        </p:nvSpPr>
        <p:spPr>
          <a:xfrm flipH="1" rot="10800000">
            <a:off x="5281694" y="9191510"/>
            <a:ext cx="7724612" cy="1095490"/>
          </a:xfrm>
          <a:custGeom>
            <a:rect b="b" l="l" r="r" t="t"/>
            <a:pathLst>
              <a:path extrusionOk="0" h="1095490" w="7724612">
                <a:moveTo>
                  <a:pt x="0" y="1095490"/>
                </a:moveTo>
                <a:lnTo>
                  <a:pt x="7724612" y="1095490"/>
                </a:lnTo>
                <a:lnTo>
                  <a:pt x="7724612" y="0"/>
                </a:lnTo>
                <a:lnTo>
                  <a:pt x="0" y="0"/>
                </a:lnTo>
                <a:lnTo>
                  <a:pt x="0" y="1095490"/>
                </a:lnTo>
                <a:close/>
              </a:path>
            </a:pathLst>
          </a:custGeom>
          <a:blipFill rotWithShape="1">
            <a:blip r:embed="rId5">
              <a:alphaModFix/>
            </a:blip>
            <a:stretch>
              <a:fillRect b="0" l="0" r="0" t="0"/>
            </a:stretch>
          </a:blipFill>
          <a:ln>
            <a:noFill/>
          </a:ln>
        </p:spPr>
      </p:sp>
      <p:sp>
        <p:nvSpPr>
          <p:cNvPr id="333" name="Google Shape;333;p27"/>
          <p:cNvSpPr/>
          <p:nvPr/>
        </p:nvSpPr>
        <p:spPr>
          <a:xfrm>
            <a:off x="5281694" y="1976"/>
            <a:ext cx="7724612" cy="1095490"/>
          </a:xfrm>
          <a:custGeom>
            <a:rect b="b" l="l" r="r" t="t"/>
            <a:pathLst>
              <a:path extrusionOk="0" h="1095490" w="7724612">
                <a:moveTo>
                  <a:pt x="0" y="0"/>
                </a:moveTo>
                <a:lnTo>
                  <a:pt x="7724612" y="0"/>
                </a:lnTo>
                <a:lnTo>
                  <a:pt x="7724612" y="1095490"/>
                </a:lnTo>
                <a:lnTo>
                  <a:pt x="0" y="1095490"/>
                </a:lnTo>
                <a:lnTo>
                  <a:pt x="0" y="0"/>
                </a:lnTo>
                <a:close/>
              </a:path>
            </a:pathLst>
          </a:custGeom>
          <a:blipFill rotWithShape="1">
            <a:blip r:embed="rId5">
              <a:alphaModFix/>
            </a:blip>
            <a:stretch>
              <a:fillRect b="0" l="0" r="0" t="0"/>
            </a:stretch>
          </a:blipFill>
          <a:ln>
            <a:noFill/>
          </a:ln>
        </p:spPr>
      </p:sp>
      <p:sp>
        <p:nvSpPr>
          <p:cNvPr id="334" name="Google Shape;334;p27"/>
          <p:cNvSpPr/>
          <p:nvPr/>
        </p:nvSpPr>
        <p:spPr>
          <a:xfrm>
            <a:off x="6317971" y="6503861"/>
            <a:ext cx="5652059" cy="1448340"/>
          </a:xfrm>
          <a:custGeom>
            <a:rect b="b" l="l" r="r" t="t"/>
            <a:pathLst>
              <a:path extrusionOk="0" h="1448340" w="5652059">
                <a:moveTo>
                  <a:pt x="0" y="0"/>
                </a:moveTo>
                <a:lnTo>
                  <a:pt x="5652058" y="0"/>
                </a:lnTo>
                <a:lnTo>
                  <a:pt x="5652058" y="1448340"/>
                </a:lnTo>
                <a:lnTo>
                  <a:pt x="0" y="1448340"/>
                </a:lnTo>
                <a:lnTo>
                  <a:pt x="0" y="0"/>
                </a:lnTo>
                <a:close/>
              </a:path>
            </a:pathLst>
          </a:custGeom>
          <a:blipFill rotWithShape="1">
            <a:blip r:embed="rId6">
              <a:alphaModFix/>
            </a:blip>
            <a:stretch>
              <a:fillRect b="0" l="0" r="0" t="0"/>
            </a:stretch>
          </a:blipFill>
          <a:ln>
            <a:noFill/>
          </a:ln>
        </p:spPr>
      </p:sp>
      <p:sp>
        <p:nvSpPr>
          <p:cNvPr id="335" name="Google Shape;335;p27"/>
          <p:cNvSpPr txBox="1"/>
          <p:nvPr/>
        </p:nvSpPr>
        <p:spPr>
          <a:xfrm>
            <a:off x="6256006" y="6995367"/>
            <a:ext cx="5775987" cy="474853"/>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0" i="0" lang="en-US" sz="3200" u="none" cap="none" strike="noStrike">
                <a:solidFill>
                  <a:srgbClr val="000000"/>
                </a:solidFill>
                <a:latin typeface="Antic"/>
                <a:ea typeface="Antic"/>
                <a:cs typeface="Antic"/>
                <a:sym typeface="Antic"/>
              </a:rPr>
              <a:t>Add source here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339" name="Shape 339"/>
        <p:cNvGrpSpPr/>
        <p:nvPr/>
      </p:nvGrpSpPr>
      <p:grpSpPr>
        <a:xfrm>
          <a:off x="0" y="0"/>
          <a:ext cx="0" cy="0"/>
          <a:chOff x="0" y="0"/>
          <a:chExt cx="0" cy="0"/>
        </a:xfrm>
      </p:grpSpPr>
      <p:grpSp>
        <p:nvGrpSpPr>
          <p:cNvPr id="340" name="Google Shape;340;p28"/>
          <p:cNvGrpSpPr/>
          <p:nvPr/>
        </p:nvGrpSpPr>
        <p:grpSpPr>
          <a:xfrm>
            <a:off x="0" y="9149804"/>
            <a:ext cx="18288000" cy="1139172"/>
            <a:chOff x="0" y="-28575"/>
            <a:chExt cx="4816593" cy="300029"/>
          </a:xfrm>
        </p:grpSpPr>
        <p:sp>
          <p:nvSpPr>
            <p:cNvPr id="341" name="Google Shape;341;p28"/>
            <p:cNvSpPr/>
            <p:nvPr/>
          </p:nvSpPr>
          <p:spPr>
            <a:xfrm>
              <a:off x="0" y="0"/>
              <a:ext cx="4816592" cy="271454"/>
            </a:xfrm>
            <a:custGeom>
              <a:rect b="b" l="l" r="r" t="t"/>
              <a:pathLst>
                <a:path extrusionOk="0" h="271454" w="4816592">
                  <a:moveTo>
                    <a:pt x="0" y="0"/>
                  </a:moveTo>
                  <a:lnTo>
                    <a:pt x="4816592" y="0"/>
                  </a:lnTo>
                  <a:lnTo>
                    <a:pt x="4816592" y="271454"/>
                  </a:lnTo>
                  <a:lnTo>
                    <a:pt x="0" y="271454"/>
                  </a:lnTo>
                  <a:close/>
                </a:path>
              </a:pathLst>
            </a:custGeom>
            <a:solidFill>
              <a:srgbClr val="3A6D7E"/>
            </a:solidFill>
            <a:ln>
              <a:noFill/>
            </a:ln>
          </p:spPr>
        </p:sp>
        <p:sp>
          <p:nvSpPr>
            <p:cNvPr id="342" name="Google Shape;342;p28"/>
            <p:cNvSpPr txBox="1"/>
            <p:nvPr/>
          </p:nvSpPr>
          <p:spPr>
            <a:xfrm>
              <a:off x="0" y="-28575"/>
              <a:ext cx="4816593" cy="300029"/>
            </a:xfrm>
            <a:prstGeom prst="rect">
              <a:avLst/>
            </a:prstGeom>
            <a:noFill/>
            <a:ln>
              <a:noFill/>
            </a:ln>
          </p:spPr>
          <p:txBody>
            <a:bodyPr anchorCtr="0" anchor="ctr" bIns="50800" lIns="50800" spcFirstLastPara="1" rIns="50800" wrap="square" tIns="50800">
              <a:noAutofit/>
            </a:bodyPr>
            <a:lstStyle/>
            <a:p>
              <a:pPr indent="0" lvl="0" marL="0" marR="0" rtl="0" algn="ctr">
                <a:lnSpc>
                  <a:spcPct val="151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28"/>
          <p:cNvSpPr txBox="1"/>
          <p:nvPr/>
        </p:nvSpPr>
        <p:spPr>
          <a:xfrm>
            <a:off x="6370316" y="9565040"/>
            <a:ext cx="5623622"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400" u="none" cap="none" strike="noStrike">
                <a:solidFill>
                  <a:srgbClr val="FFFFFF"/>
                </a:solidFill>
                <a:latin typeface="Antic"/>
                <a:ea typeface="Antic"/>
                <a:cs typeface="Antic"/>
                <a:sym typeface="Antic"/>
              </a:rPr>
              <a:t>Add source here</a:t>
            </a:r>
            <a:endParaRPr/>
          </a:p>
        </p:txBody>
      </p:sp>
      <p:sp>
        <p:nvSpPr>
          <p:cNvPr id="344" name="Google Shape;344;p28"/>
          <p:cNvSpPr/>
          <p:nvPr/>
        </p:nvSpPr>
        <p:spPr>
          <a:xfrm>
            <a:off x="-984578" y="1133475"/>
            <a:ext cx="9057130" cy="8241988"/>
          </a:xfrm>
          <a:custGeom>
            <a:rect b="b" l="l" r="r" t="t"/>
            <a:pathLst>
              <a:path extrusionOk="0" h="8241988" w="9057130">
                <a:moveTo>
                  <a:pt x="0" y="0"/>
                </a:moveTo>
                <a:lnTo>
                  <a:pt x="9057130" y="0"/>
                </a:lnTo>
                <a:lnTo>
                  <a:pt x="9057130" y="8241988"/>
                </a:lnTo>
                <a:lnTo>
                  <a:pt x="0" y="8241988"/>
                </a:lnTo>
                <a:lnTo>
                  <a:pt x="0" y="0"/>
                </a:lnTo>
                <a:close/>
              </a:path>
            </a:pathLst>
          </a:custGeom>
          <a:blipFill rotWithShape="1">
            <a:blip r:embed="rId3">
              <a:alphaModFix/>
            </a:blip>
            <a:stretch>
              <a:fillRect b="0" l="0" r="0" t="0"/>
            </a:stretch>
          </a:blipFill>
          <a:ln>
            <a:noFill/>
          </a:ln>
        </p:spPr>
      </p:sp>
      <p:sp>
        <p:nvSpPr>
          <p:cNvPr id="345" name="Google Shape;345;p28"/>
          <p:cNvSpPr/>
          <p:nvPr/>
        </p:nvSpPr>
        <p:spPr>
          <a:xfrm>
            <a:off x="8072552" y="2225391"/>
            <a:ext cx="9018234" cy="2310922"/>
          </a:xfrm>
          <a:custGeom>
            <a:rect b="b" l="l" r="r" t="t"/>
            <a:pathLst>
              <a:path extrusionOk="0" h="2310922" w="9018234">
                <a:moveTo>
                  <a:pt x="0" y="0"/>
                </a:moveTo>
                <a:lnTo>
                  <a:pt x="9018234" y="0"/>
                </a:lnTo>
                <a:lnTo>
                  <a:pt x="9018234" y="2310923"/>
                </a:lnTo>
                <a:lnTo>
                  <a:pt x="0" y="2310923"/>
                </a:lnTo>
                <a:lnTo>
                  <a:pt x="0" y="0"/>
                </a:lnTo>
                <a:close/>
              </a:path>
            </a:pathLst>
          </a:custGeom>
          <a:blipFill rotWithShape="1">
            <a:blip r:embed="rId4">
              <a:alphaModFix/>
            </a:blip>
            <a:stretch>
              <a:fillRect b="0" l="0" r="0" t="0"/>
            </a:stretch>
          </a:blipFill>
          <a:ln>
            <a:noFill/>
          </a:ln>
        </p:spPr>
      </p:sp>
      <p:sp>
        <p:nvSpPr>
          <p:cNvPr id="346" name="Google Shape;346;p28"/>
          <p:cNvSpPr txBox="1"/>
          <p:nvPr/>
        </p:nvSpPr>
        <p:spPr>
          <a:xfrm>
            <a:off x="8072552" y="2906000"/>
            <a:ext cx="9166057" cy="959231"/>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1" i="0" lang="en-US" sz="6399" u="none" cap="none" strike="noStrike">
                <a:solidFill>
                  <a:srgbClr val="000000"/>
                </a:solidFill>
                <a:latin typeface="Antic"/>
                <a:ea typeface="Antic"/>
                <a:cs typeface="Antic"/>
                <a:sym typeface="Antic"/>
              </a:rPr>
              <a:t>ANDRES BONIFACIO</a:t>
            </a:r>
            <a:endParaRPr/>
          </a:p>
        </p:txBody>
      </p:sp>
      <p:sp>
        <p:nvSpPr>
          <p:cNvPr id="347" name="Google Shape;347;p28"/>
          <p:cNvSpPr txBox="1"/>
          <p:nvPr/>
        </p:nvSpPr>
        <p:spPr>
          <a:xfrm>
            <a:off x="12864837" y="5174925"/>
            <a:ext cx="43464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Lorem ipsum dolor sit amet, consectetur adipiscing elit, sed do eiusmod tempor incididunt ut labore et dolore magna aliqua. Venenatis a condimentum vitae sapien pellentesque habitant morbi tristique. Nulla facilisi cras fermentum odio eu feugiat pretium nibh ipsum.</a:t>
            </a:r>
            <a:endParaRPr/>
          </a:p>
        </p:txBody>
      </p:sp>
      <p:sp>
        <p:nvSpPr>
          <p:cNvPr id="348" name="Google Shape;348;p28"/>
          <p:cNvSpPr txBox="1"/>
          <p:nvPr/>
        </p:nvSpPr>
        <p:spPr>
          <a:xfrm>
            <a:off x="8099972" y="5174925"/>
            <a:ext cx="42672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Lorem ipsum dolor sit amet, consectetur adipiscing elit, sed do eiusmod tempor incididunt ut labore et dolore magna aliqua. Venenatis a condimentum vitae sapien pellentesque habitant morbi tristique. Nulla facilisi cras fermentum odio eu feugiat pretium nibh ipsum.</a:t>
            </a:r>
            <a:endParaRPr/>
          </a:p>
        </p:txBody>
      </p:sp>
      <p:sp>
        <p:nvSpPr>
          <p:cNvPr id="349" name="Google Shape;349;p28"/>
          <p:cNvSpPr/>
          <p:nvPr/>
        </p:nvSpPr>
        <p:spPr>
          <a:xfrm>
            <a:off x="76253" y="6140422"/>
            <a:ext cx="3140720" cy="3117878"/>
          </a:xfrm>
          <a:custGeom>
            <a:rect b="b" l="l" r="r" t="t"/>
            <a:pathLst>
              <a:path extrusionOk="0" h="3117878" w="3140720">
                <a:moveTo>
                  <a:pt x="0" y="0"/>
                </a:moveTo>
                <a:lnTo>
                  <a:pt x="3140720" y="0"/>
                </a:lnTo>
                <a:lnTo>
                  <a:pt x="3140720" y="3117878"/>
                </a:lnTo>
                <a:lnTo>
                  <a:pt x="0" y="3117878"/>
                </a:lnTo>
                <a:lnTo>
                  <a:pt x="0" y="0"/>
                </a:lnTo>
                <a:close/>
              </a:path>
            </a:pathLst>
          </a:custGeom>
          <a:blipFill rotWithShape="1">
            <a:blip r:embed="rId5">
              <a:alphaModFix/>
            </a:blip>
            <a:stretch>
              <a:fillRect b="0" l="0" r="0" t="0"/>
            </a:stretch>
          </a:blipFill>
          <a:ln>
            <a:noFill/>
          </a:ln>
        </p:spPr>
      </p:sp>
      <p:sp>
        <p:nvSpPr>
          <p:cNvPr id="350" name="Google Shape;350;p28"/>
          <p:cNvSpPr/>
          <p:nvPr/>
        </p:nvSpPr>
        <p:spPr>
          <a:xfrm flipH="1">
            <a:off x="15147280" y="6140422"/>
            <a:ext cx="3140720" cy="3117878"/>
          </a:xfrm>
          <a:custGeom>
            <a:rect b="b" l="l" r="r" t="t"/>
            <a:pathLst>
              <a:path extrusionOk="0" h="3117878" w="3140720">
                <a:moveTo>
                  <a:pt x="3140720" y="0"/>
                </a:moveTo>
                <a:lnTo>
                  <a:pt x="0" y="0"/>
                </a:lnTo>
                <a:lnTo>
                  <a:pt x="0" y="3117878"/>
                </a:lnTo>
                <a:lnTo>
                  <a:pt x="3140720" y="3117878"/>
                </a:lnTo>
                <a:lnTo>
                  <a:pt x="3140720" y="0"/>
                </a:lnTo>
                <a:close/>
              </a:path>
            </a:pathLst>
          </a:custGeom>
          <a:blipFill rotWithShape="1">
            <a:blip r:embed="rId5">
              <a:alphaModFix/>
            </a:blip>
            <a:stretch>
              <a:fillRect b="0" l="0" r="0" t="0"/>
            </a:stretch>
          </a:blipFill>
          <a:ln>
            <a:noFill/>
          </a:ln>
        </p:spPr>
      </p:sp>
      <p:sp>
        <p:nvSpPr>
          <p:cNvPr id="351" name="Google Shape;351;p28"/>
          <p:cNvSpPr/>
          <p:nvPr/>
        </p:nvSpPr>
        <p:spPr>
          <a:xfrm flipH="1" rot="10800000">
            <a:off x="0" y="1976"/>
            <a:ext cx="3140720" cy="3117878"/>
          </a:xfrm>
          <a:custGeom>
            <a:rect b="b" l="l" r="r" t="t"/>
            <a:pathLst>
              <a:path extrusionOk="0" h="3117878" w="3140720">
                <a:moveTo>
                  <a:pt x="0" y="3117878"/>
                </a:moveTo>
                <a:lnTo>
                  <a:pt x="3140720" y="3117878"/>
                </a:lnTo>
                <a:lnTo>
                  <a:pt x="3140720" y="0"/>
                </a:lnTo>
                <a:lnTo>
                  <a:pt x="0" y="0"/>
                </a:lnTo>
                <a:lnTo>
                  <a:pt x="0" y="3117878"/>
                </a:lnTo>
                <a:close/>
              </a:path>
            </a:pathLst>
          </a:custGeom>
          <a:blipFill rotWithShape="1">
            <a:blip r:embed="rId5">
              <a:alphaModFix/>
            </a:blip>
            <a:stretch>
              <a:fillRect b="0" l="0" r="0" t="0"/>
            </a:stretch>
          </a:blipFill>
          <a:ln>
            <a:noFill/>
          </a:ln>
        </p:spPr>
      </p:sp>
      <p:sp>
        <p:nvSpPr>
          <p:cNvPr id="352" name="Google Shape;352;p28"/>
          <p:cNvSpPr/>
          <p:nvPr/>
        </p:nvSpPr>
        <p:spPr>
          <a:xfrm rot="10800000">
            <a:off x="15147280" y="0"/>
            <a:ext cx="3140720" cy="3117878"/>
          </a:xfrm>
          <a:custGeom>
            <a:rect b="b" l="l" r="r" t="t"/>
            <a:pathLst>
              <a:path extrusionOk="0" h="3117878" w="3140720">
                <a:moveTo>
                  <a:pt x="3140720" y="3117878"/>
                </a:moveTo>
                <a:lnTo>
                  <a:pt x="0" y="3117878"/>
                </a:lnTo>
                <a:lnTo>
                  <a:pt x="0" y="0"/>
                </a:lnTo>
                <a:lnTo>
                  <a:pt x="3140720" y="0"/>
                </a:lnTo>
                <a:lnTo>
                  <a:pt x="3140720" y="3117878"/>
                </a:lnTo>
                <a:close/>
              </a:path>
            </a:pathLst>
          </a:custGeom>
          <a:blipFill rotWithShape="1">
            <a:blip r:embed="rId5">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356" name="Shape 356"/>
        <p:cNvGrpSpPr/>
        <p:nvPr/>
      </p:nvGrpSpPr>
      <p:grpSpPr>
        <a:xfrm>
          <a:off x="0" y="0"/>
          <a:ext cx="0" cy="0"/>
          <a:chOff x="0" y="0"/>
          <a:chExt cx="0" cy="0"/>
        </a:xfrm>
      </p:grpSpPr>
      <p:grpSp>
        <p:nvGrpSpPr>
          <p:cNvPr id="357" name="Google Shape;357;p29"/>
          <p:cNvGrpSpPr/>
          <p:nvPr/>
        </p:nvGrpSpPr>
        <p:grpSpPr>
          <a:xfrm>
            <a:off x="0" y="9149804"/>
            <a:ext cx="18288000" cy="1139172"/>
            <a:chOff x="0" y="-28575"/>
            <a:chExt cx="4816593" cy="300029"/>
          </a:xfrm>
        </p:grpSpPr>
        <p:sp>
          <p:nvSpPr>
            <p:cNvPr id="358" name="Google Shape;358;p29"/>
            <p:cNvSpPr/>
            <p:nvPr/>
          </p:nvSpPr>
          <p:spPr>
            <a:xfrm>
              <a:off x="0" y="0"/>
              <a:ext cx="4816592" cy="271454"/>
            </a:xfrm>
            <a:custGeom>
              <a:rect b="b" l="l" r="r" t="t"/>
              <a:pathLst>
                <a:path extrusionOk="0" h="271454" w="4816592">
                  <a:moveTo>
                    <a:pt x="0" y="0"/>
                  </a:moveTo>
                  <a:lnTo>
                    <a:pt x="4816592" y="0"/>
                  </a:lnTo>
                  <a:lnTo>
                    <a:pt x="4816592" y="271454"/>
                  </a:lnTo>
                  <a:lnTo>
                    <a:pt x="0" y="271454"/>
                  </a:lnTo>
                  <a:close/>
                </a:path>
              </a:pathLst>
            </a:custGeom>
            <a:solidFill>
              <a:srgbClr val="3A6D7E"/>
            </a:solidFill>
            <a:ln>
              <a:noFill/>
            </a:ln>
          </p:spPr>
        </p:sp>
        <p:sp>
          <p:nvSpPr>
            <p:cNvPr id="359" name="Google Shape;359;p29"/>
            <p:cNvSpPr txBox="1"/>
            <p:nvPr/>
          </p:nvSpPr>
          <p:spPr>
            <a:xfrm>
              <a:off x="0" y="-28575"/>
              <a:ext cx="4816593" cy="300029"/>
            </a:xfrm>
            <a:prstGeom prst="rect">
              <a:avLst/>
            </a:prstGeom>
            <a:noFill/>
            <a:ln>
              <a:noFill/>
            </a:ln>
          </p:spPr>
          <p:txBody>
            <a:bodyPr anchorCtr="0" anchor="ctr" bIns="50800" lIns="50800" spcFirstLastPara="1" rIns="50800" wrap="square" tIns="50800">
              <a:noAutofit/>
            </a:bodyPr>
            <a:lstStyle/>
            <a:p>
              <a:pPr indent="0" lvl="0" marL="0" marR="0" rtl="0" algn="ctr">
                <a:lnSpc>
                  <a:spcPct val="151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29"/>
          <p:cNvSpPr txBox="1"/>
          <p:nvPr/>
        </p:nvSpPr>
        <p:spPr>
          <a:xfrm>
            <a:off x="6370316" y="9565040"/>
            <a:ext cx="5623622"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400" u="none" cap="none" strike="noStrike">
                <a:solidFill>
                  <a:srgbClr val="FFFFFF"/>
                </a:solidFill>
                <a:latin typeface="Antic"/>
                <a:ea typeface="Antic"/>
                <a:cs typeface="Antic"/>
                <a:sym typeface="Antic"/>
              </a:rPr>
              <a:t>Add source here</a:t>
            </a:r>
            <a:endParaRPr/>
          </a:p>
        </p:txBody>
      </p:sp>
      <p:sp>
        <p:nvSpPr>
          <p:cNvPr id="361" name="Google Shape;361;p29"/>
          <p:cNvSpPr/>
          <p:nvPr/>
        </p:nvSpPr>
        <p:spPr>
          <a:xfrm flipH="1" rot="10800000">
            <a:off x="0" y="1976"/>
            <a:ext cx="3140720" cy="3117878"/>
          </a:xfrm>
          <a:custGeom>
            <a:rect b="b" l="l" r="r" t="t"/>
            <a:pathLst>
              <a:path extrusionOk="0" h="3117878" w="3140720">
                <a:moveTo>
                  <a:pt x="0" y="3117878"/>
                </a:moveTo>
                <a:lnTo>
                  <a:pt x="3140720" y="3117878"/>
                </a:lnTo>
                <a:lnTo>
                  <a:pt x="3140720" y="0"/>
                </a:lnTo>
                <a:lnTo>
                  <a:pt x="0" y="0"/>
                </a:lnTo>
                <a:lnTo>
                  <a:pt x="0" y="3117878"/>
                </a:lnTo>
                <a:close/>
              </a:path>
            </a:pathLst>
          </a:custGeom>
          <a:blipFill rotWithShape="1">
            <a:blip r:embed="rId3">
              <a:alphaModFix/>
            </a:blip>
            <a:stretch>
              <a:fillRect b="0" l="0" r="0" t="0"/>
            </a:stretch>
          </a:blipFill>
          <a:ln>
            <a:noFill/>
          </a:ln>
        </p:spPr>
      </p:sp>
      <p:sp>
        <p:nvSpPr>
          <p:cNvPr id="362" name="Google Shape;362;p29"/>
          <p:cNvSpPr/>
          <p:nvPr/>
        </p:nvSpPr>
        <p:spPr>
          <a:xfrm rot="10800000">
            <a:off x="15147280" y="0"/>
            <a:ext cx="3140720" cy="3117878"/>
          </a:xfrm>
          <a:custGeom>
            <a:rect b="b" l="l" r="r" t="t"/>
            <a:pathLst>
              <a:path extrusionOk="0" h="3117878" w="3140720">
                <a:moveTo>
                  <a:pt x="3140720" y="3117878"/>
                </a:moveTo>
                <a:lnTo>
                  <a:pt x="0" y="3117878"/>
                </a:lnTo>
                <a:lnTo>
                  <a:pt x="0" y="0"/>
                </a:lnTo>
                <a:lnTo>
                  <a:pt x="3140720" y="0"/>
                </a:lnTo>
                <a:lnTo>
                  <a:pt x="3140720" y="3117878"/>
                </a:lnTo>
                <a:close/>
              </a:path>
            </a:pathLst>
          </a:custGeom>
          <a:blipFill rotWithShape="1">
            <a:blip r:embed="rId3">
              <a:alphaModFix/>
            </a:blip>
            <a:stretch>
              <a:fillRect b="0" l="0" r="0" t="0"/>
            </a:stretch>
          </a:blipFill>
          <a:ln>
            <a:noFill/>
          </a:ln>
        </p:spPr>
      </p:sp>
      <p:sp>
        <p:nvSpPr>
          <p:cNvPr id="363" name="Google Shape;363;p29"/>
          <p:cNvSpPr/>
          <p:nvPr/>
        </p:nvSpPr>
        <p:spPr>
          <a:xfrm>
            <a:off x="9602375" y="495226"/>
            <a:ext cx="9092684" cy="8763074"/>
          </a:xfrm>
          <a:custGeom>
            <a:rect b="b" l="l" r="r" t="t"/>
            <a:pathLst>
              <a:path extrusionOk="0" h="8763074" w="9092684">
                <a:moveTo>
                  <a:pt x="0" y="0"/>
                </a:moveTo>
                <a:lnTo>
                  <a:pt x="9092684" y="0"/>
                </a:lnTo>
                <a:lnTo>
                  <a:pt x="9092684" y="8763074"/>
                </a:lnTo>
                <a:lnTo>
                  <a:pt x="0" y="8763074"/>
                </a:lnTo>
                <a:lnTo>
                  <a:pt x="0" y="0"/>
                </a:lnTo>
                <a:close/>
              </a:path>
            </a:pathLst>
          </a:custGeom>
          <a:blipFill rotWithShape="1">
            <a:blip r:embed="rId4">
              <a:alphaModFix/>
            </a:blip>
            <a:stretch>
              <a:fillRect b="0" l="0" r="0" t="0"/>
            </a:stretch>
          </a:blipFill>
          <a:ln>
            <a:noFill/>
          </a:ln>
        </p:spPr>
      </p:sp>
      <p:sp>
        <p:nvSpPr>
          <p:cNvPr id="364" name="Google Shape;364;p29"/>
          <p:cNvSpPr/>
          <p:nvPr/>
        </p:nvSpPr>
        <p:spPr>
          <a:xfrm>
            <a:off x="747945" y="2215992"/>
            <a:ext cx="9018234" cy="2310922"/>
          </a:xfrm>
          <a:custGeom>
            <a:rect b="b" l="l" r="r" t="t"/>
            <a:pathLst>
              <a:path extrusionOk="0" h="2310922" w="9018234">
                <a:moveTo>
                  <a:pt x="0" y="0"/>
                </a:moveTo>
                <a:lnTo>
                  <a:pt x="9018233" y="0"/>
                </a:lnTo>
                <a:lnTo>
                  <a:pt x="9018233" y="2310922"/>
                </a:lnTo>
                <a:lnTo>
                  <a:pt x="0" y="2310922"/>
                </a:lnTo>
                <a:lnTo>
                  <a:pt x="0" y="0"/>
                </a:lnTo>
                <a:close/>
              </a:path>
            </a:pathLst>
          </a:custGeom>
          <a:blipFill rotWithShape="1">
            <a:blip r:embed="rId5">
              <a:alphaModFix/>
            </a:blip>
            <a:stretch>
              <a:fillRect b="0" l="0" r="0" t="0"/>
            </a:stretch>
          </a:blipFill>
          <a:ln>
            <a:noFill/>
          </a:ln>
        </p:spPr>
      </p:sp>
      <p:sp>
        <p:nvSpPr>
          <p:cNvPr id="365" name="Google Shape;365;p29"/>
          <p:cNvSpPr txBox="1"/>
          <p:nvPr/>
        </p:nvSpPr>
        <p:spPr>
          <a:xfrm>
            <a:off x="747945" y="2896600"/>
            <a:ext cx="9166057" cy="959231"/>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1" i="0" lang="en-US" sz="6399" u="none" cap="none" strike="noStrike">
                <a:solidFill>
                  <a:srgbClr val="000000"/>
                </a:solidFill>
                <a:latin typeface="Antic"/>
                <a:ea typeface="Antic"/>
                <a:cs typeface="Antic"/>
                <a:sym typeface="Antic"/>
              </a:rPr>
              <a:t>APOLINARIO MABINI</a:t>
            </a:r>
            <a:endParaRPr/>
          </a:p>
        </p:txBody>
      </p:sp>
      <p:sp>
        <p:nvSpPr>
          <p:cNvPr id="366" name="Google Shape;366;p29"/>
          <p:cNvSpPr txBox="1"/>
          <p:nvPr/>
        </p:nvSpPr>
        <p:spPr>
          <a:xfrm>
            <a:off x="1063667" y="5329855"/>
            <a:ext cx="87024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Lorem ipsum dolor sit amet, consectetur adipiscing elit, sed do eiusmod tempor incididunt ut labore et dolore magna aliqua. Venenatis a condimentum vitae sapien pellentesque habitant morbi tristique. Nulla facilisi cras fermentum odio eu feugiat pretium nibh ipsum.</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Lorem ipsum dolor sit amet, consectetur adipiscing elit, sed do eiusmod tempor incididunt ut labore et dolore magna aliqua. Venenatis a condimentum vitae sapien pellentesque habitant morbi tristique. Nulla facilisi cras fermentum odio eu feugiat pretium nibh ipsum.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370" name="Shape 370"/>
        <p:cNvGrpSpPr/>
        <p:nvPr/>
      </p:nvGrpSpPr>
      <p:grpSpPr>
        <a:xfrm>
          <a:off x="0" y="0"/>
          <a:ext cx="0" cy="0"/>
          <a:chOff x="0" y="0"/>
          <a:chExt cx="0" cy="0"/>
        </a:xfrm>
      </p:grpSpPr>
      <p:pic>
        <p:nvPicPr>
          <p:cNvPr id="371" name="Google Shape;371;p30"/>
          <p:cNvPicPr preferRelativeResize="0"/>
          <p:nvPr/>
        </p:nvPicPr>
        <p:blipFill rotWithShape="1">
          <a:blip r:embed="rId3">
            <a:alphaModFix/>
          </a:blip>
          <a:srcRect b="27481" l="21490" r="21419" t="32257"/>
          <a:stretch/>
        </p:blipFill>
        <p:spPr>
          <a:xfrm>
            <a:off x="2296210" y="3989342"/>
            <a:ext cx="3119569" cy="3306260"/>
          </a:xfrm>
          <a:prstGeom prst="rect">
            <a:avLst/>
          </a:prstGeom>
          <a:noFill/>
          <a:ln>
            <a:noFill/>
          </a:ln>
        </p:spPr>
      </p:pic>
      <p:sp>
        <p:nvSpPr>
          <p:cNvPr id="372" name="Google Shape;372;p30"/>
          <p:cNvSpPr/>
          <p:nvPr/>
        </p:nvSpPr>
        <p:spPr>
          <a:xfrm>
            <a:off x="5210282" y="597175"/>
            <a:ext cx="7867437" cy="2615923"/>
          </a:xfrm>
          <a:custGeom>
            <a:rect b="b" l="l" r="r" t="t"/>
            <a:pathLst>
              <a:path extrusionOk="0" h="2615923" w="7867437">
                <a:moveTo>
                  <a:pt x="0" y="0"/>
                </a:moveTo>
                <a:lnTo>
                  <a:pt x="7867436" y="0"/>
                </a:lnTo>
                <a:lnTo>
                  <a:pt x="7867436" y="2615923"/>
                </a:lnTo>
                <a:lnTo>
                  <a:pt x="0" y="2615923"/>
                </a:lnTo>
                <a:lnTo>
                  <a:pt x="0" y="0"/>
                </a:lnTo>
                <a:close/>
              </a:path>
            </a:pathLst>
          </a:custGeom>
          <a:blipFill rotWithShape="1">
            <a:blip r:embed="rId4">
              <a:alphaModFix/>
            </a:blip>
            <a:stretch>
              <a:fillRect b="0" l="0" r="0" t="0"/>
            </a:stretch>
          </a:blipFill>
          <a:ln>
            <a:noFill/>
          </a:ln>
        </p:spPr>
      </p:sp>
      <p:sp>
        <p:nvSpPr>
          <p:cNvPr id="373" name="Google Shape;373;p30"/>
          <p:cNvSpPr txBox="1"/>
          <p:nvPr/>
        </p:nvSpPr>
        <p:spPr>
          <a:xfrm>
            <a:off x="6708022" y="954033"/>
            <a:ext cx="48720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000000"/>
                </a:solidFill>
                <a:latin typeface="Antic"/>
                <a:ea typeface="Antic"/>
                <a:cs typeface="Antic"/>
                <a:sym typeface="Antic"/>
              </a:rPr>
              <a:t>STUDENTS PAGE</a:t>
            </a:r>
            <a:endParaRPr/>
          </a:p>
        </p:txBody>
      </p:sp>
      <p:sp>
        <p:nvSpPr>
          <p:cNvPr id="374" name="Google Shape;374;p30"/>
          <p:cNvSpPr/>
          <p:nvPr/>
        </p:nvSpPr>
        <p:spPr>
          <a:xfrm>
            <a:off x="0" y="7060983"/>
            <a:ext cx="3249651" cy="3226017"/>
          </a:xfrm>
          <a:custGeom>
            <a:rect b="b" l="l" r="r" t="t"/>
            <a:pathLst>
              <a:path extrusionOk="0" h="3226017" w="3249651">
                <a:moveTo>
                  <a:pt x="0" y="0"/>
                </a:moveTo>
                <a:lnTo>
                  <a:pt x="3249651" y="0"/>
                </a:lnTo>
                <a:lnTo>
                  <a:pt x="3249651" y="3226017"/>
                </a:lnTo>
                <a:lnTo>
                  <a:pt x="0" y="3226017"/>
                </a:lnTo>
                <a:lnTo>
                  <a:pt x="0" y="0"/>
                </a:lnTo>
                <a:close/>
              </a:path>
            </a:pathLst>
          </a:custGeom>
          <a:blipFill rotWithShape="1">
            <a:blip r:embed="rId5">
              <a:alphaModFix/>
            </a:blip>
            <a:stretch>
              <a:fillRect b="0" l="0" r="0" t="0"/>
            </a:stretch>
          </a:blipFill>
          <a:ln>
            <a:noFill/>
          </a:ln>
        </p:spPr>
      </p:sp>
      <p:sp>
        <p:nvSpPr>
          <p:cNvPr id="375" name="Google Shape;375;p30"/>
          <p:cNvSpPr/>
          <p:nvPr/>
        </p:nvSpPr>
        <p:spPr>
          <a:xfrm flipH="1" rot="10800000">
            <a:off x="0" y="0"/>
            <a:ext cx="3249651" cy="3226017"/>
          </a:xfrm>
          <a:custGeom>
            <a:rect b="b" l="l" r="r" t="t"/>
            <a:pathLst>
              <a:path extrusionOk="0" h="3226017" w="3249651">
                <a:moveTo>
                  <a:pt x="0" y="3226017"/>
                </a:moveTo>
                <a:lnTo>
                  <a:pt x="3249651" y="3226017"/>
                </a:lnTo>
                <a:lnTo>
                  <a:pt x="3249651" y="0"/>
                </a:lnTo>
                <a:lnTo>
                  <a:pt x="0" y="0"/>
                </a:lnTo>
                <a:lnTo>
                  <a:pt x="0" y="3226017"/>
                </a:lnTo>
                <a:close/>
              </a:path>
            </a:pathLst>
          </a:custGeom>
          <a:blipFill rotWithShape="1">
            <a:blip r:embed="rId5">
              <a:alphaModFix/>
            </a:blip>
            <a:stretch>
              <a:fillRect b="0" l="0" r="0" t="0"/>
            </a:stretch>
          </a:blipFill>
          <a:ln>
            <a:noFill/>
          </a:ln>
        </p:spPr>
      </p:sp>
      <p:sp>
        <p:nvSpPr>
          <p:cNvPr id="376" name="Google Shape;376;p30"/>
          <p:cNvSpPr/>
          <p:nvPr/>
        </p:nvSpPr>
        <p:spPr>
          <a:xfrm flipH="1">
            <a:off x="15042909" y="7062958"/>
            <a:ext cx="3249651" cy="3226017"/>
          </a:xfrm>
          <a:custGeom>
            <a:rect b="b" l="l" r="r" t="t"/>
            <a:pathLst>
              <a:path extrusionOk="0" h="3226017" w="3249651">
                <a:moveTo>
                  <a:pt x="3249651" y="0"/>
                </a:moveTo>
                <a:lnTo>
                  <a:pt x="0" y="0"/>
                </a:lnTo>
                <a:lnTo>
                  <a:pt x="0" y="3226018"/>
                </a:lnTo>
                <a:lnTo>
                  <a:pt x="3249651" y="3226018"/>
                </a:lnTo>
                <a:lnTo>
                  <a:pt x="3249651" y="0"/>
                </a:lnTo>
                <a:close/>
              </a:path>
            </a:pathLst>
          </a:custGeom>
          <a:blipFill rotWithShape="1">
            <a:blip r:embed="rId5">
              <a:alphaModFix/>
            </a:blip>
            <a:stretch>
              <a:fillRect b="0" l="0" r="0" t="0"/>
            </a:stretch>
          </a:blipFill>
          <a:ln>
            <a:noFill/>
          </a:ln>
        </p:spPr>
      </p:sp>
      <p:sp>
        <p:nvSpPr>
          <p:cNvPr id="377" name="Google Shape;377;p30"/>
          <p:cNvSpPr/>
          <p:nvPr/>
        </p:nvSpPr>
        <p:spPr>
          <a:xfrm rot="10800000">
            <a:off x="15042909" y="1976"/>
            <a:ext cx="3249651" cy="3226017"/>
          </a:xfrm>
          <a:custGeom>
            <a:rect b="b" l="l" r="r" t="t"/>
            <a:pathLst>
              <a:path extrusionOk="0" h="3226017" w="3249651">
                <a:moveTo>
                  <a:pt x="3249651" y="3226017"/>
                </a:moveTo>
                <a:lnTo>
                  <a:pt x="0" y="3226017"/>
                </a:lnTo>
                <a:lnTo>
                  <a:pt x="0" y="0"/>
                </a:lnTo>
                <a:lnTo>
                  <a:pt x="3249651" y="0"/>
                </a:lnTo>
                <a:lnTo>
                  <a:pt x="3249651" y="3226017"/>
                </a:lnTo>
                <a:close/>
              </a:path>
            </a:pathLst>
          </a:custGeom>
          <a:blipFill rotWithShape="1">
            <a:blip r:embed="rId5">
              <a:alphaModFix/>
            </a:blip>
            <a:stretch>
              <a:fillRect b="0" l="0" r="0" t="0"/>
            </a:stretch>
          </a:blipFill>
          <a:ln>
            <a:noFill/>
          </a:ln>
        </p:spPr>
      </p:sp>
      <p:sp>
        <p:nvSpPr>
          <p:cNvPr id="378" name="Google Shape;378;p30"/>
          <p:cNvSpPr/>
          <p:nvPr/>
        </p:nvSpPr>
        <p:spPr>
          <a:xfrm>
            <a:off x="1624826" y="7532493"/>
            <a:ext cx="4462337" cy="1143474"/>
          </a:xfrm>
          <a:custGeom>
            <a:rect b="b" l="l" r="r" t="t"/>
            <a:pathLst>
              <a:path extrusionOk="0" h="1143474" w="4462337">
                <a:moveTo>
                  <a:pt x="0" y="0"/>
                </a:moveTo>
                <a:lnTo>
                  <a:pt x="4462337" y="0"/>
                </a:lnTo>
                <a:lnTo>
                  <a:pt x="4462337" y="1143474"/>
                </a:lnTo>
                <a:lnTo>
                  <a:pt x="0" y="1143474"/>
                </a:lnTo>
                <a:lnTo>
                  <a:pt x="0" y="0"/>
                </a:lnTo>
                <a:close/>
              </a:path>
            </a:pathLst>
          </a:custGeom>
          <a:blipFill rotWithShape="1">
            <a:blip r:embed="rId6">
              <a:alphaModFix/>
            </a:blip>
            <a:stretch>
              <a:fillRect b="0" l="0" r="0" t="0"/>
            </a:stretch>
          </a:blipFill>
          <a:ln>
            <a:noFill/>
          </a:ln>
        </p:spPr>
      </p:sp>
      <p:sp>
        <p:nvSpPr>
          <p:cNvPr id="379" name="Google Shape;379;p30"/>
          <p:cNvSpPr txBox="1"/>
          <p:nvPr/>
        </p:nvSpPr>
        <p:spPr>
          <a:xfrm>
            <a:off x="1624826" y="7861343"/>
            <a:ext cx="4411227"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ntic"/>
                <a:ea typeface="Antic"/>
                <a:cs typeface="Antic"/>
                <a:sym typeface="Antic"/>
              </a:rPr>
              <a:t>NAME HERE</a:t>
            </a:r>
            <a:endParaRPr/>
          </a:p>
        </p:txBody>
      </p:sp>
      <p:pic>
        <p:nvPicPr>
          <p:cNvPr id="380" name="Google Shape;380;p30"/>
          <p:cNvPicPr preferRelativeResize="0"/>
          <p:nvPr/>
        </p:nvPicPr>
        <p:blipFill rotWithShape="1">
          <a:blip r:embed="rId7">
            <a:alphaModFix/>
          </a:blip>
          <a:srcRect b="30529" l="0" r="12892" t="7922"/>
          <a:stretch/>
        </p:blipFill>
        <p:spPr>
          <a:xfrm>
            <a:off x="7379406" y="3987366"/>
            <a:ext cx="3119569" cy="3306260"/>
          </a:xfrm>
          <a:prstGeom prst="rect">
            <a:avLst/>
          </a:prstGeom>
          <a:noFill/>
          <a:ln>
            <a:noFill/>
          </a:ln>
        </p:spPr>
      </p:pic>
      <p:sp>
        <p:nvSpPr>
          <p:cNvPr id="381" name="Google Shape;381;p30"/>
          <p:cNvSpPr/>
          <p:nvPr/>
        </p:nvSpPr>
        <p:spPr>
          <a:xfrm>
            <a:off x="6708022" y="7530517"/>
            <a:ext cx="4462337" cy="1143474"/>
          </a:xfrm>
          <a:custGeom>
            <a:rect b="b" l="l" r="r" t="t"/>
            <a:pathLst>
              <a:path extrusionOk="0" h="1143474" w="4462337">
                <a:moveTo>
                  <a:pt x="0" y="0"/>
                </a:moveTo>
                <a:lnTo>
                  <a:pt x="4462337" y="0"/>
                </a:lnTo>
                <a:lnTo>
                  <a:pt x="4462337" y="1143474"/>
                </a:lnTo>
                <a:lnTo>
                  <a:pt x="0" y="1143474"/>
                </a:lnTo>
                <a:lnTo>
                  <a:pt x="0" y="0"/>
                </a:lnTo>
                <a:close/>
              </a:path>
            </a:pathLst>
          </a:custGeom>
          <a:blipFill rotWithShape="1">
            <a:blip r:embed="rId6">
              <a:alphaModFix/>
            </a:blip>
            <a:stretch>
              <a:fillRect b="0" l="0" r="0" t="0"/>
            </a:stretch>
          </a:blipFill>
          <a:ln>
            <a:noFill/>
          </a:ln>
        </p:spPr>
      </p:sp>
      <p:sp>
        <p:nvSpPr>
          <p:cNvPr id="382" name="Google Shape;382;p30"/>
          <p:cNvSpPr txBox="1"/>
          <p:nvPr/>
        </p:nvSpPr>
        <p:spPr>
          <a:xfrm>
            <a:off x="6708022" y="7859367"/>
            <a:ext cx="4411227"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ntic"/>
                <a:ea typeface="Antic"/>
                <a:cs typeface="Antic"/>
                <a:sym typeface="Antic"/>
              </a:rPr>
              <a:t>NAME HERE</a:t>
            </a:r>
            <a:endParaRPr/>
          </a:p>
        </p:txBody>
      </p:sp>
      <p:pic>
        <p:nvPicPr>
          <p:cNvPr id="383" name="Google Shape;383;p30"/>
          <p:cNvPicPr preferRelativeResize="0"/>
          <p:nvPr/>
        </p:nvPicPr>
        <p:blipFill rotWithShape="1">
          <a:blip r:embed="rId8">
            <a:alphaModFix/>
          </a:blip>
          <a:srcRect b="46791" l="32923" r="43077" t="15055"/>
          <a:stretch/>
        </p:blipFill>
        <p:spPr>
          <a:xfrm>
            <a:off x="12460868" y="3989342"/>
            <a:ext cx="3119569" cy="3306260"/>
          </a:xfrm>
          <a:prstGeom prst="rect">
            <a:avLst/>
          </a:prstGeom>
          <a:noFill/>
          <a:ln>
            <a:noFill/>
          </a:ln>
        </p:spPr>
      </p:pic>
      <p:sp>
        <p:nvSpPr>
          <p:cNvPr id="384" name="Google Shape;384;p30"/>
          <p:cNvSpPr/>
          <p:nvPr/>
        </p:nvSpPr>
        <p:spPr>
          <a:xfrm>
            <a:off x="11789484" y="7532493"/>
            <a:ext cx="4462337" cy="1143474"/>
          </a:xfrm>
          <a:custGeom>
            <a:rect b="b" l="l" r="r" t="t"/>
            <a:pathLst>
              <a:path extrusionOk="0" h="1143474" w="4462337">
                <a:moveTo>
                  <a:pt x="0" y="0"/>
                </a:moveTo>
                <a:lnTo>
                  <a:pt x="4462337" y="0"/>
                </a:lnTo>
                <a:lnTo>
                  <a:pt x="4462337" y="1143474"/>
                </a:lnTo>
                <a:lnTo>
                  <a:pt x="0" y="1143474"/>
                </a:lnTo>
                <a:lnTo>
                  <a:pt x="0" y="0"/>
                </a:lnTo>
                <a:close/>
              </a:path>
            </a:pathLst>
          </a:custGeom>
          <a:blipFill rotWithShape="1">
            <a:blip r:embed="rId6">
              <a:alphaModFix/>
            </a:blip>
            <a:stretch>
              <a:fillRect b="0" l="0" r="0" t="0"/>
            </a:stretch>
          </a:blipFill>
          <a:ln>
            <a:noFill/>
          </a:ln>
        </p:spPr>
      </p:sp>
      <p:sp>
        <p:nvSpPr>
          <p:cNvPr id="385" name="Google Shape;385;p30"/>
          <p:cNvSpPr txBox="1"/>
          <p:nvPr/>
        </p:nvSpPr>
        <p:spPr>
          <a:xfrm>
            <a:off x="11789484" y="7861343"/>
            <a:ext cx="4411227"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ntic"/>
                <a:ea typeface="Antic"/>
                <a:cs typeface="Antic"/>
                <a:sym typeface="Antic"/>
              </a:rPr>
              <a:t>NAME HERE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B6C"/>
        </a:solidFill>
      </p:bgPr>
    </p:bg>
    <p:spTree>
      <p:nvGrpSpPr>
        <p:cNvPr id="389" name="Shape 389"/>
        <p:cNvGrpSpPr/>
        <p:nvPr/>
      </p:nvGrpSpPr>
      <p:grpSpPr>
        <a:xfrm>
          <a:off x="0" y="0"/>
          <a:ext cx="0" cy="0"/>
          <a:chOff x="0" y="0"/>
          <a:chExt cx="0" cy="0"/>
        </a:xfrm>
      </p:grpSpPr>
      <p:sp>
        <p:nvSpPr>
          <p:cNvPr id="390" name="Google Shape;390;p31"/>
          <p:cNvSpPr/>
          <p:nvPr/>
        </p:nvSpPr>
        <p:spPr>
          <a:xfrm>
            <a:off x="4853943" y="3089511"/>
            <a:ext cx="8580114" cy="2852888"/>
          </a:xfrm>
          <a:custGeom>
            <a:rect b="b" l="l" r="r" t="t"/>
            <a:pathLst>
              <a:path extrusionOk="0" h="2852888" w="8580114">
                <a:moveTo>
                  <a:pt x="0" y="0"/>
                </a:moveTo>
                <a:lnTo>
                  <a:pt x="8580114" y="0"/>
                </a:lnTo>
                <a:lnTo>
                  <a:pt x="8580114" y="2852888"/>
                </a:lnTo>
                <a:lnTo>
                  <a:pt x="0" y="2852888"/>
                </a:lnTo>
                <a:lnTo>
                  <a:pt x="0" y="0"/>
                </a:lnTo>
                <a:close/>
              </a:path>
            </a:pathLst>
          </a:custGeom>
          <a:blipFill rotWithShape="1">
            <a:blip r:embed="rId3">
              <a:alphaModFix/>
            </a:blip>
            <a:stretch>
              <a:fillRect b="0" l="0" r="0" t="0"/>
            </a:stretch>
          </a:blipFill>
          <a:ln>
            <a:noFill/>
          </a:ln>
        </p:spPr>
      </p:sp>
      <p:sp>
        <p:nvSpPr>
          <p:cNvPr id="391" name="Google Shape;391;p31"/>
          <p:cNvSpPr txBox="1"/>
          <p:nvPr/>
        </p:nvSpPr>
        <p:spPr>
          <a:xfrm>
            <a:off x="5424189" y="4088384"/>
            <a:ext cx="7439621" cy="959231"/>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1" i="0" lang="en-US" sz="6399" u="none" cap="none" strike="noStrike">
                <a:solidFill>
                  <a:srgbClr val="000000"/>
                </a:solidFill>
                <a:latin typeface="Antic"/>
                <a:ea typeface="Antic"/>
                <a:cs typeface="Antic"/>
                <a:sym typeface="Antic"/>
              </a:rPr>
              <a:t>SALAMAT PO</a:t>
            </a:r>
            <a:endParaRPr/>
          </a:p>
        </p:txBody>
      </p:sp>
      <p:sp>
        <p:nvSpPr>
          <p:cNvPr id="392" name="Google Shape;392;p31"/>
          <p:cNvSpPr txBox="1"/>
          <p:nvPr/>
        </p:nvSpPr>
        <p:spPr>
          <a:xfrm>
            <a:off x="6332189" y="6302563"/>
            <a:ext cx="56235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400" u="none" cap="none" strike="noStrike">
                <a:solidFill>
                  <a:srgbClr val="FFFFFF"/>
                </a:solidFill>
                <a:latin typeface="Antic"/>
                <a:ea typeface="Antic"/>
                <a:cs typeface="Antic"/>
                <a:sym typeface="Antic"/>
              </a:rPr>
              <a:t>Lorem ipsum dolor sit amet, consectetur adipiscing elit, sed do eiusmod tempor incididunt ut labore et dolore magna aliqua. </a:t>
            </a:r>
            <a:endParaRPr/>
          </a:p>
        </p:txBody>
      </p:sp>
      <p:sp>
        <p:nvSpPr>
          <p:cNvPr id="393" name="Google Shape;393;p31"/>
          <p:cNvSpPr/>
          <p:nvPr/>
        </p:nvSpPr>
        <p:spPr>
          <a:xfrm flipH="1" rot="10800000">
            <a:off x="5281694" y="9191510"/>
            <a:ext cx="7724612" cy="1095490"/>
          </a:xfrm>
          <a:custGeom>
            <a:rect b="b" l="l" r="r" t="t"/>
            <a:pathLst>
              <a:path extrusionOk="0" h="1095490" w="7724612">
                <a:moveTo>
                  <a:pt x="0" y="1095490"/>
                </a:moveTo>
                <a:lnTo>
                  <a:pt x="7724612" y="1095490"/>
                </a:lnTo>
                <a:lnTo>
                  <a:pt x="7724612" y="0"/>
                </a:lnTo>
                <a:lnTo>
                  <a:pt x="0" y="0"/>
                </a:lnTo>
                <a:lnTo>
                  <a:pt x="0" y="1095490"/>
                </a:lnTo>
                <a:close/>
              </a:path>
            </a:pathLst>
          </a:custGeom>
          <a:blipFill rotWithShape="1">
            <a:blip r:embed="rId4">
              <a:alphaModFix/>
            </a:blip>
            <a:stretch>
              <a:fillRect b="0" l="0" r="0" t="0"/>
            </a:stretch>
          </a:blipFill>
          <a:ln>
            <a:noFill/>
          </a:ln>
        </p:spPr>
      </p:sp>
      <p:sp>
        <p:nvSpPr>
          <p:cNvPr id="394" name="Google Shape;394;p31"/>
          <p:cNvSpPr/>
          <p:nvPr/>
        </p:nvSpPr>
        <p:spPr>
          <a:xfrm>
            <a:off x="5281694" y="1976"/>
            <a:ext cx="7724612" cy="1095490"/>
          </a:xfrm>
          <a:custGeom>
            <a:rect b="b" l="l" r="r" t="t"/>
            <a:pathLst>
              <a:path extrusionOk="0" h="1095490" w="7724612">
                <a:moveTo>
                  <a:pt x="0" y="0"/>
                </a:moveTo>
                <a:lnTo>
                  <a:pt x="7724612" y="0"/>
                </a:lnTo>
                <a:lnTo>
                  <a:pt x="7724612" y="1095490"/>
                </a:lnTo>
                <a:lnTo>
                  <a:pt x="0" y="1095490"/>
                </a:lnTo>
                <a:lnTo>
                  <a:pt x="0" y="0"/>
                </a:lnTo>
                <a:close/>
              </a:path>
            </a:pathLst>
          </a:custGeom>
          <a:blipFill rotWithShape="1">
            <a:blip r:embed="rId4">
              <a:alphaModFix/>
            </a:blip>
            <a:stretch>
              <a:fillRect b="0" l="0" r="0" t="0"/>
            </a:stretch>
          </a:blipFill>
          <a:ln>
            <a:noFill/>
          </a:ln>
        </p:spPr>
      </p:sp>
      <p:sp>
        <p:nvSpPr>
          <p:cNvPr id="395" name="Google Shape;395;p31"/>
          <p:cNvSpPr/>
          <p:nvPr/>
        </p:nvSpPr>
        <p:spPr>
          <a:xfrm>
            <a:off x="11704711" y="2261861"/>
            <a:ext cx="8943465" cy="8138553"/>
          </a:xfrm>
          <a:custGeom>
            <a:rect b="b" l="l" r="r" t="t"/>
            <a:pathLst>
              <a:path extrusionOk="0" h="8138553" w="8943465">
                <a:moveTo>
                  <a:pt x="0" y="0"/>
                </a:moveTo>
                <a:lnTo>
                  <a:pt x="8943465" y="0"/>
                </a:lnTo>
                <a:lnTo>
                  <a:pt x="8943465" y="8138554"/>
                </a:lnTo>
                <a:lnTo>
                  <a:pt x="0" y="8138554"/>
                </a:lnTo>
                <a:lnTo>
                  <a:pt x="0" y="0"/>
                </a:lnTo>
                <a:close/>
              </a:path>
            </a:pathLst>
          </a:custGeom>
          <a:blipFill rotWithShape="1">
            <a:blip r:embed="rId5">
              <a:alphaModFix/>
            </a:blip>
            <a:stretch>
              <a:fillRect b="0" l="0" r="0" t="0"/>
            </a:stretch>
          </a:blipFill>
          <a:ln>
            <a:noFill/>
          </a:ln>
        </p:spPr>
      </p:sp>
      <p:sp>
        <p:nvSpPr>
          <p:cNvPr id="396" name="Google Shape;396;p31"/>
          <p:cNvSpPr/>
          <p:nvPr/>
        </p:nvSpPr>
        <p:spPr>
          <a:xfrm>
            <a:off x="-2182648" y="2696053"/>
            <a:ext cx="8945557" cy="7704361"/>
          </a:xfrm>
          <a:custGeom>
            <a:rect b="b" l="l" r="r" t="t"/>
            <a:pathLst>
              <a:path extrusionOk="0" h="7704361" w="8945557">
                <a:moveTo>
                  <a:pt x="0" y="0"/>
                </a:moveTo>
                <a:lnTo>
                  <a:pt x="8945557" y="0"/>
                </a:lnTo>
                <a:lnTo>
                  <a:pt x="8945557" y="7704362"/>
                </a:lnTo>
                <a:lnTo>
                  <a:pt x="0" y="770436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400" name="Shape 400"/>
        <p:cNvGrpSpPr/>
        <p:nvPr/>
      </p:nvGrpSpPr>
      <p:grpSpPr>
        <a:xfrm>
          <a:off x="0" y="0"/>
          <a:ext cx="0" cy="0"/>
          <a:chOff x="0" y="0"/>
          <a:chExt cx="0" cy="0"/>
        </a:xfrm>
      </p:grpSpPr>
      <p:sp>
        <p:nvSpPr>
          <p:cNvPr id="401" name="Google Shape;401;p32"/>
          <p:cNvSpPr txBox="1"/>
          <p:nvPr/>
        </p:nvSpPr>
        <p:spPr>
          <a:xfrm>
            <a:off x="1028700" y="3542105"/>
            <a:ext cx="40425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Antic"/>
              <a:ea typeface="Antic"/>
              <a:cs typeface="Antic"/>
              <a:sym typeface="Antic"/>
            </a:endParaRPr>
          </a:p>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This presentation template uses the following free fonts:</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Antic"/>
              <a:ea typeface="Antic"/>
              <a:cs typeface="Antic"/>
              <a:sym typeface="Antic"/>
            </a:endParaRPr>
          </a:p>
          <a:p>
            <a:pPr indent="0" lvl="0" marL="0" marR="0" rtl="0" algn="l">
              <a:lnSpc>
                <a:spcPct val="115000"/>
              </a:lnSpc>
              <a:spcBef>
                <a:spcPts val="0"/>
              </a:spcBef>
              <a:spcAft>
                <a:spcPts val="0"/>
              </a:spcAft>
              <a:buNone/>
            </a:pPr>
            <a:r>
              <a:rPr b="1" i="0" lang="en-US" sz="2100" u="none" cap="none" strike="noStrike">
                <a:solidFill>
                  <a:srgbClr val="000000"/>
                </a:solidFill>
                <a:latin typeface="Antic"/>
                <a:ea typeface="Antic"/>
                <a:cs typeface="Antic"/>
                <a:sym typeface="Antic"/>
              </a:rPr>
              <a:t>Titles: Antic Bold</a:t>
            </a:r>
            <a:endParaRPr/>
          </a:p>
          <a:p>
            <a:pPr indent="0" lvl="0" marL="0" marR="0" rtl="0" algn="l">
              <a:lnSpc>
                <a:spcPct val="115000"/>
              </a:lnSpc>
              <a:spcBef>
                <a:spcPts val="0"/>
              </a:spcBef>
              <a:spcAft>
                <a:spcPts val="0"/>
              </a:spcAft>
              <a:buNone/>
            </a:pPr>
            <a:r>
              <a:rPr b="1" i="0" lang="en-US" sz="2100" u="none" cap="none" strike="noStrike">
                <a:solidFill>
                  <a:srgbClr val="000000"/>
                </a:solidFill>
                <a:latin typeface="Antic"/>
                <a:ea typeface="Antic"/>
                <a:cs typeface="Antic"/>
                <a:sym typeface="Antic"/>
              </a:rPr>
              <a:t>Headers: Antic Bold</a:t>
            </a:r>
            <a:endParaRPr/>
          </a:p>
          <a:p>
            <a:pPr indent="0" lvl="0" marL="0" marR="0" rtl="0" algn="l">
              <a:lnSpc>
                <a:spcPct val="115000"/>
              </a:lnSpc>
              <a:spcBef>
                <a:spcPts val="0"/>
              </a:spcBef>
              <a:spcAft>
                <a:spcPts val="0"/>
              </a:spcAft>
              <a:buNone/>
            </a:pPr>
            <a:r>
              <a:rPr b="1" i="0" lang="en-US" sz="2100" u="none" cap="none" strike="noStrike">
                <a:solidFill>
                  <a:srgbClr val="000000"/>
                </a:solidFill>
                <a:latin typeface="Antic"/>
                <a:ea typeface="Antic"/>
                <a:cs typeface="Antic"/>
                <a:sym typeface="Antic"/>
              </a:rPr>
              <a:t>Body Copy: Antic Regular</a:t>
            </a:r>
            <a:endParaRPr/>
          </a:p>
          <a:p>
            <a:pPr indent="0" lvl="0" marL="0" marR="0" rtl="0" algn="l">
              <a:lnSpc>
                <a:spcPct val="115000"/>
              </a:lnSpc>
              <a:spcBef>
                <a:spcPts val="0"/>
              </a:spcBef>
              <a:spcAft>
                <a:spcPts val="0"/>
              </a:spcAft>
              <a:buNone/>
            </a:pPr>
            <a:r>
              <a:t/>
            </a:r>
            <a:endParaRPr b="1" i="0" sz="2100" u="none" cap="none" strike="noStrike">
              <a:solidFill>
                <a:srgbClr val="000000"/>
              </a:solidFill>
              <a:latin typeface="Antic"/>
              <a:ea typeface="Antic"/>
              <a:cs typeface="Antic"/>
              <a:sym typeface="Antic"/>
            </a:endParaRPr>
          </a:p>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Antic"/>
              <a:ea typeface="Antic"/>
              <a:cs typeface="Antic"/>
              <a:sym typeface="Antic"/>
            </a:endParaRPr>
          </a:p>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Don't forget to delete this page before presenting. </a:t>
            </a:r>
            <a:endParaRPr/>
          </a:p>
        </p:txBody>
      </p:sp>
      <p:sp>
        <p:nvSpPr>
          <p:cNvPr id="402" name="Google Shape;402;p32"/>
          <p:cNvSpPr txBox="1"/>
          <p:nvPr/>
        </p:nvSpPr>
        <p:spPr>
          <a:xfrm>
            <a:off x="1028700" y="1188010"/>
            <a:ext cx="4042500" cy="19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399" u="none" cap="none" strike="noStrike">
                <a:solidFill>
                  <a:srgbClr val="000000"/>
                </a:solidFill>
                <a:latin typeface="Antic"/>
                <a:ea typeface="Antic"/>
                <a:cs typeface="Antic"/>
                <a:sym typeface="Antic"/>
              </a:rPr>
              <a:t>RESOURCE PAGE</a:t>
            </a:r>
            <a:endParaRPr/>
          </a:p>
        </p:txBody>
      </p:sp>
      <p:sp>
        <p:nvSpPr>
          <p:cNvPr id="403" name="Google Shape;403;p32"/>
          <p:cNvSpPr/>
          <p:nvPr/>
        </p:nvSpPr>
        <p:spPr>
          <a:xfrm>
            <a:off x="10395301" y="3498571"/>
            <a:ext cx="3259642" cy="2228780"/>
          </a:xfrm>
          <a:custGeom>
            <a:rect b="b" l="l" r="r" t="t"/>
            <a:pathLst>
              <a:path extrusionOk="0" h="2228780" w="3259642">
                <a:moveTo>
                  <a:pt x="0" y="0"/>
                </a:moveTo>
                <a:lnTo>
                  <a:pt x="3259643" y="0"/>
                </a:lnTo>
                <a:lnTo>
                  <a:pt x="3259643" y="2228780"/>
                </a:lnTo>
                <a:lnTo>
                  <a:pt x="0" y="2228780"/>
                </a:lnTo>
                <a:lnTo>
                  <a:pt x="0" y="0"/>
                </a:lnTo>
                <a:close/>
              </a:path>
            </a:pathLst>
          </a:custGeom>
          <a:blipFill rotWithShape="1">
            <a:blip r:embed="rId3">
              <a:alphaModFix/>
            </a:blip>
            <a:stretch>
              <a:fillRect b="0" l="0" r="0" t="0"/>
            </a:stretch>
          </a:blipFill>
          <a:ln>
            <a:noFill/>
          </a:ln>
        </p:spPr>
      </p:sp>
      <p:sp>
        <p:nvSpPr>
          <p:cNvPr id="404" name="Google Shape;404;p32"/>
          <p:cNvSpPr/>
          <p:nvPr/>
        </p:nvSpPr>
        <p:spPr>
          <a:xfrm>
            <a:off x="7575697" y="790260"/>
            <a:ext cx="2401816" cy="2176646"/>
          </a:xfrm>
          <a:custGeom>
            <a:rect b="b" l="l" r="r" t="t"/>
            <a:pathLst>
              <a:path extrusionOk="0" h="2176646" w="2401816">
                <a:moveTo>
                  <a:pt x="0" y="0"/>
                </a:moveTo>
                <a:lnTo>
                  <a:pt x="2401816" y="0"/>
                </a:lnTo>
                <a:lnTo>
                  <a:pt x="2401816" y="2176646"/>
                </a:lnTo>
                <a:lnTo>
                  <a:pt x="0" y="2176646"/>
                </a:lnTo>
                <a:lnTo>
                  <a:pt x="0" y="0"/>
                </a:lnTo>
                <a:close/>
              </a:path>
            </a:pathLst>
          </a:custGeom>
          <a:blipFill rotWithShape="1">
            <a:blip r:embed="rId4">
              <a:alphaModFix/>
            </a:blip>
            <a:stretch>
              <a:fillRect b="0" l="0" r="0" t="0"/>
            </a:stretch>
          </a:blipFill>
          <a:ln>
            <a:noFill/>
          </a:ln>
        </p:spPr>
      </p:sp>
      <p:sp>
        <p:nvSpPr>
          <p:cNvPr id="405" name="Google Shape;405;p32"/>
          <p:cNvSpPr/>
          <p:nvPr/>
        </p:nvSpPr>
        <p:spPr>
          <a:xfrm>
            <a:off x="13639276" y="790260"/>
            <a:ext cx="2261450" cy="2176646"/>
          </a:xfrm>
          <a:custGeom>
            <a:rect b="b" l="l" r="r" t="t"/>
            <a:pathLst>
              <a:path extrusionOk="0" h="2176646" w="2261450">
                <a:moveTo>
                  <a:pt x="0" y="0"/>
                </a:moveTo>
                <a:lnTo>
                  <a:pt x="2261451" y="0"/>
                </a:lnTo>
                <a:lnTo>
                  <a:pt x="2261451" y="2176646"/>
                </a:lnTo>
                <a:lnTo>
                  <a:pt x="0" y="2176646"/>
                </a:lnTo>
                <a:lnTo>
                  <a:pt x="0" y="0"/>
                </a:lnTo>
                <a:close/>
              </a:path>
            </a:pathLst>
          </a:custGeom>
          <a:blipFill rotWithShape="1">
            <a:blip r:embed="rId5">
              <a:alphaModFix/>
            </a:blip>
            <a:stretch>
              <a:fillRect b="0" l="0" r="0" t="0"/>
            </a:stretch>
          </a:blipFill>
          <a:ln>
            <a:noFill/>
          </a:ln>
        </p:spPr>
      </p:sp>
      <p:sp>
        <p:nvSpPr>
          <p:cNvPr id="406" name="Google Shape;406;p32"/>
          <p:cNvSpPr/>
          <p:nvPr/>
        </p:nvSpPr>
        <p:spPr>
          <a:xfrm>
            <a:off x="10679136" y="790260"/>
            <a:ext cx="2258517" cy="2176646"/>
          </a:xfrm>
          <a:custGeom>
            <a:rect b="b" l="l" r="r" t="t"/>
            <a:pathLst>
              <a:path extrusionOk="0" h="2176646" w="2258517">
                <a:moveTo>
                  <a:pt x="0" y="0"/>
                </a:moveTo>
                <a:lnTo>
                  <a:pt x="2258517" y="0"/>
                </a:lnTo>
                <a:lnTo>
                  <a:pt x="2258517" y="2176646"/>
                </a:lnTo>
                <a:lnTo>
                  <a:pt x="0" y="2176646"/>
                </a:lnTo>
                <a:lnTo>
                  <a:pt x="0" y="0"/>
                </a:lnTo>
                <a:close/>
              </a:path>
            </a:pathLst>
          </a:custGeom>
          <a:blipFill rotWithShape="1">
            <a:blip r:embed="rId6">
              <a:alphaModFix/>
            </a:blip>
            <a:stretch>
              <a:fillRect b="0" l="0" r="0" t="0"/>
            </a:stretch>
          </a:blipFill>
          <a:ln>
            <a:noFill/>
          </a:ln>
        </p:spPr>
      </p:sp>
      <p:sp>
        <p:nvSpPr>
          <p:cNvPr id="407" name="Google Shape;407;p32"/>
          <p:cNvSpPr/>
          <p:nvPr/>
        </p:nvSpPr>
        <p:spPr>
          <a:xfrm>
            <a:off x="7438574" y="3422592"/>
            <a:ext cx="2676062" cy="2304759"/>
          </a:xfrm>
          <a:custGeom>
            <a:rect b="b" l="l" r="r" t="t"/>
            <a:pathLst>
              <a:path extrusionOk="0" h="2304759" w="2676062">
                <a:moveTo>
                  <a:pt x="0" y="0"/>
                </a:moveTo>
                <a:lnTo>
                  <a:pt x="2676062" y="0"/>
                </a:lnTo>
                <a:lnTo>
                  <a:pt x="2676062" y="2304759"/>
                </a:lnTo>
                <a:lnTo>
                  <a:pt x="0" y="2304759"/>
                </a:lnTo>
                <a:lnTo>
                  <a:pt x="0" y="0"/>
                </a:lnTo>
                <a:close/>
              </a:path>
            </a:pathLst>
          </a:custGeom>
          <a:blipFill rotWithShape="1">
            <a:blip r:embed="rId7">
              <a:alphaModFix/>
            </a:blip>
            <a:stretch>
              <a:fillRect b="0" l="0" r="0" t="0"/>
            </a:stretch>
          </a:blipFill>
          <a:ln>
            <a:noFill/>
          </a:ln>
        </p:spPr>
      </p:sp>
      <p:sp>
        <p:nvSpPr>
          <p:cNvPr id="408" name="Google Shape;408;p32"/>
          <p:cNvSpPr/>
          <p:nvPr/>
        </p:nvSpPr>
        <p:spPr>
          <a:xfrm>
            <a:off x="13935608" y="3587442"/>
            <a:ext cx="2351548" cy="2139909"/>
          </a:xfrm>
          <a:custGeom>
            <a:rect b="b" l="l" r="r" t="t"/>
            <a:pathLst>
              <a:path extrusionOk="0" h="2139909" w="2351548">
                <a:moveTo>
                  <a:pt x="0" y="0"/>
                </a:moveTo>
                <a:lnTo>
                  <a:pt x="2351549" y="0"/>
                </a:lnTo>
                <a:lnTo>
                  <a:pt x="2351549" y="2139909"/>
                </a:lnTo>
                <a:lnTo>
                  <a:pt x="0" y="2139909"/>
                </a:lnTo>
                <a:lnTo>
                  <a:pt x="0" y="0"/>
                </a:lnTo>
                <a:close/>
              </a:path>
            </a:pathLst>
          </a:custGeom>
          <a:blipFill rotWithShape="1">
            <a:blip r:embed="rId8">
              <a:alphaModFix/>
            </a:blip>
            <a:stretch>
              <a:fillRect b="0" l="0" r="0" t="0"/>
            </a:stretch>
          </a:blipFill>
          <a:ln>
            <a:noFill/>
          </a:ln>
        </p:spPr>
      </p:sp>
      <p:sp>
        <p:nvSpPr>
          <p:cNvPr id="409" name="Google Shape;409;p32"/>
          <p:cNvSpPr/>
          <p:nvPr/>
        </p:nvSpPr>
        <p:spPr>
          <a:xfrm>
            <a:off x="6869499" y="6184369"/>
            <a:ext cx="4387708" cy="1458913"/>
          </a:xfrm>
          <a:custGeom>
            <a:rect b="b" l="l" r="r" t="t"/>
            <a:pathLst>
              <a:path extrusionOk="0" h="1458913" w="4387708">
                <a:moveTo>
                  <a:pt x="0" y="0"/>
                </a:moveTo>
                <a:lnTo>
                  <a:pt x="4387708" y="0"/>
                </a:lnTo>
                <a:lnTo>
                  <a:pt x="4387708" y="1458913"/>
                </a:lnTo>
                <a:lnTo>
                  <a:pt x="0" y="1458913"/>
                </a:lnTo>
                <a:lnTo>
                  <a:pt x="0" y="0"/>
                </a:lnTo>
                <a:close/>
              </a:path>
            </a:pathLst>
          </a:custGeom>
          <a:blipFill rotWithShape="1">
            <a:blip r:embed="rId9">
              <a:alphaModFix/>
            </a:blip>
            <a:stretch>
              <a:fillRect b="0" l="0" r="0" t="0"/>
            </a:stretch>
          </a:blipFill>
          <a:ln>
            <a:noFill/>
          </a:ln>
        </p:spPr>
      </p:sp>
      <p:sp>
        <p:nvSpPr>
          <p:cNvPr id="410" name="Google Shape;410;p32"/>
          <p:cNvSpPr/>
          <p:nvPr/>
        </p:nvSpPr>
        <p:spPr>
          <a:xfrm>
            <a:off x="6869499" y="8149975"/>
            <a:ext cx="4387708" cy="1124350"/>
          </a:xfrm>
          <a:custGeom>
            <a:rect b="b" l="l" r="r" t="t"/>
            <a:pathLst>
              <a:path extrusionOk="0" h="1124350" w="4387708">
                <a:moveTo>
                  <a:pt x="0" y="0"/>
                </a:moveTo>
                <a:lnTo>
                  <a:pt x="4387708" y="0"/>
                </a:lnTo>
                <a:lnTo>
                  <a:pt x="4387708" y="1124351"/>
                </a:lnTo>
                <a:lnTo>
                  <a:pt x="0" y="1124351"/>
                </a:lnTo>
                <a:lnTo>
                  <a:pt x="0" y="0"/>
                </a:lnTo>
                <a:close/>
              </a:path>
            </a:pathLst>
          </a:custGeom>
          <a:blipFill rotWithShape="1">
            <a:blip r:embed="rId10">
              <a:alphaModFix/>
            </a:blip>
            <a:stretch>
              <a:fillRect b="0" l="0" r="0" t="0"/>
            </a:stretch>
          </a:blipFill>
          <a:ln>
            <a:noFill/>
          </a:ln>
        </p:spPr>
      </p:sp>
      <p:sp>
        <p:nvSpPr>
          <p:cNvPr id="411" name="Google Shape;411;p32"/>
          <p:cNvSpPr/>
          <p:nvPr/>
        </p:nvSpPr>
        <p:spPr>
          <a:xfrm>
            <a:off x="12400265" y="7643282"/>
            <a:ext cx="1867037" cy="1853458"/>
          </a:xfrm>
          <a:custGeom>
            <a:rect b="b" l="l" r="r" t="t"/>
            <a:pathLst>
              <a:path extrusionOk="0" h="1853458" w="1867037">
                <a:moveTo>
                  <a:pt x="0" y="0"/>
                </a:moveTo>
                <a:lnTo>
                  <a:pt x="1867037" y="0"/>
                </a:lnTo>
                <a:lnTo>
                  <a:pt x="1867037" y="1853458"/>
                </a:lnTo>
                <a:lnTo>
                  <a:pt x="0" y="1853458"/>
                </a:lnTo>
                <a:lnTo>
                  <a:pt x="0" y="0"/>
                </a:lnTo>
                <a:close/>
              </a:path>
            </a:pathLst>
          </a:custGeom>
          <a:blipFill rotWithShape="1">
            <a:blip r:embed="rId11">
              <a:alphaModFix/>
            </a:blip>
            <a:stretch>
              <a:fillRect b="0" l="0" r="0" t="0"/>
            </a:stretch>
          </a:blipFill>
          <a:ln>
            <a:noFill/>
          </a:ln>
        </p:spPr>
      </p:sp>
      <p:sp>
        <p:nvSpPr>
          <p:cNvPr id="412" name="Google Shape;412;p32"/>
          <p:cNvSpPr/>
          <p:nvPr/>
        </p:nvSpPr>
        <p:spPr>
          <a:xfrm flipH="1" rot="10800000">
            <a:off x="11808395" y="6343332"/>
            <a:ext cx="5450905" cy="773037"/>
          </a:xfrm>
          <a:custGeom>
            <a:rect b="b" l="l" r="r" t="t"/>
            <a:pathLst>
              <a:path extrusionOk="0" h="773037" w="5450905">
                <a:moveTo>
                  <a:pt x="0" y="773037"/>
                </a:moveTo>
                <a:lnTo>
                  <a:pt x="5450905" y="773037"/>
                </a:lnTo>
                <a:lnTo>
                  <a:pt x="5450905" y="0"/>
                </a:lnTo>
                <a:lnTo>
                  <a:pt x="0" y="0"/>
                </a:lnTo>
                <a:lnTo>
                  <a:pt x="0" y="773037"/>
                </a:lnTo>
                <a:close/>
              </a:path>
            </a:pathLst>
          </a:custGeom>
          <a:blipFill rotWithShape="1">
            <a:blip r:embed="rId12">
              <a:alphaModFix/>
            </a:blip>
            <a:stretch>
              <a:fillRect b="0" l="0" r="0" t="0"/>
            </a:stretch>
          </a:blipFill>
          <a:ln>
            <a:noFill/>
          </a:ln>
        </p:spPr>
      </p:sp>
      <p:sp>
        <p:nvSpPr>
          <p:cNvPr id="413" name="Google Shape;413;p32"/>
          <p:cNvSpPr/>
          <p:nvPr/>
        </p:nvSpPr>
        <p:spPr>
          <a:xfrm>
            <a:off x="14724701" y="7692336"/>
            <a:ext cx="1804404" cy="1804404"/>
          </a:xfrm>
          <a:custGeom>
            <a:rect b="b" l="l" r="r" t="t"/>
            <a:pathLst>
              <a:path extrusionOk="0" h="1804404" w="1804404">
                <a:moveTo>
                  <a:pt x="0" y="0"/>
                </a:moveTo>
                <a:lnTo>
                  <a:pt x="1804404" y="0"/>
                </a:lnTo>
                <a:lnTo>
                  <a:pt x="1804404" y="1804404"/>
                </a:lnTo>
                <a:lnTo>
                  <a:pt x="0" y="1804404"/>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B6C"/>
        </a:solidFill>
      </p:bgPr>
    </p:bg>
    <p:spTree>
      <p:nvGrpSpPr>
        <p:cNvPr id="417" name="Shape 417"/>
        <p:cNvGrpSpPr/>
        <p:nvPr/>
      </p:nvGrpSpPr>
      <p:grpSpPr>
        <a:xfrm>
          <a:off x="0" y="0"/>
          <a:ext cx="0" cy="0"/>
          <a:chOff x="0" y="0"/>
          <a:chExt cx="0" cy="0"/>
        </a:xfrm>
      </p:grpSpPr>
      <p:sp>
        <p:nvSpPr>
          <p:cNvPr id="418" name="Google Shape;418;p33"/>
          <p:cNvSpPr/>
          <p:nvPr/>
        </p:nvSpPr>
        <p:spPr>
          <a:xfrm rot="5400000">
            <a:off x="-4414058" y="4414058"/>
            <a:ext cx="10287000" cy="1458884"/>
          </a:xfrm>
          <a:custGeom>
            <a:rect b="b" l="l" r="r" t="t"/>
            <a:pathLst>
              <a:path extrusionOk="0" h="1458884" w="10287000">
                <a:moveTo>
                  <a:pt x="0" y="0"/>
                </a:moveTo>
                <a:lnTo>
                  <a:pt x="10287000" y="0"/>
                </a:lnTo>
                <a:lnTo>
                  <a:pt x="10287000" y="1458884"/>
                </a:lnTo>
                <a:lnTo>
                  <a:pt x="0" y="1458884"/>
                </a:lnTo>
                <a:lnTo>
                  <a:pt x="0" y="0"/>
                </a:lnTo>
                <a:close/>
              </a:path>
            </a:pathLst>
          </a:custGeom>
          <a:blipFill rotWithShape="1">
            <a:blip r:embed="rId3">
              <a:alphaModFix/>
            </a:blip>
            <a:stretch>
              <a:fillRect b="0" l="0" r="0" t="0"/>
            </a:stretch>
          </a:blipFill>
          <a:ln>
            <a:noFill/>
          </a:ln>
        </p:spPr>
      </p:sp>
      <p:sp>
        <p:nvSpPr>
          <p:cNvPr id="419" name="Google Shape;419;p33"/>
          <p:cNvSpPr/>
          <p:nvPr/>
        </p:nvSpPr>
        <p:spPr>
          <a:xfrm flipH="1" rot="-5400000">
            <a:off x="12415058" y="4414058"/>
            <a:ext cx="10287000" cy="1458884"/>
          </a:xfrm>
          <a:custGeom>
            <a:rect b="b" l="l" r="r" t="t"/>
            <a:pathLst>
              <a:path extrusionOk="0" h="1458884" w="10287000">
                <a:moveTo>
                  <a:pt x="0" y="1458884"/>
                </a:moveTo>
                <a:lnTo>
                  <a:pt x="10287000" y="1458884"/>
                </a:lnTo>
                <a:lnTo>
                  <a:pt x="10287000" y="0"/>
                </a:lnTo>
                <a:lnTo>
                  <a:pt x="0" y="0"/>
                </a:lnTo>
                <a:lnTo>
                  <a:pt x="0" y="1458884"/>
                </a:lnTo>
                <a:close/>
              </a:path>
            </a:pathLst>
          </a:custGeom>
          <a:blipFill rotWithShape="1">
            <a:blip r:embed="rId3">
              <a:alphaModFix/>
            </a:blip>
            <a:stretch>
              <a:fillRect b="0" l="0" r="0" t="0"/>
            </a:stretch>
          </a:blipFill>
          <a:ln>
            <a:noFill/>
          </a:ln>
        </p:spPr>
      </p:sp>
      <p:sp>
        <p:nvSpPr>
          <p:cNvPr id="420" name="Google Shape;420;p33"/>
          <p:cNvSpPr txBox="1"/>
          <p:nvPr/>
        </p:nvSpPr>
        <p:spPr>
          <a:xfrm>
            <a:off x="4324098" y="6337532"/>
            <a:ext cx="9639900" cy="219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FFFFF"/>
                </a:solidFill>
                <a:latin typeface="Antic"/>
                <a:ea typeface="Antic"/>
                <a:cs typeface="Antic"/>
                <a:sym typeface="Antic"/>
              </a:rPr>
              <a:t>SlidesCarnival for the presentation template</a:t>
            </a:r>
            <a:endParaRPr/>
          </a:p>
          <a:p>
            <a:pPr indent="0" lvl="0" marL="0" marR="0" rtl="0" algn="ctr">
              <a:lnSpc>
                <a:spcPct val="115000"/>
              </a:lnSpc>
              <a:spcBef>
                <a:spcPts val="0"/>
              </a:spcBef>
              <a:spcAft>
                <a:spcPts val="0"/>
              </a:spcAft>
              <a:buNone/>
            </a:pPr>
            <a:r>
              <a:rPr b="1" i="0" lang="en-US" sz="3200" u="none" cap="none" strike="noStrike">
                <a:solidFill>
                  <a:srgbClr val="FFFFFF"/>
                </a:solidFill>
                <a:latin typeface="Antic"/>
                <a:ea typeface="Antic"/>
                <a:cs typeface="Antic"/>
                <a:sym typeface="Antic"/>
              </a:rPr>
              <a:t>Pexels and Pixabay for the photos</a:t>
            </a:r>
            <a:endParaRPr/>
          </a:p>
          <a:p>
            <a:pPr indent="0" lvl="0" marL="0" marR="0" rtl="0" algn="ctr">
              <a:lnSpc>
                <a:spcPct val="115000"/>
              </a:lnSpc>
              <a:spcBef>
                <a:spcPts val="0"/>
              </a:spcBef>
              <a:spcAft>
                <a:spcPts val="0"/>
              </a:spcAft>
              <a:buNone/>
            </a:pPr>
            <a:r>
              <a:t/>
            </a:r>
            <a:endParaRPr b="1" i="0" sz="3200" u="none" cap="none" strike="noStrike">
              <a:solidFill>
                <a:srgbClr val="FFFFFF"/>
              </a:solidFill>
              <a:latin typeface="Antic"/>
              <a:ea typeface="Antic"/>
              <a:cs typeface="Antic"/>
              <a:sym typeface="Antic"/>
            </a:endParaRPr>
          </a:p>
          <a:p>
            <a:pPr indent="0" lvl="0" marL="0" marR="0" rtl="0" algn="ctr">
              <a:lnSpc>
                <a:spcPct val="115000"/>
              </a:lnSpc>
              <a:spcBef>
                <a:spcPts val="0"/>
              </a:spcBef>
              <a:spcAft>
                <a:spcPts val="0"/>
              </a:spcAft>
              <a:buNone/>
            </a:pPr>
            <a:r>
              <a:rPr b="1" i="0" lang="en-US" sz="3200" u="none" cap="none" strike="noStrike">
                <a:solidFill>
                  <a:srgbClr val="FFFFFF"/>
                </a:solidFill>
                <a:latin typeface="Antic"/>
                <a:ea typeface="Antic"/>
                <a:cs typeface="Antic"/>
                <a:sym typeface="Antic"/>
              </a:rPr>
              <a:t>Happy Designing!</a:t>
            </a:r>
            <a:endParaRPr/>
          </a:p>
        </p:txBody>
      </p:sp>
      <p:sp>
        <p:nvSpPr>
          <p:cNvPr id="421" name="Google Shape;421;p33"/>
          <p:cNvSpPr txBox="1"/>
          <p:nvPr/>
        </p:nvSpPr>
        <p:spPr>
          <a:xfrm>
            <a:off x="1670175" y="3937625"/>
            <a:ext cx="14236500" cy="158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4800" u="none" cap="none" strike="noStrike">
                <a:solidFill>
                  <a:srgbClr val="A8D8D4"/>
                </a:solidFill>
                <a:latin typeface="Antic"/>
                <a:ea typeface="Antic"/>
                <a:cs typeface="Antic"/>
                <a:sym typeface="Antic"/>
              </a:rPr>
              <a:t>THIS PRESENTATION TEMPLATE IS FREE FOR EVERYONE TO USE THANKS TO THE FOLLOWING:</a:t>
            </a:r>
            <a:endParaRPr/>
          </a:p>
        </p:txBody>
      </p:sp>
      <p:pic>
        <p:nvPicPr>
          <p:cNvPr id="422" name="Google Shape;422;p33"/>
          <p:cNvPicPr preferRelativeResize="0"/>
          <p:nvPr/>
        </p:nvPicPr>
        <p:blipFill>
          <a:blip r:embed="rId4">
            <a:alphaModFix/>
          </a:blip>
          <a:stretch>
            <a:fillRect/>
          </a:stretch>
        </p:blipFill>
        <p:spPr>
          <a:xfrm>
            <a:off x="6353378" y="2057225"/>
            <a:ext cx="4870001" cy="1230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102" name="Shape 102"/>
        <p:cNvGrpSpPr/>
        <p:nvPr/>
      </p:nvGrpSpPr>
      <p:grpSpPr>
        <a:xfrm>
          <a:off x="0" y="0"/>
          <a:ext cx="0" cy="0"/>
          <a:chOff x="0" y="0"/>
          <a:chExt cx="0" cy="0"/>
        </a:xfrm>
      </p:grpSpPr>
      <p:sp>
        <p:nvSpPr>
          <p:cNvPr id="103" name="Google Shape;103;p16"/>
          <p:cNvSpPr/>
          <p:nvPr/>
        </p:nvSpPr>
        <p:spPr>
          <a:xfrm rot="5400000">
            <a:off x="-4414058" y="4414058"/>
            <a:ext cx="10287000" cy="1458884"/>
          </a:xfrm>
          <a:custGeom>
            <a:rect b="b" l="l" r="r" t="t"/>
            <a:pathLst>
              <a:path extrusionOk="0" h="1458884" w="10287000">
                <a:moveTo>
                  <a:pt x="0" y="0"/>
                </a:moveTo>
                <a:lnTo>
                  <a:pt x="10287000" y="0"/>
                </a:lnTo>
                <a:lnTo>
                  <a:pt x="10287000" y="1458884"/>
                </a:lnTo>
                <a:lnTo>
                  <a:pt x="0" y="1458884"/>
                </a:lnTo>
                <a:lnTo>
                  <a:pt x="0" y="0"/>
                </a:lnTo>
                <a:close/>
              </a:path>
            </a:pathLst>
          </a:custGeom>
          <a:blipFill rotWithShape="1">
            <a:blip r:embed="rId3">
              <a:alphaModFix/>
            </a:blip>
            <a:stretch>
              <a:fillRect b="0" l="0" r="0" t="0"/>
            </a:stretch>
          </a:blipFill>
          <a:ln>
            <a:noFill/>
          </a:ln>
        </p:spPr>
      </p:sp>
      <p:sp>
        <p:nvSpPr>
          <p:cNvPr id="104" name="Google Shape;104;p16"/>
          <p:cNvSpPr/>
          <p:nvPr/>
        </p:nvSpPr>
        <p:spPr>
          <a:xfrm flipH="1" rot="-5400000">
            <a:off x="12415058" y="4414058"/>
            <a:ext cx="10287000" cy="1458884"/>
          </a:xfrm>
          <a:custGeom>
            <a:rect b="b" l="l" r="r" t="t"/>
            <a:pathLst>
              <a:path extrusionOk="0" h="1458884" w="10287000">
                <a:moveTo>
                  <a:pt x="0" y="1458884"/>
                </a:moveTo>
                <a:lnTo>
                  <a:pt x="10287000" y="1458884"/>
                </a:lnTo>
                <a:lnTo>
                  <a:pt x="10287000" y="0"/>
                </a:lnTo>
                <a:lnTo>
                  <a:pt x="0" y="0"/>
                </a:lnTo>
                <a:lnTo>
                  <a:pt x="0" y="1458884"/>
                </a:lnTo>
                <a:close/>
              </a:path>
            </a:pathLst>
          </a:custGeom>
          <a:blipFill rotWithShape="1">
            <a:blip r:embed="rId3">
              <a:alphaModFix/>
            </a:blip>
            <a:stretch>
              <a:fillRect b="0" l="0" r="0" t="0"/>
            </a:stretch>
          </a:blipFill>
          <a:ln>
            <a:noFill/>
          </a:ln>
        </p:spPr>
      </p:sp>
      <p:sp>
        <p:nvSpPr>
          <p:cNvPr id="105" name="Google Shape;105;p16"/>
          <p:cNvSpPr txBox="1"/>
          <p:nvPr/>
        </p:nvSpPr>
        <p:spPr>
          <a:xfrm>
            <a:off x="7633052" y="4739792"/>
            <a:ext cx="4168500" cy="4412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Click on the "PowerPoint" button below this presentation preview. Start editing your presentation.</a:t>
            </a:r>
            <a:endParaRPr/>
          </a:p>
          <a:p>
            <a:pPr indent="0" lvl="0" marL="0" marR="0" rtl="0" algn="ctr">
              <a:lnSpc>
                <a:spcPct val="115000"/>
              </a:lnSpc>
              <a:spcBef>
                <a:spcPts val="0"/>
              </a:spcBef>
              <a:spcAft>
                <a:spcPts val="0"/>
              </a:spcAft>
              <a:buNone/>
            </a:pPr>
            <a:r>
              <a:t/>
            </a:r>
            <a:endParaRPr b="0" i="0" sz="2100" u="none" cap="none" strike="noStrike">
              <a:solidFill>
                <a:srgbClr val="000000"/>
              </a:solidFill>
              <a:latin typeface="Antic"/>
              <a:ea typeface="Antic"/>
              <a:cs typeface="Antic"/>
              <a:sym typeface="Antic"/>
            </a:endParaRPr>
          </a:p>
          <a:p>
            <a:pPr indent="0" lvl="0" marL="0" marR="0" rtl="0" algn="ctr">
              <a:lnSpc>
                <a:spcPct val="115000"/>
              </a:lnSpc>
              <a:spcBef>
                <a:spcPts val="0"/>
              </a:spcBef>
              <a:spcAft>
                <a:spcPts val="0"/>
              </a:spcAft>
              <a:buNone/>
            </a:pPr>
            <a:r>
              <a:rPr b="0" i="0" lang="en-US" sz="2100" u="sng" cap="none" strike="noStrike">
                <a:solidFill>
                  <a:srgbClr val="000000"/>
                </a:solidFill>
                <a:latin typeface="Antic"/>
                <a:ea typeface="Antic"/>
                <a:cs typeface="Antic"/>
                <a:sym typeface="Antic"/>
              </a:rPr>
              <a:t>Alternative:</a:t>
            </a:r>
            <a:r>
              <a:rPr b="0" i="0" lang="en-US" sz="2100" u="none" cap="none" strike="noStrike">
                <a:solidFill>
                  <a:srgbClr val="000000"/>
                </a:solidFill>
                <a:latin typeface="Antic"/>
                <a:ea typeface="Antic"/>
                <a:cs typeface="Antic"/>
                <a:sym typeface="Antic"/>
              </a:rPr>
              <a:t> From Canva template file, Click on the "Share" button on the top right corner in Canva and click on "More" at the bottom of the menu. Enter "PowerPoint" in the search bar and click on the PowerPoint icon to download.</a:t>
            </a:r>
            <a:endParaRPr/>
          </a:p>
          <a:p>
            <a:pPr indent="0" lvl="0" marL="0" marR="0" rtl="0" algn="ctr">
              <a:lnSpc>
                <a:spcPct val="115000"/>
              </a:lnSpc>
              <a:spcBef>
                <a:spcPts val="0"/>
              </a:spcBef>
              <a:spcAft>
                <a:spcPts val="0"/>
              </a:spcAft>
              <a:buNone/>
            </a:pPr>
            <a:r>
              <a:t/>
            </a:r>
            <a:endParaRPr b="0" i="0" sz="2100" u="none" cap="none" strike="noStrike">
              <a:solidFill>
                <a:srgbClr val="000000"/>
              </a:solidFill>
              <a:latin typeface="Antic"/>
              <a:ea typeface="Antic"/>
              <a:cs typeface="Antic"/>
              <a:sym typeface="Antic"/>
            </a:endParaRPr>
          </a:p>
        </p:txBody>
      </p:sp>
      <p:sp>
        <p:nvSpPr>
          <p:cNvPr id="106" name="Google Shape;106;p16"/>
          <p:cNvSpPr txBox="1"/>
          <p:nvPr/>
        </p:nvSpPr>
        <p:spPr>
          <a:xfrm>
            <a:off x="2502735" y="3994494"/>
            <a:ext cx="3260631"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ntic"/>
                <a:ea typeface="Antic"/>
                <a:cs typeface="Antic"/>
                <a:sym typeface="Antic"/>
              </a:rPr>
              <a:t>GOOGLE SLIDES</a:t>
            </a:r>
            <a:endParaRPr/>
          </a:p>
        </p:txBody>
      </p:sp>
      <p:sp>
        <p:nvSpPr>
          <p:cNvPr id="107" name="Google Shape;107;p16"/>
          <p:cNvSpPr txBox="1"/>
          <p:nvPr/>
        </p:nvSpPr>
        <p:spPr>
          <a:xfrm>
            <a:off x="1834810" y="4739792"/>
            <a:ext cx="4596600" cy="4412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Click on the "Google Slides" button below this presentation preview. Make sure to sign in to your Google account. Click on "Make a copy." Start editing your presentation.</a:t>
            </a:r>
            <a:endParaRPr/>
          </a:p>
          <a:p>
            <a:pPr indent="0" lvl="0" marL="0" marR="0" rtl="0" algn="ctr">
              <a:lnSpc>
                <a:spcPct val="115000"/>
              </a:lnSpc>
              <a:spcBef>
                <a:spcPts val="0"/>
              </a:spcBef>
              <a:spcAft>
                <a:spcPts val="0"/>
              </a:spcAft>
              <a:buNone/>
            </a:pPr>
            <a:r>
              <a:t/>
            </a:r>
            <a:endParaRPr b="0" i="0" sz="2100" u="none" cap="none" strike="noStrike">
              <a:solidFill>
                <a:srgbClr val="000000"/>
              </a:solidFill>
              <a:latin typeface="Antic"/>
              <a:ea typeface="Antic"/>
              <a:cs typeface="Antic"/>
              <a:sym typeface="Antic"/>
            </a:endParaRPr>
          </a:p>
          <a:p>
            <a:pPr indent="0" lvl="0" marL="0" marR="0" rtl="0" algn="ctr">
              <a:lnSpc>
                <a:spcPct val="115000"/>
              </a:lnSpc>
              <a:spcBef>
                <a:spcPts val="0"/>
              </a:spcBef>
              <a:spcAft>
                <a:spcPts val="0"/>
              </a:spcAft>
              <a:buNone/>
            </a:pPr>
            <a:r>
              <a:rPr b="0" i="0" lang="en-US" sz="2100" u="sng" cap="none" strike="noStrike">
                <a:solidFill>
                  <a:srgbClr val="000000"/>
                </a:solidFill>
                <a:latin typeface="Antic"/>
                <a:ea typeface="Antic"/>
                <a:cs typeface="Antic"/>
                <a:sym typeface="Antic"/>
              </a:rPr>
              <a:t>Alternative: </a:t>
            </a:r>
            <a:r>
              <a:rPr b="0" i="0" lang="en-US" sz="2100" u="none" cap="none" strike="noStrike">
                <a:solidFill>
                  <a:srgbClr val="000000"/>
                </a:solidFill>
                <a:latin typeface="Antic"/>
                <a:ea typeface="Antic"/>
                <a:cs typeface="Antic"/>
                <a:sym typeface="Antic"/>
              </a:rPr>
              <a:t>Click on the "Share" button on the top right corner in Canva and click on "More" at the bottom of the menu. Enter "Google Drive" in the search bar and click on the GDrive icon to add this design as a Google slide in your GDrive.</a:t>
            </a:r>
            <a:endParaRPr/>
          </a:p>
        </p:txBody>
      </p:sp>
      <p:sp>
        <p:nvSpPr>
          <p:cNvPr id="108" name="Google Shape;108;p16"/>
          <p:cNvSpPr txBox="1"/>
          <p:nvPr/>
        </p:nvSpPr>
        <p:spPr>
          <a:xfrm>
            <a:off x="8342590" y="3994494"/>
            <a:ext cx="274944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ntic"/>
                <a:ea typeface="Antic"/>
                <a:cs typeface="Antic"/>
                <a:sym typeface="Antic"/>
              </a:rPr>
              <a:t>POWERPOINT</a:t>
            </a:r>
            <a:endParaRPr/>
          </a:p>
        </p:txBody>
      </p:sp>
      <p:sp>
        <p:nvSpPr>
          <p:cNvPr id="109" name="Google Shape;109;p16"/>
          <p:cNvSpPr txBox="1"/>
          <p:nvPr/>
        </p:nvSpPr>
        <p:spPr>
          <a:xfrm>
            <a:off x="13881333" y="3994494"/>
            <a:ext cx="169385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ntic"/>
                <a:ea typeface="Antic"/>
                <a:cs typeface="Antic"/>
                <a:sym typeface="Antic"/>
              </a:rPr>
              <a:t>CANVA</a:t>
            </a:r>
            <a:endParaRPr/>
          </a:p>
        </p:txBody>
      </p:sp>
      <p:sp>
        <p:nvSpPr>
          <p:cNvPr id="110" name="Google Shape;110;p16"/>
          <p:cNvSpPr txBox="1"/>
          <p:nvPr/>
        </p:nvSpPr>
        <p:spPr>
          <a:xfrm>
            <a:off x="12711500" y="4739792"/>
            <a:ext cx="37416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Click on the "Canva" button under this presentation preview.</a:t>
            </a:r>
            <a:endParaRPr/>
          </a:p>
          <a:p>
            <a:pPr indent="0" lvl="0" marL="0" marR="0" rtl="0" algn="ctr">
              <a:lnSpc>
                <a:spcPct val="115000"/>
              </a:lnSpc>
              <a:spcBef>
                <a:spcPts val="0"/>
              </a:spcBef>
              <a:spcAft>
                <a:spcPts val="0"/>
              </a:spcAft>
              <a:buNone/>
            </a:pPr>
            <a:r>
              <a:t/>
            </a:r>
            <a:endParaRPr b="0" i="0" sz="2100" u="none" cap="none" strike="noStrike">
              <a:solidFill>
                <a:srgbClr val="000000"/>
              </a:solidFill>
              <a:latin typeface="Antic"/>
              <a:ea typeface="Antic"/>
              <a:cs typeface="Antic"/>
              <a:sym typeface="Antic"/>
            </a:endParaRPr>
          </a:p>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Start editing your</a:t>
            </a:r>
            <a:endParaRPr/>
          </a:p>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presentation. You need to sign in to your Canva account.</a:t>
            </a:r>
            <a:endParaRPr/>
          </a:p>
        </p:txBody>
      </p:sp>
      <p:sp>
        <p:nvSpPr>
          <p:cNvPr id="111" name="Google Shape;111;p16"/>
          <p:cNvSpPr/>
          <p:nvPr/>
        </p:nvSpPr>
        <p:spPr>
          <a:xfrm>
            <a:off x="3763703" y="489541"/>
            <a:ext cx="10760595" cy="2757402"/>
          </a:xfrm>
          <a:custGeom>
            <a:rect b="b" l="l" r="r" t="t"/>
            <a:pathLst>
              <a:path extrusionOk="0" h="2757402" w="10760595">
                <a:moveTo>
                  <a:pt x="0" y="0"/>
                </a:moveTo>
                <a:lnTo>
                  <a:pt x="10760594" y="0"/>
                </a:lnTo>
                <a:lnTo>
                  <a:pt x="10760594" y="2757403"/>
                </a:lnTo>
                <a:lnTo>
                  <a:pt x="0" y="2757403"/>
                </a:lnTo>
                <a:lnTo>
                  <a:pt x="0" y="0"/>
                </a:lnTo>
                <a:close/>
              </a:path>
            </a:pathLst>
          </a:custGeom>
          <a:blipFill rotWithShape="1">
            <a:blip r:embed="rId4">
              <a:alphaModFix/>
            </a:blip>
            <a:stretch>
              <a:fillRect b="0" l="0" r="0" t="0"/>
            </a:stretch>
          </a:blipFill>
          <a:ln>
            <a:noFill/>
          </a:ln>
        </p:spPr>
      </p:sp>
      <p:sp>
        <p:nvSpPr>
          <p:cNvPr id="112" name="Google Shape;112;p16"/>
          <p:cNvSpPr txBox="1"/>
          <p:nvPr/>
        </p:nvSpPr>
        <p:spPr>
          <a:xfrm>
            <a:off x="4560971" y="917140"/>
            <a:ext cx="91662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000000"/>
                </a:solidFill>
                <a:latin typeface="Antic"/>
                <a:ea typeface="Antic"/>
                <a:cs typeface="Antic"/>
                <a:sym typeface="Antic"/>
              </a:rPr>
              <a:t>HOW TO USE THIS PRESENTATION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116" name="Shape 116"/>
        <p:cNvGrpSpPr/>
        <p:nvPr/>
      </p:nvGrpSpPr>
      <p:grpSpPr>
        <a:xfrm>
          <a:off x="0" y="0"/>
          <a:ext cx="0" cy="0"/>
          <a:chOff x="0" y="0"/>
          <a:chExt cx="0" cy="0"/>
        </a:xfrm>
      </p:grpSpPr>
      <p:sp>
        <p:nvSpPr>
          <p:cNvPr id="117" name="Google Shape;117;p17"/>
          <p:cNvSpPr/>
          <p:nvPr/>
        </p:nvSpPr>
        <p:spPr>
          <a:xfrm>
            <a:off x="6583889" y="1579717"/>
            <a:ext cx="4998370" cy="4817179"/>
          </a:xfrm>
          <a:custGeom>
            <a:rect b="b" l="l" r="r" t="t"/>
            <a:pathLst>
              <a:path extrusionOk="0" h="4817179" w="4998370">
                <a:moveTo>
                  <a:pt x="0" y="0"/>
                </a:moveTo>
                <a:lnTo>
                  <a:pt x="4998369" y="0"/>
                </a:lnTo>
                <a:lnTo>
                  <a:pt x="4998369" y="4817179"/>
                </a:lnTo>
                <a:lnTo>
                  <a:pt x="0" y="4817179"/>
                </a:lnTo>
                <a:lnTo>
                  <a:pt x="0" y="0"/>
                </a:lnTo>
                <a:close/>
              </a:path>
            </a:pathLst>
          </a:custGeom>
          <a:blipFill rotWithShape="1">
            <a:blip r:embed="rId3">
              <a:alphaModFix/>
            </a:blip>
            <a:stretch>
              <a:fillRect b="0" l="0" r="0" t="0"/>
            </a:stretch>
          </a:blipFill>
          <a:ln>
            <a:noFill/>
          </a:ln>
        </p:spPr>
      </p:sp>
      <p:sp>
        <p:nvSpPr>
          <p:cNvPr id="118" name="Google Shape;118;p17"/>
          <p:cNvSpPr/>
          <p:nvPr/>
        </p:nvSpPr>
        <p:spPr>
          <a:xfrm>
            <a:off x="0" y="7060983"/>
            <a:ext cx="3249651" cy="3226017"/>
          </a:xfrm>
          <a:custGeom>
            <a:rect b="b" l="l" r="r" t="t"/>
            <a:pathLst>
              <a:path extrusionOk="0" h="3226017" w="3249651">
                <a:moveTo>
                  <a:pt x="0" y="0"/>
                </a:moveTo>
                <a:lnTo>
                  <a:pt x="3249651" y="0"/>
                </a:lnTo>
                <a:lnTo>
                  <a:pt x="3249651" y="3226017"/>
                </a:lnTo>
                <a:lnTo>
                  <a:pt x="0" y="3226017"/>
                </a:lnTo>
                <a:lnTo>
                  <a:pt x="0" y="0"/>
                </a:lnTo>
                <a:close/>
              </a:path>
            </a:pathLst>
          </a:custGeom>
          <a:blipFill rotWithShape="1">
            <a:blip r:embed="rId4">
              <a:alphaModFix/>
            </a:blip>
            <a:stretch>
              <a:fillRect b="0" l="0" r="0" t="0"/>
            </a:stretch>
          </a:blipFill>
          <a:ln>
            <a:noFill/>
          </a:ln>
        </p:spPr>
      </p:sp>
      <p:sp>
        <p:nvSpPr>
          <p:cNvPr id="119" name="Google Shape;119;p17"/>
          <p:cNvSpPr/>
          <p:nvPr/>
        </p:nvSpPr>
        <p:spPr>
          <a:xfrm flipH="1" rot="10800000">
            <a:off x="0" y="0"/>
            <a:ext cx="3249651" cy="3226017"/>
          </a:xfrm>
          <a:custGeom>
            <a:rect b="b" l="l" r="r" t="t"/>
            <a:pathLst>
              <a:path extrusionOk="0" h="3226017" w="3249651">
                <a:moveTo>
                  <a:pt x="0" y="3226017"/>
                </a:moveTo>
                <a:lnTo>
                  <a:pt x="3249651" y="3226017"/>
                </a:lnTo>
                <a:lnTo>
                  <a:pt x="3249651" y="0"/>
                </a:lnTo>
                <a:lnTo>
                  <a:pt x="0" y="0"/>
                </a:lnTo>
                <a:lnTo>
                  <a:pt x="0" y="3226017"/>
                </a:lnTo>
                <a:close/>
              </a:path>
            </a:pathLst>
          </a:custGeom>
          <a:blipFill rotWithShape="1">
            <a:blip r:embed="rId4">
              <a:alphaModFix/>
            </a:blip>
            <a:stretch>
              <a:fillRect b="0" l="0" r="0" t="0"/>
            </a:stretch>
          </a:blipFill>
          <a:ln>
            <a:noFill/>
          </a:ln>
        </p:spPr>
      </p:sp>
      <p:sp>
        <p:nvSpPr>
          <p:cNvPr id="120" name="Google Shape;120;p17"/>
          <p:cNvSpPr/>
          <p:nvPr/>
        </p:nvSpPr>
        <p:spPr>
          <a:xfrm>
            <a:off x="5608778" y="6358796"/>
            <a:ext cx="7075004" cy="2352439"/>
          </a:xfrm>
          <a:custGeom>
            <a:rect b="b" l="l" r="r" t="t"/>
            <a:pathLst>
              <a:path extrusionOk="0" h="2352439" w="7075004">
                <a:moveTo>
                  <a:pt x="0" y="0"/>
                </a:moveTo>
                <a:lnTo>
                  <a:pt x="7075004" y="0"/>
                </a:lnTo>
                <a:lnTo>
                  <a:pt x="7075004" y="2352438"/>
                </a:lnTo>
                <a:lnTo>
                  <a:pt x="0" y="2352438"/>
                </a:lnTo>
                <a:lnTo>
                  <a:pt x="0" y="0"/>
                </a:lnTo>
                <a:close/>
              </a:path>
            </a:pathLst>
          </a:custGeom>
          <a:blipFill rotWithShape="1">
            <a:blip r:embed="rId5">
              <a:alphaModFix/>
            </a:blip>
            <a:stretch>
              <a:fillRect b="0" l="0" r="0" t="0"/>
            </a:stretch>
          </a:blipFill>
          <a:ln>
            <a:noFill/>
          </a:ln>
        </p:spPr>
      </p:sp>
      <p:grpSp>
        <p:nvGrpSpPr>
          <p:cNvPr id="121" name="Google Shape;121;p17"/>
          <p:cNvGrpSpPr/>
          <p:nvPr/>
        </p:nvGrpSpPr>
        <p:grpSpPr>
          <a:xfrm>
            <a:off x="13510177" y="2118065"/>
            <a:ext cx="3065400" cy="2337200"/>
            <a:chOff x="0" y="0"/>
            <a:chExt cx="4087200" cy="3116267"/>
          </a:xfrm>
        </p:grpSpPr>
        <p:sp>
          <p:nvSpPr>
            <p:cNvPr id="122" name="Google Shape;122;p17"/>
            <p:cNvSpPr txBox="1"/>
            <p:nvPr/>
          </p:nvSpPr>
          <p:spPr>
            <a:xfrm>
              <a:off x="905842" y="0"/>
              <a:ext cx="2275500" cy="114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496B6C"/>
                  </a:solidFill>
                  <a:latin typeface="Antic"/>
                  <a:ea typeface="Antic"/>
                  <a:cs typeface="Antic"/>
                  <a:sym typeface="Antic"/>
                </a:rPr>
                <a:t>03</a:t>
              </a:r>
              <a:endParaRPr/>
            </a:p>
          </p:txBody>
        </p:sp>
        <p:sp>
          <p:nvSpPr>
            <p:cNvPr id="123" name="Google Shape;123;p17"/>
            <p:cNvSpPr txBox="1"/>
            <p:nvPr/>
          </p:nvSpPr>
          <p:spPr>
            <a:xfrm>
              <a:off x="0" y="1375156"/>
              <a:ext cx="40872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ntic"/>
                  <a:ea typeface="Antic"/>
                  <a:cs typeface="Antic"/>
                  <a:sym typeface="Antic"/>
                </a:rPr>
                <a:t>AGENDA 03</a:t>
              </a:r>
              <a:endParaRPr/>
            </a:p>
          </p:txBody>
        </p:sp>
        <p:sp>
          <p:nvSpPr>
            <p:cNvPr id="124" name="Google Shape;124;p17"/>
            <p:cNvSpPr txBox="1"/>
            <p:nvPr/>
          </p:nvSpPr>
          <p:spPr>
            <a:xfrm>
              <a:off x="165769" y="2189567"/>
              <a:ext cx="37557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Elaborate on what you want to discuss. </a:t>
              </a:r>
              <a:endParaRPr/>
            </a:p>
          </p:txBody>
        </p:sp>
      </p:grpSp>
      <p:grpSp>
        <p:nvGrpSpPr>
          <p:cNvPr id="125" name="Google Shape;125;p17"/>
          <p:cNvGrpSpPr/>
          <p:nvPr/>
        </p:nvGrpSpPr>
        <p:grpSpPr>
          <a:xfrm>
            <a:off x="13510177" y="5492984"/>
            <a:ext cx="3065400" cy="2337200"/>
            <a:chOff x="0" y="0"/>
            <a:chExt cx="4087200" cy="3116267"/>
          </a:xfrm>
        </p:grpSpPr>
        <p:sp>
          <p:nvSpPr>
            <p:cNvPr id="126" name="Google Shape;126;p17"/>
            <p:cNvSpPr txBox="1"/>
            <p:nvPr/>
          </p:nvSpPr>
          <p:spPr>
            <a:xfrm>
              <a:off x="905842" y="0"/>
              <a:ext cx="2275500" cy="114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496B6C"/>
                  </a:solidFill>
                  <a:latin typeface="Antic"/>
                  <a:ea typeface="Antic"/>
                  <a:cs typeface="Antic"/>
                  <a:sym typeface="Antic"/>
                </a:rPr>
                <a:t>04</a:t>
              </a:r>
              <a:endParaRPr/>
            </a:p>
          </p:txBody>
        </p:sp>
        <p:sp>
          <p:nvSpPr>
            <p:cNvPr id="127" name="Google Shape;127;p17"/>
            <p:cNvSpPr txBox="1"/>
            <p:nvPr/>
          </p:nvSpPr>
          <p:spPr>
            <a:xfrm>
              <a:off x="0" y="1375156"/>
              <a:ext cx="40872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ntic"/>
                  <a:ea typeface="Antic"/>
                  <a:cs typeface="Antic"/>
                  <a:sym typeface="Antic"/>
                </a:rPr>
                <a:t>AGENDA 04</a:t>
              </a:r>
              <a:endParaRPr/>
            </a:p>
          </p:txBody>
        </p:sp>
        <p:sp>
          <p:nvSpPr>
            <p:cNvPr id="128" name="Google Shape;128;p17"/>
            <p:cNvSpPr txBox="1"/>
            <p:nvPr/>
          </p:nvSpPr>
          <p:spPr>
            <a:xfrm>
              <a:off x="165769" y="2189567"/>
              <a:ext cx="37557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Elaborate on what you want to discuss. </a:t>
              </a:r>
              <a:endParaRPr/>
            </a:p>
          </p:txBody>
        </p:sp>
      </p:grpSp>
      <p:sp>
        <p:nvSpPr>
          <p:cNvPr id="129" name="Google Shape;129;p17"/>
          <p:cNvSpPr/>
          <p:nvPr/>
        </p:nvSpPr>
        <p:spPr>
          <a:xfrm flipH="1">
            <a:off x="15042909" y="7062958"/>
            <a:ext cx="3249651" cy="3226017"/>
          </a:xfrm>
          <a:custGeom>
            <a:rect b="b" l="l" r="r" t="t"/>
            <a:pathLst>
              <a:path extrusionOk="0" h="3226017" w="3249651">
                <a:moveTo>
                  <a:pt x="3249651" y="0"/>
                </a:moveTo>
                <a:lnTo>
                  <a:pt x="0" y="0"/>
                </a:lnTo>
                <a:lnTo>
                  <a:pt x="0" y="3226018"/>
                </a:lnTo>
                <a:lnTo>
                  <a:pt x="3249651" y="3226018"/>
                </a:lnTo>
                <a:lnTo>
                  <a:pt x="3249651" y="0"/>
                </a:lnTo>
                <a:close/>
              </a:path>
            </a:pathLst>
          </a:custGeom>
          <a:blipFill rotWithShape="1">
            <a:blip r:embed="rId4">
              <a:alphaModFix/>
            </a:blip>
            <a:stretch>
              <a:fillRect b="0" l="0" r="0" t="0"/>
            </a:stretch>
          </a:blipFill>
          <a:ln>
            <a:noFill/>
          </a:ln>
        </p:spPr>
      </p:sp>
      <p:sp>
        <p:nvSpPr>
          <p:cNvPr id="130" name="Google Shape;130;p17"/>
          <p:cNvSpPr/>
          <p:nvPr/>
        </p:nvSpPr>
        <p:spPr>
          <a:xfrm rot="10800000">
            <a:off x="15042909" y="1976"/>
            <a:ext cx="3249651" cy="3226017"/>
          </a:xfrm>
          <a:custGeom>
            <a:rect b="b" l="l" r="r" t="t"/>
            <a:pathLst>
              <a:path extrusionOk="0" h="3226017" w="3249651">
                <a:moveTo>
                  <a:pt x="3249651" y="3226017"/>
                </a:moveTo>
                <a:lnTo>
                  <a:pt x="0" y="3226017"/>
                </a:lnTo>
                <a:lnTo>
                  <a:pt x="0" y="0"/>
                </a:lnTo>
                <a:lnTo>
                  <a:pt x="3249651" y="0"/>
                </a:lnTo>
                <a:lnTo>
                  <a:pt x="3249651" y="3226017"/>
                </a:lnTo>
                <a:close/>
              </a:path>
            </a:pathLst>
          </a:custGeom>
          <a:blipFill rotWithShape="1">
            <a:blip r:embed="rId4">
              <a:alphaModFix/>
            </a:blip>
            <a:stretch>
              <a:fillRect b="0" l="0" r="0" t="0"/>
            </a:stretch>
          </a:blipFill>
          <a:ln>
            <a:noFill/>
          </a:ln>
        </p:spPr>
      </p:sp>
      <p:sp>
        <p:nvSpPr>
          <p:cNvPr id="131" name="Google Shape;131;p17"/>
          <p:cNvSpPr txBox="1"/>
          <p:nvPr/>
        </p:nvSpPr>
        <p:spPr>
          <a:xfrm>
            <a:off x="6710302" y="6583912"/>
            <a:ext cx="48720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000000"/>
                </a:solidFill>
                <a:latin typeface="Antic"/>
                <a:ea typeface="Antic"/>
                <a:cs typeface="Antic"/>
                <a:sym typeface="Antic"/>
              </a:rPr>
              <a:t>AGENDA PAGE</a:t>
            </a:r>
            <a:endParaRPr/>
          </a:p>
        </p:txBody>
      </p:sp>
      <p:grpSp>
        <p:nvGrpSpPr>
          <p:cNvPr id="132" name="Google Shape;132;p17"/>
          <p:cNvGrpSpPr/>
          <p:nvPr/>
        </p:nvGrpSpPr>
        <p:grpSpPr>
          <a:xfrm>
            <a:off x="1716919" y="2116089"/>
            <a:ext cx="3065400" cy="2337200"/>
            <a:chOff x="0" y="0"/>
            <a:chExt cx="4087200" cy="3116267"/>
          </a:xfrm>
        </p:grpSpPr>
        <p:sp>
          <p:nvSpPr>
            <p:cNvPr id="133" name="Google Shape;133;p17"/>
            <p:cNvSpPr txBox="1"/>
            <p:nvPr/>
          </p:nvSpPr>
          <p:spPr>
            <a:xfrm>
              <a:off x="905842" y="0"/>
              <a:ext cx="2275500" cy="114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496B6C"/>
                  </a:solidFill>
                  <a:latin typeface="Antic"/>
                  <a:ea typeface="Antic"/>
                  <a:cs typeface="Antic"/>
                  <a:sym typeface="Antic"/>
                </a:rPr>
                <a:t>01</a:t>
              </a:r>
              <a:endParaRPr/>
            </a:p>
          </p:txBody>
        </p:sp>
        <p:sp>
          <p:nvSpPr>
            <p:cNvPr id="134" name="Google Shape;134;p17"/>
            <p:cNvSpPr txBox="1"/>
            <p:nvPr/>
          </p:nvSpPr>
          <p:spPr>
            <a:xfrm>
              <a:off x="0" y="1375156"/>
              <a:ext cx="40872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ntic"/>
                  <a:ea typeface="Antic"/>
                  <a:cs typeface="Antic"/>
                  <a:sym typeface="Antic"/>
                </a:rPr>
                <a:t>AGENDA 01</a:t>
              </a:r>
              <a:endParaRPr/>
            </a:p>
          </p:txBody>
        </p:sp>
        <p:sp>
          <p:nvSpPr>
            <p:cNvPr id="135" name="Google Shape;135;p17"/>
            <p:cNvSpPr txBox="1"/>
            <p:nvPr/>
          </p:nvSpPr>
          <p:spPr>
            <a:xfrm>
              <a:off x="165769" y="2189567"/>
              <a:ext cx="37557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Elaborate on what you want to discuss. </a:t>
              </a:r>
              <a:endParaRPr/>
            </a:p>
          </p:txBody>
        </p:sp>
      </p:grpSp>
      <p:grpSp>
        <p:nvGrpSpPr>
          <p:cNvPr id="136" name="Google Shape;136;p17"/>
          <p:cNvGrpSpPr/>
          <p:nvPr/>
        </p:nvGrpSpPr>
        <p:grpSpPr>
          <a:xfrm>
            <a:off x="1716919" y="5491009"/>
            <a:ext cx="3065400" cy="2337200"/>
            <a:chOff x="0" y="0"/>
            <a:chExt cx="4087200" cy="3116267"/>
          </a:xfrm>
        </p:grpSpPr>
        <p:sp>
          <p:nvSpPr>
            <p:cNvPr id="137" name="Google Shape;137;p17"/>
            <p:cNvSpPr txBox="1"/>
            <p:nvPr/>
          </p:nvSpPr>
          <p:spPr>
            <a:xfrm>
              <a:off x="905842" y="0"/>
              <a:ext cx="2275500" cy="114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496B6C"/>
                  </a:solidFill>
                  <a:latin typeface="Antic"/>
                  <a:ea typeface="Antic"/>
                  <a:cs typeface="Antic"/>
                  <a:sym typeface="Antic"/>
                </a:rPr>
                <a:t>02</a:t>
              </a:r>
              <a:endParaRPr/>
            </a:p>
          </p:txBody>
        </p:sp>
        <p:sp>
          <p:nvSpPr>
            <p:cNvPr id="138" name="Google Shape;138;p17"/>
            <p:cNvSpPr txBox="1"/>
            <p:nvPr/>
          </p:nvSpPr>
          <p:spPr>
            <a:xfrm>
              <a:off x="0" y="1375156"/>
              <a:ext cx="40872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ntic"/>
                  <a:ea typeface="Antic"/>
                  <a:cs typeface="Antic"/>
                  <a:sym typeface="Antic"/>
                </a:rPr>
                <a:t>AGENDA 02</a:t>
              </a:r>
              <a:endParaRPr/>
            </a:p>
          </p:txBody>
        </p:sp>
        <p:sp>
          <p:nvSpPr>
            <p:cNvPr id="139" name="Google Shape;139;p17"/>
            <p:cNvSpPr txBox="1"/>
            <p:nvPr/>
          </p:nvSpPr>
          <p:spPr>
            <a:xfrm>
              <a:off x="165769" y="2189567"/>
              <a:ext cx="37557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Elaborate on what you want to discuss.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143" name="Shape 143"/>
        <p:cNvGrpSpPr/>
        <p:nvPr/>
      </p:nvGrpSpPr>
      <p:grpSpPr>
        <a:xfrm>
          <a:off x="0" y="0"/>
          <a:ext cx="0" cy="0"/>
          <a:chOff x="0" y="0"/>
          <a:chExt cx="0" cy="0"/>
        </a:xfrm>
      </p:grpSpPr>
      <p:sp>
        <p:nvSpPr>
          <p:cNvPr id="144" name="Google Shape;144;p18"/>
          <p:cNvSpPr/>
          <p:nvPr/>
        </p:nvSpPr>
        <p:spPr>
          <a:xfrm rot="5400000">
            <a:off x="-4414058" y="4414058"/>
            <a:ext cx="10287000" cy="1458884"/>
          </a:xfrm>
          <a:custGeom>
            <a:rect b="b" l="l" r="r" t="t"/>
            <a:pathLst>
              <a:path extrusionOk="0" h="1458884" w="10287000">
                <a:moveTo>
                  <a:pt x="0" y="0"/>
                </a:moveTo>
                <a:lnTo>
                  <a:pt x="10287000" y="0"/>
                </a:lnTo>
                <a:lnTo>
                  <a:pt x="10287000" y="1458884"/>
                </a:lnTo>
                <a:lnTo>
                  <a:pt x="0" y="1458884"/>
                </a:lnTo>
                <a:lnTo>
                  <a:pt x="0" y="0"/>
                </a:lnTo>
                <a:close/>
              </a:path>
            </a:pathLst>
          </a:custGeom>
          <a:blipFill rotWithShape="1">
            <a:blip r:embed="rId3">
              <a:alphaModFix/>
            </a:blip>
            <a:stretch>
              <a:fillRect b="0" l="0" r="0" t="0"/>
            </a:stretch>
          </a:blipFill>
          <a:ln>
            <a:noFill/>
          </a:ln>
        </p:spPr>
      </p:sp>
      <p:sp>
        <p:nvSpPr>
          <p:cNvPr id="145" name="Google Shape;145;p18"/>
          <p:cNvSpPr/>
          <p:nvPr/>
        </p:nvSpPr>
        <p:spPr>
          <a:xfrm flipH="1" rot="-5400000">
            <a:off x="12415058" y="4414058"/>
            <a:ext cx="10287000" cy="1458884"/>
          </a:xfrm>
          <a:custGeom>
            <a:rect b="b" l="l" r="r" t="t"/>
            <a:pathLst>
              <a:path extrusionOk="0" h="1458884" w="10287000">
                <a:moveTo>
                  <a:pt x="0" y="1458884"/>
                </a:moveTo>
                <a:lnTo>
                  <a:pt x="10287000" y="1458884"/>
                </a:lnTo>
                <a:lnTo>
                  <a:pt x="10287000" y="0"/>
                </a:lnTo>
                <a:lnTo>
                  <a:pt x="0" y="0"/>
                </a:lnTo>
                <a:lnTo>
                  <a:pt x="0" y="1458884"/>
                </a:lnTo>
                <a:close/>
              </a:path>
            </a:pathLst>
          </a:custGeom>
          <a:blipFill rotWithShape="1">
            <a:blip r:embed="rId3">
              <a:alphaModFix/>
            </a:blip>
            <a:stretch>
              <a:fillRect b="0" l="0" r="0" t="0"/>
            </a:stretch>
          </a:blipFill>
          <a:ln>
            <a:noFill/>
          </a:ln>
        </p:spPr>
      </p:sp>
      <p:sp>
        <p:nvSpPr>
          <p:cNvPr id="146" name="Google Shape;146;p18"/>
          <p:cNvSpPr/>
          <p:nvPr/>
        </p:nvSpPr>
        <p:spPr>
          <a:xfrm>
            <a:off x="4971979" y="742233"/>
            <a:ext cx="8344042" cy="2138161"/>
          </a:xfrm>
          <a:custGeom>
            <a:rect b="b" l="l" r="r" t="t"/>
            <a:pathLst>
              <a:path extrusionOk="0" h="2138161" w="8344042">
                <a:moveTo>
                  <a:pt x="0" y="0"/>
                </a:moveTo>
                <a:lnTo>
                  <a:pt x="8344042" y="0"/>
                </a:lnTo>
                <a:lnTo>
                  <a:pt x="8344042" y="2138161"/>
                </a:lnTo>
                <a:lnTo>
                  <a:pt x="0" y="2138161"/>
                </a:lnTo>
                <a:lnTo>
                  <a:pt x="0" y="0"/>
                </a:lnTo>
                <a:close/>
              </a:path>
            </a:pathLst>
          </a:custGeom>
          <a:blipFill rotWithShape="1">
            <a:blip r:embed="rId4">
              <a:alphaModFix/>
            </a:blip>
            <a:stretch>
              <a:fillRect b="0" l="0" r="0" t="0"/>
            </a:stretch>
          </a:blipFill>
          <a:ln>
            <a:noFill/>
          </a:ln>
        </p:spPr>
      </p:sp>
      <p:sp>
        <p:nvSpPr>
          <p:cNvPr id="147" name="Google Shape;147;p18"/>
          <p:cNvSpPr txBox="1"/>
          <p:nvPr/>
        </p:nvSpPr>
        <p:spPr>
          <a:xfrm>
            <a:off x="4560971" y="1336461"/>
            <a:ext cx="9166057" cy="959231"/>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1" i="0" lang="en-US" sz="6399" u="none" cap="none" strike="noStrike">
                <a:solidFill>
                  <a:srgbClr val="000000"/>
                </a:solidFill>
                <a:latin typeface="Antic"/>
                <a:ea typeface="Antic"/>
                <a:cs typeface="Antic"/>
                <a:sym typeface="Antic"/>
              </a:rPr>
              <a:t>CONTENTS PAGE</a:t>
            </a:r>
            <a:endParaRPr/>
          </a:p>
        </p:txBody>
      </p:sp>
      <p:grpSp>
        <p:nvGrpSpPr>
          <p:cNvPr id="148" name="Google Shape;148;p18"/>
          <p:cNvGrpSpPr/>
          <p:nvPr/>
        </p:nvGrpSpPr>
        <p:grpSpPr>
          <a:xfrm>
            <a:off x="2361411" y="3505552"/>
            <a:ext cx="6492077" cy="1663595"/>
            <a:chOff x="0" y="0"/>
            <a:chExt cx="8656102" cy="2218126"/>
          </a:xfrm>
        </p:grpSpPr>
        <p:sp>
          <p:nvSpPr>
            <p:cNvPr id="149" name="Google Shape;149;p18"/>
            <p:cNvSpPr/>
            <p:nvPr/>
          </p:nvSpPr>
          <p:spPr>
            <a:xfrm>
              <a:off x="0" y="0"/>
              <a:ext cx="8656102" cy="2218126"/>
            </a:xfrm>
            <a:custGeom>
              <a:rect b="b" l="l" r="r" t="t"/>
              <a:pathLst>
                <a:path extrusionOk="0" h="2218126" w="8656102">
                  <a:moveTo>
                    <a:pt x="0" y="0"/>
                  </a:moveTo>
                  <a:lnTo>
                    <a:pt x="8656102" y="0"/>
                  </a:lnTo>
                  <a:lnTo>
                    <a:pt x="8656102" y="2218126"/>
                  </a:lnTo>
                  <a:lnTo>
                    <a:pt x="0" y="2218126"/>
                  </a:lnTo>
                  <a:lnTo>
                    <a:pt x="0" y="0"/>
                  </a:lnTo>
                  <a:close/>
                </a:path>
              </a:pathLst>
            </a:custGeom>
            <a:blipFill rotWithShape="1">
              <a:blip r:embed="rId4">
                <a:alphaModFix/>
              </a:blip>
              <a:stretch>
                <a:fillRect b="0" l="0" r="0" t="0"/>
              </a:stretch>
            </a:blipFill>
            <a:ln>
              <a:noFill/>
            </a:ln>
          </p:spPr>
        </p:sp>
        <p:sp>
          <p:nvSpPr>
            <p:cNvPr id="150" name="Google Shape;150;p18"/>
            <p:cNvSpPr txBox="1"/>
            <p:nvPr/>
          </p:nvSpPr>
          <p:spPr>
            <a:xfrm>
              <a:off x="1076801" y="540780"/>
              <a:ext cx="2275602" cy="113656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1" i="0" lang="en-US" sz="5600" u="none" cap="none" strike="noStrike">
                  <a:solidFill>
                    <a:srgbClr val="496B6C"/>
                  </a:solidFill>
                  <a:latin typeface="Antic"/>
                  <a:ea typeface="Antic"/>
                  <a:cs typeface="Antic"/>
                  <a:sym typeface="Antic"/>
                </a:rPr>
                <a:t>01</a:t>
              </a:r>
              <a:endParaRPr/>
            </a:p>
          </p:txBody>
        </p:sp>
        <p:sp>
          <p:nvSpPr>
            <p:cNvPr id="151" name="Google Shape;151;p18"/>
            <p:cNvSpPr txBox="1"/>
            <p:nvPr/>
          </p:nvSpPr>
          <p:spPr>
            <a:xfrm>
              <a:off x="2620321" y="785213"/>
              <a:ext cx="5462847"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ntic"/>
                  <a:ea typeface="Antic"/>
                  <a:cs typeface="Antic"/>
                  <a:sym typeface="Antic"/>
                </a:rPr>
                <a:t>ADD AGENDA HERE</a:t>
              </a:r>
              <a:endParaRPr/>
            </a:p>
          </p:txBody>
        </p:sp>
      </p:grpSp>
      <p:grpSp>
        <p:nvGrpSpPr>
          <p:cNvPr id="152" name="Google Shape;152;p18"/>
          <p:cNvGrpSpPr/>
          <p:nvPr/>
        </p:nvGrpSpPr>
        <p:grpSpPr>
          <a:xfrm>
            <a:off x="2361411" y="5682509"/>
            <a:ext cx="6492077" cy="1663595"/>
            <a:chOff x="0" y="0"/>
            <a:chExt cx="8656102" cy="2218126"/>
          </a:xfrm>
        </p:grpSpPr>
        <p:sp>
          <p:nvSpPr>
            <p:cNvPr id="153" name="Google Shape;153;p18"/>
            <p:cNvSpPr/>
            <p:nvPr/>
          </p:nvSpPr>
          <p:spPr>
            <a:xfrm>
              <a:off x="0" y="0"/>
              <a:ext cx="8656102" cy="2218126"/>
            </a:xfrm>
            <a:custGeom>
              <a:rect b="b" l="l" r="r" t="t"/>
              <a:pathLst>
                <a:path extrusionOk="0" h="2218126" w="8656102">
                  <a:moveTo>
                    <a:pt x="0" y="0"/>
                  </a:moveTo>
                  <a:lnTo>
                    <a:pt x="8656102" y="0"/>
                  </a:lnTo>
                  <a:lnTo>
                    <a:pt x="8656102" y="2218126"/>
                  </a:lnTo>
                  <a:lnTo>
                    <a:pt x="0" y="2218126"/>
                  </a:lnTo>
                  <a:lnTo>
                    <a:pt x="0" y="0"/>
                  </a:lnTo>
                  <a:close/>
                </a:path>
              </a:pathLst>
            </a:custGeom>
            <a:blipFill rotWithShape="1">
              <a:blip r:embed="rId4">
                <a:alphaModFix/>
              </a:blip>
              <a:stretch>
                <a:fillRect b="0" l="0" r="0" t="0"/>
              </a:stretch>
            </a:blipFill>
            <a:ln>
              <a:noFill/>
            </a:ln>
          </p:spPr>
        </p:sp>
        <p:sp>
          <p:nvSpPr>
            <p:cNvPr id="154" name="Google Shape;154;p18"/>
            <p:cNvSpPr txBox="1"/>
            <p:nvPr/>
          </p:nvSpPr>
          <p:spPr>
            <a:xfrm>
              <a:off x="1076801" y="540780"/>
              <a:ext cx="2275602" cy="113656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1" i="0" lang="en-US" sz="5600" u="none" cap="none" strike="noStrike">
                  <a:solidFill>
                    <a:srgbClr val="496B6C"/>
                  </a:solidFill>
                  <a:latin typeface="Antic"/>
                  <a:ea typeface="Antic"/>
                  <a:cs typeface="Antic"/>
                  <a:sym typeface="Antic"/>
                </a:rPr>
                <a:t>02</a:t>
              </a:r>
              <a:endParaRPr/>
            </a:p>
          </p:txBody>
        </p:sp>
        <p:sp>
          <p:nvSpPr>
            <p:cNvPr id="155" name="Google Shape;155;p18"/>
            <p:cNvSpPr txBox="1"/>
            <p:nvPr/>
          </p:nvSpPr>
          <p:spPr>
            <a:xfrm>
              <a:off x="2620321" y="785213"/>
              <a:ext cx="5462847"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ntic"/>
                  <a:ea typeface="Antic"/>
                  <a:cs typeface="Antic"/>
                  <a:sym typeface="Antic"/>
                </a:rPr>
                <a:t>ADD AGENDA HERE</a:t>
              </a:r>
              <a:endParaRPr/>
            </a:p>
          </p:txBody>
        </p:sp>
      </p:grpSp>
      <p:grpSp>
        <p:nvGrpSpPr>
          <p:cNvPr id="156" name="Google Shape;156;p18"/>
          <p:cNvGrpSpPr/>
          <p:nvPr/>
        </p:nvGrpSpPr>
        <p:grpSpPr>
          <a:xfrm>
            <a:off x="2361411" y="7859466"/>
            <a:ext cx="6492077" cy="1663595"/>
            <a:chOff x="0" y="0"/>
            <a:chExt cx="8656102" cy="2218126"/>
          </a:xfrm>
        </p:grpSpPr>
        <p:sp>
          <p:nvSpPr>
            <p:cNvPr id="157" name="Google Shape;157;p18"/>
            <p:cNvSpPr/>
            <p:nvPr/>
          </p:nvSpPr>
          <p:spPr>
            <a:xfrm>
              <a:off x="0" y="0"/>
              <a:ext cx="8656102" cy="2218126"/>
            </a:xfrm>
            <a:custGeom>
              <a:rect b="b" l="l" r="r" t="t"/>
              <a:pathLst>
                <a:path extrusionOk="0" h="2218126" w="8656102">
                  <a:moveTo>
                    <a:pt x="0" y="0"/>
                  </a:moveTo>
                  <a:lnTo>
                    <a:pt x="8656102" y="0"/>
                  </a:lnTo>
                  <a:lnTo>
                    <a:pt x="8656102" y="2218126"/>
                  </a:lnTo>
                  <a:lnTo>
                    <a:pt x="0" y="2218126"/>
                  </a:lnTo>
                  <a:lnTo>
                    <a:pt x="0" y="0"/>
                  </a:lnTo>
                  <a:close/>
                </a:path>
              </a:pathLst>
            </a:custGeom>
            <a:blipFill rotWithShape="1">
              <a:blip r:embed="rId4">
                <a:alphaModFix/>
              </a:blip>
              <a:stretch>
                <a:fillRect b="0" l="0" r="0" t="0"/>
              </a:stretch>
            </a:blipFill>
            <a:ln>
              <a:noFill/>
            </a:ln>
          </p:spPr>
        </p:sp>
        <p:sp>
          <p:nvSpPr>
            <p:cNvPr id="158" name="Google Shape;158;p18"/>
            <p:cNvSpPr txBox="1"/>
            <p:nvPr/>
          </p:nvSpPr>
          <p:spPr>
            <a:xfrm>
              <a:off x="1076801" y="540780"/>
              <a:ext cx="2275602" cy="113656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1" i="0" lang="en-US" sz="5600" u="none" cap="none" strike="noStrike">
                  <a:solidFill>
                    <a:srgbClr val="496B6C"/>
                  </a:solidFill>
                  <a:latin typeface="Antic"/>
                  <a:ea typeface="Antic"/>
                  <a:cs typeface="Antic"/>
                  <a:sym typeface="Antic"/>
                </a:rPr>
                <a:t>03</a:t>
              </a:r>
              <a:endParaRPr/>
            </a:p>
          </p:txBody>
        </p:sp>
        <p:sp>
          <p:nvSpPr>
            <p:cNvPr id="159" name="Google Shape;159;p18"/>
            <p:cNvSpPr txBox="1"/>
            <p:nvPr/>
          </p:nvSpPr>
          <p:spPr>
            <a:xfrm>
              <a:off x="2620321" y="785213"/>
              <a:ext cx="5462847"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ntic"/>
                  <a:ea typeface="Antic"/>
                  <a:cs typeface="Antic"/>
                  <a:sym typeface="Antic"/>
                </a:rPr>
                <a:t>ADD AGENDA HERE</a:t>
              </a:r>
              <a:endParaRPr/>
            </a:p>
          </p:txBody>
        </p:sp>
      </p:grpSp>
      <p:grpSp>
        <p:nvGrpSpPr>
          <p:cNvPr id="160" name="Google Shape;160;p18"/>
          <p:cNvGrpSpPr/>
          <p:nvPr/>
        </p:nvGrpSpPr>
        <p:grpSpPr>
          <a:xfrm>
            <a:off x="9434512" y="3505552"/>
            <a:ext cx="6492077" cy="1663595"/>
            <a:chOff x="0" y="0"/>
            <a:chExt cx="8656102" cy="2218126"/>
          </a:xfrm>
        </p:grpSpPr>
        <p:sp>
          <p:nvSpPr>
            <p:cNvPr id="161" name="Google Shape;161;p18"/>
            <p:cNvSpPr/>
            <p:nvPr/>
          </p:nvSpPr>
          <p:spPr>
            <a:xfrm>
              <a:off x="0" y="0"/>
              <a:ext cx="8656102" cy="2218126"/>
            </a:xfrm>
            <a:custGeom>
              <a:rect b="b" l="l" r="r" t="t"/>
              <a:pathLst>
                <a:path extrusionOk="0" h="2218126" w="8656102">
                  <a:moveTo>
                    <a:pt x="0" y="0"/>
                  </a:moveTo>
                  <a:lnTo>
                    <a:pt x="8656102" y="0"/>
                  </a:lnTo>
                  <a:lnTo>
                    <a:pt x="8656102" y="2218126"/>
                  </a:lnTo>
                  <a:lnTo>
                    <a:pt x="0" y="2218126"/>
                  </a:lnTo>
                  <a:lnTo>
                    <a:pt x="0" y="0"/>
                  </a:lnTo>
                  <a:close/>
                </a:path>
              </a:pathLst>
            </a:custGeom>
            <a:blipFill rotWithShape="1">
              <a:blip r:embed="rId4">
                <a:alphaModFix/>
              </a:blip>
              <a:stretch>
                <a:fillRect b="0" l="0" r="0" t="0"/>
              </a:stretch>
            </a:blipFill>
            <a:ln>
              <a:noFill/>
            </a:ln>
          </p:spPr>
        </p:sp>
        <p:sp>
          <p:nvSpPr>
            <p:cNvPr id="162" name="Google Shape;162;p18"/>
            <p:cNvSpPr txBox="1"/>
            <p:nvPr/>
          </p:nvSpPr>
          <p:spPr>
            <a:xfrm>
              <a:off x="1076801" y="540780"/>
              <a:ext cx="2275602" cy="113656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1" i="0" lang="en-US" sz="5600" u="none" cap="none" strike="noStrike">
                  <a:solidFill>
                    <a:srgbClr val="496B6C"/>
                  </a:solidFill>
                  <a:latin typeface="Antic"/>
                  <a:ea typeface="Antic"/>
                  <a:cs typeface="Antic"/>
                  <a:sym typeface="Antic"/>
                </a:rPr>
                <a:t>04</a:t>
              </a:r>
              <a:endParaRPr/>
            </a:p>
          </p:txBody>
        </p:sp>
        <p:sp>
          <p:nvSpPr>
            <p:cNvPr id="163" name="Google Shape;163;p18"/>
            <p:cNvSpPr txBox="1"/>
            <p:nvPr/>
          </p:nvSpPr>
          <p:spPr>
            <a:xfrm>
              <a:off x="2620321" y="785213"/>
              <a:ext cx="5462847"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ntic"/>
                  <a:ea typeface="Antic"/>
                  <a:cs typeface="Antic"/>
                  <a:sym typeface="Antic"/>
                </a:rPr>
                <a:t>ADD AGENDA HERE</a:t>
              </a:r>
              <a:endParaRPr/>
            </a:p>
          </p:txBody>
        </p:sp>
      </p:grpSp>
      <p:grpSp>
        <p:nvGrpSpPr>
          <p:cNvPr id="164" name="Google Shape;164;p18"/>
          <p:cNvGrpSpPr/>
          <p:nvPr/>
        </p:nvGrpSpPr>
        <p:grpSpPr>
          <a:xfrm>
            <a:off x="9434512" y="5682509"/>
            <a:ext cx="6492077" cy="1663595"/>
            <a:chOff x="0" y="0"/>
            <a:chExt cx="8656102" cy="2218126"/>
          </a:xfrm>
        </p:grpSpPr>
        <p:sp>
          <p:nvSpPr>
            <p:cNvPr id="165" name="Google Shape;165;p18"/>
            <p:cNvSpPr/>
            <p:nvPr/>
          </p:nvSpPr>
          <p:spPr>
            <a:xfrm>
              <a:off x="0" y="0"/>
              <a:ext cx="8656102" cy="2218126"/>
            </a:xfrm>
            <a:custGeom>
              <a:rect b="b" l="l" r="r" t="t"/>
              <a:pathLst>
                <a:path extrusionOk="0" h="2218126" w="8656102">
                  <a:moveTo>
                    <a:pt x="0" y="0"/>
                  </a:moveTo>
                  <a:lnTo>
                    <a:pt x="8656102" y="0"/>
                  </a:lnTo>
                  <a:lnTo>
                    <a:pt x="8656102" y="2218126"/>
                  </a:lnTo>
                  <a:lnTo>
                    <a:pt x="0" y="2218126"/>
                  </a:lnTo>
                  <a:lnTo>
                    <a:pt x="0" y="0"/>
                  </a:lnTo>
                  <a:close/>
                </a:path>
              </a:pathLst>
            </a:custGeom>
            <a:blipFill rotWithShape="1">
              <a:blip r:embed="rId4">
                <a:alphaModFix/>
              </a:blip>
              <a:stretch>
                <a:fillRect b="0" l="0" r="0" t="0"/>
              </a:stretch>
            </a:blipFill>
            <a:ln>
              <a:noFill/>
            </a:ln>
          </p:spPr>
        </p:sp>
        <p:sp>
          <p:nvSpPr>
            <p:cNvPr id="166" name="Google Shape;166;p18"/>
            <p:cNvSpPr txBox="1"/>
            <p:nvPr/>
          </p:nvSpPr>
          <p:spPr>
            <a:xfrm>
              <a:off x="1076801" y="540780"/>
              <a:ext cx="2275602" cy="113656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1" i="0" lang="en-US" sz="5600" u="none" cap="none" strike="noStrike">
                  <a:solidFill>
                    <a:srgbClr val="496B6C"/>
                  </a:solidFill>
                  <a:latin typeface="Antic"/>
                  <a:ea typeface="Antic"/>
                  <a:cs typeface="Antic"/>
                  <a:sym typeface="Antic"/>
                </a:rPr>
                <a:t>05</a:t>
              </a:r>
              <a:endParaRPr/>
            </a:p>
          </p:txBody>
        </p:sp>
        <p:sp>
          <p:nvSpPr>
            <p:cNvPr id="167" name="Google Shape;167;p18"/>
            <p:cNvSpPr txBox="1"/>
            <p:nvPr/>
          </p:nvSpPr>
          <p:spPr>
            <a:xfrm>
              <a:off x="2620321" y="785213"/>
              <a:ext cx="5462847"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ntic"/>
                  <a:ea typeface="Antic"/>
                  <a:cs typeface="Antic"/>
                  <a:sym typeface="Antic"/>
                </a:rPr>
                <a:t>ADD AGENDA HERE</a:t>
              </a:r>
              <a:endParaRPr/>
            </a:p>
          </p:txBody>
        </p:sp>
      </p:grpSp>
      <p:grpSp>
        <p:nvGrpSpPr>
          <p:cNvPr id="168" name="Google Shape;168;p18"/>
          <p:cNvGrpSpPr/>
          <p:nvPr/>
        </p:nvGrpSpPr>
        <p:grpSpPr>
          <a:xfrm>
            <a:off x="9434512" y="7859466"/>
            <a:ext cx="6492077" cy="1663595"/>
            <a:chOff x="0" y="0"/>
            <a:chExt cx="8656102" cy="2218126"/>
          </a:xfrm>
        </p:grpSpPr>
        <p:sp>
          <p:nvSpPr>
            <p:cNvPr id="169" name="Google Shape;169;p18"/>
            <p:cNvSpPr/>
            <p:nvPr/>
          </p:nvSpPr>
          <p:spPr>
            <a:xfrm>
              <a:off x="0" y="0"/>
              <a:ext cx="8656102" cy="2218126"/>
            </a:xfrm>
            <a:custGeom>
              <a:rect b="b" l="l" r="r" t="t"/>
              <a:pathLst>
                <a:path extrusionOk="0" h="2218126" w="8656102">
                  <a:moveTo>
                    <a:pt x="0" y="0"/>
                  </a:moveTo>
                  <a:lnTo>
                    <a:pt x="8656102" y="0"/>
                  </a:lnTo>
                  <a:lnTo>
                    <a:pt x="8656102" y="2218126"/>
                  </a:lnTo>
                  <a:lnTo>
                    <a:pt x="0" y="2218126"/>
                  </a:lnTo>
                  <a:lnTo>
                    <a:pt x="0" y="0"/>
                  </a:lnTo>
                  <a:close/>
                </a:path>
              </a:pathLst>
            </a:custGeom>
            <a:blipFill rotWithShape="1">
              <a:blip r:embed="rId4">
                <a:alphaModFix/>
              </a:blip>
              <a:stretch>
                <a:fillRect b="0" l="0" r="0" t="0"/>
              </a:stretch>
            </a:blipFill>
            <a:ln>
              <a:noFill/>
            </a:ln>
          </p:spPr>
        </p:sp>
        <p:sp>
          <p:nvSpPr>
            <p:cNvPr id="170" name="Google Shape;170;p18"/>
            <p:cNvSpPr txBox="1"/>
            <p:nvPr/>
          </p:nvSpPr>
          <p:spPr>
            <a:xfrm>
              <a:off x="1076801" y="540780"/>
              <a:ext cx="2275602" cy="113656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1" i="0" lang="en-US" sz="5600" u="none" cap="none" strike="noStrike">
                  <a:solidFill>
                    <a:srgbClr val="496B6C"/>
                  </a:solidFill>
                  <a:latin typeface="Antic"/>
                  <a:ea typeface="Antic"/>
                  <a:cs typeface="Antic"/>
                  <a:sym typeface="Antic"/>
                </a:rPr>
                <a:t>06</a:t>
              </a:r>
              <a:endParaRPr/>
            </a:p>
          </p:txBody>
        </p:sp>
        <p:sp>
          <p:nvSpPr>
            <p:cNvPr id="171" name="Google Shape;171;p18"/>
            <p:cNvSpPr txBox="1"/>
            <p:nvPr/>
          </p:nvSpPr>
          <p:spPr>
            <a:xfrm>
              <a:off x="2620321" y="785213"/>
              <a:ext cx="5462847"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ntic"/>
                  <a:ea typeface="Antic"/>
                  <a:cs typeface="Antic"/>
                  <a:sym typeface="Antic"/>
                </a:rPr>
                <a:t>ADD AGENDA HERE</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175" name="Shape 175"/>
        <p:cNvGrpSpPr/>
        <p:nvPr/>
      </p:nvGrpSpPr>
      <p:grpSpPr>
        <a:xfrm>
          <a:off x="0" y="0"/>
          <a:ext cx="0" cy="0"/>
          <a:chOff x="0" y="0"/>
          <a:chExt cx="0" cy="0"/>
        </a:xfrm>
      </p:grpSpPr>
      <p:sp>
        <p:nvSpPr>
          <p:cNvPr id="176" name="Google Shape;176;p19"/>
          <p:cNvSpPr/>
          <p:nvPr/>
        </p:nvSpPr>
        <p:spPr>
          <a:xfrm>
            <a:off x="5939575" y="1818053"/>
            <a:ext cx="6408851" cy="2130943"/>
          </a:xfrm>
          <a:custGeom>
            <a:rect b="b" l="l" r="r" t="t"/>
            <a:pathLst>
              <a:path extrusionOk="0" h="2130943" w="6408851">
                <a:moveTo>
                  <a:pt x="0" y="0"/>
                </a:moveTo>
                <a:lnTo>
                  <a:pt x="6408850" y="0"/>
                </a:lnTo>
                <a:lnTo>
                  <a:pt x="6408850" y="2130943"/>
                </a:lnTo>
                <a:lnTo>
                  <a:pt x="0" y="2130943"/>
                </a:lnTo>
                <a:lnTo>
                  <a:pt x="0" y="0"/>
                </a:lnTo>
                <a:close/>
              </a:path>
            </a:pathLst>
          </a:custGeom>
          <a:blipFill rotWithShape="1">
            <a:blip r:embed="rId3">
              <a:alphaModFix/>
            </a:blip>
            <a:stretch>
              <a:fillRect b="0" l="0" r="0" t="0"/>
            </a:stretch>
          </a:blipFill>
          <a:ln>
            <a:noFill/>
          </a:ln>
        </p:spPr>
      </p:sp>
      <p:cxnSp>
        <p:nvCxnSpPr>
          <p:cNvPr id="177" name="Google Shape;177;p19"/>
          <p:cNvCxnSpPr/>
          <p:nvPr/>
        </p:nvCxnSpPr>
        <p:spPr>
          <a:xfrm>
            <a:off x="0" y="5519986"/>
            <a:ext cx="18288000" cy="0"/>
          </a:xfrm>
          <a:prstGeom prst="straightConnector1">
            <a:avLst/>
          </a:prstGeom>
          <a:noFill/>
          <a:ln cap="flat" cmpd="sng" w="66675">
            <a:solidFill>
              <a:srgbClr val="496B6C"/>
            </a:solidFill>
            <a:prstDash val="lgDash"/>
            <a:round/>
            <a:headEnd len="sm" w="sm" type="none"/>
            <a:tailEnd len="sm" w="sm" type="none"/>
          </a:ln>
        </p:spPr>
      </p:cxnSp>
      <p:sp>
        <p:nvSpPr>
          <p:cNvPr id="178" name="Google Shape;178;p19"/>
          <p:cNvSpPr txBox="1"/>
          <p:nvPr/>
        </p:nvSpPr>
        <p:spPr>
          <a:xfrm>
            <a:off x="6708022" y="2408671"/>
            <a:ext cx="4871956" cy="959231"/>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1" i="0" lang="en-US" sz="6399" u="none" cap="none" strike="noStrike">
                <a:solidFill>
                  <a:srgbClr val="000000"/>
                </a:solidFill>
                <a:latin typeface="Antic"/>
                <a:ea typeface="Antic"/>
                <a:cs typeface="Antic"/>
                <a:sym typeface="Antic"/>
              </a:rPr>
              <a:t>TIMELINE</a:t>
            </a:r>
            <a:endParaRPr/>
          </a:p>
        </p:txBody>
      </p:sp>
      <p:grpSp>
        <p:nvGrpSpPr>
          <p:cNvPr id="179" name="Google Shape;179;p19"/>
          <p:cNvGrpSpPr/>
          <p:nvPr/>
        </p:nvGrpSpPr>
        <p:grpSpPr>
          <a:xfrm>
            <a:off x="2009291" y="4825296"/>
            <a:ext cx="1706702" cy="1389381"/>
            <a:chOff x="0" y="0"/>
            <a:chExt cx="2275602" cy="1852508"/>
          </a:xfrm>
        </p:grpSpPr>
        <p:grpSp>
          <p:nvGrpSpPr>
            <p:cNvPr id="180" name="Google Shape;180;p19"/>
            <p:cNvGrpSpPr/>
            <p:nvPr/>
          </p:nvGrpSpPr>
          <p:grpSpPr>
            <a:xfrm>
              <a:off x="211547" y="0"/>
              <a:ext cx="1852508" cy="1852508"/>
              <a:chOff x="0" y="0"/>
              <a:chExt cx="812800" cy="812800"/>
            </a:xfrm>
          </p:grpSpPr>
          <p:sp>
            <p:nvSpPr>
              <p:cNvPr id="181" name="Google Shape;18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ECE1"/>
              </a:solidFill>
              <a:ln cap="sq" cmpd="sng" w="76200">
                <a:solidFill>
                  <a:srgbClr val="496B6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51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19"/>
            <p:cNvSpPr txBox="1"/>
            <p:nvPr/>
          </p:nvSpPr>
          <p:spPr>
            <a:xfrm>
              <a:off x="0" y="357971"/>
              <a:ext cx="2275602" cy="1136565"/>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1" i="0" lang="en-US" sz="5600" u="none" cap="none" strike="noStrike">
                  <a:solidFill>
                    <a:srgbClr val="496B6C"/>
                  </a:solidFill>
                  <a:latin typeface="Antic"/>
                  <a:ea typeface="Antic"/>
                  <a:cs typeface="Antic"/>
                  <a:sym typeface="Antic"/>
                </a:rPr>
                <a:t>01</a:t>
              </a:r>
              <a:endParaRPr/>
            </a:p>
          </p:txBody>
        </p:sp>
      </p:grpSp>
      <p:sp>
        <p:nvSpPr>
          <p:cNvPr id="184" name="Google Shape;184;p19"/>
          <p:cNvSpPr txBox="1"/>
          <p:nvPr/>
        </p:nvSpPr>
        <p:spPr>
          <a:xfrm>
            <a:off x="1329910" y="6767714"/>
            <a:ext cx="3065400" cy="49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ntic"/>
                <a:ea typeface="Antic"/>
                <a:cs typeface="Antic"/>
                <a:sym typeface="Antic"/>
              </a:rPr>
              <a:t>AGENDA 01</a:t>
            </a:r>
            <a:endParaRPr/>
          </a:p>
        </p:txBody>
      </p:sp>
      <p:sp>
        <p:nvSpPr>
          <p:cNvPr id="185" name="Google Shape;185;p19"/>
          <p:cNvSpPr txBox="1"/>
          <p:nvPr/>
        </p:nvSpPr>
        <p:spPr>
          <a:xfrm>
            <a:off x="1454237" y="7371379"/>
            <a:ext cx="28167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Elaborate on what you want to discuss. </a:t>
            </a:r>
            <a:endParaRPr/>
          </a:p>
        </p:txBody>
      </p:sp>
      <p:grpSp>
        <p:nvGrpSpPr>
          <p:cNvPr id="186" name="Google Shape;186;p19"/>
          <p:cNvGrpSpPr/>
          <p:nvPr/>
        </p:nvGrpSpPr>
        <p:grpSpPr>
          <a:xfrm>
            <a:off x="5413831" y="4825296"/>
            <a:ext cx="3065400" cy="3248252"/>
            <a:chOff x="0" y="0"/>
            <a:chExt cx="4087200" cy="4331002"/>
          </a:xfrm>
        </p:grpSpPr>
        <p:grpSp>
          <p:nvGrpSpPr>
            <p:cNvPr id="187" name="Google Shape;187;p19"/>
            <p:cNvGrpSpPr/>
            <p:nvPr/>
          </p:nvGrpSpPr>
          <p:grpSpPr>
            <a:xfrm>
              <a:off x="1117389" y="0"/>
              <a:ext cx="1852508" cy="1852508"/>
              <a:chOff x="0" y="0"/>
              <a:chExt cx="812800" cy="812800"/>
            </a:xfrm>
          </p:grpSpPr>
          <p:sp>
            <p:nvSpPr>
              <p:cNvPr id="188" name="Google Shape;18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ECE1"/>
              </a:solidFill>
              <a:ln cap="sq" cmpd="sng" w="76200">
                <a:solidFill>
                  <a:srgbClr val="496B6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189" name="Google Shape;189;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0" name="Google Shape;190;p19"/>
            <p:cNvSpPr txBox="1"/>
            <p:nvPr/>
          </p:nvSpPr>
          <p:spPr>
            <a:xfrm>
              <a:off x="905842" y="357971"/>
              <a:ext cx="2275500" cy="114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496B6C"/>
                  </a:solidFill>
                  <a:latin typeface="Antic"/>
                  <a:ea typeface="Antic"/>
                  <a:cs typeface="Antic"/>
                  <a:sym typeface="Antic"/>
                </a:rPr>
                <a:t>02</a:t>
              </a:r>
              <a:endParaRPr/>
            </a:p>
          </p:txBody>
        </p:sp>
        <p:sp>
          <p:nvSpPr>
            <p:cNvPr id="191" name="Google Shape;191;p19"/>
            <p:cNvSpPr txBox="1"/>
            <p:nvPr/>
          </p:nvSpPr>
          <p:spPr>
            <a:xfrm>
              <a:off x="0" y="2589891"/>
              <a:ext cx="40872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ntic"/>
                  <a:ea typeface="Antic"/>
                  <a:cs typeface="Antic"/>
                  <a:sym typeface="Antic"/>
                </a:rPr>
                <a:t>AGENDA 03</a:t>
              </a:r>
              <a:endParaRPr/>
            </a:p>
          </p:txBody>
        </p:sp>
        <p:sp>
          <p:nvSpPr>
            <p:cNvPr id="192" name="Google Shape;192;p19"/>
            <p:cNvSpPr txBox="1"/>
            <p:nvPr/>
          </p:nvSpPr>
          <p:spPr>
            <a:xfrm>
              <a:off x="165769" y="3404302"/>
              <a:ext cx="37557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Elaborate on what you want to discuss. </a:t>
              </a:r>
              <a:endParaRPr/>
            </a:p>
          </p:txBody>
        </p:sp>
      </p:grpSp>
      <p:grpSp>
        <p:nvGrpSpPr>
          <p:cNvPr id="193" name="Google Shape;193;p19"/>
          <p:cNvGrpSpPr/>
          <p:nvPr/>
        </p:nvGrpSpPr>
        <p:grpSpPr>
          <a:xfrm>
            <a:off x="9497752" y="4825296"/>
            <a:ext cx="3065400" cy="3248252"/>
            <a:chOff x="0" y="0"/>
            <a:chExt cx="4087200" cy="4331002"/>
          </a:xfrm>
        </p:grpSpPr>
        <p:grpSp>
          <p:nvGrpSpPr>
            <p:cNvPr id="194" name="Google Shape;194;p19"/>
            <p:cNvGrpSpPr/>
            <p:nvPr/>
          </p:nvGrpSpPr>
          <p:grpSpPr>
            <a:xfrm>
              <a:off x="1117389" y="0"/>
              <a:ext cx="1852508" cy="1852508"/>
              <a:chOff x="0" y="0"/>
              <a:chExt cx="812800" cy="812800"/>
            </a:xfrm>
          </p:grpSpPr>
          <p:sp>
            <p:nvSpPr>
              <p:cNvPr id="195" name="Google Shape;19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ECE1"/>
              </a:solidFill>
              <a:ln cap="sq" cmpd="sng" w="76200">
                <a:solidFill>
                  <a:srgbClr val="496B6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196" name="Google Shape;196;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9"/>
            <p:cNvSpPr txBox="1"/>
            <p:nvPr/>
          </p:nvSpPr>
          <p:spPr>
            <a:xfrm>
              <a:off x="905842" y="357971"/>
              <a:ext cx="2275500" cy="114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496B6C"/>
                  </a:solidFill>
                  <a:latin typeface="Antic"/>
                  <a:ea typeface="Antic"/>
                  <a:cs typeface="Antic"/>
                  <a:sym typeface="Antic"/>
                </a:rPr>
                <a:t>03</a:t>
              </a:r>
              <a:endParaRPr/>
            </a:p>
          </p:txBody>
        </p:sp>
        <p:sp>
          <p:nvSpPr>
            <p:cNvPr id="198" name="Google Shape;198;p19"/>
            <p:cNvSpPr txBox="1"/>
            <p:nvPr/>
          </p:nvSpPr>
          <p:spPr>
            <a:xfrm>
              <a:off x="0" y="2589891"/>
              <a:ext cx="40872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ntic"/>
                  <a:ea typeface="Antic"/>
                  <a:cs typeface="Antic"/>
                  <a:sym typeface="Antic"/>
                </a:rPr>
                <a:t>AGENDA 03</a:t>
              </a:r>
              <a:endParaRPr/>
            </a:p>
          </p:txBody>
        </p:sp>
        <p:sp>
          <p:nvSpPr>
            <p:cNvPr id="199" name="Google Shape;199;p19"/>
            <p:cNvSpPr txBox="1"/>
            <p:nvPr/>
          </p:nvSpPr>
          <p:spPr>
            <a:xfrm>
              <a:off x="165769" y="3404302"/>
              <a:ext cx="37557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Elaborate on what you want to discuss. </a:t>
              </a:r>
              <a:endParaRPr/>
            </a:p>
          </p:txBody>
        </p:sp>
      </p:grpSp>
      <p:grpSp>
        <p:nvGrpSpPr>
          <p:cNvPr id="200" name="Google Shape;200;p19"/>
          <p:cNvGrpSpPr/>
          <p:nvPr/>
        </p:nvGrpSpPr>
        <p:grpSpPr>
          <a:xfrm>
            <a:off x="13581673" y="4825296"/>
            <a:ext cx="3065400" cy="3248252"/>
            <a:chOff x="0" y="0"/>
            <a:chExt cx="4087200" cy="4331002"/>
          </a:xfrm>
        </p:grpSpPr>
        <p:grpSp>
          <p:nvGrpSpPr>
            <p:cNvPr id="201" name="Google Shape;201;p19"/>
            <p:cNvGrpSpPr/>
            <p:nvPr/>
          </p:nvGrpSpPr>
          <p:grpSpPr>
            <a:xfrm>
              <a:off x="1117389" y="0"/>
              <a:ext cx="1852508" cy="1852508"/>
              <a:chOff x="0" y="0"/>
              <a:chExt cx="812800" cy="812800"/>
            </a:xfrm>
          </p:grpSpPr>
          <p:sp>
            <p:nvSpPr>
              <p:cNvPr id="202" name="Google Shape;20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ECE1"/>
              </a:solidFill>
              <a:ln cap="sq" cmpd="sng" w="76200">
                <a:solidFill>
                  <a:srgbClr val="496B6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203" name="Google Shape;203;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4" name="Google Shape;204;p19"/>
            <p:cNvSpPr txBox="1"/>
            <p:nvPr/>
          </p:nvSpPr>
          <p:spPr>
            <a:xfrm>
              <a:off x="905842" y="357971"/>
              <a:ext cx="2275500" cy="114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496B6C"/>
                  </a:solidFill>
                  <a:latin typeface="Antic"/>
                  <a:ea typeface="Antic"/>
                  <a:cs typeface="Antic"/>
                  <a:sym typeface="Antic"/>
                </a:rPr>
                <a:t>04</a:t>
              </a:r>
              <a:endParaRPr/>
            </a:p>
          </p:txBody>
        </p:sp>
        <p:sp>
          <p:nvSpPr>
            <p:cNvPr id="205" name="Google Shape;205;p19"/>
            <p:cNvSpPr txBox="1"/>
            <p:nvPr/>
          </p:nvSpPr>
          <p:spPr>
            <a:xfrm>
              <a:off x="0" y="2589891"/>
              <a:ext cx="40872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ntic"/>
                  <a:ea typeface="Antic"/>
                  <a:cs typeface="Antic"/>
                  <a:sym typeface="Antic"/>
                </a:rPr>
                <a:t>AGENDA 04</a:t>
              </a:r>
              <a:endParaRPr/>
            </a:p>
          </p:txBody>
        </p:sp>
        <p:sp>
          <p:nvSpPr>
            <p:cNvPr id="206" name="Google Shape;206;p19"/>
            <p:cNvSpPr txBox="1"/>
            <p:nvPr/>
          </p:nvSpPr>
          <p:spPr>
            <a:xfrm>
              <a:off x="165769" y="3404302"/>
              <a:ext cx="37557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Elaborate on what you want to discuss. </a:t>
              </a:r>
              <a:endParaRPr/>
            </a:p>
          </p:txBody>
        </p:sp>
      </p:grpSp>
      <p:pic>
        <p:nvPicPr>
          <p:cNvPr id="207" name="Google Shape;207;p19"/>
          <p:cNvPicPr preferRelativeResize="0"/>
          <p:nvPr/>
        </p:nvPicPr>
        <p:blipFill>
          <a:blip r:embed="rId4">
            <a:alphaModFix/>
          </a:blip>
          <a:stretch>
            <a:fillRect/>
          </a:stretch>
        </p:blipFill>
        <p:spPr>
          <a:xfrm>
            <a:off x="0" y="8949855"/>
            <a:ext cx="18288000" cy="2598539"/>
          </a:xfrm>
          <a:prstGeom prst="rect">
            <a:avLst/>
          </a:prstGeom>
          <a:noFill/>
          <a:ln>
            <a:noFill/>
          </a:ln>
        </p:spPr>
      </p:pic>
      <p:pic>
        <p:nvPicPr>
          <p:cNvPr id="208" name="Google Shape;208;p19"/>
          <p:cNvPicPr preferRelativeResize="0"/>
          <p:nvPr/>
        </p:nvPicPr>
        <p:blipFill>
          <a:blip r:embed="rId4">
            <a:alphaModFix/>
          </a:blip>
          <a:stretch>
            <a:fillRect/>
          </a:stretch>
        </p:blipFill>
        <p:spPr>
          <a:xfrm flipH="1" rot="10800000">
            <a:off x="0" y="-1149545"/>
            <a:ext cx="18288000" cy="25985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212" name="Shape 212"/>
        <p:cNvGrpSpPr/>
        <p:nvPr/>
      </p:nvGrpSpPr>
      <p:grpSpPr>
        <a:xfrm>
          <a:off x="0" y="0"/>
          <a:ext cx="0" cy="0"/>
          <a:chOff x="0" y="0"/>
          <a:chExt cx="0" cy="0"/>
        </a:xfrm>
      </p:grpSpPr>
      <p:sp>
        <p:nvSpPr>
          <p:cNvPr id="213" name="Google Shape;213;p20"/>
          <p:cNvSpPr/>
          <p:nvPr/>
        </p:nvSpPr>
        <p:spPr>
          <a:xfrm>
            <a:off x="1078200" y="1028700"/>
            <a:ext cx="8344042" cy="2138161"/>
          </a:xfrm>
          <a:custGeom>
            <a:rect b="b" l="l" r="r" t="t"/>
            <a:pathLst>
              <a:path extrusionOk="0" h="2138161" w="8344042">
                <a:moveTo>
                  <a:pt x="0" y="0"/>
                </a:moveTo>
                <a:lnTo>
                  <a:pt x="8344043" y="0"/>
                </a:lnTo>
                <a:lnTo>
                  <a:pt x="8344043" y="2138161"/>
                </a:lnTo>
                <a:lnTo>
                  <a:pt x="0" y="2138161"/>
                </a:lnTo>
                <a:lnTo>
                  <a:pt x="0" y="0"/>
                </a:lnTo>
                <a:close/>
              </a:path>
            </a:pathLst>
          </a:custGeom>
          <a:blipFill rotWithShape="1">
            <a:blip r:embed="rId3">
              <a:alphaModFix/>
            </a:blip>
            <a:stretch>
              <a:fillRect b="0" l="0" r="0" t="0"/>
            </a:stretch>
          </a:blipFill>
          <a:ln>
            <a:noFill/>
          </a:ln>
        </p:spPr>
      </p:sp>
      <p:sp>
        <p:nvSpPr>
          <p:cNvPr id="214" name="Google Shape;214;p20"/>
          <p:cNvSpPr txBox="1"/>
          <p:nvPr/>
        </p:nvSpPr>
        <p:spPr>
          <a:xfrm>
            <a:off x="667193" y="1622927"/>
            <a:ext cx="9166057" cy="959231"/>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1" i="0" lang="en-US" sz="6399" u="none" cap="none" strike="noStrike">
                <a:solidFill>
                  <a:srgbClr val="000000"/>
                </a:solidFill>
                <a:latin typeface="Antic"/>
                <a:ea typeface="Antic"/>
                <a:cs typeface="Antic"/>
                <a:sym typeface="Antic"/>
              </a:rPr>
              <a:t>MGA PAALALA</a:t>
            </a:r>
            <a:endParaRPr/>
          </a:p>
        </p:txBody>
      </p:sp>
      <p:grpSp>
        <p:nvGrpSpPr>
          <p:cNvPr id="215" name="Google Shape;215;p20"/>
          <p:cNvGrpSpPr/>
          <p:nvPr/>
        </p:nvGrpSpPr>
        <p:grpSpPr>
          <a:xfrm>
            <a:off x="1338549" y="4018626"/>
            <a:ext cx="3065400" cy="2337200"/>
            <a:chOff x="0" y="0"/>
            <a:chExt cx="4087200" cy="3116267"/>
          </a:xfrm>
        </p:grpSpPr>
        <p:sp>
          <p:nvSpPr>
            <p:cNvPr id="216" name="Google Shape;216;p20"/>
            <p:cNvSpPr txBox="1"/>
            <p:nvPr/>
          </p:nvSpPr>
          <p:spPr>
            <a:xfrm>
              <a:off x="0" y="0"/>
              <a:ext cx="2275500" cy="114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5600" u="none" cap="none" strike="noStrike">
                  <a:solidFill>
                    <a:srgbClr val="496B6C"/>
                  </a:solidFill>
                  <a:latin typeface="Antic"/>
                  <a:ea typeface="Antic"/>
                  <a:cs typeface="Antic"/>
                  <a:sym typeface="Antic"/>
                </a:rPr>
                <a:t>01</a:t>
              </a:r>
              <a:endParaRPr/>
            </a:p>
          </p:txBody>
        </p:sp>
        <p:sp>
          <p:nvSpPr>
            <p:cNvPr id="217" name="Google Shape;217;p20"/>
            <p:cNvSpPr txBox="1"/>
            <p:nvPr/>
          </p:nvSpPr>
          <p:spPr>
            <a:xfrm>
              <a:off x="0" y="1375156"/>
              <a:ext cx="4087200" cy="65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000000"/>
                  </a:solidFill>
                  <a:latin typeface="Antic"/>
                  <a:ea typeface="Antic"/>
                  <a:cs typeface="Antic"/>
                  <a:sym typeface="Antic"/>
                </a:rPr>
                <a:t>AGENDA 01</a:t>
              </a:r>
              <a:endParaRPr/>
            </a:p>
          </p:txBody>
        </p:sp>
        <p:sp>
          <p:nvSpPr>
            <p:cNvPr id="218" name="Google Shape;218;p20"/>
            <p:cNvSpPr txBox="1"/>
            <p:nvPr/>
          </p:nvSpPr>
          <p:spPr>
            <a:xfrm>
              <a:off x="0" y="2189567"/>
              <a:ext cx="37557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Elaborate on what you want to discuss. </a:t>
              </a:r>
              <a:endParaRPr/>
            </a:p>
          </p:txBody>
        </p:sp>
      </p:grpSp>
      <p:grpSp>
        <p:nvGrpSpPr>
          <p:cNvPr id="219" name="Google Shape;219;p20"/>
          <p:cNvGrpSpPr/>
          <p:nvPr/>
        </p:nvGrpSpPr>
        <p:grpSpPr>
          <a:xfrm>
            <a:off x="6096430" y="4018626"/>
            <a:ext cx="3065400" cy="2337200"/>
            <a:chOff x="0" y="0"/>
            <a:chExt cx="4087200" cy="3116267"/>
          </a:xfrm>
        </p:grpSpPr>
        <p:sp>
          <p:nvSpPr>
            <p:cNvPr id="220" name="Google Shape;220;p20"/>
            <p:cNvSpPr txBox="1"/>
            <p:nvPr/>
          </p:nvSpPr>
          <p:spPr>
            <a:xfrm>
              <a:off x="0" y="0"/>
              <a:ext cx="2275500" cy="114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5600" u="none" cap="none" strike="noStrike">
                  <a:solidFill>
                    <a:srgbClr val="496B6C"/>
                  </a:solidFill>
                  <a:latin typeface="Antic"/>
                  <a:ea typeface="Antic"/>
                  <a:cs typeface="Antic"/>
                  <a:sym typeface="Antic"/>
                </a:rPr>
                <a:t>02</a:t>
              </a:r>
              <a:endParaRPr/>
            </a:p>
          </p:txBody>
        </p:sp>
        <p:sp>
          <p:nvSpPr>
            <p:cNvPr id="221" name="Google Shape;221;p20"/>
            <p:cNvSpPr txBox="1"/>
            <p:nvPr/>
          </p:nvSpPr>
          <p:spPr>
            <a:xfrm>
              <a:off x="0" y="1375156"/>
              <a:ext cx="4087200" cy="65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000000"/>
                  </a:solidFill>
                  <a:latin typeface="Antic"/>
                  <a:ea typeface="Antic"/>
                  <a:cs typeface="Antic"/>
                  <a:sym typeface="Antic"/>
                </a:rPr>
                <a:t>AGENDA 02</a:t>
              </a:r>
              <a:endParaRPr/>
            </a:p>
          </p:txBody>
        </p:sp>
        <p:sp>
          <p:nvSpPr>
            <p:cNvPr id="222" name="Google Shape;222;p20"/>
            <p:cNvSpPr txBox="1"/>
            <p:nvPr/>
          </p:nvSpPr>
          <p:spPr>
            <a:xfrm>
              <a:off x="0" y="2189567"/>
              <a:ext cx="37557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Elaborate on what you want to discuss. </a:t>
              </a:r>
              <a:endParaRPr/>
            </a:p>
          </p:txBody>
        </p:sp>
      </p:grpSp>
      <p:grpSp>
        <p:nvGrpSpPr>
          <p:cNvPr id="223" name="Google Shape;223;p20"/>
          <p:cNvGrpSpPr/>
          <p:nvPr/>
        </p:nvGrpSpPr>
        <p:grpSpPr>
          <a:xfrm>
            <a:off x="1338549" y="7160513"/>
            <a:ext cx="3065400" cy="2337200"/>
            <a:chOff x="0" y="0"/>
            <a:chExt cx="4087200" cy="3116267"/>
          </a:xfrm>
        </p:grpSpPr>
        <p:sp>
          <p:nvSpPr>
            <p:cNvPr id="224" name="Google Shape;224;p20"/>
            <p:cNvSpPr txBox="1"/>
            <p:nvPr/>
          </p:nvSpPr>
          <p:spPr>
            <a:xfrm>
              <a:off x="0" y="0"/>
              <a:ext cx="2275500" cy="114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5600" u="none" cap="none" strike="noStrike">
                  <a:solidFill>
                    <a:srgbClr val="496B6C"/>
                  </a:solidFill>
                  <a:latin typeface="Antic"/>
                  <a:ea typeface="Antic"/>
                  <a:cs typeface="Antic"/>
                  <a:sym typeface="Antic"/>
                </a:rPr>
                <a:t>03</a:t>
              </a:r>
              <a:endParaRPr/>
            </a:p>
          </p:txBody>
        </p:sp>
        <p:sp>
          <p:nvSpPr>
            <p:cNvPr id="225" name="Google Shape;225;p20"/>
            <p:cNvSpPr txBox="1"/>
            <p:nvPr/>
          </p:nvSpPr>
          <p:spPr>
            <a:xfrm>
              <a:off x="0" y="1375156"/>
              <a:ext cx="4087200" cy="65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000000"/>
                  </a:solidFill>
                  <a:latin typeface="Antic"/>
                  <a:ea typeface="Antic"/>
                  <a:cs typeface="Antic"/>
                  <a:sym typeface="Antic"/>
                </a:rPr>
                <a:t>AGENDA 03</a:t>
              </a:r>
              <a:endParaRPr/>
            </a:p>
          </p:txBody>
        </p:sp>
        <p:sp>
          <p:nvSpPr>
            <p:cNvPr id="226" name="Google Shape;226;p20"/>
            <p:cNvSpPr txBox="1"/>
            <p:nvPr/>
          </p:nvSpPr>
          <p:spPr>
            <a:xfrm>
              <a:off x="0" y="2189567"/>
              <a:ext cx="37557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Elaborate on what you want to discuss. </a:t>
              </a:r>
              <a:endParaRPr/>
            </a:p>
          </p:txBody>
        </p:sp>
      </p:grpSp>
      <p:grpSp>
        <p:nvGrpSpPr>
          <p:cNvPr id="227" name="Google Shape;227;p20"/>
          <p:cNvGrpSpPr/>
          <p:nvPr/>
        </p:nvGrpSpPr>
        <p:grpSpPr>
          <a:xfrm>
            <a:off x="6096430" y="7160513"/>
            <a:ext cx="3065400" cy="2337200"/>
            <a:chOff x="0" y="0"/>
            <a:chExt cx="4087200" cy="3116267"/>
          </a:xfrm>
        </p:grpSpPr>
        <p:sp>
          <p:nvSpPr>
            <p:cNvPr id="228" name="Google Shape;228;p20"/>
            <p:cNvSpPr txBox="1"/>
            <p:nvPr/>
          </p:nvSpPr>
          <p:spPr>
            <a:xfrm>
              <a:off x="0" y="0"/>
              <a:ext cx="2275500" cy="114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5600" u="none" cap="none" strike="noStrike">
                  <a:solidFill>
                    <a:srgbClr val="496B6C"/>
                  </a:solidFill>
                  <a:latin typeface="Antic"/>
                  <a:ea typeface="Antic"/>
                  <a:cs typeface="Antic"/>
                  <a:sym typeface="Antic"/>
                </a:rPr>
                <a:t>04</a:t>
              </a:r>
              <a:endParaRPr/>
            </a:p>
          </p:txBody>
        </p:sp>
        <p:sp>
          <p:nvSpPr>
            <p:cNvPr id="229" name="Google Shape;229;p20"/>
            <p:cNvSpPr txBox="1"/>
            <p:nvPr/>
          </p:nvSpPr>
          <p:spPr>
            <a:xfrm>
              <a:off x="0" y="1375156"/>
              <a:ext cx="4087200" cy="65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000000"/>
                  </a:solidFill>
                  <a:latin typeface="Antic"/>
                  <a:ea typeface="Antic"/>
                  <a:cs typeface="Antic"/>
                  <a:sym typeface="Antic"/>
                </a:rPr>
                <a:t>AGENDA 04</a:t>
              </a:r>
              <a:endParaRPr/>
            </a:p>
          </p:txBody>
        </p:sp>
        <p:sp>
          <p:nvSpPr>
            <p:cNvPr id="230" name="Google Shape;230;p20"/>
            <p:cNvSpPr txBox="1"/>
            <p:nvPr/>
          </p:nvSpPr>
          <p:spPr>
            <a:xfrm>
              <a:off x="0" y="2189567"/>
              <a:ext cx="37557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Elaborate on what you want to discuss. </a:t>
              </a:r>
              <a:endParaRPr/>
            </a:p>
          </p:txBody>
        </p:sp>
      </p:grpSp>
      <p:sp>
        <p:nvSpPr>
          <p:cNvPr id="231" name="Google Shape;231;p20"/>
          <p:cNvSpPr/>
          <p:nvPr/>
        </p:nvSpPr>
        <p:spPr>
          <a:xfrm rot="5400000">
            <a:off x="6023357" y="4450553"/>
            <a:ext cx="10287000" cy="1458884"/>
          </a:xfrm>
          <a:custGeom>
            <a:rect b="b" l="l" r="r" t="t"/>
            <a:pathLst>
              <a:path extrusionOk="0" h="1458884" w="10287000">
                <a:moveTo>
                  <a:pt x="0" y="0"/>
                </a:moveTo>
                <a:lnTo>
                  <a:pt x="10287000" y="0"/>
                </a:lnTo>
                <a:lnTo>
                  <a:pt x="10287000" y="1458883"/>
                </a:lnTo>
                <a:lnTo>
                  <a:pt x="0" y="1458883"/>
                </a:lnTo>
                <a:lnTo>
                  <a:pt x="0" y="0"/>
                </a:lnTo>
                <a:close/>
              </a:path>
            </a:pathLst>
          </a:custGeom>
          <a:blipFill rotWithShape="1">
            <a:blip r:embed="rId4">
              <a:alphaModFix/>
            </a:blip>
            <a:stretch>
              <a:fillRect b="0" l="0" r="0" t="0"/>
            </a:stretch>
          </a:blipFill>
          <a:ln>
            <a:noFill/>
          </a:ln>
        </p:spPr>
      </p:sp>
      <p:sp>
        <p:nvSpPr>
          <p:cNvPr id="232" name="Google Shape;232;p20"/>
          <p:cNvSpPr/>
          <p:nvPr/>
        </p:nvSpPr>
        <p:spPr>
          <a:xfrm flipH="1" rot="-5400000">
            <a:off x="12415058" y="4414058"/>
            <a:ext cx="10287000" cy="1458884"/>
          </a:xfrm>
          <a:custGeom>
            <a:rect b="b" l="l" r="r" t="t"/>
            <a:pathLst>
              <a:path extrusionOk="0" h="1458884" w="10287000">
                <a:moveTo>
                  <a:pt x="0" y="1458884"/>
                </a:moveTo>
                <a:lnTo>
                  <a:pt x="10287000" y="1458884"/>
                </a:lnTo>
                <a:lnTo>
                  <a:pt x="10287000" y="0"/>
                </a:lnTo>
                <a:lnTo>
                  <a:pt x="0" y="0"/>
                </a:lnTo>
                <a:lnTo>
                  <a:pt x="0" y="1458884"/>
                </a:lnTo>
                <a:close/>
              </a:path>
            </a:pathLst>
          </a:custGeom>
          <a:blipFill rotWithShape="1">
            <a:blip r:embed="rId4">
              <a:alphaModFix/>
            </a:blip>
            <a:stretch>
              <a:fillRect b="0" l="0" r="0" t="0"/>
            </a:stretch>
          </a:blipFill>
          <a:ln>
            <a:noFill/>
          </a:ln>
        </p:spPr>
      </p:sp>
      <p:sp>
        <p:nvSpPr>
          <p:cNvPr id="233" name="Google Shape;233;p20"/>
          <p:cNvSpPr/>
          <p:nvPr/>
        </p:nvSpPr>
        <p:spPr>
          <a:xfrm flipH="1">
            <a:off x="9144000" y="1028700"/>
            <a:ext cx="10684825" cy="9202306"/>
          </a:xfrm>
          <a:custGeom>
            <a:rect b="b" l="l" r="r" t="t"/>
            <a:pathLst>
              <a:path extrusionOk="0" h="9202306" w="10684825">
                <a:moveTo>
                  <a:pt x="10684825" y="0"/>
                </a:moveTo>
                <a:lnTo>
                  <a:pt x="0" y="0"/>
                </a:lnTo>
                <a:lnTo>
                  <a:pt x="0" y="9202306"/>
                </a:lnTo>
                <a:lnTo>
                  <a:pt x="10684825" y="9202306"/>
                </a:lnTo>
                <a:lnTo>
                  <a:pt x="10684825" y="0"/>
                </a:lnTo>
                <a:close/>
              </a:path>
            </a:pathLst>
          </a:custGeom>
          <a:blipFill rotWithShape="1">
            <a:blip r:embed="rId5">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237" name="Shape 237"/>
        <p:cNvGrpSpPr/>
        <p:nvPr/>
      </p:nvGrpSpPr>
      <p:grpSpPr>
        <a:xfrm>
          <a:off x="0" y="0"/>
          <a:ext cx="0" cy="0"/>
          <a:chOff x="0" y="0"/>
          <a:chExt cx="0" cy="0"/>
        </a:xfrm>
      </p:grpSpPr>
      <p:sp>
        <p:nvSpPr>
          <p:cNvPr id="238" name="Google Shape;238;p21"/>
          <p:cNvSpPr/>
          <p:nvPr/>
        </p:nvSpPr>
        <p:spPr>
          <a:xfrm>
            <a:off x="7089973" y="2928920"/>
            <a:ext cx="10410414" cy="3461463"/>
          </a:xfrm>
          <a:custGeom>
            <a:rect b="b" l="l" r="r" t="t"/>
            <a:pathLst>
              <a:path extrusionOk="0" h="3461463" w="10410414">
                <a:moveTo>
                  <a:pt x="0" y="0"/>
                </a:moveTo>
                <a:lnTo>
                  <a:pt x="10410414" y="0"/>
                </a:lnTo>
                <a:lnTo>
                  <a:pt x="10410414" y="3461463"/>
                </a:lnTo>
                <a:lnTo>
                  <a:pt x="0" y="3461463"/>
                </a:lnTo>
                <a:lnTo>
                  <a:pt x="0" y="0"/>
                </a:lnTo>
                <a:close/>
              </a:path>
            </a:pathLst>
          </a:custGeom>
          <a:blipFill rotWithShape="1">
            <a:blip r:embed="rId3">
              <a:alphaModFix/>
            </a:blip>
            <a:stretch>
              <a:fillRect b="0" l="0" r="0" t="0"/>
            </a:stretch>
          </a:blipFill>
          <a:ln>
            <a:noFill/>
          </a:ln>
        </p:spPr>
      </p:sp>
      <p:sp>
        <p:nvSpPr>
          <p:cNvPr id="239" name="Google Shape;239;p21"/>
          <p:cNvSpPr txBox="1"/>
          <p:nvPr/>
        </p:nvSpPr>
        <p:spPr>
          <a:xfrm>
            <a:off x="8575369" y="3232298"/>
            <a:ext cx="7439700" cy="29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000000"/>
                </a:solidFill>
                <a:latin typeface="Antic"/>
                <a:ea typeface="Antic"/>
                <a:cs typeface="Antic"/>
                <a:sym typeface="Antic"/>
              </a:rPr>
              <a:t>MAGANDANG ARAW, AKO SI </a:t>
            </a:r>
            <a:endParaRPr/>
          </a:p>
          <a:p>
            <a:pPr indent="0" lvl="0" marL="0" marR="0" rtl="0" algn="ctr">
              <a:lnSpc>
                <a:spcPct val="100000"/>
              </a:lnSpc>
              <a:spcBef>
                <a:spcPts val="0"/>
              </a:spcBef>
              <a:spcAft>
                <a:spcPts val="0"/>
              </a:spcAft>
              <a:buNone/>
            </a:pPr>
            <a:r>
              <a:rPr b="1" lang="en-US" sz="6399">
                <a:latin typeface="Antic"/>
                <a:ea typeface="Antic"/>
                <a:cs typeface="Antic"/>
                <a:sym typeface="Antic"/>
              </a:rPr>
              <a:t>MELISSA CRUZ</a:t>
            </a:r>
            <a:endParaRPr/>
          </a:p>
        </p:txBody>
      </p:sp>
      <p:sp>
        <p:nvSpPr>
          <p:cNvPr id="240" name="Google Shape;240;p21"/>
          <p:cNvSpPr txBox="1"/>
          <p:nvPr/>
        </p:nvSpPr>
        <p:spPr>
          <a:xfrm>
            <a:off x="9483369" y="6913553"/>
            <a:ext cx="5623622" cy="10306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Antic"/>
                <a:ea typeface="Antic"/>
                <a:cs typeface="Antic"/>
                <a:sym typeface="Antic"/>
              </a:rPr>
              <a:t>Lorem ipsum dolor sit amet, consectetur adipiscing elit, sed do eiusmod tempor incididunt ut labore et dolore magna aliqua. </a:t>
            </a:r>
            <a:endParaRPr/>
          </a:p>
        </p:txBody>
      </p:sp>
      <p:sp>
        <p:nvSpPr>
          <p:cNvPr id="241" name="Google Shape;241;p21"/>
          <p:cNvSpPr/>
          <p:nvPr/>
        </p:nvSpPr>
        <p:spPr>
          <a:xfrm>
            <a:off x="-2792006" y="-100921"/>
            <a:ext cx="7965277" cy="1129621"/>
          </a:xfrm>
          <a:custGeom>
            <a:rect b="b" l="l" r="r" t="t"/>
            <a:pathLst>
              <a:path extrusionOk="0" h="1129621" w="7965277">
                <a:moveTo>
                  <a:pt x="0" y="0"/>
                </a:moveTo>
                <a:lnTo>
                  <a:pt x="7965276" y="0"/>
                </a:lnTo>
                <a:lnTo>
                  <a:pt x="7965276" y="1129621"/>
                </a:lnTo>
                <a:lnTo>
                  <a:pt x="0" y="1129621"/>
                </a:lnTo>
                <a:lnTo>
                  <a:pt x="0" y="0"/>
                </a:lnTo>
                <a:close/>
              </a:path>
            </a:pathLst>
          </a:custGeom>
          <a:blipFill rotWithShape="1">
            <a:blip r:embed="rId4">
              <a:alphaModFix/>
            </a:blip>
            <a:stretch>
              <a:fillRect b="0" l="0" r="0" t="0"/>
            </a:stretch>
          </a:blipFill>
          <a:ln>
            <a:noFill/>
          </a:ln>
        </p:spPr>
      </p:sp>
      <p:sp>
        <p:nvSpPr>
          <p:cNvPr id="242" name="Google Shape;242;p21"/>
          <p:cNvSpPr/>
          <p:nvPr/>
        </p:nvSpPr>
        <p:spPr>
          <a:xfrm>
            <a:off x="5173270" y="-100921"/>
            <a:ext cx="7965277" cy="1129621"/>
          </a:xfrm>
          <a:custGeom>
            <a:rect b="b" l="l" r="r" t="t"/>
            <a:pathLst>
              <a:path extrusionOk="0" h="1129621" w="7965277">
                <a:moveTo>
                  <a:pt x="0" y="0"/>
                </a:moveTo>
                <a:lnTo>
                  <a:pt x="7965277" y="0"/>
                </a:lnTo>
                <a:lnTo>
                  <a:pt x="7965277" y="1129621"/>
                </a:lnTo>
                <a:lnTo>
                  <a:pt x="0" y="1129621"/>
                </a:lnTo>
                <a:lnTo>
                  <a:pt x="0" y="0"/>
                </a:lnTo>
                <a:close/>
              </a:path>
            </a:pathLst>
          </a:custGeom>
          <a:blipFill rotWithShape="1">
            <a:blip r:embed="rId4">
              <a:alphaModFix/>
            </a:blip>
            <a:stretch>
              <a:fillRect b="0" l="0" r="0" t="0"/>
            </a:stretch>
          </a:blipFill>
          <a:ln>
            <a:noFill/>
          </a:ln>
        </p:spPr>
      </p:sp>
      <p:sp>
        <p:nvSpPr>
          <p:cNvPr id="243" name="Google Shape;243;p21"/>
          <p:cNvSpPr/>
          <p:nvPr/>
        </p:nvSpPr>
        <p:spPr>
          <a:xfrm>
            <a:off x="13114730" y="-100921"/>
            <a:ext cx="7965277" cy="1129621"/>
          </a:xfrm>
          <a:custGeom>
            <a:rect b="b" l="l" r="r" t="t"/>
            <a:pathLst>
              <a:path extrusionOk="0" h="1129621" w="7965277">
                <a:moveTo>
                  <a:pt x="0" y="0"/>
                </a:moveTo>
                <a:lnTo>
                  <a:pt x="7965276" y="0"/>
                </a:lnTo>
                <a:lnTo>
                  <a:pt x="7965276" y="1129621"/>
                </a:lnTo>
                <a:lnTo>
                  <a:pt x="0" y="1129621"/>
                </a:lnTo>
                <a:lnTo>
                  <a:pt x="0" y="0"/>
                </a:lnTo>
                <a:close/>
              </a:path>
            </a:pathLst>
          </a:custGeom>
          <a:blipFill rotWithShape="1">
            <a:blip r:embed="rId4">
              <a:alphaModFix/>
            </a:blip>
            <a:stretch>
              <a:fillRect b="0" l="0" r="0" t="0"/>
            </a:stretch>
          </a:blipFill>
          <a:ln>
            <a:noFill/>
          </a:ln>
        </p:spPr>
      </p:sp>
      <p:sp>
        <p:nvSpPr>
          <p:cNvPr id="244" name="Google Shape;244;p21"/>
          <p:cNvSpPr/>
          <p:nvPr/>
        </p:nvSpPr>
        <p:spPr>
          <a:xfrm>
            <a:off x="-2780098" y="9157379"/>
            <a:ext cx="7965277" cy="1129621"/>
          </a:xfrm>
          <a:custGeom>
            <a:rect b="b" l="l" r="r" t="t"/>
            <a:pathLst>
              <a:path extrusionOk="0" h="1129621" w="7965277">
                <a:moveTo>
                  <a:pt x="0" y="0"/>
                </a:moveTo>
                <a:lnTo>
                  <a:pt x="7965277" y="0"/>
                </a:lnTo>
                <a:lnTo>
                  <a:pt x="7965277" y="1129621"/>
                </a:lnTo>
                <a:lnTo>
                  <a:pt x="0" y="1129621"/>
                </a:lnTo>
                <a:lnTo>
                  <a:pt x="0" y="0"/>
                </a:lnTo>
                <a:close/>
              </a:path>
            </a:pathLst>
          </a:custGeom>
          <a:blipFill rotWithShape="1">
            <a:blip r:embed="rId4">
              <a:alphaModFix/>
            </a:blip>
            <a:stretch>
              <a:fillRect b="0" l="0" r="0" t="0"/>
            </a:stretch>
          </a:blipFill>
          <a:ln>
            <a:noFill/>
          </a:ln>
        </p:spPr>
      </p:sp>
      <p:sp>
        <p:nvSpPr>
          <p:cNvPr id="245" name="Google Shape;245;p21"/>
          <p:cNvSpPr/>
          <p:nvPr/>
        </p:nvSpPr>
        <p:spPr>
          <a:xfrm>
            <a:off x="5185179" y="9157379"/>
            <a:ext cx="7965277" cy="1129621"/>
          </a:xfrm>
          <a:custGeom>
            <a:rect b="b" l="l" r="r" t="t"/>
            <a:pathLst>
              <a:path extrusionOk="0" h="1129621" w="7965277">
                <a:moveTo>
                  <a:pt x="0" y="0"/>
                </a:moveTo>
                <a:lnTo>
                  <a:pt x="7965276" y="0"/>
                </a:lnTo>
                <a:lnTo>
                  <a:pt x="7965276" y="1129621"/>
                </a:lnTo>
                <a:lnTo>
                  <a:pt x="0" y="1129621"/>
                </a:lnTo>
                <a:lnTo>
                  <a:pt x="0" y="0"/>
                </a:lnTo>
                <a:close/>
              </a:path>
            </a:pathLst>
          </a:custGeom>
          <a:blipFill rotWithShape="1">
            <a:blip r:embed="rId4">
              <a:alphaModFix/>
            </a:blip>
            <a:stretch>
              <a:fillRect b="0" l="0" r="0" t="0"/>
            </a:stretch>
          </a:blipFill>
          <a:ln>
            <a:noFill/>
          </a:ln>
        </p:spPr>
      </p:sp>
      <p:sp>
        <p:nvSpPr>
          <p:cNvPr id="246" name="Google Shape;246;p21"/>
          <p:cNvSpPr/>
          <p:nvPr/>
        </p:nvSpPr>
        <p:spPr>
          <a:xfrm>
            <a:off x="0" y="1976"/>
            <a:ext cx="10074607" cy="10697116"/>
          </a:xfrm>
          <a:custGeom>
            <a:rect b="b" l="l" r="r" t="t"/>
            <a:pathLst>
              <a:path extrusionOk="0" h="10697116" w="10074607">
                <a:moveTo>
                  <a:pt x="0" y="0"/>
                </a:moveTo>
                <a:lnTo>
                  <a:pt x="10074607" y="0"/>
                </a:lnTo>
                <a:lnTo>
                  <a:pt x="10074607" y="10697116"/>
                </a:lnTo>
                <a:lnTo>
                  <a:pt x="0" y="10697116"/>
                </a:lnTo>
                <a:lnTo>
                  <a:pt x="0" y="0"/>
                </a:lnTo>
                <a:close/>
              </a:path>
            </a:pathLst>
          </a:custGeom>
          <a:blipFill rotWithShape="1">
            <a:blip r:embed="rId5">
              <a:alphaModFix/>
            </a:blip>
            <a:stretch>
              <a:fillRect b="-60834" l="-24152" r="-14092" t="-34585"/>
            </a:stretch>
          </a:blipFill>
          <a:ln>
            <a:noFill/>
          </a:ln>
        </p:spPr>
      </p:sp>
      <p:sp>
        <p:nvSpPr>
          <p:cNvPr id="247" name="Google Shape;247;p21"/>
          <p:cNvSpPr/>
          <p:nvPr/>
        </p:nvSpPr>
        <p:spPr>
          <a:xfrm>
            <a:off x="13126638" y="9157379"/>
            <a:ext cx="7965277" cy="1129621"/>
          </a:xfrm>
          <a:custGeom>
            <a:rect b="b" l="l" r="r" t="t"/>
            <a:pathLst>
              <a:path extrusionOk="0" h="1129621" w="7965277">
                <a:moveTo>
                  <a:pt x="0" y="0"/>
                </a:moveTo>
                <a:lnTo>
                  <a:pt x="7965277" y="0"/>
                </a:lnTo>
                <a:lnTo>
                  <a:pt x="7965277" y="1129621"/>
                </a:lnTo>
                <a:lnTo>
                  <a:pt x="0" y="1129621"/>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6B6C"/>
        </a:solidFill>
      </p:bgPr>
    </p:bg>
    <p:spTree>
      <p:nvGrpSpPr>
        <p:cNvPr id="251" name="Shape 251"/>
        <p:cNvGrpSpPr/>
        <p:nvPr/>
      </p:nvGrpSpPr>
      <p:grpSpPr>
        <a:xfrm>
          <a:off x="0" y="0"/>
          <a:ext cx="0" cy="0"/>
          <a:chOff x="0" y="0"/>
          <a:chExt cx="0" cy="0"/>
        </a:xfrm>
      </p:grpSpPr>
      <p:sp>
        <p:nvSpPr>
          <p:cNvPr id="252" name="Google Shape;252;p22"/>
          <p:cNvSpPr/>
          <p:nvPr/>
        </p:nvSpPr>
        <p:spPr>
          <a:xfrm>
            <a:off x="0" y="6648834"/>
            <a:ext cx="3664819" cy="3638166"/>
          </a:xfrm>
          <a:custGeom>
            <a:rect b="b" l="l" r="r" t="t"/>
            <a:pathLst>
              <a:path extrusionOk="0" h="3638166" w="3664819">
                <a:moveTo>
                  <a:pt x="0" y="0"/>
                </a:moveTo>
                <a:lnTo>
                  <a:pt x="3664819" y="0"/>
                </a:lnTo>
                <a:lnTo>
                  <a:pt x="3664819" y="3638166"/>
                </a:lnTo>
                <a:lnTo>
                  <a:pt x="0" y="3638166"/>
                </a:lnTo>
                <a:lnTo>
                  <a:pt x="0" y="0"/>
                </a:lnTo>
                <a:close/>
              </a:path>
            </a:pathLst>
          </a:custGeom>
          <a:blipFill rotWithShape="1">
            <a:blip r:embed="rId3">
              <a:alphaModFix/>
            </a:blip>
            <a:stretch>
              <a:fillRect b="0" l="0" r="0" t="0"/>
            </a:stretch>
          </a:blipFill>
          <a:ln>
            <a:noFill/>
          </a:ln>
        </p:spPr>
      </p:sp>
      <p:sp>
        <p:nvSpPr>
          <p:cNvPr id="253" name="Google Shape;253;p22"/>
          <p:cNvSpPr/>
          <p:nvPr/>
        </p:nvSpPr>
        <p:spPr>
          <a:xfrm flipH="1" rot="10800000">
            <a:off x="0" y="0"/>
            <a:ext cx="3664819" cy="3638166"/>
          </a:xfrm>
          <a:custGeom>
            <a:rect b="b" l="l" r="r" t="t"/>
            <a:pathLst>
              <a:path extrusionOk="0" h="3638166" w="3664819">
                <a:moveTo>
                  <a:pt x="0" y="3638166"/>
                </a:moveTo>
                <a:lnTo>
                  <a:pt x="3664819" y="3638166"/>
                </a:lnTo>
                <a:lnTo>
                  <a:pt x="3664819" y="0"/>
                </a:lnTo>
                <a:lnTo>
                  <a:pt x="0" y="0"/>
                </a:lnTo>
                <a:lnTo>
                  <a:pt x="0" y="3638166"/>
                </a:lnTo>
                <a:close/>
              </a:path>
            </a:pathLst>
          </a:custGeom>
          <a:blipFill rotWithShape="1">
            <a:blip r:embed="rId3">
              <a:alphaModFix/>
            </a:blip>
            <a:stretch>
              <a:fillRect b="0" l="0" r="0" t="0"/>
            </a:stretch>
          </a:blipFill>
          <a:ln>
            <a:noFill/>
          </a:ln>
        </p:spPr>
      </p:sp>
      <p:sp>
        <p:nvSpPr>
          <p:cNvPr id="254" name="Google Shape;254;p22"/>
          <p:cNvSpPr/>
          <p:nvPr/>
        </p:nvSpPr>
        <p:spPr>
          <a:xfrm flipH="1">
            <a:off x="14623181" y="6648834"/>
            <a:ext cx="3664819" cy="3638166"/>
          </a:xfrm>
          <a:custGeom>
            <a:rect b="b" l="l" r="r" t="t"/>
            <a:pathLst>
              <a:path extrusionOk="0" h="3638166" w="3664819">
                <a:moveTo>
                  <a:pt x="3664819" y="0"/>
                </a:moveTo>
                <a:lnTo>
                  <a:pt x="0" y="0"/>
                </a:lnTo>
                <a:lnTo>
                  <a:pt x="0" y="3638166"/>
                </a:lnTo>
                <a:lnTo>
                  <a:pt x="3664819" y="3638166"/>
                </a:lnTo>
                <a:lnTo>
                  <a:pt x="3664819" y="0"/>
                </a:lnTo>
                <a:close/>
              </a:path>
            </a:pathLst>
          </a:custGeom>
          <a:blipFill rotWithShape="1">
            <a:blip r:embed="rId3">
              <a:alphaModFix/>
            </a:blip>
            <a:stretch>
              <a:fillRect b="0" l="0" r="0" t="0"/>
            </a:stretch>
          </a:blipFill>
          <a:ln>
            <a:noFill/>
          </a:ln>
        </p:spPr>
      </p:sp>
      <p:sp>
        <p:nvSpPr>
          <p:cNvPr id="255" name="Google Shape;255;p22"/>
          <p:cNvSpPr/>
          <p:nvPr/>
        </p:nvSpPr>
        <p:spPr>
          <a:xfrm rot="10800000">
            <a:off x="14625556" y="0"/>
            <a:ext cx="3664819" cy="3638166"/>
          </a:xfrm>
          <a:custGeom>
            <a:rect b="b" l="l" r="r" t="t"/>
            <a:pathLst>
              <a:path extrusionOk="0" h="3638166" w="3664819">
                <a:moveTo>
                  <a:pt x="3664819" y="3638166"/>
                </a:moveTo>
                <a:lnTo>
                  <a:pt x="0" y="3638166"/>
                </a:lnTo>
                <a:lnTo>
                  <a:pt x="0" y="0"/>
                </a:lnTo>
                <a:lnTo>
                  <a:pt x="3664819" y="0"/>
                </a:lnTo>
                <a:lnTo>
                  <a:pt x="3664819" y="3638166"/>
                </a:lnTo>
                <a:close/>
              </a:path>
            </a:pathLst>
          </a:custGeom>
          <a:blipFill rotWithShape="1">
            <a:blip r:embed="rId3">
              <a:alphaModFix/>
            </a:blip>
            <a:stretch>
              <a:fillRect b="0" l="0" r="0" t="0"/>
            </a:stretch>
          </a:blipFill>
          <a:ln>
            <a:noFill/>
          </a:ln>
        </p:spPr>
      </p:sp>
      <p:sp>
        <p:nvSpPr>
          <p:cNvPr id="256" name="Google Shape;256;p22"/>
          <p:cNvSpPr/>
          <p:nvPr/>
        </p:nvSpPr>
        <p:spPr>
          <a:xfrm>
            <a:off x="3938793" y="3187372"/>
            <a:ext cx="10410414" cy="3461463"/>
          </a:xfrm>
          <a:custGeom>
            <a:rect b="b" l="l" r="r" t="t"/>
            <a:pathLst>
              <a:path extrusionOk="0" h="3461463" w="10410414">
                <a:moveTo>
                  <a:pt x="0" y="0"/>
                </a:moveTo>
                <a:lnTo>
                  <a:pt x="10410414" y="0"/>
                </a:lnTo>
                <a:lnTo>
                  <a:pt x="10410414" y="3461462"/>
                </a:lnTo>
                <a:lnTo>
                  <a:pt x="0" y="3461462"/>
                </a:lnTo>
                <a:lnTo>
                  <a:pt x="0" y="0"/>
                </a:lnTo>
                <a:close/>
              </a:path>
            </a:pathLst>
          </a:custGeom>
          <a:blipFill rotWithShape="1">
            <a:blip r:embed="rId4">
              <a:alphaModFix/>
            </a:blip>
            <a:stretch>
              <a:fillRect b="0" l="0" r="0" t="0"/>
            </a:stretch>
          </a:blipFill>
          <a:ln>
            <a:noFill/>
          </a:ln>
        </p:spPr>
      </p:sp>
      <p:sp>
        <p:nvSpPr>
          <p:cNvPr id="257" name="Google Shape;257;p22"/>
          <p:cNvSpPr txBox="1"/>
          <p:nvPr/>
        </p:nvSpPr>
        <p:spPr>
          <a:xfrm>
            <a:off x="5424189" y="4670623"/>
            <a:ext cx="7439621" cy="959231"/>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1" i="0" lang="en-US" sz="6399" u="none" cap="none" strike="noStrike">
                <a:solidFill>
                  <a:srgbClr val="000000"/>
                </a:solidFill>
                <a:latin typeface="Antic"/>
                <a:ea typeface="Antic"/>
                <a:cs typeface="Antic"/>
                <a:sym typeface="Antic"/>
              </a:rPr>
              <a:t>ADD SECTION TITLE</a:t>
            </a:r>
            <a:endParaRPr/>
          </a:p>
        </p:txBody>
      </p:sp>
      <p:sp>
        <p:nvSpPr>
          <p:cNvPr id="258" name="Google Shape;258;p22"/>
          <p:cNvSpPr txBox="1"/>
          <p:nvPr/>
        </p:nvSpPr>
        <p:spPr>
          <a:xfrm>
            <a:off x="6165429" y="7150690"/>
            <a:ext cx="59571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400" u="none" cap="none" strike="noStrike">
                <a:solidFill>
                  <a:srgbClr val="FFFFFF"/>
                </a:solidFill>
                <a:latin typeface="Antic"/>
                <a:ea typeface="Antic"/>
                <a:cs typeface="Antic"/>
                <a:sym typeface="Antic"/>
              </a:rPr>
              <a:t>Lorem ipsum dolor sit amet, consectetur adipiscing elit, sed do eiusmod tempor incididunt ut labore et dolore magna aliqua. </a:t>
            </a:r>
            <a:endParaRPr/>
          </a:p>
        </p:txBody>
      </p:sp>
      <p:grpSp>
        <p:nvGrpSpPr>
          <p:cNvPr id="259" name="Google Shape;259;p22"/>
          <p:cNvGrpSpPr/>
          <p:nvPr/>
        </p:nvGrpSpPr>
        <p:grpSpPr>
          <a:xfrm>
            <a:off x="7781502" y="1819083"/>
            <a:ext cx="2724995" cy="2218347"/>
            <a:chOff x="0" y="0"/>
            <a:chExt cx="3633327" cy="2957796"/>
          </a:xfrm>
        </p:grpSpPr>
        <p:grpSp>
          <p:nvGrpSpPr>
            <p:cNvPr id="260" name="Google Shape;260;p22"/>
            <p:cNvGrpSpPr/>
            <p:nvPr/>
          </p:nvGrpSpPr>
          <p:grpSpPr>
            <a:xfrm>
              <a:off x="337766" y="0"/>
              <a:ext cx="2957796" cy="2957796"/>
              <a:chOff x="0" y="0"/>
              <a:chExt cx="812800" cy="812800"/>
            </a:xfrm>
          </p:grpSpPr>
          <p:sp>
            <p:nvSpPr>
              <p:cNvPr id="261" name="Google Shape;26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ECE1"/>
              </a:solidFill>
              <a:ln cap="sq" cmpd="sng" w="114300">
                <a:solidFill>
                  <a:srgbClr val="496B6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51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22"/>
            <p:cNvSpPr txBox="1"/>
            <p:nvPr/>
          </p:nvSpPr>
          <p:spPr>
            <a:xfrm>
              <a:off x="0" y="581078"/>
              <a:ext cx="3633327" cy="1805165"/>
            </a:xfrm>
            <a:prstGeom prst="rect">
              <a:avLst/>
            </a:prstGeom>
            <a:noFill/>
            <a:ln>
              <a:noFill/>
            </a:ln>
          </p:spPr>
          <p:txBody>
            <a:bodyPr anchorCtr="0" anchor="t" bIns="0" lIns="0" spcFirstLastPara="1" rIns="0" wrap="square" tIns="0">
              <a:spAutoFit/>
            </a:bodyPr>
            <a:lstStyle/>
            <a:p>
              <a:pPr indent="0" lvl="0" marL="0" marR="0" rtl="0" algn="ctr">
                <a:lnSpc>
                  <a:spcPct val="117995"/>
                </a:lnSpc>
                <a:spcBef>
                  <a:spcPts val="0"/>
                </a:spcBef>
                <a:spcAft>
                  <a:spcPts val="0"/>
                </a:spcAft>
                <a:buNone/>
              </a:pPr>
              <a:r>
                <a:rPr b="1" i="0" lang="en-US" sz="8941" u="none" cap="none" strike="noStrike">
                  <a:solidFill>
                    <a:srgbClr val="496B6C"/>
                  </a:solidFill>
                  <a:latin typeface="Antic"/>
                  <a:ea typeface="Antic"/>
                  <a:cs typeface="Antic"/>
                  <a:sym typeface="Antic"/>
                </a:rPr>
                <a:t>01</a:t>
              </a:r>
              <a:endParaRPr/>
            </a:p>
          </p:txBody>
        </p:sp>
      </p:grpSp>
      <p:sp>
        <p:nvSpPr>
          <p:cNvPr id="264" name="Google Shape;264;p22"/>
          <p:cNvSpPr/>
          <p:nvPr/>
        </p:nvSpPr>
        <p:spPr>
          <a:xfrm flipH="1" rot="10800000">
            <a:off x="5281694" y="9191510"/>
            <a:ext cx="7724612" cy="1095490"/>
          </a:xfrm>
          <a:custGeom>
            <a:rect b="b" l="l" r="r" t="t"/>
            <a:pathLst>
              <a:path extrusionOk="0" h="1095490" w="7724612">
                <a:moveTo>
                  <a:pt x="0" y="1095490"/>
                </a:moveTo>
                <a:lnTo>
                  <a:pt x="7724612" y="1095490"/>
                </a:lnTo>
                <a:lnTo>
                  <a:pt x="7724612" y="0"/>
                </a:lnTo>
                <a:lnTo>
                  <a:pt x="0" y="0"/>
                </a:lnTo>
                <a:lnTo>
                  <a:pt x="0" y="1095490"/>
                </a:lnTo>
                <a:close/>
              </a:path>
            </a:pathLst>
          </a:custGeom>
          <a:blipFill rotWithShape="1">
            <a:blip r:embed="rId5">
              <a:alphaModFix/>
            </a:blip>
            <a:stretch>
              <a:fillRect b="0" l="0" r="0" t="0"/>
            </a:stretch>
          </a:blipFill>
          <a:ln>
            <a:noFill/>
          </a:ln>
        </p:spPr>
      </p:sp>
      <p:sp>
        <p:nvSpPr>
          <p:cNvPr id="265" name="Google Shape;265;p22"/>
          <p:cNvSpPr/>
          <p:nvPr/>
        </p:nvSpPr>
        <p:spPr>
          <a:xfrm>
            <a:off x="5281694" y="1976"/>
            <a:ext cx="7724612" cy="1095490"/>
          </a:xfrm>
          <a:custGeom>
            <a:rect b="b" l="l" r="r" t="t"/>
            <a:pathLst>
              <a:path extrusionOk="0" h="1095490" w="7724612">
                <a:moveTo>
                  <a:pt x="0" y="0"/>
                </a:moveTo>
                <a:lnTo>
                  <a:pt x="7724612" y="0"/>
                </a:lnTo>
                <a:lnTo>
                  <a:pt x="7724612" y="1095490"/>
                </a:lnTo>
                <a:lnTo>
                  <a:pt x="0" y="109549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8D4"/>
        </a:solidFill>
      </p:bgPr>
    </p:bg>
    <p:spTree>
      <p:nvGrpSpPr>
        <p:cNvPr id="269" name="Shape 269"/>
        <p:cNvGrpSpPr/>
        <p:nvPr/>
      </p:nvGrpSpPr>
      <p:grpSpPr>
        <a:xfrm>
          <a:off x="0" y="0"/>
          <a:ext cx="0" cy="0"/>
          <a:chOff x="0" y="0"/>
          <a:chExt cx="0" cy="0"/>
        </a:xfrm>
      </p:grpSpPr>
      <p:sp>
        <p:nvSpPr>
          <p:cNvPr id="270" name="Google Shape;270;p23"/>
          <p:cNvSpPr/>
          <p:nvPr/>
        </p:nvSpPr>
        <p:spPr>
          <a:xfrm>
            <a:off x="995581" y="2819414"/>
            <a:ext cx="8344042" cy="2138161"/>
          </a:xfrm>
          <a:custGeom>
            <a:rect b="b" l="l" r="r" t="t"/>
            <a:pathLst>
              <a:path extrusionOk="0" h="2138161" w="8344042">
                <a:moveTo>
                  <a:pt x="0" y="0"/>
                </a:moveTo>
                <a:lnTo>
                  <a:pt x="8344043" y="0"/>
                </a:lnTo>
                <a:lnTo>
                  <a:pt x="8344043" y="2138161"/>
                </a:lnTo>
                <a:lnTo>
                  <a:pt x="0" y="2138161"/>
                </a:lnTo>
                <a:lnTo>
                  <a:pt x="0" y="0"/>
                </a:lnTo>
                <a:close/>
              </a:path>
            </a:pathLst>
          </a:custGeom>
          <a:blipFill rotWithShape="1">
            <a:blip r:embed="rId3">
              <a:alphaModFix/>
            </a:blip>
            <a:stretch>
              <a:fillRect b="0" l="0" r="0" t="0"/>
            </a:stretch>
          </a:blipFill>
          <a:ln>
            <a:noFill/>
          </a:ln>
        </p:spPr>
      </p:sp>
      <p:sp>
        <p:nvSpPr>
          <p:cNvPr id="271" name="Google Shape;271;p23"/>
          <p:cNvSpPr txBox="1"/>
          <p:nvPr/>
        </p:nvSpPr>
        <p:spPr>
          <a:xfrm>
            <a:off x="584574" y="3413641"/>
            <a:ext cx="9166057" cy="959231"/>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1" i="0" lang="en-US" sz="6399" u="none" cap="none" strike="noStrike">
                <a:solidFill>
                  <a:srgbClr val="000000"/>
                </a:solidFill>
                <a:latin typeface="Antic"/>
                <a:ea typeface="Antic"/>
                <a:cs typeface="Antic"/>
                <a:sym typeface="Antic"/>
              </a:rPr>
              <a:t>JOSE RIZAL</a:t>
            </a:r>
            <a:endParaRPr/>
          </a:p>
        </p:txBody>
      </p:sp>
      <p:sp>
        <p:nvSpPr>
          <p:cNvPr id="272" name="Google Shape;272;p23"/>
          <p:cNvSpPr txBox="1"/>
          <p:nvPr/>
        </p:nvSpPr>
        <p:spPr>
          <a:xfrm>
            <a:off x="5902299" y="5639904"/>
            <a:ext cx="43464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Lorem ipsum dolor sit amet, consectetur adipiscing elit, sed do eiusmod tempor incididunt ut labore et dolore magna aliqua. Venenatis a condimentum vitae sapien pellentesque habitant morbi tristique. Nulla facilisi cras fermentum odio eu feugiat pretium nibh ipsum.</a:t>
            </a:r>
            <a:endParaRPr/>
          </a:p>
        </p:txBody>
      </p:sp>
      <p:pic>
        <p:nvPicPr>
          <p:cNvPr id="273" name="Google Shape;273;p23"/>
          <p:cNvPicPr preferRelativeResize="0"/>
          <p:nvPr/>
        </p:nvPicPr>
        <p:blipFill>
          <a:blip r:embed="rId4">
            <a:alphaModFix/>
          </a:blip>
          <a:stretch>
            <a:fillRect/>
          </a:stretch>
        </p:blipFill>
        <p:spPr>
          <a:xfrm flipH="1" rot="10800000">
            <a:off x="-503888" y="-107900"/>
            <a:ext cx="19372052" cy="2752575"/>
          </a:xfrm>
          <a:prstGeom prst="rect">
            <a:avLst/>
          </a:prstGeom>
          <a:noFill/>
          <a:ln>
            <a:noFill/>
          </a:ln>
        </p:spPr>
      </p:pic>
      <p:sp>
        <p:nvSpPr>
          <p:cNvPr id="274" name="Google Shape;274;p23"/>
          <p:cNvSpPr/>
          <p:nvPr/>
        </p:nvSpPr>
        <p:spPr>
          <a:xfrm flipH="1">
            <a:off x="9602375" y="384064"/>
            <a:ext cx="9503400" cy="9147022"/>
          </a:xfrm>
          <a:custGeom>
            <a:rect b="b" l="l" r="r" t="t"/>
            <a:pathLst>
              <a:path extrusionOk="0" h="9147022" w="9503400">
                <a:moveTo>
                  <a:pt x="9503399" y="0"/>
                </a:moveTo>
                <a:lnTo>
                  <a:pt x="0" y="0"/>
                </a:lnTo>
                <a:lnTo>
                  <a:pt x="0" y="9147022"/>
                </a:lnTo>
                <a:lnTo>
                  <a:pt x="9503399" y="9147022"/>
                </a:lnTo>
                <a:lnTo>
                  <a:pt x="9503399" y="0"/>
                </a:lnTo>
                <a:close/>
              </a:path>
            </a:pathLst>
          </a:custGeom>
          <a:blipFill rotWithShape="1">
            <a:blip r:embed="rId5">
              <a:alphaModFix/>
            </a:blip>
            <a:stretch>
              <a:fillRect b="0" l="0" r="0" t="0"/>
            </a:stretch>
          </a:blipFill>
          <a:ln>
            <a:noFill/>
          </a:ln>
        </p:spPr>
      </p:sp>
      <p:grpSp>
        <p:nvGrpSpPr>
          <p:cNvPr id="275" name="Google Shape;275;p23"/>
          <p:cNvGrpSpPr/>
          <p:nvPr/>
        </p:nvGrpSpPr>
        <p:grpSpPr>
          <a:xfrm>
            <a:off x="0" y="9149804"/>
            <a:ext cx="18288000" cy="1139172"/>
            <a:chOff x="0" y="-28575"/>
            <a:chExt cx="4816593" cy="300029"/>
          </a:xfrm>
        </p:grpSpPr>
        <p:sp>
          <p:nvSpPr>
            <p:cNvPr id="276" name="Google Shape;276;p23"/>
            <p:cNvSpPr/>
            <p:nvPr/>
          </p:nvSpPr>
          <p:spPr>
            <a:xfrm>
              <a:off x="0" y="0"/>
              <a:ext cx="4816592" cy="271454"/>
            </a:xfrm>
            <a:custGeom>
              <a:rect b="b" l="l" r="r" t="t"/>
              <a:pathLst>
                <a:path extrusionOk="0" h="271454" w="4816592">
                  <a:moveTo>
                    <a:pt x="0" y="0"/>
                  </a:moveTo>
                  <a:lnTo>
                    <a:pt x="4816592" y="0"/>
                  </a:lnTo>
                  <a:lnTo>
                    <a:pt x="4816592" y="271454"/>
                  </a:lnTo>
                  <a:lnTo>
                    <a:pt x="0" y="271454"/>
                  </a:lnTo>
                  <a:close/>
                </a:path>
              </a:pathLst>
            </a:custGeom>
            <a:solidFill>
              <a:srgbClr val="3A6D7E"/>
            </a:solidFill>
            <a:ln>
              <a:noFill/>
            </a:ln>
          </p:spPr>
        </p:sp>
        <p:sp>
          <p:nvSpPr>
            <p:cNvPr id="277" name="Google Shape;277;p23"/>
            <p:cNvSpPr txBox="1"/>
            <p:nvPr/>
          </p:nvSpPr>
          <p:spPr>
            <a:xfrm>
              <a:off x="0" y="-28575"/>
              <a:ext cx="4816593" cy="300029"/>
            </a:xfrm>
            <a:prstGeom prst="rect">
              <a:avLst/>
            </a:prstGeom>
            <a:noFill/>
            <a:ln>
              <a:noFill/>
            </a:ln>
          </p:spPr>
          <p:txBody>
            <a:bodyPr anchorCtr="0" anchor="ctr" bIns="50800" lIns="50800" spcFirstLastPara="1" rIns="50800" wrap="square" tIns="50800">
              <a:noAutofit/>
            </a:bodyPr>
            <a:lstStyle/>
            <a:p>
              <a:pPr indent="0" lvl="0" marL="0" marR="0" rtl="0" algn="ctr">
                <a:lnSpc>
                  <a:spcPct val="151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23"/>
          <p:cNvSpPr txBox="1"/>
          <p:nvPr/>
        </p:nvSpPr>
        <p:spPr>
          <a:xfrm>
            <a:off x="1137434" y="5639904"/>
            <a:ext cx="42672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ntic"/>
                <a:ea typeface="Antic"/>
                <a:cs typeface="Antic"/>
                <a:sym typeface="Antic"/>
              </a:rPr>
              <a:t>Lorem ipsum dolor sit amet, consectetur adipiscing elit, sed do eiusmod tempor incididunt ut labore et dolore magna aliqua. Venenatis a condimentum vitae sapien pellentesque habitant morbi tristique. Nulla facilisi cras fermentum odio eu feugiat pretium nibh ipsum.</a:t>
            </a:r>
            <a:endParaRPr/>
          </a:p>
        </p:txBody>
      </p:sp>
      <p:sp>
        <p:nvSpPr>
          <p:cNvPr id="279" name="Google Shape;279;p23"/>
          <p:cNvSpPr txBox="1"/>
          <p:nvPr/>
        </p:nvSpPr>
        <p:spPr>
          <a:xfrm>
            <a:off x="6370316" y="9565040"/>
            <a:ext cx="5623622"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400" u="none" cap="none" strike="noStrike">
                <a:solidFill>
                  <a:srgbClr val="FFFFFF"/>
                </a:solidFill>
                <a:latin typeface="Antic"/>
                <a:ea typeface="Antic"/>
                <a:cs typeface="Antic"/>
                <a:sym typeface="Antic"/>
              </a:rPr>
              <a:t>Add source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