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10287000" cx="18288000"/>
  <p:notesSz cx="6858000" cy="9144000"/>
  <p:embeddedFontLst>
    <p:embeddedFont>
      <p:font typeface="Poiret One"/>
      <p:regular r:id="rId24"/>
    </p:embeddedFont>
    <p:embeddedFont>
      <p:font typeface="Inter"/>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iretOne-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nter-bold.fntdata"/><Relationship Id="rId25" Type="http://schemas.openxmlformats.org/officeDocument/2006/relationships/font" Target="fonts/Inter-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9" name="Shape 9"/>
        <p:cNvGrpSpPr/>
        <p:nvPr/>
      </p:nvGrpSpPr>
      <p:grpSpPr>
        <a:xfrm>
          <a:off x="0" y="0"/>
          <a:ext cx="0" cy="0"/>
          <a:chOff x="0" y="0"/>
          <a:chExt cx="0" cy="0"/>
        </a:xfrm>
      </p:grpSpPr>
      <p:sp>
        <p:nvSpPr>
          <p:cNvPr id="10" name="Google Shape;10;p3"/>
          <p:cNvSpPr txBox="1"/>
          <p:nvPr>
            <p:ph idx="1" type="subTitle"/>
          </p:nvPr>
        </p:nvSpPr>
        <p:spPr>
          <a:xfrm>
            <a:off x="11595250" y="202825"/>
            <a:ext cx="5931600" cy="454500"/>
          </a:xfrm>
          <a:prstGeom prst="rect">
            <a:avLst/>
          </a:prstGeom>
        </p:spPr>
        <p:txBody>
          <a:bodyPr anchorCtr="0" anchor="t" bIns="45700" lIns="91425" spcFirstLastPara="1" rIns="91425" wrap="square" tIns="45700">
            <a:normAutofit/>
          </a:bodyPr>
          <a:lstStyle>
            <a:lvl1pPr lvl="0" rtl="0" algn="r">
              <a:spcBef>
                <a:spcPts val="640"/>
              </a:spcBef>
              <a:spcAft>
                <a:spcPts val="0"/>
              </a:spcAft>
              <a:buSzPts val="2300"/>
              <a:buNone/>
              <a:defRPr sz="2300"/>
            </a:lvl1pPr>
            <a:lvl2pPr lvl="1" rtl="0" algn="r">
              <a:spcBef>
                <a:spcPts val="560"/>
              </a:spcBef>
              <a:spcAft>
                <a:spcPts val="0"/>
              </a:spcAft>
              <a:buSzPts val="2100"/>
              <a:buNone/>
              <a:defRPr/>
            </a:lvl2pPr>
            <a:lvl3pPr lvl="2" rtl="0" algn="r">
              <a:spcBef>
                <a:spcPts val="480"/>
              </a:spcBef>
              <a:spcAft>
                <a:spcPts val="0"/>
              </a:spcAft>
              <a:buSzPts val="2100"/>
              <a:buNone/>
              <a:defRPr/>
            </a:lvl3pPr>
            <a:lvl4pPr lvl="3" rtl="0" algn="r">
              <a:spcBef>
                <a:spcPts val="400"/>
              </a:spcBef>
              <a:spcAft>
                <a:spcPts val="0"/>
              </a:spcAft>
              <a:buSzPts val="2100"/>
              <a:buNone/>
              <a:defRPr/>
            </a:lvl4pPr>
            <a:lvl5pPr lvl="4" rtl="0" algn="r">
              <a:spcBef>
                <a:spcPts val="400"/>
              </a:spcBef>
              <a:spcAft>
                <a:spcPts val="0"/>
              </a:spcAft>
              <a:buSzPts val="2100"/>
              <a:buNone/>
              <a:defRPr/>
            </a:lvl5pPr>
            <a:lvl6pPr lvl="5" rtl="0" algn="r">
              <a:spcBef>
                <a:spcPts val="400"/>
              </a:spcBef>
              <a:spcAft>
                <a:spcPts val="0"/>
              </a:spcAft>
              <a:buSzPts val="2100"/>
              <a:buNone/>
              <a:defRPr/>
            </a:lvl6pPr>
            <a:lvl7pPr lvl="6" rtl="0" algn="r">
              <a:spcBef>
                <a:spcPts val="400"/>
              </a:spcBef>
              <a:spcAft>
                <a:spcPts val="0"/>
              </a:spcAft>
              <a:buSzPts val="2100"/>
              <a:buNone/>
              <a:defRPr/>
            </a:lvl7pPr>
            <a:lvl8pPr lvl="7" rtl="0" algn="r">
              <a:spcBef>
                <a:spcPts val="400"/>
              </a:spcBef>
              <a:spcAft>
                <a:spcPts val="0"/>
              </a:spcAft>
              <a:buSzPts val="2100"/>
              <a:buNone/>
              <a:defRPr/>
            </a:lvl8pPr>
            <a:lvl9pPr lvl="8" rtl="0" algn="r">
              <a:spcBef>
                <a:spcPts val="400"/>
              </a:spcBef>
              <a:spcAft>
                <a:spcPts val="0"/>
              </a:spcAft>
              <a:buSzPts val="2100"/>
              <a:buNone/>
              <a:defRPr/>
            </a:lvl9pPr>
          </a:lstStyle>
          <a:p/>
        </p:txBody>
      </p:sp>
      <p:cxnSp>
        <p:nvCxnSpPr>
          <p:cNvPr id="11" name="Google Shape;11;p3"/>
          <p:cNvCxnSpPr/>
          <p:nvPr/>
        </p:nvCxnSpPr>
        <p:spPr>
          <a:xfrm>
            <a:off x="0" y="838200"/>
            <a:ext cx="18288000" cy="0"/>
          </a:xfrm>
          <a:prstGeom prst="straightConnector1">
            <a:avLst/>
          </a:prstGeom>
          <a:noFill/>
          <a:ln cap="flat" cmpd="sng" w="28575">
            <a:solidFill>
              <a:srgbClr val="000000"/>
            </a:solidFill>
            <a:prstDash val="solid"/>
            <a:round/>
            <a:headEnd len="sm" w="sm" type="none"/>
            <a:tailEnd len="sm" w="sm" type="none"/>
          </a:ln>
        </p:spPr>
      </p:cxnSp>
      <p:pic>
        <p:nvPicPr>
          <p:cNvPr id="12" name="Google Shape;12;p3"/>
          <p:cNvPicPr preferRelativeResize="0"/>
          <p:nvPr/>
        </p:nvPicPr>
        <p:blipFill rotWithShape="1">
          <a:blip r:embed="rId2">
            <a:alphaModFix/>
          </a:blip>
          <a:srcRect b="18593" l="9066" r="0" t="0"/>
          <a:stretch/>
        </p:blipFill>
        <p:spPr>
          <a:xfrm>
            <a:off x="0" y="3579775"/>
            <a:ext cx="18288000" cy="6707224"/>
          </a:xfrm>
          <a:prstGeom prst="rect">
            <a:avLst/>
          </a:prstGeom>
          <a:noFill/>
          <a:ln>
            <a:noFill/>
          </a:ln>
        </p:spPr>
      </p:pic>
      <p:sp>
        <p:nvSpPr>
          <p:cNvPr id="13" name="Google Shape;13;p3"/>
          <p:cNvSpPr txBox="1"/>
          <p:nvPr>
            <p:ph type="title"/>
          </p:nvPr>
        </p:nvSpPr>
        <p:spPr>
          <a:xfrm>
            <a:off x="1489375" y="832191"/>
            <a:ext cx="15309300" cy="4545000"/>
          </a:xfrm>
          <a:prstGeom prst="rect">
            <a:avLst/>
          </a:prstGeom>
          <a:noFill/>
          <a:ln>
            <a:noFill/>
          </a:ln>
        </p:spPr>
        <p:txBody>
          <a:bodyPr anchorCtr="0" anchor="ctr" bIns="45700" lIns="91425" spcFirstLastPara="1" rIns="91425" wrap="square" tIns="45700">
            <a:noAutofit/>
          </a:bodyPr>
          <a:lstStyle>
            <a:lvl1pPr lvl="0" marR="0" rtl="0" algn="ctr">
              <a:lnSpc>
                <a:spcPct val="80000"/>
              </a:lnSpc>
              <a:spcBef>
                <a:spcPts val="0"/>
              </a:spcBef>
              <a:spcAft>
                <a:spcPts val="0"/>
              </a:spcAft>
              <a:buClr>
                <a:schemeClr val="dk1"/>
              </a:buClr>
              <a:buSzPts val="15000"/>
              <a:buFont typeface="Poiret One"/>
              <a:buNone/>
              <a:defRPr i="0" sz="15000" u="none" cap="none" strike="noStrike">
                <a:solidFill>
                  <a:schemeClr val="dk1"/>
                </a:solidFill>
                <a:latin typeface="Poiret One"/>
                <a:ea typeface="Poiret One"/>
                <a:cs typeface="Poiret One"/>
                <a:sym typeface="Poiret One"/>
              </a:defRPr>
            </a:lvl1pPr>
            <a:lvl2pPr lvl="1" rtl="0">
              <a:lnSpc>
                <a:spcPct val="80000"/>
              </a:lnSpc>
              <a:spcBef>
                <a:spcPts val="0"/>
              </a:spcBef>
              <a:spcAft>
                <a:spcPts val="0"/>
              </a:spcAft>
              <a:buSzPts val="15000"/>
              <a:buNone/>
              <a:defRPr sz="15000"/>
            </a:lvl2pPr>
            <a:lvl3pPr lvl="2" rtl="0">
              <a:lnSpc>
                <a:spcPct val="80000"/>
              </a:lnSpc>
              <a:spcBef>
                <a:spcPts val="0"/>
              </a:spcBef>
              <a:spcAft>
                <a:spcPts val="0"/>
              </a:spcAft>
              <a:buSzPts val="15000"/>
              <a:buNone/>
              <a:defRPr sz="15000"/>
            </a:lvl3pPr>
            <a:lvl4pPr lvl="3" rtl="0">
              <a:lnSpc>
                <a:spcPct val="80000"/>
              </a:lnSpc>
              <a:spcBef>
                <a:spcPts val="0"/>
              </a:spcBef>
              <a:spcAft>
                <a:spcPts val="0"/>
              </a:spcAft>
              <a:buSzPts val="15000"/>
              <a:buNone/>
              <a:defRPr sz="15000"/>
            </a:lvl4pPr>
            <a:lvl5pPr lvl="4" rtl="0">
              <a:lnSpc>
                <a:spcPct val="80000"/>
              </a:lnSpc>
              <a:spcBef>
                <a:spcPts val="0"/>
              </a:spcBef>
              <a:spcAft>
                <a:spcPts val="0"/>
              </a:spcAft>
              <a:buSzPts val="15000"/>
              <a:buNone/>
              <a:defRPr sz="15000"/>
            </a:lvl5pPr>
            <a:lvl6pPr lvl="5" rtl="0">
              <a:lnSpc>
                <a:spcPct val="80000"/>
              </a:lnSpc>
              <a:spcBef>
                <a:spcPts val="0"/>
              </a:spcBef>
              <a:spcAft>
                <a:spcPts val="0"/>
              </a:spcAft>
              <a:buSzPts val="15000"/>
              <a:buNone/>
              <a:defRPr sz="15000"/>
            </a:lvl6pPr>
            <a:lvl7pPr lvl="6" rtl="0">
              <a:lnSpc>
                <a:spcPct val="80000"/>
              </a:lnSpc>
              <a:spcBef>
                <a:spcPts val="0"/>
              </a:spcBef>
              <a:spcAft>
                <a:spcPts val="0"/>
              </a:spcAft>
              <a:buSzPts val="15000"/>
              <a:buNone/>
              <a:defRPr sz="15000"/>
            </a:lvl7pPr>
            <a:lvl8pPr lvl="7" rtl="0">
              <a:lnSpc>
                <a:spcPct val="80000"/>
              </a:lnSpc>
              <a:spcBef>
                <a:spcPts val="0"/>
              </a:spcBef>
              <a:spcAft>
                <a:spcPts val="0"/>
              </a:spcAft>
              <a:buSzPts val="15000"/>
              <a:buNone/>
              <a:defRPr sz="15000"/>
            </a:lvl8pPr>
            <a:lvl9pPr lvl="8" rtl="0">
              <a:lnSpc>
                <a:spcPct val="80000"/>
              </a:lnSpc>
              <a:spcBef>
                <a:spcPts val="0"/>
              </a:spcBef>
              <a:spcAft>
                <a:spcPts val="0"/>
              </a:spcAft>
              <a:buSzPts val="15000"/>
              <a:buNone/>
              <a:defRPr sz="15000"/>
            </a:lvl9pPr>
          </a:lstStyle>
          <a:p/>
        </p:txBody>
      </p:sp>
      <p:sp>
        <p:nvSpPr>
          <p:cNvPr id="14" name="Google Shape;14;p3"/>
          <p:cNvSpPr txBox="1"/>
          <p:nvPr>
            <p:ph idx="2" type="subTitle"/>
          </p:nvPr>
        </p:nvSpPr>
        <p:spPr>
          <a:xfrm>
            <a:off x="761125" y="202825"/>
            <a:ext cx="5931600" cy="454500"/>
          </a:xfrm>
          <a:prstGeom prst="rect">
            <a:avLst/>
          </a:prstGeom>
        </p:spPr>
        <p:txBody>
          <a:bodyPr anchorCtr="0" anchor="t" bIns="45700" lIns="91425" spcFirstLastPara="1" rIns="91425" wrap="square" tIns="45700">
            <a:normAutofit/>
          </a:bodyPr>
          <a:lstStyle>
            <a:lvl1pPr lvl="0" algn="l">
              <a:spcBef>
                <a:spcPts val="640"/>
              </a:spcBef>
              <a:spcAft>
                <a:spcPts val="0"/>
              </a:spcAft>
              <a:buSzPts val="2300"/>
              <a:buNone/>
              <a:defRPr sz="2300"/>
            </a:lvl1pPr>
            <a:lvl2pPr lvl="1" algn="l">
              <a:spcBef>
                <a:spcPts val="560"/>
              </a:spcBef>
              <a:spcAft>
                <a:spcPts val="0"/>
              </a:spcAft>
              <a:buSzPts val="2100"/>
              <a:buNone/>
              <a:defRPr/>
            </a:lvl2pPr>
            <a:lvl3pPr lvl="2" algn="l">
              <a:spcBef>
                <a:spcPts val="480"/>
              </a:spcBef>
              <a:spcAft>
                <a:spcPts val="0"/>
              </a:spcAft>
              <a:buSzPts val="2100"/>
              <a:buNone/>
              <a:defRPr/>
            </a:lvl3pPr>
            <a:lvl4pPr lvl="3" algn="l">
              <a:spcBef>
                <a:spcPts val="400"/>
              </a:spcBef>
              <a:spcAft>
                <a:spcPts val="0"/>
              </a:spcAft>
              <a:buSzPts val="2100"/>
              <a:buNone/>
              <a:defRPr/>
            </a:lvl4pPr>
            <a:lvl5pPr lvl="4" algn="l">
              <a:spcBef>
                <a:spcPts val="400"/>
              </a:spcBef>
              <a:spcAft>
                <a:spcPts val="0"/>
              </a:spcAft>
              <a:buSzPts val="2100"/>
              <a:buNone/>
              <a:defRPr/>
            </a:lvl5pPr>
            <a:lvl6pPr lvl="5" algn="l">
              <a:spcBef>
                <a:spcPts val="400"/>
              </a:spcBef>
              <a:spcAft>
                <a:spcPts val="0"/>
              </a:spcAft>
              <a:buSzPts val="2100"/>
              <a:buNone/>
              <a:defRPr/>
            </a:lvl6pPr>
            <a:lvl7pPr lvl="6" algn="l">
              <a:spcBef>
                <a:spcPts val="400"/>
              </a:spcBef>
              <a:spcAft>
                <a:spcPts val="0"/>
              </a:spcAft>
              <a:buSzPts val="2100"/>
              <a:buNone/>
              <a:defRPr/>
            </a:lvl7pPr>
            <a:lvl8pPr lvl="7" algn="l">
              <a:spcBef>
                <a:spcPts val="400"/>
              </a:spcBef>
              <a:spcAft>
                <a:spcPts val="0"/>
              </a:spcAft>
              <a:buSzPts val="2100"/>
              <a:buNone/>
              <a:defRPr/>
            </a:lvl8pPr>
            <a:lvl9pPr lvl="8" algn="l">
              <a:spcBef>
                <a:spcPts val="400"/>
              </a:spcBef>
              <a:spcAft>
                <a:spcPts val="0"/>
              </a:spcAft>
              <a:buSzPts val="21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15" name="Shape 15"/>
        <p:cNvGrpSpPr/>
        <p:nvPr/>
      </p:nvGrpSpPr>
      <p:grpSpPr>
        <a:xfrm>
          <a:off x="0" y="0"/>
          <a:ext cx="0" cy="0"/>
          <a:chOff x="0" y="0"/>
          <a:chExt cx="0" cy="0"/>
        </a:xfrm>
      </p:grpSpPr>
      <p:sp>
        <p:nvSpPr>
          <p:cNvPr id="16" name="Google Shape;16;p4"/>
          <p:cNvSpPr txBox="1"/>
          <p:nvPr>
            <p:ph type="title"/>
          </p:nvPr>
        </p:nvSpPr>
        <p:spPr>
          <a:xfrm>
            <a:off x="1359425" y="1147623"/>
            <a:ext cx="15569100" cy="3262200"/>
          </a:xfrm>
          <a:prstGeom prst="rect">
            <a:avLst/>
          </a:prstGeom>
        </p:spPr>
        <p:txBody>
          <a:bodyPr anchorCtr="0" anchor="t" bIns="45700" lIns="91425" spcFirstLastPara="1" rIns="91425" wrap="square" tIns="45700">
            <a:noAutofit/>
          </a:bodyPr>
          <a:lstStyle>
            <a:lvl1pPr lvl="0">
              <a:lnSpc>
                <a:spcPct val="90000"/>
              </a:lnSpc>
              <a:spcBef>
                <a:spcPts val="0"/>
              </a:spcBef>
              <a:spcAft>
                <a:spcPts val="0"/>
              </a:spcAft>
              <a:buSzPts val="13300"/>
              <a:buNone/>
              <a:defRPr/>
            </a:lvl1pPr>
            <a:lvl2pPr lvl="1">
              <a:lnSpc>
                <a:spcPct val="90000"/>
              </a:lnSpc>
              <a:spcBef>
                <a:spcPts val="0"/>
              </a:spcBef>
              <a:spcAft>
                <a:spcPts val="0"/>
              </a:spcAft>
              <a:buSzPts val="1400"/>
              <a:buNone/>
              <a:defRPr/>
            </a:lvl2pPr>
            <a:lvl3pPr lvl="2">
              <a:lnSpc>
                <a:spcPct val="90000"/>
              </a:lnSpc>
              <a:spcBef>
                <a:spcPts val="0"/>
              </a:spcBef>
              <a:spcAft>
                <a:spcPts val="0"/>
              </a:spcAft>
              <a:buSzPts val="1400"/>
              <a:buNone/>
              <a:defRPr/>
            </a:lvl3pPr>
            <a:lvl4pPr lvl="3">
              <a:lnSpc>
                <a:spcPct val="90000"/>
              </a:lnSpc>
              <a:spcBef>
                <a:spcPts val="0"/>
              </a:spcBef>
              <a:spcAft>
                <a:spcPts val="0"/>
              </a:spcAft>
              <a:buSzPts val="1400"/>
              <a:buNone/>
              <a:defRPr/>
            </a:lvl4pPr>
            <a:lvl5pPr lvl="4">
              <a:lnSpc>
                <a:spcPct val="90000"/>
              </a:lnSpc>
              <a:spcBef>
                <a:spcPts val="0"/>
              </a:spcBef>
              <a:spcAft>
                <a:spcPts val="0"/>
              </a:spcAft>
              <a:buSzPts val="1400"/>
              <a:buNone/>
              <a:defRPr/>
            </a:lvl5pPr>
            <a:lvl6pPr lvl="5">
              <a:lnSpc>
                <a:spcPct val="90000"/>
              </a:lnSpc>
              <a:spcBef>
                <a:spcPts val="0"/>
              </a:spcBef>
              <a:spcAft>
                <a:spcPts val="0"/>
              </a:spcAft>
              <a:buSzPts val="1400"/>
              <a:buNone/>
              <a:defRPr/>
            </a:lvl6pPr>
            <a:lvl7pPr lvl="6">
              <a:lnSpc>
                <a:spcPct val="90000"/>
              </a:lnSpc>
              <a:spcBef>
                <a:spcPts val="0"/>
              </a:spcBef>
              <a:spcAft>
                <a:spcPts val="0"/>
              </a:spcAft>
              <a:buSzPts val="1400"/>
              <a:buNone/>
              <a:defRPr/>
            </a:lvl7pPr>
            <a:lvl8pPr lvl="7">
              <a:lnSpc>
                <a:spcPct val="90000"/>
              </a:lnSpc>
              <a:spcBef>
                <a:spcPts val="0"/>
              </a:spcBef>
              <a:spcAft>
                <a:spcPts val="0"/>
              </a:spcAft>
              <a:buSzPts val="1400"/>
              <a:buNone/>
              <a:defRPr/>
            </a:lvl8pPr>
            <a:lvl9pPr lvl="8">
              <a:lnSpc>
                <a:spcPct val="90000"/>
              </a:lnSpc>
              <a:spcBef>
                <a:spcPts val="0"/>
              </a:spcBef>
              <a:spcAft>
                <a:spcPts val="0"/>
              </a:spcAft>
              <a:buSzPts val="1400"/>
              <a:buNone/>
              <a:defRPr/>
            </a:lvl9pPr>
          </a:lstStyle>
          <a:p/>
        </p:txBody>
      </p:sp>
      <p:pic>
        <p:nvPicPr>
          <p:cNvPr id="17" name="Google Shape;17;p4"/>
          <p:cNvPicPr preferRelativeResize="0"/>
          <p:nvPr/>
        </p:nvPicPr>
        <p:blipFill rotWithShape="1">
          <a:blip r:embed="rId2">
            <a:alphaModFix/>
          </a:blip>
          <a:srcRect b="31459" l="0" r="0" t="0"/>
          <a:stretch/>
        </p:blipFill>
        <p:spPr>
          <a:xfrm>
            <a:off x="6533450" y="4719247"/>
            <a:ext cx="5221101" cy="5567748"/>
          </a:xfrm>
          <a:prstGeom prst="rect">
            <a:avLst/>
          </a:prstGeom>
          <a:noFill/>
          <a:ln>
            <a:noFill/>
          </a:ln>
        </p:spPr>
      </p:pic>
      <p:pic>
        <p:nvPicPr>
          <p:cNvPr id="18" name="Google Shape;18;p4"/>
          <p:cNvPicPr preferRelativeResize="0"/>
          <p:nvPr/>
        </p:nvPicPr>
        <p:blipFill rotWithShape="1">
          <a:blip r:embed="rId2">
            <a:alphaModFix/>
          </a:blip>
          <a:srcRect b="31459" l="0" r="0" t="0"/>
          <a:stretch/>
        </p:blipFill>
        <p:spPr>
          <a:xfrm>
            <a:off x="607500" y="4719247"/>
            <a:ext cx="5221101" cy="5567748"/>
          </a:xfrm>
          <a:prstGeom prst="rect">
            <a:avLst/>
          </a:prstGeom>
          <a:noFill/>
          <a:ln>
            <a:noFill/>
          </a:ln>
        </p:spPr>
      </p:pic>
      <p:pic>
        <p:nvPicPr>
          <p:cNvPr id="19" name="Google Shape;19;p4"/>
          <p:cNvPicPr preferRelativeResize="0"/>
          <p:nvPr/>
        </p:nvPicPr>
        <p:blipFill rotWithShape="1">
          <a:blip r:embed="rId2">
            <a:alphaModFix/>
          </a:blip>
          <a:srcRect b="31459" l="0" r="0" t="0"/>
          <a:stretch/>
        </p:blipFill>
        <p:spPr>
          <a:xfrm>
            <a:off x="12459400" y="4719247"/>
            <a:ext cx="5221101" cy="5567748"/>
          </a:xfrm>
          <a:prstGeom prst="rect">
            <a:avLst/>
          </a:prstGeom>
          <a:noFill/>
          <a:ln>
            <a:noFill/>
          </a:ln>
        </p:spPr>
      </p:pic>
      <p:cxnSp>
        <p:nvCxnSpPr>
          <p:cNvPr id="20" name="Google Shape;20;p4"/>
          <p:cNvCxnSpPr/>
          <p:nvPr/>
        </p:nvCxnSpPr>
        <p:spPr>
          <a:xfrm>
            <a:off x="0" y="838200"/>
            <a:ext cx="18288000" cy="0"/>
          </a:xfrm>
          <a:prstGeom prst="straightConnector1">
            <a:avLst/>
          </a:prstGeom>
          <a:noFill/>
          <a:ln cap="flat" cmpd="sng" w="28575">
            <a:solidFill>
              <a:srgbClr val="000000"/>
            </a:solidFill>
            <a:prstDash val="solid"/>
            <a:round/>
            <a:headEnd len="sm" w="sm" type="none"/>
            <a:tailEnd len="sm" w="sm" type="none"/>
          </a:ln>
        </p:spPr>
      </p:cxnSp>
      <p:sp>
        <p:nvSpPr>
          <p:cNvPr id="21" name="Google Shape;21;p4"/>
          <p:cNvSpPr txBox="1"/>
          <p:nvPr/>
        </p:nvSpPr>
        <p:spPr>
          <a:xfrm>
            <a:off x="2173287" y="6375536"/>
            <a:ext cx="2089500" cy="1800900"/>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i="0" lang="en-US" sz="11699" u="none" cap="none" strike="noStrike">
                <a:solidFill>
                  <a:srgbClr val="000000"/>
                </a:solidFill>
                <a:latin typeface="Poiret One"/>
                <a:ea typeface="Poiret One"/>
                <a:cs typeface="Poiret One"/>
                <a:sym typeface="Poiret One"/>
              </a:rPr>
              <a:t>01</a:t>
            </a:r>
            <a:endParaRPr>
              <a:latin typeface="Poiret One"/>
              <a:ea typeface="Poiret One"/>
              <a:cs typeface="Poiret One"/>
              <a:sym typeface="Poiret One"/>
            </a:endParaRPr>
          </a:p>
        </p:txBody>
      </p:sp>
      <p:sp>
        <p:nvSpPr>
          <p:cNvPr id="22" name="Google Shape;22;p4"/>
          <p:cNvSpPr txBox="1"/>
          <p:nvPr/>
        </p:nvSpPr>
        <p:spPr>
          <a:xfrm>
            <a:off x="7061372" y="6375536"/>
            <a:ext cx="4165200" cy="1800900"/>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i="0" lang="en-US" sz="11699" u="none" cap="none" strike="noStrike">
                <a:solidFill>
                  <a:srgbClr val="000000"/>
                </a:solidFill>
                <a:latin typeface="Poiret One"/>
                <a:ea typeface="Poiret One"/>
                <a:cs typeface="Poiret One"/>
                <a:sym typeface="Poiret One"/>
              </a:rPr>
              <a:t>02</a:t>
            </a:r>
            <a:endParaRPr>
              <a:latin typeface="Poiret One"/>
              <a:ea typeface="Poiret One"/>
              <a:cs typeface="Poiret One"/>
              <a:sym typeface="Poiret One"/>
            </a:endParaRPr>
          </a:p>
        </p:txBody>
      </p:sp>
      <p:sp>
        <p:nvSpPr>
          <p:cNvPr id="23" name="Google Shape;23;p4"/>
          <p:cNvSpPr txBox="1"/>
          <p:nvPr/>
        </p:nvSpPr>
        <p:spPr>
          <a:xfrm>
            <a:off x="13522978" y="6375536"/>
            <a:ext cx="3093900" cy="1800900"/>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i="0" lang="en-US" sz="11699" u="none" cap="none" strike="noStrike">
                <a:solidFill>
                  <a:srgbClr val="000000"/>
                </a:solidFill>
                <a:latin typeface="Poiret One"/>
                <a:ea typeface="Poiret One"/>
                <a:cs typeface="Poiret One"/>
                <a:sym typeface="Poiret One"/>
              </a:rPr>
              <a:t>03</a:t>
            </a:r>
            <a:endParaRPr>
              <a:latin typeface="Poiret One"/>
              <a:ea typeface="Poiret One"/>
              <a:cs typeface="Poiret One"/>
              <a:sym typeface="Poiret One"/>
            </a:endParaRPr>
          </a:p>
        </p:txBody>
      </p:sp>
      <p:sp>
        <p:nvSpPr>
          <p:cNvPr id="24" name="Google Shape;24;p4"/>
          <p:cNvSpPr txBox="1"/>
          <p:nvPr>
            <p:ph idx="1" type="subTitle"/>
          </p:nvPr>
        </p:nvSpPr>
        <p:spPr>
          <a:xfrm>
            <a:off x="11595250" y="202825"/>
            <a:ext cx="5931600" cy="454500"/>
          </a:xfrm>
          <a:prstGeom prst="rect">
            <a:avLst/>
          </a:prstGeom>
        </p:spPr>
        <p:txBody>
          <a:bodyPr anchorCtr="0" anchor="t" bIns="45700" lIns="91425" spcFirstLastPara="1" rIns="91425" wrap="square" tIns="45700">
            <a:normAutofit/>
          </a:bodyPr>
          <a:lstStyle>
            <a:lvl1pPr lvl="0" rtl="0" algn="r">
              <a:spcBef>
                <a:spcPts val="640"/>
              </a:spcBef>
              <a:spcAft>
                <a:spcPts val="0"/>
              </a:spcAft>
              <a:buSzPts val="2300"/>
              <a:buNone/>
              <a:defRPr sz="2300"/>
            </a:lvl1pPr>
            <a:lvl2pPr lvl="1" rtl="0" algn="r">
              <a:spcBef>
                <a:spcPts val="560"/>
              </a:spcBef>
              <a:spcAft>
                <a:spcPts val="0"/>
              </a:spcAft>
              <a:buSzPts val="2100"/>
              <a:buNone/>
              <a:defRPr/>
            </a:lvl2pPr>
            <a:lvl3pPr lvl="2" rtl="0" algn="r">
              <a:spcBef>
                <a:spcPts val="480"/>
              </a:spcBef>
              <a:spcAft>
                <a:spcPts val="0"/>
              </a:spcAft>
              <a:buSzPts val="2100"/>
              <a:buNone/>
              <a:defRPr/>
            </a:lvl3pPr>
            <a:lvl4pPr lvl="3" rtl="0" algn="r">
              <a:spcBef>
                <a:spcPts val="400"/>
              </a:spcBef>
              <a:spcAft>
                <a:spcPts val="0"/>
              </a:spcAft>
              <a:buSzPts val="2100"/>
              <a:buNone/>
              <a:defRPr/>
            </a:lvl4pPr>
            <a:lvl5pPr lvl="4" rtl="0" algn="r">
              <a:spcBef>
                <a:spcPts val="400"/>
              </a:spcBef>
              <a:spcAft>
                <a:spcPts val="0"/>
              </a:spcAft>
              <a:buSzPts val="2100"/>
              <a:buNone/>
              <a:defRPr/>
            </a:lvl5pPr>
            <a:lvl6pPr lvl="5" rtl="0" algn="r">
              <a:spcBef>
                <a:spcPts val="400"/>
              </a:spcBef>
              <a:spcAft>
                <a:spcPts val="0"/>
              </a:spcAft>
              <a:buSzPts val="2100"/>
              <a:buNone/>
              <a:defRPr/>
            </a:lvl6pPr>
            <a:lvl7pPr lvl="6" rtl="0" algn="r">
              <a:spcBef>
                <a:spcPts val="400"/>
              </a:spcBef>
              <a:spcAft>
                <a:spcPts val="0"/>
              </a:spcAft>
              <a:buSzPts val="2100"/>
              <a:buNone/>
              <a:defRPr/>
            </a:lvl7pPr>
            <a:lvl8pPr lvl="7" rtl="0" algn="r">
              <a:spcBef>
                <a:spcPts val="400"/>
              </a:spcBef>
              <a:spcAft>
                <a:spcPts val="0"/>
              </a:spcAft>
              <a:buSzPts val="2100"/>
              <a:buNone/>
              <a:defRPr/>
            </a:lvl8pPr>
            <a:lvl9pPr lvl="8" rtl="0" algn="r">
              <a:spcBef>
                <a:spcPts val="400"/>
              </a:spcBef>
              <a:spcAft>
                <a:spcPts val="0"/>
              </a:spcAft>
              <a:buSzPts val="2100"/>
              <a:buNone/>
              <a:defRPr/>
            </a:lvl9pPr>
          </a:lstStyle>
          <a:p/>
        </p:txBody>
      </p:sp>
      <p:sp>
        <p:nvSpPr>
          <p:cNvPr id="25" name="Google Shape;25;p4"/>
          <p:cNvSpPr txBox="1"/>
          <p:nvPr>
            <p:ph idx="2" type="subTitle"/>
          </p:nvPr>
        </p:nvSpPr>
        <p:spPr>
          <a:xfrm>
            <a:off x="761125" y="202825"/>
            <a:ext cx="5931600" cy="454500"/>
          </a:xfrm>
          <a:prstGeom prst="rect">
            <a:avLst/>
          </a:prstGeom>
        </p:spPr>
        <p:txBody>
          <a:bodyPr anchorCtr="0" anchor="t" bIns="45700" lIns="91425" spcFirstLastPara="1" rIns="91425" wrap="square" tIns="45700">
            <a:normAutofit/>
          </a:bodyPr>
          <a:lstStyle>
            <a:lvl1pPr lvl="0" rtl="0" algn="l">
              <a:spcBef>
                <a:spcPts val="640"/>
              </a:spcBef>
              <a:spcAft>
                <a:spcPts val="0"/>
              </a:spcAft>
              <a:buSzPts val="2300"/>
              <a:buNone/>
              <a:defRPr sz="2300"/>
            </a:lvl1pPr>
            <a:lvl2pPr lvl="1" rtl="0" algn="l">
              <a:spcBef>
                <a:spcPts val="560"/>
              </a:spcBef>
              <a:spcAft>
                <a:spcPts val="0"/>
              </a:spcAft>
              <a:buSzPts val="2100"/>
              <a:buNone/>
              <a:defRPr/>
            </a:lvl2pPr>
            <a:lvl3pPr lvl="2" rtl="0" algn="l">
              <a:spcBef>
                <a:spcPts val="480"/>
              </a:spcBef>
              <a:spcAft>
                <a:spcPts val="0"/>
              </a:spcAft>
              <a:buSzPts val="2100"/>
              <a:buNone/>
              <a:defRPr/>
            </a:lvl3pPr>
            <a:lvl4pPr lvl="3" rtl="0" algn="l">
              <a:spcBef>
                <a:spcPts val="400"/>
              </a:spcBef>
              <a:spcAft>
                <a:spcPts val="0"/>
              </a:spcAft>
              <a:buSzPts val="2100"/>
              <a:buNone/>
              <a:defRPr/>
            </a:lvl4pPr>
            <a:lvl5pPr lvl="4" rtl="0" algn="l">
              <a:spcBef>
                <a:spcPts val="400"/>
              </a:spcBef>
              <a:spcAft>
                <a:spcPts val="0"/>
              </a:spcAft>
              <a:buSzPts val="2100"/>
              <a:buNone/>
              <a:defRPr/>
            </a:lvl5pPr>
            <a:lvl6pPr lvl="5" rtl="0" algn="l">
              <a:spcBef>
                <a:spcPts val="400"/>
              </a:spcBef>
              <a:spcAft>
                <a:spcPts val="0"/>
              </a:spcAft>
              <a:buSzPts val="2100"/>
              <a:buNone/>
              <a:defRPr/>
            </a:lvl6pPr>
            <a:lvl7pPr lvl="6" rtl="0" algn="l">
              <a:spcBef>
                <a:spcPts val="400"/>
              </a:spcBef>
              <a:spcAft>
                <a:spcPts val="0"/>
              </a:spcAft>
              <a:buSzPts val="2100"/>
              <a:buNone/>
              <a:defRPr/>
            </a:lvl7pPr>
            <a:lvl8pPr lvl="7" rtl="0" algn="l">
              <a:spcBef>
                <a:spcPts val="400"/>
              </a:spcBef>
              <a:spcAft>
                <a:spcPts val="0"/>
              </a:spcAft>
              <a:buSzPts val="2100"/>
              <a:buNone/>
              <a:defRPr/>
            </a:lvl8pPr>
            <a:lvl9pPr lvl="8" rtl="0" algn="l">
              <a:spcBef>
                <a:spcPts val="400"/>
              </a:spcBef>
              <a:spcAft>
                <a:spcPts val="0"/>
              </a:spcAft>
              <a:buSzPts val="2100"/>
              <a:buNone/>
              <a:defRPr/>
            </a:lvl9pPr>
          </a:lstStyle>
          <a:p/>
        </p:txBody>
      </p:sp>
      <p:sp>
        <p:nvSpPr>
          <p:cNvPr id="26" name="Google Shape;26;p4"/>
          <p:cNvSpPr txBox="1"/>
          <p:nvPr>
            <p:ph idx="3" type="title"/>
          </p:nvPr>
        </p:nvSpPr>
        <p:spPr>
          <a:xfrm>
            <a:off x="850925" y="8388425"/>
            <a:ext cx="4734300" cy="606300"/>
          </a:xfrm>
          <a:prstGeom prst="rect">
            <a:avLst/>
          </a:prstGeom>
          <a:solidFill>
            <a:schemeClr val="dk1"/>
          </a:solidFill>
        </p:spPr>
        <p:txBody>
          <a:bodyPr anchorCtr="0" anchor="t" bIns="45700" lIns="91425" spcFirstLastPara="1" rIns="91425" wrap="square" tIns="45700">
            <a:noAutofit/>
          </a:bodyPr>
          <a:lstStyle>
            <a:lvl1pPr lvl="0">
              <a:spcBef>
                <a:spcPts val="0"/>
              </a:spcBef>
              <a:spcAft>
                <a:spcPts val="0"/>
              </a:spcAft>
              <a:buClr>
                <a:schemeClr val="lt1"/>
              </a:buClr>
              <a:buSzPts val="2750"/>
              <a:buFont typeface="Inter"/>
              <a:buNone/>
              <a:defRPr sz="2750">
                <a:solidFill>
                  <a:schemeClr val="lt1"/>
                </a:solidFill>
                <a:latin typeface="Inter"/>
                <a:ea typeface="Inter"/>
                <a:cs typeface="Inter"/>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4" type="title"/>
          </p:nvPr>
        </p:nvSpPr>
        <p:spPr>
          <a:xfrm>
            <a:off x="6776850" y="8388425"/>
            <a:ext cx="4734300" cy="606300"/>
          </a:xfrm>
          <a:prstGeom prst="rect">
            <a:avLst/>
          </a:prstGeom>
          <a:solidFill>
            <a:schemeClr val="dk1"/>
          </a:solidFill>
        </p:spPr>
        <p:txBody>
          <a:bodyPr anchorCtr="0" anchor="t" bIns="45700" lIns="91425" spcFirstLastPara="1" rIns="91425" wrap="square" tIns="45700">
            <a:noAutofit/>
          </a:bodyPr>
          <a:lstStyle>
            <a:lvl1pPr lvl="0" rtl="0">
              <a:spcBef>
                <a:spcPts val="0"/>
              </a:spcBef>
              <a:spcAft>
                <a:spcPts val="0"/>
              </a:spcAft>
              <a:buClr>
                <a:schemeClr val="lt1"/>
              </a:buClr>
              <a:buSzPts val="2750"/>
              <a:buFont typeface="Inter"/>
              <a:buNone/>
              <a:defRPr sz="2750">
                <a:solidFill>
                  <a:schemeClr val="lt1"/>
                </a:solidFill>
                <a:latin typeface="Inter"/>
                <a:ea typeface="Inter"/>
                <a:cs typeface="Inter"/>
                <a:sym typeface="Inte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 name="Google Shape;28;p4"/>
          <p:cNvSpPr txBox="1"/>
          <p:nvPr>
            <p:ph idx="5" type="title"/>
          </p:nvPr>
        </p:nvSpPr>
        <p:spPr>
          <a:xfrm>
            <a:off x="12702775" y="8388425"/>
            <a:ext cx="4734300" cy="606300"/>
          </a:xfrm>
          <a:prstGeom prst="rect">
            <a:avLst/>
          </a:prstGeom>
          <a:solidFill>
            <a:schemeClr val="dk1"/>
          </a:solidFill>
        </p:spPr>
        <p:txBody>
          <a:bodyPr anchorCtr="0" anchor="t" bIns="45700" lIns="91425" spcFirstLastPara="1" rIns="91425" wrap="square" tIns="45700">
            <a:noAutofit/>
          </a:bodyPr>
          <a:lstStyle>
            <a:lvl1pPr lvl="0" rtl="0">
              <a:spcBef>
                <a:spcPts val="0"/>
              </a:spcBef>
              <a:spcAft>
                <a:spcPts val="0"/>
              </a:spcAft>
              <a:buClr>
                <a:schemeClr val="lt1"/>
              </a:buClr>
              <a:buSzPts val="2750"/>
              <a:buFont typeface="Inter"/>
              <a:buNone/>
              <a:defRPr sz="2750">
                <a:solidFill>
                  <a:schemeClr val="lt1"/>
                </a:solidFill>
                <a:latin typeface="Inter"/>
                <a:ea typeface="Inter"/>
                <a:cs typeface="Inter"/>
                <a:sym typeface="Inte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bg>
      <p:bgPr>
        <a:solidFill>
          <a:schemeClr val="dk1"/>
        </a:solidFill>
      </p:bgPr>
    </p:bg>
    <p:spTree>
      <p:nvGrpSpPr>
        <p:cNvPr id="29" name="Shape 29"/>
        <p:cNvGrpSpPr/>
        <p:nvPr/>
      </p:nvGrpSpPr>
      <p:grpSpPr>
        <a:xfrm>
          <a:off x="0" y="0"/>
          <a:ext cx="0" cy="0"/>
          <a:chOff x="0" y="0"/>
          <a:chExt cx="0" cy="0"/>
        </a:xfrm>
      </p:grpSpPr>
      <p:sp>
        <p:nvSpPr>
          <p:cNvPr id="30" name="Google Shape;30;p5"/>
          <p:cNvSpPr txBox="1"/>
          <p:nvPr>
            <p:ph type="title"/>
          </p:nvPr>
        </p:nvSpPr>
        <p:spPr>
          <a:xfrm rot="-5400000">
            <a:off x="-1693825" y="3512400"/>
            <a:ext cx="8557200" cy="3262200"/>
          </a:xfrm>
          <a:prstGeom prst="rect">
            <a:avLst/>
          </a:prstGeom>
        </p:spPr>
        <p:txBody>
          <a:bodyPr anchorCtr="0" anchor="t" bIns="45700" lIns="91425" spcFirstLastPara="1" rIns="91425" wrap="square" tIns="45700">
            <a:noAutofit/>
          </a:bodyPr>
          <a:lstStyle>
            <a:lvl1pPr lvl="0">
              <a:spcBef>
                <a:spcPts val="0"/>
              </a:spcBef>
              <a:spcAft>
                <a:spcPts val="0"/>
              </a:spcAft>
              <a:buClr>
                <a:schemeClr val="lt1"/>
              </a:buClr>
              <a:buSzPts val="10100"/>
              <a:buFont typeface="Inter"/>
              <a:buNone/>
              <a:defRPr sz="10100">
                <a:solidFill>
                  <a:schemeClr val="lt1"/>
                </a:solidFill>
                <a:latin typeface="Inter"/>
                <a:ea typeface="Inter"/>
                <a:cs typeface="Inter"/>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nvSpPr>
        <p:spPr>
          <a:xfrm>
            <a:off x="6096288" y="2505858"/>
            <a:ext cx="6095400" cy="5710200"/>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i="0" lang="en-US" sz="37097" u="none" cap="none" strike="noStrike">
                <a:solidFill>
                  <a:srgbClr val="FFFFFF"/>
                </a:solidFill>
                <a:latin typeface="Poiret One"/>
                <a:ea typeface="Poiret One"/>
                <a:cs typeface="Poiret One"/>
                <a:sym typeface="Poiret One"/>
              </a:rPr>
              <a:t>01</a:t>
            </a:r>
            <a:endParaRPr>
              <a:latin typeface="Poiret One"/>
              <a:ea typeface="Poiret One"/>
              <a:cs typeface="Poiret One"/>
              <a:sym typeface="Poiret One"/>
            </a:endParaRPr>
          </a:p>
        </p:txBody>
      </p:sp>
      <p:cxnSp>
        <p:nvCxnSpPr>
          <p:cNvPr id="32" name="Google Shape;32;p5"/>
          <p:cNvCxnSpPr/>
          <p:nvPr/>
        </p:nvCxnSpPr>
        <p:spPr>
          <a:xfrm>
            <a:off x="0" y="838200"/>
            <a:ext cx="18288000" cy="0"/>
          </a:xfrm>
          <a:prstGeom prst="straightConnector1">
            <a:avLst/>
          </a:prstGeom>
          <a:noFill/>
          <a:ln cap="flat" cmpd="sng" w="28575">
            <a:solidFill>
              <a:srgbClr val="FFFFFF"/>
            </a:solidFill>
            <a:prstDash val="solid"/>
            <a:round/>
            <a:headEnd len="sm" w="sm" type="none"/>
            <a:tailEnd len="sm" w="sm" type="none"/>
          </a:ln>
        </p:spPr>
      </p:cxnSp>
      <p:cxnSp>
        <p:nvCxnSpPr>
          <p:cNvPr id="33" name="Google Shape;33;p5"/>
          <p:cNvCxnSpPr/>
          <p:nvPr/>
        </p:nvCxnSpPr>
        <p:spPr>
          <a:xfrm>
            <a:off x="0" y="9428264"/>
            <a:ext cx="18288000" cy="0"/>
          </a:xfrm>
          <a:prstGeom prst="straightConnector1">
            <a:avLst/>
          </a:prstGeom>
          <a:noFill/>
          <a:ln cap="flat" cmpd="sng" w="28575">
            <a:solidFill>
              <a:srgbClr val="FFFFFF"/>
            </a:solidFill>
            <a:prstDash val="solid"/>
            <a:round/>
            <a:headEnd len="sm" w="sm" type="none"/>
            <a:tailEnd len="sm" w="sm" type="none"/>
          </a:ln>
        </p:spPr>
      </p:cxnSp>
      <p:sp>
        <p:nvSpPr>
          <p:cNvPr id="34" name="Google Shape;34;p5"/>
          <p:cNvSpPr txBox="1"/>
          <p:nvPr>
            <p:ph idx="2" type="title"/>
          </p:nvPr>
        </p:nvSpPr>
        <p:spPr>
          <a:xfrm rot="5400000">
            <a:off x="11209091" y="3512400"/>
            <a:ext cx="8557200" cy="3262200"/>
          </a:xfrm>
          <a:prstGeom prst="rect">
            <a:avLst/>
          </a:prstGeom>
        </p:spPr>
        <p:txBody>
          <a:bodyPr anchorCtr="0" anchor="t" bIns="45700" lIns="91425" spcFirstLastPara="1" rIns="91425" wrap="square" tIns="45700">
            <a:noAutofit/>
          </a:bodyPr>
          <a:lstStyle>
            <a:lvl1pPr lvl="0" rtl="0">
              <a:spcBef>
                <a:spcPts val="0"/>
              </a:spcBef>
              <a:spcAft>
                <a:spcPts val="0"/>
              </a:spcAft>
              <a:buClr>
                <a:schemeClr val="lt1"/>
              </a:buClr>
              <a:buSzPts val="10100"/>
              <a:buFont typeface="Inter"/>
              <a:buNone/>
              <a:defRPr sz="10100">
                <a:solidFill>
                  <a:schemeClr val="lt1"/>
                </a:solidFill>
                <a:latin typeface="Inter"/>
                <a:ea typeface="Inter"/>
                <a:cs typeface="Inter"/>
                <a:sym typeface="Inte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35" name="Shape 35"/>
        <p:cNvGrpSpPr/>
        <p:nvPr/>
      </p:nvGrpSpPr>
      <p:grpSpPr>
        <a:xfrm>
          <a:off x="0" y="0"/>
          <a:ext cx="0" cy="0"/>
          <a:chOff x="0" y="0"/>
          <a:chExt cx="0" cy="0"/>
        </a:xfrm>
      </p:grpSpPr>
      <p:sp>
        <p:nvSpPr>
          <p:cNvPr id="36" name="Google Shape;36;p6"/>
          <p:cNvSpPr/>
          <p:nvPr>
            <p:ph idx="2" type="pic"/>
          </p:nvPr>
        </p:nvSpPr>
        <p:spPr>
          <a:xfrm>
            <a:off x="-25" y="849950"/>
            <a:ext cx="9144000" cy="9436800"/>
          </a:xfrm>
          <a:prstGeom prst="rect">
            <a:avLst/>
          </a:prstGeom>
          <a:noFill/>
          <a:ln>
            <a:noFill/>
          </a:ln>
        </p:spPr>
      </p:sp>
      <p:sp>
        <p:nvSpPr>
          <p:cNvPr id="37" name="Google Shape;37;p6"/>
          <p:cNvSpPr txBox="1"/>
          <p:nvPr>
            <p:ph type="title"/>
          </p:nvPr>
        </p:nvSpPr>
        <p:spPr>
          <a:xfrm>
            <a:off x="9914650" y="1666850"/>
            <a:ext cx="7612500" cy="3262200"/>
          </a:xfrm>
          <a:prstGeom prst="rect">
            <a:avLst/>
          </a:prstGeom>
        </p:spPr>
        <p:txBody>
          <a:bodyPr anchorCtr="0" anchor="t" bIns="45700" lIns="91425" spcFirstLastPara="1" rIns="91425" wrap="square" tIns="45700">
            <a:noAutofit/>
          </a:bodyPr>
          <a:lstStyle>
            <a:lvl1pPr lvl="0" algn="r">
              <a:spcBef>
                <a:spcPts val="0"/>
              </a:spcBef>
              <a:spcAft>
                <a:spcPts val="0"/>
              </a:spcAft>
              <a:buSzPts val="133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cxnSp>
        <p:nvCxnSpPr>
          <p:cNvPr id="38" name="Google Shape;38;p6"/>
          <p:cNvCxnSpPr/>
          <p:nvPr/>
        </p:nvCxnSpPr>
        <p:spPr>
          <a:xfrm>
            <a:off x="0" y="838200"/>
            <a:ext cx="18288000" cy="0"/>
          </a:xfrm>
          <a:prstGeom prst="straightConnector1">
            <a:avLst/>
          </a:prstGeom>
          <a:noFill/>
          <a:ln cap="flat" cmpd="sng" w="28575">
            <a:solidFill>
              <a:srgbClr val="000000"/>
            </a:solidFill>
            <a:prstDash val="solid"/>
            <a:round/>
            <a:headEnd len="sm" w="sm" type="none"/>
            <a:tailEnd len="sm" w="sm" type="none"/>
          </a:ln>
        </p:spPr>
      </p:cxnSp>
      <p:cxnSp>
        <p:nvCxnSpPr>
          <p:cNvPr id="39" name="Google Shape;39;p6"/>
          <p:cNvCxnSpPr/>
          <p:nvPr/>
        </p:nvCxnSpPr>
        <p:spPr>
          <a:xfrm rot="10800000">
            <a:off x="9406011" y="838200"/>
            <a:ext cx="0" cy="9448800"/>
          </a:xfrm>
          <a:prstGeom prst="straightConnector1">
            <a:avLst/>
          </a:prstGeom>
          <a:noFill/>
          <a:ln cap="flat" cmpd="sng" w="28575">
            <a:solidFill>
              <a:srgbClr val="000000"/>
            </a:solidFill>
            <a:prstDash val="solid"/>
            <a:round/>
            <a:headEnd len="sm" w="sm" type="none"/>
            <a:tailEnd len="sm" w="sm" type="none"/>
          </a:ln>
        </p:spPr>
      </p:cxnSp>
      <p:sp>
        <p:nvSpPr>
          <p:cNvPr id="40" name="Google Shape;40;p6"/>
          <p:cNvSpPr txBox="1"/>
          <p:nvPr>
            <p:ph idx="1" type="body"/>
          </p:nvPr>
        </p:nvSpPr>
        <p:spPr>
          <a:xfrm>
            <a:off x="10650675" y="5757700"/>
            <a:ext cx="6876300" cy="3831600"/>
          </a:xfrm>
          <a:prstGeom prst="rect">
            <a:avLst/>
          </a:prstGeom>
        </p:spPr>
        <p:txBody>
          <a:bodyPr anchorCtr="0" anchor="t" bIns="45700" lIns="91425" spcFirstLastPara="1" rIns="91425" wrap="square" tIns="45700">
            <a:normAutofit/>
          </a:bodyPr>
          <a:lstStyle>
            <a:lvl1pPr indent="-361950" lvl="0" marL="457200" algn="r">
              <a:spcBef>
                <a:spcPts val="640"/>
              </a:spcBef>
              <a:spcAft>
                <a:spcPts val="0"/>
              </a:spcAft>
              <a:buSzPts val="2100"/>
              <a:buChar char="•"/>
              <a:defRPr/>
            </a:lvl1pPr>
            <a:lvl2pPr indent="-361950" lvl="1" marL="914400" algn="r">
              <a:spcBef>
                <a:spcPts val="560"/>
              </a:spcBef>
              <a:spcAft>
                <a:spcPts val="0"/>
              </a:spcAft>
              <a:buSzPts val="2100"/>
              <a:buChar char="–"/>
              <a:defRPr/>
            </a:lvl2pPr>
            <a:lvl3pPr indent="-361950" lvl="2" marL="1371600" algn="r">
              <a:spcBef>
                <a:spcPts val="480"/>
              </a:spcBef>
              <a:spcAft>
                <a:spcPts val="0"/>
              </a:spcAft>
              <a:buSzPts val="2100"/>
              <a:buChar char="•"/>
              <a:defRPr/>
            </a:lvl3pPr>
            <a:lvl4pPr indent="-361950" lvl="3" marL="1828800" algn="r">
              <a:spcBef>
                <a:spcPts val="400"/>
              </a:spcBef>
              <a:spcAft>
                <a:spcPts val="0"/>
              </a:spcAft>
              <a:buSzPts val="2100"/>
              <a:buChar char="–"/>
              <a:defRPr/>
            </a:lvl4pPr>
            <a:lvl5pPr indent="-361950" lvl="4" marL="2286000" algn="r">
              <a:spcBef>
                <a:spcPts val="400"/>
              </a:spcBef>
              <a:spcAft>
                <a:spcPts val="0"/>
              </a:spcAft>
              <a:buSzPts val="2100"/>
              <a:buChar char="»"/>
              <a:defRPr/>
            </a:lvl5pPr>
            <a:lvl6pPr indent="-361950" lvl="5" marL="2743200" algn="r">
              <a:spcBef>
                <a:spcPts val="400"/>
              </a:spcBef>
              <a:spcAft>
                <a:spcPts val="0"/>
              </a:spcAft>
              <a:buSzPts val="2100"/>
              <a:buChar char="•"/>
              <a:defRPr/>
            </a:lvl6pPr>
            <a:lvl7pPr indent="-361950" lvl="6" marL="3200400" algn="r">
              <a:spcBef>
                <a:spcPts val="400"/>
              </a:spcBef>
              <a:spcAft>
                <a:spcPts val="0"/>
              </a:spcAft>
              <a:buSzPts val="2100"/>
              <a:buChar char="•"/>
              <a:defRPr/>
            </a:lvl7pPr>
            <a:lvl8pPr indent="-361950" lvl="7" marL="3657600" algn="r">
              <a:spcBef>
                <a:spcPts val="400"/>
              </a:spcBef>
              <a:spcAft>
                <a:spcPts val="0"/>
              </a:spcAft>
              <a:buSzPts val="2100"/>
              <a:buChar char="•"/>
              <a:defRPr/>
            </a:lvl8pPr>
            <a:lvl9pPr indent="-361950" lvl="8" marL="4114800" algn="r">
              <a:spcBef>
                <a:spcPts val="400"/>
              </a:spcBef>
              <a:spcAft>
                <a:spcPts val="0"/>
              </a:spcAft>
              <a:buSzPts val="2100"/>
              <a:buChar char="•"/>
              <a:defRPr/>
            </a:lvl9pPr>
          </a:lstStyle>
          <a:p/>
        </p:txBody>
      </p:sp>
      <p:sp>
        <p:nvSpPr>
          <p:cNvPr id="41" name="Google Shape;41;p6"/>
          <p:cNvSpPr txBox="1"/>
          <p:nvPr>
            <p:ph idx="3" type="subTitle"/>
          </p:nvPr>
        </p:nvSpPr>
        <p:spPr>
          <a:xfrm>
            <a:off x="11595250" y="202825"/>
            <a:ext cx="5931600" cy="454500"/>
          </a:xfrm>
          <a:prstGeom prst="rect">
            <a:avLst/>
          </a:prstGeom>
        </p:spPr>
        <p:txBody>
          <a:bodyPr anchorCtr="0" anchor="t" bIns="45700" lIns="91425" spcFirstLastPara="1" rIns="91425" wrap="square" tIns="45700">
            <a:normAutofit/>
          </a:bodyPr>
          <a:lstStyle>
            <a:lvl1pPr lvl="0" rtl="0" algn="r">
              <a:spcBef>
                <a:spcPts val="640"/>
              </a:spcBef>
              <a:spcAft>
                <a:spcPts val="0"/>
              </a:spcAft>
              <a:buSzPts val="2300"/>
              <a:buNone/>
              <a:defRPr sz="2300"/>
            </a:lvl1pPr>
            <a:lvl2pPr lvl="1" rtl="0" algn="r">
              <a:spcBef>
                <a:spcPts val="560"/>
              </a:spcBef>
              <a:spcAft>
                <a:spcPts val="0"/>
              </a:spcAft>
              <a:buSzPts val="2100"/>
              <a:buNone/>
              <a:defRPr/>
            </a:lvl2pPr>
            <a:lvl3pPr lvl="2" rtl="0" algn="r">
              <a:spcBef>
                <a:spcPts val="480"/>
              </a:spcBef>
              <a:spcAft>
                <a:spcPts val="0"/>
              </a:spcAft>
              <a:buSzPts val="2100"/>
              <a:buNone/>
              <a:defRPr/>
            </a:lvl3pPr>
            <a:lvl4pPr lvl="3" rtl="0" algn="r">
              <a:spcBef>
                <a:spcPts val="400"/>
              </a:spcBef>
              <a:spcAft>
                <a:spcPts val="0"/>
              </a:spcAft>
              <a:buSzPts val="2100"/>
              <a:buNone/>
              <a:defRPr/>
            </a:lvl4pPr>
            <a:lvl5pPr lvl="4" rtl="0" algn="r">
              <a:spcBef>
                <a:spcPts val="400"/>
              </a:spcBef>
              <a:spcAft>
                <a:spcPts val="0"/>
              </a:spcAft>
              <a:buSzPts val="2100"/>
              <a:buNone/>
              <a:defRPr/>
            </a:lvl5pPr>
            <a:lvl6pPr lvl="5" rtl="0" algn="r">
              <a:spcBef>
                <a:spcPts val="400"/>
              </a:spcBef>
              <a:spcAft>
                <a:spcPts val="0"/>
              </a:spcAft>
              <a:buSzPts val="2100"/>
              <a:buNone/>
              <a:defRPr/>
            </a:lvl6pPr>
            <a:lvl7pPr lvl="6" rtl="0" algn="r">
              <a:spcBef>
                <a:spcPts val="400"/>
              </a:spcBef>
              <a:spcAft>
                <a:spcPts val="0"/>
              </a:spcAft>
              <a:buSzPts val="2100"/>
              <a:buNone/>
              <a:defRPr/>
            </a:lvl7pPr>
            <a:lvl8pPr lvl="7" rtl="0" algn="r">
              <a:spcBef>
                <a:spcPts val="400"/>
              </a:spcBef>
              <a:spcAft>
                <a:spcPts val="0"/>
              </a:spcAft>
              <a:buSzPts val="2100"/>
              <a:buNone/>
              <a:defRPr/>
            </a:lvl8pPr>
            <a:lvl9pPr lvl="8" rtl="0" algn="r">
              <a:spcBef>
                <a:spcPts val="400"/>
              </a:spcBef>
              <a:spcAft>
                <a:spcPts val="0"/>
              </a:spcAft>
              <a:buSzPts val="2100"/>
              <a:buNone/>
              <a:defRPr/>
            </a:lvl9pPr>
          </a:lstStyle>
          <a:p/>
        </p:txBody>
      </p:sp>
      <p:sp>
        <p:nvSpPr>
          <p:cNvPr id="42" name="Google Shape;42;p6"/>
          <p:cNvSpPr txBox="1"/>
          <p:nvPr>
            <p:ph idx="4" type="subTitle"/>
          </p:nvPr>
        </p:nvSpPr>
        <p:spPr>
          <a:xfrm>
            <a:off x="761125" y="202825"/>
            <a:ext cx="5931600" cy="454500"/>
          </a:xfrm>
          <a:prstGeom prst="rect">
            <a:avLst/>
          </a:prstGeom>
        </p:spPr>
        <p:txBody>
          <a:bodyPr anchorCtr="0" anchor="t" bIns="45700" lIns="91425" spcFirstLastPara="1" rIns="91425" wrap="square" tIns="45700">
            <a:normAutofit/>
          </a:bodyPr>
          <a:lstStyle>
            <a:lvl1pPr lvl="0" rtl="0" algn="l">
              <a:spcBef>
                <a:spcPts val="640"/>
              </a:spcBef>
              <a:spcAft>
                <a:spcPts val="0"/>
              </a:spcAft>
              <a:buSzPts val="2300"/>
              <a:buNone/>
              <a:defRPr sz="2300"/>
            </a:lvl1pPr>
            <a:lvl2pPr lvl="1" rtl="0" algn="l">
              <a:spcBef>
                <a:spcPts val="560"/>
              </a:spcBef>
              <a:spcAft>
                <a:spcPts val="0"/>
              </a:spcAft>
              <a:buSzPts val="2100"/>
              <a:buNone/>
              <a:defRPr/>
            </a:lvl2pPr>
            <a:lvl3pPr lvl="2" rtl="0" algn="l">
              <a:spcBef>
                <a:spcPts val="480"/>
              </a:spcBef>
              <a:spcAft>
                <a:spcPts val="0"/>
              </a:spcAft>
              <a:buSzPts val="2100"/>
              <a:buNone/>
              <a:defRPr/>
            </a:lvl3pPr>
            <a:lvl4pPr lvl="3" rtl="0" algn="l">
              <a:spcBef>
                <a:spcPts val="400"/>
              </a:spcBef>
              <a:spcAft>
                <a:spcPts val="0"/>
              </a:spcAft>
              <a:buSzPts val="2100"/>
              <a:buNone/>
              <a:defRPr/>
            </a:lvl4pPr>
            <a:lvl5pPr lvl="4" rtl="0" algn="l">
              <a:spcBef>
                <a:spcPts val="400"/>
              </a:spcBef>
              <a:spcAft>
                <a:spcPts val="0"/>
              </a:spcAft>
              <a:buSzPts val="2100"/>
              <a:buNone/>
              <a:defRPr/>
            </a:lvl5pPr>
            <a:lvl6pPr lvl="5" rtl="0" algn="l">
              <a:spcBef>
                <a:spcPts val="400"/>
              </a:spcBef>
              <a:spcAft>
                <a:spcPts val="0"/>
              </a:spcAft>
              <a:buSzPts val="2100"/>
              <a:buNone/>
              <a:defRPr/>
            </a:lvl6pPr>
            <a:lvl7pPr lvl="6" rtl="0" algn="l">
              <a:spcBef>
                <a:spcPts val="400"/>
              </a:spcBef>
              <a:spcAft>
                <a:spcPts val="0"/>
              </a:spcAft>
              <a:buSzPts val="2100"/>
              <a:buNone/>
              <a:defRPr/>
            </a:lvl7pPr>
            <a:lvl8pPr lvl="7" rtl="0" algn="l">
              <a:spcBef>
                <a:spcPts val="400"/>
              </a:spcBef>
              <a:spcAft>
                <a:spcPts val="0"/>
              </a:spcAft>
              <a:buSzPts val="2100"/>
              <a:buNone/>
              <a:defRPr/>
            </a:lvl8pPr>
            <a:lvl9pPr lvl="8" rtl="0" algn="l">
              <a:spcBef>
                <a:spcPts val="400"/>
              </a:spcBef>
              <a:spcAft>
                <a:spcPts val="0"/>
              </a:spcAft>
              <a:buSzPts val="21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1">
  <p:cSld name="CUSTOM_3_1">
    <p:spTree>
      <p:nvGrpSpPr>
        <p:cNvPr id="43" name="Shape 43"/>
        <p:cNvGrpSpPr/>
        <p:nvPr/>
      </p:nvGrpSpPr>
      <p:grpSpPr>
        <a:xfrm>
          <a:off x="0" y="0"/>
          <a:ext cx="0" cy="0"/>
          <a:chOff x="0" y="0"/>
          <a:chExt cx="0" cy="0"/>
        </a:xfrm>
      </p:grpSpPr>
      <p:cxnSp>
        <p:nvCxnSpPr>
          <p:cNvPr id="44" name="Google Shape;44;p7"/>
          <p:cNvCxnSpPr/>
          <p:nvPr/>
        </p:nvCxnSpPr>
        <p:spPr>
          <a:xfrm>
            <a:off x="0" y="838200"/>
            <a:ext cx="18288000" cy="0"/>
          </a:xfrm>
          <a:prstGeom prst="straightConnector1">
            <a:avLst/>
          </a:prstGeom>
          <a:noFill/>
          <a:ln cap="flat" cmpd="sng" w="28575">
            <a:solidFill>
              <a:srgbClr val="000000"/>
            </a:solidFill>
            <a:prstDash val="solid"/>
            <a:round/>
            <a:headEnd len="sm" w="sm" type="none"/>
            <a:tailEnd len="sm" w="sm" type="none"/>
          </a:ln>
        </p:spPr>
      </p:cxnSp>
      <p:grpSp>
        <p:nvGrpSpPr>
          <p:cNvPr id="45" name="Google Shape;45;p7"/>
          <p:cNvGrpSpPr/>
          <p:nvPr/>
        </p:nvGrpSpPr>
        <p:grpSpPr>
          <a:xfrm>
            <a:off x="854365" y="4542141"/>
            <a:ext cx="4846743" cy="6042766"/>
            <a:chOff x="0" y="-38100"/>
            <a:chExt cx="1276500" cy="1591500"/>
          </a:xfrm>
        </p:grpSpPr>
        <p:sp>
          <p:nvSpPr>
            <p:cNvPr id="46" name="Google Shape;46;p7"/>
            <p:cNvSpPr/>
            <p:nvPr/>
          </p:nvSpPr>
          <p:spPr>
            <a:xfrm>
              <a:off x="0" y="0"/>
              <a:ext cx="1276480" cy="1553252"/>
            </a:xfrm>
            <a:custGeom>
              <a:rect b="b" l="l" r="r" t="t"/>
              <a:pathLst>
                <a:path extrusionOk="0" h="1553252" w="1276480">
                  <a:moveTo>
                    <a:pt x="0" y="0"/>
                  </a:moveTo>
                  <a:lnTo>
                    <a:pt x="1276480" y="0"/>
                  </a:lnTo>
                  <a:lnTo>
                    <a:pt x="1276480" y="1553252"/>
                  </a:lnTo>
                  <a:lnTo>
                    <a:pt x="0" y="1553252"/>
                  </a:lnTo>
                  <a:close/>
                </a:path>
              </a:pathLst>
            </a:custGeom>
            <a:solidFill>
              <a:srgbClr val="000000">
                <a:alpha val="0"/>
              </a:srgbClr>
            </a:solidFill>
            <a:ln cap="sq" cmpd="sng" w="28575">
              <a:solidFill>
                <a:srgbClr val="000000"/>
              </a:solidFill>
              <a:prstDash val="solid"/>
              <a:miter lim="8000"/>
              <a:headEnd len="sm" w="sm" type="none"/>
              <a:tailEnd len="sm" w="sm" type="none"/>
            </a:ln>
          </p:spPr>
        </p:sp>
        <p:sp>
          <p:nvSpPr>
            <p:cNvPr id="47" name="Google Shape;47;p7"/>
            <p:cNvSpPr txBox="1"/>
            <p:nvPr/>
          </p:nvSpPr>
          <p:spPr>
            <a:xfrm>
              <a:off x="0" y="-38100"/>
              <a:ext cx="1276500" cy="1591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 name="Google Shape;48;p7"/>
          <p:cNvGrpSpPr/>
          <p:nvPr/>
        </p:nvGrpSpPr>
        <p:grpSpPr>
          <a:xfrm>
            <a:off x="12380345" y="4542141"/>
            <a:ext cx="4846743" cy="6042766"/>
            <a:chOff x="0" y="-38100"/>
            <a:chExt cx="1276500" cy="1591500"/>
          </a:xfrm>
        </p:grpSpPr>
        <p:sp>
          <p:nvSpPr>
            <p:cNvPr id="49" name="Google Shape;49;p7"/>
            <p:cNvSpPr/>
            <p:nvPr/>
          </p:nvSpPr>
          <p:spPr>
            <a:xfrm>
              <a:off x="0" y="0"/>
              <a:ext cx="1276480" cy="1553252"/>
            </a:xfrm>
            <a:custGeom>
              <a:rect b="b" l="l" r="r" t="t"/>
              <a:pathLst>
                <a:path extrusionOk="0" h="1553252" w="1276480">
                  <a:moveTo>
                    <a:pt x="0" y="0"/>
                  </a:moveTo>
                  <a:lnTo>
                    <a:pt x="1276480" y="0"/>
                  </a:lnTo>
                  <a:lnTo>
                    <a:pt x="1276480" y="1553252"/>
                  </a:lnTo>
                  <a:lnTo>
                    <a:pt x="0" y="1553252"/>
                  </a:lnTo>
                  <a:close/>
                </a:path>
              </a:pathLst>
            </a:custGeom>
            <a:solidFill>
              <a:srgbClr val="000000">
                <a:alpha val="0"/>
              </a:srgbClr>
            </a:solidFill>
            <a:ln cap="sq" cmpd="sng" w="28575">
              <a:solidFill>
                <a:srgbClr val="000000"/>
              </a:solidFill>
              <a:prstDash val="solid"/>
              <a:miter lim="8000"/>
              <a:headEnd len="sm" w="sm" type="none"/>
              <a:tailEnd len="sm" w="sm" type="none"/>
            </a:ln>
          </p:spPr>
        </p:sp>
        <p:sp>
          <p:nvSpPr>
            <p:cNvPr id="50" name="Google Shape;50;p7"/>
            <p:cNvSpPr txBox="1"/>
            <p:nvPr/>
          </p:nvSpPr>
          <p:spPr>
            <a:xfrm>
              <a:off x="0" y="-38100"/>
              <a:ext cx="1276500" cy="1591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 name="Google Shape;51;p7"/>
          <p:cNvSpPr/>
          <p:nvPr/>
        </p:nvSpPr>
        <p:spPr>
          <a:xfrm>
            <a:off x="2159285" y="3568406"/>
            <a:ext cx="2237232" cy="2237232"/>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a:ln cap="sq" cmpd="sng" w="285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7"/>
          <p:cNvSpPr/>
          <p:nvPr/>
        </p:nvSpPr>
        <p:spPr>
          <a:xfrm>
            <a:off x="13685266" y="3568406"/>
            <a:ext cx="2237232" cy="2237232"/>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a:ln cap="sq" cmpd="sng" w="285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 name="Google Shape;53;p7"/>
          <p:cNvGrpSpPr/>
          <p:nvPr/>
        </p:nvGrpSpPr>
        <p:grpSpPr>
          <a:xfrm>
            <a:off x="6720682" y="4542141"/>
            <a:ext cx="4846743" cy="6042766"/>
            <a:chOff x="0" y="-38100"/>
            <a:chExt cx="1276500" cy="1591500"/>
          </a:xfrm>
        </p:grpSpPr>
        <p:sp>
          <p:nvSpPr>
            <p:cNvPr id="54" name="Google Shape;54;p7"/>
            <p:cNvSpPr/>
            <p:nvPr/>
          </p:nvSpPr>
          <p:spPr>
            <a:xfrm>
              <a:off x="0" y="0"/>
              <a:ext cx="1276480" cy="1553252"/>
            </a:xfrm>
            <a:custGeom>
              <a:rect b="b" l="l" r="r" t="t"/>
              <a:pathLst>
                <a:path extrusionOk="0" h="1553252" w="1276480">
                  <a:moveTo>
                    <a:pt x="0" y="0"/>
                  </a:moveTo>
                  <a:lnTo>
                    <a:pt x="1276480" y="0"/>
                  </a:lnTo>
                  <a:lnTo>
                    <a:pt x="1276480" y="1553252"/>
                  </a:lnTo>
                  <a:lnTo>
                    <a:pt x="0" y="1553252"/>
                  </a:lnTo>
                  <a:close/>
                </a:path>
              </a:pathLst>
            </a:custGeom>
            <a:solidFill>
              <a:srgbClr val="000000">
                <a:alpha val="0"/>
              </a:srgbClr>
            </a:solidFill>
            <a:ln cap="sq" cmpd="sng" w="28575">
              <a:solidFill>
                <a:srgbClr val="000000"/>
              </a:solidFill>
              <a:prstDash val="solid"/>
              <a:miter lim="8000"/>
              <a:headEnd len="sm" w="sm" type="none"/>
              <a:tailEnd len="sm" w="sm" type="none"/>
            </a:ln>
          </p:spPr>
        </p:sp>
        <p:sp>
          <p:nvSpPr>
            <p:cNvPr id="55" name="Google Shape;55;p7"/>
            <p:cNvSpPr txBox="1"/>
            <p:nvPr/>
          </p:nvSpPr>
          <p:spPr>
            <a:xfrm>
              <a:off x="0" y="-38100"/>
              <a:ext cx="1276500" cy="1591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 name="Google Shape;56;p7"/>
          <p:cNvSpPr/>
          <p:nvPr/>
        </p:nvSpPr>
        <p:spPr>
          <a:xfrm>
            <a:off x="8025603" y="3568406"/>
            <a:ext cx="2237232" cy="2237232"/>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a:ln cap="sq" cmpd="sng" w="285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7"/>
          <p:cNvSpPr txBox="1"/>
          <p:nvPr/>
        </p:nvSpPr>
        <p:spPr>
          <a:xfrm>
            <a:off x="8724559" y="3899698"/>
            <a:ext cx="838800" cy="15960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i="0" lang="en-US" sz="10368" u="none" cap="none" strike="noStrike">
                <a:solidFill>
                  <a:srgbClr val="000000"/>
                </a:solidFill>
                <a:latin typeface="Poiret One"/>
                <a:ea typeface="Poiret One"/>
                <a:cs typeface="Poiret One"/>
                <a:sym typeface="Poiret One"/>
              </a:rPr>
              <a:t>2</a:t>
            </a:r>
            <a:endParaRPr>
              <a:latin typeface="Poiret One"/>
              <a:ea typeface="Poiret One"/>
              <a:cs typeface="Poiret One"/>
              <a:sym typeface="Poiret One"/>
            </a:endParaRPr>
          </a:p>
        </p:txBody>
      </p:sp>
      <p:sp>
        <p:nvSpPr>
          <p:cNvPr id="58" name="Google Shape;58;p7"/>
          <p:cNvSpPr txBox="1"/>
          <p:nvPr/>
        </p:nvSpPr>
        <p:spPr>
          <a:xfrm>
            <a:off x="3119002" y="3899698"/>
            <a:ext cx="317400" cy="15960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i="0" lang="en-US" sz="10368" u="none" cap="none" strike="noStrike">
                <a:solidFill>
                  <a:srgbClr val="000000"/>
                </a:solidFill>
                <a:latin typeface="Poiret One"/>
                <a:ea typeface="Poiret One"/>
                <a:cs typeface="Poiret One"/>
                <a:sym typeface="Poiret One"/>
              </a:rPr>
              <a:t>1</a:t>
            </a:r>
            <a:endParaRPr>
              <a:latin typeface="Poiret One"/>
              <a:ea typeface="Poiret One"/>
              <a:cs typeface="Poiret One"/>
              <a:sym typeface="Poiret One"/>
            </a:endParaRPr>
          </a:p>
        </p:txBody>
      </p:sp>
      <p:sp>
        <p:nvSpPr>
          <p:cNvPr id="59" name="Google Shape;59;p7"/>
          <p:cNvSpPr txBox="1"/>
          <p:nvPr/>
        </p:nvSpPr>
        <p:spPr>
          <a:xfrm>
            <a:off x="14415827" y="3899698"/>
            <a:ext cx="775800" cy="15960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i="0" lang="en-US" sz="10368" u="none" cap="none" strike="noStrike">
                <a:solidFill>
                  <a:srgbClr val="000000"/>
                </a:solidFill>
                <a:latin typeface="Poiret One"/>
                <a:ea typeface="Poiret One"/>
                <a:cs typeface="Poiret One"/>
                <a:sym typeface="Poiret One"/>
              </a:rPr>
              <a:t>3</a:t>
            </a:r>
            <a:endParaRPr>
              <a:latin typeface="Poiret One"/>
              <a:ea typeface="Poiret One"/>
              <a:cs typeface="Poiret One"/>
              <a:sym typeface="Poiret One"/>
            </a:endParaRPr>
          </a:p>
        </p:txBody>
      </p:sp>
      <p:sp>
        <p:nvSpPr>
          <p:cNvPr id="60" name="Google Shape;60;p7"/>
          <p:cNvSpPr txBox="1"/>
          <p:nvPr>
            <p:ph idx="1" type="subTitle"/>
          </p:nvPr>
        </p:nvSpPr>
        <p:spPr>
          <a:xfrm>
            <a:off x="11595250" y="202825"/>
            <a:ext cx="5931600" cy="454500"/>
          </a:xfrm>
          <a:prstGeom prst="rect">
            <a:avLst/>
          </a:prstGeom>
        </p:spPr>
        <p:txBody>
          <a:bodyPr anchorCtr="0" anchor="t" bIns="45700" lIns="91425" spcFirstLastPara="1" rIns="91425" wrap="square" tIns="45700">
            <a:normAutofit/>
          </a:bodyPr>
          <a:lstStyle>
            <a:lvl1pPr lvl="0" rtl="0" algn="r">
              <a:spcBef>
                <a:spcPts val="640"/>
              </a:spcBef>
              <a:spcAft>
                <a:spcPts val="0"/>
              </a:spcAft>
              <a:buSzPts val="2300"/>
              <a:buNone/>
              <a:defRPr sz="2300"/>
            </a:lvl1pPr>
            <a:lvl2pPr lvl="1" rtl="0" algn="r">
              <a:spcBef>
                <a:spcPts val="560"/>
              </a:spcBef>
              <a:spcAft>
                <a:spcPts val="0"/>
              </a:spcAft>
              <a:buSzPts val="2100"/>
              <a:buNone/>
              <a:defRPr/>
            </a:lvl2pPr>
            <a:lvl3pPr lvl="2" rtl="0" algn="r">
              <a:spcBef>
                <a:spcPts val="480"/>
              </a:spcBef>
              <a:spcAft>
                <a:spcPts val="0"/>
              </a:spcAft>
              <a:buSzPts val="2100"/>
              <a:buNone/>
              <a:defRPr/>
            </a:lvl3pPr>
            <a:lvl4pPr lvl="3" rtl="0" algn="r">
              <a:spcBef>
                <a:spcPts val="400"/>
              </a:spcBef>
              <a:spcAft>
                <a:spcPts val="0"/>
              </a:spcAft>
              <a:buSzPts val="2100"/>
              <a:buNone/>
              <a:defRPr/>
            </a:lvl4pPr>
            <a:lvl5pPr lvl="4" rtl="0" algn="r">
              <a:spcBef>
                <a:spcPts val="400"/>
              </a:spcBef>
              <a:spcAft>
                <a:spcPts val="0"/>
              </a:spcAft>
              <a:buSzPts val="2100"/>
              <a:buNone/>
              <a:defRPr/>
            </a:lvl5pPr>
            <a:lvl6pPr lvl="5" rtl="0" algn="r">
              <a:spcBef>
                <a:spcPts val="400"/>
              </a:spcBef>
              <a:spcAft>
                <a:spcPts val="0"/>
              </a:spcAft>
              <a:buSzPts val="2100"/>
              <a:buNone/>
              <a:defRPr/>
            </a:lvl6pPr>
            <a:lvl7pPr lvl="6" rtl="0" algn="r">
              <a:spcBef>
                <a:spcPts val="400"/>
              </a:spcBef>
              <a:spcAft>
                <a:spcPts val="0"/>
              </a:spcAft>
              <a:buSzPts val="2100"/>
              <a:buNone/>
              <a:defRPr/>
            </a:lvl7pPr>
            <a:lvl8pPr lvl="7" rtl="0" algn="r">
              <a:spcBef>
                <a:spcPts val="400"/>
              </a:spcBef>
              <a:spcAft>
                <a:spcPts val="0"/>
              </a:spcAft>
              <a:buSzPts val="2100"/>
              <a:buNone/>
              <a:defRPr/>
            </a:lvl8pPr>
            <a:lvl9pPr lvl="8" rtl="0" algn="r">
              <a:spcBef>
                <a:spcPts val="400"/>
              </a:spcBef>
              <a:spcAft>
                <a:spcPts val="0"/>
              </a:spcAft>
              <a:buSzPts val="2100"/>
              <a:buNone/>
              <a:defRPr/>
            </a:lvl9pPr>
          </a:lstStyle>
          <a:p/>
        </p:txBody>
      </p:sp>
      <p:sp>
        <p:nvSpPr>
          <p:cNvPr id="61" name="Google Shape;61;p7"/>
          <p:cNvSpPr txBox="1"/>
          <p:nvPr>
            <p:ph idx="2" type="subTitle"/>
          </p:nvPr>
        </p:nvSpPr>
        <p:spPr>
          <a:xfrm>
            <a:off x="761125" y="202825"/>
            <a:ext cx="5931600" cy="454500"/>
          </a:xfrm>
          <a:prstGeom prst="rect">
            <a:avLst/>
          </a:prstGeom>
        </p:spPr>
        <p:txBody>
          <a:bodyPr anchorCtr="0" anchor="t" bIns="45700" lIns="91425" spcFirstLastPara="1" rIns="91425" wrap="square" tIns="45700">
            <a:normAutofit/>
          </a:bodyPr>
          <a:lstStyle>
            <a:lvl1pPr lvl="0" rtl="0" algn="l">
              <a:spcBef>
                <a:spcPts val="640"/>
              </a:spcBef>
              <a:spcAft>
                <a:spcPts val="0"/>
              </a:spcAft>
              <a:buSzPts val="2300"/>
              <a:buNone/>
              <a:defRPr sz="2300"/>
            </a:lvl1pPr>
            <a:lvl2pPr lvl="1" rtl="0" algn="l">
              <a:spcBef>
                <a:spcPts val="560"/>
              </a:spcBef>
              <a:spcAft>
                <a:spcPts val="0"/>
              </a:spcAft>
              <a:buSzPts val="2100"/>
              <a:buNone/>
              <a:defRPr/>
            </a:lvl2pPr>
            <a:lvl3pPr lvl="2" rtl="0" algn="l">
              <a:spcBef>
                <a:spcPts val="480"/>
              </a:spcBef>
              <a:spcAft>
                <a:spcPts val="0"/>
              </a:spcAft>
              <a:buSzPts val="2100"/>
              <a:buNone/>
              <a:defRPr/>
            </a:lvl3pPr>
            <a:lvl4pPr lvl="3" rtl="0" algn="l">
              <a:spcBef>
                <a:spcPts val="400"/>
              </a:spcBef>
              <a:spcAft>
                <a:spcPts val="0"/>
              </a:spcAft>
              <a:buSzPts val="2100"/>
              <a:buNone/>
              <a:defRPr/>
            </a:lvl4pPr>
            <a:lvl5pPr lvl="4" rtl="0" algn="l">
              <a:spcBef>
                <a:spcPts val="400"/>
              </a:spcBef>
              <a:spcAft>
                <a:spcPts val="0"/>
              </a:spcAft>
              <a:buSzPts val="2100"/>
              <a:buNone/>
              <a:defRPr/>
            </a:lvl5pPr>
            <a:lvl6pPr lvl="5" rtl="0" algn="l">
              <a:spcBef>
                <a:spcPts val="400"/>
              </a:spcBef>
              <a:spcAft>
                <a:spcPts val="0"/>
              </a:spcAft>
              <a:buSzPts val="2100"/>
              <a:buNone/>
              <a:defRPr/>
            </a:lvl6pPr>
            <a:lvl7pPr lvl="6" rtl="0" algn="l">
              <a:spcBef>
                <a:spcPts val="400"/>
              </a:spcBef>
              <a:spcAft>
                <a:spcPts val="0"/>
              </a:spcAft>
              <a:buSzPts val="2100"/>
              <a:buNone/>
              <a:defRPr/>
            </a:lvl7pPr>
            <a:lvl8pPr lvl="7" rtl="0" algn="l">
              <a:spcBef>
                <a:spcPts val="400"/>
              </a:spcBef>
              <a:spcAft>
                <a:spcPts val="0"/>
              </a:spcAft>
              <a:buSzPts val="2100"/>
              <a:buNone/>
              <a:defRPr/>
            </a:lvl8pPr>
            <a:lvl9pPr lvl="8" rtl="0" algn="l">
              <a:spcBef>
                <a:spcPts val="400"/>
              </a:spcBef>
              <a:spcAft>
                <a:spcPts val="0"/>
              </a:spcAft>
              <a:buSzPts val="2100"/>
              <a:buNone/>
              <a:defRPr/>
            </a:lvl9pPr>
          </a:lstStyle>
          <a:p/>
        </p:txBody>
      </p:sp>
      <p:sp>
        <p:nvSpPr>
          <p:cNvPr id="62" name="Google Shape;62;p7"/>
          <p:cNvSpPr txBox="1"/>
          <p:nvPr>
            <p:ph type="title"/>
          </p:nvPr>
        </p:nvSpPr>
        <p:spPr>
          <a:xfrm>
            <a:off x="307075" y="1059075"/>
            <a:ext cx="17674200" cy="1891500"/>
          </a:xfrm>
          <a:prstGeom prst="rect">
            <a:avLst/>
          </a:prstGeom>
        </p:spPr>
        <p:txBody>
          <a:bodyPr anchorCtr="0" anchor="t" bIns="45700" lIns="91425" spcFirstLastPara="1" rIns="91425" wrap="square" tIns="45700">
            <a:noAutofit/>
          </a:bodyPr>
          <a:lstStyle>
            <a:lvl1pPr lvl="0" rtl="0">
              <a:spcBef>
                <a:spcPts val="0"/>
              </a:spcBef>
              <a:spcAft>
                <a:spcPts val="0"/>
              </a:spcAft>
              <a:buSzPts val="13000"/>
              <a:buNone/>
              <a:defRPr sz="13000"/>
            </a:lvl1pPr>
            <a:lvl2pPr lvl="1" rtl="0" algn="ctr">
              <a:spcBef>
                <a:spcPts val="0"/>
              </a:spcBef>
              <a:spcAft>
                <a:spcPts val="0"/>
              </a:spcAft>
              <a:buSzPts val="13000"/>
              <a:buNone/>
              <a:defRPr sz="13000"/>
            </a:lvl2pPr>
            <a:lvl3pPr lvl="2" rtl="0" algn="ctr">
              <a:spcBef>
                <a:spcPts val="0"/>
              </a:spcBef>
              <a:spcAft>
                <a:spcPts val="0"/>
              </a:spcAft>
              <a:buSzPts val="13000"/>
              <a:buNone/>
              <a:defRPr sz="13000"/>
            </a:lvl3pPr>
            <a:lvl4pPr lvl="3" rtl="0" algn="ctr">
              <a:spcBef>
                <a:spcPts val="0"/>
              </a:spcBef>
              <a:spcAft>
                <a:spcPts val="0"/>
              </a:spcAft>
              <a:buSzPts val="13000"/>
              <a:buNone/>
              <a:defRPr sz="13000"/>
            </a:lvl4pPr>
            <a:lvl5pPr lvl="4" rtl="0" algn="ctr">
              <a:spcBef>
                <a:spcPts val="0"/>
              </a:spcBef>
              <a:spcAft>
                <a:spcPts val="0"/>
              </a:spcAft>
              <a:buSzPts val="13000"/>
              <a:buNone/>
              <a:defRPr sz="13000"/>
            </a:lvl5pPr>
            <a:lvl6pPr lvl="5" rtl="0" algn="ctr">
              <a:spcBef>
                <a:spcPts val="0"/>
              </a:spcBef>
              <a:spcAft>
                <a:spcPts val="0"/>
              </a:spcAft>
              <a:buSzPts val="13000"/>
              <a:buNone/>
              <a:defRPr sz="13000"/>
            </a:lvl6pPr>
            <a:lvl7pPr lvl="6" rtl="0" algn="ctr">
              <a:spcBef>
                <a:spcPts val="0"/>
              </a:spcBef>
              <a:spcAft>
                <a:spcPts val="0"/>
              </a:spcAft>
              <a:buSzPts val="13000"/>
              <a:buNone/>
              <a:defRPr sz="13000"/>
            </a:lvl7pPr>
            <a:lvl8pPr lvl="7" rtl="0" algn="ctr">
              <a:spcBef>
                <a:spcPts val="0"/>
              </a:spcBef>
              <a:spcAft>
                <a:spcPts val="0"/>
              </a:spcAft>
              <a:buSzPts val="13000"/>
              <a:buNone/>
              <a:defRPr sz="13000"/>
            </a:lvl8pPr>
            <a:lvl9pPr lvl="8" rtl="0" algn="ctr">
              <a:spcBef>
                <a:spcPts val="0"/>
              </a:spcBef>
              <a:spcAft>
                <a:spcPts val="0"/>
              </a:spcAft>
              <a:buSzPts val="13000"/>
              <a:buNone/>
              <a:defRPr sz="13000"/>
            </a:lvl9pPr>
          </a:lstStyle>
          <a:p/>
        </p:txBody>
      </p:sp>
      <p:sp>
        <p:nvSpPr>
          <p:cNvPr id="63" name="Google Shape;63;p7"/>
          <p:cNvSpPr txBox="1"/>
          <p:nvPr>
            <p:ph idx="3" type="subTitle"/>
          </p:nvPr>
        </p:nvSpPr>
        <p:spPr>
          <a:xfrm>
            <a:off x="1451888" y="6126925"/>
            <a:ext cx="3651600" cy="642000"/>
          </a:xfrm>
          <a:prstGeom prst="rect">
            <a:avLst/>
          </a:prstGeom>
        </p:spPr>
        <p:txBody>
          <a:bodyPr anchorCtr="0" anchor="t" bIns="45700" lIns="91425" spcFirstLastPara="1" rIns="91425" wrap="square" tIns="45700">
            <a:normAutofit/>
          </a:bodyPr>
          <a:lstStyle>
            <a:lvl1pPr lvl="0">
              <a:spcBef>
                <a:spcPts val="640"/>
              </a:spcBef>
              <a:spcAft>
                <a:spcPts val="0"/>
              </a:spcAft>
              <a:buSzPts val="2150"/>
              <a:buNone/>
              <a:defRPr b="1" sz="2150"/>
            </a:lvl1pPr>
            <a:lvl2pPr lvl="1">
              <a:spcBef>
                <a:spcPts val="560"/>
              </a:spcBef>
              <a:spcAft>
                <a:spcPts val="0"/>
              </a:spcAft>
              <a:buSzPts val="2150"/>
              <a:buNone/>
              <a:defRPr sz="2150"/>
            </a:lvl2pPr>
            <a:lvl3pPr lvl="2">
              <a:spcBef>
                <a:spcPts val="480"/>
              </a:spcBef>
              <a:spcAft>
                <a:spcPts val="0"/>
              </a:spcAft>
              <a:buSzPts val="2150"/>
              <a:buNone/>
              <a:defRPr sz="2150"/>
            </a:lvl3pPr>
            <a:lvl4pPr lvl="3">
              <a:spcBef>
                <a:spcPts val="400"/>
              </a:spcBef>
              <a:spcAft>
                <a:spcPts val="0"/>
              </a:spcAft>
              <a:buSzPts val="2150"/>
              <a:buNone/>
              <a:defRPr sz="2150"/>
            </a:lvl4pPr>
            <a:lvl5pPr lvl="4">
              <a:spcBef>
                <a:spcPts val="400"/>
              </a:spcBef>
              <a:spcAft>
                <a:spcPts val="0"/>
              </a:spcAft>
              <a:buSzPts val="2150"/>
              <a:buNone/>
              <a:defRPr sz="2150"/>
            </a:lvl5pPr>
            <a:lvl6pPr lvl="5">
              <a:spcBef>
                <a:spcPts val="400"/>
              </a:spcBef>
              <a:spcAft>
                <a:spcPts val="0"/>
              </a:spcAft>
              <a:buSzPts val="2150"/>
              <a:buNone/>
              <a:defRPr sz="2150"/>
            </a:lvl6pPr>
            <a:lvl7pPr lvl="6">
              <a:spcBef>
                <a:spcPts val="400"/>
              </a:spcBef>
              <a:spcAft>
                <a:spcPts val="0"/>
              </a:spcAft>
              <a:buSzPts val="2150"/>
              <a:buNone/>
              <a:defRPr sz="2150"/>
            </a:lvl7pPr>
            <a:lvl8pPr lvl="7">
              <a:spcBef>
                <a:spcPts val="400"/>
              </a:spcBef>
              <a:spcAft>
                <a:spcPts val="0"/>
              </a:spcAft>
              <a:buSzPts val="2150"/>
              <a:buNone/>
              <a:defRPr sz="2150"/>
            </a:lvl8pPr>
            <a:lvl9pPr lvl="8">
              <a:spcBef>
                <a:spcPts val="400"/>
              </a:spcBef>
              <a:spcAft>
                <a:spcPts val="0"/>
              </a:spcAft>
              <a:buSzPts val="2150"/>
              <a:buNone/>
              <a:defRPr sz="2150"/>
            </a:lvl9pPr>
          </a:lstStyle>
          <a:p/>
        </p:txBody>
      </p:sp>
      <p:sp>
        <p:nvSpPr>
          <p:cNvPr id="64" name="Google Shape;64;p7"/>
          <p:cNvSpPr txBox="1"/>
          <p:nvPr>
            <p:ph idx="4" type="body"/>
          </p:nvPr>
        </p:nvSpPr>
        <p:spPr>
          <a:xfrm>
            <a:off x="1286138" y="7125875"/>
            <a:ext cx="3983100" cy="2648400"/>
          </a:xfrm>
          <a:prstGeom prst="rect">
            <a:avLst/>
          </a:prstGeom>
        </p:spPr>
        <p:txBody>
          <a:bodyPr anchorCtr="0" anchor="t" bIns="45700" lIns="91425" spcFirstLastPara="1" rIns="91425" wrap="square" tIns="45700">
            <a:normAutofit/>
          </a:bodyPr>
          <a:lstStyle>
            <a:lvl1pPr indent="-361950" lvl="0" marL="457200">
              <a:spcBef>
                <a:spcPts val="640"/>
              </a:spcBef>
              <a:spcAft>
                <a:spcPts val="0"/>
              </a:spcAft>
              <a:buSzPts val="2100"/>
              <a:buChar char="•"/>
              <a:defRPr/>
            </a:lvl1pPr>
            <a:lvl2pPr indent="-361950" lvl="1" marL="914400">
              <a:spcBef>
                <a:spcPts val="560"/>
              </a:spcBef>
              <a:spcAft>
                <a:spcPts val="0"/>
              </a:spcAft>
              <a:buSzPts val="2100"/>
              <a:buChar char="–"/>
              <a:defRPr/>
            </a:lvl2pPr>
            <a:lvl3pPr indent="-361950" lvl="2" marL="1371600">
              <a:spcBef>
                <a:spcPts val="480"/>
              </a:spcBef>
              <a:spcAft>
                <a:spcPts val="0"/>
              </a:spcAft>
              <a:buSzPts val="2100"/>
              <a:buChar char="•"/>
              <a:defRPr/>
            </a:lvl3pPr>
            <a:lvl4pPr indent="-361950" lvl="3" marL="1828800">
              <a:spcBef>
                <a:spcPts val="400"/>
              </a:spcBef>
              <a:spcAft>
                <a:spcPts val="0"/>
              </a:spcAft>
              <a:buSzPts val="2100"/>
              <a:buChar char="–"/>
              <a:defRPr/>
            </a:lvl4pPr>
            <a:lvl5pPr indent="-361950" lvl="4" marL="2286000">
              <a:spcBef>
                <a:spcPts val="400"/>
              </a:spcBef>
              <a:spcAft>
                <a:spcPts val="0"/>
              </a:spcAft>
              <a:buSzPts val="2100"/>
              <a:buChar char="»"/>
              <a:defRPr/>
            </a:lvl5pPr>
            <a:lvl6pPr indent="-361950" lvl="5" marL="2743200">
              <a:spcBef>
                <a:spcPts val="400"/>
              </a:spcBef>
              <a:spcAft>
                <a:spcPts val="0"/>
              </a:spcAft>
              <a:buSzPts val="2100"/>
              <a:buChar char="•"/>
              <a:defRPr/>
            </a:lvl6pPr>
            <a:lvl7pPr indent="-361950" lvl="6" marL="3200400">
              <a:spcBef>
                <a:spcPts val="400"/>
              </a:spcBef>
              <a:spcAft>
                <a:spcPts val="0"/>
              </a:spcAft>
              <a:buSzPts val="2100"/>
              <a:buChar char="•"/>
              <a:defRPr/>
            </a:lvl7pPr>
            <a:lvl8pPr indent="-361950" lvl="7" marL="3657600">
              <a:spcBef>
                <a:spcPts val="400"/>
              </a:spcBef>
              <a:spcAft>
                <a:spcPts val="0"/>
              </a:spcAft>
              <a:buSzPts val="2100"/>
              <a:buChar char="•"/>
              <a:defRPr/>
            </a:lvl8pPr>
            <a:lvl9pPr indent="-361950" lvl="8" marL="4114800">
              <a:spcBef>
                <a:spcPts val="400"/>
              </a:spcBef>
              <a:spcAft>
                <a:spcPts val="0"/>
              </a:spcAft>
              <a:buSzPts val="2100"/>
              <a:buChar char="•"/>
              <a:defRPr/>
            </a:lvl9pPr>
          </a:lstStyle>
          <a:p/>
        </p:txBody>
      </p:sp>
      <p:sp>
        <p:nvSpPr>
          <p:cNvPr id="65" name="Google Shape;65;p7"/>
          <p:cNvSpPr txBox="1"/>
          <p:nvPr>
            <p:ph idx="5" type="subTitle"/>
          </p:nvPr>
        </p:nvSpPr>
        <p:spPr>
          <a:xfrm>
            <a:off x="7297738" y="6126925"/>
            <a:ext cx="3651600" cy="642000"/>
          </a:xfrm>
          <a:prstGeom prst="rect">
            <a:avLst/>
          </a:prstGeom>
        </p:spPr>
        <p:txBody>
          <a:bodyPr anchorCtr="0" anchor="t" bIns="45700" lIns="91425" spcFirstLastPara="1" rIns="91425" wrap="square" tIns="45700">
            <a:normAutofit/>
          </a:bodyPr>
          <a:lstStyle>
            <a:lvl1pPr lvl="0" rtl="0">
              <a:spcBef>
                <a:spcPts val="640"/>
              </a:spcBef>
              <a:spcAft>
                <a:spcPts val="0"/>
              </a:spcAft>
              <a:buSzPts val="2150"/>
              <a:buNone/>
              <a:defRPr b="1" sz="2150"/>
            </a:lvl1pPr>
            <a:lvl2pPr lvl="1" rtl="0">
              <a:spcBef>
                <a:spcPts val="560"/>
              </a:spcBef>
              <a:spcAft>
                <a:spcPts val="0"/>
              </a:spcAft>
              <a:buSzPts val="2150"/>
              <a:buNone/>
              <a:defRPr sz="2150"/>
            </a:lvl2pPr>
            <a:lvl3pPr lvl="2" rtl="0">
              <a:spcBef>
                <a:spcPts val="480"/>
              </a:spcBef>
              <a:spcAft>
                <a:spcPts val="0"/>
              </a:spcAft>
              <a:buSzPts val="2150"/>
              <a:buNone/>
              <a:defRPr sz="2150"/>
            </a:lvl3pPr>
            <a:lvl4pPr lvl="3" rtl="0">
              <a:spcBef>
                <a:spcPts val="400"/>
              </a:spcBef>
              <a:spcAft>
                <a:spcPts val="0"/>
              </a:spcAft>
              <a:buSzPts val="2150"/>
              <a:buNone/>
              <a:defRPr sz="2150"/>
            </a:lvl4pPr>
            <a:lvl5pPr lvl="4" rtl="0">
              <a:spcBef>
                <a:spcPts val="400"/>
              </a:spcBef>
              <a:spcAft>
                <a:spcPts val="0"/>
              </a:spcAft>
              <a:buSzPts val="2150"/>
              <a:buNone/>
              <a:defRPr sz="2150"/>
            </a:lvl5pPr>
            <a:lvl6pPr lvl="5" rtl="0">
              <a:spcBef>
                <a:spcPts val="400"/>
              </a:spcBef>
              <a:spcAft>
                <a:spcPts val="0"/>
              </a:spcAft>
              <a:buSzPts val="2150"/>
              <a:buNone/>
              <a:defRPr sz="2150"/>
            </a:lvl6pPr>
            <a:lvl7pPr lvl="6" rtl="0">
              <a:spcBef>
                <a:spcPts val="400"/>
              </a:spcBef>
              <a:spcAft>
                <a:spcPts val="0"/>
              </a:spcAft>
              <a:buSzPts val="2150"/>
              <a:buNone/>
              <a:defRPr sz="2150"/>
            </a:lvl7pPr>
            <a:lvl8pPr lvl="7" rtl="0">
              <a:spcBef>
                <a:spcPts val="400"/>
              </a:spcBef>
              <a:spcAft>
                <a:spcPts val="0"/>
              </a:spcAft>
              <a:buSzPts val="2150"/>
              <a:buNone/>
              <a:defRPr sz="2150"/>
            </a:lvl8pPr>
            <a:lvl9pPr lvl="8" rtl="0">
              <a:spcBef>
                <a:spcPts val="400"/>
              </a:spcBef>
              <a:spcAft>
                <a:spcPts val="0"/>
              </a:spcAft>
              <a:buSzPts val="2150"/>
              <a:buNone/>
              <a:defRPr sz="2150"/>
            </a:lvl9pPr>
          </a:lstStyle>
          <a:p/>
        </p:txBody>
      </p:sp>
      <p:sp>
        <p:nvSpPr>
          <p:cNvPr id="66" name="Google Shape;66;p7"/>
          <p:cNvSpPr txBox="1"/>
          <p:nvPr>
            <p:ph idx="6" type="body"/>
          </p:nvPr>
        </p:nvSpPr>
        <p:spPr>
          <a:xfrm>
            <a:off x="7131988" y="7125875"/>
            <a:ext cx="3983100" cy="2648400"/>
          </a:xfrm>
          <a:prstGeom prst="rect">
            <a:avLst/>
          </a:prstGeom>
        </p:spPr>
        <p:txBody>
          <a:bodyPr anchorCtr="0" anchor="t" bIns="45700" lIns="91425" spcFirstLastPara="1" rIns="91425" wrap="square" tIns="45700">
            <a:norm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67" name="Google Shape;67;p7"/>
          <p:cNvSpPr txBox="1"/>
          <p:nvPr>
            <p:ph idx="7" type="subTitle"/>
          </p:nvPr>
        </p:nvSpPr>
        <p:spPr>
          <a:xfrm>
            <a:off x="12977913" y="6126925"/>
            <a:ext cx="3651600" cy="642000"/>
          </a:xfrm>
          <a:prstGeom prst="rect">
            <a:avLst/>
          </a:prstGeom>
        </p:spPr>
        <p:txBody>
          <a:bodyPr anchorCtr="0" anchor="t" bIns="45700" lIns="91425" spcFirstLastPara="1" rIns="91425" wrap="square" tIns="45700">
            <a:normAutofit/>
          </a:bodyPr>
          <a:lstStyle>
            <a:lvl1pPr lvl="0" rtl="0">
              <a:spcBef>
                <a:spcPts val="640"/>
              </a:spcBef>
              <a:spcAft>
                <a:spcPts val="0"/>
              </a:spcAft>
              <a:buSzPts val="2150"/>
              <a:buNone/>
              <a:defRPr b="1" sz="2150"/>
            </a:lvl1pPr>
            <a:lvl2pPr lvl="1" rtl="0">
              <a:spcBef>
                <a:spcPts val="560"/>
              </a:spcBef>
              <a:spcAft>
                <a:spcPts val="0"/>
              </a:spcAft>
              <a:buSzPts val="2150"/>
              <a:buNone/>
              <a:defRPr sz="2150"/>
            </a:lvl2pPr>
            <a:lvl3pPr lvl="2" rtl="0">
              <a:spcBef>
                <a:spcPts val="480"/>
              </a:spcBef>
              <a:spcAft>
                <a:spcPts val="0"/>
              </a:spcAft>
              <a:buSzPts val="2150"/>
              <a:buNone/>
              <a:defRPr sz="2150"/>
            </a:lvl3pPr>
            <a:lvl4pPr lvl="3" rtl="0">
              <a:spcBef>
                <a:spcPts val="400"/>
              </a:spcBef>
              <a:spcAft>
                <a:spcPts val="0"/>
              </a:spcAft>
              <a:buSzPts val="2150"/>
              <a:buNone/>
              <a:defRPr sz="2150"/>
            </a:lvl4pPr>
            <a:lvl5pPr lvl="4" rtl="0">
              <a:spcBef>
                <a:spcPts val="400"/>
              </a:spcBef>
              <a:spcAft>
                <a:spcPts val="0"/>
              </a:spcAft>
              <a:buSzPts val="2150"/>
              <a:buNone/>
              <a:defRPr sz="2150"/>
            </a:lvl5pPr>
            <a:lvl6pPr lvl="5" rtl="0">
              <a:spcBef>
                <a:spcPts val="400"/>
              </a:spcBef>
              <a:spcAft>
                <a:spcPts val="0"/>
              </a:spcAft>
              <a:buSzPts val="2150"/>
              <a:buNone/>
              <a:defRPr sz="2150"/>
            </a:lvl6pPr>
            <a:lvl7pPr lvl="6" rtl="0">
              <a:spcBef>
                <a:spcPts val="400"/>
              </a:spcBef>
              <a:spcAft>
                <a:spcPts val="0"/>
              </a:spcAft>
              <a:buSzPts val="2150"/>
              <a:buNone/>
              <a:defRPr sz="2150"/>
            </a:lvl7pPr>
            <a:lvl8pPr lvl="7" rtl="0">
              <a:spcBef>
                <a:spcPts val="400"/>
              </a:spcBef>
              <a:spcAft>
                <a:spcPts val="0"/>
              </a:spcAft>
              <a:buSzPts val="2150"/>
              <a:buNone/>
              <a:defRPr sz="2150"/>
            </a:lvl8pPr>
            <a:lvl9pPr lvl="8" rtl="0">
              <a:spcBef>
                <a:spcPts val="400"/>
              </a:spcBef>
              <a:spcAft>
                <a:spcPts val="0"/>
              </a:spcAft>
              <a:buSzPts val="2150"/>
              <a:buNone/>
              <a:defRPr sz="2150"/>
            </a:lvl9pPr>
          </a:lstStyle>
          <a:p/>
        </p:txBody>
      </p:sp>
      <p:sp>
        <p:nvSpPr>
          <p:cNvPr id="68" name="Google Shape;68;p7"/>
          <p:cNvSpPr txBox="1"/>
          <p:nvPr>
            <p:ph idx="8" type="body"/>
          </p:nvPr>
        </p:nvSpPr>
        <p:spPr>
          <a:xfrm>
            <a:off x="12812163" y="7125875"/>
            <a:ext cx="3983100" cy="2648400"/>
          </a:xfrm>
          <a:prstGeom prst="rect">
            <a:avLst/>
          </a:prstGeom>
        </p:spPr>
        <p:txBody>
          <a:bodyPr anchorCtr="0" anchor="t" bIns="45700" lIns="91425" spcFirstLastPara="1" rIns="91425" wrap="square" tIns="45700">
            <a:norm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69" name="Shape 69"/>
        <p:cNvGrpSpPr/>
        <p:nvPr/>
      </p:nvGrpSpPr>
      <p:grpSpPr>
        <a:xfrm>
          <a:off x="0" y="0"/>
          <a:ext cx="0" cy="0"/>
          <a:chOff x="0" y="0"/>
          <a:chExt cx="0" cy="0"/>
        </a:xfrm>
      </p:grpSpPr>
      <p:grpSp>
        <p:nvGrpSpPr>
          <p:cNvPr id="70" name="Google Shape;70;p8"/>
          <p:cNvGrpSpPr/>
          <p:nvPr/>
        </p:nvGrpSpPr>
        <p:grpSpPr>
          <a:xfrm>
            <a:off x="951352" y="2854432"/>
            <a:ext cx="4484519" cy="6010872"/>
            <a:chOff x="0" y="-38100"/>
            <a:chExt cx="1181100" cy="1583100"/>
          </a:xfrm>
        </p:grpSpPr>
        <p:sp>
          <p:nvSpPr>
            <p:cNvPr id="71" name="Google Shape;71;p8"/>
            <p:cNvSpPr/>
            <p:nvPr/>
          </p:nvSpPr>
          <p:spPr>
            <a:xfrm>
              <a:off x="0" y="0"/>
              <a:ext cx="1181031" cy="1544932"/>
            </a:xfrm>
            <a:custGeom>
              <a:rect b="b" l="l" r="r" t="t"/>
              <a:pathLst>
                <a:path extrusionOk="0" h="1544932" w="1181031">
                  <a:moveTo>
                    <a:pt x="0" y="0"/>
                  </a:moveTo>
                  <a:lnTo>
                    <a:pt x="1181031" y="0"/>
                  </a:lnTo>
                  <a:lnTo>
                    <a:pt x="1181031" y="1544932"/>
                  </a:lnTo>
                  <a:lnTo>
                    <a:pt x="0" y="1544932"/>
                  </a:lnTo>
                  <a:close/>
                </a:path>
              </a:pathLst>
            </a:custGeom>
            <a:solidFill>
              <a:srgbClr val="000000">
                <a:alpha val="0"/>
              </a:srgbClr>
            </a:solidFill>
            <a:ln cap="sq" cmpd="sng" w="28575">
              <a:solidFill>
                <a:srgbClr val="000000"/>
              </a:solidFill>
              <a:prstDash val="solid"/>
              <a:miter lim="8000"/>
              <a:headEnd len="sm" w="sm" type="none"/>
              <a:tailEnd len="sm" w="sm" type="none"/>
            </a:ln>
          </p:spPr>
        </p:sp>
        <p:sp>
          <p:nvSpPr>
            <p:cNvPr id="72" name="Google Shape;72;p8"/>
            <p:cNvSpPr txBox="1"/>
            <p:nvPr/>
          </p:nvSpPr>
          <p:spPr>
            <a:xfrm>
              <a:off x="0" y="-38100"/>
              <a:ext cx="1181100" cy="15831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3" name="Google Shape;73;p8"/>
          <p:cNvGrpSpPr/>
          <p:nvPr/>
        </p:nvGrpSpPr>
        <p:grpSpPr>
          <a:xfrm>
            <a:off x="6901886" y="2854432"/>
            <a:ext cx="4484519" cy="6010872"/>
            <a:chOff x="0" y="-38100"/>
            <a:chExt cx="1181100" cy="1583100"/>
          </a:xfrm>
        </p:grpSpPr>
        <p:sp>
          <p:nvSpPr>
            <p:cNvPr id="74" name="Google Shape;74;p8"/>
            <p:cNvSpPr/>
            <p:nvPr/>
          </p:nvSpPr>
          <p:spPr>
            <a:xfrm>
              <a:off x="0" y="0"/>
              <a:ext cx="1181031" cy="1544932"/>
            </a:xfrm>
            <a:custGeom>
              <a:rect b="b" l="l" r="r" t="t"/>
              <a:pathLst>
                <a:path extrusionOk="0" h="1544932" w="1181031">
                  <a:moveTo>
                    <a:pt x="0" y="0"/>
                  </a:moveTo>
                  <a:lnTo>
                    <a:pt x="1181031" y="0"/>
                  </a:lnTo>
                  <a:lnTo>
                    <a:pt x="1181031" y="1544932"/>
                  </a:lnTo>
                  <a:lnTo>
                    <a:pt x="0" y="1544932"/>
                  </a:lnTo>
                  <a:close/>
                </a:path>
              </a:pathLst>
            </a:custGeom>
            <a:solidFill>
              <a:srgbClr val="000000">
                <a:alpha val="0"/>
              </a:srgbClr>
            </a:solidFill>
            <a:ln cap="sq" cmpd="sng" w="28575">
              <a:solidFill>
                <a:srgbClr val="000000"/>
              </a:solidFill>
              <a:prstDash val="solid"/>
              <a:miter lim="8000"/>
              <a:headEnd len="sm" w="sm" type="none"/>
              <a:tailEnd len="sm" w="sm" type="none"/>
            </a:ln>
          </p:spPr>
        </p:sp>
        <p:sp>
          <p:nvSpPr>
            <p:cNvPr id="75" name="Google Shape;75;p8"/>
            <p:cNvSpPr txBox="1"/>
            <p:nvPr/>
          </p:nvSpPr>
          <p:spPr>
            <a:xfrm>
              <a:off x="0" y="-38100"/>
              <a:ext cx="1181100" cy="15831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 name="Google Shape;76;p8"/>
          <p:cNvGrpSpPr/>
          <p:nvPr/>
        </p:nvGrpSpPr>
        <p:grpSpPr>
          <a:xfrm>
            <a:off x="12957739" y="2854432"/>
            <a:ext cx="4484519" cy="6010872"/>
            <a:chOff x="0" y="-38100"/>
            <a:chExt cx="1181100" cy="1583100"/>
          </a:xfrm>
        </p:grpSpPr>
        <p:sp>
          <p:nvSpPr>
            <p:cNvPr id="77" name="Google Shape;77;p8"/>
            <p:cNvSpPr/>
            <p:nvPr/>
          </p:nvSpPr>
          <p:spPr>
            <a:xfrm>
              <a:off x="0" y="0"/>
              <a:ext cx="1181031" cy="1544932"/>
            </a:xfrm>
            <a:custGeom>
              <a:rect b="b" l="l" r="r" t="t"/>
              <a:pathLst>
                <a:path extrusionOk="0" h="1544932" w="1181031">
                  <a:moveTo>
                    <a:pt x="0" y="0"/>
                  </a:moveTo>
                  <a:lnTo>
                    <a:pt x="1181031" y="0"/>
                  </a:lnTo>
                  <a:lnTo>
                    <a:pt x="1181031" y="1544932"/>
                  </a:lnTo>
                  <a:lnTo>
                    <a:pt x="0" y="1544932"/>
                  </a:lnTo>
                  <a:close/>
                </a:path>
              </a:pathLst>
            </a:custGeom>
            <a:solidFill>
              <a:srgbClr val="000000">
                <a:alpha val="0"/>
              </a:srgbClr>
            </a:solidFill>
            <a:ln cap="sq" cmpd="sng" w="28575">
              <a:solidFill>
                <a:srgbClr val="000000"/>
              </a:solidFill>
              <a:prstDash val="solid"/>
              <a:miter lim="8000"/>
              <a:headEnd len="sm" w="sm" type="none"/>
              <a:tailEnd len="sm" w="sm" type="none"/>
            </a:ln>
          </p:spPr>
        </p:sp>
        <p:sp>
          <p:nvSpPr>
            <p:cNvPr id="78" name="Google Shape;78;p8"/>
            <p:cNvSpPr txBox="1"/>
            <p:nvPr/>
          </p:nvSpPr>
          <p:spPr>
            <a:xfrm>
              <a:off x="0" y="-38100"/>
              <a:ext cx="1181100" cy="15831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9" name="Google Shape;79;p8"/>
          <p:cNvSpPr/>
          <p:nvPr>
            <p:ph idx="2" type="pic"/>
          </p:nvPr>
        </p:nvSpPr>
        <p:spPr>
          <a:xfrm>
            <a:off x="1061400" y="3111550"/>
            <a:ext cx="4271700" cy="5640900"/>
          </a:xfrm>
          <a:prstGeom prst="rect">
            <a:avLst/>
          </a:prstGeom>
          <a:noFill/>
          <a:ln>
            <a:noFill/>
          </a:ln>
        </p:spPr>
      </p:sp>
      <p:sp>
        <p:nvSpPr>
          <p:cNvPr id="80" name="Google Shape;80;p8"/>
          <p:cNvSpPr/>
          <p:nvPr>
            <p:ph idx="3" type="pic"/>
          </p:nvPr>
        </p:nvSpPr>
        <p:spPr>
          <a:xfrm>
            <a:off x="7009575" y="3111550"/>
            <a:ext cx="4271700" cy="5640900"/>
          </a:xfrm>
          <a:prstGeom prst="rect">
            <a:avLst/>
          </a:prstGeom>
          <a:noFill/>
          <a:ln>
            <a:noFill/>
          </a:ln>
        </p:spPr>
      </p:sp>
      <p:sp>
        <p:nvSpPr>
          <p:cNvPr id="81" name="Google Shape;81;p8"/>
          <p:cNvSpPr/>
          <p:nvPr>
            <p:ph idx="4" type="pic"/>
          </p:nvPr>
        </p:nvSpPr>
        <p:spPr>
          <a:xfrm>
            <a:off x="13064000" y="3111550"/>
            <a:ext cx="4271700" cy="5640900"/>
          </a:xfrm>
          <a:prstGeom prst="rect">
            <a:avLst/>
          </a:prstGeom>
          <a:noFill/>
          <a:ln>
            <a:noFill/>
          </a:ln>
        </p:spPr>
      </p:sp>
      <p:cxnSp>
        <p:nvCxnSpPr>
          <p:cNvPr id="82" name="Google Shape;82;p8"/>
          <p:cNvCxnSpPr/>
          <p:nvPr/>
        </p:nvCxnSpPr>
        <p:spPr>
          <a:xfrm>
            <a:off x="0" y="838200"/>
            <a:ext cx="18288000" cy="0"/>
          </a:xfrm>
          <a:prstGeom prst="straightConnector1">
            <a:avLst/>
          </a:prstGeom>
          <a:noFill/>
          <a:ln cap="flat" cmpd="sng" w="28575">
            <a:solidFill>
              <a:srgbClr val="000000"/>
            </a:solidFill>
            <a:prstDash val="solid"/>
            <a:round/>
            <a:headEnd len="sm" w="sm" type="none"/>
            <a:tailEnd len="sm" w="sm" type="none"/>
          </a:ln>
        </p:spPr>
      </p:cxnSp>
      <p:sp>
        <p:nvSpPr>
          <p:cNvPr id="83" name="Google Shape;83;p8"/>
          <p:cNvSpPr txBox="1"/>
          <p:nvPr>
            <p:ph idx="1" type="subTitle"/>
          </p:nvPr>
        </p:nvSpPr>
        <p:spPr>
          <a:xfrm>
            <a:off x="11595250" y="202825"/>
            <a:ext cx="5931600" cy="454500"/>
          </a:xfrm>
          <a:prstGeom prst="rect">
            <a:avLst/>
          </a:prstGeom>
        </p:spPr>
        <p:txBody>
          <a:bodyPr anchorCtr="0" anchor="t" bIns="45700" lIns="91425" spcFirstLastPara="1" rIns="91425" wrap="square" tIns="45700">
            <a:normAutofit/>
          </a:bodyPr>
          <a:lstStyle>
            <a:lvl1pPr lvl="0" rtl="0" algn="r">
              <a:spcBef>
                <a:spcPts val="640"/>
              </a:spcBef>
              <a:spcAft>
                <a:spcPts val="0"/>
              </a:spcAft>
              <a:buSzPts val="2300"/>
              <a:buNone/>
              <a:defRPr sz="2300"/>
            </a:lvl1pPr>
            <a:lvl2pPr lvl="1" rtl="0" algn="r">
              <a:spcBef>
                <a:spcPts val="560"/>
              </a:spcBef>
              <a:spcAft>
                <a:spcPts val="0"/>
              </a:spcAft>
              <a:buSzPts val="2100"/>
              <a:buNone/>
              <a:defRPr/>
            </a:lvl2pPr>
            <a:lvl3pPr lvl="2" rtl="0" algn="r">
              <a:spcBef>
                <a:spcPts val="480"/>
              </a:spcBef>
              <a:spcAft>
                <a:spcPts val="0"/>
              </a:spcAft>
              <a:buSzPts val="2100"/>
              <a:buNone/>
              <a:defRPr/>
            </a:lvl3pPr>
            <a:lvl4pPr lvl="3" rtl="0" algn="r">
              <a:spcBef>
                <a:spcPts val="400"/>
              </a:spcBef>
              <a:spcAft>
                <a:spcPts val="0"/>
              </a:spcAft>
              <a:buSzPts val="2100"/>
              <a:buNone/>
              <a:defRPr/>
            </a:lvl4pPr>
            <a:lvl5pPr lvl="4" rtl="0" algn="r">
              <a:spcBef>
                <a:spcPts val="400"/>
              </a:spcBef>
              <a:spcAft>
                <a:spcPts val="0"/>
              </a:spcAft>
              <a:buSzPts val="2100"/>
              <a:buNone/>
              <a:defRPr/>
            </a:lvl5pPr>
            <a:lvl6pPr lvl="5" rtl="0" algn="r">
              <a:spcBef>
                <a:spcPts val="400"/>
              </a:spcBef>
              <a:spcAft>
                <a:spcPts val="0"/>
              </a:spcAft>
              <a:buSzPts val="2100"/>
              <a:buNone/>
              <a:defRPr/>
            </a:lvl6pPr>
            <a:lvl7pPr lvl="6" rtl="0" algn="r">
              <a:spcBef>
                <a:spcPts val="400"/>
              </a:spcBef>
              <a:spcAft>
                <a:spcPts val="0"/>
              </a:spcAft>
              <a:buSzPts val="2100"/>
              <a:buNone/>
              <a:defRPr/>
            </a:lvl7pPr>
            <a:lvl8pPr lvl="7" rtl="0" algn="r">
              <a:spcBef>
                <a:spcPts val="400"/>
              </a:spcBef>
              <a:spcAft>
                <a:spcPts val="0"/>
              </a:spcAft>
              <a:buSzPts val="2100"/>
              <a:buNone/>
              <a:defRPr/>
            </a:lvl8pPr>
            <a:lvl9pPr lvl="8" rtl="0" algn="r">
              <a:spcBef>
                <a:spcPts val="400"/>
              </a:spcBef>
              <a:spcAft>
                <a:spcPts val="0"/>
              </a:spcAft>
              <a:buSzPts val="2100"/>
              <a:buNone/>
              <a:defRPr/>
            </a:lvl9pPr>
          </a:lstStyle>
          <a:p/>
        </p:txBody>
      </p:sp>
      <p:sp>
        <p:nvSpPr>
          <p:cNvPr id="84" name="Google Shape;84;p8"/>
          <p:cNvSpPr txBox="1"/>
          <p:nvPr>
            <p:ph idx="5" type="subTitle"/>
          </p:nvPr>
        </p:nvSpPr>
        <p:spPr>
          <a:xfrm>
            <a:off x="761125" y="202825"/>
            <a:ext cx="5931600" cy="454500"/>
          </a:xfrm>
          <a:prstGeom prst="rect">
            <a:avLst/>
          </a:prstGeom>
        </p:spPr>
        <p:txBody>
          <a:bodyPr anchorCtr="0" anchor="t" bIns="45700" lIns="91425" spcFirstLastPara="1" rIns="91425" wrap="square" tIns="45700">
            <a:normAutofit/>
          </a:bodyPr>
          <a:lstStyle>
            <a:lvl1pPr lvl="0" rtl="0" algn="l">
              <a:spcBef>
                <a:spcPts val="640"/>
              </a:spcBef>
              <a:spcAft>
                <a:spcPts val="0"/>
              </a:spcAft>
              <a:buSzPts val="2300"/>
              <a:buNone/>
              <a:defRPr sz="2300"/>
            </a:lvl1pPr>
            <a:lvl2pPr lvl="1" rtl="0" algn="l">
              <a:spcBef>
                <a:spcPts val="560"/>
              </a:spcBef>
              <a:spcAft>
                <a:spcPts val="0"/>
              </a:spcAft>
              <a:buSzPts val="2100"/>
              <a:buNone/>
              <a:defRPr/>
            </a:lvl2pPr>
            <a:lvl3pPr lvl="2" rtl="0" algn="l">
              <a:spcBef>
                <a:spcPts val="480"/>
              </a:spcBef>
              <a:spcAft>
                <a:spcPts val="0"/>
              </a:spcAft>
              <a:buSzPts val="2100"/>
              <a:buNone/>
              <a:defRPr/>
            </a:lvl3pPr>
            <a:lvl4pPr lvl="3" rtl="0" algn="l">
              <a:spcBef>
                <a:spcPts val="400"/>
              </a:spcBef>
              <a:spcAft>
                <a:spcPts val="0"/>
              </a:spcAft>
              <a:buSzPts val="2100"/>
              <a:buNone/>
              <a:defRPr/>
            </a:lvl4pPr>
            <a:lvl5pPr lvl="4" rtl="0" algn="l">
              <a:spcBef>
                <a:spcPts val="400"/>
              </a:spcBef>
              <a:spcAft>
                <a:spcPts val="0"/>
              </a:spcAft>
              <a:buSzPts val="2100"/>
              <a:buNone/>
              <a:defRPr/>
            </a:lvl5pPr>
            <a:lvl6pPr lvl="5" rtl="0" algn="l">
              <a:spcBef>
                <a:spcPts val="400"/>
              </a:spcBef>
              <a:spcAft>
                <a:spcPts val="0"/>
              </a:spcAft>
              <a:buSzPts val="2100"/>
              <a:buNone/>
              <a:defRPr/>
            </a:lvl6pPr>
            <a:lvl7pPr lvl="6" rtl="0" algn="l">
              <a:spcBef>
                <a:spcPts val="400"/>
              </a:spcBef>
              <a:spcAft>
                <a:spcPts val="0"/>
              </a:spcAft>
              <a:buSzPts val="2100"/>
              <a:buNone/>
              <a:defRPr/>
            </a:lvl7pPr>
            <a:lvl8pPr lvl="7" rtl="0" algn="l">
              <a:spcBef>
                <a:spcPts val="400"/>
              </a:spcBef>
              <a:spcAft>
                <a:spcPts val="0"/>
              </a:spcAft>
              <a:buSzPts val="2100"/>
              <a:buNone/>
              <a:defRPr/>
            </a:lvl8pPr>
            <a:lvl9pPr lvl="8" rtl="0" algn="l">
              <a:spcBef>
                <a:spcPts val="400"/>
              </a:spcBef>
              <a:spcAft>
                <a:spcPts val="0"/>
              </a:spcAft>
              <a:buSzPts val="2100"/>
              <a:buNone/>
              <a:defRPr/>
            </a:lvl9pPr>
          </a:lstStyle>
          <a:p/>
        </p:txBody>
      </p:sp>
      <p:sp>
        <p:nvSpPr>
          <p:cNvPr id="85" name="Google Shape;85;p8"/>
          <p:cNvSpPr txBox="1"/>
          <p:nvPr>
            <p:ph type="title"/>
          </p:nvPr>
        </p:nvSpPr>
        <p:spPr>
          <a:xfrm>
            <a:off x="307075" y="824363"/>
            <a:ext cx="17674200" cy="1891500"/>
          </a:xfrm>
          <a:prstGeom prst="rect">
            <a:avLst/>
          </a:prstGeom>
        </p:spPr>
        <p:txBody>
          <a:bodyPr anchorCtr="0" anchor="t" bIns="45700" lIns="91425" spcFirstLastPara="1" rIns="91425" wrap="square" tIns="45700">
            <a:noAutofit/>
          </a:bodyPr>
          <a:lstStyle>
            <a:lvl1pPr lvl="0" rtl="0">
              <a:spcBef>
                <a:spcPts val="0"/>
              </a:spcBef>
              <a:spcAft>
                <a:spcPts val="0"/>
              </a:spcAft>
              <a:buSzPts val="13000"/>
              <a:buNone/>
              <a:defRPr sz="13000"/>
            </a:lvl1pPr>
            <a:lvl2pPr lvl="1" rtl="0" algn="ctr">
              <a:spcBef>
                <a:spcPts val="0"/>
              </a:spcBef>
              <a:spcAft>
                <a:spcPts val="0"/>
              </a:spcAft>
              <a:buSzPts val="13000"/>
              <a:buNone/>
              <a:defRPr sz="13000"/>
            </a:lvl2pPr>
            <a:lvl3pPr lvl="2" rtl="0" algn="ctr">
              <a:spcBef>
                <a:spcPts val="0"/>
              </a:spcBef>
              <a:spcAft>
                <a:spcPts val="0"/>
              </a:spcAft>
              <a:buSzPts val="13000"/>
              <a:buNone/>
              <a:defRPr sz="13000"/>
            </a:lvl3pPr>
            <a:lvl4pPr lvl="3" rtl="0" algn="ctr">
              <a:spcBef>
                <a:spcPts val="0"/>
              </a:spcBef>
              <a:spcAft>
                <a:spcPts val="0"/>
              </a:spcAft>
              <a:buSzPts val="13000"/>
              <a:buNone/>
              <a:defRPr sz="13000"/>
            </a:lvl4pPr>
            <a:lvl5pPr lvl="4" rtl="0" algn="ctr">
              <a:spcBef>
                <a:spcPts val="0"/>
              </a:spcBef>
              <a:spcAft>
                <a:spcPts val="0"/>
              </a:spcAft>
              <a:buSzPts val="13000"/>
              <a:buNone/>
              <a:defRPr sz="13000"/>
            </a:lvl5pPr>
            <a:lvl6pPr lvl="5" rtl="0" algn="ctr">
              <a:spcBef>
                <a:spcPts val="0"/>
              </a:spcBef>
              <a:spcAft>
                <a:spcPts val="0"/>
              </a:spcAft>
              <a:buSzPts val="13000"/>
              <a:buNone/>
              <a:defRPr sz="13000"/>
            </a:lvl6pPr>
            <a:lvl7pPr lvl="6" rtl="0" algn="ctr">
              <a:spcBef>
                <a:spcPts val="0"/>
              </a:spcBef>
              <a:spcAft>
                <a:spcPts val="0"/>
              </a:spcAft>
              <a:buSzPts val="13000"/>
              <a:buNone/>
              <a:defRPr sz="13000"/>
            </a:lvl7pPr>
            <a:lvl8pPr lvl="7" rtl="0" algn="ctr">
              <a:spcBef>
                <a:spcPts val="0"/>
              </a:spcBef>
              <a:spcAft>
                <a:spcPts val="0"/>
              </a:spcAft>
              <a:buSzPts val="13000"/>
              <a:buNone/>
              <a:defRPr sz="13000"/>
            </a:lvl8pPr>
            <a:lvl9pPr lvl="8" rtl="0" algn="ctr">
              <a:spcBef>
                <a:spcPts val="0"/>
              </a:spcBef>
              <a:spcAft>
                <a:spcPts val="0"/>
              </a:spcAft>
              <a:buSzPts val="13000"/>
              <a:buNone/>
              <a:defRPr sz="13000"/>
            </a:lvl9pPr>
          </a:lstStyle>
          <a:p/>
        </p:txBody>
      </p:sp>
      <p:sp>
        <p:nvSpPr>
          <p:cNvPr id="86" name="Google Shape;86;p8"/>
          <p:cNvSpPr txBox="1"/>
          <p:nvPr>
            <p:ph idx="6" type="subTitle"/>
          </p:nvPr>
        </p:nvSpPr>
        <p:spPr>
          <a:xfrm>
            <a:off x="1367650" y="9148225"/>
            <a:ext cx="3651600" cy="642000"/>
          </a:xfrm>
          <a:prstGeom prst="rect">
            <a:avLst/>
          </a:prstGeom>
        </p:spPr>
        <p:txBody>
          <a:bodyPr anchorCtr="0" anchor="t" bIns="45700" lIns="91425" spcFirstLastPara="1" rIns="91425" wrap="square" tIns="45700">
            <a:normAutofit/>
          </a:bodyPr>
          <a:lstStyle>
            <a:lvl1pPr lvl="0" rtl="0">
              <a:spcBef>
                <a:spcPts val="640"/>
              </a:spcBef>
              <a:spcAft>
                <a:spcPts val="0"/>
              </a:spcAft>
              <a:buSzPts val="2150"/>
              <a:buNone/>
              <a:defRPr b="1" sz="2150"/>
            </a:lvl1pPr>
            <a:lvl2pPr lvl="1" rtl="0">
              <a:spcBef>
                <a:spcPts val="560"/>
              </a:spcBef>
              <a:spcAft>
                <a:spcPts val="0"/>
              </a:spcAft>
              <a:buSzPts val="2150"/>
              <a:buNone/>
              <a:defRPr sz="2150"/>
            </a:lvl2pPr>
            <a:lvl3pPr lvl="2" rtl="0">
              <a:spcBef>
                <a:spcPts val="480"/>
              </a:spcBef>
              <a:spcAft>
                <a:spcPts val="0"/>
              </a:spcAft>
              <a:buSzPts val="2150"/>
              <a:buNone/>
              <a:defRPr sz="2150"/>
            </a:lvl3pPr>
            <a:lvl4pPr lvl="3" rtl="0">
              <a:spcBef>
                <a:spcPts val="400"/>
              </a:spcBef>
              <a:spcAft>
                <a:spcPts val="0"/>
              </a:spcAft>
              <a:buSzPts val="2150"/>
              <a:buNone/>
              <a:defRPr sz="2150"/>
            </a:lvl4pPr>
            <a:lvl5pPr lvl="4" rtl="0">
              <a:spcBef>
                <a:spcPts val="400"/>
              </a:spcBef>
              <a:spcAft>
                <a:spcPts val="0"/>
              </a:spcAft>
              <a:buSzPts val="2150"/>
              <a:buNone/>
              <a:defRPr sz="2150"/>
            </a:lvl5pPr>
            <a:lvl6pPr lvl="5" rtl="0">
              <a:spcBef>
                <a:spcPts val="400"/>
              </a:spcBef>
              <a:spcAft>
                <a:spcPts val="0"/>
              </a:spcAft>
              <a:buSzPts val="2150"/>
              <a:buNone/>
              <a:defRPr sz="2150"/>
            </a:lvl6pPr>
            <a:lvl7pPr lvl="6" rtl="0">
              <a:spcBef>
                <a:spcPts val="400"/>
              </a:spcBef>
              <a:spcAft>
                <a:spcPts val="0"/>
              </a:spcAft>
              <a:buSzPts val="2150"/>
              <a:buNone/>
              <a:defRPr sz="2150"/>
            </a:lvl7pPr>
            <a:lvl8pPr lvl="7" rtl="0">
              <a:spcBef>
                <a:spcPts val="400"/>
              </a:spcBef>
              <a:spcAft>
                <a:spcPts val="0"/>
              </a:spcAft>
              <a:buSzPts val="2150"/>
              <a:buNone/>
              <a:defRPr sz="2150"/>
            </a:lvl8pPr>
            <a:lvl9pPr lvl="8" rtl="0">
              <a:spcBef>
                <a:spcPts val="400"/>
              </a:spcBef>
              <a:spcAft>
                <a:spcPts val="0"/>
              </a:spcAft>
              <a:buSzPts val="2150"/>
              <a:buNone/>
              <a:defRPr sz="2150"/>
            </a:lvl9pPr>
          </a:lstStyle>
          <a:p/>
        </p:txBody>
      </p:sp>
      <p:sp>
        <p:nvSpPr>
          <p:cNvPr id="87" name="Google Shape;87;p8"/>
          <p:cNvSpPr txBox="1"/>
          <p:nvPr>
            <p:ph idx="7" type="subTitle"/>
          </p:nvPr>
        </p:nvSpPr>
        <p:spPr>
          <a:xfrm>
            <a:off x="7318375" y="9148225"/>
            <a:ext cx="3651600" cy="642000"/>
          </a:xfrm>
          <a:prstGeom prst="rect">
            <a:avLst/>
          </a:prstGeom>
        </p:spPr>
        <p:txBody>
          <a:bodyPr anchorCtr="0" anchor="t" bIns="45700" lIns="91425" spcFirstLastPara="1" rIns="91425" wrap="square" tIns="45700">
            <a:normAutofit/>
          </a:bodyPr>
          <a:lstStyle>
            <a:lvl1pPr lvl="0" rtl="0">
              <a:spcBef>
                <a:spcPts val="640"/>
              </a:spcBef>
              <a:spcAft>
                <a:spcPts val="0"/>
              </a:spcAft>
              <a:buSzPts val="2150"/>
              <a:buNone/>
              <a:defRPr b="1" sz="2150"/>
            </a:lvl1pPr>
            <a:lvl2pPr lvl="1" rtl="0">
              <a:spcBef>
                <a:spcPts val="560"/>
              </a:spcBef>
              <a:spcAft>
                <a:spcPts val="0"/>
              </a:spcAft>
              <a:buSzPts val="2150"/>
              <a:buNone/>
              <a:defRPr sz="2150"/>
            </a:lvl2pPr>
            <a:lvl3pPr lvl="2" rtl="0">
              <a:spcBef>
                <a:spcPts val="480"/>
              </a:spcBef>
              <a:spcAft>
                <a:spcPts val="0"/>
              </a:spcAft>
              <a:buSzPts val="2150"/>
              <a:buNone/>
              <a:defRPr sz="2150"/>
            </a:lvl3pPr>
            <a:lvl4pPr lvl="3" rtl="0">
              <a:spcBef>
                <a:spcPts val="400"/>
              </a:spcBef>
              <a:spcAft>
                <a:spcPts val="0"/>
              </a:spcAft>
              <a:buSzPts val="2150"/>
              <a:buNone/>
              <a:defRPr sz="2150"/>
            </a:lvl4pPr>
            <a:lvl5pPr lvl="4" rtl="0">
              <a:spcBef>
                <a:spcPts val="400"/>
              </a:spcBef>
              <a:spcAft>
                <a:spcPts val="0"/>
              </a:spcAft>
              <a:buSzPts val="2150"/>
              <a:buNone/>
              <a:defRPr sz="2150"/>
            </a:lvl5pPr>
            <a:lvl6pPr lvl="5" rtl="0">
              <a:spcBef>
                <a:spcPts val="400"/>
              </a:spcBef>
              <a:spcAft>
                <a:spcPts val="0"/>
              </a:spcAft>
              <a:buSzPts val="2150"/>
              <a:buNone/>
              <a:defRPr sz="2150"/>
            </a:lvl6pPr>
            <a:lvl7pPr lvl="6" rtl="0">
              <a:spcBef>
                <a:spcPts val="400"/>
              </a:spcBef>
              <a:spcAft>
                <a:spcPts val="0"/>
              </a:spcAft>
              <a:buSzPts val="2150"/>
              <a:buNone/>
              <a:defRPr sz="2150"/>
            </a:lvl7pPr>
            <a:lvl8pPr lvl="7" rtl="0">
              <a:spcBef>
                <a:spcPts val="400"/>
              </a:spcBef>
              <a:spcAft>
                <a:spcPts val="0"/>
              </a:spcAft>
              <a:buSzPts val="2150"/>
              <a:buNone/>
              <a:defRPr sz="2150"/>
            </a:lvl8pPr>
            <a:lvl9pPr lvl="8" rtl="0">
              <a:spcBef>
                <a:spcPts val="400"/>
              </a:spcBef>
              <a:spcAft>
                <a:spcPts val="0"/>
              </a:spcAft>
              <a:buSzPts val="2150"/>
              <a:buNone/>
              <a:defRPr sz="2150"/>
            </a:lvl9pPr>
          </a:lstStyle>
          <a:p/>
        </p:txBody>
      </p:sp>
      <p:sp>
        <p:nvSpPr>
          <p:cNvPr id="88" name="Google Shape;88;p8"/>
          <p:cNvSpPr txBox="1"/>
          <p:nvPr>
            <p:ph idx="8" type="subTitle"/>
          </p:nvPr>
        </p:nvSpPr>
        <p:spPr>
          <a:xfrm>
            <a:off x="13374200" y="9148225"/>
            <a:ext cx="3651600" cy="642000"/>
          </a:xfrm>
          <a:prstGeom prst="rect">
            <a:avLst/>
          </a:prstGeom>
        </p:spPr>
        <p:txBody>
          <a:bodyPr anchorCtr="0" anchor="t" bIns="45700" lIns="91425" spcFirstLastPara="1" rIns="91425" wrap="square" tIns="45700">
            <a:normAutofit/>
          </a:bodyPr>
          <a:lstStyle>
            <a:lvl1pPr lvl="0" rtl="0">
              <a:spcBef>
                <a:spcPts val="640"/>
              </a:spcBef>
              <a:spcAft>
                <a:spcPts val="0"/>
              </a:spcAft>
              <a:buSzPts val="2150"/>
              <a:buNone/>
              <a:defRPr b="1" sz="2150"/>
            </a:lvl1pPr>
            <a:lvl2pPr lvl="1" rtl="0">
              <a:spcBef>
                <a:spcPts val="560"/>
              </a:spcBef>
              <a:spcAft>
                <a:spcPts val="0"/>
              </a:spcAft>
              <a:buSzPts val="2150"/>
              <a:buNone/>
              <a:defRPr sz="2150"/>
            </a:lvl2pPr>
            <a:lvl3pPr lvl="2" rtl="0">
              <a:spcBef>
                <a:spcPts val="480"/>
              </a:spcBef>
              <a:spcAft>
                <a:spcPts val="0"/>
              </a:spcAft>
              <a:buSzPts val="2150"/>
              <a:buNone/>
              <a:defRPr sz="2150"/>
            </a:lvl3pPr>
            <a:lvl4pPr lvl="3" rtl="0">
              <a:spcBef>
                <a:spcPts val="400"/>
              </a:spcBef>
              <a:spcAft>
                <a:spcPts val="0"/>
              </a:spcAft>
              <a:buSzPts val="2150"/>
              <a:buNone/>
              <a:defRPr sz="2150"/>
            </a:lvl4pPr>
            <a:lvl5pPr lvl="4" rtl="0">
              <a:spcBef>
                <a:spcPts val="400"/>
              </a:spcBef>
              <a:spcAft>
                <a:spcPts val="0"/>
              </a:spcAft>
              <a:buSzPts val="2150"/>
              <a:buNone/>
              <a:defRPr sz="2150"/>
            </a:lvl5pPr>
            <a:lvl6pPr lvl="5" rtl="0">
              <a:spcBef>
                <a:spcPts val="400"/>
              </a:spcBef>
              <a:spcAft>
                <a:spcPts val="0"/>
              </a:spcAft>
              <a:buSzPts val="2150"/>
              <a:buNone/>
              <a:defRPr sz="2150"/>
            </a:lvl6pPr>
            <a:lvl7pPr lvl="6" rtl="0">
              <a:spcBef>
                <a:spcPts val="400"/>
              </a:spcBef>
              <a:spcAft>
                <a:spcPts val="0"/>
              </a:spcAft>
              <a:buSzPts val="2150"/>
              <a:buNone/>
              <a:defRPr sz="2150"/>
            </a:lvl7pPr>
            <a:lvl8pPr lvl="7" rtl="0">
              <a:spcBef>
                <a:spcPts val="400"/>
              </a:spcBef>
              <a:spcAft>
                <a:spcPts val="0"/>
              </a:spcAft>
              <a:buSzPts val="2150"/>
              <a:buNone/>
              <a:defRPr sz="2150"/>
            </a:lvl8pPr>
            <a:lvl9pPr lvl="8" rtl="0">
              <a:spcBef>
                <a:spcPts val="400"/>
              </a:spcBef>
              <a:spcAft>
                <a:spcPts val="0"/>
              </a:spcAft>
              <a:buSzPts val="2150"/>
              <a:buNone/>
              <a:defRPr sz="215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359475" y="757675"/>
            <a:ext cx="15569100" cy="32622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13300"/>
              <a:buFont typeface="Poiret One"/>
              <a:buNone/>
              <a:defRPr i="0" sz="13300" u="none" cap="none" strike="noStrike">
                <a:solidFill>
                  <a:schemeClr val="dk1"/>
                </a:solidFill>
                <a:latin typeface="Poiret One"/>
                <a:ea typeface="Poiret One"/>
                <a:cs typeface="Poiret One"/>
                <a:sym typeface="Poiret On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1557750" y="4825700"/>
            <a:ext cx="15172500" cy="4526100"/>
          </a:xfrm>
          <a:prstGeom prst="rect">
            <a:avLst/>
          </a:prstGeom>
          <a:noFill/>
          <a:ln>
            <a:noFill/>
          </a:ln>
        </p:spPr>
        <p:txBody>
          <a:bodyPr anchorCtr="0" anchor="t" bIns="45700" lIns="91425" spcFirstLastPara="1" rIns="91425" wrap="square" tIns="45700">
            <a:normAutofit/>
          </a:bodyPr>
          <a:lstStyle>
            <a:lvl1pPr indent="-361950" lvl="0" marL="457200" marR="0" rtl="0" algn="ctr">
              <a:spcBef>
                <a:spcPts val="640"/>
              </a:spcBef>
              <a:spcAft>
                <a:spcPts val="0"/>
              </a:spcAft>
              <a:buClr>
                <a:schemeClr val="dk1"/>
              </a:buClr>
              <a:buSzPts val="2100"/>
              <a:buFont typeface="Inter"/>
              <a:buChar char="•"/>
              <a:defRPr i="0" sz="2100" u="none" cap="none" strike="noStrike">
                <a:solidFill>
                  <a:schemeClr val="dk1"/>
                </a:solidFill>
                <a:latin typeface="Inter"/>
                <a:ea typeface="Inter"/>
                <a:cs typeface="Inter"/>
                <a:sym typeface="Inter"/>
              </a:defRPr>
            </a:lvl1pPr>
            <a:lvl2pPr indent="-361950" lvl="1" marL="914400" marR="0" rtl="0" algn="ctr">
              <a:spcBef>
                <a:spcPts val="560"/>
              </a:spcBef>
              <a:spcAft>
                <a:spcPts val="0"/>
              </a:spcAft>
              <a:buClr>
                <a:schemeClr val="dk1"/>
              </a:buClr>
              <a:buSzPts val="2100"/>
              <a:buFont typeface="Inter"/>
              <a:buChar char="–"/>
              <a:defRPr i="0" sz="2100" u="none" cap="none" strike="noStrike">
                <a:solidFill>
                  <a:schemeClr val="dk1"/>
                </a:solidFill>
                <a:latin typeface="Inter"/>
                <a:ea typeface="Inter"/>
                <a:cs typeface="Inter"/>
                <a:sym typeface="Inter"/>
              </a:defRPr>
            </a:lvl2pPr>
            <a:lvl3pPr indent="-361950" lvl="2" marL="1371600" marR="0" rtl="0" algn="ctr">
              <a:spcBef>
                <a:spcPts val="480"/>
              </a:spcBef>
              <a:spcAft>
                <a:spcPts val="0"/>
              </a:spcAft>
              <a:buClr>
                <a:schemeClr val="dk1"/>
              </a:buClr>
              <a:buSzPts val="2100"/>
              <a:buFont typeface="Inter"/>
              <a:buChar char="•"/>
              <a:defRPr i="0" sz="2100" u="none" cap="none" strike="noStrike">
                <a:solidFill>
                  <a:schemeClr val="dk1"/>
                </a:solidFill>
                <a:latin typeface="Inter"/>
                <a:ea typeface="Inter"/>
                <a:cs typeface="Inter"/>
                <a:sym typeface="Inter"/>
              </a:defRPr>
            </a:lvl3pPr>
            <a:lvl4pPr indent="-361950" lvl="3" marL="1828800" marR="0" rtl="0" algn="ctr">
              <a:spcBef>
                <a:spcPts val="400"/>
              </a:spcBef>
              <a:spcAft>
                <a:spcPts val="0"/>
              </a:spcAft>
              <a:buClr>
                <a:schemeClr val="dk1"/>
              </a:buClr>
              <a:buSzPts val="2100"/>
              <a:buFont typeface="Inter"/>
              <a:buChar char="–"/>
              <a:defRPr i="0" sz="2100" u="none" cap="none" strike="noStrike">
                <a:solidFill>
                  <a:schemeClr val="dk1"/>
                </a:solidFill>
                <a:latin typeface="Inter"/>
                <a:ea typeface="Inter"/>
                <a:cs typeface="Inter"/>
                <a:sym typeface="Inter"/>
              </a:defRPr>
            </a:lvl4pPr>
            <a:lvl5pPr indent="-361950" lvl="4" marL="2286000" marR="0" rtl="0" algn="ctr">
              <a:spcBef>
                <a:spcPts val="400"/>
              </a:spcBef>
              <a:spcAft>
                <a:spcPts val="0"/>
              </a:spcAft>
              <a:buClr>
                <a:schemeClr val="dk1"/>
              </a:buClr>
              <a:buSzPts val="2100"/>
              <a:buFont typeface="Inter"/>
              <a:buChar char="»"/>
              <a:defRPr i="0" sz="2100" u="none" cap="none" strike="noStrike">
                <a:solidFill>
                  <a:schemeClr val="dk1"/>
                </a:solidFill>
                <a:latin typeface="Inter"/>
                <a:ea typeface="Inter"/>
                <a:cs typeface="Inter"/>
                <a:sym typeface="Inter"/>
              </a:defRPr>
            </a:lvl5pPr>
            <a:lvl6pPr indent="-361950" lvl="5" marL="2743200" marR="0" rtl="0" algn="ctr">
              <a:spcBef>
                <a:spcPts val="400"/>
              </a:spcBef>
              <a:spcAft>
                <a:spcPts val="0"/>
              </a:spcAft>
              <a:buClr>
                <a:schemeClr val="dk1"/>
              </a:buClr>
              <a:buSzPts val="2100"/>
              <a:buFont typeface="Inter"/>
              <a:buChar char="•"/>
              <a:defRPr i="0" sz="2100" u="none" cap="none" strike="noStrike">
                <a:solidFill>
                  <a:schemeClr val="dk1"/>
                </a:solidFill>
                <a:latin typeface="Inter"/>
                <a:ea typeface="Inter"/>
                <a:cs typeface="Inter"/>
                <a:sym typeface="Inter"/>
              </a:defRPr>
            </a:lvl6pPr>
            <a:lvl7pPr indent="-361950" lvl="6" marL="3200400" marR="0" rtl="0" algn="ctr">
              <a:spcBef>
                <a:spcPts val="400"/>
              </a:spcBef>
              <a:spcAft>
                <a:spcPts val="0"/>
              </a:spcAft>
              <a:buClr>
                <a:schemeClr val="dk1"/>
              </a:buClr>
              <a:buSzPts val="2100"/>
              <a:buFont typeface="Inter"/>
              <a:buChar char="•"/>
              <a:defRPr i="0" sz="2100" u="none" cap="none" strike="noStrike">
                <a:solidFill>
                  <a:schemeClr val="dk1"/>
                </a:solidFill>
                <a:latin typeface="Inter"/>
                <a:ea typeface="Inter"/>
                <a:cs typeface="Inter"/>
                <a:sym typeface="Inter"/>
              </a:defRPr>
            </a:lvl7pPr>
            <a:lvl8pPr indent="-361950" lvl="7" marL="3657600" marR="0" rtl="0" algn="ctr">
              <a:spcBef>
                <a:spcPts val="400"/>
              </a:spcBef>
              <a:spcAft>
                <a:spcPts val="0"/>
              </a:spcAft>
              <a:buClr>
                <a:schemeClr val="dk1"/>
              </a:buClr>
              <a:buSzPts val="2100"/>
              <a:buFont typeface="Inter"/>
              <a:buChar char="•"/>
              <a:defRPr i="0" sz="2100" u="none" cap="none" strike="noStrike">
                <a:solidFill>
                  <a:schemeClr val="dk1"/>
                </a:solidFill>
                <a:latin typeface="Inter"/>
                <a:ea typeface="Inter"/>
                <a:cs typeface="Inter"/>
                <a:sym typeface="Inter"/>
              </a:defRPr>
            </a:lvl8pPr>
            <a:lvl9pPr indent="-361950" lvl="8" marL="4114800" marR="0" rtl="0" algn="ctr">
              <a:spcBef>
                <a:spcPts val="400"/>
              </a:spcBef>
              <a:spcAft>
                <a:spcPts val="0"/>
              </a:spcAft>
              <a:buClr>
                <a:schemeClr val="dk1"/>
              </a:buClr>
              <a:buSzPts val="2100"/>
              <a:buFont typeface="Inter"/>
              <a:buChar char="•"/>
              <a:defRPr i="0" sz="2100" u="none" cap="none" strike="noStrike">
                <a:solidFill>
                  <a:schemeClr val="dk1"/>
                </a:solidFill>
                <a:latin typeface="Inter"/>
                <a:ea typeface="Inter"/>
                <a:cs typeface="Inter"/>
                <a:sym typeface="Inte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11.png"/><Relationship Id="rId6" Type="http://schemas.openxmlformats.org/officeDocument/2006/relationships/image" Target="../media/image44.png"/><Relationship Id="rId7"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2.jp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1.jpg"/><Relationship Id="rId4" Type="http://schemas.openxmlformats.org/officeDocument/2006/relationships/image" Target="../media/image29.jpg"/><Relationship Id="rId5" Type="http://schemas.openxmlformats.org/officeDocument/2006/relationships/image" Target="../media/image30.jpg"/></Relationships>
</file>

<file path=ppt/slides/_rels/slide17.xml.rels><?xml version="1.0" encoding="UTF-8" standalone="yes"?><Relationships xmlns="http://schemas.openxmlformats.org/package/2006/relationships"><Relationship Id="rId11" Type="http://schemas.openxmlformats.org/officeDocument/2006/relationships/image" Target="../media/image39.png"/><Relationship Id="rId10" Type="http://schemas.openxmlformats.org/officeDocument/2006/relationships/image" Target="../media/image18.png"/><Relationship Id="rId13" Type="http://schemas.openxmlformats.org/officeDocument/2006/relationships/image" Target="../media/image33.png"/><Relationship Id="rId12"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7.png"/><Relationship Id="rId4" Type="http://schemas.openxmlformats.org/officeDocument/2006/relationships/image" Target="../media/image13.png"/><Relationship Id="rId9" Type="http://schemas.openxmlformats.org/officeDocument/2006/relationships/image" Target="../media/image40.png"/><Relationship Id="rId14" Type="http://schemas.openxmlformats.org/officeDocument/2006/relationships/image" Target="../media/image35.png"/><Relationship Id="rId5" Type="http://schemas.openxmlformats.org/officeDocument/2006/relationships/image" Target="../media/image3.png"/><Relationship Id="rId6" Type="http://schemas.openxmlformats.org/officeDocument/2006/relationships/image" Target="../media/image34.png"/><Relationship Id="rId7" Type="http://schemas.openxmlformats.org/officeDocument/2006/relationships/image" Target="../media/image41.png"/><Relationship Id="rId8"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28.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17.jpg"/><Relationship Id="rId5"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92" name="Shape 92"/>
        <p:cNvGrpSpPr/>
        <p:nvPr/>
      </p:nvGrpSpPr>
      <p:grpSpPr>
        <a:xfrm>
          <a:off x="0" y="0"/>
          <a:ext cx="0" cy="0"/>
          <a:chOff x="0" y="0"/>
          <a:chExt cx="0" cy="0"/>
        </a:xfrm>
      </p:grpSpPr>
      <p:sp>
        <p:nvSpPr>
          <p:cNvPr id="93" name="Google Shape;93;p9"/>
          <p:cNvSpPr txBox="1"/>
          <p:nvPr/>
        </p:nvSpPr>
        <p:spPr>
          <a:xfrm>
            <a:off x="182919" y="2850472"/>
            <a:ext cx="17840700" cy="2057100"/>
          </a:xfrm>
          <a:prstGeom prst="rect">
            <a:avLst/>
          </a:prstGeom>
          <a:noFill/>
          <a:ln>
            <a:noFill/>
          </a:ln>
        </p:spPr>
        <p:txBody>
          <a:bodyPr anchorCtr="0" anchor="t" bIns="0" lIns="0" spcFirstLastPara="1" rIns="0" wrap="square" tIns="0">
            <a:spAutoFit/>
          </a:bodyPr>
          <a:lstStyle/>
          <a:p>
            <a:pPr indent="0" lvl="0" marL="0" marR="0" rtl="0" algn="ctr">
              <a:lnSpc>
                <a:spcPct val="118011"/>
              </a:lnSpc>
              <a:spcBef>
                <a:spcPts val="0"/>
              </a:spcBef>
              <a:spcAft>
                <a:spcPts val="0"/>
              </a:spcAft>
              <a:buNone/>
            </a:pPr>
            <a:r>
              <a:rPr b="1" i="0" lang="en-US" sz="13364" u="none" cap="none" strike="noStrike">
                <a:solidFill>
                  <a:srgbClr val="000000"/>
                </a:solidFill>
                <a:latin typeface="Poiret One"/>
                <a:ea typeface="Poiret One"/>
                <a:cs typeface="Poiret One"/>
                <a:sym typeface="Poiret One"/>
              </a:rPr>
              <a:t>PHILOSOPHY SLIDES</a:t>
            </a:r>
            <a:endParaRPr>
              <a:latin typeface="Poiret One"/>
              <a:ea typeface="Poiret One"/>
              <a:cs typeface="Poiret One"/>
              <a:sym typeface="Poiret One"/>
            </a:endParaRPr>
          </a:p>
        </p:txBody>
      </p:sp>
      <p:sp>
        <p:nvSpPr>
          <p:cNvPr id="94" name="Google Shape;94;p9"/>
          <p:cNvSpPr txBox="1"/>
          <p:nvPr/>
        </p:nvSpPr>
        <p:spPr>
          <a:xfrm>
            <a:off x="504700" y="1519575"/>
            <a:ext cx="17197200" cy="1251600"/>
          </a:xfrm>
          <a:prstGeom prst="rect">
            <a:avLst/>
          </a:prstGeom>
          <a:noFill/>
          <a:ln>
            <a:noFill/>
          </a:ln>
        </p:spPr>
        <p:txBody>
          <a:bodyPr anchorCtr="0" anchor="t" bIns="0" lIns="0" spcFirstLastPara="1" rIns="0" wrap="square" tIns="0">
            <a:spAutoFit/>
          </a:bodyPr>
          <a:lstStyle/>
          <a:p>
            <a:pPr indent="0" lvl="0" marL="0" marR="0" rtl="0" algn="ctr">
              <a:lnSpc>
                <a:spcPct val="118002"/>
              </a:lnSpc>
              <a:spcBef>
                <a:spcPts val="0"/>
              </a:spcBef>
              <a:spcAft>
                <a:spcPts val="0"/>
              </a:spcAft>
              <a:buNone/>
            </a:pPr>
            <a:r>
              <a:rPr b="1" i="0" lang="en-US" sz="8132" u="none" cap="none" strike="noStrike">
                <a:solidFill>
                  <a:srgbClr val="000000"/>
                </a:solidFill>
                <a:latin typeface="Poiret One"/>
                <a:ea typeface="Poiret One"/>
                <a:cs typeface="Poiret One"/>
                <a:sym typeface="Poiret One"/>
              </a:rPr>
              <a:t>ROUSSEAU EDUCATIONAL</a:t>
            </a:r>
            <a:endParaRPr>
              <a:latin typeface="Poiret One"/>
              <a:ea typeface="Poiret One"/>
              <a:cs typeface="Poiret One"/>
              <a:sym typeface="Poiret One"/>
            </a:endParaRPr>
          </a:p>
        </p:txBody>
      </p:sp>
      <p:cxnSp>
        <p:nvCxnSpPr>
          <p:cNvPr id="95" name="Google Shape;95;p9"/>
          <p:cNvCxnSpPr/>
          <p:nvPr/>
        </p:nvCxnSpPr>
        <p:spPr>
          <a:xfrm>
            <a:off x="0" y="838200"/>
            <a:ext cx="18288000" cy="0"/>
          </a:xfrm>
          <a:prstGeom prst="straightConnector1">
            <a:avLst/>
          </a:prstGeom>
          <a:noFill/>
          <a:ln cap="flat" cmpd="sng" w="28575">
            <a:solidFill>
              <a:srgbClr val="000000"/>
            </a:solidFill>
            <a:prstDash val="solid"/>
            <a:round/>
            <a:headEnd len="sm" w="sm" type="none"/>
            <a:tailEnd len="sm" w="sm" type="none"/>
          </a:ln>
        </p:spPr>
      </p:cxnSp>
      <p:sp>
        <p:nvSpPr>
          <p:cNvPr id="96" name="Google Shape;96;p9"/>
          <p:cNvSpPr txBox="1"/>
          <p:nvPr/>
        </p:nvSpPr>
        <p:spPr>
          <a:xfrm>
            <a:off x="761116" y="253064"/>
            <a:ext cx="4920928" cy="345821"/>
          </a:xfrm>
          <a:prstGeom prst="rect">
            <a:avLst/>
          </a:prstGeom>
          <a:noFill/>
          <a:ln>
            <a:noFill/>
          </a:ln>
        </p:spPr>
        <p:txBody>
          <a:bodyPr anchorCtr="0" anchor="t" bIns="0" lIns="0" spcFirstLastPara="1" rIns="0" wrap="square" tIns="0">
            <a:spAutoFit/>
          </a:bodyPr>
          <a:lstStyle/>
          <a:p>
            <a:pPr indent="0" lvl="0" marL="0" marR="0" rtl="0" algn="l">
              <a:lnSpc>
                <a:spcPct val="119000"/>
              </a:lnSpc>
              <a:spcBef>
                <a:spcPts val="0"/>
              </a:spcBef>
              <a:spcAft>
                <a:spcPts val="0"/>
              </a:spcAft>
              <a:buNone/>
            </a:pPr>
            <a:r>
              <a:rPr b="0" i="0" lang="en-US" sz="2300" u="none" cap="none" strike="noStrike">
                <a:solidFill>
                  <a:srgbClr val="000000"/>
                </a:solidFill>
                <a:latin typeface="Inter"/>
                <a:ea typeface="Inter"/>
                <a:cs typeface="Inter"/>
                <a:sym typeface="Inter"/>
              </a:rPr>
              <a:t>The Vision of Natural Education</a:t>
            </a:r>
            <a:endParaRPr/>
          </a:p>
        </p:txBody>
      </p:sp>
      <p:sp>
        <p:nvSpPr>
          <p:cNvPr id="97" name="Google Shape;97;p9"/>
          <p:cNvSpPr txBox="1"/>
          <p:nvPr/>
        </p:nvSpPr>
        <p:spPr>
          <a:xfrm>
            <a:off x="12605957" y="253064"/>
            <a:ext cx="4920928" cy="345821"/>
          </a:xfrm>
          <a:prstGeom prst="rect">
            <a:avLst/>
          </a:prstGeom>
          <a:noFill/>
          <a:ln>
            <a:noFill/>
          </a:ln>
        </p:spPr>
        <p:txBody>
          <a:bodyPr anchorCtr="0" anchor="t" bIns="0" lIns="0" spcFirstLastPara="1" rIns="0" wrap="square" tIns="0">
            <a:spAutoFit/>
          </a:bodyPr>
          <a:lstStyle/>
          <a:p>
            <a:pPr indent="0" lvl="0" marL="0" marR="0" rtl="0" algn="r">
              <a:lnSpc>
                <a:spcPct val="119000"/>
              </a:lnSpc>
              <a:spcBef>
                <a:spcPts val="0"/>
              </a:spcBef>
              <a:spcAft>
                <a:spcPts val="0"/>
              </a:spcAft>
              <a:buNone/>
            </a:pPr>
            <a:r>
              <a:rPr b="0" i="0" lang="en-US" sz="2300" u="none" cap="none" strike="noStrike">
                <a:solidFill>
                  <a:srgbClr val="000000"/>
                </a:solidFill>
                <a:latin typeface="Inter"/>
                <a:ea typeface="Inter"/>
                <a:cs typeface="Inter"/>
                <a:sym typeface="Inter"/>
              </a:rPr>
              <a:t>2025/05/24</a:t>
            </a:r>
            <a:endParaRPr/>
          </a:p>
        </p:txBody>
      </p:sp>
      <p:pic>
        <p:nvPicPr>
          <p:cNvPr id="98" name="Google Shape;98;p9"/>
          <p:cNvPicPr preferRelativeResize="0"/>
          <p:nvPr/>
        </p:nvPicPr>
        <p:blipFill rotWithShape="1">
          <a:blip r:embed="rId3">
            <a:alphaModFix/>
          </a:blip>
          <a:srcRect b="18593" l="9066" r="0" t="0"/>
          <a:stretch/>
        </p:blipFill>
        <p:spPr>
          <a:xfrm>
            <a:off x="0" y="3579775"/>
            <a:ext cx="18288000" cy="67072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69" name="Shape 269"/>
        <p:cNvGrpSpPr/>
        <p:nvPr/>
      </p:nvGrpSpPr>
      <p:grpSpPr>
        <a:xfrm>
          <a:off x="0" y="0"/>
          <a:ext cx="0" cy="0"/>
          <a:chOff x="0" y="0"/>
          <a:chExt cx="0" cy="0"/>
        </a:xfrm>
      </p:grpSpPr>
      <p:sp>
        <p:nvSpPr>
          <p:cNvPr id="270" name="Google Shape;270;p18"/>
          <p:cNvSpPr txBox="1"/>
          <p:nvPr/>
        </p:nvSpPr>
        <p:spPr>
          <a:xfrm>
            <a:off x="5527663" y="2797433"/>
            <a:ext cx="7232700" cy="5710200"/>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i="0" lang="en-US" sz="37097" u="none" cap="none" strike="noStrike">
                <a:solidFill>
                  <a:srgbClr val="FFFFFF"/>
                </a:solidFill>
                <a:latin typeface="Poiret One"/>
                <a:ea typeface="Poiret One"/>
                <a:cs typeface="Poiret One"/>
                <a:sym typeface="Poiret One"/>
              </a:rPr>
              <a:t>02</a:t>
            </a:r>
            <a:endParaRPr>
              <a:latin typeface="Poiret One"/>
              <a:ea typeface="Poiret One"/>
              <a:cs typeface="Poiret One"/>
              <a:sym typeface="Poiret One"/>
            </a:endParaRPr>
          </a:p>
        </p:txBody>
      </p:sp>
      <p:sp>
        <p:nvSpPr>
          <p:cNvPr id="271" name="Google Shape;271;p18"/>
          <p:cNvSpPr txBox="1"/>
          <p:nvPr/>
        </p:nvSpPr>
        <p:spPr>
          <a:xfrm rot="5400000">
            <a:off x="11886344" y="3592590"/>
            <a:ext cx="8540953" cy="3101820"/>
          </a:xfrm>
          <a:prstGeom prst="rect">
            <a:avLst/>
          </a:prstGeom>
          <a:noFill/>
          <a:ln>
            <a:noFill/>
          </a:ln>
        </p:spPr>
        <p:txBody>
          <a:bodyPr anchorCtr="0" anchor="t" bIns="0" lIns="0" spcFirstLastPara="1" rIns="0" wrap="square" tIns="0">
            <a:spAutoFit/>
          </a:bodyPr>
          <a:lstStyle/>
          <a:p>
            <a:pPr indent="0" lvl="0" marL="0" marR="0" rtl="0" algn="ctr">
              <a:lnSpc>
                <a:spcPct val="120993"/>
              </a:lnSpc>
              <a:spcBef>
                <a:spcPts val="0"/>
              </a:spcBef>
              <a:spcAft>
                <a:spcPts val="0"/>
              </a:spcAft>
              <a:buNone/>
            </a:pPr>
            <a:r>
              <a:rPr b="0" i="0" lang="en-US" sz="10122" u="none" cap="none" strike="noStrike">
                <a:solidFill>
                  <a:srgbClr val="FFFFFF"/>
                </a:solidFill>
                <a:latin typeface="Inter"/>
                <a:ea typeface="Inter"/>
                <a:cs typeface="Inter"/>
                <a:sym typeface="Inter"/>
              </a:rPr>
              <a:t>Core Principles</a:t>
            </a:r>
            <a:endParaRPr/>
          </a:p>
        </p:txBody>
      </p:sp>
      <p:sp>
        <p:nvSpPr>
          <p:cNvPr id="272" name="Google Shape;272;p18"/>
          <p:cNvSpPr txBox="1"/>
          <p:nvPr/>
        </p:nvSpPr>
        <p:spPr>
          <a:xfrm rot="-5400000">
            <a:off x="-2146502" y="3592590"/>
            <a:ext cx="8540953" cy="3101820"/>
          </a:xfrm>
          <a:prstGeom prst="rect">
            <a:avLst/>
          </a:prstGeom>
          <a:noFill/>
          <a:ln>
            <a:noFill/>
          </a:ln>
        </p:spPr>
        <p:txBody>
          <a:bodyPr anchorCtr="0" anchor="t" bIns="0" lIns="0" spcFirstLastPara="1" rIns="0" wrap="square" tIns="0">
            <a:spAutoFit/>
          </a:bodyPr>
          <a:lstStyle/>
          <a:p>
            <a:pPr indent="0" lvl="0" marL="0" marR="0" rtl="0" algn="ctr">
              <a:lnSpc>
                <a:spcPct val="120993"/>
              </a:lnSpc>
              <a:spcBef>
                <a:spcPts val="0"/>
              </a:spcBef>
              <a:spcAft>
                <a:spcPts val="0"/>
              </a:spcAft>
              <a:buNone/>
            </a:pPr>
            <a:r>
              <a:rPr b="0" i="0" lang="en-US" sz="10122" u="none" cap="none" strike="noStrike">
                <a:solidFill>
                  <a:srgbClr val="FFFFFF"/>
                </a:solidFill>
                <a:latin typeface="Inter"/>
                <a:ea typeface="Inter"/>
                <a:cs typeface="Inter"/>
                <a:sym typeface="Inter"/>
              </a:rPr>
              <a:t>Core Principles</a:t>
            </a:r>
            <a:endParaRPr/>
          </a:p>
        </p:txBody>
      </p:sp>
      <p:cxnSp>
        <p:nvCxnSpPr>
          <p:cNvPr id="273" name="Google Shape;273;p18"/>
          <p:cNvCxnSpPr/>
          <p:nvPr/>
        </p:nvCxnSpPr>
        <p:spPr>
          <a:xfrm>
            <a:off x="0" y="838200"/>
            <a:ext cx="18288000" cy="0"/>
          </a:xfrm>
          <a:prstGeom prst="straightConnector1">
            <a:avLst/>
          </a:prstGeom>
          <a:noFill/>
          <a:ln cap="flat" cmpd="sng" w="28575">
            <a:solidFill>
              <a:srgbClr val="FFFFFF"/>
            </a:solidFill>
            <a:prstDash val="solid"/>
            <a:round/>
            <a:headEnd len="sm" w="sm" type="none"/>
            <a:tailEnd len="sm" w="sm" type="none"/>
          </a:ln>
        </p:spPr>
      </p:cxnSp>
      <p:cxnSp>
        <p:nvCxnSpPr>
          <p:cNvPr id="274" name="Google Shape;274;p18"/>
          <p:cNvCxnSpPr/>
          <p:nvPr/>
        </p:nvCxnSpPr>
        <p:spPr>
          <a:xfrm>
            <a:off x="0" y="9428264"/>
            <a:ext cx="18288000" cy="0"/>
          </a:xfrm>
          <a:prstGeom prst="straightConnector1">
            <a:avLst/>
          </a:prstGeom>
          <a:noFill/>
          <a:ln cap="flat" cmpd="sng" w="28575">
            <a:solidFill>
              <a:srgbClr val="FFFFFF"/>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278" name="Shape 278"/>
        <p:cNvGrpSpPr/>
        <p:nvPr/>
      </p:nvGrpSpPr>
      <p:grpSpPr>
        <a:xfrm>
          <a:off x="0" y="0"/>
          <a:ext cx="0" cy="0"/>
          <a:chOff x="0" y="0"/>
          <a:chExt cx="0" cy="0"/>
        </a:xfrm>
      </p:grpSpPr>
      <p:cxnSp>
        <p:nvCxnSpPr>
          <p:cNvPr id="279" name="Google Shape;279;p19"/>
          <p:cNvCxnSpPr/>
          <p:nvPr/>
        </p:nvCxnSpPr>
        <p:spPr>
          <a:xfrm>
            <a:off x="0" y="838200"/>
            <a:ext cx="18288000" cy="0"/>
          </a:xfrm>
          <a:prstGeom prst="straightConnector1">
            <a:avLst/>
          </a:prstGeom>
          <a:noFill/>
          <a:ln cap="flat" cmpd="sng" w="28575">
            <a:solidFill>
              <a:srgbClr val="000000"/>
            </a:solidFill>
            <a:prstDash val="solid"/>
            <a:round/>
            <a:headEnd len="sm" w="sm" type="none"/>
            <a:tailEnd len="sm" w="sm" type="none"/>
          </a:ln>
        </p:spPr>
      </p:cxnSp>
      <p:grpSp>
        <p:nvGrpSpPr>
          <p:cNvPr id="280" name="Google Shape;280;p19"/>
          <p:cNvGrpSpPr/>
          <p:nvPr/>
        </p:nvGrpSpPr>
        <p:grpSpPr>
          <a:xfrm>
            <a:off x="933090" y="2841153"/>
            <a:ext cx="16459080" cy="5328940"/>
            <a:chOff x="0" y="-38100"/>
            <a:chExt cx="4334902" cy="1403507"/>
          </a:xfrm>
        </p:grpSpPr>
        <p:sp>
          <p:nvSpPr>
            <p:cNvPr id="281" name="Google Shape;281;p19"/>
            <p:cNvSpPr/>
            <p:nvPr/>
          </p:nvSpPr>
          <p:spPr>
            <a:xfrm>
              <a:off x="0" y="0"/>
              <a:ext cx="4334902" cy="1365407"/>
            </a:xfrm>
            <a:custGeom>
              <a:rect b="b" l="l" r="r" t="t"/>
              <a:pathLst>
                <a:path extrusionOk="0" h="1365407" w="4334902">
                  <a:moveTo>
                    <a:pt x="0" y="0"/>
                  </a:moveTo>
                  <a:lnTo>
                    <a:pt x="4334902" y="0"/>
                  </a:lnTo>
                  <a:lnTo>
                    <a:pt x="4334902" y="1365407"/>
                  </a:lnTo>
                  <a:lnTo>
                    <a:pt x="0" y="1365407"/>
                  </a:lnTo>
                  <a:close/>
                </a:path>
              </a:pathLst>
            </a:custGeom>
            <a:solidFill>
              <a:srgbClr val="000000">
                <a:alpha val="0"/>
              </a:srgbClr>
            </a:solidFill>
            <a:ln cap="sq" cmpd="sng" w="28575">
              <a:solidFill>
                <a:srgbClr val="000000"/>
              </a:solidFill>
              <a:prstDash val="solid"/>
              <a:miter lim="8000"/>
              <a:headEnd len="sm" w="sm" type="none"/>
              <a:tailEnd len="sm" w="sm" type="none"/>
            </a:ln>
          </p:spPr>
        </p:sp>
        <p:sp>
          <p:nvSpPr>
            <p:cNvPr id="282" name="Google Shape;282;p19"/>
            <p:cNvSpPr txBox="1"/>
            <p:nvPr/>
          </p:nvSpPr>
          <p:spPr>
            <a:xfrm>
              <a:off x="0" y="-38100"/>
              <a:ext cx="4334902" cy="1403507"/>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3" name="Google Shape;283;p19"/>
          <p:cNvSpPr/>
          <p:nvPr/>
        </p:nvSpPr>
        <p:spPr>
          <a:xfrm>
            <a:off x="1065961" y="3111600"/>
            <a:ext cx="16193339" cy="4942231"/>
          </a:xfrm>
          <a:prstGeom prst="rect">
            <a:avLst/>
          </a:prstGeom>
          <a:solidFill>
            <a:srgbClr val="F8F8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4" name="Google Shape;284;p19"/>
          <p:cNvPicPr preferRelativeResize="0"/>
          <p:nvPr/>
        </p:nvPicPr>
        <p:blipFill rotWithShape="1">
          <a:blip r:embed="rId3">
            <a:alphaModFix/>
          </a:blip>
          <a:srcRect b="21711" l="5826" r="5622" t="30244"/>
          <a:stretch/>
        </p:blipFill>
        <p:spPr>
          <a:xfrm>
            <a:off x="1065950" y="3111600"/>
            <a:ext cx="16193352" cy="4942226"/>
          </a:xfrm>
          <a:prstGeom prst="rect">
            <a:avLst/>
          </a:prstGeom>
          <a:noFill/>
          <a:ln>
            <a:noFill/>
          </a:ln>
        </p:spPr>
      </p:pic>
      <p:sp>
        <p:nvSpPr>
          <p:cNvPr id="285" name="Google Shape;285;p19"/>
          <p:cNvSpPr txBox="1"/>
          <p:nvPr/>
        </p:nvSpPr>
        <p:spPr>
          <a:xfrm>
            <a:off x="761116" y="281639"/>
            <a:ext cx="6574730" cy="307467"/>
          </a:xfrm>
          <a:prstGeom prst="rect">
            <a:avLst/>
          </a:prstGeom>
          <a:noFill/>
          <a:ln>
            <a:noFill/>
          </a:ln>
        </p:spPr>
        <p:txBody>
          <a:bodyPr anchorCtr="0" anchor="t" bIns="0" lIns="0" spcFirstLastPara="1" rIns="0" wrap="square" tIns="0">
            <a:spAutoFit/>
          </a:bodyPr>
          <a:lstStyle/>
          <a:p>
            <a:pPr indent="0" lvl="0" marL="0" marR="0" rtl="0" algn="l">
              <a:lnSpc>
                <a:spcPct val="119000"/>
              </a:lnSpc>
              <a:spcBef>
                <a:spcPts val="0"/>
              </a:spcBef>
              <a:spcAft>
                <a:spcPts val="0"/>
              </a:spcAft>
              <a:buNone/>
            </a:pPr>
            <a:r>
              <a:rPr b="0" i="0" lang="en-US" sz="2100" u="none" cap="none" strike="noStrike">
                <a:solidFill>
                  <a:srgbClr val="000000"/>
                </a:solidFill>
                <a:latin typeface="Inter"/>
                <a:ea typeface="Inter"/>
                <a:cs typeface="Inter"/>
                <a:sym typeface="Inter"/>
              </a:rPr>
              <a:t>Rousseau Educational Philosophy Slides</a:t>
            </a:r>
            <a:endParaRPr/>
          </a:p>
        </p:txBody>
      </p:sp>
      <p:sp>
        <p:nvSpPr>
          <p:cNvPr id="286" name="Google Shape;286;p19"/>
          <p:cNvSpPr txBox="1"/>
          <p:nvPr/>
        </p:nvSpPr>
        <p:spPr>
          <a:xfrm>
            <a:off x="12605957" y="281639"/>
            <a:ext cx="4920928" cy="307467"/>
          </a:xfrm>
          <a:prstGeom prst="rect">
            <a:avLst/>
          </a:prstGeom>
          <a:noFill/>
          <a:ln>
            <a:noFill/>
          </a:ln>
        </p:spPr>
        <p:txBody>
          <a:bodyPr anchorCtr="0" anchor="t" bIns="0" lIns="0" spcFirstLastPara="1" rIns="0" wrap="square" tIns="0">
            <a:spAutoFit/>
          </a:bodyPr>
          <a:lstStyle/>
          <a:p>
            <a:pPr indent="0" lvl="0" marL="0" marR="0" rtl="0" algn="r">
              <a:lnSpc>
                <a:spcPct val="119000"/>
              </a:lnSpc>
              <a:spcBef>
                <a:spcPts val="0"/>
              </a:spcBef>
              <a:spcAft>
                <a:spcPts val="0"/>
              </a:spcAft>
              <a:buNone/>
            </a:pPr>
            <a:r>
              <a:rPr b="0" i="0" lang="en-US" sz="2100" u="none" cap="none" strike="noStrike">
                <a:solidFill>
                  <a:srgbClr val="000000"/>
                </a:solidFill>
                <a:latin typeface="Inter"/>
                <a:ea typeface="Inter"/>
                <a:cs typeface="Inter"/>
                <a:sym typeface="Inter"/>
              </a:rPr>
              <a:t>2025/05/24</a:t>
            </a:r>
            <a:endParaRPr/>
          </a:p>
        </p:txBody>
      </p:sp>
      <p:sp>
        <p:nvSpPr>
          <p:cNvPr id="287" name="Google Shape;287;p19"/>
          <p:cNvSpPr txBox="1"/>
          <p:nvPr/>
        </p:nvSpPr>
        <p:spPr>
          <a:xfrm>
            <a:off x="1217672" y="847725"/>
            <a:ext cx="15852600" cy="20478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i="0" lang="en-US" sz="13303" u="none" cap="none" strike="noStrike">
                <a:solidFill>
                  <a:srgbClr val="000000"/>
                </a:solidFill>
                <a:latin typeface="Poiret One"/>
                <a:ea typeface="Poiret One"/>
                <a:cs typeface="Poiret One"/>
                <a:sym typeface="Poiret One"/>
              </a:rPr>
              <a:t>Freedom &amp; Autonomy</a:t>
            </a:r>
            <a:endParaRPr>
              <a:latin typeface="Poiret One"/>
              <a:ea typeface="Poiret One"/>
              <a:cs typeface="Poiret One"/>
              <a:sym typeface="Poiret One"/>
            </a:endParaRPr>
          </a:p>
        </p:txBody>
      </p:sp>
      <p:sp>
        <p:nvSpPr>
          <p:cNvPr id="288" name="Google Shape;288;p19"/>
          <p:cNvSpPr txBox="1"/>
          <p:nvPr/>
        </p:nvSpPr>
        <p:spPr>
          <a:xfrm>
            <a:off x="3028279" y="8644824"/>
            <a:ext cx="12268703" cy="792480"/>
          </a:xfrm>
          <a:prstGeom prst="rect">
            <a:avLst/>
          </a:prstGeom>
          <a:noFill/>
          <a:ln>
            <a:noFill/>
          </a:ln>
        </p:spPr>
        <p:txBody>
          <a:bodyPr anchorCtr="0" anchor="t" bIns="0" lIns="0" spcFirstLastPara="1" rIns="0" wrap="square" tIns="0">
            <a:spAutoFit/>
          </a:bodyPr>
          <a:lstStyle/>
          <a:p>
            <a:pPr indent="0" lvl="0" marL="0" marR="0" rtl="0" algn="ctr">
              <a:lnSpc>
                <a:spcPct val="155000"/>
              </a:lnSpc>
              <a:spcBef>
                <a:spcPts val="0"/>
              </a:spcBef>
              <a:spcAft>
                <a:spcPts val="0"/>
              </a:spcAft>
              <a:buNone/>
            </a:pPr>
            <a:r>
              <a:rPr b="0" i="0" lang="en-US" sz="2100" u="none" cap="none" strike="noStrike">
                <a:solidFill>
                  <a:srgbClr val="000000"/>
                </a:solidFill>
                <a:latin typeface="Inter"/>
                <a:ea typeface="Inter"/>
                <a:cs typeface="Inter"/>
                <a:sym typeface="Inter"/>
              </a:rPr>
              <a:t>Rousseau advocated for giving children the freedom to explore and learn at their own pace. He believed that education should be tailored to the individual needs and interests of each child.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292" name="Shape 292"/>
        <p:cNvGrpSpPr/>
        <p:nvPr/>
      </p:nvGrpSpPr>
      <p:grpSpPr>
        <a:xfrm>
          <a:off x="0" y="0"/>
          <a:ext cx="0" cy="0"/>
          <a:chOff x="0" y="0"/>
          <a:chExt cx="0" cy="0"/>
        </a:xfrm>
      </p:grpSpPr>
      <p:sp>
        <p:nvSpPr>
          <p:cNvPr id="293" name="Google Shape;293;p20"/>
          <p:cNvSpPr/>
          <p:nvPr/>
        </p:nvSpPr>
        <p:spPr>
          <a:xfrm>
            <a:off x="2649159" y="3292575"/>
            <a:ext cx="6202500" cy="2591700"/>
          </a:xfrm>
          <a:prstGeom prst="rect">
            <a:avLst/>
          </a:prstGeom>
          <a:solidFill>
            <a:srgbClr val="F8F8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0"/>
          <p:cNvSpPr/>
          <p:nvPr/>
        </p:nvSpPr>
        <p:spPr>
          <a:xfrm>
            <a:off x="9436287" y="3292575"/>
            <a:ext cx="6202554" cy="2591722"/>
          </a:xfrm>
          <a:prstGeom prst="rect">
            <a:avLst/>
          </a:prstGeom>
          <a:solidFill>
            <a:srgbClr val="F8F8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5" name="Google Shape;295;p20"/>
          <p:cNvCxnSpPr/>
          <p:nvPr/>
        </p:nvCxnSpPr>
        <p:spPr>
          <a:xfrm>
            <a:off x="0" y="838200"/>
            <a:ext cx="18288000" cy="0"/>
          </a:xfrm>
          <a:prstGeom prst="straightConnector1">
            <a:avLst/>
          </a:prstGeom>
          <a:noFill/>
          <a:ln cap="flat" cmpd="sng" w="28575">
            <a:solidFill>
              <a:srgbClr val="000000"/>
            </a:solidFill>
            <a:prstDash val="solid"/>
            <a:round/>
            <a:headEnd len="sm" w="sm" type="none"/>
            <a:tailEnd len="sm" w="sm" type="none"/>
          </a:ln>
        </p:spPr>
      </p:cxnSp>
      <p:sp>
        <p:nvSpPr>
          <p:cNvPr id="296" name="Google Shape;296;p20"/>
          <p:cNvSpPr/>
          <p:nvPr/>
        </p:nvSpPr>
        <p:spPr>
          <a:xfrm>
            <a:off x="2649159" y="6666578"/>
            <a:ext cx="6202554" cy="2591722"/>
          </a:xfrm>
          <a:prstGeom prst="rect">
            <a:avLst/>
          </a:prstGeom>
          <a:solidFill>
            <a:srgbClr val="F8F8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0"/>
          <p:cNvSpPr/>
          <p:nvPr/>
        </p:nvSpPr>
        <p:spPr>
          <a:xfrm>
            <a:off x="9436287" y="6666578"/>
            <a:ext cx="6202554" cy="2591722"/>
          </a:xfrm>
          <a:prstGeom prst="rect">
            <a:avLst/>
          </a:prstGeom>
          <a:solidFill>
            <a:srgbClr val="F8F8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8" name="Google Shape;298;p20"/>
          <p:cNvGrpSpPr/>
          <p:nvPr/>
        </p:nvGrpSpPr>
        <p:grpSpPr>
          <a:xfrm>
            <a:off x="15638841" y="6521917"/>
            <a:ext cx="2649159" cy="2736383"/>
            <a:chOff x="0" y="-38100"/>
            <a:chExt cx="697721" cy="720693"/>
          </a:xfrm>
        </p:grpSpPr>
        <p:sp>
          <p:nvSpPr>
            <p:cNvPr id="299" name="Google Shape;299;p20"/>
            <p:cNvSpPr/>
            <p:nvPr/>
          </p:nvSpPr>
          <p:spPr>
            <a:xfrm>
              <a:off x="0" y="0"/>
              <a:ext cx="697721" cy="682593"/>
            </a:xfrm>
            <a:custGeom>
              <a:rect b="b" l="l" r="r" t="t"/>
              <a:pathLst>
                <a:path extrusionOk="0" h="682593" w="697721">
                  <a:moveTo>
                    <a:pt x="0" y="0"/>
                  </a:moveTo>
                  <a:lnTo>
                    <a:pt x="697721" y="0"/>
                  </a:lnTo>
                  <a:lnTo>
                    <a:pt x="697721" y="682593"/>
                  </a:lnTo>
                  <a:lnTo>
                    <a:pt x="0" y="682593"/>
                  </a:lnTo>
                  <a:close/>
                </a:path>
              </a:pathLst>
            </a:custGeom>
            <a:solidFill>
              <a:srgbClr val="000000"/>
            </a:solidFill>
            <a:ln>
              <a:noFill/>
            </a:ln>
          </p:spPr>
        </p:sp>
        <p:sp>
          <p:nvSpPr>
            <p:cNvPr id="300" name="Google Shape;300;p20"/>
            <p:cNvSpPr txBox="1"/>
            <p:nvPr/>
          </p:nvSpPr>
          <p:spPr>
            <a:xfrm>
              <a:off x="0" y="-38100"/>
              <a:ext cx="697721" cy="720693"/>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1" name="Google Shape;301;p20"/>
          <p:cNvGrpSpPr/>
          <p:nvPr/>
        </p:nvGrpSpPr>
        <p:grpSpPr>
          <a:xfrm>
            <a:off x="0" y="6521917"/>
            <a:ext cx="2649159" cy="2736383"/>
            <a:chOff x="0" y="-38100"/>
            <a:chExt cx="697721" cy="720693"/>
          </a:xfrm>
        </p:grpSpPr>
        <p:sp>
          <p:nvSpPr>
            <p:cNvPr id="302" name="Google Shape;302;p20"/>
            <p:cNvSpPr/>
            <p:nvPr/>
          </p:nvSpPr>
          <p:spPr>
            <a:xfrm>
              <a:off x="0" y="0"/>
              <a:ext cx="697721" cy="682593"/>
            </a:xfrm>
            <a:custGeom>
              <a:rect b="b" l="l" r="r" t="t"/>
              <a:pathLst>
                <a:path extrusionOk="0" h="682593" w="697721">
                  <a:moveTo>
                    <a:pt x="0" y="0"/>
                  </a:moveTo>
                  <a:lnTo>
                    <a:pt x="697721" y="0"/>
                  </a:lnTo>
                  <a:lnTo>
                    <a:pt x="697721" y="682593"/>
                  </a:lnTo>
                  <a:lnTo>
                    <a:pt x="0" y="682593"/>
                  </a:lnTo>
                  <a:close/>
                </a:path>
              </a:pathLst>
            </a:custGeom>
            <a:solidFill>
              <a:srgbClr val="000000"/>
            </a:solidFill>
            <a:ln>
              <a:noFill/>
            </a:ln>
          </p:spPr>
        </p:sp>
        <p:sp>
          <p:nvSpPr>
            <p:cNvPr id="303" name="Google Shape;303;p20"/>
            <p:cNvSpPr txBox="1"/>
            <p:nvPr/>
          </p:nvSpPr>
          <p:spPr>
            <a:xfrm>
              <a:off x="0" y="-38100"/>
              <a:ext cx="697721" cy="720693"/>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4" name="Google Shape;304;p20"/>
          <p:cNvSpPr/>
          <p:nvPr/>
        </p:nvSpPr>
        <p:spPr>
          <a:xfrm>
            <a:off x="784609" y="7072820"/>
            <a:ext cx="1079941" cy="1171534"/>
          </a:xfrm>
          <a:custGeom>
            <a:rect b="b" l="l" r="r" t="t"/>
            <a:pathLst>
              <a:path extrusionOk="0" h="1171534" w="1079941">
                <a:moveTo>
                  <a:pt x="0" y="0"/>
                </a:moveTo>
                <a:lnTo>
                  <a:pt x="1079941" y="0"/>
                </a:lnTo>
                <a:lnTo>
                  <a:pt x="1079941" y="1171534"/>
                </a:lnTo>
                <a:lnTo>
                  <a:pt x="0" y="1171534"/>
                </a:lnTo>
                <a:lnTo>
                  <a:pt x="0" y="0"/>
                </a:lnTo>
                <a:close/>
              </a:path>
            </a:pathLst>
          </a:custGeom>
          <a:blipFill rotWithShape="1">
            <a:blip r:embed="rId3">
              <a:alphaModFix/>
            </a:blip>
            <a:stretch>
              <a:fillRect b="0" l="0" r="0" t="0"/>
            </a:stretch>
          </a:blipFill>
          <a:ln>
            <a:noFill/>
          </a:ln>
        </p:spPr>
      </p:sp>
      <p:grpSp>
        <p:nvGrpSpPr>
          <p:cNvPr id="305" name="Google Shape;305;p20"/>
          <p:cNvGrpSpPr/>
          <p:nvPr/>
        </p:nvGrpSpPr>
        <p:grpSpPr>
          <a:xfrm>
            <a:off x="15638841" y="3147914"/>
            <a:ext cx="2649159" cy="2736383"/>
            <a:chOff x="0" y="-38100"/>
            <a:chExt cx="697721" cy="720693"/>
          </a:xfrm>
        </p:grpSpPr>
        <p:sp>
          <p:nvSpPr>
            <p:cNvPr id="306" name="Google Shape;306;p20"/>
            <p:cNvSpPr/>
            <p:nvPr/>
          </p:nvSpPr>
          <p:spPr>
            <a:xfrm>
              <a:off x="0" y="0"/>
              <a:ext cx="697721" cy="682593"/>
            </a:xfrm>
            <a:custGeom>
              <a:rect b="b" l="l" r="r" t="t"/>
              <a:pathLst>
                <a:path extrusionOk="0" h="682593" w="697721">
                  <a:moveTo>
                    <a:pt x="0" y="0"/>
                  </a:moveTo>
                  <a:lnTo>
                    <a:pt x="697721" y="0"/>
                  </a:lnTo>
                  <a:lnTo>
                    <a:pt x="697721" y="682593"/>
                  </a:lnTo>
                  <a:lnTo>
                    <a:pt x="0" y="682593"/>
                  </a:lnTo>
                  <a:close/>
                </a:path>
              </a:pathLst>
            </a:custGeom>
            <a:solidFill>
              <a:srgbClr val="000000"/>
            </a:solidFill>
            <a:ln>
              <a:noFill/>
            </a:ln>
          </p:spPr>
        </p:sp>
        <p:sp>
          <p:nvSpPr>
            <p:cNvPr id="307" name="Google Shape;307;p20"/>
            <p:cNvSpPr txBox="1"/>
            <p:nvPr/>
          </p:nvSpPr>
          <p:spPr>
            <a:xfrm>
              <a:off x="0" y="-38100"/>
              <a:ext cx="697721" cy="720693"/>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8" name="Google Shape;308;p20"/>
          <p:cNvSpPr/>
          <p:nvPr/>
        </p:nvSpPr>
        <p:spPr>
          <a:xfrm>
            <a:off x="16422991" y="3671641"/>
            <a:ext cx="1261534" cy="1261534"/>
          </a:xfrm>
          <a:custGeom>
            <a:rect b="b" l="l" r="r" t="t"/>
            <a:pathLst>
              <a:path extrusionOk="0" h="1261534" w="1261534">
                <a:moveTo>
                  <a:pt x="0" y="0"/>
                </a:moveTo>
                <a:lnTo>
                  <a:pt x="1261535" y="0"/>
                </a:lnTo>
                <a:lnTo>
                  <a:pt x="1261535" y="1261534"/>
                </a:lnTo>
                <a:lnTo>
                  <a:pt x="0" y="1261534"/>
                </a:lnTo>
                <a:lnTo>
                  <a:pt x="0" y="0"/>
                </a:lnTo>
                <a:close/>
              </a:path>
            </a:pathLst>
          </a:custGeom>
          <a:blipFill rotWithShape="1">
            <a:blip r:embed="rId4">
              <a:alphaModFix/>
            </a:blip>
            <a:stretch>
              <a:fillRect b="0" l="0" r="0" t="0"/>
            </a:stretch>
          </a:blipFill>
          <a:ln>
            <a:noFill/>
          </a:ln>
        </p:spPr>
      </p:sp>
      <p:grpSp>
        <p:nvGrpSpPr>
          <p:cNvPr id="309" name="Google Shape;309;p20"/>
          <p:cNvGrpSpPr/>
          <p:nvPr/>
        </p:nvGrpSpPr>
        <p:grpSpPr>
          <a:xfrm>
            <a:off x="0" y="3147914"/>
            <a:ext cx="2649159" cy="2736383"/>
            <a:chOff x="0" y="-38100"/>
            <a:chExt cx="697721" cy="720693"/>
          </a:xfrm>
        </p:grpSpPr>
        <p:sp>
          <p:nvSpPr>
            <p:cNvPr id="310" name="Google Shape;310;p20"/>
            <p:cNvSpPr/>
            <p:nvPr/>
          </p:nvSpPr>
          <p:spPr>
            <a:xfrm>
              <a:off x="0" y="0"/>
              <a:ext cx="697721" cy="682593"/>
            </a:xfrm>
            <a:custGeom>
              <a:rect b="b" l="l" r="r" t="t"/>
              <a:pathLst>
                <a:path extrusionOk="0" h="682593" w="697721">
                  <a:moveTo>
                    <a:pt x="0" y="0"/>
                  </a:moveTo>
                  <a:lnTo>
                    <a:pt x="697721" y="0"/>
                  </a:lnTo>
                  <a:lnTo>
                    <a:pt x="697721" y="682593"/>
                  </a:lnTo>
                  <a:lnTo>
                    <a:pt x="0" y="682593"/>
                  </a:lnTo>
                  <a:close/>
                </a:path>
              </a:pathLst>
            </a:custGeom>
            <a:solidFill>
              <a:srgbClr val="000000"/>
            </a:solidFill>
            <a:ln>
              <a:noFill/>
            </a:ln>
          </p:spPr>
        </p:sp>
        <p:sp>
          <p:nvSpPr>
            <p:cNvPr id="311" name="Google Shape;311;p20"/>
            <p:cNvSpPr txBox="1"/>
            <p:nvPr/>
          </p:nvSpPr>
          <p:spPr>
            <a:xfrm>
              <a:off x="0" y="-38100"/>
              <a:ext cx="697721" cy="720693"/>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2" name="Google Shape;312;p20"/>
          <p:cNvSpPr/>
          <p:nvPr/>
        </p:nvSpPr>
        <p:spPr>
          <a:xfrm>
            <a:off x="839516" y="3671641"/>
            <a:ext cx="970128" cy="1201735"/>
          </a:xfrm>
          <a:custGeom>
            <a:rect b="b" l="l" r="r" t="t"/>
            <a:pathLst>
              <a:path extrusionOk="0" h="1201735" w="970128">
                <a:moveTo>
                  <a:pt x="0" y="0"/>
                </a:moveTo>
                <a:lnTo>
                  <a:pt x="970127" y="0"/>
                </a:lnTo>
                <a:lnTo>
                  <a:pt x="970127" y="1201735"/>
                </a:lnTo>
                <a:lnTo>
                  <a:pt x="0" y="1201735"/>
                </a:lnTo>
                <a:lnTo>
                  <a:pt x="0" y="0"/>
                </a:lnTo>
                <a:close/>
              </a:path>
            </a:pathLst>
          </a:custGeom>
          <a:blipFill rotWithShape="1">
            <a:blip r:embed="rId5">
              <a:alphaModFix/>
            </a:blip>
            <a:stretch>
              <a:fillRect b="0" l="0" r="0" t="0"/>
            </a:stretch>
          </a:blipFill>
          <a:ln>
            <a:noFill/>
          </a:ln>
        </p:spPr>
      </p:sp>
      <p:sp>
        <p:nvSpPr>
          <p:cNvPr id="313" name="Google Shape;313;p20"/>
          <p:cNvSpPr txBox="1"/>
          <p:nvPr/>
        </p:nvSpPr>
        <p:spPr>
          <a:xfrm>
            <a:off x="861240" y="5147819"/>
            <a:ext cx="926678" cy="382905"/>
          </a:xfrm>
          <a:prstGeom prst="rect">
            <a:avLst/>
          </a:prstGeom>
          <a:noFill/>
          <a:ln>
            <a:noFill/>
          </a:ln>
        </p:spPr>
        <p:txBody>
          <a:bodyPr anchorCtr="0" anchor="t" bIns="0" lIns="0" spcFirstLastPara="1" rIns="0" wrap="square" tIns="0">
            <a:spAutoFit/>
          </a:bodyPr>
          <a:lstStyle/>
          <a:p>
            <a:pPr indent="0" lvl="0" marL="0" marR="0" rtl="0" algn="ctr">
              <a:lnSpc>
                <a:spcPct val="155000"/>
              </a:lnSpc>
              <a:spcBef>
                <a:spcPts val="0"/>
              </a:spcBef>
              <a:spcAft>
                <a:spcPts val="0"/>
              </a:spcAft>
              <a:buNone/>
            </a:pPr>
            <a:r>
              <a:rPr b="0" i="0" lang="en-US" sz="2100" u="none" cap="none" strike="noStrike">
                <a:solidFill>
                  <a:srgbClr val="F8F8F8"/>
                </a:solidFill>
                <a:latin typeface="Inter"/>
                <a:ea typeface="Inter"/>
                <a:cs typeface="Inter"/>
                <a:sym typeface="Inter"/>
              </a:rPr>
              <a:t>Infancy</a:t>
            </a:r>
            <a:endParaRPr/>
          </a:p>
        </p:txBody>
      </p:sp>
      <p:sp>
        <p:nvSpPr>
          <p:cNvPr id="314" name="Google Shape;314;p20"/>
          <p:cNvSpPr txBox="1"/>
          <p:nvPr/>
        </p:nvSpPr>
        <p:spPr>
          <a:xfrm>
            <a:off x="761116" y="281639"/>
            <a:ext cx="6574730" cy="307467"/>
          </a:xfrm>
          <a:prstGeom prst="rect">
            <a:avLst/>
          </a:prstGeom>
          <a:noFill/>
          <a:ln>
            <a:noFill/>
          </a:ln>
        </p:spPr>
        <p:txBody>
          <a:bodyPr anchorCtr="0" anchor="t" bIns="0" lIns="0" spcFirstLastPara="1" rIns="0" wrap="square" tIns="0">
            <a:spAutoFit/>
          </a:bodyPr>
          <a:lstStyle/>
          <a:p>
            <a:pPr indent="0" lvl="0" marL="0" marR="0" rtl="0" algn="l">
              <a:lnSpc>
                <a:spcPct val="119000"/>
              </a:lnSpc>
              <a:spcBef>
                <a:spcPts val="0"/>
              </a:spcBef>
              <a:spcAft>
                <a:spcPts val="0"/>
              </a:spcAft>
              <a:buNone/>
            </a:pPr>
            <a:r>
              <a:rPr b="0" i="0" lang="en-US" sz="2100" u="none" cap="none" strike="noStrike">
                <a:solidFill>
                  <a:srgbClr val="000000"/>
                </a:solidFill>
                <a:latin typeface="Inter"/>
                <a:ea typeface="Inter"/>
                <a:cs typeface="Inter"/>
                <a:sym typeface="Inter"/>
              </a:rPr>
              <a:t>Rousseau Educational Philosophy Slides</a:t>
            </a:r>
            <a:endParaRPr/>
          </a:p>
        </p:txBody>
      </p:sp>
      <p:sp>
        <p:nvSpPr>
          <p:cNvPr id="315" name="Google Shape;315;p20"/>
          <p:cNvSpPr txBox="1"/>
          <p:nvPr/>
        </p:nvSpPr>
        <p:spPr>
          <a:xfrm>
            <a:off x="12605957" y="281639"/>
            <a:ext cx="4920928" cy="307467"/>
          </a:xfrm>
          <a:prstGeom prst="rect">
            <a:avLst/>
          </a:prstGeom>
          <a:noFill/>
          <a:ln>
            <a:noFill/>
          </a:ln>
        </p:spPr>
        <p:txBody>
          <a:bodyPr anchorCtr="0" anchor="t" bIns="0" lIns="0" spcFirstLastPara="1" rIns="0" wrap="square" tIns="0">
            <a:spAutoFit/>
          </a:bodyPr>
          <a:lstStyle/>
          <a:p>
            <a:pPr indent="0" lvl="0" marL="0" marR="0" rtl="0" algn="r">
              <a:lnSpc>
                <a:spcPct val="119000"/>
              </a:lnSpc>
              <a:spcBef>
                <a:spcPts val="0"/>
              </a:spcBef>
              <a:spcAft>
                <a:spcPts val="0"/>
              </a:spcAft>
              <a:buNone/>
            </a:pPr>
            <a:r>
              <a:rPr b="0" i="0" lang="en-US" sz="2100" u="none" cap="none" strike="noStrike">
                <a:solidFill>
                  <a:srgbClr val="000000"/>
                </a:solidFill>
                <a:latin typeface="Inter"/>
                <a:ea typeface="Inter"/>
                <a:cs typeface="Inter"/>
                <a:sym typeface="Inter"/>
              </a:rPr>
              <a:t>2025/05/24</a:t>
            </a:r>
            <a:endParaRPr/>
          </a:p>
        </p:txBody>
      </p:sp>
      <p:sp>
        <p:nvSpPr>
          <p:cNvPr id="316" name="Google Shape;316;p20"/>
          <p:cNvSpPr txBox="1"/>
          <p:nvPr/>
        </p:nvSpPr>
        <p:spPr>
          <a:xfrm>
            <a:off x="2500979" y="1019175"/>
            <a:ext cx="13286100" cy="20478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i="0" lang="en-US" sz="13303" u="none" cap="none" strike="noStrike">
                <a:solidFill>
                  <a:srgbClr val="000000"/>
                </a:solidFill>
                <a:latin typeface="Poiret One"/>
                <a:ea typeface="Poiret One"/>
                <a:cs typeface="Poiret One"/>
                <a:sym typeface="Poiret One"/>
              </a:rPr>
              <a:t>Educational Stages</a:t>
            </a:r>
            <a:endParaRPr>
              <a:latin typeface="Poiret One"/>
              <a:ea typeface="Poiret One"/>
              <a:cs typeface="Poiret One"/>
              <a:sym typeface="Poiret One"/>
            </a:endParaRPr>
          </a:p>
        </p:txBody>
      </p:sp>
      <p:sp>
        <p:nvSpPr>
          <p:cNvPr id="317" name="Google Shape;317;p20"/>
          <p:cNvSpPr txBox="1"/>
          <p:nvPr/>
        </p:nvSpPr>
        <p:spPr>
          <a:xfrm>
            <a:off x="148180" y="8585152"/>
            <a:ext cx="2352799" cy="382905"/>
          </a:xfrm>
          <a:prstGeom prst="rect">
            <a:avLst/>
          </a:prstGeom>
          <a:noFill/>
          <a:ln>
            <a:noFill/>
          </a:ln>
        </p:spPr>
        <p:txBody>
          <a:bodyPr anchorCtr="0" anchor="t" bIns="0" lIns="0" spcFirstLastPara="1" rIns="0" wrap="square" tIns="0">
            <a:spAutoFit/>
          </a:bodyPr>
          <a:lstStyle/>
          <a:p>
            <a:pPr indent="0" lvl="0" marL="0" marR="0" rtl="0" algn="ctr">
              <a:lnSpc>
                <a:spcPct val="155000"/>
              </a:lnSpc>
              <a:spcBef>
                <a:spcPts val="0"/>
              </a:spcBef>
              <a:spcAft>
                <a:spcPts val="0"/>
              </a:spcAft>
              <a:buNone/>
            </a:pPr>
            <a:r>
              <a:rPr b="0" i="0" lang="en-US" sz="2100" u="none" cap="none" strike="noStrike">
                <a:solidFill>
                  <a:srgbClr val="F8F8F8"/>
                </a:solidFill>
                <a:latin typeface="Inter"/>
                <a:ea typeface="Inter"/>
                <a:cs typeface="Inter"/>
                <a:sym typeface="Inter"/>
              </a:rPr>
              <a:t>Adolescence</a:t>
            </a:r>
            <a:endParaRPr/>
          </a:p>
        </p:txBody>
      </p:sp>
      <p:sp>
        <p:nvSpPr>
          <p:cNvPr id="318" name="Google Shape;318;p20"/>
          <p:cNvSpPr txBox="1"/>
          <p:nvPr/>
        </p:nvSpPr>
        <p:spPr>
          <a:xfrm>
            <a:off x="15787021" y="8585152"/>
            <a:ext cx="2533475" cy="382905"/>
          </a:xfrm>
          <a:prstGeom prst="rect">
            <a:avLst/>
          </a:prstGeom>
          <a:noFill/>
          <a:ln>
            <a:noFill/>
          </a:ln>
        </p:spPr>
        <p:txBody>
          <a:bodyPr anchorCtr="0" anchor="t" bIns="0" lIns="0" spcFirstLastPara="1" rIns="0" wrap="square" tIns="0">
            <a:spAutoFit/>
          </a:bodyPr>
          <a:lstStyle/>
          <a:p>
            <a:pPr indent="0" lvl="0" marL="0" marR="0" rtl="0" algn="ctr">
              <a:lnSpc>
                <a:spcPct val="155000"/>
              </a:lnSpc>
              <a:spcBef>
                <a:spcPts val="0"/>
              </a:spcBef>
              <a:spcAft>
                <a:spcPts val="0"/>
              </a:spcAft>
              <a:buNone/>
            </a:pPr>
            <a:r>
              <a:rPr b="0" i="0" lang="en-US" sz="2100" u="none" cap="none" strike="noStrike">
                <a:solidFill>
                  <a:srgbClr val="F8F8F8"/>
                </a:solidFill>
                <a:latin typeface="Inter"/>
                <a:ea typeface="Inter"/>
                <a:cs typeface="Inter"/>
                <a:sym typeface="Inter"/>
              </a:rPr>
              <a:t>Adulthood</a:t>
            </a:r>
            <a:endParaRPr/>
          </a:p>
        </p:txBody>
      </p:sp>
      <p:sp>
        <p:nvSpPr>
          <p:cNvPr id="319" name="Google Shape;319;p20"/>
          <p:cNvSpPr txBox="1"/>
          <p:nvPr/>
        </p:nvSpPr>
        <p:spPr>
          <a:xfrm>
            <a:off x="16335833" y="5147819"/>
            <a:ext cx="1435851" cy="382905"/>
          </a:xfrm>
          <a:prstGeom prst="rect">
            <a:avLst/>
          </a:prstGeom>
          <a:noFill/>
          <a:ln>
            <a:noFill/>
          </a:ln>
        </p:spPr>
        <p:txBody>
          <a:bodyPr anchorCtr="0" anchor="t" bIns="0" lIns="0" spcFirstLastPara="1" rIns="0" wrap="square" tIns="0">
            <a:spAutoFit/>
          </a:bodyPr>
          <a:lstStyle/>
          <a:p>
            <a:pPr indent="0" lvl="0" marL="0" marR="0" rtl="0" algn="ctr">
              <a:lnSpc>
                <a:spcPct val="155000"/>
              </a:lnSpc>
              <a:spcBef>
                <a:spcPts val="0"/>
              </a:spcBef>
              <a:spcAft>
                <a:spcPts val="0"/>
              </a:spcAft>
              <a:buNone/>
            </a:pPr>
            <a:r>
              <a:rPr b="0" i="0" lang="en-US" sz="2100" u="none" cap="none" strike="noStrike">
                <a:solidFill>
                  <a:srgbClr val="F8F8F8"/>
                </a:solidFill>
                <a:latin typeface="Inter"/>
                <a:ea typeface="Inter"/>
                <a:cs typeface="Inter"/>
                <a:sym typeface="Inter"/>
              </a:rPr>
              <a:t>Childhood</a:t>
            </a:r>
            <a:endParaRPr/>
          </a:p>
        </p:txBody>
      </p:sp>
      <p:pic>
        <p:nvPicPr>
          <p:cNvPr id="320" name="Google Shape;320;p20"/>
          <p:cNvPicPr preferRelativeResize="0"/>
          <p:nvPr/>
        </p:nvPicPr>
        <p:blipFill rotWithShape="1">
          <a:blip r:embed="rId6">
            <a:alphaModFix/>
          </a:blip>
          <a:srcRect b="42800" l="14485" r="51597" t="32004"/>
          <a:stretch/>
        </p:blipFill>
        <p:spPr>
          <a:xfrm>
            <a:off x="2649224" y="3292575"/>
            <a:ext cx="6202502" cy="2591725"/>
          </a:xfrm>
          <a:prstGeom prst="rect">
            <a:avLst/>
          </a:prstGeom>
          <a:noFill/>
          <a:ln>
            <a:noFill/>
          </a:ln>
        </p:spPr>
      </p:pic>
      <p:pic>
        <p:nvPicPr>
          <p:cNvPr id="321" name="Google Shape;321;p20"/>
          <p:cNvPicPr preferRelativeResize="0"/>
          <p:nvPr/>
        </p:nvPicPr>
        <p:blipFill rotWithShape="1">
          <a:blip r:embed="rId6">
            <a:alphaModFix/>
          </a:blip>
          <a:srcRect b="42800" l="51570" r="14512" t="32004"/>
          <a:stretch/>
        </p:blipFill>
        <p:spPr>
          <a:xfrm>
            <a:off x="9436312" y="3292575"/>
            <a:ext cx="6202502" cy="2591725"/>
          </a:xfrm>
          <a:prstGeom prst="rect">
            <a:avLst/>
          </a:prstGeom>
          <a:noFill/>
          <a:ln>
            <a:noFill/>
          </a:ln>
        </p:spPr>
      </p:pic>
      <p:pic>
        <p:nvPicPr>
          <p:cNvPr id="322" name="Google Shape;322;p20"/>
          <p:cNvPicPr preferRelativeResize="0"/>
          <p:nvPr/>
        </p:nvPicPr>
        <p:blipFill rotWithShape="1">
          <a:blip r:embed="rId6">
            <a:alphaModFix/>
          </a:blip>
          <a:srcRect b="9652" l="14485" r="51597" t="65153"/>
          <a:stretch/>
        </p:blipFill>
        <p:spPr>
          <a:xfrm>
            <a:off x="2649224" y="6666575"/>
            <a:ext cx="6202502" cy="2591725"/>
          </a:xfrm>
          <a:prstGeom prst="rect">
            <a:avLst/>
          </a:prstGeom>
          <a:noFill/>
          <a:ln>
            <a:noFill/>
          </a:ln>
        </p:spPr>
      </p:pic>
      <p:pic>
        <p:nvPicPr>
          <p:cNvPr id="323" name="Google Shape;323;p20"/>
          <p:cNvPicPr preferRelativeResize="0"/>
          <p:nvPr/>
        </p:nvPicPr>
        <p:blipFill rotWithShape="1">
          <a:blip r:embed="rId6">
            <a:alphaModFix/>
          </a:blip>
          <a:srcRect b="9652" l="51570" r="14512" t="65153"/>
          <a:stretch/>
        </p:blipFill>
        <p:spPr>
          <a:xfrm>
            <a:off x="9436312" y="6666575"/>
            <a:ext cx="6202502" cy="2591725"/>
          </a:xfrm>
          <a:prstGeom prst="rect">
            <a:avLst/>
          </a:prstGeom>
          <a:noFill/>
          <a:ln>
            <a:noFill/>
          </a:ln>
        </p:spPr>
      </p:pic>
      <p:pic>
        <p:nvPicPr>
          <p:cNvPr id="324" name="Google Shape;324;p20"/>
          <p:cNvPicPr preferRelativeResize="0"/>
          <p:nvPr/>
        </p:nvPicPr>
        <p:blipFill>
          <a:blip r:embed="rId7">
            <a:alphaModFix/>
          </a:blip>
          <a:stretch>
            <a:fillRect/>
          </a:stretch>
        </p:blipFill>
        <p:spPr>
          <a:xfrm>
            <a:off x="16408875" y="7086056"/>
            <a:ext cx="1261525" cy="12212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328" name="Shape 328"/>
        <p:cNvGrpSpPr/>
        <p:nvPr/>
      </p:nvGrpSpPr>
      <p:grpSpPr>
        <a:xfrm>
          <a:off x="0" y="0"/>
          <a:ext cx="0" cy="0"/>
          <a:chOff x="0" y="0"/>
          <a:chExt cx="0" cy="0"/>
        </a:xfrm>
      </p:grpSpPr>
      <p:cxnSp>
        <p:nvCxnSpPr>
          <p:cNvPr id="329" name="Google Shape;329;p21"/>
          <p:cNvCxnSpPr/>
          <p:nvPr/>
        </p:nvCxnSpPr>
        <p:spPr>
          <a:xfrm>
            <a:off x="0" y="838200"/>
            <a:ext cx="18288000" cy="0"/>
          </a:xfrm>
          <a:prstGeom prst="straightConnector1">
            <a:avLst/>
          </a:prstGeom>
          <a:noFill/>
          <a:ln cap="flat" cmpd="sng" w="28575">
            <a:solidFill>
              <a:srgbClr val="000000"/>
            </a:solidFill>
            <a:prstDash val="solid"/>
            <a:round/>
            <a:headEnd len="sm" w="sm" type="none"/>
            <a:tailEnd len="sm" w="sm" type="none"/>
          </a:ln>
        </p:spPr>
      </p:cxnSp>
      <p:sp>
        <p:nvSpPr>
          <p:cNvPr id="330" name="Google Shape;330;p21"/>
          <p:cNvSpPr txBox="1"/>
          <p:nvPr/>
        </p:nvSpPr>
        <p:spPr>
          <a:xfrm>
            <a:off x="761116" y="281639"/>
            <a:ext cx="6574730" cy="307467"/>
          </a:xfrm>
          <a:prstGeom prst="rect">
            <a:avLst/>
          </a:prstGeom>
          <a:noFill/>
          <a:ln>
            <a:noFill/>
          </a:ln>
        </p:spPr>
        <p:txBody>
          <a:bodyPr anchorCtr="0" anchor="t" bIns="0" lIns="0" spcFirstLastPara="1" rIns="0" wrap="square" tIns="0">
            <a:spAutoFit/>
          </a:bodyPr>
          <a:lstStyle/>
          <a:p>
            <a:pPr indent="0" lvl="0" marL="0" marR="0" rtl="0" algn="l">
              <a:lnSpc>
                <a:spcPct val="119000"/>
              </a:lnSpc>
              <a:spcBef>
                <a:spcPts val="0"/>
              </a:spcBef>
              <a:spcAft>
                <a:spcPts val="0"/>
              </a:spcAft>
              <a:buNone/>
            </a:pPr>
            <a:r>
              <a:rPr b="0" i="0" lang="en-US" sz="2100" u="none" cap="none" strike="noStrike">
                <a:solidFill>
                  <a:srgbClr val="000000"/>
                </a:solidFill>
                <a:latin typeface="Inter"/>
                <a:ea typeface="Inter"/>
                <a:cs typeface="Inter"/>
                <a:sym typeface="Inter"/>
              </a:rPr>
              <a:t>Rousseau Educational Philosophy Slides</a:t>
            </a:r>
            <a:endParaRPr/>
          </a:p>
        </p:txBody>
      </p:sp>
      <p:sp>
        <p:nvSpPr>
          <p:cNvPr id="331" name="Google Shape;331;p21"/>
          <p:cNvSpPr txBox="1"/>
          <p:nvPr/>
        </p:nvSpPr>
        <p:spPr>
          <a:xfrm>
            <a:off x="12605957" y="281639"/>
            <a:ext cx="4920928" cy="307467"/>
          </a:xfrm>
          <a:prstGeom prst="rect">
            <a:avLst/>
          </a:prstGeom>
          <a:noFill/>
          <a:ln>
            <a:noFill/>
          </a:ln>
        </p:spPr>
        <p:txBody>
          <a:bodyPr anchorCtr="0" anchor="t" bIns="0" lIns="0" spcFirstLastPara="1" rIns="0" wrap="square" tIns="0">
            <a:spAutoFit/>
          </a:bodyPr>
          <a:lstStyle/>
          <a:p>
            <a:pPr indent="0" lvl="0" marL="0" marR="0" rtl="0" algn="r">
              <a:lnSpc>
                <a:spcPct val="119000"/>
              </a:lnSpc>
              <a:spcBef>
                <a:spcPts val="0"/>
              </a:spcBef>
              <a:spcAft>
                <a:spcPts val="0"/>
              </a:spcAft>
              <a:buNone/>
            </a:pPr>
            <a:r>
              <a:rPr b="0" i="0" lang="en-US" sz="2100" u="none" cap="none" strike="noStrike">
                <a:solidFill>
                  <a:srgbClr val="000000"/>
                </a:solidFill>
                <a:latin typeface="Inter"/>
                <a:ea typeface="Inter"/>
                <a:cs typeface="Inter"/>
                <a:sym typeface="Inter"/>
              </a:rPr>
              <a:t>2025/05/24</a:t>
            </a:r>
            <a:endParaRPr/>
          </a:p>
        </p:txBody>
      </p:sp>
      <p:sp>
        <p:nvSpPr>
          <p:cNvPr id="332" name="Google Shape;332;p21"/>
          <p:cNvSpPr txBox="1"/>
          <p:nvPr/>
        </p:nvSpPr>
        <p:spPr>
          <a:xfrm>
            <a:off x="3195449" y="1019175"/>
            <a:ext cx="11897100" cy="20478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i="0" lang="en-US" sz="13303" u="none" cap="none" strike="noStrike">
                <a:solidFill>
                  <a:srgbClr val="000000"/>
                </a:solidFill>
                <a:latin typeface="Poiret One"/>
                <a:ea typeface="Poiret One"/>
                <a:cs typeface="Poiret One"/>
                <a:sym typeface="Poiret One"/>
              </a:rPr>
              <a:t>Important Charts</a:t>
            </a:r>
            <a:endParaRPr>
              <a:latin typeface="Poiret One"/>
              <a:ea typeface="Poiret One"/>
              <a:cs typeface="Poiret One"/>
              <a:sym typeface="Poiret One"/>
            </a:endParaRPr>
          </a:p>
        </p:txBody>
      </p:sp>
      <p:pic>
        <p:nvPicPr>
          <p:cNvPr id="333" name="Google Shape;333;p21"/>
          <p:cNvPicPr preferRelativeResize="0"/>
          <p:nvPr/>
        </p:nvPicPr>
        <p:blipFill rotWithShape="1">
          <a:blip r:embed="rId3">
            <a:alphaModFix/>
          </a:blip>
          <a:srcRect b="0" l="0" r="0" t="0"/>
          <a:stretch/>
        </p:blipFill>
        <p:spPr>
          <a:xfrm>
            <a:off x="386034" y="2994295"/>
            <a:ext cx="8836349" cy="7143243"/>
          </a:xfrm>
          <a:prstGeom prst="rect">
            <a:avLst/>
          </a:prstGeom>
          <a:noFill/>
          <a:ln>
            <a:noFill/>
          </a:ln>
        </p:spPr>
      </p:pic>
      <p:pic>
        <p:nvPicPr>
          <p:cNvPr id="334" name="Google Shape;334;p21"/>
          <p:cNvPicPr preferRelativeResize="0"/>
          <p:nvPr/>
        </p:nvPicPr>
        <p:blipFill rotWithShape="1">
          <a:blip r:embed="rId4">
            <a:alphaModFix/>
          </a:blip>
          <a:srcRect b="0" l="0" r="0" t="0"/>
          <a:stretch/>
        </p:blipFill>
        <p:spPr>
          <a:xfrm>
            <a:off x="9462603" y="4129429"/>
            <a:ext cx="3900361" cy="3900361"/>
          </a:xfrm>
          <a:prstGeom prst="rect">
            <a:avLst/>
          </a:prstGeom>
          <a:noFill/>
          <a:ln>
            <a:noFill/>
          </a:ln>
        </p:spPr>
      </p:pic>
      <p:sp>
        <p:nvSpPr>
          <p:cNvPr id="335" name="Google Shape;335;p21"/>
          <p:cNvSpPr txBox="1"/>
          <p:nvPr/>
        </p:nvSpPr>
        <p:spPr>
          <a:xfrm>
            <a:off x="10425570" y="5588474"/>
            <a:ext cx="1974300" cy="1146900"/>
          </a:xfrm>
          <a:prstGeom prst="rect">
            <a:avLst/>
          </a:prstGeom>
          <a:noFill/>
          <a:ln>
            <a:noFill/>
          </a:ln>
        </p:spPr>
        <p:txBody>
          <a:bodyPr anchorCtr="0" anchor="t" bIns="0" lIns="0" spcFirstLastPara="1" rIns="0" wrap="square" tIns="0">
            <a:spAutoFit/>
          </a:bodyPr>
          <a:lstStyle/>
          <a:p>
            <a:pPr indent="0" lvl="0" marL="0" marR="0" rtl="0" algn="ctr">
              <a:lnSpc>
                <a:spcPct val="140034"/>
              </a:lnSpc>
              <a:spcBef>
                <a:spcPts val="0"/>
              </a:spcBef>
              <a:spcAft>
                <a:spcPts val="0"/>
              </a:spcAft>
              <a:buNone/>
            </a:pPr>
            <a:r>
              <a:rPr b="1" i="0" lang="en-US" sz="7451" u="none" cap="none" strike="noStrike">
                <a:solidFill>
                  <a:srgbClr val="000000"/>
                </a:solidFill>
                <a:latin typeface="Poiret One"/>
                <a:ea typeface="Poiret One"/>
                <a:cs typeface="Poiret One"/>
                <a:sym typeface="Poiret One"/>
              </a:rPr>
              <a:t>75%</a:t>
            </a:r>
            <a:endParaRPr>
              <a:latin typeface="Poiret One"/>
              <a:ea typeface="Poiret One"/>
              <a:cs typeface="Poiret One"/>
              <a:sym typeface="Poiret One"/>
            </a:endParaRPr>
          </a:p>
        </p:txBody>
      </p:sp>
      <p:pic>
        <p:nvPicPr>
          <p:cNvPr id="336" name="Google Shape;336;p21"/>
          <p:cNvPicPr preferRelativeResize="0"/>
          <p:nvPr/>
        </p:nvPicPr>
        <p:blipFill rotWithShape="1">
          <a:blip r:embed="rId5">
            <a:alphaModFix/>
          </a:blip>
          <a:srcRect b="0" l="0" r="0" t="0"/>
          <a:stretch/>
        </p:blipFill>
        <p:spPr>
          <a:xfrm>
            <a:off x="13715944" y="4129429"/>
            <a:ext cx="3900361" cy="3900361"/>
          </a:xfrm>
          <a:prstGeom prst="rect">
            <a:avLst/>
          </a:prstGeom>
          <a:noFill/>
          <a:ln>
            <a:noFill/>
          </a:ln>
        </p:spPr>
      </p:pic>
      <p:sp>
        <p:nvSpPr>
          <p:cNvPr id="337" name="Google Shape;337;p21"/>
          <p:cNvSpPr txBox="1"/>
          <p:nvPr/>
        </p:nvSpPr>
        <p:spPr>
          <a:xfrm>
            <a:off x="14535514" y="5588474"/>
            <a:ext cx="2261100" cy="1146900"/>
          </a:xfrm>
          <a:prstGeom prst="rect">
            <a:avLst/>
          </a:prstGeom>
          <a:noFill/>
          <a:ln>
            <a:noFill/>
          </a:ln>
        </p:spPr>
        <p:txBody>
          <a:bodyPr anchorCtr="0" anchor="t" bIns="0" lIns="0" spcFirstLastPara="1" rIns="0" wrap="square" tIns="0">
            <a:spAutoFit/>
          </a:bodyPr>
          <a:lstStyle/>
          <a:p>
            <a:pPr indent="0" lvl="0" marL="0" marR="0" rtl="0" algn="ctr">
              <a:lnSpc>
                <a:spcPct val="140034"/>
              </a:lnSpc>
              <a:spcBef>
                <a:spcPts val="0"/>
              </a:spcBef>
              <a:spcAft>
                <a:spcPts val="0"/>
              </a:spcAft>
              <a:buNone/>
            </a:pPr>
            <a:r>
              <a:rPr b="1" i="0" lang="en-US" sz="7451" u="none" cap="none" strike="noStrike">
                <a:solidFill>
                  <a:srgbClr val="000000"/>
                </a:solidFill>
                <a:latin typeface="Poiret One"/>
                <a:ea typeface="Poiret One"/>
                <a:cs typeface="Poiret One"/>
                <a:sym typeface="Poiret One"/>
              </a:rPr>
              <a:t>90%</a:t>
            </a:r>
            <a:endParaRPr>
              <a:latin typeface="Poiret One"/>
              <a:ea typeface="Poiret One"/>
              <a:cs typeface="Poiret One"/>
              <a:sym typeface="Poiret One"/>
            </a:endParaRPr>
          </a:p>
        </p:txBody>
      </p:sp>
      <p:sp>
        <p:nvSpPr>
          <p:cNvPr id="338" name="Google Shape;338;p21"/>
          <p:cNvSpPr txBox="1"/>
          <p:nvPr/>
        </p:nvSpPr>
        <p:spPr>
          <a:xfrm>
            <a:off x="9910885" y="3480519"/>
            <a:ext cx="3003797" cy="605919"/>
          </a:xfrm>
          <a:prstGeom prst="rect">
            <a:avLst/>
          </a:prstGeom>
          <a:noFill/>
          <a:ln>
            <a:noFill/>
          </a:ln>
        </p:spPr>
        <p:txBody>
          <a:bodyPr anchorCtr="0" anchor="t" bIns="0" lIns="0" spcFirstLastPara="1" rIns="0" wrap="square" tIns="0">
            <a:spAutoFit/>
          </a:bodyPr>
          <a:lstStyle/>
          <a:p>
            <a:pPr indent="0" lvl="0" marL="0" marR="0" rtl="0" algn="ctr">
              <a:lnSpc>
                <a:spcPct val="188031"/>
              </a:lnSpc>
              <a:spcBef>
                <a:spcPts val="0"/>
              </a:spcBef>
              <a:spcAft>
                <a:spcPts val="0"/>
              </a:spcAft>
              <a:buNone/>
            </a:pPr>
            <a:r>
              <a:rPr b="1" i="0" lang="en-US" sz="2799" u="none" cap="none" strike="noStrike">
                <a:solidFill>
                  <a:srgbClr val="000000"/>
                </a:solidFill>
                <a:latin typeface="Inter"/>
                <a:ea typeface="Inter"/>
                <a:cs typeface="Inter"/>
                <a:sym typeface="Inter"/>
              </a:rPr>
              <a:t>Category 1</a:t>
            </a:r>
            <a:endParaRPr/>
          </a:p>
        </p:txBody>
      </p:sp>
      <p:sp>
        <p:nvSpPr>
          <p:cNvPr id="339" name="Google Shape;339;p21"/>
          <p:cNvSpPr txBox="1"/>
          <p:nvPr/>
        </p:nvSpPr>
        <p:spPr>
          <a:xfrm>
            <a:off x="14164226" y="3480519"/>
            <a:ext cx="3003797" cy="605919"/>
          </a:xfrm>
          <a:prstGeom prst="rect">
            <a:avLst/>
          </a:prstGeom>
          <a:noFill/>
          <a:ln>
            <a:noFill/>
          </a:ln>
        </p:spPr>
        <p:txBody>
          <a:bodyPr anchorCtr="0" anchor="t" bIns="0" lIns="0" spcFirstLastPara="1" rIns="0" wrap="square" tIns="0">
            <a:spAutoFit/>
          </a:bodyPr>
          <a:lstStyle/>
          <a:p>
            <a:pPr indent="0" lvl="0" marL="0" marR="0" rtl="0" algn="ctr">
              <a:lnSpc>
                <a:spcPct val="188031"/>
              </a:lnSpc>
              <a:spcBef>
                <a:spcPts val="0"/>
              </a:spcBef>
              <a:spcAft>
                <a:spcPts val="0"/>
              </a:spcAft>
              <a:buNone/>
            </a:pPr>
            <a:r>
              <a:rPr b="1" i="0" lang="en-US" sz="2799" u="none" cap="none" strike="noStrike">
                <a:solidFill>
                  <a:srgbClr val="000000"/>
                </a:solidFill>
                <a:latin typeface="Inter"/>
                <a:ea typeface="Inter"/>
                <a:cs typeface="Inter"/>
                <a:sym typeface="Inter"/>
              </a:rPr>
              <a:t>Category 2</a:t>
            </a:r>
            <a:endParaRPr/>
          </a:p>
        </p:txBody>
      </p:sp>
      <p:sp>
        <p:nvSpPr>
          <p:cNvPr id="340" name="Google Shape;340;p21"/>
          <p:cNvSpPr txBox="1"/>
          <p:nvPr/>
        </p:nvSpPr>
        <p:spPr>
          <a:xfrm>
            <a:off x="9552024" y="8111490"/>
            <a:ext cx="3721500" cy="1163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000000"/>
                </a:solidFill>
                <a:latin typeface="Inter"/>
                <a:ea typeface="Inter"/>
                <a:cs typeface="Inter"/>
                <a:sym typeface="Inter"/>
              </a:rPr>
              <a:t>Lorem ipsum dolor sit amet, consectetur adipiscing elit, sed do eiusmod tempor.</a:t>
            </a:r>
            <a:endParaRPr/>
          </a:p>
        </p:txBody>
      </p:sp>
      <p:sp>
        <p:nvSpPr>
          <p:cNvPr id="341" name="Google Shape;341;p21"/>
          <p:cNvSpPr txBox="1"/>
          <p:nvPr/>
        </p:nvSpPr>
        <p:spPr>
          <a:xfrm>
            <a:off x="13805364" y="8111490"/>
            <a:ext cx="3721500" cy="1163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000000"/>
                </a:solidFill>
                <a:latin typeface="Inter"/>
                <a:ea typeface="Inter"/>
                <a:cs typeface="Inter"/>
                <a:sym typeface="Inter"/>
              </a:rPr>
              <a:t>Lorem ipsum dolor sit amet, consectetur adipiscing elit, sed do eiusmod tempor.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345" name="Shape 345"/>
        <p:cNvGrpSpPr/>
        <p:nvPr/>
      </p:nvGrpSpPr>
      <p:grpSpPr>
        <a:xfrm>
          <a:off x="0" y="0"/>
          <a:ext cx="0" cy="0"/>
          <a:chOff x="0" y="0"/>
          <a:chExt cx="0" cy="0"/>
        </a:xfrm>
      </p:grpSpPr>
      <p:pic>
        <p:nvPicPr>
          <p:cNvPr id="346" name="Google Shape;346;p22"/>
          <p:cNvPicPr preferRelativeResize="0"/>
          <p:nvPr/>
        </p:nvPicPr>
        <p:blipFill rotWithShape="1">
          <a:blip r:embed="rId3">
            <a:alphaModFix/>
          </a:blip>
          <a:srcRect b="3392" l="0" r="0" t="19106"/>
          <a:stretch/>
        </p:blipFill>
        <p:spPr>
          <a:xfrm>
            <a:off x="0" y="838200"/>
            <a:ext cx="18288000" cy="9448800"/>
          </a:xfrm>
          <a:prstGeom prst="rect">
            <a:avLst/>
          </a:prstGeom>
          <a:noFill/>
          <a:ln>
            <a:noFill/>
          </a:ln>
        </p:spPr>
      </p:pic>
      <p:cxnSp>
        <p:nvCxnSpPr>
          <p:cNvPr id="347" name="Google Shape;347;p22"/>
          <p:cNvCxnSpPr/>
          <p:nvPr/>
        </p:nvCxnSpPr>
        <p:spPr>
          <a:xfrm>
            <a:off x="0" y="838200"/>
            <a:ext cx="18288000" cy="0"/>
          </a:xfrm>
          <a:prstGeom prst="straightConnector1">
            <a:avLst/>
          </a:prstGeom>
          <a:noFill/>
          <a:ln cap="flat" cmpd="sng" w="28575">
            <a:solidFill>
              <a:srgbClr val="000000"/>
            </a:solidFill>
            <a:prstDash val="solid"/>
            <a:round/>
            <a:headEnd len="sm" w="sm" type="none"/>
            <a:tailEnd len="sm" w="sm" type="none"/>
          </a:ln>
        </p:spPr>
      </p:cxnSp>
      <p:grpSp>
        <p:nvGrpSpPr>
          <p:cNvPr id="348" name="Google Shape;348;p22"/>
          <p:cNvGrpSpPr/>
          <p:nvPr/>
        </p:nvGrpSpPr>
        <p:grpSpPr>
          <a:xfrm>
            <a:off x="9144000" y="7602570"/>
            <a:ext cx="9359915" cy="812084"/>
            <a:chOff x="0" y="-38100"/>
            <a:chExt cx="2465163" cy="213882"/>
          </a:xfrm>
        </p:grpSpPr>
        <p:sp>
          <p:nvSpPr>
            <p:cNvPr id="349" name="Google Shape;349;p22"/>
            <p:cNvSpPr/>
            <p:nvPr/>
          </p:nvSpPr>
          <p:spPr>
            <a:xfrm>
              <a:off x="0" y="0"/>
              <a:ext cx="2465163" cy="175782"/>
            </a:xfrm>
            <a:custGeom>
              <a:rect b="b" l="l" r="r" t="t"/>
              <a:pathLst>
                <a:path extrusionOk="0" h="175782" w="2465163">
                  <a:moveTo>
                    <a:pt x="0" y="0"/>
                  </a:moveTo>
                  <a:lnTo>
                    <a:pt x="2465163" y="0"/>
                  </a:lnTo>
                  <a:lnTo>
                    <a:pt x="2465163" y="175782"/>
                  </a:lnTo>
                  <a:lnTo>
                    <a:pt x="0" y="175782"/>
                  </a:lnTo>
                  <a:close/>
                </a:path>
              </a:pathLst>
            </a:custGeom>
            <a:solidFill>
              <a:srgbClr val="F8F8F8"/>
            </a:solidFill>
            <a:ln cap="sq" cmpd="sng" w="28575">
              <a:solidFill>
                <a:srgbClr val="000000"/>
              </a:solidFill>
              <a:prstDash val="solid"/>
              <a:miter lim="8000"/>
              <a:headEnd len="sm" w="sm" type="none"/>
              <a:tailEnd len="sm" w="sm" type="none"/>
            </a:ln>
          </p:spPr>
        </p:sp>
        <p:sp>
          <p:nvSpPr>
            <p:cNvPr id="350" name="Google Shape;350;p22"/>
            <p:cNvSpPr txBox="1"/>
            <p:nvPr/>
          </p:nvSpPr>
          <p:spPr>
            <a:xfrm>
              <a:off x="0" y="-38100"/>
              <a:ext cx="2465163" cy="213882"/>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1" name="Google Shape;351;p22"/>
          <p:cNvGrpSpPr/>
          <p:nvPr/>
        </p:nvGrpSpPr>
        <p:grpSpPr>
          <a:xfrm>
            <a:off x="9569136" y="8565269"/>
            <a:ext cx="8934779" cy="812084"/>
            <a:chOff x="0" y="-38100"/>
            <a:chExt cx="2353193" cy="213882"/>
          </a:xfrm>
        </p:grpSpPr>
        <p:sp>
          <p:nvSpPr>
            <p:cNvPr id="352" name="Google Shape;352;p22"/>
            <p:cNvSpPr/>
            <p:nvPr/>
          </p:nvSpPr>
          <p:spPr>
            <a:xfrm>
              <a:off x="0" y="0"/>
              <a:ext cx="2353193" cy="175782"/>
            </a:xfrm>
            <a:custGeom>
              <a:rect b="b" l="l" r="r" t="t"/>
              <a:pathLst>
                <a:path extrusionOk="0" h="175782" w="2353193">
                  <a:moveTo>
                    <a:pt x="0" y="0"/>
                  </a:moveTo>
                  <a:lnTo>
                    <a:pt x="2353193" y="0"/>
                  </a:lnTo>
                  <a:lnTo>
                    <a:pt x="2353193" y="175782"/>
                  </a:lnTo>
                  <a:lnTo>
                    <a:pt x="0" y="175782"/>
                  </a:lnTo>
                  <a:close/>
                </a:path>
              </a:pathLst>
            </a:custGeom>
            <a:solidFill>
              <a:srgbClr val="F8F8F8"/>
            </a:solidFill>
            <a:ln cap="sq" cmpd="sng" w="28575">
              <a:solidFill>
                <a:srgbClr val="000000"/>
              </a:solidFill>
              <a:prstDash val="solid"/>
              <a:miter lim="8000"/>
              <a:headEnd len="sm" w="sm" type="none"/>
              <a:tailEnd len="sm" w="sm" type="none"/>
            </a:ln>
          </p:spPr>
        </p:sp>
        <p:sp>
          <p:nvSpPr>
            <p:cNvPr id="353" name="Google Shape;353;p22"/>
            <p:cNvSpPr txBox="1"/>
            <p:nvPr/>
          </p:nvSpPr>
          <p:spPr>
            <a:xfrm>
              <a:off x="0" y="-38100"/>
              <a:ext cx="2353193" cy="213882"/>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4" name="Google Shape;354;p22"/>
          <p:cNvSpPr txBox="1"/>
          <p:nvPr/>
        </p:nvSpPr>
        <p:spPr>
          <a:xfrm>
            <a:off x="761116" y="281639"/>
            <a:ext cx="6574730" cy="307467"/>
          </a:xfrm>
          <a:prstGeom prst="rect">
            <a:avLst/>
          </a:prstGeom>
          <a:noFill/>
          <a:ln>
            <a:noFill/>
          </a:ln>
        </p:spPr>
        <p:txBody>
          <a:bodyPr anchorCtr="0" anchor="t" bIns="0" lIns="0" spcFirstLastPara="1" rIns="0" wrap="square" tIns="0">
            <a:spAutoFit/>
          </a:bodyPr>
          <a:lstStyle/>
          <a:p>
            <a:pPr indent="0" lvl="0" marL="0" marR="0" rtl="0" algn="l">
              <a:lnSpc>
                <a:spcPct val="119000"/>
              </a:lnSpc>
              <a:spcBef>
                <a:spcPts val="0"/>
              </a:spcBef>
              <a:spcAft>
                <a:spcPts val="0"/>
              </a:spcAft>
              <a:buNone/>
            </a:pPr>
            <a:r>
              <a:rPr b="0" i="0" lang="en-US" sz="2100" u="none" cap="none" strike="noStrike">
                <a:solidFill>
                  <a:srgbClr val="000000"/>
                </a:solidFill>
                <a:latin typeface="Inter"/>
                <a:ea typeface="Inter"/>
                <a:cs typeface="Inter"/>
                <a:sym typeface="Inter"/>
              </a:rPr>
              <a:t>Rousseau Educational Philosophy Slides</a:t>
            </a:r>
            <a:endParaRPr/>
          </a:p>
        </p:txBody>
      </p:sp>
      <p:sp>
        <p:nvSpPr>
          <p:cNvPr id="355" name="Google Shape;355;p22"/>
          <p:cNvSpPr txBox="1"/>
          <p:nvPr/>
        </p:nvSpPr>
        <p:spPr>
          <a:xfrm>
            <a:off x="12605957" y="281639"/>
            <a:ext cx="4920928" cy="307467"/>
          </a:xfrm>
          <a:prstGeom prst="rect">
            <a:avLst/>
          </a:prstGeom>
          <a:noFill/>
          <a:ln>
            <a:noFill/>
          </a:ln>
        </p:spPr>
        <p:txBody>
          <a:bodyPr anchorCtr="0" anchor="t" bIns="0" lIns="0" spcFirstLastPara="1" rIns="0" wrap="square" tIns="0">
            <a:spAutoFit/>
          </a:bodyPr>
          <a:lstStyle/>
          <a:p>
            <a:pPr indent="0" lvl="0" marL="0" marR="0" rtl="0" algn="r">
              <a:lnSpc>
                <a:spcPct val="119000"/>
              </a:lnSpc>
              <a:spcBef>
                <a:spcPts val="0"/>
              </a:spcBef>
              <a:spcAft>
                <a:spcPts val="0"/>
              </a:spcAft>
              <a:buNone/>
            </a:pPr>
            <a:r>
              <a:rPr b="0" i="0" lang="en-US" sz="2100" u="none" cap="none" strike="noStrike">
                <a:solidFill>
                  <a:srgbClr val="000000"/>
                </a:solidFill>
                <a:latin typeface="Inter"/>
                <a:ea typeface="Inter"/>
                <a:cs typeface="Inter"/>
                <a:sym typeface="Inter"/>
              </a:rPr>
              <a:t>2025/05/24</a:t>
            </a:r>
            <a:endParaRPr/>
          </a:p>
        </p:txBody>
      </p:sp>
      <p:sp>
        <p:nvSpPr>
          <p:cNvPr id="356" name="Google Shape;356;p22"/>
          <p:cNvSpPr txBox="1"/>
          <p:nvPr/>
        </p:nvSpPr>
        <p:spPr>
          <a:xfrm>
            <a:off x="9343370" y="7824244"/>
            <a:ext cx="7915800" cy="1443300"/>
          </a:xfrm>
          <a:prstGeom prst="rect">
            <a:avLst/>
          </a:prstGeom>
          <a:noFill/>
          <a:ln>
            <a:noFill/>
          </a:ln>
        </p:spPr>
        <p:txBody>
          <a:bodyPr anchorCtr="0" anchor="t" bIns="0" lIns="0" spcFirstLastPara="1" rIns="0" wrap="square" tIns="0">
            <a:spAutoFit/>
          </a:bodyPr>
          <a:lstStyle/>
          <a:p>
            <a:pPr indent="0" lvl="0" marL="0" marR="0" rtl="0" algn="r">
              <a:lnSpc>
                <a:spcPct val="210000"/>
              </a:lnSpc>
              <a:spcBef>
                <a:spcPts val="0"/>
              </a:spcBef>
              <a:spcAft>
                <a:spcPts val="0"/>
              </a:spcAft>
              <a:buNone/>
            </a:pPr>
            <a:r>
              <a:rPr b="0" i="0" lang="en-US" sz="3025" u="none" cap="none" strike="noStrike">
                <a:solidFill>
                  <a:srgbClr val="000000"/>
                </a:solidFill>
                <a:latin typeface="Inter"/>
                <a:ea typeface="Inter"/>
                <a:cs typeface="Inter"/>
                <a:sym typeface="Inter"/>
              </a:rPr>
              <a:t>Lorem ipsum dolor sit amet, consectetur adipiscing elit, sed do eiusmod tempor.</a:t>
            </a:r>
            <a:endParaRPr/>
          </a:p>
        </p:txBody>
      </p:sp>
      <p:sp>
        <p:nvSpPr>
          <p:cNvPr id="357" name="Google Shape;357;p22"/>
          <p:cNvSpPr/>
          <p:nvPr/>
        </p:nvSpPr>
        <p:spPr>
          <a:xfrm>
            <a:off x="14927692" y="857137"/>
            <a:ext cx="6962177" cy="5243010"/>
          </a:xfrm>
          <a:custGeom>
            <a:rect b="b" l="l" r="r" t="t"/>
            <a:pathLst>
              <a:path extrusionOk="0" h="5243010" w="6962177">
                <a:moveTo>
                  <a:pt x="0" y="0"/>
                </a:moveTo>
                <a:lnTo>
                  <a:pt x="6962177" y="0"/>
                </a:lnTo>
                <a:lnTo>
                  <a:pt x="6962177" y="5243010"/>
                </a:lnTo>
                <a:lnTo>
                  <a:pt x="0" y="5243010"/>
                </a:lnTo>
                <a:lnTo>
                  <a:pt x="0" y="0"/>
                </a:lnTo>
                <a:close/>
              </a:path>
            </a:pathLst>
          </a:custGeom>
          <a:blipFill rotWithShape="1">
            <a:blip r:embed="rId4">
              <a:alphaModFix/>
            </a:blip>
            <a:stretch>
              <a:fillRect b="0" l="0" r="0" t="-2338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361" name="Shape 361"/>
        <p:cNvGrpSpPr/>
        <p:nvPr/>
      </p:nvGrpSpPr>
      <p:grpSpPr>
        <a:xfrm>
          <a:off x="0" y="0"/>
          <a:ext cx="0" cy="0"/>
          <a:chOff x="0" y="0"/>
          <a:chExt cx="0" cy="0"/>
        </a:xfrm>
      </p:grpSpPr>
      <p:pic>
        <p:nvPicPr>
          <p:cNvPr id="362" name="Google Shape;362;p23"/>
          <p:cNvPicPr preferRelativeResize="0"/>
          <p:nvPr/>
        </p:nvPicPr>
        <p:blipFill rotWithShape="1">
          <a:blip r:embed="rId3">
            <a:alphaModFix/>
          </a:blip>
          <a:srcRect b="48655" l="22079" r="22079" t="23569"/>
          <a:stretch/>
        </p:blipFill>
        <p:spPr>
          <a:xfrm>
            <a:off x="11555575" y="1276982"/>
            <a:ext cx="6299352" cy="3133325"/>
          </a:xfrm>
          <a:prstGeom prst="rect">
            <a:avLst/>
          </a:prstGeom>
          <a:noFill/>
          <a:ln>
            <a:noFill/>
          </a:ln>
        </p:spPr>
      </p:pic>
      <p:pic>
        <p:nvPicPr>
          <p:cNvPr id="363" name="Google Shape;363;p23"/>
          <p:cNvPicPr preferRelativeResize="0"/>
          <p:nvPr/>
        </p:nvPicPr>
        <p:blipFill rotWithShape="1">
          <a:blip r:embed="rId3">
            <a:alphaModFix/>
          </a:blip>
          <a:srcRect b="48655" l="22079" r="22079" t="23569"/>
          <a:stretch/>
        </p:blipFill>
        <p:spPr>
          <a:xfrm>
            <a:off x="433100" y="1276982"/>
            <a:ext cx="6299352" cy="3133325"/>
          </a:xfrm>
          <a:prstGeom prst="rect">
            <a:avLst/>
          </a:prstGeom>
          <a:noFill/>
          <a:ln>
            <a:noFill/>
          </a:ln>
        </p:spPr>
      </p:pic>
      <p:cxnSp>
        <p:nvCxnSpPr>
          <p:cNvPr id="364" name="Google Shape;364;p23"/>
          <p:cNvCxnSpPr/>
          <p:nvPr/>
        </p:nvCxnSpPr>
        <p:spPr>
          <a:xfrm>
            <a:off x="0" y="838200"/>
            <a:ext cx="18288000" cy="0"/>
          </a:xfrm>
          <a:prstGeom prst="straightConnector1">
            <a:avLst/>
          </a:prstGeom>
          <a:noFill/>
          <a:ln cap="flat" cmpd="sng" w="28575">
            <a:solidFill>
              <a:srgbClr val="000000"/>
            </a:solidFill>
            <a:prstDash val="solid"/>
            <a:round/>
            <a:headEnd len="sm" w="sm" type="none"/>
            <a:tailEnd len="sm" w="sm" type="none"/>
          </a:ln>
        </p:spPr>
      </p:cxnSp>
      <p:sp>
        <p:nvSpPr>
          <p:cNvPr id="365" name="Google Shape;365;p23"/>
          <p:cNvSpPr txBox="1"/>
          <p:nvPr/>
        </p:nvSpPr>
        <p:spPr>
          <a:xfrm>
            <a:off x="761116" y="281639"/>
            <a:ext cx="6574730" cy="307467"/>
          </a:xfrm>
          <a:prstGeom prst="rect">
            <a:avLst/>
          </a:prstGeom>
          <a:noFill/>
          <a:ln>
            <a:noFill/>
          </a:ln>
        </p:spPr>
        <p:txBody>
          <a:bodyPr anchorCtr="0" anchor="t" bIns="0" lIns="0" spcFirstLastPara="1" rIns="0" wrap="square" tIns="0">
            <a:spAutoFit/>
          </a:bodyPr>
          <a:lstStyle/>
          <a:p>
            <a:pPr indent="0" lvl="0" marL="0" marR="0" rtl="0" algn="l">
              <a:lnSpc>
                <a:spcPct val="119000"/>
              </a:lnSpc>
              <a:spcBef>
                <a:spcPts val="0"/>
              </a:spcBef>
              <a:spcAft>
                <a:spcPts val="0"/>
              </a:spcAft>
              <a:buNone/>
            </a:pPr>
            <a:r>
              <a:rPr b="0" i="0" lang="en-US" sz="2100" u="none" cap="none" strike="noStrike">
                <a:solidFill>
                  <a:srgbClr val="000000"/>
                </a:solidFill>
                <a:latin typeface="Inter"/>
                <a:ea typeface="Inter"/>
                <a:cs typeface="Inter"/>
                <a:sym typeface="Inter"/>
              </a:rPr>
              <a:t>Rousseau Educational Philosophy Slides</a:t>
            </a:r>
            <a:endParaRPr/>
          </a:p>
        </p:txBody>
      </p:sp>
      <p:sp>
        <p:nvSpPr>
          <p:cNvPr id="366" name="Google Shape;366;p23"/>
          <p:cNvSpPr txBox="1"/>
          <p:nvPr/>
        </p:nvSpPr>
        <p:spPr>
          <a:xfrm>
            <a:off x="12605957" y="281639"/>
            <a:ext cx="4920928" cy="307467"/>
          </a:xfrm>
          <a:prstGeom prst="rect">
            <a:avLst/>
          </a:prstGeom>
          <a:noFill/>
          <a:ln>
            <a:noFill/>
          </a:ln>
        </p:spPr>
        <p:txBody>
          <a:bodyPr anchorCtr="0" anchor="t" bIns="0" lIns="0" spcFirstLastPara="1" rIns="0" wrap="square" tIns="0">
            <a:spAutoFit/>
          </a:bodyPr>
          <a:lstStyle/>
          <a:p>
            <a:pPr indent="0" lvl="0" marL="0" marR="0" rtl="0" algn="r">
              <a:lnSpc>
                <a:spcPct val="119000"/>
              </a:lnSpc>
              <a:spcBef>
                <a:spcPts val="0"/>
              </a:spcBef>
              <a:spcAft>
                <a:spcPts val="0"/>
              </a:spcAft>
              <a:buNone/>
            </a:pPr>
            <a:r>
              <a:rPr b="0" i="0" lang="en-US" sz="2100" u="none" cap="none" strike="noStrike">
                <a:solidFill>
                  <a:srgbClr val="000000"/>
                </a:solidFill>
                <a:latin typeface="Inter"/>
                <a:ea typeface="Inter"/>
                <a:cs typeface="Inter"/>
                <a:sym typeface="Inter"/>
              </a:rPr>
              <a:t>2025/05/24</a:t>
            </a:r>
            <a:endParaRPr/>
          </a:p>
        </p:txBody>
      </p:sp>
      <p:pic>
        <p:nvPicPr>
          <p:cNvPr id="367" name="Google Shape;367;p23"/>
          <p:cNvPicPr preferRelativeResize="0"/>
          <p:nvPr/>
        </p:nvPicPr>
        <p:blipFill rotWithShape="1">
          <a:blip r:embed="rId3">
            <a:alphaModFix/>
          </a:blip>
          <a:srcRect b="48655" l="22079" r="22079" t="23569"/>
          <a:stretch/>
        </p:blipFill>
        <p:spPr>
          <a:xfrm>
            <a:off x="11555575" y="6710800"/>
            <a:ext cx="6299352" cy="3133325"/>
          </a:xfrm>
          <a:prstGeom prst="rect">
            <a:avLst/>
          </a:prstGeom>
          <a:noFill/>
          <a:ln>
            <a:noFill/>
          </a:ln>
        </p:spPr>
      </p:pic>
      <p:pic>
        <p:nvPicPr>
          <p:cNvPr id="368" name="Google Shape;368;p23"/>
          <p:cNvPicPr preferRelativeResize="0"/>
          <p:nvPr/>
        </p:nvPicPr>
        <p:blipFill rotWithShape="1">
          <a:blip r:embed="rId3">
            <a:alphaModFix/>
          </a:blip>
          <a:srcRect b="48655" l="22079" r="22079" t="23569"/>
          <a:stretch/>
        </p:blipFill>
        <p:spPr>
          <a:xfrm>
            <a:off x="433100" y="6710800"/>
            <a:ext cx="6299352" cy="3133325"/>
          </a:xfrm>
          <a:prstGeom prst="rect">
            <a:avLst/>
          </a:prstGeom>
          <a:noFill/>
          <a:ln>
            <a:noFill/>
          </a:ln>
        </p:spPr>
      </p:pic>
      <p:sp>
        <p:nvSpPr>
          <p:cNvPr id="369" name="Google Shape;369;p23"/>
          <p:cNvSpPr txBox="1"/>
          <p:nvPr/>
        </p:nvSpPr>
        <p:spPr>
          <a:xfrm>
            <a:off x="13180594" y="7135075"/>
            <a:ext cx="3061500" cy="10311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i="0" lang="en-US" sz="6699" u="none" cap="none" strike="noStrike">
                <a:solidFill>
                  <a:srgbClr val="000000"/>
                </a:solidFill>
                <a:latin typeface="Poiret One"/>
                <a:ea typeface="Poiret One"/>
                <a:cs typeface="Poiret One"/>
                <a:sym typeface="Poiret One"/>
              </a:rPr>
              <a:t>Step 03</a:t>
            </a:r>
            <a:endParaRPr>
              <a:latin typeface="Poiret One"/>
              <a:ea typeface="Poiret One"/>
              <a:cs typeface="Poiret One"/>
              <a:sym typeface="Poiret One"/>
            </a:endParaRPr>
          </a:p>
        </p:txBody>
      </p:sp>
      <p:sp>
        <p:nvSpPr>
          <p:cNvPr id="370" name="Google Shape;370;p23"/>
          <p:cNvSpPr txBox="1"/>
          <p:nvPr/>
        </p:nvSpPr>
        <p:spPr>
          <a:xfrm>
            <a:off x="2088056" y="7135075"/>
            <a:ext cx="2977200" cy="10311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i="0" lang="en-US" sz="6699" u="none" cap="none" strike="noStrike">
                <a:solidFill>
                  <a:srgbClr val="000000"/>
                </a:solidFill>
                <a:latin typeface="Poiret One"/>
                <a:ea typeface="Poiret One"/>
                <a:cs typeface="Poiret One"/>
                <a:sym typeface="Poiret One"/>
              </a:rPr>
              <a:t>Step 04</a:t>
            </a:r>
            <a:endParaRPr>
              <a:latin typeface="Poiret One"/>
              <a:ea typeface="Poiret One"/>
              <a:cs typeface="Poiret One"/>
              <a:sym typeface="Poiret One"/>
            </a:endParaRPr>
          </a:p>
        </p:txBody>
      </p:sp>
      <p:sp>
        <p:nvSpPr>
          <p:cNvPr id="371" name="Google Shape;371;p23"/>
          <p:cNvSpPr txBox="1"/>
          <p:nvPr/>
        </p:nvSpPr>
        <p:spPr>
          <a:xfrm>
            <a:off x="13160167" y="1804900"/>
            <a:ext cx="3102300" cy="10311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i="0" lang="en-US" sz="6699" u="none" cap="none" strike="noStrike">
                <a:solidFill>
                  <a:srgbClr val="000000"/>
                </a:solidFill>
                <a:latin typeface="Poiret One"/>
                <a:ea typeface="Poiret One"/>
                <a:cs typeface="Poiret One"/>
                <a:sym typeface="Poiret One"/>
              </a:rPr>
              <a:t>Step 02</a:t>
            </a:r>
            <a:endParaRPr>
              <a:latin typeface="Poiret One"/>
              <a:ea typeface="Poiret One"/>
              <a:cs typeface="Poiret One"/>
              <a:sym typeface="Poiret One"/>
            </a:endParaRPr>
          </a:p>
        </p:txBody>
      </p:sp>
      <p:sp>
        <p:nvSpPr>
          <p:cNvPr id="372" name="Google Shape;372;p23"/>
          <p:cNvSpPr txBox="1"/>
          <p:nvPr/>
        </p:nvSpPr>
        <p:spPr>
          <a:xfrm>
            <a:off x="12414596" y="8465178"/>
            <a:ext cx="4593600" cy="880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599" u="none" cap="none" strike="noStrike">
                <a:solidFill>
                  <a:srgbClr val="000000"/>
                </a:solidFill>
                <a:latin typeface="Inter"/>
                <a:ea typeface="Inter"/>
                <a:cs typeface="Inter"/>
                <a:sym typeface="Inter"/>
              </a:rPr>
              <a:t>Lorem ipsum dolor sit amet, consectetur adipiscing elit.</a:t>
            </a:r>
            <a:endParaRPr/>
          </a:p>
        </p:txBody>
      </p:sp>
      <p:sp>
        <p:nvSpPr>
          <p:cNvPr id="373" name="Google Shape;373;p23"/>
          <p:cNvSpPr txBox="1"/>
          <p:nvPr/>
        </p:nvSpPr>
        <p:spPr>
          <a:xfrm>
            <a:off x="1279940" y="8465178"/>
            <a:ext cx="4593600" cy="880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599" u="none" cap="none" strike="noStrike">
                <a:solidFill>
                  <a:srgbClr val="000000"/>
                </a:solidFill>
                <a:latin typeface="Inter"/>
                <a:ea typeface="Inter"/>
                <a:cs typeface="Inter"/>
                <a:sym typeface="Inter"/>
              </a:rPr>
              <a:t>Lorem ipsum dolor sit amet, consectetur adipiscing elit.</a:t>
            </a:r>
            <a:endParaRPr/>
          </a:p>
        </p:txBody>
      </p:sp>
      <p:sp>
        <p:nvSpPr>
          <p:cNvPr id="374" name="Google Shape;374;p23"/>
          <p:cNvSpPr txBox="1"/>
          <p:nvPr/>
        </p:nvSpPr>
        <p:spPr>
          <a:xfrm>
            <a:off x="2193984" y="1804900"/>
            <a:ext cx="2765400" cy="10311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i="0" lang="en-US" sz="6699" u="none" cap="none" strike="noStrike">
                <a:solidFill>
                  <a:srgbClr val="000000"/>
                </a:solidFill>
                <a:latin typeface="Poiret One"/>
                <a:ea typeface="Poiret One"/>
                <a:cs typeface="Poiret One"/>
                <a:sym typeface="Poiret One"/>
              </a:rPr>
              <a:t>Step 01</a:t>
            </a:r>
            <a:endParaRPr>
              <a:latin typeface="Poiret One"/>
              <a:ea typeface="Poiret One"/>
              <a:cs typeface="Poiret One"/>
              <a:sym typeface="Poiret One"/>
            </a:endParaRPr>
          </a:p>
        </p:txBody>
      </p:sp>
      <p:sp>
        <p:nvSpPr>
          <p:cNvPr id="375" name="Google Shape;375;p23"/>
          <p:cNvSpPr txBox="1"/>
          <p:nvPr/>
        </p:nvSpPr>
        <p:spPr>
          <a:xfrm>
            <a:off x="5636413" y="4023871"/>
            <a:ext cx="7015200" cy="279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0" lang="en-US" sz="9088" u="none" cap="none" strike="noStrike">
                <a:solidFill>
                  <a:srgbClr val="000000"/>
                </a:solidFill>
                <a:latin typeface="Poiret One"/>
                <a:ea typeface="Poiret One"/>
                <a:cs typeface="Poiret One"/>
                <a:sym typeface="Poiret One"/>
              </a:rPr>
              <a:t>Stages of Development</a:t>
            </a:r>
            <a:endParaRPr>
              <a:latin typeface="Poiret One"/>
              <a:ea typeface="Poiret One"/>
              <a:cs typeface="Poiret One"/>
              <a:sym typeface="Poiret One"/>
            </a:endParaRPr>
          </a:p>
        </p:txBody>
      </p:sp>
      <p:sp>
        <p:nvSpPr>
          <p:cNvPr id="376" name="Google Shape;376;p23"/>
          <p:cNvSpPr txBox="1"/>
          <p:nvPr/>
        </p:nvSpPr>
        <p:spPr>
          <a:xfrm>
            <a:off x="12414596" y="3139671"/>
            <a:ext cx="4593600" cy="880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599" u="none" cap="none" strike="noStrike">
                <a:solidFill>
                  <a:srgbClr val="000000"/>
                </a:solidFill>
                <a:latin typeface="Inter"/>
                <a:ea typeface="Inter"/>
                <a:cs typeface="Inter"/>
                <a:sym typeface="Inter"/>
              </a:rPr>
              <a:t>Lorem ipsum dolor sit amet, consectetur adipiscing elit.</a:t>
            </a:r>
            <a:endParaRPr/>
          </a:p>
        </p:txBody>
      </p:sp>
      <p:sp>
        <p:nvSpPr>
          <p:cNvPr id="377" name="Google Shape;377;p23"/>
          <p:cNvSpPr txBox="1"/>
          <p:nvPr/>
        </p:nvSpPr>
        <p:spPr>
          <a:xfrm>
            <a:off x="1279940" y="3139671"/>
            <a:ext cx="4593600" cy="880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599" u="none" cap="none" strike="noStrike">
                <a:solidFill>
                  <a:srgbClr val="000000"/>
                </a:solidFill>
                <a:latin typeface="Inter"/>
                <a:ea typeface="Inter"/>
                <a:cs typeface="Inter"/>
                <a:sym typeface="Inter"/>
              </a:rPr>
              <a:t>Lorem ipsum dolor sit amet, consectetur adipiscing elit.</a:t>
            </a:r>
            <a:endParaRPr/>
          </a:p>
        </p:txBody>
      </p:sp>
      <p:grpSp>
        <p:nvGrpSpPr>
          <p:cNvPr id="378" name="Google Shape;378;p23"/>
          <p:cNvGrpSpPr/>
          <p:nvPr/>
        </p:nvGrpSpPr>
        <p:grpSpPr>
          <a:xfrm>
            <a:off x="8072963" y="2294653"/>
            <a:ext cx="2142075" cy="664043"/>
            <a:chOff x="-1" y="1"/>
            <a:chExt cx="2856100" cy="885391"/>
          </a:xfrm>
        </p:grpSpPr>
        <p:sp>
          <p:nvSpPr>
            <p:cNvPr id="379" name="Google Shape;379;p23"/>
            <p:cNvSpPr/>
            <p:nvPr/>
          </p:nvSpPr>
          <p:spPr>
            <a:xfrm rot="-5400000">
              <a:off x="985354" y="206055"/>
              <a:ext cx="885391" cy="473282"/>
            </a:xfrm>
            <a:custGeom>
              <a:rect b="b" l="l" r="r" t="t"/>
              <a:pathLst>
                <a:path extrusionOk="0" h="473282" w="885391">
                  <a:moveTo>
                    <a:pt x="0" y="0"/>
                  </a:moveTo>
                  <a:lnTo>
                    <a:pt x="885391" y="0"/>
                  </a:lnTo>
                  <a:lnTo>
                    <a:pt x="885391" y="473281"/>
                  </a:lnTo>
                  <a:lnTo>
                    <a:pt x="0" y="473281"/>
                  </a:lnTo>
                  <a:lnTo>
                    <a:pt x="0" y="0"/>
                  </a:lnTo>
                  <a:close/>
                </a:path>
              </a:pathLst>
            </a:custGeom>
            <a:blipFill rotWithShape="1">
              <a:blip r:embed="rId4">
                <a:alphaModFix/>
              </a:blip>
              <a:stretch>
                <a:fillRect b="0" l="0" r="0" t="0"/>
              </a:stretch>
            </a:blipFill>
            <a:ln>
              <a:noFill/>
            </a:ln>
          </p:spPr>
        </p:sp>
        <p:sp>
          <p:nvSpPr>
            <p:cNvPr id="380" name="Google Shape;380;p23"/>
            <p:cNvSpPr/>
            <p:nvPr/>
          </p:nvSpPr>
          <p:spPr>
            <a:xfrm rot="-5400000">
              <a:off x="-206055" y="206055"/>
              <a:ext cx="885391" cy="473282"/>
            </a:xfrm>
            <a:custGeom>
              <a:rect b="b" l="l" r="r" t="t"/>
              <a:pathLst>
                <a:path extrusionOk="0" h="473282" w="885391">
                  <a:moveTo>
                    <a:pt x="0" y="0"/>
                  </a:moveTo>
                  <a:lnTo>
                    <a:pt x="885391" y="0"/>
                  </a:lnTo>
                  <a:lnTo>
                    <a:pt x="885391" y="473281"/>
                  </a:lnTo>
                  <a:lnTo>
                    <a:pt x="0" y="473281"/>
                  </a:lnTo>
                  <a:lnTo>
                    <a:pt x="0" y="0"/>
                  </a:lnTo>
                  <a:close/>
                </a:path>
              </a:pathLst>
            </a:custGeom>
            <a:blipFill rotWithShape="1">
              <a:blip r:embed="rId4">
                <a:alphaModFix/>
              </a:blip>
              <a:stretch>
                <a:fillRect b="0" l="0" r="0" t="0"/>
              </a:stretch>
            </a:blipFill>
            <a:ln>
              <a:noFill/>
            </a:ln>
          </p:spPr>
        </p:sp>
        <p:sp>
          <p:nvSpPr>
            <p:cNvPr id="381" name="Google Shape;381;p23"/>
            <p:cNvSpPr/>
            <p:nvPr/>
          </p:nvSpPr>
          <p:spPr>
            <a:xfrm rot="-5400000">
              <a:off x="2176763" y="206055"/>
              <a:ext cx="885391" cy="473282"/>
            </a:xfrm>
            <a:custGeom>
              <a:rect b="b" l="l" r="r" t="t"/>
              <a:pathLst>
                <a:path extrusionOk="0" h="473282" w="885391">
                  <a:moveTo>
                    <a:pt x="0" y="0"/>
                  </a:moveTo>
                  <a:lnTo>
                    <a:pt x="885391" y="0"/>
                  </a:lnTo>
                  <a:lnTo>
                    <a:pt x="885391" y="473281"/>
                  </a:lnTo>
                  <a:lnTo>
                    <a:pt x="0" y="473281"/>
                  </a:lnTo>
                  <a:lnTo>
                    <a:pt x="0" y="0"/>
                  </a:lnTo>
                  <a:close/>
                </a:path>
              </a:pathLst>
            </a:custGeom>
            <a:blipFill rotWithShape="1">
              <a:blip r:embed="rId4">
                <a:alphaModFix/>
              </a:blip>
              <a:stretch>
                <a:fillRect b="0" l="0" r="0" t="0"/>
              </a:stretch>
            </a:blipFill>
            <a:ln>
              <a:noFill/>
            </a:ln>
          </p:spPr>
        </p:sp>
      </p:grpSp>
      <p:grpSp>
        <p:nvGrpSpPr>
          <p:cNvPr id="382" name="Google Shape;382;p23"/>
          <p:cNvGrpSpPr/>
          <p:nvPr/>
        </p:nvGrpSpPr>
        <p:grpSpPr>
          <a:xfrm rot="5400000">
            <a:off x="13640291" y="5214273"/>
            <a:ext cx="2142075" cy="664043"/>
            <a:chOff x="-1" y="1"/>
            <a:chExt cx="2856100" cy="885391"/>
          </a:xfrm>
        </p:grpSpPr>
        <p:sp>
          <p:nvSpPr>
            <p:cNvPr id="383" name="Google Shape;383;p23"/>
            <p:cNvSpPr/>
            <p:nvPr/>
          </p:nvSpPr>
          <p:spPr>
            <a:xfrm rot="-5400000">
              <a:off x="985354" y="206055"/>
              <a:ext cx="885391" cy="473282"/>
            </a:xfrm>
            <a:custGeom>
              <a:rect b="b" l="l" r="r" t="t"/>
              <a:pathLst>
                <a:path extrusionOk="0" h="473282" w="885391">
                  <a:moveTo>
                    <a:pt x="0" y="0"/>
                  </a:moveTo>
                  <a:lnTo>
                    <a:pt x="885391" y="0"/>
                  </a:lnTo>
                  <a:lnTo>
                    <a:pt x="885391" y="473281"/>
                  </a:lnTo>
                  <a:lnTo>
                    <a:pt x="0" y="473281"/>
                  </a:lnTo>
                  <a:lnTo>
                    <a:pt x="0" y="0"/>
                  </a:lnTo>
                  <a:close/>
                </a:path>
              </a:pathLst>
            </a:custGeom>
            <a:blipFill rotWithShape="1">
              <a:blip r:embed="rId4">
                <a:alphaModFix/>
              </a:blip>
              <a:stretch>
                <a:fillRect b="0" l="0" r="0" t="0"/>
              </a:stretch>
            </a:blipFill>
            <a:ln>
              <a:noFill/>
            </a:ln>
          </p:spPr>
        </p:sp>
        <p:sp>
          <p:nvSpPr>
            <p:cNvPr id="384" name="Google Shape;384;p23"/>
            <p:cNvSpPr/>
            <p:nvPr/>
          </p:nvSpPr>
          <p:spPr>
            <a:xfrm rot="-5400000">
              <a:off x="-206055" y="206055"/>
              <a:ext cx="885391" cy="473282"/>
            </a:xfrm>
            <a:custGeom>
              <a:rect b="b" l="l" r="r" t="t"/>
              <a:pathLst>
                <a:path extrusionOk="0" h="473282" w="885391">
                  <a:moveTo>
                    <a:pt x="0" y="0"/>
                  </a:moveTo>
                  <a:lnTo>
                    <a:pt x="885391" y="0"/>
                  </a:lnTo>
                  <a:lnTo>
                    <a:pt x="885391" y="473281"/>
                  </a:lnTo>
                  <a:lnTo>
                    <a:pt x="0" y="473281"/>
                  </a:lnTo>
                  <a:lnTo>
                    <a:pt x="0" y="0"/>
                  </a:lnTo>
                  <a:close/>
                </a:path>
              </a:pathLst>
            </a:custGeom>
            <a:blipFill rotWithShape="1">
              <a:blip r:embed="rId4">
                <a:alphaModFix/>
              </a:blip>
              <a:stretch>
                <a:fillRect b="0" l="0" r="0" t="0"/>
              </a:stretch>
            </a:blipFill>
            <a:ln>
              <a:noFill/>
            </a:ln>
          </p:spPr>
        </p:sp>
        <p:sp>
          <p:nvSpPr>
            <p:cNvPr id="385" name="Google Shape;385;p23"/>
            <p:cNvSpPr/>
            <p:nvPr/>
          </p:nvSpPr>
          <p:spPr>
            <a:xfrm rot="-5400000">
              <a:off x="2176763" y="206055"/>
              <a:ext cx="885391" cy="473282"/>
            </a:xfrm>
            <a:custGeom>
              <a:rect b="b" l="l" r="r" t="t"/>
              <a:pathLst>
                <a:path extrusionOk="0" h="473282" w="885391">
                  <a:moveTo>
                    <a:pt x="0" y="0"/>
                  </a:moveTo>
                  <a:lnTo>
                    <a:pt x="885391" y="0"/>
                  </a:lnTo>
                  <a:lnTo>
                    <a:pt x="885391" y="473281"/>
                  </a:lnTo>
                  <a:lnTo>
                    <a:pt x="0" y="473281"/>
                  </a:lnTo>
                  <a:lnTo>
                    <a:pt x="0" y="0"/>
                  </a:lnTo>
                  <a:close/>
                </a:path>
              </a:pathLst>
            </a:custGeom>
            <a:blipFill rotWithShape="1">
              <a:blip r:embed="rId4">
                <a:alphaModFix/>
              </a:blip>
              <a:stretch>
                <a:fillRect b="0" l="0" r="0" t="0"/>
              </a:stretch>
            </a:blipFill>
            <a:ln>
              <a:noFill/>
            </a:ln>
          </p:spPr>
        </p:sp>
      </p:grpSp>
      <p:grpSp>
        <p:nvGrpSpPr>
          <p:cNvPr id="386" name="Google Shape;386;p23"/>
          <p:cNvGrpSpPr/>
          <p:nvPr/>
        </p:nvGrpSpPr>
        <p:grpSpPr>
          <a:xfrm rot="-5400000">
            <a:off x="2505635" y="5214273"/>
            <a:ext cx="2142075" cy="664043"/>
            <a:chOff x="-1" y="1"/>
            <a:chExt cx="2856100" cy="885391"/>
          </a:xfrm>
        </p:grpSpPr>
        <p:sp>
          <p:nvSpPr>
            <p:cNvPr id="387" name="Google Shape;387;p23"/>
            <p:cNvSpPr/>
            <p:nvPr/>
          </p:nvSpPr>
          <p:spPr>
            <a:xfrm rot="-5400000">
              <a:off x="985354" y="206055"/>
              <a:ext cx="885391" cy="473282"/>
            </a:xfrm>
            <a:custGeom>
              <a:rect b="b" l="l" r="r" t="t"/>
              <a:pathLst>
                <a:path extrusionOk="0" h="473282" w="885391">
                  <a:moveTo>
                    <a:pt x="0" y="0"/>
                  </a:moveTo>
                  <a:lnTo>
                    <a:pt x="885391" y="0"/>
                  </a:lnTo>
                  <a:lnTo>
                    <a:pt x="885391" y="473281"/>
                  </a:lnTo>
                  <a:lnTo>
                    <a:pt x="0" y="473281"/>
                  </a:lnTo>
                  <a:lnTo>
                    <a:pt x="0" y="0"/>
                  </a:lnTo>
                  <a:close/>
                </a:path>
              </a:pathLst>
            </a:custGeom>
            <a:blipFill rotWithShape="1">
              <a:blip r:embed="rId4">
                <a:alphaModFix/>
              </a:blip>
              <a:stretch>
                <a:fillRect b="0" l="0" r="0" t="0"/>
              </a:stretch>
            </a:blipFill>
            <a:ln>
              <a:noFill/>
            </a:ln>
          </p:spPr>
        </p:sp>
        <p:sp>
          <p:nvSpPr>
            <p:cNvPr id="388" name="Google Shape;388;p23"/>
            <p:cNvSpPr/>
            <p:nvPr/>
          </p:nvSpPr>
          <p:spPr>
            <a:xfrm rot="-5400000">
              <a:off x="-206055" y="206055"/>
              <a:ext cx="885391" cy="473282"/>
            </a:xfrm>
            <a:custGeom>
              <a:rect b="b" l="l" r="r" t="t"/>
              <a:pathLst>
                <a:path extrusionOk="0" h="473282" w="885391">
                  <a:moveTo>
                    <a:pt x="0" y="0"/>
                  </a:moveTo>
                  <a:lnTo>
                    <a:pt x="885391" y="0"/>
                  </a:lnTo>
                  <a:lnTo>
                    <a:pt x="885391" y="473281"/>
                  </a:lnTo>
                  <a:lnTo>
                    <a:pt x="0" y="473281"/>
                  </a:lnTo>
                  <a:lnTo>
                    <a:pt x="0" y="0"/>
                  </a:lnTo>
                  <a:close/>
                </a:path>
              </a:pathLst>
            </a:custGeom>
            <a:blipFill rotWithShape="1">
              <a:blip r:embed="rId4">
                <a:alphaModFix/>
              </a:blip>
              <a:stretch>
                <a:fillRect b="0" l="0" r="0" t="0"/>
              </a:stretch>
            </a:blipFill>
            <a:ln>
              <a:noFill/>
            </a:ln>
          </p:spPr>
        </p:sp>
        <p:sp>
          <p:nvSpPr>
            <p:cNvPr id="389" name="Google Shape;389;p23"/>
            <p:cNvSpPr/>
            <p:nvPr/>
          </p:nvSpPr>
          <p:spPr>
            <a:xfrm rot="-5400000">
              <a:off x="2176763" y="206055"/>
              <a:ext cx="885391" cy="473282"/>
            </a:xfrm>
            <a:custGeom>
              <a:rect b="b" l="l" r="r" t="t"/>
              <a:pathLst>
                <a:path extrusionOk="0" h="473282" w="885391">
                  <a:moveTo>
                    <a:pt x="0" y="0"/>
                  </a:moveTo>
                  <a:lnTo>
                    <a:pt x="885391" y="0"/>
                  </a:lnTo>
                  <a:lnTo>
                    <a:pt x="885391" y="473281"/>
                  </a:lnTo>
                  <a:lnTo>
                    <a:pt x="0" y="473281"/>
                  </a:lnTo>
                  <a:lnTo>
                    <a:pt x="0" y="0"/>
                  </a:lnTo>
                  <a:close/>
                </a:path>
              </a:pathLst>
            </a:custGeom>
            <a:blipFill rotWithShape="1">
              <a:blip r:embed="rId4">
                <a:alphaModFix/>
              </a:blip>
              <a:stretch>
                <a:fillRect b="0" l="0" r="0" t="0"/>
              </a:stretch>
            </a:blipFill>
            <a:ln>
              <a:noFill/>
            </a:ln>
          </p:spPr>
        </p:sp>
      </p:grpSp>
      <p:grpSp>
        <p:nvGrpSpPr>
          <p:cNvPr id="390" name="Google Shape;390;p23"/>
          <p:cNvGrpSpPr/>
          <p:nvPr/>
        </p:nvGrpSpPr>
        <p:grpSpPr>
          <a:xfrm rot="10800000">
            <a:off x="8072963" y="7886860"/>
            <a:ext cx="2142075" cy="664043"/>
            <a:chOff x="-1" y="1"/>
            <a:chExt cx="2856100" cy="885391"/>
          </a:xfrm>
        </p:grpSpPr>
        <p:sp>
          <p:nvSpPr>
            <p:cNvPr id="391" name="Google Shape;391;p23"/>
            <p:cNvSpPr/>
            <p:nvPr/>
          </p:nvSpPr>
          <p:spPr>
            <a:xfrm rot="-5400000">
              <a:off x="985354" y="206055"/>
              <a:ext cx="885391" cy="473282"/>
            </a:xfrm>
            <a:custGeom>
              <a:rect b="b" l="l" r="r" t="t"/>
              <a:pathLst>
                <a:path extrusionOk="0" h="473282" w="885391">
                  <a:moveTo>
                    <a:pt x="0" y="0"/>
                  </a:moveTo>
                  <a:lnTo>
                    <a:pt x="885391" y="0"/>
                  </a:lnTo>
                  <a:lnTo>
                    <a:pt x="885391" y="473281"/>
                  </a:lnTo>
                  <a:lnTo>
                    <a:pt x="0" y="473281"/>
                  </a:lnTo>
                  <a:lnTo>
                    <a:pt x="0" y="0"/>
                  </a:lnTo>
                  <a:close/>
                </a:path>
              </a:pathLst>
            </a:custGeom>
            <a:blipFill rotWithShape="1">
              <a:blip r:embed="rId4">
                <a:alphaModFix/>
              </a:blip>
              <a:stretch>
                <a:fillRect b="0" l="0" r="0" t="0"/>
              </a:stretch>
            </a:blipFill>
            <a:ln>
              <a:noFill/>
            </a:ln>
          </p:spPr>
        </p:sp>
        <p:sp>
          <p:nvSpPr>
            <p:cNvPr id="392" name="Google Shape;392;p23"/>
            <p:cNvSpPr/>
            <p:nvPr/>
          </p:nvSpPr>
          <p:spPr>
            <a:xfrm rot="-5400000">
              <a:off x="-206055" y="206055"/>
              <a:ext cx="885391" cy="473282"/>
            </a:xfrm>
            <a:custGeom>
              <a:rect b="b" l="l" r="r" t="t"/>
              <a:pathLst>
                <a:path extrusionOk="0" h="473282" w="885391">
                  <a:moveTo>
                    <a:pt x="0" y="0"/>
                  </a:moveTo>
                  <a:lnTo>
                    <a:pt x="885391" y="0"/>
                  </a:lnTo>
                  <a:lnTo>
                    <a:pt x="885391" y="473281"/>
                  </a:lnTo>
                  <a:lnTo>
                    <a:pt x="0" y="473281"/>
                  </a:lnTo>
                  <a:lnTo>
                    <a:pt x="0" y="0"/>
                  </a:lnTo>
                  <a:close/>
                </a:path>
              </a:pathLst>
            </a:custGeom>
            <a:blipFill rotWithShape="1">
              <a:blip r:embed="rId4">
                <a:alphaModFix/>
              </a:blip>
              <a:stretch>
                <a:fillRect b="0" l="0" r="0" t="0"/>
              </a:stretch>
            </a:blipFill>
            <a:ln>
              <a:noFill/>
            </a:ln>
          </p:spPr>
        </p:sp>
        <p:sp>
          <p:nvSpPr>
            <p:cNvPr id="393" name="Google Shape;393;p23"/>
            <p:cNvSpPr/>
            <p:nvPr/>
          </p:nvSpPr>
          <p:spPr>
            <a:xfrm rot="-5400000">
              <a:off x="2176763" y="206055"/>
              <a:ext cx="885391" cy="473282"/>
            </a:xfrm>
            <a:custGeom>
              <a:rect b="b" l="l" r="r" t="t"/>
              <a:pathLst>
                <a:path extrusionOk="0" h="473282" w="885391">
                  <a:moveTo>
                    <a:pt x="0" y="0"/>
                  </a:moveTo>
                  <a:lnTo>
                    <a:pt x="885391" y="0"/>
                  </a:lnTo>
                  <a:lnTo>
                    <a:pt x="885391" y="473281"/>
                  </a:lnTo>
                  <a:lnTo>
                    <a:pt x="0" y="473281"/>
                  </a:lnTo>
                  <a:lnTo>
                    <a:pt x="0" y="0"/>
                  </a:lnTo>
                  <a:close/>
                </a:path>
              </a:pathLst>
            </a:custGeom>
            <a:blipFill rotWithShape="1">
              <a:blip r:embed="rId4">
                <a:alphaModFix/>
              </a:blip>
              <a:stretch>
                <a:fillRect b="0" l="0" r="0" t="0"/>
              </a:stretch>
            </a:blipFill>
            <a:ln>
              <a:noFill/>
            </a:ln>
          </p:spPr>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397" name="Shape 397"/>
        <p:cNvGrpSpPr/>
        <p:nvPr/>
      </p:nvGrpSpPr>
      <p:grpSpPr>
        <a:xfrm>
          <a:off x="0" y="0"/>
          <a:ext cx="0" cy="0"/>
          <a:chOff x="0" y="0"/>
          <a:chExt cx="0" cy="0"/>
        </a:xfrm>
      </p:grpSpPr>
      <p:cxnSp>
        <p:nvCxnSpPr>
          <p:cNvPr id="398" name="Google Shape;398;p24"/>
          <p:cNvCxnSpPr/>
          <p:nvPr/>
        </p:nvCxnSpPr>
        <p:spPr>
          <a:xfrm>
            <a:off x="0" y="838200"/>
            <a:ext cx="18288000" cy="0"/>
          </a:xfrm>
          <a:prstGeom prst="straightConnector1">
            <a:avLst/>
          </a:prstGeom>
          <a:noFill/>
          <a:ln cap="flat" cmpd="sng" w="28575">
            <a:solidFill>
              <a:srgbClr val="000000"/>
            </a:solidFill>
            <a:prstDash val="solid"/>
            <a:round/>
            <a:headEnd len="sm" w="sm" type="none"/>
            <a:tailEnd len="sm" w="sm" type="none"/>
          </a:ln>
        </p:spPr>
      </p:cxnSp>
      <p:pic>
        <p:nvPicPr>
          <p:cNvPr id="399" name="Google Shape;399;p24"/>
          <p:cNvPicPr preferRelativeResize="0"/>
          <p:nvPr/>
        </p:nvPicPr>
        <p:blipFill rotWithShape="1">
          <a:blip r:embed="rId3">
            <a:alphaModFix/>
          </a:blip>
          <a:srcRect b="0" l="19835" r="2341" t="0"/>
          <a:stretch/>
        </p:blipFill>
        <p:spPr>
          <a:xfrm>
            <a:off x="0" y="838200"/>
            <a:ext cx="6096000" cy="5202510"/>
          </a:xfrm>
          <a:prstGeom prst="rect">
            <a:avLst/>
          </a:prstGeom>
          <a:noFill/>
          <a:ln>
            <a:noFill/>
          </a:ln>
        </p:spPr>
      </p:pic>
      <p:pic>
        <p:nvPicPr>
          <p:cNvPr id="400" name="Google Shape;400;p24"/>
          <p:cNvPicPr preferRelativeResize="0"/>
          <p:nvPr/>
        </p:nvPicPr>
        <p:blipFill rotWithShape="1">
          <a:blip r:embed="rId4">
            <a:alphaModFix/>
          </a:blip>
          <a:srcRect b="0" l="6059" r="6059" t="0"/>
          <a:stretch/>
        </p:blipFill>
        <p:spPr>
          <a:xfrm>
            <a:off x="6096000" y="838200"/>
            <a:ext cx="6096000" cy="5202510"/>
          </a:xfrm>
          <a:prstGeom prst="rect">
            <a:avLst/>
          </a:prstGeom>
          <a:noFill/>
          <a:ln>
            <a:noFill/>
          </a:ln>
        </p:spPr>
      </p:pic>
      <p:pic>
        <p:nvPicPr>
          <p:cNvPr id="401" name="Google Shape;401;p24"/>
          <p:cNvPicPr preferRelativeResize="0"/>
          <p:nvPr/>
        </p:nvPicPr>
        <p:blipFill rotWithShape="1">
          <a:blip r:embed="rId5">
            <a:alphaModFix/>
          </a:blip>
          <a:srcRect b="0" l="10941" r="10940" t="0"/>
          <a:stretch/>
        </p:blipFill>
        <p:spPr>
          <a:xfrm>
            <a:off x="12192000" y="838200"/>
            <a:ext cx="6096000" cy="5202510"/>
          </a:xfrm>
          <a:prstGeom prst="rect">
            <a:avLst/>
          </a:prstGeom>
          <a:noFill/>
          <a:ln>
            <a:noFill/>
          </a:ln>
        </p:spPr>
      </p:pic>
      <p:sp>
        <p:nvSpPr>
          <p:cNvPr id="402" name="Google Shape;402;p24"/>
          <p:cNvSpPr txBox="1"/>
          <p:nvPr/>
        </p:nvSpPr>
        <p:spPr>
          <a:xfrm>
            <a:off x="2004514" y="6200520"/>
            <a:ext cx="2087100" cy="1539000"/>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i="0" lang="en-US" sz="9999" u="none" cap="none" strike="noStrike">
                <a:solidFill>
                  <a:srgbClr val="000000"/>
                </a:solidFill>
                <a:latin typeface="Poiret One"/>
                <a:ea typeface="Poiret One"/>
                <a:cs typeface="Poiret One"/>
                <a:sym typeface="Poiret One"/>
              </a:rPr>
              <a:t>01</a:t>
            </a:r>
            <a:endParaRPr>
              <a:latin typeface="Poiret One"/>
              <a:ea typeface="Poiret One"/>
              <a:cs typeface="Poiret One"/>
              <a:sym typeface="Poiret One"/>
            </a:endParaRPr>
          </a:p>
        </p:txBody>
      </p:sp>
      <p:sp>
        <p:nvSpPr>
          <p:cNvPr id="403" name="Google Shape;403;p24"/>
          <p:cNvSpPr txBox="1"/>
          <p:nvPr/>
        </p:nvSpPr>
        <p:spPr>
          <a:xfrm>
            <a:off x="8100514" y="6200520"/>
            <a:ext cx="2087100" cy="1539000"/>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i="0" lang="en-US" sz="9999" u="none" cap="none" strike="noStrike">
                <a:solidFill>
                  <a:srgbClr val="000000"/>
                </a:solidFill>
                <a:latin typeface="Poiret One"/>
                <a:ea typeface="Poiret One"/>
                <a:cs typeface="Poiret One"/>
                <a:sym typeface="Poiret One"/>
              </a:rPr>
              <a:t>02</a:t>
            </a:r>
            <a:endParaRPr>
              <a:latin typeface="Poiret One"/>
              <a:ea typeface="Poiret One"/>
              <a:cs typeface="Poiret One"/>
              <a:sym typeface="Poiret One"/>
            </a:endParaRPr>
          </a:p>
        </p:txBody>
      </p:sp>
      <p:sp>
        <p:nvSpPr>
          <p:cNvPr id="404" name="Google Shape;404;p24"/>
          <p:cNvSpPr txBox="1"/>
          <p:nvPr/>
        </p:nvSpPr>
        <p:spPr>
          <a:xfrm>
            <a:off x="14022935" y="6200520"/>
            <a:ext cx="2087100" cy="1539000"/>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i="0" lang="en-US" sz="9999" u="none" cap="none" strike="noStrike">
                <a:solidFill>
                  <a:srgbClr val="000000"/>
                </a:solidFill>
                <a:latin typeface="Poiret One"/>
                <a:ea typeface="Poiret One"/>
                <a:cs typeface="Poiret One"/>
                <a:sym typeface="Poiret One"/>
              </a:rPr>
              <a:t>02</a:t>
            </a:r>
            <a:endParaRPr>
              <a:latin typeface="Poiret One"/>
              <a:ea typeface="Poiret One"/>
              <a:cs typeface="Poiret One"/>
              <a:sym typeface="Poiret One"/>
            </a:endParaRPr>
          </a:p>
        </p:txBody>
      </p:sp>
      <p:sp>
        <p:nvSpPr>
          <p:cNvPr id="405" name="Google Shape;405;p24"/>
          <p:cNvSpPr txBox="1"/>
          <p:nvPr/>
        </p:nvSpPr>
        <p:spPr>
          <a:xfrm>
            <a:off x="942987" y="7782650"/>
            <a:ext cx="4209900" cy="430800"/>
          </a:xfrm>
          <a:prstGeom prst="rect">
            <a:avLst/>
          </a:prstGeom>
          <a:noFill/>
          <a:ln>
            <a:noFill/>
          </a:ln>
        </p:spPr>
        <p:txBody>
          <a:bodyPr anchorCtr="0" anchor="t" bIns="0" lIns="0" spcFirstLastPara="1" rIns="0" wrap="square" tIns="0">
            <a:spAutoFit/>
          </a:bodyPr>
          <a:lstStyle/>
          <a:p>
            <a:pPr indent="0" lvl="0" marL="0" marR="0" rtl="0" algn="ctr">
              <a:lnSpc>
                <a:spcPct val="188031"/>
              </a:lnSpc>
              <a:spcBef>
                <a:spcPts val="0"/>
              </a:spcBef>
              <a:spcAft>
                <a:spcPts val="0"/>
              </a:spcAft>
              <a:buNone/>
            </a:pPr>
            <a:r>
              <a:rPr b="1" i="0" lang="en-US" sz="2799" u="none" cap="none" strike="noStrike">
                <a:solidFill>
                  <a:srgbClr val="000000"/>
                </a:solidFill>
                <a:latin typeface="Inter"/>
                <a:ea typeface="Inter"/>
                <a:cs typeface="Inter"/>
                <a:sym typeface="Inter"/>
              </a:rPr>
              <a:t>Natural Education</a:t>
            </a:r>
            <a:endParaRPr/>
          </a:p>
        </p:txBody>
      </p:sp>
      <p:sp>
        <p:nvSpPr>
          <p:cNvPr id="406" name="Google Shape;406;p24"/>
          <p:cNvSpPr txBox="1"/>
          <p:nvPr/>
        </p:nvSpPr>
        <p:spPr>
          <a:xfrm>
            <a:off x="7038987" y="7782650"/>
            <a:ext cx="4209900" cy="430800"/>
          </a:xfrm>
          <a:prstGeom prst="rect">
            <a:avLst/>
          </a:prstGeom>
          <a:noFill/>
          <a:ln>
            <a:noFill/>
          </a:ln>
        </p:spPr>
        <p:txBody>
          <a:bodyPr anchorCtr="0" anchor="t" bIns="0" lIns="0" spcFirstLastPara="1" rIns="0" wrap="square" tIns="0">
            <a:spAutoFit/>
          </a:bodyPr>
          <a:lstStyle/>
          <a:p>
            <a:pPr indent="0" lvl="0" marL="0" marR="0" rtl="0" algn="ctr">
              <a:lnSpc>
                <a:spcPct val="188031"/>
              </a:lnSpc>
              <a:spcBef>
                <a:spcPts val="0"/>
              </a:spcBef>
              <a:spcAft>
                <a:spcPts val="0"/>
              </a:spcAft>
              <a:buNone/>
            </a:pPr>
            <a:r>
              <a:rPr b="1" i="0" lang="en-US" sz="2799" u="none" cap="none" strike="noStrike">
                <a:solidFill>
                  <a:srgbClr val="000000"/>
                </a:solidFill>
                <a:latin typeface="Inter"/>
                <a:ea typeface="Inter"/>
                <a:cs typeface="Inter"/>
                <a:sym typeface="Inter"/>
              </a:rPr>
              <a:t>Stages of Development</a:t>
            </a:r>
            <a:endParaRPr/>
          </a:p>
        </p:txBody>
      </p:sp>
      <p:sp>
        <p:nvSpPr>
          <p:cNvPr id="407" name="Google Shape;407;p24"/>
          <p:cNvSpPr txBox="1"/>
          <p:nvPr/>
        </p:nvSpPr>
        <p:spPr>
          <a:xfrm>
            <a:off x="12961408" y="7782650"/>
            <a:ext cx="4209900" cy="430800"/>
          </a:xfrm>
          <a:prstGeom prst="rect">
            <a:avLst/>
          </a:prstGeom>
          <a:noFill/>
          <a:ln>
            <a:noFill/>
          </a:ln>
        </p:spPr>
        <p:txBody>
          <a:bodyPr anchorCtr="0" anchor="t" bIns="0" lIns="0" spcFirstLastPara="1" rIns="0" wrap="square" tIns="0">
            <a:spAutoFit/>
          </a:bodyPr>
          <a:lstStyle/>
          <a:p>
            <a:pPr indent="0" lvl="0" marL="0" marR="0" rtl="0" algn="ctr">
              <a:lnSpc>
                <a:spcPct val="188031"/>
              </a:lnSpc>
              <a:spcBef>
                <a:spcPts val="0"/>
              </a:spcBef>
              <a:spcAft>
                <a:spcPts val="0"/>
              </a:spcAft>
              <a:buNone/>
            </a:pPr>
            <a:r>
              <a:rPr b="1" i="0" lang="en-US" sz="2799" u="none" cap="none" strike="noStrike">
                <a:solidFill>
                  <a:srgbClr val="000000"/>
                </a:solidFill>
                <a:latin typeface="Inter"/>
                <a:ea typeface="Inter"/>
                <a:cs typeface="Inter"/>
                <a:sym typeface="Inter"/>
              </a:rPr>
              <a:t>Emphasis on Autonomy</a:t>
            </a:r>
            <a:endParaRPr/>
          </a:p>
        </p:txBody>
      </p:sp>
      <p:sp>
        <p:nvSpPr>
          <p:cNvPr id="408" name="Google Shape;408;p24"/>
          <p:cNvSpPr txBox="1"/>
          <p:nvPr/>
        </p:nvSpPr>
        <p:spPr>
          <a:xfrm>
            <a:off x="1112327" y="8464017"/>
            <a:ext cx="3871345" cy="1153795"/>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0" i="0" lang="en-US" sz="2199" u="none" cap="none" strike="noStrike">
                <a:solidFill>
                  <a:srgbClr val="000000"/>
                </a:solidFill>
                <a:latin typeface="Inter"/>
                <a:ea typeface="Inter"/>
                <a:cs typeface="Inter"/>
                <a:sym typeface="Inter"/>
              </a:rPr>
              <a:t>Lorem ipsum dolor sit amet, consectetur adipiscing elit, sed do eiusmod tempor.</a:t>
            </a:r>
            <a:endParaRPr/>
          </a:p>
        </p:txBody>
      </p:sp>
      <p:sp>
        <p:nvSpPr>
          <p:cNvPr id="409" name="Google Shape;409;p24"/>
          <p:cNvSpPr txBox="1"/>
          <p:nvPr/>
        </p:nvSpPr>
        <p:spPr>
          <a:xfrm>
            <a:off x="7208327" y="8464017"/>
            <a:ext cx="3871345" cy="1153795"/>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0" i="0" lang="en-US" sz="2199" u="none" cap="none" strike="noStrike">
                <a:solidFill>
                  <a:srgbClr val="000000"/>
                </a:solidFill>
                <a:latin typeface="Inter"/>
                <a:ea typeface="Inter"/>
                <a:cs typeface="Inter"/>
                <a:sym typeface="Inter"/>
              </a:rPr>
              <a:t>Lorem ipsum dolor sit amet, consectetur adipiscing elit, sed do eiusmod tempor.</a:t>
            </a:r>
            <a:endParaRPr/>
          </a:p>
        </p:txBody>
      </p:sp>
      <p:sp>
        <p:nvSpPr>
          <p:cNvPr id="410" name="Google Shape;410;p24"/>
          <p:cNvSpPr txBox="1"/>
          <p:nvPr/>
        </p:nvSpPr>
        <p:spPr>
          <a:xfrm>
            <a:off x="13130748" y="8464017"/>
            <a:ext cx="3871345" cy="1153795"/>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0" i="0" lang="en-US" sz="2199" u="none" cap="none" strike="noStrike">
                <a:solidFill>
                  <a:srgbClr val="000000"/>
                </a:solidFill>
                <a:latin typeface="Inter"/>
                <a:ea typeface="Inter"/>
                <a:cs typeface="Inter"/>
                <a:sym typeface="Inter"/>
              </a:rPr>
              <a:t>Lorem ipsum dolor sit amet, consectetur adipiscing elit, sed do eiusmod tempor.</a:t>
            </a:r>
            <a:endParaRPr/>
          </a:p>
        </p:txBody>
      </p:sp>
      <p:sp>
        <p:nvSpPr>
          <p:cNvPr id="411" name="Google Shape;411;p24"/>
          <p:cNvSpPr txBox="1"/>
          <p:nvPr/>
        </p:nvSpPr>
        <p:spPr>
          <a:xfrm>
            <a:off x="761116" y="281639"/>
            <a:ext cx="6574730" cy="307467"/>
          </a:xfrm>
          <a:prstGeom prst="rect">
            <a:avLst/>
          </a:prstGeom>
          <a:noFill/>
          <a:ln>
            <a:noFill/>
          </a:ln>
        </p:spPr>
        <p:txBody>
          <a:bodyPr anchorCtr="0" anchor="t" bIns="0" lIns="0" spcFirstLastPara="1" rIns="0" wrap="square" tIns="0">
            <a:spAutoFit/>
          </a:bodyPr>
          <a:lstStyle/>
          <a:p>
            <a:pPr indent="0" lvl="0" marL="0" marR="0" rtl="0" algn="l">
              <a:lnSpc>
                <a:spcPct val="119000"/>
              </a:lnSpc>
              <a:spcBef>
                <a:spcPts val="0"/>
              </a:spcBef>
              <a:spcAft>
                <a:spcPts val="0"/>
              </a:spcAft>
              <a:buNone/>
            </a:pPr>
            <a:r>
              <a:rPr b="0" i="0" lang="en-US" sz="2100" u="none" cap="none" strike="noStrike">
                <a:solidFill>
                  <a:srgbClr val="000000"/>
                </a:solidFill>
                <a:latin typeface="Inter"/>
                <a:ea typeface="Inter"/>
                <a:cs typeface="Inter"/>
                <a:sym typeface="Inter"/>
              </a:rPr>
              <a:t>Rousseau Educational Philosophy Slides</a:t>
            </a:r>
            <a:endParaRPr/>
          </a:p>
        </p:txBody>
      </p:sp>
      <p:sp>
        <p:nvSpPr>
          <p:cNvPr id="412" name="Google Shape;412;p24"/>
          <p:cNvSpPr txBox="1"/>
          <p:nvPr/>
        </p:nvSpPr>
        <p:spPr>
          <a:xfrm>
            <a:off x="12605957" y="281639"/>
            <a:ext cx="4920928" cy="307467"/>
          </a:xfrm>
          <a:prstGeom prst="rect">
            <a:avLst/>
          </a:prstGeom>
          <a:noFill/>
          <a:ln>
            <a:noFill/>
          </a:ln>
        </p:spPr>
        <p:txBody>
          <a:bodyPr anchorCtr="0" anchor="t" bIns="0" lIns="0" spcFirstLastPara="1" rIns="0" wrap="square" tIns="0">
            <a:spAutoFit/>
          </a:bodyPr>
          <a:lstStyle/>
          <a:p>
            <a:pPr indent="0" lvl="0" marL="0" marR="0" rtl="0" algn="r">
              <a:lnSpc>
                <a:spcPct val="119000"/>
              </a:lnSpc>
              <a:spcBef>
                <a:spcPts val="0"/>
              </a:spcBef>
              <a:spcAft>
                <a:spcPts val="0"/>
              </a:spcAft>
              <a:buNone/>
            </a:pPr>
            <a:r>
              <a:rPr b="0" i="0" lang="en-US" sz="2100" u="none" cap="none" strike="noStrike">
                <a:solidFill>
                  <a:srgbClr val="000000"/>
                </a:solidFill>
                <a:latin typeface="Inter"/>
                <a:ea typeface="Inter"/>
                <a:cs typeface="Inter"/>
                <a:sym typeface="Inter"/>
              </a:rPr>
              <a:t>2025/05/24</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416" name="Shape 416"/>
        <p:cNvGrpSpPr/>
        <p:nvPr/>
      </p:nvGrpSpPr>
      <p:grpSpPr>
        <a:xfrm>
          <a:off x="0" y="0"/>
          <a:ext cx="0" cy="0"/>
          <a:chOff x="0" y="0"/>
          <a:chExt cx="0" cy="0"/>
        </a:xfrm>
      </p:grpSpPr>
      <p:grpSp>
        <p:nvGrpSpPr>
          <p:cNvPr id="417" name="Google Shape;417;p25"/>
          <p:cNvGrpSpPr/>
          <p:nvPr/>
        </p:nvGrpSpPr>
        <p:grpSpPr>
          <a:xfrm>
            <a:off x="2407027" y="8257512"/>
            <a:ext cx="754204" cy="754204"/>
            <a:chOff x="0" y="0"/>
            <a:chExt cx="812800" cy="812800"/>
          </a:xfrm>
        </p:grpSpPr>
        <p:sp>
          <p:nvSpPr>
            <p:cNvPr id="418" name="Google Shape;418;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a:ln cap="sq" cmpd="sng" w="285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0" name="Google Shape;420;p25"/>
          <p:cNvGrpSpPr/>
          <p:nvPr/>
        </p:nvGrpSpPr>
        <p:grpSpPr>
          <a:xfrm>
            <a:off x="3895167" y="8257512"/>
            <a:ext cx="754204" cy="754204"/>
            <a:chOff x="0" y="0"/>
            <a:chExt cx="812800" cy="812800"/>
          </a:xfrm>
        </p:grpSpPr>
        <p:sp>
          <p:nvSpPr>
            <p:cNvPr id="421" name="Google Shape;421;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cap="sq" cmpd="sng" w="285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23" name="Google Shape;423;p25"/>
          <p:cNvCxnSpPr/>
          <p:nvPr/>
        </p:nvCxnSpPr>
        <p:spPr>
          <a:xfrm>
            <a:off x="0" y="838200"/>
            <a:ext cx="18288000" cy="0"/>
          </a:xfrm>
          <a:prstGeom prst="straightConnector1">
            <a:avLst/>
          </a:prstGeom>
          <a:noFill/>
          <a:ln cap="flat" cmpd="sng" w="28575">
            <a:solidFill>
              <a:srgbClr val="000000"/>
            </a:solidFill>
            <a:prstDash val="solid"/>
            <a:round/>
            <a:headEnd len="sm" w="sm" type="none"/>
            <a:tailEnd len="sm" w="sm" type="none"/>
          </a:ln>
        </p:spPr>
      </p:cxnSp>
      <p:sp>
        <p:nvSpPr>
          <p:cNvPr id="424" name="Google Shape;424;p25"/>
          <p:cNvSpPr txBox="1"/>
          <p:nvPr/>
        </p:nvSpPr>
        <p:spPr>
          <a:xfrm>
            <a:off x="6993402" y="37806"/>
            <a:ext cx="4054200" cy="6948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4513" u="none" cap="none" strike="noStrike">
                <a:solidFill>
                  <a:srgbClr val="000000"/>
                </a:solidFill>
                <a:latin typeface="Poiret One"/>
                <a:ea typeface="Poiret One"/>
                <a:cs typeface="Poiret One"/>
                <a:sym typeface="Poiret One"/>
              </a:rPr>
              <a:t>Resource Page</a:t>
            </a:r>
            <a:endParaRPr>
              <a:latin typeface="Poiret One"/>
              <a:ea typeface="Poiret One"/>
              <a:cs typeface="Poiret One"/>
              <a:sym typeface="Poiret One"/>
            </a:endParaRPr>
          </a:p>
        </p:txBody>
      </p:sp>
      <p:sp>
        <p:nvSpPr>
          <p:cNvPr id="425" name="Google Shape;425;p25"/>
          <p:cNvSpPr txBox="1"/>
          <p:nvPr/>
        </p:nvSpPr>
        <p:spPr>
          <a:xfrm>
            <a:off x="4902393" y="1248327"/>
            <a:ext cx="8483214" cy="429006"/>
          </a:xfrm>
          <a:prstGeom prst="rect">
            <a:avLst/>
          </a:prstGeom>
          <a:noFill/>
          <a:ln>
            <a:noFill/>
          </a:ln>
        </p:spPr>
        <p:txBody>
          <a:bodyPr anchorCtr="0" anchor="t" bIns="0" lIns="0" spcFirstLastPara="1" rIns="0" wrap="square" tIns="0">
            <a:spAutoFit/>
          </a:bodyPr>
          <a:lstStyle/>
          <a:p>
            <a:pPr indent="0" lvl="0" marL="0" marR="0" rtl="0" algn="ctr">
              <a:lnSpc>
                <a:spcPct val="147958"/>
              </a:lnSpc>
              <a:spcBef>
                <a:spcPts val="0"/>
              </a:spcBef>
              <a:spcAft>
                <a:spcPts val="0"/>
              </a:spcAft>
              <a:buNone/>
            </a:pPr>
            <a:r>
              <a:rPr b="0" i="0" lang="en-US" sz="2400" u="none" cap="none" strike="noStrike">
                <a:solidFill>
                  <a:srgbClr val="000000"/>
                </a:solidFill>
                <a:latin typeface="Inter"/>
                <a:ea typeface="Inter"/>
                <a:cs typeface="Inter"/>
                <a:sym typeface="Inter"/>
              </a:rPr>
              <a:t>Use these design resources in your Canva Presentation.</a:t>
            </a:r>
            <a:endParaRPr/>
          </a:p>
        </p:txBody>
      </p:sp>
      <p:sp>
        <p:nvSpPr>
          <p:cNvPr id="426" name="Google Shape;426;p25"/>
          <p:cNvSpPr txBox="1"/>
          <p:nvPr/>
        </p:nvSpPr>
        <p:spPr>
          <a:xfrm>
            <a:off x="1178806" y="6349653"/>
            <a:ext cx="4698786" cy="309245"/>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2000" u="none" cap="none" strike="noStrike">
                <a:solidFill>
                  <a:srgbClr val="000000"/>
                </a:solidFill>
                <a:latin typeface="Inter"/>
                <a:ea typeface="Inter"/>
                <a:cs typeface="Inter"/>
                <a:sym typeface="Inter"/>
              </a:rPr>
              <a:t>You can find these fonts online too.</a:t>
            </a:r>
            <a:endParaRPr/>
          </a:p>
        </p:txBody>
      </p:sp>
      <p:sp>
        <p:nvSpPr>
          <p:cNvPr id="427" name="Google Shape;427;p25"/>
          <p:cNvSpPr txBox="1"/>
          <p:nvPr/>
        </p:nvSpPr>
        <p:spPr>
          <a:xfrm>
            <a:off x="2173443" y="9165692"/>
            <a:ext cx="1221374"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Inter"/>
                <a:ea typeface="Inter"/>
                <a:cs typeface="Inter"/>
                <a:sym typeface="Inter"/>
              </a:rPr>
              <a:t>#F8F8F8</a:t>
            </a:r>
            <a:endParaRPr/>
          </a:p>
        </p:txBody>
      </p:sp>
      <p:sp>
        <p:nvSpPr>
          <p:cNvPr id="428" name="Google Shape;428;p25"/>
          <p:cNvSpPr txBox="1"/>
          <p:nvPr/>
        </p:nvSpPr>
        <p:spPr>
          <a:xfrm>
            <a:off x="3661582" y="9165692"/>
            <a:ext cx="1221374"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Inter"/>
                <a:ea typeface="Inter"/>
                <a:cs typeface="Inter"/>
                <a:sym typeface="Inter"/>
              </a:rPr>
              <a:t>#000000</a:t>
            </a:r>
            <a:endParaRPr/>
          </a:p>
        </p:txBody>
      </p:sp>
      <p:sp>
        <p:nvSpPr>
          <p:cNvPr id="429" name="Google Shape;429;p25"/>
          <p:cNvSpPr txBox="1"/>
          <p:nvPr/>
        </p:nvSpPr>
        <p:spPr>
          <a:xfrm>
            <a:off x="1952931" y="7411373"/>
            <a:ext cx="3150600" cy="538500"/>
          </a:xfrm>
          <a:prstGeom prst="rect">
            <a:avLst/>
          </a:prstGeom>
          <a:noFill/>
          <a:ln>
            <a:noFill/>
          </a:ln>
        </p:spPr>
        <p:txBody>
          <a:bodyPr anchorCtr="0" anchor="t" bIns="0" lIns="0" spcFirstLastPara="1" rIns="0" wrap="square" tIns="0">
            <a:spAutoFit/>
          </a:bodyPr>
          <a:lstStyle/>
          <a:p>
            <a:pPr indent="0" lvl="0" marL="0" marR="0" rtl="0" algn="ctr">
              <a:lnSpc>
                <a:spcPct val="250042"/>
              </a:lnSpc>
              <a:spcBef>
                <a:spcPts val="0"/>
              </a:spcBef>
              <a:spcAft>
                <a:spcPts val="0"/>
              </a:spcAft>
              <a:buNone/>
            </a:pPr>
            <a:r>
              <a:rPr b="1" i="0" lang="en-US" sz="3499" u="none" cap="none" strike="noStrike">
                <a:solidFill>
                  <a:srgbClr val="000000"/>
                </a:solidFill>
                <a:latin typeface="Poiret One"/>
                <a:ea typeface="Poiret One"/>
                <a:cs typeface="Poiret One"/>
                <a:sym typeface="Poiret One"/>
              </a:rPr>
              <a:t>COLORS</a:t>
            </a:r>
            <a:endParaRPr>
              <a:latin typeface="Poiret One"/>
              <a:ea typeface="Poiret One"/>
              <a:cs typeface="Poiret One"/>
              <a:sym typeface="Poiret One"/>
            </a:endParaRPr>
          </a:p>
        </p:txBody>
      </p:sp>
      <p:sp>
        <p:nvSpPr>
          <p:cNvPr id="430" name="Google Shape;430;p25"/>
          <p:cNvSpPr txBox="1"/>
          <p:nvPr/>
        </p:nvSpPr>
        <p:spPr>
          <a:xfrm>
            <a:off x="1677880" y="3049882"/>
            <a:ext cx="3700639" cy="614045"/>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2000" u="none" cap="none" strike="noStrike">
                <a:solidFill>
                  <a:srgbClr val="000000"/>
                </a:solidFill>
                <a:latin typeface="Inter"/>
                <a:ea typeface="Inter"/>
                <a:cs typeface="Inter"/>
                <a:sym typeface="Inter"/>
              </a:rPr>
              <a:t>This presentation template uses the following free fonts:</a:t>
            </a:r>
            <a:endParaRPr/>
          </a:p>
        </p:txBody>
      </p:sp>
      <p:sp>
        <p:nvSpPr>
          <p:cNvPr id="431" name="Google Shape;431;p25"/>
          <p:cNvSpPr txBox="1"/>
          <p:nvPr/>
        </p:nvSpPr>
        <p:spPr>
          <a:xfrm>
            <a:off x="2173443" y="3861779"/>
            <a:ext cx="2709513" cy="327787"/>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1" i="0" lang="en-US" sz="2199" u="none" cap="none" strike="noStrike">
                <a:solidFill>
                  <a:srgbClr val="000000"/>
                </a:solidFill>
                <a:latin typeface="Inter"/>
                <a:ea typeface="Inter"/>
                <a:cs typeface="Inter"/>
                <a:sym typeface="Inter"/>
              </a:rPr>
              <a:t>Titles :</a:t>
            </a:r>
            <a:endParaRPr/>
          </a:p>
        </p:txBody>
      </p:sp>
      <p:sp>
        <p:nvSpPr>
          <p:cNvPr id="432" name="Google Shape;432;p25"/>
          <p:cNvSpPr txBox="1"/>
          <p:nvPr/>
        </p:nvSpPr>
        <p:spPr>
          <a:xfrm>
            <a:off x="2173443" y="4625071"/>
            <a:ext cx="2709513" cy="327787"/>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1" i="0" lang="en-US" sz="2199" u="none" cap="none" strike="noStrike">
                <a:solidFill>
                  <a:srgbClr val="000000"/>
                </a:solidFill>
                <a:latin typeface="Inter"/>
                <a:ea typeface="Inter"/>
                <a:cs typeface="Inter"/>
                <a:sym typeface="Inter"/>
              </a:rPr>
              <a:t>Headers :</a:t>
            </a:r>
            <a:endParaRPr/>
          </a:p>
        </p:txBody>
      </p:sp>
      <p:sp>
        <p:nvSpPr>
          <p:cNvPr id="433" name="Google Shape;433;p25"/>
          <p:cNvSpPr txBox="1"/>
          <p:nvPr/>
        </p:nvSpPr>
        <p:spPr>
          <a:xfrm>
            <a:off x="2173443" y="5388363"/>
            <a:ext cx="2709513" cy="327787"/>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1" i="0" lang="en-US" sz="2199" u="none" cap="none" strike="noStrike">
                <a:solidFill>
                  <a:srgbClr val="000000"/>
                </a:solidFill>
                <a:latin typeface="Inter"/>
                <a:ea typeface="Inter"/>
                <a:cs typeface="Inter"/>
                <a:sym typeface="Inter"/>
              </a:rPr>
              <a:t>Body Copy :</a:t>
            </a:r>
            <a:endParaRPr/>
          </a:p>
        </p:txBody>
      </p:sp>
      <p:sp>
        <p:nvSpPr>
          <p:cNvPr id="434" name="Google Shape;434;p25"/>
          <p:cNvSpPr txBox="1"/>
          <p:nvPr/>
        </p:nvSpPr>
        <p:spPr>
          <a:xfrm>
            <a:off x="2173443" y="4266174"/>
            <a:ext cx="2709513"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Inter"/>
                <a:ea typeface="Inter"/>
                <a:cs typeface="Inter"/>
                <a:sym typeface="Inter"/>
              </a:rPr>
              <a:t>Poiret</a:t>
            </a:r>
            <a:endParaRPr/>
          </a:p>
        </p:txBody>
      </p:sp>
      <p:sp>
        <p:nvSpPr>
          <p:cNvPr id="435" name="Google Shape;435;p25"/>
          <p:cNvSpPr txBox="1"/>
          <p:nvPr/>
        </p:nvSpPr>
        <p:spPr>
          <a:xfrm>
            <a:off x="1888119" y="5029466"/>
            <a:ext cx="3280161"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Inter"/>
                <a:ea typeface="Inter"/>
                <a:cs typeface="Inter"/>
                <a:sym typeface="Inter"/>
              </a:rPr>
              <a:t>Inter</a:t>
            </a:r>
            <a:endParaRPr/>
          </a:p>
        </p:txBody>
      </p:sp>
      <p:sp>
        <p:nvSpPr>
          <p:cNvPr id="436" name="Google Shape;436;p25"/>
          <p:cNvSpPr txBox="1"/>
          <p:nvPr/>
        </p:nvSpPr>
        <p:spPr>
          <a:xfrm>
            <a:off x="1677880" y="5792758"/>
            <a:ext cx="3700639"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Inter"/>
                <a:ea typeface="Inter"/>
                <a:cs typeface="Inter"/>
                <a:sym typeface="Inter"/>
              </a:rPr>
              <a:t>Inter</a:t>
            </a:r>
            <a:endParaRPr/>
          </a:p>
        </p:txBody>
      </p:sp>
      <p:sp>
        <p:nvSpPr>
          <p:cNvPr id="437" name="Google Shape;437;p25"/>
          <p:cNvSpPr txBox="1"/>
          <p:nvPr/>
        </p:nvSpPr>
        <p:spPr>
          <a:xfrm>
            <a:off x="1952931" y="2231955"/>
            <a:ext cx="3150600" cy="538500"/>
          </a:xfrm>
          <a:prstGeom prst="rect">
            <a:avLst/>
          </a:prstGeom>
          <a:noFill/>
          <a:ln>
            <a:noFill/>
          </a:ln>
        </p:spPr>
        <p:txBody>
          <a:bodyPr anchorCtr="0" anchor="t" bIns="0" lIns="0" spcFirstLastPara="1" rIns="0" wrap="square" tIns="0">
            <a:spAutoFit/>
          </a:bodyPr>
          <a:lstStyle/>
          <a:p>
            <a:pPr indent="0" lvl="0" marL="0" marR="0" rtl="0" algn="ctr">
              <a:lnSpc>
                <a:spcPct val="250042"/>
              </a:lnSpc>
              <a:spcBef>
                <a:spcPts val="0"/>
              </a:spcBef>
              <a:spcAft>
                <a:spcPts val="0"/>
              </a:spcAft>
              <a:buNone/>
            </a:pPr>
            <a:r>
              <a:rPr b="1" i="0" lang="en-US" sz="3499" u="none" cap="none" strike="noStrike">
                <a:solidFill>
                  <a:srgbClr val="000000"/>
                </a:solidFill>
                <a:latin typeface="Poiret One"/>
                <a:ea typeface="Poiret One"/>
                <a:cs typeface="Poiret One"/>
                <a:sym typeface="Poiret One"/>
              </a:rPr>
              <a:t>FONTS</a:t>
            </a:r>
            <a:endParaRPr>
              <a:latin typeface="Poiret One"/>
              <a:ea typeface="Poiret One"/>
              <a:cs typeface="Poiret One"/>
              <a:sym typeface="Poiret One"/>
            </a:endParaRPr>
          </a:p>
        </p:txBody>
      </p:sp>
      <p:grpSp>
        <p:nvGrpSpPr>
          <p:cNvPr id="438" name="Google Shape;438;p25"/>
          <p:cNvGrpSpPr/>
          <p:nvPr/>
        </p:nvGrpSpPr>
        <p:grpSpPr>
          <a:xfrm>
            <a:off x="6427525" y="1999397"/>
            <a:ext cx="11319965" cy="7665911"/>
            <a:chOff x="0" y="-38100"/>
            <a:chExt cx="2981390" cy="2019005"/>
          </a:xfrm>
        </p:grpSpPr>
        <p:sp>
          <p:nvSpPr>
            <p:cNvPr id="439" name="Google Shape;439;p25"/>
            <p:cNvSpPr/>
            <p:nvPr/>
          </p:nvSpPr>
          <p:spPr>
            <a:xfrm>
              <a:off x="0" y="0"/>
              <a:ext cx="2981390" cy="1980905"/>
            </a:xfrm>
            <a:custGeom>
              <a:rect b="b" l="l" r="r" t="t"/>
              <a:pathLst>
                <a:path extrusionOk="0" h="1980905" w="2981390">
                  <a:moveTo>
                    <a:pt x="0" y="0"/>
                  </a:moveTo>
                  <a:lnTo>
                    <a:pt x="2981390" y="0"/>
                  </a:lnTo>
                  <a:lnTo>
                    <a:pt x="2981390" y="1980905"/>
                  </a:lnTo>
                  <a:lnTo>
                    <a:pt x="0" y="1980905"/>
                  </a:lnTo>
                  <a:close/>
                </a:path>
              </a:pathLst>
            </a:custGeom>
            <a:solidFill>
              <a:srgbClr val="000000">
                <a:alpha val="0"/>
              </a:srgbClr>
            </a:solidFill>
            <a:ln cap="sq" cmpd="sng" w="28575">
              <a:solidFill>
                <a:srgbClr val="000000"/>
              </a:solidFill>
              <a:prstDash val="solid"/>
              <a:miter lim="8000"/>
              <a:headEnd len="sm" w="sm" type="none"/>
              <a:tailEnd len="sm" w="sm" type="none"/>
            </a:ln>
          </p:spPr>
        </p:sp>
        <p:sp>
          <p:nvSpPr>
            <p:cNvPr id="440" name="Google Shape;440;p25"/>
            <p:cNvSpPr txBox="1"/>
            <p:nvPr/>
          </p:nvSpPr>
          <p:spPr>
            <a:xfrm>
              <a:off x="0" y="-38100"/>
              <a:ext cx="2981390" cy="2019005"/>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1" name="Google Shape;441;p25"/>
          <p:cNvSpPr/>
          <p:nvPr/>
        </p:nvSpPr>
        <p:spPr>
          <a:xfrm>
            <a:off x="10004746" y="2724544"/>
            <a:ext cx="1366716" cy="2129444"/>
          </a:xfrm>
          <a:custGeom>
            <a:rect b="b" l="l" r="r" t="t"/>
            <a:pathLst>
              <a:path extrusionOk="0" h="2129444" w="1366716">
                <a:moveTo>
                  <a:pt x="0" y="0"/>
                </a:moveTo>
                <a:lnTo>
                  <a:pt x="1366716" y="0"/>
                </a:lnTo>
                <a:lnTo>
                  <a:pt x="1366716" y="2129444"/>
                </a:lnTo>
                <a:lnTo>
                  <a:pt x="0" y="2129444"/>
                </a:lnTo>
                <a:lnTo>
                  <a:pt x="0" y="0"/>
                </a:lnTo>
                <a:close/>
              </a:path>
            </a:pathLst>
          </a:custGeom>
          <a:blipFill rotWithShape="1">
            <a:blip r:embed="rId3">
              <a:alphaModFix/>
            </a:blip>
            <a:stretch>
              <a:fillRect b="0" l="0" r="0" t="0"/>
            </a:stretch>
          </a:blipFill>
          <a:ln>
            <a:noFill/>
          </a:ln>
        </p:spPr>
      </p:sp>
      <p:sp>
        <p:nvSpPr>
          <p:cNvPr id="442" name="Google Shape;442;p25"/>
          <p:cNvSpPr/>
          <p:nvPr/>
        </p:nvSpPr>
        <p:spPr>
          <a:xfrm>
            <a:off x="12136969" y="2807572"/>
            <a:ext cx="1963387" cy="1963387"/>
          </a:xfrm>
          <a:custGeom>
            <a:rect b="b" l="l" r="r" t="t"/>
            <a:pathLst>
              <a:path extrusionOk="0" h="1963387" w="1963387">
                <a:moveTo>
                  <a:pt x="0" y="0"/>
                </a:moveTo>
                <a:lnTo>
                  <a:pt x="1963387" y="0"/>
                </a:lnTo>
                <a:lnTo>
                  <a:pt x="1963387" y="1963387"/>
                </a:lnTo>
                <a:lnTo>
                  <a:pt x="0" y="1963387"/>
                </a:lnTo>
                <a:lnTo>
                  <a:pt x="0" y="0"/>
                </a:lnTo>
                <a:close/>
              </a:path>
            </a:pathLst>
          </a:custGeom>
          <a:blipFill rotWithShape="1">
            <a:blip r:embed="rId4">
              <a:alphaModFix/>
            </a:blip>
            <a:stretch>
              <a:fillRect b="0" l="0" r="0" t="0"/>
            </a:stretch>
          </a:blipFill>
          <a:ln>
            <a:noFill/>
          </a:ln>
        </p:spPr>
      </p:sp>
      <p:sp>
        <p:nvSpPr>
          <p:cNvPr id="443" name="Google Shape;443;p25"/>
          <p:cNvSpPr/>
          <p:nvPr/>
        </p:nvSpPr>
        <p:spPr>
          <a:xfrm>
            <a:off x="7092864" y="2858276"/>
            <a:ext cx="2146374" cy="1861980"/>
          </a:xfrm>
          <a:custGeom>
            <a:rect b="b" l="l" r="r" t="t"/>
            <a:pathLst>
              <a:path extrusionOk="0" h="1861980" w="2146374">
                <a:moveTo>
                  <a:pt x="0" y="0"/>
                </a:moveTo>
                <a:lnTo>
                  <a:pt x="2146374" y="0"/>
                </a:lnTo>
                <a:lnTo>
                  <a:pt x="2146374" y="1861980"/>
                </a:lnTo>
                <a:lnTo>
                  <a:pt x="0" y="1861980"/>
                </a:lnTo>
                <a:lnTo>
                  <a:pt x="0" y="0"/>
                </a:lnTo>
                <a:close/>
              </a:path>
            </a:pathLst>
          </a:custGeom>
          <a:blipFill rotWithShape="1">
            <a:blip r:embed="rId5">
              <a:alphaModFix/>
            </a:blip>
            <a:stretch>
              <a:fillRect b="0" l="0" r="0" t="0"/>
            </a:stretch>
          </a:blipFill>
          <a:ln>
            <a:noFill/>
          </a:ln>
        </p:spPr>
      </p:sp>
      <p:sp>
        <p:nvSpPr>
          <p:cNvPr id="444" name="Google Shape;444;p25"/>
          <p:cNvSpPr/>
          <p:nvPr/>
        </p:nvSpPr>
        <p:spPr>
          <a:xfrm>
            <a:off x="14865863" y="2732642"/>
            <a:ext cx="2274388" cy="2113247"/>
          </a:xfrm>
          <a:custGeom>
            <a:rect b="b" l="l" r="r" t="t"/>
            <a:pathLst>
              <a:path extrusionOk="0" h="2113247" w="2274388">
                <a:moveTo>
                  <a:pt x="0" y="0"/>
                </a:moveTo>
                <a:lnTo>
                  <a:pt x="2274388" y="0"/>
                </a:lnTo>
                <a:lnTo>
                  <a:pt x="2274388" y="2113247"/>
                </a:lnTo>
                <a:lnTo>
                  <a:pt x="0" y="2113247"/>
                </a:lnTo>
                <a:lnTo>
                  <a:pt x="0" y="0"/>
                </a:lnTo>
                <a:close/>
              </a:path>
            </a:pathLst>
          </a:custGeom>
          <a:blipFill rotWithShape="1">
            <a:blip r:embed="rId6">
              <a:alphaModFix/>
            </a:blip>
            <a:stretch>
              <a:fillRect b="0" l="0" r="0" t="0"/>
            </a:stretch>
          </a:blipFill>
          <a:ln>
            <a:noFill/>
          </a:ln>
        </p:spPr>
      </p:sp>
      <p:sp>
        <p:nvSpPr>
          <p:cNvPr id="445" name="Google Shape;445;p25"/>
          <p:cNvSpPr/>
          <p:nvPr/>
        </p:nvSpPr>
        <p:spPr>
          <a:xfrm>
            <a:off x="9831243" y="5690578"/>
            <a:ext cx="1219458" cy="1325498"/>
          </a:xfrm>
          <a:custGeom>
            <a:rect b="b" l="l" r="r" t="t"/>
            <a:pathLst>
              <a:path extrusionOk="0" h="1325498" w="1219458">
                <a:moveTo>
                  <a:pt x="0" y="0"/>
                </a:moveTo>
                <a:lnTo>
                  <a:pt x="1219458" y="0"/>
                </a:lnTo>
                <a:lnTo>
                  <a:pt x="1219458" y="1325497"/>
                </a:lnTo>
                <a:lnTo>
                  <a:pt x="0" y="1325497"/>
                </a:lnTo>
                <a:lnTo>
                  <a:pt x="0" y="0"/>
                </a:lnTo>
                <a:close/>
              </a:path>
            </a:pathLst>
          </a:custGeom>
          <a:blipFill rotWithShape="1">
            <a:blip r:embed="rId7">
              <a:alphaModFix/>
            </a:blip>
            <a:stretch>
              <a:fillRect b="0" l="0" r="0" t="0"/>
            </a:stretch>
          </a:blipFill>
          <a:ln>
            <a:noFill/>
          </a:ln>
        </p:spPr>
      </p:sp>
      <p:sp>
        <p:nvSpPr>
          <p:cNvPr id="446" name="Google Shape;446;p25"/>
          <p:cNvSpPr/>
          <p:nvPr/>
        </p:nvSpPr>
        <p:spPr>
          <a:xfrm>
            <a:off x="12519768" y="5690578"/>
            <a:ext cx="1274888" cy="1325498"/>
          </a:xfrm>
          <a:custGeom>
            <a:rect b="b" l="l" r="r" t="t"/>
            <a:pathLst>
              <a:path extrusionOk="0" h="1325498" w="1274888">
                <a:moveTo>
                  <a:pt x="0" y="0"/>
                </a:moveTo>
                <a:lnTo>
                  <a:pt x="1274887" y="0"/>
                </a:lnTo>
                <a:lnTo>
                  <a:pt x="1274887" y="1325497"/>
                </a:lnTo>
                <a:lnTo>
                  <a:pt x="0" y="1325497"/>
                </a:lnTo>
                <a:lnTo>
                  <a:pt x="0" y="0"/>
                </a:lnTo>
                <a:close/>
              </a:path>
            </a:pathLst>
          </a:custGeom>
          <a:blipFill rotWithShape="1">
            <a:blip r:embed="rId8">
              <a:alphaModFix/>
            </a:blip>
            <a:stretch>
              <a:fillRect b="0" l="0" r="0" t="0"/>
            </a:stretch>
          </a:blipFill>
          <a:ln>
            <a:noFill/>
          </a:ln>
        </p:spPr>
      </p:sp>
      <p:sp>
        <p:nvSpPr>
          <p:cNvPr id="447" name="Google Shape;447;p25"/>
          <p:cNvSpPr/>
          <p:nvPr/>
        </p:nvSpPr>
        <p:spPr>
          <a:xfrm>
            <a:off x="15263722" y="5673138"/>
            <a:ext cx="1478670" cy="1360377"/>
          </a:xfrm>
          <a:custGeom>
            <a:rect b="b" l="l" r="r" t="t"/>
            <a:pathLst>
              <a:path extrusionOk="0" h="1360377" w="1478670">
                <a:moveTo>
                  <a:pt x="0" y="0"/>
                </a:moveTo>
                <a:lnTo>
                  <a:pt x="1478670" y="0"/>
                </a:lnTo>
                <a:lnTo>
                  <a:pt x="1478670" y="1360377"/>
                </a:lnTo>
                <a:lnTo>
                  <a:pt x="0" y="1360377"/>
                </a:lnTo>
                <a:lnTo>
                  <a:pt x="0" y="0"/>
                </a:lnTo>
                <a:close/>
              </a:path>
            </a:pathLst>
          </a:custGeom>
          <a:blipFill rotWithShape="1">
            <a:blip r:embed="rId9">
              <a:alphaModFix/>
            </a:blip>
            <a:stretch>
              <a:fillRect b="0" l="0" r="0" t="0"/>
            </a:stretch>
          </a:blipFill>
          <a:ln>
            <a:noFill/>
          </a:ln>
        </p:spPr>
      </p:sp>
      <p:sp>
        <p:nvSpPr>
          <p:cNvPr id="448" name="Google Shape;448;p25"/>
          <p:cNvSpPr/>
          <p:nvPr/>
        </p:nvSpPr>
        <p:spPr>
          <a:xfrm rot="-5400000">
            <a:off x="7354308" y="6002244"/>
            <a:ext cx="1313573" cy="702164"/>
          </a:xfrm>
          <a:custGeom>
            <a:rect b="b" l="l" r="r" t="t"/>
            <a:pathLst>
              <a:path extrusionOk="0" h="702164" w="1313573">
                <a:moveTo>
                  <a:pt x="0" y="0"/>
                </a:moveTo>
                <a:lnTo>
                  <a:pt x="1313573" y="0"/>
                </a:lnTo>
                <a:lnTo>
                  <a:pt x="1313573" y="702164"/>
                </a:lnTo>
                <a:lnTo>
                  <a:pt x="0" y="702164"/>
                </a:lnTo>
                <a:lnTo>
                  <a:pt x="0" y="0"/>
                </a:lnTo>
                <a:close/>
              </a:path>
            </a:pathLst>
          </a:custGeom>
          <a:blipFill rotWithShape="1">
            <a:blip r:embed="rId10">
              <a:alphaModFix/>
            </a:blip>
            <a:stretch>
              <a:fillRect b="0" l="0" r="0" t="0"/>
            </a:stretch>
          </a:blipFill>
          <a:ln>
            <a:noFill/>
          </a:ln>
        </p:spPr>
      </p:sp>
      <p:sp>
        <p:nvSpPr>
          <p:cNvPr id="449" name="Google Shape;449;p25"/>
          <p:cNvSpPr/>
          <p:nvPr/>
        </p:nvSpPr>
        <p:spPr>
          <a:xfrm>
            <a:off x="12939025" y="7828055"/>
            <a:ext cx="1149627" cy="1247129"/>
          </a:xfrm>
          <a:custGeom>
            <a:rect b="b" l="l" r="r" t="t"/>
            <a:pathLst>
              <a:path extrusionOk="0" h="1247129" w="1149627">
                <a:moveTo>
                  <a:pt x="0" y="0"/>
                </a:moveTo>
                <a:lnTo>
                  <a:pt x="1149627" y="0"/>
                </a:lnTo>
                <a:lnTo>
                  <a:pt x="1149627" y="1247129"/>
                </a:lnTo>
                <a:lnTo>
                  <a:pt x="0" y="1247129"/>
                </a:lnTo>
                <a:lnTo>
                  <a:pt x="0" y="0"/>
                </a:lnTo>
                <a:close/>
              </a:path>
            </a:pathLst>
          </a:custGeom>
          <a:blipFill rotWithShape="1">
            <a:blip r:embed="rId11">
              <a:alphaModFix/>
            </a:blip>
            <a:stretch>
              <a:fillRect b="0" l="0" r="0" t="0"/>
            </a:stretch>
          </a:blipFill>
          <a:ln>
            <a:noFill/>
          </a:ln>
        </p:spPr>
      </p:sp>
      <p:sp>
        <p:nvSpPr>
          <p:cNvPr id="450" name="Google Shape;450;p25"/>
          <p:cNvSpPr/>
          <p:nvPr/>
        </p:nvSpPr>
        <p:spPr>
          <a:xfrm>
            <a:off x="10198046" y="7780151"/>
            <a:ext cx="1342937" cy="1342937"/>
          </a:xfrm>
          <a:custGeom>
            <a:rect b="b" l="l" r="r" t="t"/>
            <a:pathLst>
              <a:path extrusionOk="0" h="1342937" w="1342937">
                <a:moveTo>
                  <a:pt x="0" y="0"/>
                </a:moveTo>
                <a:lnTo>
                  <a:pt x="1342937" y="0"/>
                </a:lnTo>
                <a:lnTo>
                  <a:pt x="1342937" y="1342937"/>
                </a:lnTo>
                <a:lnTo>
                  <a:pt x="0" y="1342937"/>
                </a:lnTo>
                <a:lnTo>
                  <a:pt x="0" y="0"/>
                </a:lnTo>
                <a:close/>
              </a:path>
            </a:pathLst>
          </a:custGeom>
          <a:blipFill rotWithShape="1">
            <a:blip r:embed="rId12">
              <a:alphaModFix/>
            </a:blip>
            <a:stretch>
              <a:fillRect b="0" l="0" r="0" t="0"/>
            </a:stretch>
          </a:blipFill>
          <a:ln>
            <a:noFill/>
          </a:ln>
        </p:spPr>
      </p:sp>
      <p:sp>
        <p:nvSpPr>
          <p:cNvPr id="451" name="Google Shape;451;p25"/>
          <p:cNvSpPr/>
          <p:nvPr/>
        </p:nvSpPr>
        <p:spPr>
          <a:xfrm>
            <a:off x="7532098" y="7834956"/>
            <a:ext cx="1267906" cy="1233327"/>
          </a:xfrm>
          <a:custGeom>
            <a:rect b="b" l="l" r="r" t="t"/>
            <a:pathLst>
              <a:path extrusionOk="0" h="1233327" w="1267906">
                <a:moveTo>
                  <a:pt x="0" y="0"/>
                </a:moveTo>
                <a:lnTo>
                  <a:pt x="1267906" y="0"/>
                </a:lnTo>
                <a:lnTo>
                  <a:pt x="1267906" y="1233327"/>
                </a:lnTo>
                <a:lnTo>
                  <a:pt x="0" y="1233327"/>
                </a:lnTo>
                <a:lnTo>
                  <a:pt x="0" y="0"/>
                </a:lnTo>
                <a:close/>
              </a:path>
            </a:pathLst>
          </a:custGeom>
          <a:blipFill rotWithShape="1">
            <a:blip r:embed="rId13">
              <a:alphaModFix/>
            </a:blip>
            <a:stretch>
              <a:fillRect b="0" l="0" r="0" t="0"/>
            </a:stretch>
          </a:blipFill>
          <a:ln>
            <a:noFill/>
          </a:ln>
        </p:spPr>
      </p:sp>
      <p:sp>
        <p:nvSpPr>
          <p:cNvPr id="452" name="Google Shape;452;p25"/>
          <p:cNvSpPr/>
          <p:nvPr/>
        </p:nvSpPr>
        <p:spPr>
          <a:xfrm>
            <a:off x="15486694" y="7811980"/>
            <a:ext cx="1032727" cy="1279279"/>
          </a:xfrm>
          <a:custGeom>
            <a:rect b="b" l="l" r="r" t="t"/>
            <a:pathLst>
              <a:path extrusionOk="0" h="1279279" w="1032727">
                <a:moveTo>
                  <a:pt x="0" y="0"/>
                </a:moveTo>
                <a:lnTo>
                  <a:pt x="1032727" y="0"/>
                </a:lnTo>
                <a:lnTo>
                  <a:pt x="1032727" y="1279279"/>
                </a:lnTo>
                <a:lnTo>
                  <a:pt x="0" y="1279279"/>
                </a:lnTo>
                <a:lnTo>
                  <a:pt x="0" y="0"/>
                </a:lnTo>
                <a:close/>
              </a:path>
            </a:pathLst>
          </a:custGeom>
          <a:blipFill rotWithShape="1">
            <a:blip r:embed="rId14">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56" name="Shape 456"/>
        <p:cNvGrpSpPr/>
        <p:nvPr/>
      </p:nvGrpSpPr>
      <p:grpSpPr>
        <a:xfrm>
          <a:off x="0" y="0"/>
          <a:ext cx="0" cy="0"/>
          <a:chOff x="0" y="0"/>
          <a:chExt cx="0" cy="0"/>
        </a:xfrm>
      </p:grpSpPr>
      <p:sp>
        <p:nvSpPr>
          <p:cNvPr id="457" name="Google Shape;457;p26"/>
          <p:cNvSpPr txBox="1"/>
          <p:nvPr/>
        </p:nvSpPr>
        <p:spPr>
          <a:xfrm>
            <a:off x="3391140" y="328066"/>
            <a:ext cx="11505600" cy="2538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16495" u="none" cap="none" strike="noStrike">
                <a:solidFill>
                  <a:srgbClr val="FFFFFF"/>
                </a:solidFill>
                <a:latin typeface="Poiret One"/>
                <a:ea typeface="Poiret One"/>
                <a:cs typeface="Poiret One"/>
                <a:sym typeface="Poiret One"/>
              </a:rPr>
              <a:t>Credits</a:t>
            </a:r>
            <a:endParaRPr>
              <a:latin typeface="Poiret One"/>
              <a:ea typeface="Poiret One"/>
              <a:cs typeface="Poiret One"/>
              <a:sym typeface="Poiret One"/>
            </a:endParaRPr>
          </a:p>
        </p:txBody>
      </p:sp>
      <p:sp>
        <p:nvSpPr>
          <p:cNvPr id="458" name="Google Shape;458;p26"/>
          <p:cNvSpPr txBox="1"/>
          <p:nvPr/>
        </p:nvSpPr>
        <p:spPr>
          <a:xfrm>
            <a:off x="5919636" y="3009296"/>
            <a:ext cx="6448727" cy="986825"/>
          </a:xfrm>
          <a:prstGeom prst="rect">
            <a:avLst/>
          </a:prstGeom>
          <a:noFill/>
          <a:ln>
            <a:noFill/>
          </a:ln>
        </p:spPr>
        <p:txBody>
          <a:bodyPr anchorCtr="0" anchor="t" bIns="0" lIns="0" spcFirstLastPara="1" rIns="0" wrap="square" tIns="0">
            <a:spAutoFit/>
          </a:bodyPr>
          <a:lstStyle/>
          <a:p>
            <a:pPr indent="0" lvl="1" marL="0" marR="0" rtl="0" algn="ctr">
              <a:lnSpc>
                <a:spcPct val="180973"/>
              </a:lnSpc>
              <a:spcBef>
                <a:spcPts val="0"/>
              </a:spcBef>
              <a:spcAft>
                <a:spcPts val="0"/>
              </a:spcAft>
              <a:buNone/>
            </a:pPr>
            <a:r>
              <a:rPr b="1" i="0" lang="en-US" sz="2260" u="none" cap="none" strike="noStrike">
                <a:solidFill>
                  <a:srgbClr val="FFFFFF"/>
                </a:solidFill>
                <a:latin typeface="Inter"/>
                <a:ea typeface="Inter"/>
                <a:cs typeface="Inter"/>
                <a:sym typeface="Inter"/>
              </a:rPr>
              <a:t>This presentation template is free for everyone to use thanks to the following:</a:t>
            </a:r>
            <a:endParaRPr/>
          </a:p>
        </p:txBody>
      </p:sp>
      <p:sp>
        <p:nvSpPr>
          <p:cNvPr id="459" name="Google Shape;459;p26"/>
          <p:cNvSpPr txBox="1"/>
          <p:nvPr/>
        </p:nvSpPr>
        <p:spPr>
          <a:xfrm>
            <a:off x="6493578" y="8632513"/>
            <a:ext cx="5300843" cy="472136"/>
          </a:xfrm>
          <a:prstGeom prst="rect">
            <a:avLst/>
          </a:prstGeom>
          <a:noFill/>
          <a:ln>
            <a:noFill/>
          </a:ln>
        </p:spPr>
        <p:txBody>
          <a:bodyPr anchorCtr="0" anchor="t" bIns="0" lIns="0" spcFirstLastPara="1" rIns="0" wrap="square" tIns="0">
            <a:spAutoFit/>
          </a:bodyPr>
          <a:lstStyle/>
          <a:p>
            <a:pPr indent="0" lvl="1" marL="0" marR="0" rtl="0" algn="ctr">
              <a:lnSpc>
                <a:spcPct val="180973"/>
              </a:lnSpc>
              <a:spcBef>
                <a:spcPts val="0"/>
              </a:spcBef>
              <a:spcAft>
                <a:spcPts val="0"/>
              </a:spcAft>
              <a:buNone/>
            </a:pPr>
            <a:r>
              <a:rPr b="1" i="0" lang="en-US" sz="2260" u="none" cap="none" strike="noStrike">
                <a:solidFill>
                  <a:srgbClr val="FFFFFF"/>
                </a:solidFill>
                <a:latin typeface="Inter"/>
                <a:ea typeface="Inter"/>
                <a:cs typeface="Inter"/>
                <a:sym typeface="Inter"/>
              </a:rPr>
              <a:t>for the photos</a:t>
            </a:r>
            <a:endParaRPr/>
          </a:p>
        </p:txBody>
      </p:sp>
      <p:sp>
        <p:nvSpPr>
          <p:cNvPr id="460" name="Google Shape;460;p26"/>
          <p:cNvSpPr txBox="1"/>
          <p:nvPr/>
        </p:nvSpPr>
        <p:spPr>
          <a:xfrm>
            <a:off x="5919636" y="7326014"/>
            <a:ext cx="6448800" cy="600000"/>
          </a:xfrm>
          <a:prstGeom prst="rect">
            <a:avLst/>
          </a:prstGeom>
          <a:noFill/>
          <a:ln>
            <a:noFill/>
          </a:ln>
        </p:spPr>
        <p:txBody>
          <a:bodyPr anchorCtr="0" anchor="t" bIns="0" lIns="0" spcFirstLastPara="1" rIns="0" wrap="square" tIns="0">
            <a:spAutoFit/>
          </a:bodyPr>
          <a:lstStyle/>
          <a:p>
            <a:pPr indent="0" lvl="0" marL="0" marR="0" rtl="0" algn="ctr">
              <a:lnSpc>
                <a:spcPct val="250038"/>
              </a:lnSpc>
              <a:spcBef>
                <a:spcPts val="0"/>
              </a:spcBef>
              <a:spcAft>
                <a:spcPts val="0"/>
              </a:spcAft>
              <a:buNone/>
            </a:pPr>
            <a:r>
              <a:rPr b="1" i="0" lang="en-US" sz="3899" u="none" cap="none" strike="noStrike">
                <a:solidFill>
                  <a:srgbClr val="FFFFFF"/>
                </a:solidFill>
                <a:latin typeface="Poiret One"/>
                <a:ea typeface="Poiret One"/>
                <a:cs typeface="Poiret One"/>
                <a:sym typeface="Poiret One"/>
              </a:rPr>
              <a:t>Pexels &amp; Pixabay</a:t>
            </a:r>
            <a:endParaRPr>
              <a:latin typeface="Poiret One"/>
              <a:ea typeface="Poiret One"/>
              <a:cs typeface="Poiret One"/>
              <a:sym typeface="Poiret One"/>
            </a:endParaRPr>
          </a:p>
        </p:txBody>
      </p:sp>
      <p:sp>
        <p:nvSpPr>
          <p:cNvPr id="461" name="Google Shape;461;p26"/>
          <p:cNvSpPr txBox="1"/>
          <p:nvPr/>
        </p:nvSpPr>
        <p:spPr>
          <a:xfrm>
            <a:off x="6286555" y="6438078"/>
            <a:ext cx="5714890" cy="472605"/>
          </a:xfrm>
          <a:prstGeom prst="rect">
            <a:avLst/>
          </a:prstGeom>
          <a:noFill/>
          <a:ln>
            <a:noFill/>
          </a:ln>
        </p:spPr>
        <p:txBody>
          <a:bodyPr anchorCtr="0" anchor="t" bIns="0" lIns="0" spcFirstLastPara="1" rIns="0" wrap="square" tIns="0">
            <a:spAutoFit/>
          </a:bodyPr>
          <a:lstStyle/>
          <a:p>
            <a:pPr indent="0" lvl="1" marL="0" marR="0" rtl="0" algn="ctr">
              <a:lnSpc>
                <a:spcPct val="180973"/>
              </a:lnSpc>
              <a:spcBef>
                <a:spcPts val="0"/>
              </a:spcBef>
              <a:spcAft>
                <a:spcPts val="0"/>
              </a:spcAft>
              <a:buNone/>
            </a:pPr>
            <a:r>
              <a:rPr b="1" i="0" lang="en-US" sz="2260" u="none" cap="none" strike="noStrike">
                <a:solidFill>
                  <a:srgbClr val="FFFFFF"/>
                </a:solidFill>
                <a:latin typeface="Inter"/>
                <a:ea typeface="Inter"/>
                <a:cs typeface="Inter"/>
                <a:sym typeface="Inter"/>
              </a:rPr>
              <a:t>for the presentation template</a:t>
            </a:r>
            <a:endParaRPr/>
          </a:p>
        </p:txBody>
      </p:sp>
      <p:cxnSp>
        <p:nvCxnSpPr>
          <p:cNvPr id="462" name="Google Shape;462;p26"/>
          <p:cNvCxnSpPr/>
          <p:nvPr/>
        </p:nvCxnSpPr>
        <p:spPr>
          <a:xfrm rot="10800000">
            <a:off x="1014412" y="0"/>
            <a:ext cx="0" cy="10287000"/>
          </a:xfrm>
          <a:prstGeom prst="straightConnector1">
            <a:avLst/>
          </a:prstGeom>
          <a:noFill/>
          <a:ln cap="flat" cmpd="sng" w="28575">
            <a:solidFill>
              <a:srgbClr val="FFFFFF"/>
            </a:solidFill>
            <a:prstDash val="solid"/>
            <a:round/>
            <a:headEnd len="sm" w="sm" type="none"/>
            <a:tailEnd len="sm" w="sm" type="none"/>
          </a:ln>
        </p:spPr>
      </p:cxnSp>
      <p:cxnSp>
        <p:nvCxnSpPr>
          <p:cNvPr id="463" name="Google Shape;463;p26"/>
          <p:cNvCxnSpPr/>
          <p:nvPr/>
        </p:nvCxnSpPr>
        <p:spPr>
          <a:xfrm rot="10800000">
            <a:off x="17273587" y="0"/>
            <a:ext cx="0" cy="10287000"/>
          </a:xfrm>
          <a:prstGeom prst="straightConnector1">
            <a:avLst/>
          </a:prstGeom>
          <a:noFill/>
          <a:ln cap="flat" cmpd="sng" w="28575">
            <a:solidFill>
              <a:srgbClr val="FFFFFF"/>
            </a:solidFill>
            <a:prstDash val="solid"/>
            <a:round/>
            <a:headEnd len="sm" w="sm" type="none"/>
            <a:tailEnd len="sm" w="sm" type="none"/>
          </a:ln>
        </p:spPr>
      </p:cxnSp>
      <p:pic>
        <p:nvPicPr>
          <p:cNvPr id="464" name="Google Shape;464;p26"/>
          <p:cNvPicPr preferRelativeResize="0"/>
          <p:nvPr/>
        </p:nvPicPr>
        <p:blipFill>
          <a:blip r:embed="rId3">
            <a:alphaModFix/>
          </a:blip>
          <a:stretch>
            <a:fillRect/>
          </a:stretch>
        </p:blipFill>
        <p:spPr>
          <a:xfrm>
            <a:off x="6078688" y="4447359"/>
            <a:ext cx="6130624" cy="15394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102" name="Shape 102"/>
        <p:cNvGrpSpPr/>
        <p:nvPr/>
      </p:nvGrpSpPr>
      <p:grpSpPr>
        <a:xfrm>
          <a:off x="0" y="0"/>
          <a:ext cx="0" cy="0"/>
          <a:chOff x="0" y="0"/>
          <a:chExt cx="0" cy="0"/>
        </a:xfrm>
      </p:grpSpPr>
      <p:pic>
        <p:nvPicPr>
          <p:cNvPr id="103" name="Google Shape;103;p10"/>
          <p:cNvPicPr preferRelativeResize="0"/>
          <p:nvPr/>
        </p:nvPicPr>
        <p:blipFill rotWithShape="1">
          <a:blip r:embed="rId3">
            <a:alphaModFix/>
          </a:blip>
          <a:srcRect b="31459" l="0" r="0" t="0"/>
          <a:stretch/>
        </p:blipFill>
        <p:spPr>
          <a:xfrm>
            <a:off x="6533450" y="4719247"/>
            <a:ext cx="5221101" cy="5567748"/>
          </a:xfrm>
          <a:prstGeom prst="rect">
            <a:avLst/>
          </a:prstGeom>
          <a:noFill/>
          <a:ln>
            <a:noFill/>
          </a:ln>
        </p:spPr>
      </p:pic>
      <p:pic>
        <p:nvPicPr>
          <p:cNvPr id="104" name="Google Shape;104;p10"/>
          <p:cNvPicPr preferRelativeResize="0"/>
          <p:nvPr/>
        </p:nvPicPr>
        <p:blipFill rotWithShape="1">
          <a:blip r:embed="rId3">
            <a:alphaModFix/>
          </a:blip>
          <a:srcRect b="31459" l="0" r="0" t="0"/>
          <a:stretch/>
        </p:blipFill>
        <p:spPr>
          <a:xfrm>
            <a:off x="607500" y="4719247"/>
            <a:ext cx="5221101" cy="5567748"/>
          </a:xfrm>
          <a:prstGeom prst="rect">
            <a:avLst/>
          </a:prstGeom>
          <a:noFill/>
          <a:ln>
            <a:noFill/>
          </a:ln>
        </p:spPr>
      </p:pic>
      <p:pic>
        <p:nvPicPr>
          <p:cNvPr id="105" name="Google Shape;105;p10"/>
          <p:cNvPicPr preferRelativeResize="0"/>
          <p:nvPr/>
        </p:nvPicPr>
        <p:blipFill rotWithShape="1">
          <a:blip r:embed="rId3">
            <a:alphaModFix/>
          </a:blip>
          <a:srcRect b="31459" l="0" r="0" t="0"/>
          <a:stretch/>
        </p:blipFill>
        <p:spPr>
          <a:xfrm>
            <a:off x="12459400" y="4719247"/>
            <a:ext cx="5221101" cy="5567748"/>
          </a:xfrm>
          <a:prstGeom prst="rect">
            <a:avLst/>
          </a:prstGeom>
          <a:noFill/>
          <a:ln>
            <a:noFill/>
          </a:ln>
        </p:spPr>
      </p:pic>
      <p:cxnSp>
        <p:nvCxnSpPr>
          <p:cNvPr id="106" name="Google Shape;106;p10"/>
          <p:cNvCxnSpPr/>
          <p:nvPr/>
        </p:nvCxnSpPr>
        <p:spPr>
          <a:xfrm>
            <a:off x="0" y="838200"/>
            <a:ext cx="18288000" cy="0"/>
          </a:xfrm>
          <a:prstGeom prst="straightConnector1">
            <a:avLst/>
          </a:prstGeom>
          <a:noFill/>
          <a:ln cap="flat" cmpd="sng" w="28575">
            <a:solidFill>
              <a:srgbClr val="000000"/>
            </a:solidFill>
            <a:prstDash val="solid"/>
            <a:round/>
            <a:headEnd len="sm" w="sm" type="none"/>
            <a:tailEnd len="sm" w="sm" type="none"/>
          </a:ln>
        </p:spPr>
      </p:cxnSp>
      <p:grpSp>
        <p:nvGrpSpPr>
          <p:cNvPr id="107" name="Google Shape;107;p10"/>
          <p:cNvGrpSpPr/>
          <p:nvPr/>
        </p:nvGrpSpPr>
        <p:grpSpPr>
          <a:xfrm>
            <a:off x="7600950" y="8130876"/>
            <a:ext cx="3086100" cy="732265"/>
            <a:chOff x="0" y="-38100"/>
            <a:chExt cx="812800" cy="192860"/>
          </a:xfrm>
        </p:grpSpPr>
        <p:sp>
          <p:nvSpPr>
            <p:cNvPr id="108" name="Google Shape;108;p10"/>
            <p:cNvSpPr/>
            <p:nvPr/>
          </p:nvSpPr>
          <p:spPr>
            <a:xfrm>
              <a:off x="0" y="0"/>
              <a:ext cx="812800" cy="154760"/>
            </a:xfrm>
            <a:custGeom>
              <a:rect b="b" l="l" r="r" t="t"/>
              <a:pathLst>
                <a:path extrusionOk="0" h="154760" w="812800">
                  <a:moveTo>
                    <a:pt x="0" y="0"/>
                  </a:moveTo>
                  <a:lnTo>
                    <a:pt x="812800" y="0"/>
                  </a:lnTo>
                  <a:lnTo>
                    <a:pt x="812800" y="154760"/>
                  </a:lnTo>
                  <a:lnTo>
                    <a:pt x="0" y="154760"/>
                  </a:lnTo>
                  <a:close/>
                </a:path>
              </a:pathLst>
            </a:custGeom>
            <a:solidFill>
              <a:srgbClr val="000000"/>
            </a:solidFill>
            <a:ln>
              <a:noFill/>
            </a:ln>
          </p:spPr>
        </p:sp>
        <p:sp>
          <p:nvSpPr>
            <p:cNvPr id="109" name="Google Shape;109;p10"/>
            <p:cNvSpPr txBox="1"/>
            <p:nvPr/>
          </p:nvSpPr>
          <p:spPr>
            <a:xfrm>
              <a:off x="0" y="-38100"/>
              <a:ext cx="812800" cy="19286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0" name="Google Shape;110;p10"/>
          <p:cNvGrpSpPr/>
          <p:nvPr/>
        </p:nvGrpSpPr>
        <p:grpSpPr>
          <a:xfrm>
            <a:off x="1675010" y="8130876"/>
            <a:ext cx="3086100" cy="732265"/>
            <a:chOff x="0" y="-38100"/>
            <a:chExt cx="812800" cy="192860"/>
          </a:xfrm>
        </p:grpSpPr>
        <p:sp>
          <p:nvSpPr>
            <p:cNvPr id="111" name="Google Shape;111;p10"/>
            <p:cNvSpPr/>
            <p:nvPr/>
          </p:nvSpPr>
          <p:spPr>
            <a:xfrm>
              <a:off x="0" y="0"/>
              <a:ext cx="812800" cy="154760"/>
            </a:xfrm>
            <a:custGeom>
              <a:rect b="b" l="l" r="r" t="t"/>
              <a:pathLst>
                <a:path extrusionOk="0" h="154760" w="812800">
                  <a:moveTo>
                    <a:pt x="0" y="0"/>
                  </a:moveTo>
                  <a:lnTo>
                    <a:pt x="812800" y="0"/>
                  </a:lnTo>
                  <a:lnTo>
                    <a:pt x="812800" y="154760"/>
                  </a:lnTo>
                  <a:lnTo>
                    <a:pt x="0" y="154760"/>
                  </a:lnTo>
                  <a:close/>
                </a:path>
              </a:pathLst>
            </a:custGeom>
            <a:solidFill>
              <a:srgbClr val="000000"/>
            </a:solidFill>
            <a:ln>
              <a:noFill/>
            </a:ln>
          </p:spPr>
        </p:sp>
        <p:sp>
          <p:nvSpPr>
            <p:cNvPr id="112" name="Google Shape;112;p10"/>
            <p:cNvSpPr txBox="1"/>
            <p:nvPr/>
          </p:nvSpPr>
          <p:spPr>
            <a:xfrm>
              <a:off x="0" y="-38100"/>
              <a:ext cx="812800" cy="19286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3" name="Google Shape;113;p10"/>
          <p:cNvGrpSpPr/>
          <p:nvPr/>
        </p:nvGrpSpPr>
        <p:grpSpPr>
          <a:xfrm>
            <a:off x="13526890" y="8130876"/>
            <a:ext cx="3086100" cy="732265"/>
            <a:chOff x="0" y="-38100"/>
            <a:chExt cx="812800" cy="192860"/>
          </a:xfrm>
        </p:grpSpPr>
        <p:sp>
          <p:nvSpPr>
            <p:cNvPr id="114" name="Google Shape;114;p10"/>
            <p:cNvSpPr/>
            <p:nvPr/>
          </p:nvSpPr>
          <p:spPr>
            <a:xfrm>
              <a:off x="0" y="0"/>
              <a:ext cx="812800" cy="154760"/>
            </a:xfrm>
            <a:custGeom>
              <a:rect b="b" l="l" r="r" t="t"/>
              <a:pathLst>
                <a:path extrusionOk="0" h="154760" w="812800">
                  <a:moveTo>
                    <a:pt x="0" y="0"/>
                  </a:moveTo>
                  <a:lnTo>
                    <a:pt x="812800" y="0"/>
                  </a:lnTo>
                  <a:lnTo>
                    <a:pt x="812800" y="154760"/>
                  </a:lnTo>
                  <a:lnTo>
                    <a:pt x="0" y="154760"/>
                  </a:lnTo>
                  <a:close/>
                </a:path>
              </a:pathLst>
            </a:custGeom>
            <a:solidFill>
              <a:srgbClr val="000000"/>
            </a:solidFill>
            <a:ln>
              <a:noFill/>
            </a:ln>
          </p:spPr>
        </p:sp>
        <p:sp>
          <p:nvSpPr>
            <p:cNvPr id="115" name="Google Shape;115;p10"/>
            <p:cNvSpPr txBox="1"/>
            <p:nvPr/>
          </p:nvSpPr>
          <p:spPr>
            <a:xfrm>
              <a:off x="0" y="-38100"/>
              <a:ext cx="812800" cy="19286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6" name="Google Shape;116;p10"/>
          <p:cNvSpPr txBox="1"/>
          <p:nvPr/>
        </p:nvSpPr>
        <p:spPr>
          <a:xfrm>
            <a:off x="1497174" y="1784881"/>
            <a:ext cx="15293700" cy="2057100"/>
          </a:xfrm>
          <a:prstGeom prst="rect">
            <a:avLst/>
          </a:prstGeom>
          <a:noFill/>
          <a:ln>
            <a:noFill/>
          </a:ln>
        </p:spPr>
        <p:txBody>
          <a:bodyPr anchorCtr="0" anchor="t" bIns="0" lIns="0" spcFirstLastPara="1" rIns="0" wrap="square" tIns="0">
            <a:spAutoFit/>
          </a:bodyPr>
          <a:lstStyle/>
          <a:p>
            <a:pPr indent="0" lvl="0" marL="0" marR="0" rtl="0" algn="ctr">
              <a:lnSpc>
                <a:spcPct val="118011"/>
              </a:lnSpc>
              <a:spcBef>
                <a:spcPts val="0"/>
              </a:spcBef>
              <a:spcAft>
                <a:spcPts val="0"/>
              </a:spcAft>
              <a:buNone/>
            </a:pPr>
            <a:r>
              <a:rPr i="0" lang="en-US" sz="13364" u="none" cap="none" strike="noStrike">
                <a:solidFill>
                  <a:srgbClr val="000000"/>
                </a:solidFill>
                <a:latin typeface="Poiret One"/>
                <a:ea typeface="Poiret One"/>
                <a:cs typeface="Poiret One"/>
                <a:sym typeface="Poiret One"/>
              </a:rPr>
              <a:t>TABLE OF CONTENTS</a:t>
            </a:r>
            <a:endParaRPr>
              <a:latin typeface="Poiret One"/>
              <a:ea typeface="Poiret One"/>
              <a:cs typeface="Poiret One"/>
              <a:sym typeface="Poiret One"/>
            </a:endParaRPr>
          </a:p>
        </p:txBody>
      </p:sp>
      <p:sp>
        <p:nvSpPr>
          <p:cNvPr id="117" name="Google Shape;117;p10"/>
          <p:cNvSpPr txBox="1"/>
          <p:nvPr/>
        </p:nvSpPr>
        <p:spPr>
          <a:xfrm>
            <a:off x="2173287" y="6375536"/>
            <a:ext cx="2089500" cy="1800900"/>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i="0" lang="en-US" sz="11699" u="none" cap="none" strike="noStrike">
                <a:solidFill>
                  <a:srgbClr val="000000"/>
                </a:solidFill>
                <a:latin typeface="Poiret One"/>
                <a:ea typeface="Poiret One"/>
                <a:cs typeface="Poiret One"/>
                <a:sym typeface="Poiret One"/>
              </a:rPr>
              <a:t>01</a:t>
            </a:r>
            <a:endParaRPr>
              <a:latin typeface="Poiret One"/>
              <a:ea typeface="Poiret One"/>
              <a:cs typeface="Poiret One"/>
              <a:sym typeface="Poiret One"/>
            </a:endParaRPr>
          </a:p>
        </p:txBody>
      </p:sp>
      <p:sp>
        <p:nvSpPr>
          <p:cNvPr id="118" name="Google Shape;118;p10"/>
          <p:cNvSpPr txBox="1"/>
          <p:nvPr/>
        </p:nvSpPr>
        <p:spPr>
          <a:xfrm>
            <a:off x="7061372" y="6375536"/>
            <a:ext cx="4165200" cy="1800900"/>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i="0" lang="en-US" sz="11699" u="none" cap="none" strike="noStrike">
                <a:solidFill>
                  <a:srgbClr val="000000"/>
                </a:solidFill>
                <a:latin typeface="Poiret One"/>
                <a:ea typeface="Poiret One"/>
                <a:cs typeface="Poiret One"/>
                <a:sym typeface="Poiret One"/>
              </a:rPr>
              <a:t>02</a:t>
            </a:r>
            <a:endParaRPr>
              <a:latin typeface="Poiret One"/>
              <a:ea typeface="Poiret One"/>
              <a:cs typeface="Poiret One"/>
              <a:sym typeface="Poiret One"/>
            </a:endParaRPr>
          </a:p>
        </p:txBody>
      </p:sp>
      <p:sp>
        <p:nvSpPr>
          <p:cNvPr id="119" name="Google Shape;119;p10"/>
          <p:cNvSpPr txBox="1"/>
          <p:nvPr/>
        </p:nvSpPr>
        <p:spPr>
          <a:xfrm>
            <a:off x="13522978" y="6375536"/>
            <a:ext cx="3093900" cy="1800900"/>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i="0" lang="en-US" sz="11699" u="none" cap="none" strike="noStrike">
                <a:solidFill>
                  <a:srgbClr val="000000"/>
                </a:solidFill>
                <a:latin typeface="Poiret One"/>
                <a:ea typeface="Poiret One"/>
                <a:cs typeface="Poiret One"/>
                <a:sym typeface="Poiret One"/>
              </a:rPr>
              <a:t>03</a:t>
            </a:r>
            <a:endParaRPr>
              <a:latin typeface="Poiret One"/>
              <a:ea typeface="Poiret One"/>
              <a:cs typeface="Poiret One"/>
              <a:sym typeface="Poiret One"/>
            </a:endParaRPr>
          </a:p>
        </p:txBody>
      </p:sp>
      <p:sp>
        <p:nvSpPr>
          <p:cNvPr id="120" name="Google Shape;120;p10"/>
          <p:cNvSpPr txBox="1"/>
          <p:nvPr/>
        </p:nvSpPr>
        <p:spPr>
          <a:xfrm>
            <a:off x="2039197" y="8319784"/>
            <a:ext cx="2357727" cy="461010"/>
          </a:xfrm>
          <a:prstGeom prst="rect">
            <a:avLst/>
          </a:prstGeom>
          <a:noFill/>
          <a:ln>
            <a:noFill/>
          </a:ln>
        </p:spPr>
        <p:txBody>
          <a:bodyPr anchorCtr="0" anchor="t" bIns="0" lIns="0" spcFirstLastPara="1" rIns="0" wrap="square" tIns="0">
            <a:spAutoFit/>
          </a:bodyPr>
          <a:lstStyle/>
          <a:p>
            <a:pPr indent="0" lvl="0" marL="0" marR="0" rtl="0" algn="ctr">
              <a:lnSpc>
                <a:spcPct val="135012"/>
              </a:lnSpc>
              <a:spcBef>
                <a:spcPts val="0"/>
              </a:spcBef>
              <a:spcAft>
                <a:spcPts val="0"/>
              </a:spcAft>
              <a:buNone/>
            </a:pPr>
            <a:r>
              <a:rPr b="0" i="0" lang="en-US" sz="2799" u="none" cap="none" strike="noStrike">
                <a:solidFill>
                  <a:srgbClr val="F8F8F8"/>
                </a:solidFill>
                <a:latin typeface="Inter"/>
                <a:ea typeface="Inter"/>
                <a:cs typeface="Inter"/>
                <a:sym typeface="Inter"/>
              </a:rPr>
              <a:t>Introduction</a:t>
            </a:r>
            <a:endParaRPr/>
          </a:p>
        </p:txBody>
      </p:sp>
      <p:sp>
        <p:nvSpPr>
          <p:cNvPr id="121" name="Google Shape;121;p10"/>
          <p:cNvSpPr txBox="1"/>
          <p:nvPr/>
        </p:nvSpPr>
        <p:spPr>
          <a:xfrm>
            <a:off x="7829074" y="8319784"/>
            <a:ext cx="2629852" cy="461010"/>
          </a:xfrm>
          <a:prstGeom prst="rect">
            <a:avLst/>
          </a:prstGeom>
          <a:noFill/>
          <a:ln>
            <a:noFill/>
          </a:ln>
        </p:spPr>
        <p:txBody>
          <a:bodyPr anchorCtr="0" anchor="t" bIns="0" lIns="0" spcFirstLastPara="1" rIns="0" wrap="square" tIns="0">
            <a:spAutoFit/>
          </a:bodyPr>
          <a:lstStyle/>
          <a:p>
            <a:pPr indent="0" lvl="0" marL="0" marR="0" rtl="0" algn="ctr">
              <a:lnSpc>
                <a:spcPct val="135012"/>
              </a:lnSpc>
              <a:spcBef>
                <a:spcPts val="0"/>
              </a:spcBef>
              <a:spcAft>
                <a:spcPts val="0"/>
              </a:spcAft>
              <a:buNone/>
            </a:pPr>
            <a:r>
              <a:rPr b="0" i="0" lang="en-US" sz="2799" u="none" cap="none" strike="noStrike">
                <a:solidFill>
                  <a:srgbClr val="F8F8F8"/>
                </a:solidFill>
                <a:latin typeface="Inter"/>
                <a:ea typeface="Inter"/>
                <a:cs typeface="Inter"/>
                <a:sym typeface="Inter"/>
              </a:rPr>
              <a:t>Core Principles</a:t>
            </a:r>
            <a:endParaRPr/>
          </a:p>
        </p:txBody>
      </p:sp>
      <p:sp>
        <p:nvSpPr>
          <p:cNvPr id="122" name="Google Shape;122;p10"/>
          <p:cNvSpPr txBox="1"/>
          <p:nvPr/>
        </p:nvSpPr>
        <p:spPr>
          <a:xfrm>
            <a:off x="13569072" y="8319784"/>
            <a:ext cx="3001735" cy="461010"/>
          </a:xfrm>
          <a:prstGeom prst="rect">
            <a:avLst/>
          </a:prstGeom>
          <a:noFill/>
          <a:ln>
            <a:noFill/>
          </a:ln>
        </p:spPr>
        <p:txBody>
          <a:bodyPr anchorCtr="0" anchor="t" bIns="0" lIns="0" spcFirstLastPara="1" rIns="0" wrap="square" tIns="0">
            <a:spAutoFit/>
          </a:bodyPr>
          <a:lstStyle/>
          <a:p>
            <a:pPr indent="0" lvl="0" marL="0" marR="0" rtl="0" algn="ctr">
              <a:lnSpc>
                <a:spcPct val="135012"/>
              </a:lnSpc>
              <a:spcBef>
                <a:spcPts val="0"/>
              </a:spcBef>
              <a:spcAft>
                <a:spcPts val="0"/>
              </a:spcAft>
              <a:buNone/>
            </a:pPr>
            <a:r>
              <a:rPr b="0" i="0" lang="en-US" sz="2799" u="none" cap="none" strike="noStrike">
                <a:solidFill>
                  <a:srgbClr val="F8F8F8"/>
                </a:solidFill>
                <a:latin typeface="Inter"/>
                <a:ea typeface="Inter"/>
                <a:cs typeface="Inter"/>
                <a:sym typeface="Inter"/>
              </a:rPr>
              <a:t>Applications</a:t>
            </a:r>
            <a:endParaRPr/>
          </a:p>
        </p:txBody>
      </p:sp>
      <p:sp>
        <p:nvSpPr>
          <p:cNvPr id="123" name="Google Shape;123;p10"/>
          <p:cNvSpPr txBox="1"/>
          <p:nvPr/>
        </p:nvSpPr>
        <p:spPr>
          <a:xfrm>
            <a:off x="761116" y="281639"/>
            <a:ext cx="6574730" cy="307467"/>
          </a:xfrm>
          <a:prstGeom prst="rect">
            <a:avLst/>
          </a:prstGeom>
          <a:noFill/>
          <a:ln>
            <a:noFill/>
          </a:ln>
        </p:spPr>
        <p:txBody>
          <a:bodyPr anchorCtr="0" anchor="t" bIns="0" lIns="0" spcFirstLastPara="1" rIns="0" wrap="square" tIns="0">
            <a:spAutoFit/>
          </a:bodyPr>
          <a:lstStyle/>
          <a:p>
            <a:pPr indent="0" lvl="0" marL="0" marR="0" rtl="0" algn="l">
              <a:lnSpc>
                <a:spcPct val="119000"/>
              </a:lnSpc>
              <a:spcBef>
                <a:spcPts val="0"/>
              </a:spcBef>
              <a:spcAft>
                <a:spcPts val="0"/>
              </a:spcAft>
              <a:buNone/>
            </a:pPr>
            <a:r>
              <a:rPr b="0" i="0" lang="en-US" sz="2100" u="none" cap="none" strike="noStrike">
                <a:solidFill>
                  <a:srgbClr val="000000"/>
                </a:solidFill>
                <a:latin typeface="Inter"/>
                <a:ea typeface="Inter"/>
                <a:cs typeface="Inter"/>
                <a:sym typeface="Inter"/>
              </a:rPr>
              <a:t>Rousseau Educational Philosophy Slides</a:t>
            </a:r>
            <a:endParaRPr/>
          </a:p>
        </p:txBody>
      </p:sp>
      <p:sp>
        <p:nvSpPr>
          <p:cNvPr id="124" name="Google Shape;124;p10"/>
          <p:cNvSpPr txBox="1"/>
          <p:nvPr/>
        </p:nvSpPr>
        <p:spPr>
          <a:xfrm>
            <a:off x="12605957" y="281639"/>
            <a:ext cx="4920928" cy="307467"/>
          </a:xfrm>
          <a:prstGeom prst="rect">
            <a:avLst/>
          </a:prstGeom>
          <a:noFill/>
          <a:ln>
            <a:noFill/>
          </a:ln>
        </p:spPr>
        <p:txBody>
          <a:bodyPr anchorCtr="0" anchor="t" bIns="0" lIns="0" spcFirstLastPara="1" rIns="0" wrap="square" tIns="0">
            <a:spAutoFit/>
          </a:bodyPr>
          <a:lstStyle/>
          <a:p>
            <a:pPr indent="0" lvl="0" marL="0" marR="0" rtl="0" algn="r">
              <a:lnSpc>
                <a:spcPct val="119000"/>
              </a:lnSpc>
              <a:spcBef>
                <a:spcPts val="0"/>
              </a:spcBef>
              <a:spcAft>
                <a:spcPts val="0"/>
              </a:spcAft>
              <a:buNone/>
            </a:pPr>
            <a:r>
              <a:rPr b="0" i="0" lang="en-US" sz="2100" u="none" cap="none" strike="noStrike">
                <a:solidFill>
                  <a:srgbClr val="000000"/>
                </a:solidFill>
                <a:latin typeface="Inter"/>
                <a:ea typeface="Inter"/>
                <a:cs typeface="Inter"/>
                <a:sym typeface="Inter"/>
              </a:rPr>
              <a:t>2025/05/24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28" name="Shape 128"/>
        <p:cNvGrpSpPr/>
        <p:nvPr/>
      </p:nvGrpSpPr>
      <p:grpSpPr>
        <a:xfrm>
          <a:off x="0" y="0"/>
          <a:ext cx="0" cy="0"/>
          <a:chOff x="0" y="0"/>
          <a:chExt cx="0" cy="0"/>
        </a:xfrm>
      </p:grpSpPr>
      <p:sp>
        <p:nvSpPr>
          <p:cNvPr id="129" name="Google Shape;129;p11"/>
          <p:cNvSpPr txBox="1"/>
          <p:nvPr/>
        </p:nvSpPr>
        <p:spPr>
          <a:xfrm>
            <a:off x="6096288" y="2505858"/>
            <a:ext cx="6095400" cy="5710200"/>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i="0" lang="en-US" sz="37097" u="none" cap="none" strike="noStrike">
                <a:solidFill>
                  <a:srgbClr val="FFFFFF"/>
                </a:solidFill>
                <a:latin typeface="Poiret One"/>
                <a:ea typeface="Poiret One"/>
                <a:cs typeface="Poiret One"/>
                <a:sym typeface="Poiret One"/>
              </a:rPr>
              <a:t>01</a:t>
            </a:r>
            <a:endParaRPr>
              <a:latin typeface="Poiret One"/>
              <a:ea typeface="Poiret One"/>
              <a:cs typeface="Poiret One"/>
              <a:sym typeface="Poiret One"/>
            </a:endParaRPr>
          </a:p>
        </p:txBody>
      </p:sp>
      <p:sp>
        <p:nvSpPr>
          <p:cNvPr id="130" name="Google Shape;130;p11"/>
          <p:cNvSpPr txBox="1"/>
          <p:nvPr/>
        </p:nvSpPr>
        <p:spPr>
          <a:xfrm rot="5400000">
            <a:off x="12886857" y="4145429"/>
            <a:ext cx="8540953" cy="1996143"/>
          </a:xfrm>
          <a:prstGeom prst="rect">
            <a:avLst/>
          </a:prstGeom>
          <a:noFill/>
          <a:ln>
            <a:noFill/>
          </a:ln>
        </p:spPr>
        <p:txBody>
          <a:bodyPr anchorCtr="0" anchor="t" bIns="0" lIns="0" spcFirstLastPara="1" rIns="0" wrap="square" tIns="0">
            <a:spAutoFit/>
          </a:bodyPr>
          <a:lstStyle/>
          <a:p>
            <a:pPr indent="0" lvl="0" marL="0" marR="0" rtl="0" algn="ctr">
              <a:lnSpc>
                <a:spcPct val="166992"/>
              </a:lnSpc>
              <a:spcBef>
                <a:spcPts val="0"/>
              </a:spcBef>
              <a:spcAft>
                <a:spcPts val="0"/>
              </a:spcAft>
              <a:buNone/>
            </a:pPr>
            <a:r>
              <a:rPr b="0" i="0" lang="en-US" sz="10122" u="none" cap="none" strike="noStrike">
                <a:solidFill>
                  <a:srgbClr val="FFFFFF"/>
                </a:solidFill>
                <a:latin typeface="Inter"/>
                <a:ea typeface="Inter"/>
                <a:cs typeface="Inter"/>
                <a:sym typeface="Inter"/>
              </a:rPr>
              <a:t>Introduction</a:t>
            </a:r>
            <a:endParaRPr/>
          </a:p>
        </p:txBody>
      </p:sp>
      <p:sp>
        <p:nvSpPr>
          <p:cNvPr id="131" name="Google Shape;131;p11"/>
          <p:cNvSpPr txBox="1"/>
          <p:nvPr/>
        </p:nvSpPr>
        <p:spPr>
          <a:xfrm rot="-5400000">
            <a:off x="-3139810" y="4145429"/>
            <a:ext cx="8540953" cy="1996143"/>
          </a:xfrm>
          <a:prstGeom prst="rect">
            <a:avLst/>
          </a:prstGeom>
          <a:noFill/>
          <a:ln>
            <a:noFill/>
          </a:ln>
        </p:spPr>
        <p:txBody>
          <a:bodyPr anchorCtr="0" anchor="t" bIns="0" lIns="0" spcFirstLastPara="1" rIns="0" wrap="square" tIns="0">
            <a:spAutoFit/>
          </a:bodyPr>
          <a:lstStyle/>
          <a:p>
            <a:pPr indent="0" lvl="0" marL="0" marR="0" rtl="0" algn="ctr">
              <a:lnSpc>
                <a:spcPct val="166992"/>
              </a:lnSpc>
              <a:spcBef>
                <a:spcPts val="0"/>
              </a:spcBef>
              <a:spcAft>
                <a:spcPts val="0"/>
              </a:spcAft>
              <a:buNone/>
            </a:pPr>
            <a:r>
              <a:rPr b="0" i="0" lang="en-US" sz="10122" u="none" cap="none" strike="noStrike">
                <a:solidFill>
                  <a:srgbClr val="FFFFFF"/>
                </a:solidFill>
                <a:latin typeface="Inter"/>
                <a:ea typeface="Inter"/>
                <a:cs typeface="Inter"/>
                <a:sym typeface="Inter"/>
              </a:rPr>
              <a:t>Introduction</a:t>
            </a:r>
            <a:endParaRPr/>
          </a:p>
        </p:txBody>
      </p:sp>
      <p:cxnSp>
        <p:nvCxnSpPr>
          <p:cNvPr id="132" name="Google Shape;132;p11"/>
          <p:cNvCxnSpPr/>
          <p:nvPr/>
        </p:nvCxnSpPr>
        <p:spPr>
          <a:xfrm>
            <a:off x="0" y="838200"/>
            <a:ext cx="18288000" cy="0"/>
          </a:xfrm>
          <a:prstGeom prst="straightConnector1">
            <a:avLst/>
          </a:prstGeom>
          <a:noFill/>
          <a:ln cap="flat" cmpd="sng" w="28575">
            <a:solidFill>
              <a:srgbClr val="FFFFFF"/>
            </a:solidFill>
            <a:prstDash val="solid"/>
            <a:round/>
            <a:headEnd len="sm" w="sm" type="none"/>
            <a:tailEnd len="sm" w="sm" type="none"/>
          </a:ln>
        </p:spPr>
      </p:cxnSp>
      <p:cxnSp>
        <p:nvCxnSpPr>
          <p:cNvPr id="133" name="Google Shape;133;p11"/>
          <p:cNvCxnSpPr/>
          <p:nvPr/>
        </p:nvCxnSpPr>
        <p:spPr>
          <a:xfrm>
            <a:off x="0" y="9428264"/>
            <a:ext cx="18288000" cy="0"/>
          </a:xfrm>
          <a:prstGeom prst="straightConnector1">
            <a:avLst/>
          </a:prstGeom>
          <a:noFill/>
          <a:ln cap="flat" cmpd="sng" w="28575">
            <a:solidFill>
              <a:srgbClr val="FFFFFF"/>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137" name="Shape 137"/>
        <p:cNvGrpSpPr/>
        <p:nvPr/>
      </p:nvGrpSpPr>
      <p:grpSpPr>
        <a:xfrm>
          <a:off x="0" y="0"/>
          <a:ext cx="0" cy="0"/>
          <a:chOff x="0" y="0"/>
          <a:chExt cx="0" cy="0"/>
        </a:xfrm>
      </p:grpSpPr>
      <p:pic>
        <p:nvPicPr>
          <p:cNvPr id="138" name="Google Shape;138;p12"/>
          <p:cNvPicPr preferRelativeResize="0"/>
          <p:nvPr/>
        </p:nvPicPr>
        <p:blipFill rotWithShape="1">
          <a:blip r:embed="rId3">
            <a:alphaModFix/>
          </a:blip>
          <a:srcRect b="0" l="11289" r="11290" t="0"/>
          <a:stretch/>
        </p:blipFill>
        <p:spPr>
          <a:xfrm>
            <a:off x="0" y="838200"/>
            <a:ext cx="9144000" cy="9448800"/>
          </a:xfrm>
          <a:prstGeom prst="rect">
            <a:avLst/>
          </a:prstGeom>
          <a:noFill/>
          <a:ln>
            <a:noFill/>
          </a:ln>
        </p:spPr>
      </p:pic>
      <p:cxnSp>
        <p:nvCxnSpPr>
          <p:cNvPr id="139" name="Google Shape;139;p12"/>
          <p:cNvCxnSpPr/>
          <p:nvPr/>
        </p:nvCxnSpPr>
        <p:spPr>
          <a:xfrm>
            <a:off x="0" y="838200"/>
            <a:ext cx="18288000" cy="0"/>
          </a:xfrm>
          <a:prstGeom prst="straightConnector1">
            <a:avLst/>
          </a:prstGeom>
          <a:noFill/>
          <a:ln cap="flat" cmpd="sng" w="28575">
            <a:solidFill>
              <a:srgbClr val="000000"/>
            </a:solidFill>
            <a:prstDash val="solid"/>
            <a:round/>
            <a:headEnd len="sm" w="sm" type="none"/>
            <a:tailEnd len="sm" w="sm" type="none"/>
          </a:ln>
        </p:spPr>
      </p:cxnSp>
      <p:cxnSp>
        <p:nvCxnSpPr>
          <p:cNvPr id="140" name="Google Shape;140;p12"/>
          <p:cNvCxnSpPr/>
          <p:nvPr/>
        </p:nvCxnSpPr>
        <p:spPr>
          <a:xfrm rot="10800000">
            <a:off x="9406011" y="838200"/>
            <a:ext cx="0" cy="9448800"/>
          </a:xfrm>
          <a:prstGeom prst="straightConnector1">
            <a:avLst/>
          </a:prstGeom>
          <a:noFill/>
          <a:ln cap="flat" cmpd="sng" w="28575">
            <a:solidFill>
              <a:srgbClr val="000000"/>
            </a:solidFill>
            <a:prstDash val="solid"/>
            <a:round/>
            <a:headEnd len="sm" w="sm" type="none"/>
            <a:tailEnd len="sm" w="sm" type="none"/>
          </a:ln>
        </p:spPr>
      </p:cxnSp>
      <p:sp>
        <p:nvSpPr>
          <p:cNvPr id="141" name="Google Shape;141;p12"/>
          <p:cNvSpPr txBox="1"/>
          <p:nvPr/>
        </p:nvSpPr>
        <p:spPr>
          <a:xfrm>
            <a:off x="10055695" y="2950490"/>
            <a:ext cx="7471200" cy="2067900"/>
          </a:xfrm>
          <a:prstGeom prst="rect">
            <a:avLst/>
          </a:prstGeom>
          <a:noFill/>
          <a:ln>
            <a:noFill/>
          </a:ln>
        </p:spPr>
        <p:txBody>
          <a:bodyPr anchorCtr="0" anchor="t" bIns="0" lIns="0" spcFirstLastPara="1" rIns="0" wrap="square" tIns="0">
            <a:spAutoFit/>
          </a:bodyPr>
          <a:lstStyle/>
          <a:p>
            <a:pPr indent="0" lvl="0" marL="0" marR="0" rtl="0" algn="r">
              <a:lnSpc>
                <a:spcPct val="105001"/>
              </a:lnSpc>
              <a:spcBef>
                <a:spcPts val="0"/>
              </a:spcBef>
              <a:spcAft>
                <a:spcPts val="0"/>
              </a:spcAft>
              <a:buNone/>
            </a:pPr>
            <a:r>
              <a:rPr i="0" lang="en-US" sz="13435" u="none" cap="none" strike="noStrike">
                <a:solidFill>
                  <a:srgbClr val="000000"/>
                </a:solidFill>
                <a:latin typeface="Poiret One"/>
                <a:ea typeface="Poiret One"/>
                <a:cs typeface="Poiret One"/>
                <a:sym typeface="Poiret One"/>
              </a:rPr>
              <a:t>Overview</a:t>
            </a:r>
            <a:endParaRPr>
              <a:latin typeface="Poiret One"/>
              <a:ea typeface="Poiret One"/>
              <a:cs typeface="Poiret One"/>
              <a:sym typeface="Poiret One"/>
            </a:endParaRPr>
          </a:p>
        </p:txBody>
      </p:sp>
      <p:sp>
        <p:nvSpPr>
          <p:cNvPr id="142" name="Google Shape;142;p12"/>
          <p:cNvSpPr txBox="1"/>
          <p:nvPr/>
        </p:nvSpPr>
        <p:spPr>
          <a:xfrm>
            <a:off x="11470892" y="5404776"/>
            <a:ext cx="6055993" cy="2834259"/>
          </a:xfrm>
          <a:prstGeom prst="rect">
            <a:avLst/>
          </a:prstGeom>
          <a:noFill/>
          <a:ln>
            <a:noFill/>
          </a:ln>
        </p:spPr>
        <p:txBody>
          <a:bodyPr anchorCtr="0" anchor="t" bIns="0" lIns="0" spcFirstLastPara="1" rIns="0" wrap="square" tIns="0">
            <a:spAutoFit/>
          </a:bodyPr>
          <a:lstStyle/>
          <a:p>
            <a:pPr indent="0" lvl="0" marL="0" marR="0" rtl="0" algn="r">
              <a:lnSpc>
                <a:spcPct val="218000"/>
              </a:lnSpc>
              <a:spcBef>
                <a:spcPts val="0"/>
              </a:spcBef>
              <a:spcAft>
                <a:spcPts val="0"/>
              </a:spcAft>
              <a:buNone/>
            </a:pPr>
            <a:r>
              <a:rPr b="0" i="0" lang="en-US" sz="2100" u="none" cap="none" strike="noStrike">
                <a:solidFill>
                  <a:srgbClr val="000000"/>
                </a:solidFill>
                <a:latin typeface="Inter"/>
                <a:ea typeface="Inter"/>
                <a:cs typeface="Inter"/>
                <a:sym typeface="Inter"/>
              </a:rPr>
              <a:t>Jean-Jacques Rousseau was an 18th-century philosopher known for his influential works on education and society. His book "Emile: Or On Education" revolutionized thinking about how children should be raised and educated. </a:t>
            </a:r>
            <a:endParaRPr/>
          </a:p>
        </p:txBody>
      </p:sp>
      <p:sp>
        <p:nvSpPr>
          <p:cNvPr id="143" name="Google Shape;143;p12"/>
          <p:cNvSpPr txBox="1"/>
          <p:nvPr/>
        </p:nvSpPr>
        <p:spPr>
          <a:xfrm>
            <a:off x="761116" y="281639"/>
            <a:ext cx="6574730" cy="307467"/>
          </a:xfrm>
          <a:prstGeom prst="rect">
            <a:avLst/>
          </a:prstGeom>
          <a:noFill/>
          <a:ln>
            <a:noFill/>
          </a:ln>
        </p:spPr>
        <p:txBody>
          <a:bodyPr anchorCtr="0" anchor="t" bIns="0" lIns="0" spcFirstLastPara="1" rIns="0" wrap="square" tIns="0">
            <a:spAutoFit/>
          </a:bodyPr>
          <a:lstStyle/>
          <a:p>
            <a:pPr indent="0" lvl="0" marL="0" marR="0" rtl="0" algn="l">
              <a:lnSpc>
                <a:spcPct val="119000"/>
              </a:lnSpc>
              <a:spcBef>
                <a:spcPts val="0"/>
              </a:spcBef>
              <a:spcAft>
                <a:spcPts val="0"/>
              </a:spcAft>
              <a:buNone/>
            </a:pPr>
            <a:r>
              <a:rPr b="0" i="0" lang="en-US" sz="2100" u="none" cap="none" strike="noStrike">
                <a:solidFill>
                  <a:srgbClr val="000000"/>
                </a:solidFill>
                <a:latin typeface="Inter"/>
                <a:ea typeface="Inter"/>
                <a:cs typeface="Inter"/>
                <a:sym typeface="Inter"/>
              </a:rPr>
              <a:t>Rousseau Educational Philosophy Slides</a:t>
            </a:r>
            <a:endParaRPr/>
          </a:p>
        </p:txBody>
      </p:sp>
      <p:sp>
        <p:nvSpPr>
          <p:cNvPr id="144" name="Google Shape;144;p12"/>
          <p:cNvSpPr txBox="1"/>
          <p:nvPr/>
        </p:nvSpPr>
        <p:spPr>
          <a:xfrm>
            <a:off x="12605957" y="281639"/>
            <a:ext cx="4920928" cy="307467"/>
          </a:xfrm>
          <a:prstGeom prst="rect">
            <a:avLst/>
          </a:prstGeom>
          <a:noFill/>
          <a:ln>
            <a:noFill/>
          </a:ln>
        </p:spPr>
        <p:txBody>
          <a:bodyPr anchorCtr="0" anchor="t" bIns="0" lIns="0" spcFirstLastPara="1" rIns="0" wrap="square" tIns="0">
            <a:spAutoFit/>
          </a:bodyPr>
          <a:lstStyle/>
          <a:p>
            <a:pPr indent="0" lvl="0" marL="0" marR="0" rtl="0" algn="r">
              <a:lnSpc>
                <a:spcPct val="119000"/>
              </a:lnSpc>
              <a:spcBef>
                <a:spcPts val="0"/>
              </a:spcBef>
              <a:spcAft>
                <a:spcPts val="0"/>
              </a:spcAft>
              <a:buNone/>
            </a:pPr>
            <a:r>
              <a:rPr b="0" i="0" lang="en-US" sz="2100" u="none" cap="none" strike="noStrike">
                <a:solidFill>
                  <a:srgbClr val="000000"/>
                </a:solidFill>
                <a:latin typeface="Inter"/>
                <a:ea typeface="Inter"/>
                <a:cs typeface="Inter"/>
                <a:sym typeface="Inter"/>
              </a:rPr>
              <a:t>2025/05/24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148" name="Shape 148"/>
        <p:cNvGrpSpPr/>
        <p:nvPr/>
      </p:nvGrpSpPr>
      <p:grpSpPr>
        <a:xfrm>
          <a:off x="0" y="0"/>
          <a:ext cx="0" cy="0"/>
          <a:chOff x="0" y="0"/>
          <a:chExt cx="0" cy="0"/>
        </a:xfrm>
      </p:grpSpPr>
      <p:cxnSp>
        <p:nvCxnSpPr>
          <p:cNvPr id="149" name="Google Shape;149;p13"/>
          <p:cNvCxnSpPr/>
          <p:nvPr/>
        </p:nvCxnSpPr>
        <p:spPr>
          <a:xfrm>
            <a:off x="0" y="838200"/>
            <a:ext cx="18288000" cy="0"/>
          </a:xfrm>
          <a:prstGeom prst="straightConnector1">
            <a:avLst/>
          </a:prstGeom>
          <a:noFill/>
          <a:ln cap="flat" cmpd="sng" w="28575">
            <a:solidFill>
              <a:srgbClr val="000000"/>
            </a:solidFill>
            <a:prstDash val="solid"/>
            <a:round/>
            <a:headEnd len="sm" w="sm" type="none"/>
            <a:tailEnd len="sm" w="sm" type="none"/>
          </a:ln>
        </p:spPr>
      </p:cxnSp>
      <p:grpSp>
        <p:nvGrpSpPr>
          <p:cNvPr id="150" name="Google Shape;150;p13"/>
          <p:cNvGrpSpPr/>
          <p:nvPr/>
        </p:nvGrpSpPr>
        <p:grpSpPr>
          <a:xfrm>
            <a:off x="854365" y="4542142"/>
            <a:ext cx="4846635" cy="6042163"/>
            <a:chOff x="0" y="-38100"/>
            <a:chExt cx="1276480" cy="1591352"/>
          </a:xfrm>
        </p:grpSpPr>
        <p:sp>
          <p:nvSpPr>
            <p:cNvPr id="151" name="Google Shape;151;p13"/>
            <p:cNvSpPr/>
            <p:nvPr/>
          </p:nvSpPr>
          <p:spPr>
            <a:xfrm>
              <a:off x="0" y="0"/>
              <a:ext cx="1276480" cy="1553252"/>
            </a:xfrm>
            <a:custGeom>
              <a:rect b="b" l="l" r="r" t="t"/>
              <a:pathLst>
                <a:path extrusionOk="0" h="1553252" w="1276480">
                  <a:moveTo>
                    <a:pt x="0" y="0"/>
                  </a:moveTo>
                  <a:lnTo>
                    <a:pt x="1276480" y="0"/>
                  </a:lnTo>
                  <a:lnTo>
                    <a:pt x="1276480" y="1553252"/>
                  </a:lnTo>
                  <a:lnTo>
                    <a:pt x="0" y="1553252"/>
                  </a:lnTo>
                  <a:close/>
                </a:path>
              </a:pathLst>
            </a:custGeom>
            <a:solidFill>
              <a:srgbClr val="000000">
                <a:alpha val="0"/>
              </a:srgbClr>
            </a:solidFill>
            <a:ln cap="sq" cmpd="sng" w="28575">
              <a:solidFill>
                <a:srgbClr val="000000"/>
              </a:solidFill>
              <a:prstDash val="solid"/>
              <a:miter lim="8000"/>
              <a:headEnd len="sm" w="sm" type="none"/>
              <a:tailEnd len="sm" w="sm" type="none"/>
            </a:ln>
          </p:spPr>
        </p:sp>
        <p:sp>
          <p:nvSpPr>
            <p:cNvPr id="152" name="Google Shape;152;p13"/>
            <p:cNvSpPr txBox="1"/>
            <p:nvPr/>
          </p:nvSpPr>
          <p:spPr>
            <a:xfrm>
              <a:off x="0" y="-38100"/>
              <a:ext cx="1276480" cy="1591352"/>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3" name="Google Shape;153;p13"/>
          <p:cNvGrpSpPr/>
          <p:nvPr/>
        </p:nvGrpSpPr>
        <p:grpSpPr>
          <a:xfrm>
            <a:off x="12380345" y="4542142"/>
            <a:ext cx="4846635" cy="6042163"/>
            <a:chOff x="0" y="-38100"/>
            <a:chExt cx="1276480" cy="1591352"/>
          </a:xfrm>
        </p:grpSpPr>
        <p:sp>
          <p:nvSpPr>
            <p:cNvPr id="154" name="Google Shape;154;p13"/>
            <p:cNvSpPr/>
            <p:nvPr/>
          </p:nvSpPr>
          <p:spPr>
            <a:xfrm>
              <a:off x="0" y="0"/>
              <a:ext cx="1276480" cy="1553252"/>
            </a:xfrm>
            <a:custGeom>
              <a:rect b="b" l="l" r="r" t="t"/>
              <a:pathLst>
                <a:path extrusionOk="0" h="1553252" w="1276480">
                  <a:moveTo>
                    <a:pt x="0" y="0"/>
                  </a:moveTo>
                  <a:lnTo>
                    <a:pt x="1276480" y="0"/>
                  </a:lnTo>
                  <a:lnTo>
                    <a:pt x="1276480" y="1553252"/>
                  </a:lnTo>
                  <a:lnTo>
                    <a:pt x="0" y="1553252"/>
                  </a:lnTo>
                  <a:close/>
                </a:path>
              </a:pathLst>
            </a:custGeom>
            <a:solidFill>
              <a:srgbClr val="000000">
                <a:alpha val="0"/>
              </a:srgbClr>
            </a:solidFill>
            <a:ln cap="sq" cmpd="sng" w="28575">
              <a:solidFill>
                <a:srgbClr val="000000"/>
              </a:solidFill>
              <a:prstDash val="solid"/>
              <a:miter lim="8000"/>
              <a:headEnd len="sm" w="sm" type="none"/>
              <a:tailEnd len="sm" w="sm" type="none"/>
            </a:ln>
          </p:spPr>
        </p:sp>
        <p:sp>
          <p:nvSpPr>
            <p:cNvPr id="155" name="Google Shape;155;p13"/>
            <p:cNvSpPr txBox="1"/>
            <p:nvPr/>
          </p:nvSpPr>
          <p:spPr>
            <a:xfrm>
              <a:off x="0" y="-38100"/>
              <a:ext cx="1276480" cy="1591352"/>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6" name="Google Shape;156;p13"/>
          <p:cNvSpPr/>
          <p:nvPr/>
        </p:nvSpPr>
        <p:spPr>
          <a:xfrm>
            <a:off x="2159285" y="3568406"/>
            <a:ext cx="2236794" cy="2236794"/>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a:ln cap="sq" cmpd="sng" w="285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3"/>
          <p:cNvSpPr/>
          <p:nvPr/>
        </p:nvSpPr>
        <p:spPr>
          <a:xfrm>
            <a:off x="13685266" y="3568406"/>
            <a:ext cx="2236794" cy="2236794"/>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a:ln cap="sq" cmpd="sng" w="285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8" name="Google Shape;158;p13"/>
          <p:cNvGrpSpPr/>
          <p:nvPr/>
        </p:nvGrpSpPr>
        <p:grpSpPr>
          <a:xfrm>
            <a:off x="6720682" y="4542142"/>
            <a:ext cx="4846635" cy="6042163"/>
            <a:chOff x="0" y="-38100"/>
            <a:chExt cx="1276480" cy="1591352"/>
          </a:xfrm>
        </p:grpSpPr>
        <p:sp>
          <p:nvSpPr>
            <p:cNvPr id="159" name="Google Shape;159;p13"/>
            <p:cNvSpPr/>
            <p:nvPr/>
          </p:nvSpPr>
          <p:spPr>
            <a:xfrm>
              <a:off x="0" y="0"/>
              <a:ext cx="1276480" cy="1553252"/>
            </a:xfrm>
            <a:custGeom>
              <a:rect b="b" l="l" r="r" t="t"/>
              <a:pathLst>
                <a:path extrusionOk="0" h="1553252" w="1276480">
                  <a:moveTo>
                    <a:pt x="0" y="0"/>
                  </a:moveTo>
                  <a:lnTo>
                    <a:pt x="1276480" y="0"/>
                  </a:lnTo>
                  <a:lnTo>
                    <a:pt x="1276480" y="1553252"/>
                  </a:lnTo>
                  <a:lnTo>
                    <a:pt x="0" y="1553252"/>
                  </a:lnTo>
                  <a:close/>
                </a:path>
              </a:pathLst>
            </a:custGeom>
            <a:solidFill>
              <a:srgbClr val="000000">
                <a:alpha val="0"/>
              </a:srgbClr>
            </a:solidFill>
            <a:ln cap="sq" cmpd="sng" w="28575">
              <a:solidFill>
                <a:srgbClr val="000000"/>
              </a:solidFill>
              <a:prstDash val="solid"/>
              <a:miter lim="8000"/>
              <a:headEnd len="sm" w="sm" type="none"/>
              <a:tailEnd len="sm" w="sm" type="none"/>
            </a:ln>
          </p:spPr>
        </p:sp>
        <p:sp>
          <p:nvSpPr>
            <p:cNvPr id="160" name="Google Shape;160;p13"/>
            <p:cNvSpPr txBox="1"/>
            <p:nvPr/>
          </p:nvSpPr>
          <p:spPr>
            <a:xfrm>
              <a:off x="0" y="-38100"/>
              <a:ext cx="1276480" cy="1591352"/>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1" name="Google Shape;161;p13"/>
          <p:cNvSpPr/>
          <p:nvPr/>
        </p:nvSpPr>
        <p:spPr>
          <a:xfrm>
            <a:off x="8025603" y="3568406"/>
            <a:ext cx="2236794" cy="2236794"/>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a:ln cap="sq" cmpd="sng" w="285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
          <p:cNvSpPr txBox="1"/>
          <p:nvPr/>
        </p:nvSpPr>
        <p:spPr>
          <a:xfrm>
            <a:off x="761116" y="281639"/>
            <a:ext cx="6574730" cy="307467"/>
          </a:xfrm>
          <a:prstGeom prst="rect">
            <a:avLst/>
          </a:prstGeom>
          <a:noFill/>
          <a:ln>
            <a:noFill/>
          </a:ln>
        </p:spPr>
        <p:txBody>
          <a:bodyPr anchorCtr="0" anchor="t" bIns="0" lIns="0" spcFirstLastPara="1" rIns="0" wrap="square" tIns="0">
            <a:spAutoFit/>
          </a:bodyPr>
          <a:lstStyle/>
          <a:p>
            <a:pPr indent="0" lvl="0" marL="0" marR="0" rtl="0" algn="l">
              <a:lnSpc>
                <a:spcPct val="119000"/>
              </a:lnSpc>
              <a:spcBef>
                <a:spcPts val="0"/>
              </a:spcBef>
              <a:spcAft>
                <a:spcPts val="0"/>
              </a:spcAft>
              <a:buNone/>
            </a:pPr>
            <a:r>
              <a:rPr b="0" i="0" lang="en-US" sz="2100" u="none" cap="none" strike="noStrike">
                <a:solidFill>
                  <a:srgbClr val="000000"/>
                </a:solidFill>
                <a:latin typeface="Inter"/>
                <a:ea typeface="Inter"/>
                <a:cs typeface="Inter"/>
                <a:sym typeface="Inter"/>
              </a:rPr>
              <a:t>Rousseau Educational Philosophy Slides</a:t>
            </a:r>
            <a:endParaRPr/>
          </a:p>
        </p:txBody>
      </p:sp>
      <p:sp>
        <p:nvSpPr>
          <p:cNvPr id="163" name="Google Shape;163;p13"/>
          <p:cNvSpPr txBox="1"/>
          <p:nvPr/>
        </p:nvSpPr>
        <p:spPr>
          <a:xfrm>
            <a:off x="12605957" y="281639"/>
            <a:ext cx="4920928" cy="307467"/>
          </a:xfrm>
          <a:prstGeom prst="rect">
            <a:avLst/>
          </a:prstGeom>
          <a:noFill/>
          <a:ln>
            <a:noFill/>
          </a:ln>
        </p:spPr>
        <p:txBody>
          <a:bodyPr anchorCtr="0" anchor="t" bIns="0" lIns="0" spcFirstLastPara="1" rIns="0" wrap="square" tIns="0">
            <a:spAutoFit/>
          </a:bodyPr>
          <a:lstStyle/>
          <a:p>
            <a:pPr indent="0" lvl="0" marL="0" marR="0" rtl="0" algn="r">
              <a:lnSpc>
                <a:spcPct val="119000"/>
              </a:lnSpc>
              <a:spcBef>
                <a:spcPts val="0"/>
              </a:spcBef>
              <a:spcAft>
                <a:spcPts val="0"/>
              </a:spcAft>
              <a:buNone/>
            </a:pPr>
            <a:r>
              <a:rPr b="0" i="0" lang="en-US" sz="2100" u="none" cap="none" strike="noStrike">
                <a:solidFill>
                  <a:srgbClr val="000000"/>
                </a:solidFill>
                <a:latin typeface="Inter"/>
                <a:ea typeface="Inter"/>
                <a:cs typeface="Inter"/>
                <a:sym typeface="Inter"/>
              </a:rPr>
              <a:t>2025/05/24</a:t>
            </a:r>
            <a:endParaRPr/>
          </a:p>
        </p:txBody>
      </p:sp>
      <p:sp>
        <p:nvSpPr>
          <p:cNvPr id="164" name="Google Shape;164;p13"/>
          <p:cNvSpPr txBox="1"/>
          <p:nvPr/>
        </p:nvSpPr>
        <p:spPr>
          <a:xfrm>
            <a:off x="4029373" y="1299243"/>
            <a:ext cx="10229400" cy="2002800"/>
          </a:xfrm>
          <a:prstGeom prst="rect">
            <a:avLst/>
          </a:prstGeom>
          <a:noFill/>
          <a:ln>
            <a:noFill/>
          </a:ln>
        </p:spPr>
        <p:txBody>
          <a:bodyPr anchorCtr="0" anchor="t" bIns="0" lIns="0" spcFirstLastPara="1" rIns="0" wrap="square" tIns="0">
            <a:spAutoFit/>
          </a:bodyPr>
          <a:lstStyle/>
          <a:p>
            <a:pPr indent="0" lvl="0" marL="0" marR="0" rtl="0" algn="ctr">
              <a:lnSpc>
                <a:spcPct val="139993"/>
              </a:lnSpc>
              <a:spcBef>
                <a:spcPts val="0"/>
              </a:spcBef>
              <a:spcAft>
                <a:spcPts val="0"/>
              </a:spcAft>
              <a:buNone/>
            </a:pPr>
            <a:r>
              <a:rPr i="0" lang="en-US" sz="13012" u="none" cap="none" strike="noStrike">
                <a:solidFill>
                  <a:srgbClr val="000000"/>
                </a:solidFill>
                <a:latin typeface="Poiret One"/>
                <a:ea typeface="Poiret One"/>
                <a:cs typeface="Poiret One"/>
                <a:sym typeface="Poiret One"/>
              </a:rPr>
              <a:t>Core Principles</a:t>
            </a:r>
            <a:endParaRPr>
              <a:latin typeface="Poiret One"/>
              <a:ea typeface="Poiret One"/>
              <a:cs typeface="Poiret One"/>
              <a:sym typeface="Poiret One"/>
            </a:endParaRPr>
          </a:p>
        </p:txBody>
      </p:sp>
      <p:sp>
        <p:nvSpPr>
          <p:cNvPr id="165" name="Google Shape;165;p13"/>
          <p:cNvSpPr txBox="1"/>
          <p:nvPr/>
        </p:nvSpPr>
        <p:spPr>
          <a:xfrm>
            <a:off x="8724559" y="3899698"/>
            <a:ext cx="838800" cy="15960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i="0" lang="en-US" sz="10368" u="none" cap="none" strike="noStrike">
                <a:solidFill>
                  <a:srgbClr val="000000"/>
                </a:solidFill>
                <a:latin typeface="Poiret One"/>
                <a:ea typeface="Poiret One"/>
                <a:cs typeface="Poiret One"/>
                <a:sym typeface="Poiret One"/>
              </a:rPr>
              <a:t>2</a:t>
            </a:r>
            <a:endParaRPr>
              <a:latin typeface="Poiret One"/>
              <a:ea typeface="Poiret One"/>
              <a:cs typeface="Poiret One"/>
              <a:sym typeface="Poiret One"/>
            </a:endParaRPr>
          </a:p>
        </p:txBody>
      </p:sp>
      <p:sp>
        <p:nvSpPr>
          <p:cNvPr id="166" name="Google Shape;166;p13"/>
          <p:cNvSpPr txBox="1"/>
          <p:nvPr/>
        </p:nvSpPr>
        <p:spPr>
          <a:xfrm>
            <a:off x="3119002" y="3899698"/>
            <a:ext cx="317400" cy="15960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i="0" lang="en-US" sz="10368" u="none" cap="none" strike="noStrike">
                <a:solidFill>
                  <a:srgbClr val="000000"/>
                </a:solidFill>
                <a:latin typeface="Poiret One"/>
                <a:ea typeface="Poiret One"/>
                <a:cs typeface="Poiret One"/>
                <a:sym typeface="Poiret One"/>
              </a:rPr>
              <a:t>1</a:t>
            </a:r>
            <a:endParaRPr>
              <a:latin typeface="Poiret One"/>
              <a:ea typeface="Poiret One"/>
              <a:cs typeface="Poiret One"/>
              <a:sym typeface="Poiret One"/>
            </a:endParaRPr>
          </a:p>
        </p:txBody>
      </p:sp>
      <p:sp>
        <p:nvSpPr>
          <p:cNvPr id="167" name="Google Shape;167;p13"/>
          <p:cNvSpPr txBox="1"/>
          <p:nvPr/>
        </p:nvSpPr>
        <p:spPr>
          <a:xfrm>
            <a:off x="14415827" y="3899698"/>
            <a:ext cx="775800" cy="15960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i="0" lang="en-US" sz="10368" u="none" cap="none" strike="noStrike">
                <a:solidFill>
                  <a:srgbClr val="000000"/>
                </a:solidFill>
                <a:latin typeface="Poiret One"/>
                <a:ea typeface="Poiret One"/>
                <a:cs typeface="Poiret One"/>
                <a:sym typeface="Poiret One"/>
              </a:rPr>
              <a:t>3</a:t>
            </a:r>
            <a:endParaRPr>
              <a:latin typeface="Poiret One"/>
              <a:ea typeface="Poiret One"/>
              <a:cs typeface="Poiret One"/>
              <a:sym typeface="Poiret One"/>
            </a:endParaRPr>
          </a:p>
        </p:txBody>
      </p:sp>
      <p:sp>
        <p:nvSpPr>
          <p:cNvPr id="168" name="Google Shape;168;p13"/>
          <p:cNvSpPr txBox="1"/>
          <p:nvPr/>
        </p:nvSpPr>
        <p:spPr>
          <a:xfrm>
            <a:off x="1286064" y="6126925"/>
            <a:ext cx="3983100" cy="338400"/>
          </a:xfrm>
          <a:prstGeom prst="rect">
            <a:avLst/>
          </a:prstGeom>
          <a:noFill/>
          <a:ln>
            <a:noFill/>
          </a:ln>
        </p:spPr>
        <p:txBody>
          <a:bodyPr anchorCtr="0" anchor="t" bIns="0" lIns="0" spcFirstLastPara="1" rIns="0" wrap="square" tIns="0">
            <a:spAutoFit/>
          </a:bodyPr>
          <a:lstStyle/>
          <a:p>
            <a:pPr indent="0" lvl="0" marL="0" marR="0" rtl="0" algn="ctr">
              <a:lnSpc>
                <a:spcPct val="155025"/>
              </a:lnSpc>
              <a:spcBef>
                <a:spcPts val="0"/>
              </a:spcBef>
              <a:spcAft>
                <a:spcPts val="0"/>
              </a:spcAft>
              <a:buNone/>
            </a:pPr>
            <a:r>
              <a:rPr b="1" i="0" lang="en-US" sz="2199" u="none" cap="none" strike="noStrike">
                <a:solidFill>
                  <a:srgbClr val="000000"/>
                </a:solidFill>
                <a:latin typeface="Inter"/>
                <a:ea typeface="Inter"/>
                <a:cs typeface="Inter"/>
                <a:sym typeface="Inter"/>
              </a:rPr>
              <a:t>Naturalism</a:t>
            </a:r>
            <a:endParaRPr/>
          </a:p>
        </p:txBody>
      </p:sp>
      <p:sp>
        <p:nvSpPr>
          <p:cNvPr id="169" name="Google Shape;169;p13"/>
          <p:cNvSpPr txBox="1"/>
          <p:nvPr/>
        </p:nvSpPr>
        <p:spPr>
          <a:xfrm>
            <a:off x="12812044" y="6126925"/>
            <a:ext cx="3983100" cy="338400"/>
          </a:xfrm>
          <a:prstGeom prst="rect">
            <a:avLst/>
          </a:prstGeom>
          <a:noFill/>
          <a:ln>
            <a:noFill/>
          </a:ln>
        </p:spPr>
        <p:txBody>
          <a:bodyPr anchorCtr="0" anchor="t" bIns="0" lIns="0" spcFirstLastPara="1" rIns="0" wrap="square" tIns="0">
            <a:spAutoFit/>
          </a:bodyPr>
          <a:lstStyle/>
          <a:p>
            <a:pPr indent="0" lvl="0" marL="0" marR="0" rtl="0" algn="ctr">
              <a:lnSpc>
                <a:spcPct val="155025"/>
              </a:lnSpc>
              <a:spcBef>
                <a:spcPts val="0"/>
              </a:spcBef>
              <a:spcAft>
                <a:spcPts val="0"/>
              </a:spcAft>
              <a:buNone/>
            </a:pPr>
            <a:r>
              <a:rPr b="1" i="0" lang="en-US" sz="2199" u="none" cap="none" strike="noStrike">
                <a:solidFill>
                  <a:srgbClr val="000000"/>
                </a:solidFill>
                <a:latin typeface="Inter"/>
                <a:ea typeface="Inter"/>
                <a:cs typeface="Inter"/>
                <a:sym typeface="Inter"/>
              </a:rPr>
              <a:t>Hands-On Education</a:t>
            </a:r>
            <a:endParaRPr/>
          </a:p>
        </p:txBody>
      </p:sp>
      <p:sp>
        <p:nvSpPr>
          <p:cNvPr id="170" name="Google Shape;170;p13"/>
          <p:cNvSpPr txBox="1"/>
          <p:nvPr/>
        </p:nvSpPr>
        <p:spPr>
          <a:xfrm>
            <a:off x="1286077" y="6705411"/>
            <a:ext cx="3983100" cy="2844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000000"/>
                </a:solidFill>
                <a:latin typeface="Inter"/>
                <a:ea typeface="Inter"/>
                <a:cs typeface="Inter"/>
                <a:sym typeface="Inter"/>
              </a:rPr>
              <a:t>Rousseau emphasized the importance of learning in natural settings. He believed that children should be allowed to explore their environment freely, encouraging their innate curiosity and creativity.</a:t>
            </a:r>
            <a:endParaRPr/>
          </a:p>
        </p:txBody>
      </p:sp>
      <p:sp>
        <p:nvSpPr>
          <p:cNvPr id="171" name="Google Shape;171;p13"/>
          <p:cNvSpPr txBox="1"/>
          <p:nvPr/>
        </p:nvSpPr>
        <p:spPr>
          <a:xfrm>
            <a:off x="7152381" y="6126925"/>
            <a:ext cx="3983100" cy="338400"/>
          </a:xfrm>
          <a:prstGeom prst="rect">
            <a:avLst/>
          </a:prstGeom>
          <a:noFill/>
          <a:ln>
            <a:noFill/>
          </a:ln>
        </p:spPr>
        <p:txBody>
          <a:bodyPr anchorCtr="0" anchor="t" bIns="0" lIns="0" spcFirstLastPara="1" rIns="0" wrap="square" tIns="0">
            <a:spAutoFit/>
          </a:bodyPr>
          <a:lstStyle/>
          <a:p>
            <a:pPr indent="0" lvl="0" marL="0" marR="0" rtl="0" algn="ctr">
              <a:lnSpc>
                <a:spcPct val="155025"/>
              </a:lnSpc>
              <a:spcBef>
                <a:spcPts val="0"/>
              </a:spcBef>
              <a:spcAft>
                <a:spcPts val="0"/>
              </a:spcAft>
              <a:buNone/>
            </a:pPr>
            <a:r>
              <a:rPr b="1" i="0" lang="en-US" sz="2199" u="none" cap="none" strike="noStrike">
                <a:solidFill>
                  <a:srgbClr val="000000"/>
                </a:solidFill>
                <a:latin typeface="Inter"/>
                <a:ea typeface="Inter"/>
                <a:cs typeface="Inter"/>
                <a:sym typeface="Inter"/>
              </a:rPr>
              <a:t>Freedom &amp; Autonomy</a:t>
            </a:r>
            <a:endParaRPr/>
          </a:p>
        </p:txBody>
      </p:sp>
      <p:sp>
        <p:nvSpPr>
          <p:cNvPr id="172" name="Google Shape;172;p13"/>
          <p:cNvSpPr txBox="1"/>
          <p:nvPr/>
        </p:nvSpPr>
        <p:spPr>
          <a:xfrm>
            <a:off x="7338982" y="6705411"/>
            <a:ext cx="3610200" cy="2844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000000"/>
                </a:solidFill>
                <a:latin typeface="Inter"/>
                <a:ea typeface="Inter"/>
                <a:cs typeface="Inter"/>
                <a:sym typeface="Inter"/>
              </a:rPr>
              <a:t>Rousseau supported children's freedom to learn and explore at their own pace, emphasizing personalized education based on individual needs and interests.</a:t>
            </a:r>
            <a:endParaRPr/>
          </a:p>
        </p:txBody>
      </p:sp>
      <p:sp>
        <p:nvSpPr>
          <p:cNvPr id="173" name="Google Shape;173;p13"/>
          <p:cNvSpPr txBox="1"/>
          <p:nvPr/>
        </p:nvSpPr>
        <p:spPr>
          <a:xfrm>
            <a:off x="12977858" y="6705411"/>
            <a:ext cx="3651600" cy="2844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000000"/>
                </a:solidFill>
                <a:latin typeface="Inter"/>
                <a:ea typeface="Inter"/>
                <a:cs typeface="Inter"/>
                <a:sym typeface="Inter"/>
              </a:rPr>
              <a:t>Rousseau emphasized experiential learning, stating that children learn best through direct interaction with their environment, not passive absorption of information.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177" name="Shape 177"/>
        <p:cNvGrpSpPr/>
        <p:nvPr/>
      </p:nvGrpSpPr>
      <p:grpSpPr>
        <a:xfrm>
          <a:off x="0" y="0"/>
          <a:ext cx="0" cy="0"/>
          <a:chOff x="0" y="0"/>
          <a:chExt cx="0" cy="0"/>
        </a:xfrm>
      </p:grpSpPr>
      <p:sp>
        <p:nvSpPr>
          <p:cNvPr id="178" name="Google Shape;178;p14"/>
          <p:cNvSpPr/>
          <p:nvPr/>
        </p:nvSpPr>
        <p:spPr>
          <a:xfrm rot="-2047562">
            <a:off x="-242349" y="1462061"/>
            <a:ext cx="6770033" cy="6770033"/>
          </a:xfrm>
          <a:custGeom>
            <a:rect b="b" l="l" r="r" t="t"/>
            <a:pathLst>
              <a:path extrusionOk="0" h="6770033" w="6770033">
                <a:moveTo>
                  <a:pt x="0" y="0"/>
                </a:moveTo>
                <a:lnTo>
                  <a:pt x="6770033" y="0"/>
                </a:lnTo>
                <a:lnTo>
                  <a:pt x="6770033" y="6770033"/>
                </a:lnTo>
                <a:lnTo>
                  <a:pt x="0" y="6770033"/>
                </a:lnTo>
                <a:lnTo>
                  <a:pt x="0" y="0"/>
                </a:lnTo>
                <a:close/>
              </a:path>
            </a:pathLst>
          </a:custGeom>
          <a:blipFill rotWithShape="1">
            <a:blip r:embed="rId3">
              <a:alphaModFix/>
            </a:blip>
            <a:stretch>
              <a:fillRect b="0" l="0" r="0" t="0"/>
            </a:stretch>
          </a:blipFill>
          <a:ln>
            <a:noFill/>
          </a:ln>
        </p:spPr>
      </p:sp>
      <p:cxnSp>
        <p:nvCxnSpPr>
          <p:cNvPr id="179" name="Google Shape;179;p14"/>
          <p:cNvCxnSpPr/>
          <p:nvPr/>
        </p:nvCxnSpPr>
        <p:spPr>
          <a:xfrm>
            <a:off x="0" y="838200"/>
            <a:ext cx="18288000" cy="0"/>
          </a:xfrm>
          <a:prstGeom prst="straightConnector1">
            <a:avLst/>
          </a:prstGeom>
          <a:noFill/>
          <a:ln cap="flat" cmpd="sng" w="28575">
            <a:solidFill>
              <a:srgbClr val="000000"/>
            </a:solidFill>
            <a:prstDash val="solid"/>
            <a:round/>
            <a:headEnd len="sm" w="sm" type="none"/>
            <a:tailEnd len="sm" w="sm" type="none"/>
          </a:ln>
        </p:spPr>
      </p:cxnSp>
      <p:grpSp>
        <p:nvGrpSpPr>
          <p:cNvPr id="180" name="Google Shape;180;p14"/>
          <p:cNvGrpSpPr/>
          <p:nvPr/>
        </p:nvGrpSpPr>
        <p:grpSpPr>
          <a:xfrm>
            <a:off x="4160271" y="1949258"/>
            <a:ext cx="9967459" cy="1818911"/>
            <a:chOff x="0" y="-38100"/>
            <a:chExt cx="2887223" cy="526875"/>
          </a:xfrm>
        </p:grpSpPr>
        <p:sp>
          <p:nvSpPr>
            <p:cNvPr id="181" name="Google Shape;181;p14"/>
            <p:cNvSpPr/>
            <p:nvPr/>
          </p:nvSpPr>
          <p:spPr>
            <a:xfrm>
              <a:off x="0" y="0"/>
              <a:ext cx="2887223" cy="488775"/>
            </a:xfrm>
            <a:custGeom>
              <a:rect b="b" l="l" r="r" t="t"/>
              <a:pathLst>
                <a:path extrusionOk="0" h="488775" w="2887223">
                  <a:moveTo>
                    <a:pt x="0" y="0"/>
                  </a:moveTo>
                  <a:lnTo>
                    <a:pt x="2887223" y="0"/>
                  </a:lnTo>
                  <a:lnTo>
                    <a:pt x="2887223" y="488775"/>
                  </a:lnTo>
                  <a:lnTo>
                    <a:pt x="0" y="488775"/>
                  </a:lnTo>
                  <a:close/>
                </a:path>
              </a:pathLst>
            </a:custGeom>
            <a:solidFill>
              <a:srgbClr val="000000"/>
            </a:solidFill>
            <a:ln>
              <a:noFill/>
            </a:ln>
          </p:spPr>
        </p:sp>
        <p:sp>
          <p:nvSpPr>
            <p:cNvPr id="182" name="Google Shape;182;p14"/>
            <p:cNvSpPr txBox="1"/>
            <p:nvPr/>
          </p:nvSpPr>
          <p:spPr>
            <a:xfrm>
              <a:off x="0" y="-38100"/>
              <a:ext cx="2887223" cy="526875"/>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3" name="Google Shape;183;p14"/>
          <p:cNvGrpSpPr/>
          <p:nvPr/>
        </p:nvGrpSpPr>
        <p:grpSpPr>
          <a:xfrm>
            <a:off x="4431522" y="3935474"/>
            <a:ext cx="9424956" cy="1818911"/>
            <a:chOff x="0" y="-38100"/>
            <a:chExt cx="2730079" cy="526875"/>
          </a:xfrm>
        </p:grpSpPr>
        <p:sp>
          <p:nvSpPr>
            <p:cNvPr id="184" name="Google Shape;184;p14"/>
            <p:cNvSpPr/>
            <p:nvPr/>
          </p:nvSpPr>
          <p:spPr>
            <a:xfrm>
              <a:off x="0" y="0"/>
              <a:ext cx="2730079" cy="488775"/>
            </a:xfrm>
            <a:custGeom>
              <a:rect b="b" l="l" r="r" t="t"/>
              <a:pathLst>
                <a:path extrusionOk="0" h="488775" w="2730079">
                  <a:moveTo>
                    <a:pt x="0" y="0"/>
                  </a:moveTo>
                  <a:lnTo>
                    <a:pt x="2730079" y="0"/>
                  </a:lnTo>
                  <a:lnTo>
                    <a:pt x="2730079" y="488775"/>
                  </a:lnTo>
                  <a:lnTo>
                    <a:pt x="0" y="488775"/>
                  </a:lnTo>
                  <a:close/>
                </a:path>
              </a:pathLst>
            </a:custGeom>
            <a:solidFill>
              <a:srgbClr val="000000"/>
            </a:solidFill>
            <a:ln>
              <a:noFill/>
            </a:ln>
          </p:spPr>
        </p:sp>
        <p:sp>
          <p:nvSpPr>
            <p:cNvPr id="185" name="Google Shape;185;p14"/>
            <p:cNvSpPr txBox="1"/>
            <p:nvPr/>
          </p:nvSpPr>
          <p:spPr>
            <a:xfrm>
              <a:off x="0" y="-38100"/>
              <a:ext cx="2730079" cy="526875"/>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6" name="Google Shape;186;p14"/>
          <p:cNvGrpSpPr/>
          <p:nvPr/>
        </p:nvGrpSpPr>
        <p:grpSpPr>
          <a:xfrm>
            <a:off x="4431522" y="5921690"/>
            <a:ext cx="9424956" cy="1818911"/>
            <a:chOff x="0" y="-38100"/>
            <a:chExt cx="2730079" cy="526875"/>
          </a:xfrm>
        </p:grpSpPr>
        <p:sp>
          <p:nvSpPr>
            <p:cNvPr id="187" name="Google Shape;187;p14"/>
            <p:cNvSpPr/>
            <p:nvPr/>
          </p:nvSpPr>
          <p:spPr>
            <a:xfrm>
              <a:off x="0" y="0"/>
              <a:ext cx="2730079" cy="488775"/>
            </a:xfrm>
            <a:custGeom>
              <a:rect b="b" l="l" r="r" t="t"/>
              <a:pathLst>
                <a:path extrusionOk="0" h="488775" w="2730079">
                  <a:moveTo>
                    <a:pt x="0" y="0"/>
                  </a:moveTo>
                  <a:lnTo>
                    <a:pt x="2730079" y="0"/>
                  </a:lnTo>
                  <a:lnTo>
                    <a:pt x="2730079" y="488775"/>
                  </a:lnTo>
                  <a:lnTo>
                    <a:pt x="0" y="488775"/>
                  </a:lnTo>
                  <a:close/>
                </a:path>
              </a:pathLst>
            </a:custGeom>
            <a:solidFill>
              <a:srgbClr val="000000"/>
            </a:solidFill>
            <a:ln>
              <a:noFill/>
            </a:ln>
          </p:spPr>
        </p:sp>
        <p:sp>
          <p:nvSpPr>
            <p:cNvPr id="188" name="Google Shape;188;p14"/>
            <p:cNvSpPr txBox="1"/>
            <p:nvPr/>
          </p:nvSpPr>
          <p:spPr>
            <a:xfrm>
              <a:off x="0" y="-38100"/>
              <a:ext cx="2730079" cy="526875"/>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9" name="Google Shape;189;p14"/>
          <p:cNvSpPr txBox="1"/>
          <p:nvPr/>
        </p:nvSpPr>
        <p:spPr>
          <a:xfrm>
            <a:off x="4160271" y="2115721"/>
            <a:ext cx="9967500" cy="5536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9991" u="none" cap="none" strike="noStrike">
                <a:solidFill>
                  <a:srgbClr val="F8F8F8"/>
                </a:solidFill>
                <a:latin typeface="Poiret One"/>
                <a:ea typeface="Poiret One"/>
                <a:cs typeface="Poiret One"/>
                <a:sym typeface="Poiret One"/>
              </a:rPr>
              <a:t>"Man is born free, and everywhere he is in chains."</a:t>
            </a:r>
            <a:endParaRPr>
              <a:latin typeface="Poiret One"/>
              <a:ea typeface="Poiret One"/>
              <a:cs typeface="Poiret One"/>
              <a:sym typeface="Poiret One"/>
            </a:endParaRPr>
          </a:p>
        </p:txBody>
      </p:sp>
      <p:pic>
        <p:nvPicPr>
          <p:cNvPr id="190" name="Google Shape;190;p14"/>
          <p:cNvPicPr preferRelativeResize="0"/>
          <p:nvPr/>
        </p:nvPicPr>
        <p:blipFill rotWithShape="1">
          <a:blip r:embed="rId4">
            <a:alphaModFix/>
          </a:blip>
          <a:srcRect b="41259" l="17864" r="0" t="0"/>
          <a:stretch/>
        </p:blipFill>
        <p:spPr>
          <a:xfrm>
            <a:off x="0" y="5573100"/>
            <a:ext cx="9813825" cy="4713902"/>
          </a:xfrm>
          <a:prstGeom prst="rect">
            <a:avLst/>
          </a:prstGeom>
          <a:noFill/>
          <a:ln>
            <a:noFill/>
          </a:ln>
        </p:spPr>
      </p:pic>
      <p:sp>
        <p:nvSpPr>
          <p:cNvPr id="191" name="Google Shape;191;p14"/>
          <p:cNvSpPr/>
          <p:nvPr/>
        </p:nvSpPr>
        <p:spPr>
          <a:xfrm rot="-3978112">
            <a:off x="14566626" y="5360351"/>
            <a:ext cx="5204394" cy="4514812"/>
          </a:xfrm>
          <a:custGeom>
            <a:rect b="b" l="l" r="r" t="t"/>
            <a:pathLst>
              <a:path extrusionOk="0" h="4514812" w="5204394">
                <a:moveTo>
                  <a:pt x="0" y="0"/>
                </a:moveTo>
                <a:lnTo>
                  <a:pt x="5204394" y="0"/>
                </a:lnTo>
                <a:lnTo>
                  <a:pt x="5204394" y="4514812"/>
                </a:lnTo>
                <a:lnTo>
                  <a:pt x="0" y="4514812"/>
                </a:lnTo>
                <a:lnTo>
                  <a:pt x="0" y="0"/>
                </a:lnTo>
                <a:close/>
              </a:path>
            </a:pathLst>
          </a:custGeom>
          <a:blipFill rotWithShape="1">
            <a:blip r:embed="rId5">
              <a:alphaModFix/>
            </a:blip>
            <a:stretch>
              <a:fillRect b="0" l="0" r="0" t="0"/>
            </a:stretch>
          </a:blipFill>
          <a:ln>
            <a:noFill/>
          </a:ln>
        </p:spPr>
      </p:sp>
      <p:sp>
        <p:nvSpPr>
          <p:cNvPr id="192" name="Google Shape;192;p14"/>
          <p:cNvSpPr txBox="1"/>
          <p:nvPr/>
        </p:nvSpPr>
        <p:spPr>
          <a:xfrm>
            <a:off x="761116" y="281639"/>
            <a:ext cx="6574730" cy="307467"/>
          </a:xfrm>
          <a:prstGeom prst="rect">
            <a:avLst/>
          </a:prstGeom>
          <a:noFill/>
          <a:ln>
            <a:noFill/>
          </a:ln>
        </p:spPr>
        <p:txBody>
          <a:bodyPr anchorCtr="0" anchor="t" bIns="0" lIns="0" spcFirstLastPara="1" rIns="0" wrap="square" tIns="0">
            <a:spAutoFit/>
          </a:bodyPr>
          <a:lstStyle/>
          <a:p>
            <a:pPr indent="0" lvl="0" marL="0" marR="0" rtl="0" algn="l">
              <a:lnSpc>
                <a:spcPct val="119000"/>
              </a:lnSpc>
              <a:spcBef>
                <a:spcPts val="0"/>
              </a:spcBef>
              <a:spcAft>
                <a:spcPts val="0"/>
              </a:spcAft>
              <a:buNone/>
            </a:pPr>
            <a:r>
              <a:rPr b="0" i="0" lang="en-US" sz="2100" u="none" cap="none" strike="noStrike">
                <a:solidFill>
                  <a:srgbClr val="000000"/>
                </a:solidFill>
                <a:latin typeface="Inter"/>
                <a:ea typeface="Inter"/>
                <a:cs typeface="Inter"/>
                <a:sym typeface="Inter"/>
              </a:rPr>
              <a:t>Rousseau Educational Philosophy Slides</a:t>
            </a:r>
            <a:endParaRPr/>
          </a:p>
        </p:txBody>
      </p:sp>
      <p:sp>
        <p:nvSpPr>
          <p:cNvPr id="193" name="Google Shape;193;p14"/>
          <p:cNvSpPr txBox="1"/>
          <p:nvPr/>
        </p:nvSpPr>
        <p:spPr>
          <a:xfrm>
            <a:off x="12605957" y="281639"/>
            <a:ext cx="4920928" cy="307467"/>
          </a:xfrm>
          <a:prstGeom prst="rect">
            <a:avLst/>
          </a:prstGeom>
          <a:noFill/>
          <a:ln>
            <a:noFill/>
          </a:ln>
        </p:spPr>
        <p:txBody>
          <a:bodyPr anchorCtr="0" anchor="t" bIns="0" lIns="0" spcFirstLastPara="1" rIns="0" wrap="square" tIns="0">
            <a:spAutoFit/>
          </a:bodyPr>
          <a:lstStyle/>
          <a:p>
            <a:pPr indent="0" lvl="0" marL="0" marR="0" rtl="0" algn="r">
              <a:lnSpc>
                <a:spcPct val="119000"/>
              </a:lnSpc>
              <a:spcBef>
                <a:spcPts val="0"/>
              </a:spcBef>
              <a:spcAft>
                <a:spcPts val="0"/>
              </a:spcAft>
              <a:buNone/>
            </a:pPr>
            <a:r>
              <a:rPr b="0" i="0" lang="en-US" sz="2100" u="none" cap="none" strike="noStrike">
                <a:solidFill>
                  <a:srgbClr val="000000"/>
                </a:solidFill>
                <a:latin typeface="Inter"/>
                <a:ea typeface="Inter"/>
                <a:cs typeface="Inter"/>
                <a:sym typeface="Inter"/>
              </a:rPr>
              <a:t>2025/05/24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197" name="Shape 197"/>
        <p:cNvGrpSpPr/>
        <p:nvPr/>
      </p:nvGrpSpPr>
      <p:grpSpPr>
        <a:xfrm>
          <a:off x="0" y="0"/>
          <a:ext cx="0" cy="0"/>
          <a:chOff x="0" y="0"/>
          <a:chExt cx="0" cy="0"/>
        </a:xfrm>
      </p:grpSpPr>
      <p:pic>
        <p:nvPicPr>
          <p:cNvPr id="198" name="Google Shape;198;p15"/>
          <p:cNvPicPr preferRelativeResize="0"/>
          <p:nvPr/>
        </p:nvPicPr>
        <p:blipFill rotWithShape="1">
          <a:blip r:embed="rId3">
            <a:alphaModFix/>
          </a:blip>
          <a:srcRect b="59230" l="0" r="0" t="0"/>
          <a:stretch/>
        </p:blipFill>
        <p:spPr>
          <a:xfrm>
            <a:off x="4396550" y="6421073"/>
            <a:ext cx="9494799" cy="3865924"/>
          </a:xfrm>
          <a:prstGeom prst="rect">
            <a:avLst/>
          </a:prstGeom>
          <a:noFill/>
          <a:ln>
            <a:noFill/>
          </a:ln>
        </p:spPr>
      </p:pic>
      <p:cxnSp>
        <p:nvCxnSpPr>
          <p:cNvPr id="199" name="Google Shape;199;p15"/>
          <p:cNvCxnSpPr/>
          <p:nvPr/>
        </p:nvCxnSpPr>
        <p:spPr>
          <a:xfrm>
            <a:off x="0" y="838200"/>
            <a:ext cx="18288000" cy="0"/>
          </a:xfrm>
          <a:prstGeom prst="straightConnector1">
            <a:avLst/>
          </a:prstGeom>
          <a:noFill/>
          <a:ln cap="flat" cmpd="sng" w="28575">
            <a:solidFill>
              <a:srgbClr val="000000"/>
            </a:solidFill>
            <a:prstDash val="solid"/>
            <a:round/>
            <a:headEnd len="sm" w="sm" type="none"/>
            <a:tailEnd len="sm" w="sm" type="none"/>
          </a:ln>
        </p:spPr>
      </p:cxnSp>
      <p:sp>
        <p:nvSpPr>
          <p:cNvPr id="200" name="Google Shape;200;p15"/>
          <p:cNvSpPr txBox="1"/>
          <p:nvPr/>
        </p:nvSpPr>
        <p:spPr>
          <a:xfrm>
            <a:off x="761116" y="281639"/>
            <a:ext cx="6574730" cy="307467"/>
          </a:xfrm>
          <a:prstGeom prst="rect">
            <a:avLst/>
          </a:prstGeom>
          <a:noFill/>
          <a:ln>
            <a:noFill/>
          </a:ln>
        </p:spPr>
        <p:txBody>
          <a:bodyPr anchorCtr="0" anchor="t" bIns="0" lIns="0" spcFirstLastPara="1" rIns="0" wrap="square" tIns="0">
            <a:spAutoFit/>
          </a:bodyPr>
          <a:lstStyle/>
          <a:p>
            <a:pPr indent="0" lvl="0" marL="0" marR="0" rtl="0" algn="l">
              <a:lnSpc>
                <a:spcPct val="119000"/>
              </a:lnSpc>
              <a:spcBef>
                <a:spcPts val="0"/>
              </a:spcBef>
              <a:spcAft>
                <a:spcPts val="0"/>
              </a:spcAft>
              <a:buNone/>
            </a:pPr>
            <a:r>
              <a:rPr b="0" i="0" lang="en-US" sz="2100" u="none" cap="none" strike="noStrike">
                <a:solidFill>
                  <a:srgbClr val="000000"/>
                </a:solidFill>
                <a:latin typeface="Inter"/>
                <a:ea typeface="Inter"/>
                <a:cs typeface="Inter"/>
                <a:sym typeface="Inter"/>
              </a:rPr>
              <a:t>Rousseau Educational Philosophy Slides</a:t>
            </a:r>
            <a:endParaRPr/>
          </a:p>
        </p:txBody>
      </p:sp>
      <p:sp>
        <p:nvSpPr>
          <p:cNvPr id="201" name="Google Shape;201;p15"/>
          <p:cNvSpPr txBox="1"/>
          <p:nvPr/>
        </p:nvSpPr>
        <p:spPr>
          <a:xfrm>
            <a:off x="12605957" y="281639"/>
            <a:ext cx="4920928" cy="307467"/>
          </a:xfrm>
          <a:prstGeom prst="rect">
            <a:avLst/>
          </a:prstGeom>
          <a:noFill/>
          <a:ln>
            <a:noFill/>
          </a:ln>
        </p:spPr>
        <p:txBody>
          <a:bodyPr anchorCtr="0" anchor="t" bIns="0" lIns="0" spcFirstLastPara="1" rIns="0" wrap="square" tIns="0">
            <a:spAutoFit/>
          </a:bodyPr>
          <a:lstStyle/>
          <a:p>
            <a:pPr indent="0" lvl="0" marL="0" marR="0" rtl="0" algn="r">
              <a:lnSpc>
                <a:spcPct val="119000"/>
              </a:lnSpc>
              <a:spcBef>
                <a:spcPts val="0"/>
              </a:spcBef>
              <a:spcAft>
                <a:spcPts val="0"/>
              </a:spcAft>
              <a:buNone/>
            </a:pPr>
            <a:r>
              <a:rPr b="0" i="0" lang="en-US" sz="2100" u="none" cap="none" strike="noStrike">
                <a:solidFill>
                  <a:srgbClr val="000000"/>
                </a:solidFill>
                <a:latin typeface="Inter"/>
                <a:ea typeface="Inter"/>
                <a:cs typeface="Inter"/>
                <a:sym typeface="Inter"/>
              </a:rPr>
              <a:t>2025/05/24</a:t>
            </a:r>
            <a:endParaRPr/>
          </a:p>
        </p:txBody>
      </p:sp>
      <p:sp>
        <p:nvSpPr>
          <p:cNvPr id="202" name="Google Shape;202;p15"/>
          <p:cNvSpPr txBox="1"/>
          <p:nvPr/>
        </p:nvSpPr>
        <p:spPr>
          <a:xfrm>
            <a:off x="2526319" y="905350"/>
            <a:ext cx="13235400" cy="20478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i="0" lang="en-US" sz="13303" u="none" cap="none" strike="noStrike">
                <a:solidFill>
                  <a:srgbClr val="000000"/>
                </a:solidFill>
                <a:latin typeface="Poiret One"/>
                <a:ea typeface="Poiret One"/>
                <a:cs typeface="Poiret One"/>
                <a:sym typeface="Poiret One"/>
              </a:rPr>
              <a:t>Important Diagram</a:t>
            </a:r>
            <a:endParaRPr>
              <a:latin typeface="Poiret One"/>
              <a:ea typeface="Poiret One"/>
              <a:cs typeface="Poiret One"/>
              <a:sym typeface="Poiret One"/>
            </a:endParaRPr>
          </a:p>
        </p:txBody>
      </p:sp>
      <p:grpSp>
        <p:nvGrpSpPr>
          <p:cNvPr id="203" name="Google Shape;203;p15"/>
          <p:cNvGrpSpPr/>
          <p:nvPr/>
        </p:nvGrpSpPr>
        <p:grpSpPr>
          <a:xfrm>
            <a:off x="8120385" y="5391150"/>
            <a:ext cx="2047231" cy="2047231"/>
            <a:chOff x="0" y="0"/>
            <a:chExt cx="812800" cy="812800"/>
          </a:xfrm>
        </p:grpSpPr>
        <p:sp>
          <p:nvSpPr>
            <p:cNvPr id="204" name="Google Shape;204;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a:ln cap="sq" cmpd="sng" w="285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6" name="Google Shape;206;p15"/>
          <p:cNvGrpSpPr/>
          <p:nvPr/>
        </p:nvGrpSpPr>
        <p:grpSpPr>
          <a:xfrm>
            <a:off x="4157724" y="7604019"/>
            <a:ext cx="2047231" cy="2047231"/>
            <a:chOff x="0" y="0"/>
            <a:chExt cx="812800" cy="812800"/>
          </a:xfrm>
        </p:grpSpPr>
        <p:sp>
          <p:nvSpPr>
            <p:cNvPr id="207" name="Google Shape;207;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a:ln cap="sq" cmpd="sng" w="285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9" name="Google Shape;209;p15"/>
          <p:cNvGrpSpPr/>
          <p:nvPr/>
        </p:nvGrpSpPr>
        <p:grpSpPr>
          <a:xfrm>
            <a:off x="12083045" y="7604019"/>
            <a:ext cx="2047231" cy="2047231"/>
            <a:chOff x="0" y="0"/>
            <a:chExt cx="812800" cy="812800"/>
          </a:xfrm>
        </p:grpSpPr>
        <p:sp>
          <p:nvSpPr>
            <p:cNvPr id="210" name="Google Shape;210;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a:ln cap="sq" cmpd="sng" w="285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2" name="Google Shape;212;p15"/>
          <p:cNvSpPr txBox="1"/>
          <p:nvPr/>
        </p:nvSpPr>
        <p:spPr>
          <a:xfrm>
            <a:off x="62108" y="5629715"/>
            <a:ext cx="3983238" cy="407035"/>
          </a:xfrm>
          <a:prstGeom prst="rect">
            <a:avLst/>
          </a:prstGeom>
          <a:noFill/>
          <a:ln>
            <a:noFill/>
          </a:ln>
        </p:spPr>
        <p:txBody>
          <a:bodyPr anchorCtr="0" anchor="t" bIns="0" lIns="0" spcFirstLastPara="1" rIns="0" wrap="square" tIns="0">
            <a:spAutoFit/>
          </a:bodyPr>
          <a:lstStyle/>
          <a:p>
            <a:pPr indent="0" lvl="0" marL="0" marR="0" rtl="0" algn="ctr">
              <a:lnSpc>
                <a:spcPct val="155025"/>
              </a:lnSpc>
              <a:spcBef>
                <a:spcPts val="0"/>
              </a:spcBef>
              <a:spcAft>
                <a:spcPts val="0"/>
              </a:spcAft>
              <a:buNone/>
            </a:pPr>
            <a:r>
              <a:rPr b="1" i="0" lang="en-US" sz="2199" u="none" cap="none" strike="noStrike">
                <a:solidFill>
                  <a:srgbClr val="000000"/>
                </a:solidFill>
                <a:latin typeface="Inter"/>
                <a:ea typeface="Inter"/>
                <a:cs typeface="Inter"/>
                <a:sym typeface="Inter"/>
              </a:rPr>
              <a:t>Idea 02</a:t>
            </a:r>
            <a:endParaRPr/>
          </a:p>
        </p:txBody>
      </p:sp>
      <p:sp>
        <p:nvSpPr>
          <p:cNvPr id="213" name="Google Shape;213;p15"/>
          <p:cNvSpPr txBox="1"/>
          <p:nvPr/>
        </p:nvSpPr>
        <p:spPr>
          <a:xfrm>
            <a:off x="14242654" y="5629715"/>
            <a:ext cx="3983238" cy="407035"/>
          </a:xfrm>
          <a:prstGeom prst="rect">
            <a:avLst/>
          </a:prstGeom>
          <a:noFill/>
          <a:ln>
            <a:noFill/>
          </a:ln>
        </p:spPr>
        <p:txBody>
          <a:bodyPr anchorCtr="0" anchor="t" bIns="0" lIns="0" spcFirstLastPara="1" rIns="0" wrap="square" tIns="0">
            <a:spAutoFit/>
          </a:bodyPr>
          <a:lstStyle/>
          <a:p>
            <a:pPr indent="0" lvl="0" marL="0" marR="0" rtl="0" algn="ctr">
              <a:lnSpc>
                <a:spcPct val="155025"/>
              </a:lnSpc>
              <a:spcBef>
                <a:spcPts val="0"/>
              </a:spcBef>
              <a:spcAft>
                <a:spcPts val="0"/>
              </a:spcAft>
              <a:buNone/>
            </a:pPr>
            <a:r>
              <a:rPr b="1" i="0" lang="en-US" sz="2199" u="none" cap="none" strike="noStrike">
                <a:solidFill>
                  <a:srgbClr val="000000"/>
                </a:solidFill>
                <a:latin typeface="Inter"/>
                <a:ea typeface="Inter"/>
                <a:cs typeface="Inter"/>
                <a:sym typeface="Inter"/>
              </a:rPr>
              <a:t>Idea 03</a:t>
            </a:r>
            <a:endParaRPr/>
          </a:p>
        </p:txBody>
      </p:sp>
      <p:sp>
        <p:nvSpPr>
          <p:cNvPr id="214" name="Google Shape;214;p15"/>
          <p:cNvSpPr txBox="1"/>
          <p:nvPr/>
        </p:nvSpPr>
        <p:spPr>
          <a:xfrm>
            <a:off x="7152381" y="3201035"/>
            <a:ext cx="3983238" cy="407035"/>
          </a:xfrm>
          <a:prstGeom prst="rect">
            <a:avLst/>
          </a:prstGeom>
          <a:noFill/>
          <a:ln>
            <a:noFill/>
          </a:ln>
        </p:spPr>
        <p:txBody>
          <a:bodyPr anchorCtr="0" anchor="t" bIns="0" lIns="0" spcFirstLastPara="1" rIns="0" wrap="square" tIns="0">
            <a:spAutoFit/>
          </a:bodyPr>
          <a:lstStyle/>
          <a:p>
            <a:pPr indent="0" lvl="0" marL="0" marR="0" rtl="0" algn="ctr">
              <a:lnSpc>
                <a:spcPct val="155025"/>
              </a:lnSpc>
              <a:spcBef>
                <a:spcPts val="0"/>
              </a:spcBef>
              <a:spcAft>
                <a:spcPts val="0"/>
              </a:spcAft>
              <a:buNone/>
            </a:pPr>
            <a:r>
              <a:rPr b="1" i="0" lang="en-US" sz="2199" u="none" cap="none" strike="noStrike">
                <a:solidFill>
                  <a:srgbClr val="000000"/>
                </a:solidFill>
                <a:latin typeface="Inter"/>
                <a:ea typeface="Inter"/>
                <a:cs typeface="Inter"/>
                <a:sym typeface="Inter"/>
              </a:rPr>
              <a:t>Idea 01</a:t>
            </a:r>
            <a:endParaRPr/>
          </a:p>
        </p:txBody>
      </p:sp>
      <p:sp>
        <p:nvSpPr>
          <p:cNvPr id="215" name="Google Shape;215;p15"/>
          <p:cNvSpPr txBox="1"/>
          <p:nvPr/>
        </p:nvSpPr>
        <p:spPr>
          <a:xfrm>
            <a:off x="672770" y="6208201"/>
            <a:ext cx="2761914" cy="2430780"/>
          </a:xfrm>
          <a:prstGeom prst="rect">
            <a:avLst/>
          </a:prstGeom>
          <a:noFill/>
          <a:ln>
            <a:noFill/>
          </a:ln>
        </p:spPr>
        <p:txBody>
          <a:bodyPr anchorCtr="0" anchor="t" bIns="0" lIns="0" spcFirstLastPara="1" rIns="0" wrap="square" tIns="0">
            <a:spAutoFit/>
          </a:bodyPr>
          <a:lstStyle/>
          <a:p>
            <a:pPr indent="0" lvl="0" marL="0" marR="0" rtl="0" algn="ctr">
              <a:lnSpc>
                <a:spcPct val="155000"/>
              </a:lnSpc>
              <a:spcBef>
                <a:spcPts val="0"/>
              </a:spcBef>
              <a:spcAft>
                <a:spcPts val="0"/>
              </a:spcAft>
              <a:buNone/>
            </a:pPr>
            <a:r>
              <a:rPr b="0" i="0" lang="en-US" sz="2100" u="none" cap="none" strike="noStrike">
                <a:solidFill>
                  <a:srgbClr val="000000"/>
                </a:solidFill>
                <a:latin typeface="Inter"/>
                <a:ea typeface="Inter"/>
                <a:cs typeface="Inter"/>
                <a:sym typeface="Inter"/>
              </a:rPr>
              <a:t>Lorem ipsum dolor sit amet, consectetur adipiscing elit, sed do eiusmod tempor incididunt ut labore et dolore magna aliqua.</a:t>
            </a:r>
            <a:endParaRPr/>
          </a:p>
        </p:txBody>
      </p:sp>
      <p:sp>
        <p:nvSpPr>
          <p:cNvPr id="216" name="Google Shape;216;p15"/>
          <p:cNvSpPr txBox="1"/>
          <p:nvPr/>
        </p:nvSpPr>
        <p:spPr>
          <a:xfrm>
            <a:off x="14853316" y="6208201"/>
            <a:ext cx="2761914" cy="2430780"/>
          </a:xfrm>
          <a:prstGeom prst="rect">
            <a:avLst/>
          </a:prstGeom>
          <a:noFill/>
          <a:ln>
            <a:noFill/>
          </a:ln>
        </p:spPr>
        <p:txBody>
          <a:bodyPr anchorCtr="0" anchor="t" bIns="0" lIns="0" spcFirstLastPara="1" rIns="0" wrap="square" tIns="0">
            <a:spAutoFit/>
          </a:bodyPr>
          <a:lstStyle/>
          <a:p>
            <a:pPr indent="0" lvl="0" marL="0" marR="0" rtl="0" algn="ctr">
              <a:lnSpc>
                <a:spcPct val="155000"/>
              </a:lnSpc>
              <a:spcBef>
                <a:spcPts val="0"/>
              </a:spcBef>
              <a:spcAft>
                <a:spcPts val="0"/>
              </a:spcAft>
              <a:buNone/>
            </a:pPr>
            <a:r>
              <a:rPr b="0" i="0" lang="en-US" sz="2100" u="none" cap="none" strike="noStrike">
                <a:solidFill>
                  <a:srgbClr val="000000"/>
                </a:solidFill>
                <a:latin typeface="Inter"/>
                <a:ea typeface="Inter"/>
                <a:cs typeface="Inter"/>
                <a:sym typeface="Inter"/>
              </a:rPr>
              <a:t>Lorem ipsum dolor sit amet, consectetur adipiscing elit, sed do eiusmod tempor incididunt ut labore et dolore magna aliqua.</a:t>
            </a:r>
            <a:endParaRPr/>
          </a:p>
        </p:txBody>
      </p:sp>
      <p:sp>
        <p:nvSpPr>
          <p:cNvPr id="217" name="Google Shape;217;p15"/>
          <p:cNvSpPr txBox="1"/>
          <p:nvPr/>
        </p:nvSpPr>
        <p:spPr>
          <a:xfrm>
            <a:off x="6204955" y="3779520"/>
            <a:ext cx="5878091" cy="1202055"/>
          </a:xfrm>
          <a:prstGeom prst="rect">
            <a:avLst/>
          </a:prstGeom>
          <a:noFill/>
          <a:ln>
            <a:noFill/>
          </a:ln>
        </p:spPr>
        <p:txBody>
          <a:bodyPr anchorCtr="0" anchor="t" bIns="0" lIns="0" spcFirstLastPara="1" rIns="0" wrap="square" tIns="0">
            <a:spAutoFit/>
          </a:bodyPr>
          <a:lstStyle/>
          <a:p>
            <a:pPr indent="0" lvl="0" marL="0" marR="0" rtl="0" algn="ctr">
              <a:lnSpc>
                <a:spcPct val="155000"/>
              </a:lnSpc>
              <a:spcBef>
                <a:spcPts val="0"/>
              </a:spcBef>
              <a:spcAft>
                <a:spcPts val="0"/>
              </a:spcAft>
              <a:buNone/>
            </a:pPr>
            <a:r>
              <a:rPr b="0" i="0" lang="en-US" sz="2100" u="none" cap="none" strike="noStrike">
                <a:solidFill>
                  <a:srgbClr val="000000"/>
                </a:solidFill>
                <a:latin typeface="Inter"/>
                <a:ea typeface="Inter"/>
                <a:cs typeface="Inter"/>
                <a:sym typeface="Inter"/>
              </a:rPr>
              <a:t>Lorem ipsum dolor sit amet, consectetur adipiscing elit, sed do eiusmod tempor incididunt ut labore et dolore magna aliqua.</a:t>
            </a:r>
            <a:endParaRPr/>
          </a:p>
        </p:txBody>
      </p:sp>
      <p:pic>
        <p:nvPicPr>
          <p:cNvPr id="218" name="Google Shape;218;p15"/>
          <p:cNvPicPr preferRelativeResize="0"/>
          <p:nvPr/>
        </p:nvPicPr>
        <p:blipFill>
          <a:blip r:embed="rId4">
            <a:alphaModFix/>
          </a:blip>
          <a:stretch>
            <a:fillRect/>
          </a:stretch>
        </p:blipFill>
        <p:spPr>
          <a:xfrm>
            <a:off x="8589607" y="5909637"/>
            <a:ext cx="1108785" cy="1010225"/>
          </a:xfrm>
          <a:prstGeom prst="rect">
            <a:avLst/>
          </a:prstGeom>
          <a:noFill/>
          <a:ln>
            <a:noFill/>
          </a:ln>
        </p:spPr>
      </p:pic>
      <p:pic>
        <p:nvPicPr>
          <p:cNvPr id="219" name="Google Shape;219;p15"/>
          <p:cNvPicPr preferRelativeResize="0"/>
          <p:nvPr/>
        </p:nvPicPr>
        <p:blipFill>
          <a:blip r:embed="rId5">
            <a:alphaModFix/>
          </a:blip>
          <a:stretch>
            <a:fillRect/>
          </a:stretch>
        </p:blipFill>
        <p:spPr>
          <a:xfrm>
            <a:off x="12552250" y="8051633"/>
            <a:ext cx="1108800" cy="1152008"/>
          </a:xfrm>
          <a:prstGeom prst="rect">
            <a:avLst/>
          </a:prstGeom>
          <a:noFill/>
          <a:ln>
            <a:noFill/>
          </a:ln>
        </p:spPr>
      </p:pic>
      <p:pic>
        <p:nvPicPr>
          <p:cNvPr id="220" name="Google Shape;220;p15"/>
          <p:cNvPicPr preferRelativeResize="0"/>
          <p:nvPr/>
        </p:nvPicPr>
        <p:blipFill>
          <a:blip r:embed="rId6">
            <a:alphaModFix/>
          </a:blip>
          <a:stretch>
            <a:fillRect/>
          </a:stretch>
        </p:blipFill>
        <p:spPr>
          <a:xfrm>
            <a:off x="4648513" y="8051624"/>
            <a:ext cx="1065614" cy="1152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224" name="Shape 224"/>
        <p:cNvGrpSpPr/>
        <p:nvPr/>
      </p:nvGrpSpPr>
      <p:grpSpPr>
        <a:xfrm>
          <a:off x="0" y="0"/>
          <a:ext cx="0" cy="0"/>
          <a:chOff x="0" y="0"/>
          <a:chExt cx="0" cy="0"/>
        </a:xfrm>
      </p:grpSpPr>
      <p:cxnSp>
        <p:nvCxnSpPr>
          <p:cNvPr id="225" name="Google Shape;225;p16"/>
          <p:cNvCxnSpPr/>
          <p:nvPr/>
        </p:nvCxnSpPr>
        <p:spPr>
          <a:xfrm>
            <a:off x="0" y="838200"/>
            <a:ext cx="18288000" cy="0"/>
          </a:xfrm>
          <a:prstGeom prst="straightConnector1">
            <a:avLst/>
          </a:prstGeom>
          <a:noFill/>
          <a:ln cap="flat" cmpd="sng" w="28575">
            <a:solidFill>
              <a:srgbClr val="000000"/>
            </a:solidFill>
            <a:prstDash val="solid"/>
            <a:round/>
            <a:headEnd len="sm" w="sm" type="none"/>
            <a:tailEnd len="sm" w="sm" type="none"/>
          </a:ln>
        </p:spPr>
      </p:cxnSp>
      <p:grpSp>
        <p:nvGrpSpPr>
          <p:cNvPr id="226" name="Google Shape;226;p16"/>
          <p:cNvGrpSpPr/>
          <p:nvPr/>
        </p:nvGrpSpPr>
        <p:grpSpPr>
          <a:xfrm>
            <a:off x="951352" y="2854433"/>
            <a:ext cx="4484228" cy="6010575"/>
            <a:chOff x="0" y="-38100"/>
            <a:chExt cx="1181031" cy="1583032"/>
          </a:xfrm>
        </p:grpSpPr>
        <p:sp>
          <p:nvSpPr>
            <p:cNvPr id="227" name="Google Shape;227;p16"/>
            <p:cNvSpPr/>
            <p:nvPr/>
          </p:nvSpPr>
          <p:spPr>
            <a:xfrm>
              <a:off x="0" y="0"/>
              <a:ext cx="1181031" cy="1544932"/>
            </a:xfrm>
            <a:custGeom>
              <a:rect b="b" l="l" r="r" t="t"/>
              <a:pathLst>
                <a:path extrusionOk="0" h="1544932" w="1181031">
                  <a:moveTo>
                    <a:pt x="0" y="0"/>
                  </a:moveTo>
                  <a:lnTo>
                    <a:pt x="1181031" y="0"/>
                  </a:lnTo>
                  <a:lnTo>
                    <a:pt x="1181031" y="1544932"/>
                  </a:lnTo>
                  <a:lnTo>
                    <a:pt x="0" y="1544932"/>
                  </a:lnTo>
                  <a:close/>
                </a:path>
              </a:pathLst>
            </a:custGeom>
            <a:solidFill>
              <a:srgbClr val="000000">
                <a:alpha val="0"/>
              </a:srgbClr>
            </a:solidFill>
            <a:ln cap="sq" cmpd="sng" w="28575">
              <a:solidFill>
                <a:srgbClr val="000000"/>
              </a:solidFill>
              <a:prstDash val="solid"/>
              <a:miter lim="8000"/>
              <a:headEnd len="sm" w="sm" type="none"/>
              <a:tailEnd len="sm" w="sm" type="none"/>
            </a:ln>
          </p:spPr>
        </p:sp>
        <p:sp>
          <p:nvSpPr>
            <p:cNvPr id="228" name="Google Shape;228;p16"/>
            <p:cNvSpPr txBox="1"/>
            <p:nvPr/>
          </p:nvSpPr>
          <p:spPr>
            <a:xfrm>
              <a:off x="0" y="-38100"/>
              <a:ext cx="1181031" cy="1583032"/>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9" name="Google Shape;229;p16"/>
          <p:cNvGrpSpPr/>
          <p:nvPr/>
        </p:nvGrpSpPr>
        <p:grpSpPr>
          <a:xfrm>
            <a:off x="6901886" y="2854433"/>
            <a:ext cx="4484228" cy="6010575"/>
            <a:chOff x="0" y="-38100"/>
            <a:chExt cx="1181031" cy="1583032"/>
          </a:xfrm>
        </p:grpSpPr>
        <p:sp>
          <p:nvSpPr>
            <p:cNvPr id="230" name="Google Shape;230;p16"/>
            <p:cNvSpPr/>
            <p:nvPr/>
          </p:nvSpPr>
          <p:spPr>
            <a:xfrm>
              <a:off x="0" y="0"/>
              <a:ext cx="1181031" cy="1544932"/>
            </a:xfrm>
            <a:custGeom>
              <a:rect b="b" l="l" r="r" t="t"/>
              <a:pathLst>
                <a:path extrusionOk="0" h="1544932" w="1181031">
                  <a:moveTo>
                    <a:pt x="0" y="0"/>
                  </a:moveTo>
                  <a:lnTo>
                    <a:pt x="1181031" y="0"/>
                  </a:lnTo>
                  <a:lnTo>
                    <a:pt x="1181031" y="1544932"/>
                  </a:lnTo>
                  <a:lnTo>
                    <a:pt x="0" y="1544932"/>
                  </a:lnTo>
                  <a:close/>
                </a:path>
              </a:pathLst>
            </a:custGeom>
            <a:solidFill>
              <a:srgbClr val="000000">
                <a:alpha val="0"/>
              </a:srgbClr>
            </a:solidFill>
            <a:ln cap="sq" cmpd="sng" w="28575">
              <a:solidFill>
                <a:srgbClr val="000000"/>
              </a:solidFill>
              <a:prstDash val="solid"/>
              <a:miter lim="8000"/>
              <a:headEnd len="sm" w="sm" type="none"/>
              <a:tailEnd len="sm" w="sm" type="none"/>
            </a:ln>
          </p:spPr>
        </p:sp>
        <p:sp>
          <p:nvSpPr>
            <p:cNvPr id="231" name="Google Shape;231;p16"/>
            <p:cNvSpPr txBox="1"/>
            <p:nvPr/>
          </p:nvSpPr>
          <p:spPr>
            <a:xfrm>
              <a:off x="0" y="-38100"/>
              <a:ext cx="1181031" cy="1583032"/>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2" name="Google Shape;232;p16"/>
          <p:cNvGrpSpPr/>
          <p:nvPr/>
        </p:nvGrpSpPr>
        <p:grpSpPr>
          <a:xfrm>
            <a:off x="12957739" y="2854433"/>
            <a:ext cx="4484228" cy="6010575"/>
            <a:chOff x="0" y="-38100"/>
            <a:chExt cx="1181031" cy="1583032"/>
          </a:xfrm>
        </p:grpSpPr>
        <p:sp>
          <p:nvSpPr>
            <p:cNvPr id="233" name="Google Shape;233;p16"/>
            <p:cNvSpPr/>
            <p:nvPr/>
          </p:nvSpPr>
          <p:spPr>
            <a:xfrm>
              <a:off x="0" y="0"/>
              <a:ext cx="1181031" cy="1544932"/>
            </a:xfrm>
            <a:custGeom>
              <a:rect b="b" l="l" r="r" t="t"/>
              <a:pathLst>
                <a:path extrusionOk="0" h="1544932" w="1181031">
                  <a:moveTo>
                    <a:pt x="0" y="0"/>
                  </a:moveTo>
                  <a:lnTo>
                    <a:pt x="1181031" y="0"/>
                  </a:lnTo>
                  <a:lnTo>
                    <a:pt x="1181031" y="1544932"/>
                  </a:lnTo>
                  <a:lnTo>
                    <a:pt x="0" y="1544932"/>
                  </a:lnTo>
                  <a:close/>
                </a:path>
              </a:pathLst>
            </a:custGeom>
            <a:solidFill>
              <a:srgbClr val="000000">
                <a:alpha val="0"/>
              </a:srgbClr>
            </a:solidFill>
            <a:ln cap="sq" cmpd="sng" w="28575">
              <a:solidFill>
                <a:srgbClr val="000000"/>
              </a:solidFill>
              <a:prstDash val="solid"/>
              <a:miter lim="8000"/>
              <a:headEnd len="sm" w="sm" type="none"/>
              <a:tailEnd len="sm" w="sm" type="none"/>
            </a:ln>
          </p:spPr>
        </p:sp>
        <p:sp>
          <p:nvSpPr>
            <p:cNvPr id="234" name="Google Shape;234;p16"/>
            <p:cNvSpPr txBox="1"/>
            <p:nvPr/>
          </p:nvSpPr>
          <p:spPr>
            <a:xfrm>
              <a:off x="0" y="-38100"/>
              <a:ext cx="1181031" cy="1583032"/>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35" name="Google Shape;235;p16"/>
          <p:cNvPicPr preferRelativeResize="0"/>
          <p:nvPr/>
        </p:nvPicPr>
        <p:blipFill rotWithShape="1">
          <a:blip r:embed="rId3">
            <a:alphaModFix/>
          </a:blip>
          <a:srcRect b="21246" l="9537" r="0" t="11707"/>
          <a:stretch/>
        </p:blipFill>
        <p:spPr>
          <a:xfrm>
            <a:off x="1057575" y="3111600"/>
            <a:ext cx="4271782" cy="5640902"/>
          </a:xfrm>
          <a:prstGeom prst="rect">
            <a:avLst/>
          </a:prstGeom>
          <a:noFill/>
          <a:ln>
            <a:noFill/>
          </a:ln>
        </p:spPr>
      </p:pic>
      <p:pic>
        <p:nvPicPr>
          <p:cNvPr id="236" name="Google Shape;236;p16"/>
          <p:cNvPicPr preferRelativeResize="0"/>
          <p:nvPr/>
        </p:nvPicPr>
        <p:blipFill rotWithShape="1">
          <a:blip r:embed="rId4">
            <a:alphaModFix/>
          </a:blip>
          <a:srcRect b="0" l="29178" r="20272" t="0"/>
          <a:stretch/>
        </p:blipFill>
        <p:spPr>
          <a:xfrm>
            <a:off x="7008109" y="3111600"/>
            <a:ext cx="4271782" cy="5640902"/>
          </a:xfrm>
          <a:prstGeom prst="rect">
            <a:avLst/>
          </a:prstGeom>
          <a:noFill/>
          <a:ln>
            <a:noFill/>
          </a:ln>
        </p:spPr>
      </p:pic>
      <p:pic>
        <p:nvPicPr>
          <p:cNvPr id="237" name="Google Shape;237;p16"/>
          <p:cNvPicPr preferRelativeResize="0"/>
          <p:nvPr/>
        </p:nvPicPr>
        <p:blipFill rotWithShape="1">
          <a:blip r:embed="rId5">
            <a:alphaModFix/>
          </a:blip>
          <a:srcRect b="0" l="24757" r="24756" t="0"/>
          <a:stretch/>
        </p:blipFill>
        <p:spPr>
          <a:xfrm>
            <a:off x="13063962" y="3111600"/>
            <a:ext cx="4271782" cy="5640902"/>
          </a:xfrm>
          <a:prstGeom prst="rect">
            <a:avLst/>
          </a:prstGeom>
          <a:noFill/>
          <a:ln>
            <a:noFill/>
          </a:ln>
        </p:spPr>
      </p:pic>
      <p:sp>
        <p:nvSpPr>
          <p:cNvPr id="238" name="Google Shape;238;p16"/>
          <p:cNvSpPr txBox="1"/>
          <p:nvPr/>
        </p:nvSpPr>
        <p:spPr>
          <a:xfrm>
            <a:off x="1201847" y="9177083"/>
            <a:ext cx="3983100" cy="338400"/>
          </a:xfrm>
          <a:prstGeom prst="rect">
            <a:avLst/>
          </a:prstGeom>
          <a:noFill/>
          <a:ln>
            <a:noFill/>
          </a:ln>
        </p:spPr>
        <p:txBody>
          <a:bodyPr anchorCtr="0" anchor="t" bIns="0" lIns="0" spcFirstLastPara="1" rIns="0" wrap="square" tIns="0">
            <a:spAutoFit/>
          </a:bodyPr>
          <a:lstStyle/>
          <a:p>
            <a:pPr indent="0" lvl="0" marL="0" marR="0" rtl="0" algn="ctr">
              <a:lnSpc>
                <a:spcPct val="188040"/>
              </a:lnSpc>
              <a:spcBef>
                <a:spcPts val="0"/>
              </a:spcBef>
              <a:spcAft>
                <a:spcPts val="0"/>
              </a:spcAft>
              <a:buNone/>
            </a:pPr>
            <a:r>
              <a:rPr b="1" i="0" lang="en-US" sz="2199" u="none" cap="none" strike="noStrike">
                <a:solidFill>
                  <a:srgbClr val="000000"/>
                </a:solidFill>
                <a:latin typeface="Inter"/>
                <a:ea typeface="Inter"/>
                <a:cs typeface="Inter"/>
                <a:sym typeface="Inter"/>
              </a:rPr>
              <a:t>Learning from Nature</a:t>
            </a:r>
            <a:endParaRPr/>
          </a:p>
        </p:txBody>
      </p:sp>
      <p:sp>
        <p:nvSpPr>
          <p:cNvPr id="239" name="Google Shape;239;p16"/>
          <p:cNvSpPr txBox="1"/>
          <p:nvPr/>
        </p:nvSpPr>
        <p:spPr>
          <a:xfrm>
            <a:off x="7152381" y="9177083"/>
            <a:ext cx="3983100" cy="338400"/>
          </a:xfrm>
          <a:prstGeom prst="rect">
            <a:avLst/>
          </a:prstGeom>
          <a:noFill/>
          <a:ln>
            <a:noFill/>
          </a:ln>
        </p:spPr>
        <p:txBody>
          <a:bodyPr anchorCtr="0" anchor="t" bIns="0" lIns="0" spcFirstLastPara="1" rIns="0" wrap="square" tIns="0">
            <a:spAutoFit/>
          </a:bodyPr>
          <a:lstStyle/>
          <a:p>
            <a:pPr indent="0" lvl="0" marL="0" marR="0" rtl="0" algn="ctr">
              <a:lnSpc>
                <a:spcPct val="188040"/>
              </a:lnSpc>
              <a:spcBef>
                <a:spcPts val="0"/>
              </a:spcBef>
              <a:spcAft>
                <a:spcPts val="0"/>
              </a:spcAft>
              <a:buNone/>
            </a:pPr>
            <a:r>
              <a:rPr b="1" i="0" lang="en-US" sz="2199" u="none" cap="none" strike="noStrike">
                <a:solidFill>
                  <a:srgbClr val="000000"/>
                </a:solidFill>
                <a:latin typeface="Inter"/>
                <a:ea typeface="Inter"/>
                <a:cs typeface="Inter"/>
                <a:sym typeface="Inter"/>
              </a:rPr>
              <a:t>Child-Centered Learning</a:t>
            </a:r>
            <a:endParaRPr/>
          </a:p>
        </p:txBody>
      </p:sp>
      <p:sp>
        <p:nvSpPr>
          <p:cNvPr id="240" name="Google Shape;240;p16"/>
          <p:cNvSpPr txBox="1"/>
          <p:nvPr/>
        </p:nvSpPr>
        <p:spPr>
          <a:xfrm>
            <a:off x="13208234" y="9177083"/>
            <a:ext cx="3983100" cy="338400"/>
          </a:xfrm>
          <a:prstGeom prst="rect">
            <a:avLst/>
          </a:prstGeom>
          <a:noFill/>
          <a:ln>
            <a:noFill/>
          </a:ln>
        </p:spPr>
        <p:txBody>
          <a:bodyPr anchorCtr="0" anchor="t" bIns="0" lIns="0" spcFirstLastPara="1" rIns="0" wrap="square" tIns="0">
            <a:spAutoFit/>
          </a:bodyPr>
          <a:lstStyle/>
          <a:p>
            <a:pPr indent="0" lvl="0" marL="0" marR="0" rtl="0" algn="ctr">
              <a:lnSpc>
                <a:spcPct val="188040"/>
              </a:lnSpc>
              <a:spcBef>
                <a:spcPts val="0"/>
              </a:spcBef>
              <a:spcAft>
                <a:spcPts val="0"/>
              </a:spcAft>
              <a:buNone/>
            </a:pPr>
            <a:r>
              <a:rPr b="1" i="0" lang="en-US" sz="2199" u="none" cap="none" strike="noStrike">
                <a:solidFill>
                  <a:srgbClr val="000000"/>
                </a:solidFill>
                <a:latin typeface="Inter"/>
                <a:ea typeface="Inter"/>
                <a:cs typeface="Inter"/>
                <a:sym typeface="Inter"/>
              </a:rPr>
              <a:t>Experiential Learning</a:t>
            </a:r>
            <a:endParaRPr/>
          </a:p>
        </p:txBody>
      </p:sp>
      <p:sp>
        <p:nvSpPr>
          <p:cNvPr id="241" name="Google Shape;241;p16"/>
          <p:cNvSpPr txBox="1"/>
          <p:nvPr/>
        </p:nvSpPr>
        <p:spPr>
          <a:xfrm>
            <a:off x="761116" y="281639"/>
            <a:ext cx="6574730" cy="307467"/>
          </a:xfrm>
          <a:prstGeom prst="rect">
            <a:avLst/>
          </a:prstGeom>
          <a:noFill/>
          <a:ln>
            <a:noFill/>
          </a:ln>
        </p:spPr>
        <p:txBody>
          <a:bodyPr anchorCtr="0" anchor="t" bIns="0" lIns="0" spcFirstLastPara="1" rIns="0" wrap="square" tIns="0">
            <a:spAutoFit/>
          </a:bodyPr>
          <a:lstStyle/>
          <a:p>
            <a:pPr indent="0" lvl="0" marL="0" marR="0" rtl="0" algn="l">
              <a:lnSpc>
                <a:spcPct val="119000"/>
              </a:lnSpc>
              <a:spcBef>
                <a:spcPts val="0"/>
              </a:spcBef>
              <a:spcAft>
                <a:spcPts val="0"/>
              </a:spcAft>
              <a:buNone/>
            </a:pPr>
            <a:r>
              <a:rPr b="0" i="0" lang="en-US" sz="2100" u="none" cap="none" strike="noStrike">
                <a:solidFill>
                  <a:srgbClr val="000000"/>
                </a:solidFill>
                <a:latin typeface="Inter"/>
                <a:ea typeface="Inter"/>
                <a:cs typeface="Inter"/>
                <a:sym typeface="Inter"/>
              </a:rPr>
              <a:t>Rousseau Educational Philosophy Slides</a:t>
            </a:r>
            <a:endParaRPr/>
          </a:p>
        </p:txBody>
      </p:sp>
      <p:sp>
        <p:nvSpPr>
          <p:cNvPr id="242" name="Google Shape;242;p16"/>
          <p:cNvSpPr txBox="1"/>
          <p:nvPr/>
        </p:nvSpPr>
        <p:spPr>
          <a:xfrm>
            <a:off x="12605957" y="281639"/>
            <a:ext cx="4920928" cy="307467"/>
          </a:xfrm>
          <a:prstGeom prst="rect">
            <a:avLst/>
          </a:prstGeom>
          <a:noFill/>
          <a:ln>
            <a:noFill/>
          </a:ln>
        </p:spPr>
        <p:txBody>
          <a:bodyPr anchorCtr="0" anchor="t" bIns="0" lIns="0" spcFirstLastPara="1" rIns="0" wrap="square" tIns="0">
            <a:spAutoFit/>
          </a:bodyPr>
          <a:lstStyle/>
          <a:p>
            <a:pPr indent="0" lvl="0" marL="0" marR="0" rtl="0" algn="r">
              <a:lnSpc>
                <a:spcPct val="119000"/>
              </a:lnSpc>
              <a:spcBef>
                <a:spcPts val="0"/>
              </a:spcBef>
              <a:spcAft>
                <a:spcPts val="0"/>
              </a:spcAft>
              <a:buNone/>
            </a:pPr>
            <a:r>
              <a:rPr b="0" i="0" lang="en-US" sz="2100" u="none" cap="none" strike="noStrike">
                <a:solidFill>
                  <a:srgbClr val="000000"/>
                </a:solidFill>
                <a:latin typeface="Inter"/>
                <a:ea typeface="Inter"/>
                <a:cs typeface="Inter"/>
                <a:sym typeface="Inter"/>
              </a:rPr>
              <a:t>2025/05/24</a:t>
            </a:r>
            <a:endParaRPr/>
          </a:p>
        </p:txBody>
      </p:sp>
      <p:sp>
        <p:nvSpPr>
          <p:cNvPr id="243" name="Google Shape;243;p16"/>
          <p:cNvSpPr txBox="1"/>
          <p:nvPr/>
        </p:nvSpPr>
        <p:spPr>
          <a:xfrm>
            <a:off x="5358232" y="902718"/>
            <a:ext cx="7571400" cy="20478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i="0" lang="en-US" sz="13303" u="none" cap="none" strike="noStrike">
                <a:solidFill>
                  <a:srgbClr val="000000"/>
                </a:solidFill>
                <a:latin typeface="Poiret One"/>
                <a:ea typeface="Poiret One"/>
                <a:cs typeface="Poiret One"/>
                <a:sym typeface="Poiret One"/>
              </a:rPr>
              <a:t>Naturalism</a:t>
            </a:r>
            <a:endParaRPr>
              <a:latin typeface="Poiret One"/>
              <a:ea typeface="Poiret One"/>
              <a:cs typeface="Poiret One"/>
              <a:sym typeface="Poiret On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247" name="Shape 247"/>
        <p:cNvGrpSpPr/>
        <p:nvPr/>
      </p:nvGrpSpPr>
      <p:grpSpPr>
        <a:xfrm>
          <a:off x="0" y="0"/>
          <a:ext cx="0" cy="0"/>
          <a:chOff x="0" y="0"/>
          <a:chExt cx="0" cy="0"/>
        </a:xfrm>
      </p:grpSpPr>
      <p:cxnSp>
        <p:nvCxnSpPr>
          <p:cNvPr id="248" name="Google Shape;248;p17"/>
          <p:cNvCxnSpPr/>
          <p:nvPr/>
        </p:nvCxnSpPr>
        <p:spPr>
          <a:xfrm>
            <a:off x="0" y="838200"/>
            <a:ext cx="18288000" cy="0"/>
          </a:xfrm>
          <a:prstGeom prst="straightConnector1">
            <a:avLst/>
          </a:prstGeom>
          <a:noFill/>
          <a:ln cap="flat" cmpd="sng" w="28575">
            <a:solidFill>
              <a:srgbClr val="000000"/>
            </a:solidFill>
            <a:prstDash val="solid"/>
            <a:round/>
            <a:headEnd len="sm" w="sm" type="none"/>
            <a:tailEnd len="sm" w="sm" type="none"/>
          </a:ln>
        </p:spPr>
      </p:cxnSp>
      <p:cxnSp>
        <p:nvCxnSpPr>
          <p:cNvPr id="249" name="Google Shape;249;p17"/>
          <p:cNvCxnSpPr/>
          <p:nvPr/>
        </p:nvCxnSpPr>
        <p:spPr>
          <a:xfrm>
            <a:off x="0" y="5983157"/>
            <a:ext cx="18288000" cy="0"/>
          </a:xfrm>
          <a:prstGeom prst="straightConnector1">
            <a:avLst/>
          </a:prstGeom>
          <a:noFill/>
          <a:ln cap="flat" cmpd="sng" w="28575">
            <a:solidFill>
              <a:srgbClr val="000000"/>
            </a:solidFill>
            <a:prstDash val="solid"/>
            <a:round/>
            <a:headEnd len="sm" w="sm" type="none"/>
            <a:tailEnd len="sm" w="sm" type="none"/>
          </a:ln>
        </p:spPr>
      </p:cxnSp>
      <p:sp>
        <p:nvSpPr>
          <p:cNvPr id="250" name="Google Shape;250;p17"/>
          <p:cNvSpPr txBox="1"/>
          <p:nvPr/>
        </p:nvSpPr>
        <p:spPr>
          <a:xfrm>
            <a:off x="7570677" y="5555875"/>
            <a:ext cx="1787100" cy="651300"/>
          </a:xfrm>
          <a:prstGeom prst="rect">
            <a:avLst/>
          </a:prstGeom>
          <a:solidFill>
            <a:schemeClr val="dk1"/>
          </a:solid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4231" u="none" cap="none" strike="noStrike">
                <a:solidFill>
                  <a:srgbClr val="F8F8F8"/>
                </a:solidFill>
                <a:latin typeface="Poiret One"/>
                <a:ea typeface="Poiret One"/>
                <a:cs typeface="Poiret One"/>
                <a:sym typeface="Poiret One"/>
              </a:rPr>
              <a:t>1762</a:t>
            </a:r>
            <a:endParaRPr>
              <a:latin typeface="Poiret One"/>
              <a:ea typeface="Poiret One"/>
              <a:cs typeface="Poiret One"/>
              <a:sym typeface="Poiret One"/>
            </a:endParaRPr>
          </a:p>
        </p:txBody>
      </p:sp>
      <p:sp>
        <p:nvSpPr>
          <p:cNvPr id="251" name="Google Shape;251;p17"/>
          <p:cNvSpPr txBox="1"/>
          <p:nvPr/>
        </p:nvSpPr>
        <p:spPr>
          <a:xfrm>
            <a:off x="11890924" y="5555875"/>
            <a:ext cx="5387400" cy="651300"/>
          </a:xfrm>
          <a:prstGeom prst="rect">
            <a:avLst/>
          </a:prstGeom>
          <a:solidFill>
            <a:schemeClr val="dk1"/>
          </a:solid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4231" u="none" cap="none" strike="noStrike">
                <a:solidFill>
                  <a:srgbClr val="F8F8F8"/>
                </a:solidFill>
                <a:latin typeface="Poiret One"/>
                <a:ea typeface="Poiret One"/>
                <a:cs typeface="Poiret One"/>
                <a:sym typeface="Poiret One"/>
              </a:rPr>
              <a:t>19th-20th Century</a:t>
            </a:r>
            <a:endParaRPr>
              <a:latin typeface="Poiret One"/>
              <a:ea typeface="Poiret One"/>
              <a:cs typeface="Poiret One"/>
              <a:sym typeface="Poiret One"/>
            </a:endParaRPr>
          </a:p>
        </p:txBody>
      </p:sp>
      <p:sp>
        <p:nvSpPr>
          <p:cNvPr id="252" name="Google Shape;252;p17"/>
          <p:cNvSpPr txBox="1"/>
          <p:nvPr/>
        </p:nvSpPr>
        <p:spPr>
          <a:xfrm>
            <a:off x="1028700" y="4099449"/>
            <a:ext cx="3721520" cy="951611"/>
          </a:xfrm>
          <a:prstGeom prst="rect">
            <a:avLst/>
          </a:prstGeom>
          <a:noFill/>
          <a:ln>
            <a:noFill/>
          </a:ln>
        </p:spPr>
        <p:txBody>
          <a:bodyPr anchorCtr="0" anchor="t" bIns="0" lIns="0" spcFirstLastPara="1" rIns="0" wrap="square" tIns="0">
            <a:spAutoFit/>
          </a:bodyPr>
          <a:lstStyle/>
          <a:p>
            <a:pPr indent="0" lvl="0" marL="0" marR="0" rtl="0" algn="ctr">
              <a:lnSpc>
                <a:spcPct val="139013"/>
              </a:lnSpc>
              <a:spcBef>
                <a:spcPts val="0"/>
              </a:spcBef>
              <a:spcAft>
                <a:spcPts val="0"/>
              </a:spcAft>
              <a:buNone/>
            </a:pPr>
            <a:r>
              <a:rPr b="1" i="0" lang="en-US" sz="2799" u="none" cap="none" strike="noStrike">
                <a:solidFill>
                  <a:srgbClr val="000000"/>
                </a:solidFill>
                <a:latin typeface="Inter"/>
                <a:ea typeface="Inter"/>
                <a:cs typeface="Inter"/>
                <a:sym typeface="Inter"/>
              </a:rPr>
              <a:t>Foundations of Naturalism</a:t>
            </a:r>
            <a:endParaRPr/>
          </a:p>
        </p:txBody>
      </p:sp>
      <p:sp>
        <p:nvSpPr>
          <p:cNvPr id="253" name="Google Shape;253;p17"/>
          <p:cNvSpPr txBox="1"/>
          <p:nvPr/>
        </p:nvSpPr>
        <p:spPr>
          <a:xfrm>
            <a:off x="6603404" y="4099449"/>
            <a:ext cx="3721520" cy="951611"/>
          </a:xfrm>
          <a:prstGeom prst="rect">
            <a:avLst/>
          </a:prstGeom>
          <a:noFill/>
          <a:ln>
            <a:noFill/>
          </a:ln>
        </p:spPr>
        <p:txBody>
          <a:bodyPr anchorCtr="0" anchor="t" bIns="0" lIns="0" spcFirstLastPara="1" rIns="0" wrap="square" tIns="0">
            <a:spAutoFit/>
          </a:bodyPr>
          <a:lstStyle/>
          <a:p>
            <a:pPr indent="0" lvl="0" marL="0" marR="0" rtl="0" algn="ctr">
              <a:lnSpc>
                <a:spcPct val="139013"/>
              </a:lnSpc>
              <a:spcBef>
                <a:spcPts val="0"/>
              </a:spcBef>
              <a:spcAft>
                <a:spcPts val="0"/>
              </a:spcAft>
              <a:buNone/>
            </a:pPr>
            <a:r>
              <a:rPr b="1" i="0" lang="en-US" sz="2799" u="none" cap="none" strike="noStrike">
                <a:solidFill>
                  <a:srgbClr val="000000"/>
                </a:solidFill>
                <a:latin typeface="Inter"/>
                <a:ea typeface="Inter"/>
                <a:cs typeface="Inter"/>
                <a:sym typeface="Inter"/>
              </a:rPr>
              <a:t>Publication of "Emile, or On Education"</a:t>
            </a:r>
            <a:endParaRPr/>
          </a:p>
        </p:txBody>
      </p:sp>
      <p:sp>
        <p:nvSpPr>
          <p:cNvPr id="254" name="Google Shape;254;p17"/>
          <p:cNvSpPr txBox="1"/>
          <p:nvPr/>
        </p:nvSpPr>
        <p:spPr>
          <a:xfrm>
            <a:off x="12723930" y="4099449"/>
            <a:ext cx="3721520" cy="951611"/>
          </a:xfrm>
          <a:prstGeom prst="rect">
            <a:avLst/>
          </a:prstGeom>
          <a:noFill/>
          <a:ln>
            <a:noFill/>
          </a:ln>
        </p:spPr>
        <p:txBody>
          <a:bodyPr anchorCtr="0" anchor="t" bIns="0" lIns="0" spcFirstLastPara="1" rIns="0" wrap="square" tIns="0">
            <a:spAutoFit/>
          </a:bodyPr>
          <a:lstStyle/>
          <a:p>
            <a:pPr indent="0" lvl="0" marL="0" marR="0" rtl="0" algn="ctr">
              <a:lnSpc>
                <a:spcPct val="139013"/>
              </a:lnSpc>
              <a:spcBef>
                <a:spcPts val="0"/>
              </a:spcBef>
              <a:spcAft>
                <a:spcPts val="0"/>
              </a:spcAft>
              <a:buNone/>
            </a:pPr>
            <a:r>
              <a:rPr b="1" i="0" lang="en-US" sz="2799" u="none" cap="none" strike="noStrike">
                <a:solidFill>
                  <a:srgbClr val="000000"/>
                </a:solidFill>
                <a:latin typeface="Inter"/>
                <a:ea typeface="Inter"/>
                <a:cs typeface="Inter"/>
                <a:sym typeface="Inter"/>
              </a:rPr>
              <a:t>Influence on Modern Education</a:t>
            </a:r>
            <a:endParaRPr/>
          </a:p>
        </p:txBody>
      </p:sp>
      <p:sp>
        <p:nvSpPr>
          <p:cNvPr id="255" name="Google Shape;255;p17"/>
          <p:cNvSpPr txBox="1"/>
          <p:nvPr/>
        </p:nvSpPr>
        <p:spPr>
          <a:xfrm>
            <a:off x="1028700" y="6819337"/>
            <a:ext cx="3721500" cy="14217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2199" u="none" cap="none" strike="noStrike">
                <a:solidFill>
                  <a:srgbClr val="000000"/>
                </a:solidFill>
                <a:latin typeface="Inter"/>
                <a:ea typeface="Inter"/>
                <a:cs typeface="Inter"/>
                <a:sym typeface="Inter"/>
              </a:rPr>
              <a:t>Lorem ipsum dolor sit amet, consectetur adipiscing elit, sed do eiusmod tempor.</a:t>
            </a:r>
            <a:endParaRPr/>
          </a:p>
        </p:txBody>
      </p:sp>
      <p:sp>
        <p:nvSpPr>
          <p:cNvPr id="256" name="Google Shape;256;p17"/>
          <p:cNvSpPr txBox="1"/>
          <p:nvPr/>
        </p:nvSpPr>
        <p:spPr>
          <a:xfrm>
            <a:off x="6603404" y="6819337"/>
            <a:ext cx="3721500" cy="14217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2199" u="none" cap="none" strike="noStrike">
                <a:solidFill>
                  <a:srgbClr val="000000"/>
                </a:solidFill>
                <a:latin typeface="Inter"/>
                <a:ea typeface="Inter"/>
                <a:cs typeface="Inter"/>
                <a:sym typeface="Inter"/>
              </a:rPr>
              <a:t>Lorem ipsum dolor sit amet, consectetur adipiscing elit, sed do eiusmod tempor.</a:t>
            </a:r>
            <a:endParaRPr/>
          </a:p>
        </p:txBody>
      </p:sp>
      <p:sp>
        <p:nvSpPr>
          <p:cNvPr id="257" name="Google Shape;257;p17"/>
          <p:cNvSpPr txBox="1"/>
          <p:nvPr/>
        </p:nvSpPr>
        <p:spPr>
          <a:xfrm>
            <a:off x="12723930" y="6819337"/>
            <a:ext cx="3721500" cy="14217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2199" u="none" cap="none" strike="noStrike">
                <a:solidFill>
                  <a:srgbClr val="000000"/>
                </a:solidFill>
                <a:latin typeface="Inter"/>
                <a:ea typeface="Inter"/>
                <a:cs typeface="Inter"/>
                <a:sym typeface="Inter"/>
              </a:rPr>
              <a:t>Lorem ipsum dolor sit amet, consectetur adipiscing elit, sed do eiusmod tempor.</a:t>
            </a:r>
            <a:endParaRPr/>
          </a:p>
        </p:txBody>
      </p:sp>
      <p:sp>
        <p:nvSpPr>
          <p:cNvPr id="258" name="Google Shape;258;p17"/>
          <p:cNvSpPr txBox="1"/>
          <p:nvPr/>
        </p:nvSpPr>
        <p:spPr>
          <a:xfrm>
            <a:off x="761116" y="281639"/>
            <a:ext cx="6574730" cy="307467"/>
          </a:xfrm>
          <a:prstGeom prst="rect">
            <a:avLst/>
          </a:prstGeom>
          <a:noFill/>
          <a:ln>
            <a:noFill/>
          </a:ln>
        </p:spPr>
        <p:txBody>
          <a:bodyPr anchorCtr="0" anchor="t" bIns="0" lIns="0" spcFirstLastPara="1" rIns="0" wrap="square" tIns="0">
            <a:spAutoFit/>
          </a:bodyPr>
          <a:lstStyle/>
          <a:p>
            <a:pPr indent="0" lvl="0" marL="0" marR="0" rtl="0" algn="l">
              <a:lnSpc>
                <a:spcPct val="119000"/>
              </a:lnSpc>
              <a:spcBef>
                <a:spcPts val="0"/>
              </a:spcBef>
              <a:spcAft>
                <a:spcPts val="0"/>
              </a:spcAft>
              <a:buNone/>
            </a:pPr>
            <a:r>
              <a:rPr b="0" i="0" lang="en-US" sz="2100" u="none" cap="none" strike="noStrike">
                <a:solidFill>
                  <a:srgbClr val="000000"/>
                </a:solidFill>
                <a:latin typeface="Inter"/>
                <a:ea typeface="Inter"/>
                <a:cs typeface="Inter"/>
                <a:sym typeface="Inter"/>
              </a:rPr>
              <a:t>Rousseau Educational Philosophy Slides</a:t>
            </a:r>
            <a:endParaRPr/>
          </a:p>
        </p:txBody>
      </p:sp>
      <p:sp>
        <p:nvSpPr>
          <p:cNvPr id="259" name="Google Shape;259;p17"/>
          <p:cNvSpPr txBox="1"/>
          <p:nvPr/>
        </p:nvSpPr>
        <p:spPr>
          <a:xfrm>
            <a:off x="12605957" y="281639"/>
            <a:ext cx="4920928" cy="307467"/>
          </a:xfrm>
          <a:prstGeom prst="rect">
            <a:avLst/>
          </a:prstGeom>
          <a:noFill/>
          <a:ln>
            <a:noFill/>
          </a:ln>
        </p:spPr>
        <p:txBody>
          <a:bodyPr anchorCtr="0" anchor="t" bIns="0" lIns="0" spcFirstLastPara="1" rIns="0" wrap="square" tIns="0">
            <a:spAutoFit/>
          </a:bodyPr>
          <a:lstStyle/>
          <a:p>
            <a:pPr indent="0" lvl="0" marL="0" marR="0" rtl="0" algn="r">
              <a:lnSpc>
                <a:spcPct val="119000"/>
              </a:lnSpc>
              <a:spcBef>
                <a:spcPts val="0"/>
              </a:spcBef>
              <a:spcAft>
                <a:spcPts val="0"/>
              </a:spcAft>
              <a:buNone/>
            </a:pPr>
            <a:r>
              <a:rPr b="0" i="0" lang="en-US" sz="2100" u="none" cap="none" strike="noStrike">
                <a:solidFill>
                  <a:srgbClr val="000000"/>
                </a:solidFill>
                <a:latin typeface="Inter"/>
                <a:ea typeface="Inter"/>
                <a:cs typeface="Inter"/>
                <a:sym typeface="Inter"/>
              </a:rPr>
              <a:t>2025/05/24</a:t>
            </a:r>
            <a:endParaRPr/>
          </a:p>
        </p:txBody>
      </p:sp>
      <p:sp>
        <p:nvSpPr>
          <p:cNvPr id="260" name="Google Shape;260;p17"/>
          <p:cNvSpPr txBox="1"/>
          <p:nvPr/>
        </p:nvSpPr>
        <p:spPr>
          <a:xfrm>
            <a:off x="2713889" y="1320375"/>
            <a:ext cx="12860100" cy="20478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i="0" lang="en-US" sz="13303" u="none" cap="none" strike="noStrike">
                <a:solidFill>
                  <a:srgbClr val="000000"/>
                </a:solidFill>
                <a:latin typeface="Poiret One"/>
                <a:ea typeface="Poiret One"/>
                <a:cs typeface="Poiret One"/>
                <a:sym typeface="Poiret One"/>
              </a:rPr>
              <a:t>Important Timeline</a:t>
            </a:r>
            <a:endParaRPr>
              <a:latin typeface="Poiret One"/>
              <a:ea typeface="Poiret One"/>
              <a:cs typeface="Poiret One"/>
              <a:sym typeface="Poiret One"/>
            </a:endParaRPr>
          </a:p>
        </p:txBody>
      </p:sp>
      <p:sp>
        <p:nvSpPr>
          <p:cNvPr id="261" name="Google Shape;261;p17"/>
          <p:cNvSpPr txBox="1"/>
          <p:nvPr/>
        </p:nvSpPr>
        <p:spPr>
          <a:xfrm>
            <a:off x="1892700" y="5555875"/>
            <a:ext cx="1993500" cy="651300"/>
          </a:xfrm>
          <a:prstGeom prst="rect">
            <a:avLst/>
          </a:prstGeom>
          <a:solidFill>
            <a:schemeClr val="dk1"/>
          </a:solid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4231" u="none" cap="none" strike="noStrike">
                <a:solidFill>
                  <a:srgbClr val="F8F8F8"/>
                </a:solidFill>
                <a:latin typeface="Poiret One"/>
                <a:ea typeface="Poiret One"/>
                <a:cs typeface="Poiret One"/>
                <a:sym typeface="Poiret One"/>
              </a:rPr>
              <a:t>1750</a:t>
            </a:r>
            <a:endParaRPr>
              <a:latin typeface="Poiret One"/>
              <a:ea typeface="Poiret One"/>
              <a:cs typeface="Poiret One"/>
              <a:sym typeface="Poiret One"/>
            </a:endParaRPr>
          </a:p>
        </p:txBody>
      </p:sp>
      <p:sp>
        <p:nvSpPr>
          <p:cNvPr id="262" name="Google Shape;262;p17"/>
          <p:cNvSpPr/>
          <p:nvPr/>
        </p:nvSpPr>
        <p:spPr>
          <a:xfrm rot="-5400000">
            <a:off x="4935216" y="5805676"/>
            <a:ext cx="664043" cy="354961"/>
          </a:xfrm>
          <a:custGeom>
            <a:rect b="b" l="l" r="r" t="t"/>
            <a:pathLst>
              <a:path extrusionOk="0" h="354961" w="664043">
                <a:moveTo>
                  <a:pt x="0" y="0"/>
                </a:moveTo>
                <a:lnTo>
                  <a:pt x="664043" y="0"/>
                </a:lnTo>
                <a:lnTo>
                  <a:pt x="664043" y="354961"/>
                </a:lnTo>
                <a:lnTo>
                  <a:pt x="0" y="354961"/>
                </a:lnTo>
                <a:lnTo>
                  <a:pt x="0" y="0"/>
                </a:lnTo>
                <a:close/>
              </a:path>
            </a:pathLst>
          </a:custGeom>
          <a:blipFill rotWithShape="1">
            <a:blip r:embed="rId3">
              <a:alphaModFix/>
            </a:blip>
            <a:stretch>
              <a:fillRect b="0" l="0" r="0" t="0"/>
            </a:stretch>
          </a:blipFill>
          <a:ln>
            <a:noFill/>
          </a:ln>
        </p:spPr>
      </p:sp>
      <p:sp>
        <p:nvSpPr>
          <p:cNvPr id="263" name="Google Shape;263;p17"/>
          <p:cNvSpPr/>
          <p:nvPr/>
        </p:nvSpPr>
        <p:spPr>
          <a:xfrm rot="-5400000">
            <a:off x="9813180" y="5805676"/>
            <a:ext cx="664043" cy="354961"/>
          </a:xfrm>
          <a:custGeom>
            <a:rect b="b" l="l" r="r" t="t"/>
            <a:pathLst>
              <a:path extrusionOk="0" h="354961" w="664043">
                <a:moveTo>
                  <a:pt x="0" y="0"/>
                </a:moveTo>
                <a:lnTo>
                  <a:pt x="664043" y="0"/>
                </a:lnTo>
                <a:lnTo>
                  <a:pt x="664043" y="354961"/>
                </a:lnTo>
                <a:lnTo>
                  <a:pt x="0" y="354961"/>
                </a:lnTo>
                <a:lnTo>
                  <a:pt x="0" y="0"/>
                </a:lnTo>
                <a:close/>
              </a:path>
            </a:pathLst>
          </a:custGeom>
          <a:blipFill rotWithShape="1">
            <a:blip r:embed="rId3">
              <a:alphaModFix/>
            </a:blip>
            <a:stretch>
              <a:fillRect b="0" l="0" r="0" t="0"/>
            </a:stretch>
          </a:blipFill>
          <a:ln>
            <a:noFill/>
          </a:ln>
        </p:spPr>
      </p:sp>
      <p:sp>
        <p:nvSpPr>
          <p:cNvPr id="264" name="Google Shape;264;p17"/>
          <p:cNvSpPr/>
          <p:nvPr/>
        </p:nvSpPr>
        <p:spPr>
          <a:xfrm rot="-5400000">
            <a:off x="5754366" y="5805676"/>
            <a:ext cx="664043" cy="354961"/>
          </a:xfrm>
          <a:custGeom>
            <a:rect b="b" l="l" r="r" t="t"/>
            <a:pathLst>
              <a:path extrusionOk="0" h="354961" w="664043">
                <a:moveTo>
                  <a:pt x="0" y="0"/>
                </a:moveTo>
                <a:lnTo>
                  <a:pt x="664043" y="0"/>
                </a:lnTo>
                <a:lnTo>
                  <a:pt x="664043" y="354961"/>
                </a:lnTo>
                <a:lnTo>
                  <a:pt x="0" y="354961"/>
                </a:lnTo>
                <a:lnTo>
                  <a:pt x="0" y="0"/>
                </a:lnTo>
                <a:close/>
              </a:path>
            </a:pathLst>
          </a:custGeom>
          <a:blipFill rotWithShape="1">
            <a:blip r:embed="rId3">
              <a:alphaModFix/>
            </a:blip>
            <a:stretch>
              <a:fillRect b="0" l="0" r="0" t="0"/>
            </a:stretch>
          </a:blipFill>
          <a:ln>
            <a:noFill/>
          </a:ln>
        </p:spPr>
      </p:sp>
      <p:sp>
        <p:nvSpPr>
          <p:cNvPr id="265" name="Google Shape;265;p17"/>
          <p:cNvSpPr/>
          <p:nvPr/>
        </p:nvSpPr>
        <p:spPr>
          <a:xfrm rot="-5400000">
            <a:off x="10632330" y="5805676"/>
            <a:ext cx="664043" cy="354961"/>
          </a:xfrm>
          <a:custGeom>
            <a:rect b="b" l="l" r="r" t="t"/>
            <a:pathLst>
              <a:path extrusionOk="0" h="354961" w="664043">
                <a:moveTo>
                  <a:pt x="0" y="0"/>
                </a:moveTo>
                <a:lnTo>
                  <a:pt x="664043" y="0"/>
                </a:lnTo>
                <a:lnTo>
                  <a:pt x="664043" y="354961"/>
                </a:lnTo>
                <a:lnTo>
                  <a:pt x="0" y="354961"/>
                </a:lnTo>
                <a:lnTo>
                  <a:pt x="0" y="0"/>
                </a:lnTo>
                <a:close/>
              </a:path>
            </a:pathLst>
          </a:custGeom>
          <a:blipFill rotWithShape="1">
            <a:blip r:embed="rId3">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