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Ubuntu"/>
      <p:regular r:id="rId22"/>
      <p:bold r:id="rId23"/>
      <p:italic r:id="rId24"/>
      <p:boldItalic r:id="rId25"/>
    </p:embeddedFont>
    <p:embeddedFont>
      <p:font typeface="Petit Formal Script"/>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Ubuntu-regular.fntdata"/><Relationship Id="rId21" Type="http://schemas.openxmlformats.org/officeDocument/2006/relationships/slide" Target="slides/slide16.xml"/><Relationship Id="rId24" Type="http://schemas.openxmlformats.org/officeDocument/2006/relationships/font" Target="fonts/Ubuntu-italic.fntdata"/><Relationship Id="rId23" Type="http://schemas.openxmlformats.org/officeDocument/2006/relationships/font" Target="fonts/Ubuntu-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etitFormalScript-regular.fntdata"/><Relationship Id="rId25" Type="http://schemas.openxmlformats.org/officeDocument/2006/relationships/font" Target="fonts/Ubuntu-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44.png"/><Relationship Id="rId6" Type="http://schemas.openxmlformats.org/officeDocument/2006/relationships/image" Target="../media/image31.pn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9.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49.png"/><Relationship Id="rId7"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1.png"/><Relationship Id="rId4" Type="http://schemas.openxmlformats.org/officeDocument/2006/relationships/image" Target="../media/image43.png"/><Relationship Id="rId9" Type="http://schemas.openxmlformats.org/officeDocument/2006/relationships/image" Target="../media/image45.png"/><Relationship Id="rId5" Type="http://schemas.openxmlformats.org/officeDocument/2006/relationships/image" Target="../media/image73.png"/><Relationship Id="rId6" Type="http://schemas.openxmlformats.org/officeDocument/2006/relationships/image" Target="../media/image62.png"/><Relationship Id="rId7" Type="http://schemas.openxmlformats.org/officeDocument/2006/relationships/image" Target="../media/image39.png"/><Relationship Id="rId8" Type="http://schemas.openxmlformats.org/officeDocument/2006/relationships/image" Target="../media/image8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8.png"/><Relationship Id="rId4" Type="http://schemas.openxmlformats.org/officeDocument/2006/relationships/image" Target="../media/image89.png"/><Relationship Id="rId5" Type="http://schemas.openxmlformats.org/officeDocument/2006/relationships/image" Target="../media/image47.png"/><Relationship Id="rId6"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4.png"/><Relationship Id="rId4" Type="http://schemas.openxmlformats.org/officeDocument/2006/relationships/image" Target="../media/image91.png"/><Relationship Id="rId5" Type="http://schemas.openxmlformats.org/officeDocument/2006/relationships/image" Target="../media/image57.png"/><Relationship Id="rId6" Type="http://schemas.openxmlformats.org/officeDocument/2006/relationships/image" Target="../media/image97.png"/><Relationship Id="rId7" Type="http://schemas.openxmlformats.org/officeDocument/2006/relationships/image" Target="../media/image64.png"/></Relationships>
</file>

<file path=ppt/slides/_rels/slide15.xml.rels><?xml version="1.0" encoding="UTF-8" standalone="yes"?><Relationships xmlns="http://schemas.openxmlformats.org/package/2006/relationships"><Relationship Id="rId20" Type="http://schemas.openxmlformats.org/officeDocument/2006/relationships/image" Target="../media/image27.png"/><Relationship Id="rId22" Type="http://schemas.openxmlformats.org/officeDocument/2006/relationships/image" Target="../media/image26.png"/><Relationship Id="rId21" Type="http://schemas.openxmlformats.org/officeDocument/2006/relationships/image" Target="../media/image32.png"/><Relationship Id="rId24" Type="http://schemas.openxmlformats.org/officeDocument/2006/relationships/image" Target="../media/image25.png"/><Relationship Id="rId23"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0.png"/><Relationship Id="rId26" Type="http://schemas.openxmlformats.org/officeDocument/2006/relationships/image" Target="../media/image37.png"/><Relationship Id="rId25" Type="http://schemas.openxmlformats.org/officeDocument/2006/relationships/image" Target="../media/image38.png"/><Relationship Id="rId28" Type="http://schemas.openxmlformats.org/officeDocument/2006/relationships/image" Target="../media/image42.png"/><Relationship Id="rId27" Type="http://schemas.openxmlformats.org/officeDocument/2006/relationships/image" Target="../media/image49.png"/><Relationship Id="rId5" Type="http://schemas.openxmlformats.org/officeDocument/2006/relationships/image" Target="../media/image11.png"/><Relationship Id="rId6" Type="http://schemas.openxmlformats.org/officeDocument/2006/relationships/image" Target="../media/image2.png"/><Relationship Id="rId29" Type="http://schemas.openxmlformats.org/officeDocument/2006/relationships/image" Target="../media/image45.png"/><Relationship Id="rId7" Type="http://schemas.openxmlformats.org/officeDocument/2006/relationships/image" Target="../media/image13.png"/><Relationship Id="rId8" Type="http://schemas.openxmlformats.org/officeDocument/2006/relationships/image" Target="../media/image3.png"/><Relationship Id="rId31" Type="http://schemas.openxmlformats.org/officeDocument/2006/relationships/image" Target="../media/image47.png"/><Relationship Id="rId30" Type="http://schemas.openxmlformats.org/officeDocument/2006/relationships/image" Target="../media/image39.png"/><Relationship Id="rId11" Type="http://schemas.openxmlformats.org/officeDocument/2006/relationships/image" Target="../media/image7.png"/><Relationship Id="rId33" Type="http://schemas.openxmlformats.org/officeDocument/2006/relationships/image" Target="../media/image64.png"/><Relationship Id="rId10" Type="http://schemas.openxmlformats.org/officeDocument/2006/relationships/image" Target="../media/image6.png"/><Relationship Id="rId32" Type="http://schemas.openxmlformats.org/officeDocument/2006/relationships/image" Target="../media/image50.png"/><Relationship Id="rId13" Type="http://schemas.openxmlformats.org/officeDocument/2006/relationships/image" Target="../media/image12.png"/><Relationship Id="rId35" Type="http://schemas.openxmlformats.org/officeDocument/2006/relationships/image" Target="../media/image93.png"/><Relationship Id="rId12" Type="http://schemas.openxmlformats.org/officeDocument/2006/relationships/image" Target="../media/image8.png"/><Relationship Id="rId34" Type="http://schemas.openxmlformats.org/officeDocument/2006/relationships/image" Target="../media/image57.png"/><Relationship Id="rId15" Type="http://schemas.openxmlformats.org/officeDocument/2006/relationships/image" Target="../media/image5.png"/><Relationship Id="rId37" Type="http://schemas.openxmlformats.org/officeDocument/2006/relationships/image" Target="../media/image90.png"/><Relationship Id="rId14" Type="http://schemas.openxmlformats.org/officeDocument/2006/relationships/image" Target="../media/image17.png"/><Relationship Id="rId36" Type="http://schemas.openxmlformats.org/officeDocument/2006/relationships/image" Target="../media/image96.png"/><Relationship Id="rId17" Type="http://schemas.openxmlformats.org/officeDocument/2006/relationships/image" Target="../media/image15.png"/><Relationship Id="rId16" Type="http://schemas.openxmlformats.org/officeDocument/2006/relationships/image" Target="../media/image20.png"/><Relationship Id="rId38" Type="http://schemas.openxmlformats.org/officeDocument/2006/relationships/image" Target="../media/image95.png"/><Relationship Id="rId19" Type="http://schemas.openxmlformats.org/officeDocument/2006/relationships/image" Target="../media/image18.png"/><Relationship Id="rId1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95.png"/><Relationship Id="rId5" Type="http://schemas.openxmlformats.org/officeDocument/2006/relationships/image" Target="../media/image94.png"/><Relationship Id="rId6" Type="http://schemas.openxmlformats.org/officeDocument/2006/relationships/image" Target="../media/image93.png"/><Relationship Id="rId7" Type="http://schemas.openxmlformats.org/officeDocument/2006/relationships/image" Target="../media/image96.png"/><Relationship Id="rId8"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12.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24.png"/><Relationship Id="rId7" Type="http://schemas.openxmlformats.org/officeDocument/2006/relationships/image" Target="../media/image20.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27.png"/><Relationship Id="rId7"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5343481" y="1066800"/>
            <a:ext cx="5329118" cy="4837475"/>
          </a:xfrm>
          <a:custGeom>
            <a:rect b="b" l="l" r="r" t="t"/>
            <a:pathLst>
              <a:path extrusionOk="0" h="4837475" w="5329118">
                <a:moveTo>
                  <a:pt x="0" y="0"/>
                </a:moveTo>
                <a:lnTo>
                  <a:pt x="5329118" y="0"/>
                </a:lnTo>
                <a:lnTo>
                  <a:pt x="5329118" y="4837475"/>
                </a:lnTo>
                <a:lnTo>
                  <a:pt x="0" y="4837475"/>
                </a:lnTo>
                <a:lnTo>
                  <a:pt x="0" y="0"/>
                </a:lnTo>
                <a:close/>
              </a:path>
            </a:pathLst>
          </a:custGeom>
          <a:blipFill rotWithShape="1">
            <a:blip r:embed="rId3">
              <a:alphaModFix/>
            </a:blip>
            <a:stretch>
              <a:fillRect b="-98334" l="-80034" r="0" t="0"/>
            </a:stretch>
          </a:blipFill>
          <a:ln>
            <a:noFill/>
          </a:ln>
        </p:spPr>
      </p:sp>
      <p:grpSp>
        <p:nvGrpSpPr>
          <p:cNvPr id="85" name="Google Shape;85;p13"/>
          <p:cNvGrpSpPr/>
          <p:nvPr/>
        </p:nvGrpSpPr>
        <p:grpSpPr>
          <a:xfrm rot="-5400000">
            <a:off x="2233228" y="4220022"/>
            <a:ext cx="2979707" cy="6681247"/>
            <a:chOff x="0" y="-85725"/>
            <a:chExt cx="808024" cy="1811793"/>
          </a:xfrm>
        </p:grpSpPr>
        <p:sp>
          <p:nvSpPr>
            <p:cNvPr id="86" name="Google Shape;86;p13"/>
            <p:cNvSpPr/>
            <p:nvPr/>
          </p:nvSpPr>
          <p:spPr>
            <a:xfrm>
              <a:off x="0" y="0"/>
              <a:ext cx="808024" cy="1726068"/>
            </a:xfrm>
            <a:custGeom>
              <a:rect b="b" l="l" r="r" t="t"/>
              <a:pathLst>
                <a:path extrusionOk="0" h="1726068" w="808024">
                  <a:moveTo>
                    <a:pt x="0" y="0"/>
                  </a:moveTo>
                  <a:lnTo>
                    <a:pt x="808024" y="0"/>
                  </a:lnTo>
                  <a:lnTo>
                    <a:pt x="808024" y="1726068"/>
                  </a:lnTo>
                  <a:lnTo>
                    <a:pt x="0" y="1726068"/>
                  </a:lnTo>
                  <a:close/>
                </a:path>
              </a:pathLst>
            </a:custGeom>
            <a:solidFill>
              <a:srgbClr val="BBD7BB"/>
            </a:solidFill>
            <a:ln>
              <a:noFill/>
            </a:ln>
          </p:spPr>
        </p:sp>
        <p:sp>
          <p:nvSpPr>
            <p:cNvPr id="87" name="Google Shape;87;p13"/>
            <p:cNvSpPr txBox="1"/>
            <p:nvPr/>
          </p:nvSpPr>
          <p:spPr>
            <a:xfrm>
              <a:off x="0" y="-85725"/>
              <a:ext cx="808024" cy="181179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p:nvPr/>
        </p:nvSpPr>
        <p:spPr>
          <a:xfrm>
            <a:off x="14871411" y="7139265"/>
            <a:ext cx="2387889" cy="3639851"/>
          </a:xfrm>
          <a:custGeom>
            <a:rect b="b" l="l" r="r" t="t"/>
            <a:pathLst>
              <a:path extrusionOk="0" h="3639851" w="2387889">
                <a:moveTo>
                  <a:pt x="0" y="0"/>
                </a:moveTo>
                <a:lnTo>
                  <a:pt x="2387889" y="0"/>
                </a:lnTo>
                <a:lnTo>
                  <a:pt x="2387889" y="3639851"/>
                </a:lnTo>
                <a:lnTo>
                  <a:pt x="0" y="3639851"/>
                </a:lnTo>
                <a:lnTo>
                  <a:pt x="0" y="0"/>
                </a:lnTo>
                <a:close/>
              </a:path>
            </a:pathLst>
          </a:custGeom>
          <a:blipFill rotWithShape="1">
            <a:blip r:embed="rId4">
              <a:alphaModFix/>
            </a:blip>
            <a:stretch>
              <a:fillRect b="0" l="0" r="0" t="0"/>
            </a:stretch>
          </a:blipFill>
          <a:ln>
            <a:noFill/>
          </a:ln>
        </p:spPr>
      </p:sp>
      <p:sp>
        <p:nvSpPr>
          <p:cNvPr id="89" name="Google Shape;89;p13"/>
          <p:cNvSpPr/>
          <p:nvPr/>
        </p:nvSpPr>
        <p:spPr>
          <a:xfrm rot="3567640">
            <a:off x="604448" y="-193769"/>
            <a:ext cx="1753268" cy="3235897"/>
          </a:xfrm>
          <a:custGeom>
            <a:rect b="b" l="l" r="r" t="t"/>
            <a:pathLst>
              <a:path extrusionOk="0" h="3235897" w="1753268">
                <a:moveTo>
                  <a:pt x="0" y="0"/>
                </a:moveTo>
                <a:lnTo>
                  <a:pt x="1753268" y="0"/>
                </a:lnTo>
                <a:lnTo>
                  <a:pt x="1753268" y="3235897"/>
                </a:lnTo>
                <a:lnTo>
                  <a:pt x="0" y="3235897"/>
                </a:lnTo>
                <a:lnTo>
                  <a:pt x="0" y="0"/>
                </a:lnTo>
                <a:close/>
              </a:path>
            </a:pathLst>
          </a:custGeom>
          <a:blipFill rotWithShape="1">
            <a:blip r:embed="rId5">
              <a:alphaModFix/>
            </a:blip>
            <a:stretch>
              <a:fillRect b="0" l="0" r="0" t="0"/>
            </a:stretch>
          </a:blipFill>
          <a:ln>
            <a:noFill/>
          </a:ln>
        </p:spPr>
      </p:sp>
      <p:sp>
        <p:nvSpPr>
          <p:cNvPr id="90" name="Google Shape;90;p13"/>
          <p:cNvSpPr txBox="1"/>
          <p:nvPr/>
        </p:nvSpPr>
        <p:spPr>
          <a:xfrm>
            <a:off x="8348522" y="2033663"/>
            <a:ext cx="9284400" cy="48669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1711" u="none" cap="none" strike="noStrike">
                <a:solidFill>
                  <a:srgbClr val="85BBBB"/>
                </a:solidFill>
                <a:latin typeface="Petit Formal Script"/>
                <a:ea typeface="Petit Formal Script"/>
                <a:cs typeface="Petit Formal Script"/>
                <a:sym typeface="Petit Formal Script"/>
              </a:rPr>
              <a:t>Wedding Photo Album</a:t>
            </a:r>
            <a:endParaRPr/>
          </a:p>
        </p:txBody>
      </p:sp>
      <p:sp>
        <p:nvSpPr>
          <p:cNvPr id="91" name="Google Shape;91;p13"/>
          <p:cNvSpPr txBox="1"/>
          <p:nvPr/>
        </p:nvSpPr>
        <p:spPr>
          <a:xfrm>
            <a:off x="698582" y="9263991"/>
            <a:ext cx="7649940" cy="531786"/>
          </a:xfrm>
          <a:prstGeom prst="rect">
            <a:avLst/>
          </a:prstGeom>
          <a:noFill/>
          <a:ln>
            <a:noFill/>
          </a:ln>
        </p:spPr>
        <p:txBody>
          <a:bodyPr anchorCtr="0" anchor="t" bIns="0" lIns="0" spcFirstLastPara="1" rIns="0" wrap="square" tIns="0">
            <a:spAutoFit/>
          </a:bodyPr>
          <a:lstStyle/>
          <a:p>
            <a:pPr indent="0" lvl="1" marL="0" marR="0" rtl="0" algn="l">
              <a:lnSpc>
                <a:spcPct val="154996"/>
              </a:lnSpc>
              <a:spcBef>
                <a:spcPts val="0"/>
              </a:spcBef>
              <a:spcAft>
                <a:spcPts val="0"/>
              </a:spcAft>
              <a:buNone/>
            </a:pPr>
            <a:r>
              <a:rPr b="0" i="0" lang="en-US" sz="2822" u="none" cap="none" strike="noStrike">
                <a:solidFill>
                  <a:srgbClr val="000000"/>
                </a:solidFill>
                <a:latin typeface="Ubuntu"/>
                <a:ea typeface="Ubuntu"/>
                <a:cs typeface="Ubuntu"/>
                <a:sym typeface="Ubuntu"/>
              </a:rPr>
              <a:t>Write a subtitle for this presentation</a:t>
            </a:r>
            <a:endParaRPr/>
          </a:p>
        </p:txBody>
      </p:sp>
      <p:sp>
        <p:nvSpPr>
          <p:cNvPr id="92" name="Google Shape;92;p13"/>
          <p:cNvSpPr txBox="1"/>
          <p:nvPr/>
        </p:nvSpPr>
        <p:spPr>
          <a:xfrm>
            <a:off x="11157589" y="1000125"/>
            <a:ext cx="6189479" cy="671676"/>
          </a:xfrm>
          <a:prstGeom prst="rect">
            <a:avLst/>
          </a:prstGeom>
          <a:noFill/>
          <a:ln>
            <a:noFill/>
          </a:ln>
        </p:spPr>
        <p:txBody>
          <a:bodyPr anchorCtr="0" anchor="t" bIns="0" lIns="0" spcFirstLastPara="1" rIns="0" wrap="square" tIns="0">
            <a:spAutoFit/>
          </a:bodyPr>
          <a:lstStyle/>
          <a:p>
            <a:pPr indent="0" lvl="1" marL="0" marR="0" rtl="0" algn="r">
              <a:lnSpc>
                <a:spcPct val="154983"/>
              </a:lnSpc>
              <a:spcBef>
                <a:spcPts val="0"/>
              </a:spcBef>
              <a:spcAft>
                <a:spcPts val="0"/>
              </a:spcAft>
              <a:buNone/>
            </a:pPr>
            <a:r>
              <a:rPr b="0" i="0" lang="en-US" sz="3532" u="none" cap="none" strike="noStrike">
                <a:solidFill>
                  <a:srgbClr val="000000"/>
                </a:solidFill>
                <a:latin typeface="Ubuntu"/>
                <a:ea typeface="Ubuntu"/>
                <a:cs typeface="Ubuntu"/>
                <a:sym typeface="Ubuntu"/>
              </a:rPr>
              <a:t>JANE &amp; JOHN’S</a:t>
            </a:r>
            <a:endParaRPr/>
          </a:p>
        </p:txBody>
      </p:sp>
      <p:sp>
        <p:nvSpPr>
          <p:cNvPr id="93" name="Google Shape;93;p13"/>
          <p:cNvSpPr/>
          <p:nvPr/>
        </p:nvSpPr>
        <p:spPr>
          <a:xfrm rot="-8433187">
            <a:off x="8800867" y="-352538"/>
            <a:ext cx="2157401" cy="2197353"/>
          </a:xfrm>
          <a:custGeom>
            <a:rect b="b" l="l" r="r" t="t"/>
            <a:pathLst>
              <a:path extrusionOk="0" h="2197353" w="2157401">
                <a:moveTo>
                  <a:pt x="0" y="0"/>
                </a:moveTo>
                <a:lnTo>
                  <a:pt x="2157401" y="0"/>
                </a:lnTo>
                <a:lnTo>
                  <a:pt x="2157401" y="2197353"/>
                </a:lnTo>
                <a:lnTo>
                  <a:pt x="0" y="2197353"/>
                </a:lnTo>
                <a:lnTo>
                  <a:pt x="0" y="0"/>
                </a:lnTo>
                <a:close/>
              </a:path>
            </a:pathLst>
          </a:custGeom>
          <a:blipFill rotWithShape="1">
            <a:blip r:embed="rId6">
              <a:alphaModFix/>
            </a:blip>
            <a:stretch>
              <a:fillRect b="0" l="0" r="0" t="0"/>
            </a:stretch>
          </a:blipFill>
          <a:ln>
            <a:noFill/>
          </a:ln>
        </p:spPr>
      </p:sp>
      <p:sp>
        <p:nvSpPr>
          <p:cNvPr id="94" name="Google Shape;94;p13"/>
          <p:cNvSpPr/>
          <p:nvPr/>
        </p:nvSpPr>
        <p:spPr>
          <a:xfrm>
            <a:off x="11410613" y="7634757"/>
            <a:ext cx="2396664" cy="2652243"/>
          </a:xfrm>
          <a:custGeom>
            <a:rect b="b" l="l" r="r" t="t"/>
            <a:pathLst>
              <a:path extrusionOk="0" h="2652243" w="2396664">
                <a:moveTo>
                  <a:pt x="0" y="0"/>
                </a:moveTo>
                <a:lnTo>
                  <a:pt x="2396663" y="0"/>
                </a:lnTo>
                <a:lnTo>
                  <a:pt x="2396663" y="2652243"/>
                </a:lnTo>
                <a:lnTo>
                  <a:pt x="0" y="2652243"/>
                </a:lnTo>
                <a:lnTo>
                  <a:pt x="0" y="0"/>
                </a:lnTo>
                <a:close/>
              </a:path>
            </a:pathLst>
          </a:custGeom>
          <a:blipFill rotWithShape="1">
            <a:blip r:embed="rId7">
              <a:alphaModFix/>
            </a:blip>
            <a:stretch>
              <a:fillRect b="0" l="0" r="0" t="0"/>
            </a:stretch>
          </a:blipFill>
          <a:ln>
            <a:noFill/>
          </a:ln>
        </p:spPr>
      </p:sp>
      <p:pic>
        <p:nvPicPr>
          <p:cNvPr id="95" name="Google Shape;95;p13"/>
          <p:cNvPicPr preferRelativeResize="0"/>
          <p:nvPr/>
        </p:nvPicPr>
        <p:blipFill>
          <a:blip r:embed="rId8">
            <a:alphaModFix/>
          </a:blip>
          <a:stretch>
            <a:fillRect/>
          </a:stretch>
        </p:blipFill>
        <p:spPr>
          <a:xfrm>
            <a:off x="920600" y="1231625"/>
            <a:ext cx="9594300" cy="7589100"/>
          </a:xfrm>
          <a:prstGeom prst="round2SameRect">
            <a:avLst>
              <a:gd fmla="val 50000" name="adj1"/>
              <a:gd fmla="val 0" name="adj2"/>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2"/>
          <p:cNvPicPr preferRelativeResize="0"/>
          <p:nvPr/>
        </p:nvPicPr>
        <p:blipFill>
          <a:blip r:embed="rId3">
            <a:alphaModFix/>
          </a:blip>
          <a:stretch>
            <a:fillRect/>
          </a:stretch>
        </p:blipFill>
        <p:spPr>
          <a:xfrm>
            <a:off x="11471670" y="2524986"/>
            <a:ext cx="4488649" cy="5224063"/>
          </a:xfrm>
          <a:prstGeom prst="rect">
            <a:avLst/>
          </a:prstGeom>
          <a:noFill/>
          <a:ln>
            <a:noFill/>
          </a:ln>
        </p:spPr>
      </p:pic>
      <p:sp>
        <p:nvSpPr>
          <p:cNvPr id="225" name="Google Shape;225;p22"/>
          <p:cNvSpPr txBox="1"/>
          <p:nvPr/>
        </p:nvSpPr>
        <p:spPr>
          <a:xfrm>
            <a:off x="8053493" y="1047750"/>
            <a:ext cx="11325014" cy="863416"/>
          </a:xfrm>
          <a:prstGeom prst="rect">
            <a:avLst/>
          </a:prstGeom>
          <a:noFill/>
          <a:ln>
            <a:noFill/>
          </a:ln>
        </p:spPr>
        <p:txBody>
          <a:bodyPr anchorCtr="0" anchor="t" bIns="0" lIns="0" spcFirstLastPara="1" rIns="0" wrap="square" tIns="0">
            <a:spAutoFit/>
          </a:bodyPr>
          <a:lstStyle/>
          <a:p>
            <a:pPr indent="0" lvl="0" marL="0" marR="0" rtl="0" algn="ctr">
              <a:lnSpc>
                <a:spcPct val="117002"/>
              </a:lnSpc>
              <a:spcBef>
                <a:spcPts val="0"/>
              </a:spcBef>
              <a:spcAft>
                <a:spcPts val="0"/>
              </a:spcAft>
              <a:buNone/>
            </a:pPr>
            <a:r>
              <a:rPr b="0" i="0" lang="en-US" sz="5799" u="none" cap="none" strike="noStrike">
                <a:solidFill>
                  <a:srgbClr val="85BBBB"/>
                </a:solidFill>
                <a:latin typeface="Petit Formal Script"/>
                <a:ea typeface="Petit Formal Script"/>
                <a:cs typeface="Petit Formal Script"/>
                <a:sym typeface="Petit Formal Script"/>
              </a:rPr>
              <a:t>Romantic Portraits</a:t>
            </a:r>
            <a:endParaRPr/>
          </a:p>
        </p:txBody>
      </p:sp>
      <p:grpSp>
        <p:nvGrpSpPr>
          <p:cNvPr id="226" name="Google Shape;226;p22"/>
          <p:cNvGrpSpPr/>
          <p:nvPr/>
        </p:nvGrpSpPr>
        <p:grpSpPr>
          <a:xfrm>
            <a:off x="8629115" y="-1485618"/>
            <a:ext cx="705385" cy="6879150"/>
            <a:chOff x="0" y="-85725"/>
            <a:chExt cx="185780" cy="1811793"/>
          </a:xfrm>
        </p:grpSpPr>
        <p:sp>
          <p:nvSpPr>
            <p:cNvPr id="227" name="Google Shape;227;p22"/>
            <p:cNvSpPr/>
            <p:nvPr/>
          </p:nvSpPr>
          <p:spPr>
            <a:xfrm>
              <a:off x="0" y="0"/>
              <a:ext cx="185780" cy="1726068"/>
            </a:xfrm>
            <a:custGeom>
              <a:rect b="b" l="l" r="r" t="t"/>
              <a:pathLst>
                <a:path extrusionOk="0" h="1726068" w="185780">
                  <a:moveTo>
                    <a:pt x="0" y="0"/>
                  </a:moveTo>
                  <a:lnTo>
                    <a:pt x="185780" y="0"/>
                  </a:lnTo>
                  <a:lnTo>
                    <a:pt x="185780" y="1726068"/>
                  </a:lnTo>
                  <a:lnTo>
                    <a:pt x="0" y="1726068"/>
                  </a:lnTo>
                  <a:close/>
                </a:path>
              </a:pathLst>
            </a:custGeom>
            <a:solidFill>
              <a:srgbClr val="BBD7BB"/>
            </a:solidFill>
            <a:ln>
              <a:noFill/>
            </a:ln>
          </p:spPr>
        </p:sp>
        <p:sp>
          <p:nvSpPr>
            <p:cNvPr id="228" name="Google Shape;228;p22"/>
            <p:cNvSpPr txBox="1"/>
            <p:nvPr/>
          </p:nvSpPr>
          <p:spPr>
            <a:xfrm>
              <a:off x="0" y="-85725"/>
              <a:ext cx="185780" cy="181179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22"/>
          <p:cNvSpPr/>
          <p:nvPr/>
        </p:nvSpPr>
        <p:spPr>
          <a:xfrm rot="-1603957">
            <a:off x="14837900" y="5914394"/>
            <a:ext cx="2244858" cy="2171390"/>
          </a:xfrm>
          <a:custGeom>
            <a:rect b="b" l="l" r="r" t="t"/>
            <a:pathLst>
              <a:path extrusionOk="0" h="2171390" w="2244858">
                <a:moveTo>
                  <a:pt x="0" y="0"/>
                </a:moveTo>
                <a:lnTo>
                  <a:pt x="2244858" y="0"/>
                </a:lnTo>
                <a:lnTo>
                  <a:pt x="2244858" y="2171390"/>
                </a:lnTo>
                <a:lnTo>
                  <a:pt x="0" y="2171390"/>
                </a:lnTo>
                <a:lnTo>
                  <a:pt x="0" y="0"/>
                </a:lnTo>
                <a:close/>
              </a:path>
            </a:pathLst>
          </a:custGeom>
          <a:blipFill rotWithShape="1">
            <a:blip r:embed="rId4">
              <a:alphaModFix/>
            </a:blip>
            <a:stretch>
              <a:fillRect b="0" l="0" r="0" t="0"/>
            </a:stretch>
          </a:blipFill>
          <a:ln>
            <a:noFill/>
          </a:ln>
        </p:spPr>
      </p:sp>
      <p:sp>
        <p:nvSpPr>
          <p:cNvPr id="230" name="Google Shape;230;p22"/>
          <p:cNvSpPr txBox="1"/>
          <p:nvPr/>
        </p:nvSpPr>
        <p:spPr>
          <a:xfrm>
            <a:off x="10978083" y="8833882"/>
            <a:ext cx="5475833" cy="424418"/>
          </a:xfrm>
          <a:prstGeom prst="rect">
            <a:avLst/>
          </a:prstGeom>
          <a:noFill/>
          <a:ln>
            <a:noFill/>
          </a:ln>
        </p:spPr>
        <p:txBody>
          <a:bodyPr anchorCtr="0" anchor="t" bIns="0" lIns="0" spcFirstLastPara="1" rIns="0" wrap="square" tIns="0">
            <a:spAutoFit/>
          </a:bodyPr>
          <a:lstStyle/>
          <a:p>
            <a:pPr indent="0" lvl="0" marL="0" marR="0" rtl="0" algn="ctr">
              <a:lnSpc>
                <a:spcPct val="155029"/>
              </a:lnSpc>
              <a:spcBef>
                <a:spcPts val="0"/>
              </a:spcBef>
              <a:spcAft>
                <a:spcPts val="0"/>
              </a:spcAft>
              <a:buNone/>
            </a:pPr>
            <a:r>
              <a:rPr b="0" i="0" lang="en-US" sz="2237" u="none" cap="none" strike="noStrike">
                <a:solidFill>
                  <a:srgbClr val="000000"/>
                </a:solidFill>
                <a:latin typeface="Ubuntu"/>
                <a:ea typeface="Ubuntu"/>
                <a:cs typeface="Ubuntu"/>
                <a:sym typeface="Ubuntu"/>
              </a:rPr>
              <a:t>Write a brief description of the photo here</a:t>
            </a:r>
            <a:endParaRPr/>
          </a:p>
        </p:txBody>
      </p:sp>
      <p:pic>
        <p:nvPicPr>
          <p:cNvPr id="231" name="Google Shape;231;p22"/>
          <p:cNvPicPr preferRelativeResize="0"/>
          <p:nvPr/>
        </p:nvPicPr>
        <p:blipFill>
          <a:blip r:embed="rId5">
            <a:alphaModFix/>
          </a:blip>
          <a:stretch>
            <a:fillRect/>
          </a:stretch>
        </p:blipFill>
        <p:spPr>
          <a:xfrm>
            <a:off x="-14" y="-27843"/>
            <a:ext cx="9168815" cy="10314876"/>
          </a:xfrm>
          <a:prstGeom prst="rect">
            <a:avLst/>
          </a:prstGeom>
          <a:noFill/>
          <a:ln>
            <a:noFill/>
          </a:ln>
        </p:spPr>
      </p:pic>
      <p:sp>
        <p:nvSpPr>
          <p:cNvPr id="232" name="Google Shape;232;p22"/>
          <p:cNvSpPr/>
          <p:nvPr/>
        </p:nvSpPr>
        <p:spPr>
          <a:xfrm>
            <a:off x="0" y="7272540"/>
            <a:ext cx="1617121" cy="3294135"/>
          </a:xfrm>
          <a:custGeom>
            <a:rect b="b" l="l" r="r" t="t"/>
            <a:pathLst>
              <a:path extrusionOk="0" h="3294135" w="1617121">
                <a:moveTo>
                  <a:pt x="0" y="0"/>
                </a:moveTo>
                <a:lnTo>
                  <a:pt x="1617121" y="0"/>
                </a:lnTo>
                <a:lnTo>
                  <a:pt x="1617121" y="3294135"/>
                </a:lnTo>
                <a:lnTo>
                  <a:pt x="0" y="3294135"/>
                </a:lnTo>
                <a:lnTo>
                  <a:pt x="0" y="0"/>
                </a:lnTo>
                <a:close/>
              </a:path>
            </a:pathLst>
          </a:custGeom>
          <a:blipFill rotWithShape="1">
            <a:blip r:embed="rId6">
              <a:alphaModFix/>
            </a:blip>
            <a:stretch>
              <a:fillRect b="0" l="0" r="0" t="0"/>
            </a:stretch>
          </a:blipFill>
          <a:ln>
            <a:noFill/>
          </a:ln>
        </p:spPr>
      </p:sp>
      <p:sp>
        <p:nvSpPr>
          <p:cNvPr id="233" name="Google Shape;233;p22"/>
          <p:cNvSpPr/>
          <p:nvPr/>
        </p:nvSpPr>
        <p:spPr>
          <a:xfrm rot="2816219">
            <a:off x="180935" y="-220555"/>
            <a:ext cx="551568" cy="2661076"/>
          </a:xfrm>
          <a:custGeom>
            <a:rect b="b" l="l" r="r" t="t"/>
            <a:pathLst>
              <a:path extrusionOk="0" h="2661076" w="551568">
                <a:moveTo>
                  <a:pt x="0" y="0"/>
                </a:moveTo>
                <a:lnTo>
                  <a:pt x="551569" y="0"/>
                </a:lnTo>
                <a:lnTo>
                  <a:pt x="551569" y="2661076"/>
                </a:lnTo>
                <a:lnTo>
                  <a:pt x="0" y="266107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39" name="Google Shape;239;p23"/>
          <p:cNvSpPr txBox="1"/>
          <p:nvPr/>
        </p:nvSpPr>
        <p:spPr>
          <a:xfrm>
            <a:off x="838200" y="551975"/>
            <a:ext cx="6385800" cy="281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131" u="none" cap="none" strike="noStrike">
                <a:solidFill>
                  <a:srgbClr val="FFFFFF"/>
                </a:solidFill>
                <a:latin typeface="Petit Formal Script"/>
                <a:ea typeface="Petit Formal Script"/>
                <a:cs typeface="Petit Formal Script"/>
                <a:sym typeface="Petit Formal Script"/>
              </a:rPr>
              <a:t>Promise of Forever</a:t>
            </a:r>
            <a:endParaRPr/>
          </a:p>
        </p:txBody>
      </p:sp>
      <p:sp>
        <p:nvSpPr>
          <p:cNvPr id="240" name="Google Shape;240;p23"/>
          <p:cNvSpPr txBox="1"/>
          <p:nvPr/>
        </p:nvSpPr>
        <p:spPr>
          <a:xfrm>
            <a:off x="11122798" y="7840063"/>
            <a:ext cx="6136502" cy="1738868"/>
          </a:xfrm>
          <a:prstGeom prst="rect">
            <a:avLst/>
          </a:prstGeom>
          <a:noFill/>
          <a:ln>
            <a:noFill/>
          </a:ln>
        </p:spPr>
        <p:txBody>
          <a:bodyPr anchorCtr="0" anchor="t" bIns="0" lIns="0" spcFirstLastPara="1" rIns="0" wrap="square" tIns="0">
            <a:spAutoFit/>
          </a:bodyPr>
          <a:lstStyle/>
          <a:p>
            <a:pPr indent="0" lvl="0" marL="0" marR="0" rtl="0" algn="r">
              <a:lnSpc>
                <a:spcPct val="155029"/>
              </a:lnSpc>
              <a:spcBef>
                <a:spcPts val="0"/>
              </a:spcBef>
              <a:spcAft>
                <a:spcPts val="0"/>
              </a:spcAft>
              <a:buNone/>
            </a:pPr>
            <a:r>
              <a:rPr b="0" i="0" lang="en-US" sz="2237" u="none" cap="none" strike="noStrike">
                <a:solidFill>
                  <a:srgbClr val="FFFFFF"/>
                </a:solidFill>
                <a:latin typeface="Ubuntu"/>
                <a:ea typeface="Ubuntu"/>
                <a:cs typeface="Ubuntu"/>
                <a:sym typeface="Ubuntu"/>
              </a:rPr>
              <a:t>These photos encapsulate the commitment, love, and the beginning of a beautiful journey that will last a lifetime. May the memories created today be cherished forever.</a:t>
            </a:r>
            <a:endParaRPr/>
          </a:p>
        </p:txBody>
      </p:sp>
      <p:sp>
        <p:nvSpPr>
          <p:cNvPr id="241" name="Google Shape;241;p23"/>
          <p:cNvSpPr/>
          <p:nvPr/>
        </p:nvSpPr>
        <p:spPr>
          <a:xfrm rot="2993593">
            <a:off x="424972" y="5692374"/>
            <a:ext cx="2092155" cy="3551498"/>
          </a:xfrm>
          <a:custGeom>
            <a:rect b="b" l="l" r="r" t="t"/>
            <a:pathLst>
              <a:path extrusionOk="0" h="3551498" w="2092155">
                <a:moveTo>
                  <a:pt x="0" y="0"/>
                </a:moveTo>
                <a:lnTo>
                  <a:pt x="2092155" y="0"/>
                </a:lnTo>
                <a:lnTo>
                  <a:pt x="2092155" y="3551497"/>
                </a:lnTo>
                <a:lnTo>
                  <a:pt x="0" y="3551497"/>
                </a:lnTo>
                <a:lnTo>
                  <a:pt x="0" y="0"/>
                </a:lnTo>
                <a:close/>
              </a:path>
            </a:pathLst>
          </a:custGeom>
          <a:blipFill rotWithShape="1">
            <a:blip r:embed="rId4">
              <a:alphaModFix/>
            </a:blip>
            <a:stretch>
              <a:fillRect b="0" l="0" r="0" t="0"/>
            </a:stretch>
          </a:blipFill>
          <a:ln>
            <a:noFill/>
          </a:ln>
        </p:spPr>
      </p:sp>
      <p:sp>
        <p:nvSpPr>
          <p:cNvPr id="242" name="Google Shape;242;p23"/>
          <p:cNvSpPr/>
          <p:nvPr/>
        </p:nvSpPr>
        <p:spPr>
          <a:xfrm rot="7135105">
            <a:off x="15670899" y="377850"/>
            <a:ext cx="2179007" cy="3598960"/>
          </a:xfrm>
          <a:custGeom>
            <a:rect b="b" l="l" r="r" t="t"/>
            <a:pathLst>
              <a:path extrusionOk="0" h="3598960" w="2179007">
                <a:moveTo>
                  <a:pt x="0" y="0"/>
                </a:moveTo>
                <a:lnTo>
                  <a:pt x="2179007" y="0"/>
                </a:lnTo>
                <a:lnTo>
                  <a:pt x="2179007" y="3598960"/>
                </a:lnTo>
                <a:lnTo>
                  <a:pt x="0" y="3598960"/>
                </a:lnTo>
                <a:lnTo>
                  <a:pt x="0" y="0"/>
                </a:lnTo>
                <a:close/>
              </a:path>
            </a:pathLst>
          </a:custGeom>
          <a:blipFill rotWithShape="1">
            <a:blip r:embed="rId5">
              <a:alphaModFix/>
            </a:blip>
            <a:stretch>
              <a:fillRect b="0" l="0" r="0" t="0"/>
            </a:stretch>
          </a:blipFill>
          <a:ln>
            <a:noFill/>
          </a:ln>
        </p:spPr>
      </p:sp>
      <p:sp>
        <p:nvSpPr>
          <p:cNvPr id="243" name="Google Shape;243;p23"/>
          <p:cNvSpPr/>
          <p:nvPr/>
        </p:nvSpPr>
        <p:spPr>
          <a:xfrm rot="7402191">
            <a:off x="8247742" y="-866770"/>
            <a:ext cx="2680307" cy="3123239"/>
          </a:xfrm>
          <a:custGeom>
            <a:rect b="b" l="l" r="r" t="t"/>
            <a:pathLst>
              <a:path extrusionOk="0" h="3123239" w="2680307">
                <a:moveTo>
                  <a:pt x="0" y="0"/>
                </a:moveTo>
                <a:lnTo>
                  <a:pt x="2680307" y="0"/>
                </a:lnTo>
                <a:lnTo>
                  <a:pt x="2680307" y="3123240"/>
                </a:lnTo>
                <a:lnTo>
                  <a:pt x="0" y="3123240"/>
                </a:lnTo>
                <a:lnTo>
                  <a:pt x="0" y="0"/>
                </a:lnTo>
                <a:close/>
              </a:path>
            </a:pathLst>
          </a:custGeom>
          <a:blipFill rotWithShape="1">
            <a:blip r:embed="rId6">
              <a:alphaModFix/>
            </a:blip>
            <a:stretch>
              <a:fillRect b="0" l="0" r="0" t="0"/>
            </a:stretch>
          </a:blipFill>
          <a:ln>
            <a:noFill/>
          </a:ln>
        </p:spPr>
      </p:sp>
      <p:sp>
        <p:nvSpPr>
          <p:cNvPr id="244" name="Google Shape;244;p23"/>
          <p:cNvSpPr/>
          <p:nvPr/>
        </p:nvSpPr>
        <p:spPr>
          <a:xfrm rot="-1717793">
            <a:off x="3398385" y="7950116"/>
            <a:ext cx="1265371" cy="2616368"/>
          </a:xfrm>
          <a:custGeom>
            <a:rect b="b" l="l" r="r" t="t"/>
            <a:pathLst>
              <a:path extrusionOk="0" h="2616368" w="1265371">
                <a:moveTo>
                  <a:pt x="0" y="0"/>
                </a:moveTo>
                <a:lnTo>
                  <a:pt x="1265371" y="0"/>
                </a:lnTo>
                <a:lnTo>
                  <a:pt x="1265371" y="2616368"/>
                </a:lnTo>
                <a:lnTo>
                  <a:pt x="0" y="261636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24"/>
          <p:cNvGrpSpPr/>
          <p:nvPr/>
        </p:nvGrpSpPr>
        <p:grpSpPr>
          <a:xfrm rot="-5400000">
            <a:off x="968359" y="1843444"/>
            <a:ext cx="2025975" cy="2027586"/>
            <a:chOff x="0" y="-85725"/>
            <a:chExt cx="533590" cy="534014"/>
          </a:xfrm>
        </p:grpSpPr>
        <p:sp>
          <p:nvSpPr>
            <p:cNvPr id="250" name="Google Shape;250;p24"/>
            <p:cNvSpPr/>
            <p:nvPr/>
          </p:nvSpPr>
          <p:spPr>
            <a:xfrm>
              <a:off x="0" y="0"/>
              <a:ext cx="533590" cy="448289"/>
            </a:xfrm>
            <a:custGeom>
              <a:rect b="b" l="l" r="r" t="t"/>
              <a:pathLst>
                <a:path extrusionOk="0" h="448289" w="533590">
                  <a:moveTo>
                    <a:pt x="0" y="0"/>
                  </a:moveTo>
                  <a:lnTo>
                    <a:pt x="533590" y="0"/>
                  </a:lnTo>
                  <a:lnTo>
                    <a:pt x="533590" y="448289"/>
                  </a:lnTo>
                  <a:lnTo>
                    <a:pt x="0" y="448289"/>
                  </a:lnTo>
                  <a:close/>
                </a:path>
              </a:pathLst>
            </a:custGeom>
            <a:solidFill>
              <a:srgbClr val="9BCFCF"/>
            </a:solidFill>
            <a:ln>
              <a:noFill/>
            </a:ln>
          </p:spPr>
        </p:sp>
        <p:sp>
          <p:nvSpPr>
            <p:cNvPr id="251" name="Google Shape;251;p24"/>
            <p:cNvSpPr txBox="1"/>
            <p:nvPr/>
          </p:nvSpPr>
          <p:spPr>
            <a:xfrm>
              <a:off x="0" y="-85725"/>
              <a:ext cx="533590" cy="534014"/>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4"/>
          <p:cNvGrpSpPr/>
          <p:nvPr/>
        </p:nvGrpSpPr>
        <p:grpSpPr>
          <a:xfrm rot="-5400000">
            <a:off x="13651282" y="5234833"/>
            <a:ext cx="2025975" cy="4398222"/>
            <a:chOff x="0" y="-85725"/>
            <a:chExt cx="533590" cy="1158380"/>
          </a:xfrm>
        </p:grpSpPr>
        <p:sp>
          <p:nvSpPr>
            <p:cNvPr id="253" name="Google Shape;253;p24"/>
            <p:cNvSpPr/>
            <p:nvPr/>
          </p:nvSpPr>
          <p:spPr>
            <a:xfrm>
              <a:off x="0" y="0"/>
              <a:ext cx="533590" cy="1072654"/>
            </a:xfrm>
            <a:custGeom>
              <a:rect b="b" l="l" r="r" t="t"/>
              <a:pathLst>
                <a:path extrusionOk="0" h="1072654" w="533590">
                  <a:moveTo>
                    <a:pt x="0" y="0"/>
                  </a:moveTo>
                  <a:lnTo>
                    <a:pt x="533590" y="0"/>
                  </a:lnTo>
                  <a:lnTo>
                    <a:pt x="533590" y="1072654"/>
                  </a:lnTo>
                  <a:lnTo>
                    <a:pt x="0" y="1072654"/>
                  </a:lnTo>
                  <a:close/>
                </a:path>
              </a:pathLst>
            </a:custGeom>
            <a:solidFill>
              <a:srgbClr val="BBD7BB"/>
            </a:solidFill>
            <a:ln>
              <a:noFill/>
            </a:ln>
          </p:spPr>
        </p:sp>
        <p:sp>
          <p:nvSpPr>
            <p:cNvPr id="254" name="Google Shape;254;p24"/>
            <p:cNvSpPr txBox="1"/>
            <p:nvPr/>
          </p:nvSpPr>
          <p:spPr>
            <a:xfrm>
              <a:off x="0" y="-85725"/>
              <a:ext cx="533590" cy="115838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4"/>
          <p:cNvSpPr txBox="1"/>
          <p:nvPr/>
        </p:nvSpPr>
        <p:spPr>
          <a:xfrm>
            <a:off x="1352801" y="528279"/>
            <a:ext cx="4799199" cy="1097475"/>
          </a:xfrm>
          <a:prstGeom prst="rect">
            <a:avLst/>
          </a:prstGeom>
          <a:noFill/>
          <a:ln>
            <a:noFill/>
          </a:ln>
        </p:spPr>
        <p:txBody>
          <a:bodyPr anchorCtr="0" anchor="t" bIns="0" lIns="0" spcFirstLastPara="1" rIns="0" wrap="square" tIns="0">
            <a:spAutoFit/>
          </a:bodyPr>
          <a:lstStyle/>
          <a:p>
            <a:pPr indent="0" lvl="0" marL="0" marR="0" rtl="0" algn="l">
              <a:lnSpc>
                <a:spcPct val="131003"/>
              </a:lnSpc>
              <a:spcBef>
                <a:spcPts val="0"/>
              </a:spcBef>
              <a:spcAft>
                <a:spcPts val="0"/>
              </a:spcAft>
              <a:buNone/>
            </a:pPr>
            <a:r>
              <a:rPr b="0" i="0" lang="en-US" sz="6783" u="none" cap="none" strike="noStrike">
                <a:solidFill>
                  <a:srgbClr val="85BBBB"/>
                </a:solidFill>
                <a:latin typeface="Petit Formal Script"/>
                <a:ea typeface="Petit Formal Script"/>
                <a:cs typeface="Petit Formal Script"/>
                <a:sym typeface="Petit Formal Script"/>
              </a:rPr>
              <a:t>Reception</a:t>
            </a:r>
            <a:endParaRPr/>
          </a:p>
        </p:txBody>
      </p:sp>
      <p:sp>
        <p:nvSpPr>
          <p:cNvPr id="256" name="Google Shape;256;p24"/>
          <p:cNvSpPr txBox="1"/>
          <p:nvPr/>
        </p:nvSpPr>
        <p:spPr>
          <a:xfrm>
            <a:off x="3910910" y="8651586"/>
            <a:ext cx="3949080" cy="1095857"/>
          </a:xfrm>
          <a:prstGeom prst="rect">
            <a:avLst/>
          </a:prstGeom>
          <a:noFill/>
          <a:ln>
            <a:noFill/>
          </a:ln>
        </p:spPr>
        <p:txBody>
          <a:bodyPr anchorCtr="0" anchor="t" bIns="0" lIns="0" spcFirstLastPara="1" rIns="0" wrap="square" tIns="0">
            <a:spAutoFit/>
          </a:bodyPr>
          <a:lstStyle/>
          <a:p>
            <a:pPr indent="0" lvl="0" marL="0" marR="0" rtl="0" algn="r">
              <a:lnSpc>
                <a:spcPct val="131003"/>
              </a:lnSpc>
              <a:spcBef>
                <a:spcPts val="0"/>
              </a:spcBef>
              <a:spcAft>
                <a:spcPts val="0"/>
              </a:spcAft>
              <a:buNone/>
            </a:pPr>
            <a:r>
              <a:rPr b="0" i="0" lang="en-US" sz="6783" u="none" cap="none" strike="noStrike">
                <a:solidFill>
                  <a:srgbClr val="85BBBB"/>
                </a:solidFill>
                <a:latin typeface="Petit Formal Script"/>
                <a:ea typeface="Petit Formal Script"/>
                <a:cs typeface="Petit Formal Script"/>
                <a:sym typeface="Petit Formal Script"/>
              </a:rPr>
              <a:t>Elegance</a:t>
            </a:r>
            <a:endParaRPr/>
          </a:p>
        </p:txBody>
      </p:sp>
      <p:sp>
        <p:nvSpPr>
          <p:cNvPr id="257" name="Google Shape;257;p24"/>
          <p:cNvSpPr txBox="1"/>
          <p:nvPr/>
        </p:nvSpPr>
        <p:spPr>
          <a:xfrm>
            <a:off x="11408441" y="690521"/>
            <a:ext cx="5439600" cy="1060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3445" u="none" cap="none" strike="noStrike">
                <a:solidFill>
                  <a:srgbClr val="85BBBB"/>
                </a:solidFill>
                <a:latin typeface="Petit Formal Script"/>
                <a:ea typeface="Petit Formal Script"/>
                <a:cs typeface="Petit Formal Script"/>
                <a:sym typeface="Petit Formal Script"/>
              </a:rPr>
              <a:t>Love is the bridge between two hearts.</a:t>
            </a:r>
            <a:endParaRPr/>
          </a:p>
        </p:txBody>
      </p:sp>
      <p:sp>
        <p:nvSpPr>
          <p:cNvPr id="258" name="Google Shape;258;p24"/>
          <p:cNvSpPr txBox="1"/>
          <p:nvPr/>
        </p:nvSpPr>
        <p:spPr>
          <a:xfrm>
            <a:off x="10378120" y="9010062"/>
            <a:ext cx="6675760" cy="386400"/>
          </a:xfrm>
          <a:prstGeom prst="rect">
            <a:avLst/>
          </a:prstGeom>
          <a:noFill/>
          <a:ln>
            <a:noFill/>
          </a:ln>
        </p:spPr>
        <p:txBody>
          <a:bodyPr anchorCtr="0" anchor="t" bIns="0" lIns="0" spcFirstLastPara="1" rIns="0" wrap="square" tIns="0">
            <a:spAutoFit/>
          </a:bodyPr>
          <a:lstStyle/>
          <a:p>
            <a:pPr indent="0" lvl="1" marL="0" marR="0" rtl="0" algn="ctr">
              <a:lnSpc>
                <a:spcPct val="155099"/>
              </a:lnSpc>
              <a:spcBef>
                <a:spcPts val="0"/>
              </a:spcBef>
              <a:spcAft>
                <a:spcPts val="0"/>
              </a:spcAft>
              <a:buNone/>
            </a:pPr>
            <a:r>
              <a:rPr b="0" i="0" lang="en-US" sz="2020" u="none" cap="none" strike="noStrike">
                <a:solidFill>
                  <a:srgbClr val="000000"/>
                </a:solidFill>
                <a:latin typeface="Ubuntu"/>
                <a:ea typeface="Ubuntu"/>
                <a:cs typeface="Ubuntu"/>
                <a:sym typeface="Ubuntu"/>
              </a:rPr>
              <a:t>Showcase the elegance and joy of the wedding reception.</a:t>
            </a:r>
            <a:endParaRPr/>
          </a:p>
        </p:txBody>
      </p:sp>
      <p:pic>
        <p:nvPicPr>
          <p:cNvPr id="259" name="Google Shape;259;p24"/>
          <p:cNvPicPr preferRelativeResize="0"/>
          <p:nvPr/>
        </p:nvPicPr>
        <p:blipFill>
          <a:blip r:embed="rId3">
            <a:alphaModFix/>
          </a:blip>
          <a:stretch>
            <a:fillRect/>
          </a:stretch>
        </p:blipFill>
        <p:spPr>
          <a:xfrm>
            <a:off x="1483552" y="2030578"/>
            <a:ext cx="2915750" cy="2915750"/>
          </a:xfrm>
          <a:prstGeom prst="rect">
            <a:avLst/>
          </a:prstGeom>
          <a:noFill/>
          <a:ln>
            <a:noFill/>
          </a:ln>
        </p:spPr>
      </p:pic>
      <p:pic>
        <p:nvPicPr>
          <p:cNvPr id="260" name="Google Shape;260;p24"/>
          <p:cNvPicPr preferRelativeResize="0"/>
          <p:nvPr/>
        </p:nvPicPr>
        <p:blipFill>
          <a:blip r:embed="rId4">
            <a:alphaModFix/>
          </a:blip>
          <a:stretch>
            <a:fillRect/>
          </a:stretch>
        </p:blipFill>
        <p:spPr>
          <a:xfrm>
            <a:off x="4738383" y="2030578"/>
            <a:ext cx="2915750" cy="2915750"/>
          </a:xfrm>
          <a:prstGeom prst="rect">
            <a:avLst/>
          </a:prstGeom>
          <a:noFill/>
          <a:ln>
            <a:noFill/>
          </a:ln>
        </p:spPr>
      </p:pic>
      <p:pic>
        <p:nvPicPr>
          <p:cNvPr id="261" name="Google Shape;261;p24"/>
          <p:cNvPicPr preferRelativeResize="0"/>
          <p:nvPr/>
        </p:nvPicPr>
        <p:blipFill>
          <a:blip r:embed="rId5">
            <a:alphaModFix/>
          </a:blip>
          <a:stretch>
            <a:fillRect/>
          </a:stretch>
        </p:blipFill>
        <p:spPr>
          <a:xfrm>
            <a:off x="1483550" y="5334350"/>
            <a:ext cx="2922075" cy="2922075"/>
          </a:xfrm>
          <a:prstGeom prst="rect">
            <a:avLst/>
          </a:prstGeom>
          <a:noFill/>
          <a:ln>
            <a:noFill/>
          </a:ln>
        </p:spPr>
      </p:pic>
      <p:pic>
        <p:nvPicPr>
          <p:cNvPr id="262" name="Google Shape;262;p24"/>
          <p:cNvPicPr preferRelativeResize="0"/>
          <p:nvPr/>
        </p:nvPicPr>
        <p:blipFill>
          <a:blip r:embed="rId6">
            <a:alphaModFix/>
          </a:blip>
          <a:stretch>
            <a:fillRect/>
          </a:stretch>
        </p:blipFill>
        <p:spPr>
          <a:xfrm>
            <a:off x="4738378" y="5334354"/>
            <a:ext cx="2915750" cy="2915750"/>
          </a:xfrm>
          <a:prstGeom prst="rect">
            <a:avLst/>
          </a:prstGeom>
          <a:noFill/>
          <a:ln>
            <a:noFill/>
          </a:ln>
        </p:spPr>
      </p:pic>
      <p:sp>
        <p:nvSpPr>
          <p:cNvPr id="263" name="Google Shape;263;p24"/>
          <p:cNvSpPr/>
          <p:nvPr/>
        </p:nvSpPr>
        <p:spPr>
          <a:xfrm flipH="1" rot="-1687899">
            <a:off x="723633" y="7703226"/>
            <a:ext cx="1605629" cy="1953752"/>
          </a:xfrm>
          <a:custGeom>
            <a:rect b="b" l="l" r="r" t="t"/>
            <a:pathLst>
              <a:path extrusionOk="0" h="1953752" w="1605629">
                <a:moveTo>
                  <a:pt x="1605629" y="0"/>
                </a:moveTo>
                <a:lnTo>
                  <a:pt x="0" y="0"/>
                </a:lnTo>
                <a:lnTo>
                  <a:pt x="0" y="1953752"/>
                </a:lnTo>
                <a:lnTo>
                  <a:pt x="1605629" y="1953752"/>
                </a:lnTo>
                <a:lnTo>
                  <a:pt x="1605629" y="0"/>
                </a:lnTo>
                <a:close/>
              </a:path>
            </a:pathLst>
          </a:custGeom>
          <a:blipFill rotWithShape="1">
            <a:blip r:embed="rId7">
              <a:alphaModFix/>
            </a:blip>
            <a:stretch>
              <a:fillRect b="0" l="0" r="0" t="0"/>
            </a:stretch>
          </a:blipFill>
          <a:ln>
            <a:noFill/>
          </a:ln>
        </p:spPr>
      </p:sp>
      <p:pic>
        <p:nvPicPr>
          <p:cNvPr id="264" name="Google Shape;264;p24"/>
          <p:cNvPicPr preferRelativeResize="0"/>
          <p:nvPr/>
        </p:nvPicPr>
        <p:blipFill>
          <a:blip r:embed="rId8">
            <a:alphaModFix/>
          </a:blip>
          <a:stretch>
            <a:fillRect/>
          </a:stretch>
        </p:blipFill>
        <p:spPr>
          <a:xfrm>
            <a:off x="10773952" y="2036366"/>
            <a:ext cx="5884049" cy="6213759"/>
          </a:xfrm>
          <a:prstGeom prst="rect">
            <a:avLst/>
          </a:prstGeom>
          <a:noFill/>
          <a:ln>
            <a:noFill/>
          </a:ln>
        </p:spPr>
      </p:pic>
      <p:sp>
        <p:nvSpPr>
          <p:cNvPr id="265" name="Google Shape;265;p24"/>
          <p:cNvSpPr/>
          <p:nvPr/>
        </p:nvSpPr>
        <p:spPr>
          <a:xfrm flipH="1" rot="1569326">
            <a:off x="9897886" y="974240"/>
            <a:ext cx="1752203" cy="2745617"/>
          </a:xfrm>
          <a:custGeom>
            <a:rect b="b" l="l" r="r" t="t"/>
            <a:pathLst>
              <a:path extrusionOk="0" h="2745617" w="1752203">
                <a:moveTo>
                  <a:pt x="1752202" y="0"/>
                </a:moveTo>
                <a:lnTo>
                  <a:pt x="0" y="0"/>
                </a:lnTo>
                <a:lnTo>
                  <a:pt x="0" y="2745616"/>
                </a:lnTo>
                <a:lnTo>
                  <a:pt x="1752202" y="2745616"/>
                </a:lnTo>
                <a:lnTo>
                  <a:pt x="1752202" y="0"/>
                </a:lnTo>
                <a:close/>
              </a:path>
            </a:pathLst>
          </a:custGeom>
          <a:blipFill rotWithShape="1">
            <a:blip r:embed="rId9">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grpSp>
        <p:nvGrpSpPr>
          <p:cNvPr id="270" name="Google Shape;270;p25"/>
          <p:cNvGrpSpPr/>
          <p:nvPr/>
        </p:nvGrpSpPr>
        <p:grpSpPr>
          <a:xfrm rot="-5400000">
            <a:off x="13354052" y="1737564"/>
            <a:ext cx="2848009" cy="5407378"/>
            <a:chOff x="0" y="-85725"/>
            <a:chExt cx="750093" cy="1424165"/>
          </a:xfrm>
        </p:grpSpPr>
        <p:sp>
          <p:nvSpPr>
            <p:cNvPr id="271" name="Google Shape;271;p25"/>
            <p:cNvSpPr/>
            <p:nvPr/>
          </p:nvSpPr>
          <p:spPr>
            <a:xfrm>
              <a:off x="0" y="0"/>
              <a:ext cx="750093" cy="1338440"/>
            </a:xfrm>
            <a:custGeom>
              <a:rect b="b" l="l" r="r" t="t"/>
              <a:pathLst>
                <a:path extrusionOk="0" h="1338440" w="750093">
                  <a:moveTo>
                    <a:pt x="0" y="0"/>
                  </a:moveTo>
                  <a:lnTo>
                    <a:pt x="750093" y="0"/>
                  </a:lnTo>
                  <a:lnTo>
                    <a:pt x="750093" y="1338440"/>
                  </a:lnTo>
                  <a:lnTo>
                    <a:pt x="0" y="1338440"/>
                  </a:lnTo>
                  <a:close/>
                </a:path>
              </a:pathLst>
            </a:custGeom>
            <a:solidFill>
              <a:srgbClr val="9BCFCF"/>
            </a:solidFill>
            <a:ln>
              <a:noFill/>
            </a:ln>
          </p:spPr>
        </p:sp>
        <p:sp>
          <p:nvSpPr>
            <p:cNvPr id="272" name="Google Shape;272;p25"/>
            <p:cNvSpPr txBox="1"/>
            <p:nvPr/>
          </p:nvSpPr>
          <p:spPr>
            <a:xfrm>
              <a:off x="0" y="-85725"/>
              <a:ext cx="750093" cy="142416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3" name="Google Shape;273;p25"/>
          <p:cNvPicPr preferRelativeResize="0"/>
          <p:nvPr/>
        </p:nvPicPr>
        <p:blipFill>
          <a:blip r:embed="rId3">
            <a:alphaModFix/>
          </a:blip>
          <a:stretch>
            <a:fillRect/>
          </a:stretch>
        </p:blipFill>
        <p:spPr>
          <a:xfrm>
            <a:off x="8918875" y="3207750"/>
            <a:ext cx="8372374" cy="5695722"/>
          </a:xfrm>
          <a:prstGeom prst="rect">
            <a:avLst/>
          </a:prstGeom>
          <a:noFill/>
          <a:ln>
            <a:noFill/>
          </a:ln>
        </p:spPr>
      </p:pic>
      <p:grpSp>
        <p:nvGrpSpPr>
          <p:cNvPr id="274" name="Google Shape;274;p25"/>
          <p:cNvGrpSpPr/>
          <p:nvPr/>
        </p:nvGrpSpPr>
        <p:grpSpPr>
          <a:xfrm rot="-5400000">
            <a:off x="1579418" y="4966574"/>
            <a:ext cx="2848009" cy="5407378"/>
            <a:chOff x="0" y="-85725"/>
            <a:chExt cx="750093" cy="1424165"/>
          </a:xfrm>
        </p:grpSpPr>
        <p:sp>
          <p:nvSpPr>
            <p:cNvPr id="275" name="Google Shape;275;p25"/>
            <p:cNvSpPr/>
            <p:nvPr/>
          </p:nvSpPr>
          <p:spPr>
            <a:xfrm>
              <a:off x="0" y="0"/>
              <a:ext cx="750093" cy="1338440"/>
            </a:xfrm>
            <a:custGeom>
              <a:rect b="b" l="l" r="r" t="t"/>
              <a:pathLst>
                <a:path extrusionOk="0" h="1338440" w="750093">
                  <a:moveTo>
                    <a:pt x="0" y="0"/>
                  </a:moveTo>
                  <a:lnTo>
                    <a:pt x="750093" y="0"/>
                  </a:lnTo>
                  <a:lnTo>
                    <a:pt x="750093" y="1338440"/>
                  </a:lnTo>
                  <a:lnTo>
                    <a:pt x="0" y="1338440"/>
                  </a:lnTo>
                  <a:close/>
                </a:path>
              </a:pathLst>
            </a:custGeom>
            <a:solidFill>
              <a:srgbClr val="BBD7BB"/>
            </a:solidFill>
            <a:ln>
              <a:noFill/>
            </a:ln>
          </p:spPr>
        </p:sp>
        <p:sp>
          <p:nvSpPr>
            <p:cNvPr id="276" name="Google Shape;276;p25"/>
            <p:cNvSpPr txBox="1"/>
            <p:nvPr/>
          </p:nvSpPr>
          <p:spPr>
            <a:xfrm>
              <a:off x="0" y="-85725"/>
              <a:ext cx="750093" cy="142416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7" name="Google Shape;277;p25"/>
          <p:cNvPicPr preferRelativeResize="0"/>
          <p:nvPr/>
        </p:nvPicPr>
        <p:blipFill>
          <a:blip r:embed="rId4">
            <a:alphaModFix/>
          </a:blip>
          <a:stretch>
            <a:fillRect/>
          </a:stretch>
        </p:blipFill>
        <p:spPr>
          <a:xfrm>
            <a:off x="815729" y="683568"/>
            <a:ext cx="7167300" cy="8220300"/>
          </a:xfrm>
          <a:prstGeom prst="round2SameRect">
            <a:avLst>
              <a:gd fmla="val 50000" name="adj1"/>
              <a:gd fmla="val 0" name="adj2"/>
            </a:avLst>
          </a:prstGeom>
          <a:noFill/>
          <a:ln>
            <a:noFill/>
          </a:ln>
        </p:spPr>
      </p:pic>
      <p:sp>
        <p:nvSpPr>
          <p:cNvPr id="278" name="Google Shape;278;p25"/>
          <p:cNvSpPr txBox="1"/>
          <p:nvPr/>
        </p:nvSpPr>
        <p:spPr>
          <a:xfrm>
            <a:off x="7983019" y="1160525"/>
            <a:ext cx="9489260" cy="1231453"/>
          </a:xfrm>
          <a:prstGeom prst="rect">
            <a:avLst/>
          </a:prstGeom>
          <a:noFill/>
          <a:ln>
            <a:noFill/>
          </a:ln>
        </p:spPr>
        <p:txBody>
          <a:bodyPr anchorCtr="0" anchor="t" bIns="0" lIns="0" spcFirstLastPara="1" rIns="0" wrap="square" tIns="0">
            <a:spAutoFit/>
          </a:bodyPr>
          <a:lstStyle/>
          <a:p>
            <a:pPr indent="0" lvl="0" marL="0" marR="0" rtl="0" algn="r">
              <a:lnSpc>
                <a:spcPct val="136009"/>
              </a:lnSpc>
              <a:spcBef>
                <a:spcPts val="0"/>
              </a:spcBef>
              <a:spcAft>
                <a:spcPts val="0"/>
              </a:spcAft>
              <a:buNone/>
            </a:pPr>
            <a:r>
              <a:rPr b="0" i="0" lang="en-US" sz="7398" u="none" cap="none" strike="noStrike">
                <a:solidFill>
                  <a:srgbClr val="85BBBB"/>
                </a:solidFill>
                <a:latin typeface="Petit Formal Script"/>
                <a:ea typeface="Petit Formal Script"/>
                <a:cs typeface="Petit Formal Script"/>
                <a:sym typeface="Petit Formal Script"/>
              </a:rPr>
              <a:t>Family&amp; Friends</a:t>
            </a:r>
            <a:endParaRPr/>
          </a:p>
        </p:txBody>
      </p:sp>
      <p:sp>
        <p:nvSpPr>
          <p:cNvPr id="279" name="Google Shape;279;p25"/>
          <p:cNvSpPr txBox="1"/>
          <p:nvPr/>
        </p:nvSpPr>
        <p:spPr>
          <a:xfrm>
            <a:off x="2150805" y="1891793"/>
            <a:ext cx="4497000" cy="1723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10" u="none" cap="none" strike="noStrike">
                <a:solidFill>
                  <a:srgbClr val="000000"/>
                </a:solidFill>
                <a:latin typeface="Petit Formal Script"/>
                <a:ea typeface="Petit Formal Script"/>
                <a:cs typeface="Petit Formal Script"/>
                <a:sym typeface="Petit Formal Script"/>
              </a:rPr>
              <a:t>Express gratitude for the presence and support of loved ones.</a:t>
            </a:r>
            <a:endParaRPr/>
          </a:p>
        </p:txBody>
      </p:sp>
      <p:sp>
        <p:nvSpPr>
          <p:cNvPr id="280" name="Google Shape;280;p25"/>
          <p:cNvSpPr txBox="1"/>
          <p:nvPr/>
        </p:nvSpPr>
        <p:spPr>
          <a:xfrm>
            <a:off x="10787755" y="9188414"/>
            <a:ext cx="6503491" cy="424418"/>
          </a:xfrm>
          <a:prstGeom prst="rect">
            <a:avLst/>
          </a:prstGeom>
          <a:noFill/>
          <a:ln>
            <a:noFill/>
          </a:ln>
        </p:spPr>
        <p:txBody>
          <a:bodyPr anchorCtr="0" anchor="t" bIns="0" lIns="0" spcFirstLastPara="1" rIns="0" wrap="square" tIns="0">
            <a:spAutoFit/>
          </a:bodyPr>
          <a:lstStyle/>
          <a:p>
            <a:pPr indent="0" lvl="1" marL="0" marR="0" rtl="0" algn="r">
              <a:lnSpc>
                <a:spcPct val="155029"/>
              </a:lnSpc>
              <a:spcBef>
                <a:spcPts val="0"/>
              </a:spcBef>
              <a:spcAft>
                <a:spcPts val="0"/>
              </a:spcAft>
              <a:buNone/>
            </a:pPr>
            <a:r>
              <a:rPr b="0" i="0" lang="en-US" sz="2237" u="none" cap="none" strike="noStrike">
                <a:solidFill>
                  <a:srgbClr val="000000"/>
                </a:solidFill>
                <a:latin typeface="Ubuntu"/>
                <a:ea typeface="Ubuntu"/>
                <a:cs typeface="Ubuntu"/>
                <a:sym typeface="Ubuntu"/>
              </a:rPr>
              <a:t>Highlight special moments with family and friends.</a:t>
            </a:r>
            <a:endParaRPr/>
          </a:p>
        </p:txBody>
      </p:sp>
      <p:sp>
        <p:nvSpPr>
          <p:cNvPr id="281" name="Google Shape;281;p25"/>
          <p:cNvSpPr/>
          <p:nvPr/>
        </p:nvSpPr>
        <p:spPr>
          <a:xfrm rot="-1207052">
            <a:off x="6585719" y="1040390"/>
            <a:ext cx="1403868" cy="2270963"/>
          </a:xfrm>
          <a:custGeom>
            <a:rect b="b" l="l" r="r" t="t"/>
            <a:pathLst>
              <a:path extrusionOk="0" h="2270963" w="1403868">
                <a:moveTo>
                  <a:pt x="0" y="0"/>
                </a:moveTo>
                <a:lnTo>
                  <a:pt x="1403867" y="0"/>
                </a:lnTo>
                <a:lnTo>
                  <a:pt x="1403867" y="2270962"/>
                </a:lnTo>
                <a:lnTo>
                  <a:pt x="0" y="2270962"/>
                </a:lnTo>
                <a:lnTo>
                  <a:pt x="0" y="0"/>
                </a:lnTo>
                <a:close/>
              </a:path>
            </a:pathLst>
          </a:custGeom>
          <a:blipFill rotWithShape="1">
            <a:blip r:embed="rId5">
              <a:alphaModFix/>
            </a:blip>
            <a:stretch>
              <a:fillRect b="0" l="0" r="0" t="0"/>
            </a:stretch>
          </a:blipFill>
          <a:ln>
            <a:noFill/>
          </a:ln>
        </p:spPr>
      </p:sp>
      <p:sp>
        <p:nvSpPr>
          <p:cNvPr id="282" name="Google Shape;282;p25"/>
          <p:cNvSpPr/>
          <p:nvPr/>
        </p:nvSpPr>
        <p:spPr>
          <a:xfrm rot="782223">
            <a:off x="17115332" y="7112523"/>
            <a:ext cx="542443" cy="1962787"/>
          </a:xfrm>
          <a:custGeom>
            <a:rect b="b" l="l" r="r" t="t"/>
            <a:pathLst>
              <a:path extrusionOk="0" h="1962787" w="542443">
                <a:moveTo>
                  <a:pt x="0" y="0"/>
                </a:moveTo>
                <a:lnTo>
                  <a:pt x="542443" y="0"/>
                </a:lnTo>
                <a:lnTo>
                  <a:pt x="542443" y="1962787"/>
                </a:lnTo>
                <a:lnTo>
                  <a:pt x="0" y="196278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grpSp>
        <p:nvGrpSpPr>
          <p:cNvPr id="287" name="Google Shape;287;p26"/>
          <p:cNvGrpSpPr/>
          <p:nvPr/>
        </p:nvGrpSpPr>
        <p:grpSpPr>
          <a:xfrm rot="-5400000">
            <a:off x="854050" y="3841272"/>
            <a:ext cx="2070669" cy="3352816"/>
            <a:chOff x="0" y="-85725"/>
            <a:chExt cx="545361" cy="883046"/>
          </a:xfrm>
        </p:grpSpPr>
        <p:sp>
          <p:nvSpPr>
            <p:cNvPr id="288" name="Google Shape;288;p26"/>
            <p:cNvSpPr/>
            <p:nvPr/>
          </p:nvSpPr>
          <p:spPr>
            <a:xfrm>
              <a:off x="0" y="0"/>
              <a:ext cx="545361" cy="797321"/>
            </a:xfrm>
            <a:custGeom>
              <a:rect b="b" l="l" r="r" t="t"/>
              <a:pathLst>
                <a:path extrusionOk="0" h="797321" w="545361">
                  <a:moveTo>
                    <a:pt x="0" y="0"/>
                  </a:moveTo>
                  <a:lnTo>
                    <a:pt x="545361" y="0"/>
                  </a:lnTo>
                  <a:lnTo>
                    <a:pt x="545361" y="797321"/>
                  </a:lnTo>
                  <a:lnTo>
                    <a:pt x="0" y="797321"/>
                  </a:lnTo>
                  <a:close/>
                </a:path>
              </a:pathLst>
            </a:custGeom>
            <a:solidFill>
              <a:srgbClr val="9BCFCF"/>
            </a:solidFill>
            <a:ln>
              <a:noFill/>
            </a:ln>
          </p:spPr>
        </p:sp>
        <p:sp>
          <p:nvSpPr>
            <p:cNvPr id="289" name="Google Shape;289;p26"/>
            <p:cNvSpPr txBox="1"/>
            <p:nvPr/>
          </p:nvSpPr>
          <p:spPr>
            <a:xfrm>
              <a:off x="0" y="-85725"/>
              <a:ext cx="545361" cy="883046"/>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0" name="Google Shape;290;p26"/>
          <p:cNvPicPr preferRelativeResize="0"/>
          <p:nvPr/>
        </p:nvPicPr>
        <p:blipFill>
          <a:blip r:embed="rId3">
            <a:alphaModFix/>
          </a:blip>
          <a:stretch>
            <a:fillRect/>
          </a:stretch>
        </p:blipFill>
        <p:spPr>
          <a:xfrm>
            <a:off x="728970" y="519500"/>
            <a:ext cx="5336150" cy="3688390"/>
          </a:xfrm>
          <a:prstGeom prst="rect">
            <a:avLst/>
          </a:prstGeom>
          <a:noFill/>
          <a:ln>
            <a:noFill/>
          </a:ln>
        </p:spPr>
      </p:pic>
      <p:pic>
        <p:nvPicPr>
          <p:cNvPr id="291" name="Google Shape;291;p26"/>
          <p:cNvPicPr preferRelativeResize="0"/>
          <p:nvPr/>
        </p:nvPicPr>
        <p:blipFill>
          <a:blip r:embed="rId4">
            <a:alphaModFix/>
          </a:blip>
          <a:stretch>
            <a:fillRect/>
          </a:stretch>
        </p:blipFill>
        <p:spPr>
          <a:xfrm>
            <a:off x="728965" y="4672850"/>
            <a:ext cx="5336150" cy="5082639"/>
          </a:xfrm>
          <a:prstGeom prst="rect">
            <a:avLst/>
          </a:prstGeom>
          <a:noFill/>
          <a:ln>
            <a:noFill/>
          </a:ln>
        </p:spPr>
      </p:pic>
      <p:grpSp>
        <p:nvGrpSpPr>
          <p:cNvPr id="292" name="Google Shape;292;p26"/>
          <p:cNvGrpSpPr/>
          <p:nvPr/>
        </p:nvGrpSpPr>
        <p:grpSpPr>
          <a:xfrm rot="-5400000">
            <a:off x="8225814" y="2478342"/>
            <a:ext cx="5851953" cy="1553271"/>
            <a:chOff x="0" y="-85725"/>
            <a:chExt cx="1541255" cy="409092"/>
          </a:xfrm>
        </p:grpSpPr>
        <p:sp>
          <p:nvSpPr>
            <p:cNvPr id="293" name="Google Shape;293;p26"/>
            <p:cNvSpPr/>
            <p:nvPr/>
          </p:nvSpPr>
          <p:spPr>
            <a:xfrm>
              <a:off x="0" y="0"/>
              <a:ext cx="1541255" cy="323367"/>
            </a:xfrm>
            <a:custGeom>
              <a:rect b="b" l="l" r="r" t="t"/>
              <a:pathLst>
                <a:path extrusionOk="0" h="323367" w="1541255">
                  <a:moveTo>
                    <a:pt x="0" y="0"/>
                  </a:moveTo>
                  <a:lnTo>
                    <a:pt x="1541255" y="0"/>
                  </a:lnTo>
                  <a:lnTo>
                    <a:pt x="1541255" y="323367"/>
                  </a:lnTo>
                  <a:lnTo>
                    <a:pt x="0" y="323367"/>
                  </a:lnTo>
                  <a:close/>
                </a:path>
              </a:pathLst>
            </a:custGeom>
            <a:solidFill>
              <a:srgbClr val="BBD7BB"/>
            </a:solidFill>
            <a:ln>
              <a:noFill/>
            </a:ln>
          </p:spPr>
        </p:sp>
        <p:sp>
          <p:nvSpPr>
            <p:cNvPr id="294" name="Google Shape;294;p26"/>
            <p:cNvSpPr txBox="1"/>
            <p:nvPr/>
          </p:nvSpPr>
          <p:spPr>
            <a:xfrm>
              <a:off x="0" y="-85725"/>
              <a:ext cx="1541255" cy="409092"/>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6"/>
          <p:cNvSpPr txBox="1"/>
          <p:nvPr/>
        </p:nvSpPr>
        <p:spPr>
          <a:xfrm>
            <a:off x="12609409" y="2865053"/>
            <a:ext cx="4949700" cy="23913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7398" u="none" cap="none" strike="noStrike">
                <a:solidFill>
                  <a:srgbClr val="85BBBB"/>
                </a:solidFill>
                <a:latin typeface="Petit Formal Script"/>
                <a:ea typeface="Petit Formal Script"/>
                <a:cs typeface="Petit Formal Script"/>
                <a:sym typeface="Petit Formal Script"/>
              </a:rPr>
              <a:t>Dazzling Attire</a:t>
            </a:r>
            <a:endParaRPr/>
          </a:p>
        </p:txBody>
      </p:sp>
      <p:sp>
        <p:nvSpPr>
          <p:cNvPr id="296" name="Google Shape;296;p26"/>
          <p:cNvSpPr txBox="1"/>
          <p:nvPr/>
        </p:nvSpPr>
        <p:spPr>
          <a:xfrm>
            <a:off x="13384682" y="5707394"/>
            <a:ext cx="4174500" cy="21348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From the stunning bridal gown to the dapper groom's suit, these photos showcase the timeless fashion that adorned the couple on their special day.</a:t>
            </a:r>
            <a:endParaRPr/>
          </a:p>
        </p:txBody>
      </p:sp>
      <p:sp>
        <p:nvSpPr>
          <p:cNvPr id="297" name="Google Shape;297;p26"/>
          <p:cNvSpPr/>
          <p:nvPr/>
        </p:nvSpPr>
        <p:spPr>
          <a:xfrm rot="-4086949">
            <a:off x="16373507" y="172718"/>
            <a:ext cx="1771586" cy="2405858"/>
          </a:xfrm>
          <a:custGeom>
            <a:rect b="b" l="l" r="r" t="t"/>
            <a:pathLst>
              <a:path extrusionOk="0" h="2405858" w="1771586">
                <a:moveTo>
                  <a:pt x="0" y="0"/>
                </a:moveTo>
                <a:lnTo>
                  <a:pt x="1771586" y="0"/>
                </a:lnTo>
                <a:lnTo>
                  <a:pt x="1771586" y="2405858"/>
                </a:lnTo>
                <a:lnTo>
                  <a:pt x="0" y="2405858"/>
                </a:lnTo>
                <a:lnTo>
                  <a:pt x="0" y="0"/>
                </a:lnTo>
                <a:close/>
              </a:path>
            </a:pathLst>
          </a:custGeom>
          <a:blipFill rotWithShape="1">
            <a:blip r:embed="rId5">
              <a:alphaModFix/>
            </a:blip>
            <a:stretch>
              <a:fillRect b="0" l="0" r="0" t="0"/>
            </a:stretch>
          </a:blipFill>
          <a:ln>
            <a:noFill/>
          </a:ln>
        </p:spPr>
      </p:sp>
      <p:pic>
        <p:nvPicPr>
          <p:cNvPr id="298" name="Google Shape;298;p26"/>
          <p:cNvPicPr preferRelativeResize="0"/>
          <p:nvPr/>
        </p:nvPicPr>
        <p:blipFill>
          <a:blip r:embed="rId6">
            <a:alphaModFix/>
          </a:blip>
          <a:stretch>
            <a:fillRect/>
          </a:stretch>
        </p:blipFill>
        <p:spPr>
          <a:xfrm>
            <a:off x="6401775" y="519500"/>
            <a:ext cx="5336150" cy="9249338"/>
          </a:xfrm>
          <a:prstGeom prst="rect">
            <a:avLst/>
          </a:prstGeom>
          <a:noFill/>
          <a:ln>
            <a:noFill/>
          </a:ln>
        </p:spPr>
      </p:pic>
      <p:sp>
        <p:nvSpPr>
          <p:cNvPr id="299" name="Google Shape;299;p26"/>
          <p:cNvSpPr/>
          <p:nvPr/>
        </p:nvSpPr>
        <p:spPr>
          <a:xfrm rot="-2025051">
            <a:off x="333309" y="8250846"/>
            <a:ext cx="981810" cy="2014909"/>
          </a:xfrm>
          <a:custGeom>
            <a:rect b="b" l="l" r="r" t="t"/>
            <a:pathLst>
              <a:path extrusionOk="0" h="2014909" w="981810">
                <a:moveTo>
                  <a:pt x="0" y="0"/>
                </a:moveTo>
                <a:lnTo>
                  <a:pt x="981810" y="0"/>
                </a:lnTo>
                <a:lnTo>
                  <a:pt x="981810" y="2014908"/>
                </a:lnTo>
                <a:lnTo>
                  <a:pt x="0" y="201490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7"/>
          <p:cNvSpPr txBox="1"/>
          <p:nvPr/>
        </p:nvSpPr>
        <p:spPr>
          <a:xfrm>
            <a:off x="952500" y="4188968"/>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Ubuntu"/>
              <a:ea typeface="Ubuntu"/>
              <a:cs typeface="Ubuntu"/>
              <a:sym typeface="Ubuntu"/>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Titles: Petit Formal Script</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Headers: Ubuntu</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Body Copy: Ubuntu</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Ubuntu"/>
              <a:ea typeface="Ubuntu"/>
              <a:cs typeface="Ubuntu"/>
              <a:sym typeface="Ubuntu"/>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Ubuntu"/>
              <a:ea typeface="Ubuntu"/>
              <a:cs typeface="Ubuntu"/>
              <a:sym typeface="Ubuntu"/>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Ubuntu"/>
                <a:ea typeface="Ubuntu"/>
                <a:cs typeface="Ubuntu"/>
                <a:sym typeface="Ubuntu"/>
              </a:rPr>
              <a:t>page before presenting. </a:t>
            </a:r>
            <a:endParaRPr/>
          </a:p>
        </p:txBody>
      </p:sp>
      <p:sp>
        <p:nvSpPr>
          <p:cNvPr id="305" name="Google Shape;305;p27"/>
          <p:cNvSpPr txBox="1"/>
          <p:nvPr/>
        </p:nvSpPr>
        <p:spPr>
          <a:xfrm>
            <a:off x="952500" y="3076816"/>
            <a:ext cx="4178100" cy="744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99" u="none" cap="none" strike="noStrike">
                <a:solidFill>
                  <a:srgbClr val="000000"/>
                </a:solidFill>
                <a:latin typeface="Ubuntu"/>
                <a:ea typeface="Ubuntu"/>
                <a:cs typeface="Ubuntu"/>
                <a:sym typeface="Ubuntu"/>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000000"/>
                </a:solidFill>
                <a:latin typeface="Ubuntu"/>
                <a:ea typeface="Ubuntu"/>
                <a:cs typeface="Ubuntu"/>
                <a:sym typeface="Ubuntu"/>
              </a:rPr>
              <a:t>in your Canva Presentation.</a:t>
            </a:r>
            <a:endParaRPr/>
          </a:p>
        </p:txBody>
      </p:sp>
      <p:sp>
        <p:nvSpPr>
          <p:cNvPr id="306" name="Google Shape;306;p27"/>
          <p:cNvSpPr txBox="1"/>
          <p:nvPr/>
        </p:nvSpPr>
        <p:spPr>
          <a:xfrm>
            <a:off x="952500" y="698934"/>
            <a:ext cx="3863700" cy="1989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6154" u="none" cap="none" strike="noStrike">
                <a:solidFill>
                  <a:srgbClr val="6DA6A6"/>
                </a:solidFill>
                <a:latin typeface="Petit Formal Script"/>
                <a:ea typeface="Petit Formal Script"/>
                <a:cs typeface="Petit Formal Script"/>
                <a:sym typeface="Petit Formal Script"/>
              </a:rPr>
              <a:t>Resource</a:t>
            </a:r>
            <a:endParaRPr/>
          </a:p>
          <a:p>
            <a:pPr indent="0" lvl="0" marL="0" marR="0" rtl="0" algn="l">
              <a:lnSpc>
                <a:spcPct val="110000"/>
              </a:lnSpc>
              <a:spcBef>
                <a:spcPts val="0"/>
              </a:spcBef>
              <a:spcAft>
                <a:spcPts val="0"/>
              </a:spcAft>
              <a:buNone/>
            </a:pPr>
            <a:r>
              <a:rPr b="0" i="0" lang="en-US" sz="6154" u="none" cap="none" strike="noStrike">
                <a:solidFill>
                  <a:srgbClr val="6DA6A6"/>
                </a:solidFill>
                <a:latin typeface="Petit Formal Script"/>
                <a:ea typeface="Petit Formal Script"/>
                <a:cs typeface="Petit Formal Script"/>
                <a:sym typeface="Petit Formal Script"/>
              </a:rPr>
              <a:t>Page</a:t>
            </a:r>
            <a:endParaRPr/>
          </a:p>
        </p:txBody>
      </p:sp>
      <p:grpSp>
        <p:nvGrpSpPr>
          <p:cNvPr id="307" name="Google Shape;307;p27"/>
          <p:cNvGrpSpPr/>
          <p:nvPr/>
        </p:nvGrpSpPr>
        <p:grpSpPr>
          <a:xfrm rot="-5400000">
            <a:off x="-1066814" y="613702"/>
            <a:ext cx="2756996" cy="449403"/>
            <a:chOff x="0" y="-85725"/>
            <a:chExt cx="726122" cy="118361"/>
          </a:xfrm>
        </p:grpSpPr>
        <p:sp>
          <p:nvSpPr>
            <p:cNvPr id="308" name="Google Shape;308;p27"/>
            <p:cNvSpPr/>
            <p:nvPr/>
          </p:nvSpPr>
          <p:spPr>
            <a:xfrm>
              <a:off x="0" y="0"/>
              <a:ext cx="726122" cy="32636"/>
            </a:xfrm>
            <a:custGeom>
              <a:rect b="b" l="l" r="r" t="t"/>
              <a:pathLst>
                <a:path extrusionOk="0" h="32636" w="726122">
                  <a:moveTo>
                    <a:pt x="0" y="0"/>
                  </a:moveTo>
                  <a:lnTo>
                    <a:pt x="726122" y="0"/>
                  </a:lnTo>
                  <a:lnTo>
                    <a:pt x="726122" y="32636"/>
                  </a:lnTo>
                  <a:lnTo>
                    <a:pt x="0" y="32636"/>
                  </a:lnTo>
                  <a:close/>
                </a:path>
              </a:pathLst>
            </a:custGeom>
            <a:solidFill>
              <a:srgbClr val="9BCFCF"/>
            </a:solidFill>
            <a:ln>
              <a:noFill/>
            </a:ln>
          </p:spPr>
        </p:sp>
        <p:sp>
          <p:nvSpPr>
            <p:cNvPr id="309" name="Google Shape;309;p27"/>
            <p:cNvSpPr txBox="1"/>
            <p:nvPr/>
          </p:nvSpPr>
          <p:spPr>
            <a:xfrm>
              <a:off x="0" y="-85725"/>
              <a:ext cx="726122" cy="118361"/>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7"/>
          <p:cNvGrpSpPr/>
          <p:nvPr/>
        </p:nvGrpSpPr>
        <p:grpSpPr>
          <a:xfrm rot="-5400000">
            <a:off x="16272330" y="9223895"/>
            <a:ext cx="2756996" cy="449403"/>
            <a:chOff x="0" y="-85725"/>
            <a:chExt cx="726122" cy="118361"/>
          </a:xfrm>
        </p:grpSpPr>
        <p:sp>
          <p:nvSpPr>
            <p:cNvPr id="311" name="Google Shape;311;p27"/>
            <p:cNvSpPr/>
            <p:nvPr/>
          </p:nvSpPr>
          <p:spPr>
            <a:xfrm>
              <a:off x="0" y="0"/>
              <a:ext cx="726122" cy="32636"/>
            </a:xfrm>
            <a:custGeom>
              <a:rect b="b" l="l" r="r" t="t"/>
              <a:pathLst>
                <a:path extrusionOk="0" h="32636" w="726122">
                  <a:moveTo>
                    <a:pt x="0" y="0"/>
                  </a:moveTo>
                  <a:lnTo>
                    <a:pt x="726122" y="0"/>
                  </a:lnTo>
                  <a:lnTo>
                    <a:pt x="726122" y="32636"/>
                  </a:lnTo>
                  <a:lnTo>
                    <a:pt x="0" y="32636"/>
                  </a:lnTo>
                  <a:close/>
                </a:path>
              </a:pathLst>
            </a:custGeom>
            <a:solidFill>
              <a:srgbClr val="9BCFCF"/>
            </a:solidFill>
            <a:ln>
              <a:noFill/>
            </a:ln>
          </p:spPr>
        </p:sp>
        <p:sp>
          <p:nvSpPr>
            <p:cNvPr id="312" name="Google Shape;312;p27"/>
            <p:cNvSpPr txBox="1"/>
            <p:nvPr/>
          </p:nvSpPr>
          <p:spPr>
            <a:xfrm>
              <a:off x="0" y="-85725"/>
              <a:ext cx="726122" cy="118361"/>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27"/>
          <p:cNvSpPr/>
          <p:nvPr/>
        </p:nvSpPr>
        <p:spPr>
          <a:xfrm>
            <a:off x="5765817" y="2498449"/>
            <a:ext cx="1000918" cy="1554824"/>
          </a:xfrm>
          <a:custGeom>
            <a:rect b="b" l="l" r="r" t="t"/>
            <a:pathLst>
              <a:path extrusionOk="0" h="1554824" w="1000918">
                <a:moveTo>
                  <a:pt x="0" y="0"/>
                </a:moveTo>
                <a:lnTo>
                  <a:pt x="1000918" y="0"/>
                </a:lnTo>
                <a:lnTo>
                  <a:pt x="1000918" y="1554824"/>
                </a:lnTo>
                <a:lnTo>
                  <a:pt x="0" y="1554824"/>
                </a:lnTo>
                <a:lnTo>
                  <a:pt x="0" y="0"/>
                </a:lnTo>
                <a:close/>
              </a:path>
            </a:pathLst>
          </a:custGeom>
          <a:blipFill rotWithShape="1">
            <a:blip r:embed="rId3">
              <a:alphaModFix/>
            </a:blip>
            <a:stretch>
              <a:fillRect b="0" l="0" r="0" t="0"/>
            </a:stretch>
          </a:blipFill>
          <a:ln>
            <a:noFill/>
          </a:ln>
        </p:spPr>
      </p:sp>
      <p:sp>
        <p:nvSpPr>
          <p:cNvPr id="314" name="Google Shape;314;p27"/>
          <p:cNvSpPr/>
          <p:nvPr/>
        </p:nvSpPr>
        <p:spPr>
          <a:xfrm>
            <a:off x="7415642" y="848393"/>
            <a:ext cx="1371527" cy="1493955"/>
          </a:xfrm>
          <a:custGeom>
            <a:rect b="b" l="l" r="r" t="t"/>
            <a:pathLst>
              <a:path extrusionOk="0" h="1493955" w="1371527">
                <a:moveTo>
                  <a:pt x="0" y="0"/>
                </a:moveTo>
                <a:lnTo>
                  <a:pt x="1371526" y="0"/>
                </a:lnTo>
                <a:lnTo>
                  <a:pt x="1371526" y="1493955"/>
                </a:lnTo>
                <a:lnTo>
                  <a:pt x="0" y="1493955"/>
                </a:lnTo>
                <a:lnTo>
                  <a:pt x="0" y="0"/>
                </a:lnTo>
                <a:close/>
              </a:path>
            </a:pathLst>
          </a:custGeom>
          <a:blipFill rotWithShape="1">
            <a:blip r:embed="rId4">
              <a:alphaModFix/>
            </a:blip>
            <a:stretch>
              <a:fillRect b="0" l="0" r="0" t="0"/>
            </a:stretch>
          </a:blipFill>
          <a:ln>
            <a:noFill/>
          </a:ln>
        </p:spPr>
      </p:sp>
      <p:sp>
        <p:nvSpPr>
          <p:cNvPr id="315" name="Google Shape;315;p27"/>
          <p:cNvSpPr/>
          <p:nvPr/>
        </p:nvSpPr>
        <p:spPr>
          <a:xfrm>
            <a:off x="12843000" y="765609"/>
            <a:ext cx="455615" cy="1659524"/>
          </a:xfrm>
          <a:custGeom>
            <a:rect b="b" l="l" r="r" t="t"/>
            <a:pathLst>
              <a:path extrusionOk="0" h="1659524" w="455615">
                <a:moveTo>
                  <a:pt x="0" y="0"/>
                </a:moveTo>
                <a:lnTo>
                  <a:pt x="455615" y="0"/>
                </a:lnTo>
                <a:lnTo>
                  <a:pt x="455615" y="1659523"/>
                </a:lnTo>
                <a:lnTo>
                  <a:pt x="0" y="1659523"/>
                </a:lnTo>
                <a:lnTo>
                  <a:pt x="0" y="0"/>
                </a:lnTo>
                <a:close/>
              </a:path>
            </a:pathLst>
          </a:custGeom>
          <a:blipFill rotWithShape="1">
            <a:blip r:embed="rId5">
              <a:alphaModFix/>
            </a:blip>
            <a:stretch>
              <a:fillRect b="0" l="0" r="0" t="0"/>
            </a:stretch>
          </a:blipFill>
          <a:ln>
            <a:noFill/>
          </a:ln>
        </p:spPr>
      </p:sp>
      <p:sp>
        <p:nvSpPr>
          <p:cNvPr id="316" name="Google Shape;316;p27"/>
          <p:cNvSpPr/>
          <p:nvPr/>
        </p:nvSpPr>
        <p:spPr>
          <a:xfrm>
            <a:off x="15410852" y="859734"/>
            <a:ext cx="417194" cy="1471274"/>
          </a:xfrm>
          <a:custGeom>
            <a:rect b="b" l="l" r="r" t="t"/>
            <a:pathLst>
              <a:path extrusionOk="0" h="1471274" w="417194">
                <a:moveTo>
                  <a:pt x="0" y="0"/>
                </a:moveTo>
                <a:lnTo>
                  <a:pt x="417194" y="0"/>
                </a:lnTo>
                <a:lnTo>
                  <a:pt x="417194" y="1471273"/>
                </a:lnTo>
                <a:lnTo>
                  <a:pt x="0" y="1471273"/>
                </a:lnTo>
                <a:lnTo>
                  <a:pt x="0" y="0"/>
                </a:lnTo>
                <a:close/>
              </a:path>
            </a:pathLst>
          </a:custGeom>
          <a:blipFill rotWithShape="1">
            <a:blip r:embed="rId6">
              <a:alphaModFix/>
            </a:blip>
            <a:stretch>
              <a:fillRect b="0" l="0" r="0" t="0"/>
            </a:stretch>
          </a:blipFill>
          <a:ln>
            <a:noFill/>
          </a:ln>
        </p:spPr>
      </p:sp>
      <p:sp>
        <p:nvSpPr>
          <p:cNvPr id="317" name="Google Shape;317;p27"/>
          <p:cNvSpPr/>
          <p:nvPr/>
        </p:nvSpPr>
        <p:spPr>
          <a:xfrm>
            <a:off x="10899716" y="2479662"/>
            <a:ext cx="819198" cy="1592398"/>
          </a:xfrm>
          <a:custGeom>
            <a:rect b="b" l="l" r="r" t="t"/>
            <a:pathLst>
              <a:path extrusionOk="0" h="1592398" w="819198">
                <a:moveTo>
                  <a:pt x="0" y="0"/>
                </a:moveTo>
                <a:lnTo>
                  <a:pt x="819198" y="0"/>
                </a:lnTo>
                <a:lnTo>
                  <a:pt x="819198" y="1592398"/>
                </a:lnTo>
                <a:lnTo>
                  <a:pt x="0" y="1592398"/>
                </a:lnTo>
                <a:lnTo>
                  <a:pt x="0" y="0"/>
                </a:lnTo>
                <a:close/>
              </a:path>
            </a:pathLst>
          </a:custGeom>
          <a:blipFill rotWithShape="1">
            <a:blip r:embed="rId7">
              <a:alphaModFix/>
            </a:blip>
            <a:stretch>
              <a:fillRect b="0" l="0" r="0" t="0"/>
            </a:stretch>
          </a:blipFill>
          <a:ln>
            <a:noFill/>
          </a:ln>
        </p:spPr>
      </p:sp>
      <p:sp>
        <p:nvSpPr>
          <p:cNvPr id="318" name="Google Shape;318;p27"/>
          <p:cNvSpPr/>
          <p:nvPr/>
        </p:nvSpPr>
        <p:spPr>
          <a:xfrm>
            <a:off x="14623597" y="8174559"/>
            <a:ext cx="668381" cy="1177764"/>
          </a:xfrm>
          <a:custGeom>
            <a:rect b="b" l="l" r="r" t="t"/>
            <a:pathLst>
              <a:path extrusionOk="0" h="1177764" w="668381">
                <a:moveTo>
                  <a:pt x="0" y="0"/>
                </a:moveTo>
                <a:lnTo>
                  <a:pt x="668381" y="0"/>
                </a:lnTo>
                <a:lnTo>
                  <a:pt x="668381" y="1177764"/>
                </a:lnTo>
                <a:lnTo>
                  <a:pt x="0" y="1177764"/>
                </a:lnTo>
                <a:lnTo>
                  <a:pt x="0" y="0"/>
                </a:lnTo>
                <a:close/>
              </a:path>
            </a:pathLst>
          </a:custGeom>
          <a:blipFill rotWithShape="1">
            <a:blip r:embed="rId8">
              <a:alphaModFix/>
            </a:blip>
            <a:stretch>
              <a:fillRect b="0" l="0" r="0" t="0"/>
            </a:stretch>
          </a:blipFill>
          <a:ln>
            <a:noFill/>
          </a:ln>
        </p:spPr>
      </p:sp>
      <p:sp>
        <p:nvSpPr>
          <p:cNvPr id="319" name="Google Shape;319;p27"/>
          <p:cNvSpPr/>
          <p:nvPr/>
        </p:nvSpPr>
        <p:spPr>
          <a:xfrm>
            <a:off x="10105657" y="4316814"/>
            <a:ext cx="1046025" cy="1594453"/>
          </a:xfrm>
          <a:custGeom>
            <a:rect b="b" l="l" r="r" t="t"/>
            <a:pathLst>
              <a:path extrusionOk="0" h="1594453" w="1046025">
                <a:moveTo>
                  <a:pt x="0" y="0"/>
                </a:moveTo>
                <a:lnTo>
                  <a:pt x="1046025" y="0"/>
                </a:lnTo>
                <a:lnTo>
                  <a:pt x="1046025" y="1594453"/>
                </a:lnTo>
                <a:lnTo>
                  <a:pt x="0" y="1594453"/>
                </a:lnTo>
                <a:lnTo>
                  <a:pt x="0" y="0"/>
                </a:lnTo>
                <a:close/>
              </a:path>
            </a:pathLst>
          </a:custGeom>
          <a:blipFill rotWithShape="1">
            <a:blip r:embed="rId9">
              <a:alphaModFix/>
            </a:blip>
            <a:stretch>
              <a:fillRect b="0" l="0" r="0" t="0"/>
            </a:stretch>
          </a:blipFill>
          <a:ln>
            <a:noFill/>
          </a:ln>
        </p:spPr>
      </p:sp>
      <p:sp>
        <p:nvSpPr>
          <p:cNvPr id="320" name="Google Shape;320;p27"/>
          <p:cNvSpPr/>
          <p:nvPr/>
        </p:nvSpPr>
        <p:spPr>
          <a:xfrm>
            <a:off x="11366892" y="8122856"/>
            <a:ext cx="694161" cy="1281170"/>
          </a:xfrm>
          <a:custGeom>
            <a:rect b="b" l="l" r="r" t="t"/>
            <a:pathLst>
              <a:path extrusionOk="0" h="1281170" w="694161">
                <a:moveTo>
                  <a:pt x="0" y="0"/>
                </a:moveTo>
                <a:lnTo>
                  <a:pt x="694161" y="0"/>
                </a:lnTo>
                <a:lnTo>
                  <a:pt x="694161" y="1281170"/>
                </a:lnTo>
                <a:lnTo>
                  <a:pt x="0" y="1281170"/>
                </a:lnTo>
                <a:lnTo>
                  <a:pt x="0" y="0"/>
                </a:lnTo>
                <a:close/>
              </a:path>
            </a:pathLst>
          </a:custGeom>
          <a:blipFill rotWithShape="1">
            <a:blip r:embed="rId10">
              <a:alphaModFix/>
            </a:blip>
            <a:stretch>
              <a:fillRect b="0" l="0" r="0" t="0"/>
            </a:stretch>
          </a:blipFill>
          <a:ln>
            <a:noFill/>
          </a:ln>
        </p:spPr>
      </p:sp>
      <p:sp>
        <p:nvSpPr>
          <p:cNvPr id="321" name="Google Shape;321;p27"/>
          <p:cNvSpPr/>
          <p:nvPr/>
        </p:nvSpPr>
        <p:spPr>
          <a:xfrm rot="-8433187">
            <a:off x="12617835" y="4542245"/>
            <a:ext cx="1122798" cy="1143591"/>
          </a:xfrm>
          <a:custGeom>
            <a:rect b="b" l="l" r="r" t="t"/>
            <a:pathLst>
              <a:path extrusionOk="0" h="1143591" w="1122798">
                <a:moveTo>
                  <a:pt x="0" y="0"/>
                </a:moveTo>
                <a:lnTo>
                  <a:pt x="1122798" y="0"/>
                </a:lnTo>
                <a:lnTo>
                  <a:pt x="1122798" y="1143591"/>
                </a:lnTo>
                <a:lnTo>
                  <a:pt x="0" y="1143591"/>
                </a:lnTo>
                <a:lnTo>
                  <a:pt x="0" y="0"/>
                </a:lnTo>
                <a:close/>
              </a:path>
            </a:pathLst>
          </a:custGeom>
          <a:blipFill rotWithShape="1">
            <a:blip r:embed="rId11">
              <a:alphaModFix/>
            </a:blip>
            <a:stretch>
              <a:fillRect b="0" l="0" r="0" t="0"/>
            </a:stretch>
          </a:blipFill>
          <a:ln>
            <a:noFill/>
          </a:ln>
        </p:spPr>
      </p:sp>
      <p:sp>
        <p:nvSpPr>
          <p:cNvPr id="322" name="Google Shape;322;p27"/>
          <p:cNvSpPr/>
          <p:nvPr/>
        </p:nvSpPr>
        <p:spPr>
          <a:xfrm>
            <a:off x="9409875" y="8174559"/>
            <a:ext cx="1064270" cy="1177764"/>
          </a:xfrm>
          <a:custGeom>
            <a:rect b="b" l="l" r="r" t="t"/>
            <a:pathLst>
              <a:path extrusionOk="0" h="1177764" w="1064270">
                <a:moveTo>
                  <a:pt x="0" y="0"/>
                </a:moveTo>
                <a:lnTo>
                  <a:pt x="1064270" y="0"/>
                </a:lnTo>
                <a:lnTo>
                  <a:pt x="1064270" y="1177764"/>
                </a:lnTo>
                <a:lnTo>
                  <a:pt x="0" y="1177764"/>
                </a:lnTo>
                <a:lnTo>
                  <a:pt x="0" y="0"/>
                </a:lnTo>
                <a:close/>
              </a:path>
            </a:pathLst>
          </a:custGeom>
          <a:blipFill rotWithShape="1">
            <a:blip r:embed="rId12">
              <a:alphaModFix/>
            </a:blip>
            <a:stretch>
              <a:fillRect b="0" l="0" r="0" t="0"/>
            </a:stretch>
          </a:blipFill>
          <a:ln>
            <a:noFill/>
          </a:ln>
        </p:spPr>
      </p:sp>
      <p:sp>
        <p:nvSpPr>
          <p:cNvPr id="323" name="Google Shape;323;p27"/>
          <p:cNvSpPr/>
          <p:nvPr/>
        </p:nvSpPr>
        <p:spPr>
          <a:xfrm>
            <a:off x="13905324" y="1033609"/>
            <a:ext cx="898818" cy="1123522"/>
          </a:xfrm>
          <a:custGeom>
            <a:rect b="b" l="l" r="r" t="t"/>
            <a:pathLst>
              <a:path extrusionOk="0" h="1123522" w="898818">
                <a:moveTo>
                  <a:pt x="0" y="0"/>
                </a:moveTo>
                <a:lnTo>
                  <a:pt x="898818" y="0"/>
                </a:lnTo>
                <a:lnTo>
                  <a:pt x="898818" y="1123522"/>
                </a:lnTo>
                <a:lnTo>
                  <a:pt x="0" y="1123522"/>
                </a:lnTo>
                <a:lnTo>
                  <a:pt x="0" y="0"/>
                </a:lnTo>
                <a:close/>
              </a:path>
            </a:pathLst>
          </a:custGeom>
          <a:blipFill rotWithShape="1">
            <a:blip r:embed="rId13">
              <a:alphaModFix/>
            </a:blip>
            <a:stretch>
              <a:fillRect b="0" l="0" r="0" t="0"/>
            </a:stretch>
          </a:blipFill>
          <a:ln>
            <a:noFill/>
          </a:ln>
        </p:spPr>
      </p:sp>
      <p:sp>
        <p:nvSpPr>
          <p:cNvPr id="324" name="Google Shape;324;p27"/>
          <p:cNvSpPr/>
          <p:nvPr/>
        </p:nvSpPr>
        <p:spPr>
          <a:xfrm>
            <a:off x="7507178" y="8276771"/>
            <a:ext cx="1009950" cy="973340"/>
          </a:xfrm>
          <a:custGeom>
            <a:rect b="b" l="l" r="r" t="t"/>
            <a:pathLst>
              <a:path extrusionOk="0" h="973340" w="1009950">
                <a:moveTo>
                  <a:pt x="0" y="0"/>
                </a:moveTo>
                <a:lnTo>
                  <a:pt x="1009950" y="0"/>
                </a:lnTo>
                <a:lnTo>
                  <a:pt x="1009950" y="973340"/>
                </a:lnTo>
                <a:lnTo>
                  <a:pt x="0" y="973340"/>
                </a:lnTo>
                <a:lnTo>
                  <a:pt x="0" y="0"/>
                </a:lnTo>
                <a:close/>
              </a:path>
            </a:pathLst>
          </a:custGeom>
          <a:blipFill rotWithShape="1">
            <a:blip r:embed="rId14">
              <a:alphaModFix/>
            </a:blip>
            <a:stretch>
              <a:fillRect b="0" l="0" r="0" t="0"/>
            </a:stretch>
          </a:blipFill>
          <a:ln>
            <a:noFill/>
          </a:ln>
        </p:spPr>
      </p:sp>
      <p:sp>
        <p:nvSpPr>
          <p:cNvPr id="325" name="Google Shape;325;p27"/>
          <p:cNvSpPr/>
          <p:nvPr/>
        </p:nvSpPr>
        <p:spPr>
          <a:xfrm>
            <a:off x="7530730" y="2479229"/>
            <a:ext cx="1138460" cy="1593264"/>
          </a:xfrm>
          <a:custGeom>
            <a:rect b="b" l="l" r="r" t="t"/>
            <a:pathLst>
              <a:path extrusionOk="0" h="1593264" w="1138460">
                <a:moveTo>
                  <a:pt x="0" y="0"/>
                </a:moveTo>
                <a:lnTo>
                  <a:pt x="1138459" y="0"/>
                </a:lnTo>
                <a:lnTo>
                  <a:pt x="1138459" y="1593264"/>
                </a:lnTo>
                <a:lnTo>
                  <a:pt x="0" y="1593264"/>
                </a:lnTo>
                <a:lnTo>
                  <a:pt x="0" y="0"/>
                </a:lnTo>
                <a:close/>
              </a:path>
            </a:pathLst>
          </a:custGeom>
          <a:blipFill rotWithShape="1">
            <a:blip r:embed="rId15">
              <a:alphaModFix/>
            </a:blip>
            <a:stretch>
              <a:fillRect b="0" l="0" r="0" t="0"/>
            </a:stretch>
          </a:blipFill>
          <a:ln>
            <a:noFill/>
          </a:ln>
        </p:spPr>
      </p:sp>
      <p:sp>
        <p:nvSpPr>
          <p:cNvPr id="326" name="Google Shape;326;p27"/>
          <p:cNvSpPr/>
          <p:nvPr/>
        </p:nvSpPr>
        <p:spPr>
          <a:xfrm>
            <a:off x="11010319" y="846686"/>
            <a:ext cx="1225971" cy="1497370"/>
          </a:xfrm>
          <a:custGeom>
            <a:rect b="b" l="l" r="r" t="t"/>
            <a:pathLst>
              <a:path extrusionOk="0" h="1497370" w="1225971">
                <a:moveTo>
                  <a:pt x="0" y="0"/>
                </a:moveTo>
                <a:lnTo>
                  <a:pt x="1225971" y="0"/>
                </a:lnTo>
                <a:lnTo>
                  <a:pt x="1225971" y="1497369"/>
                </a:lnTo>
                <a:lnTo>
                  <a:pt x="0" y="1497369"/>
                </a:lnTo>
                <a:lnTo>
                  <a:pt x="0" y="0"/>
                </a:lnTo>
                <a:close/>
              </a:path>
            </a:pathLst>
          </a:custGeom>
          <a:blipFill rotWithShape="1">
            <a:blip r:embed="rId16">
              <a:alphaModFix/>
            </a:blip>
            <a:stretch>
              <a:fillRect b="0" l="0" r="0" t="0"/>
            </a:stretch>
          </a:blipFill>
          <a:ln>
            <a:noFill/>
          </a:ln>
        </p:spPr>
      </p:sp>
      <p:sp>
        <p:nvSpPr>
          <p:cNvPr id="327" name="Google Shape;327;p27"/>
          <p:cNvSpPr/>
          <p:nvPr/>
        </p:nvSpPr>
        <p:spPr>
          <a:xfrm>
            <a:off x="9393878" y="802011"/>
            <a:ext cx="1009731" cy="1586720"/>
          </a:xfrm>
          <a:custGeom>
            <a:rect b="b" l="l" r="r" t="t"/>
            <a:pathLst>
              <a:path extrusionOk="0" h="1586720" w="1009731">
                <a:moveTo>
                  <a:pt x="0" y="0"/>
                </a:moveTo>
                <a:lnTo>
                  <a:pt x="1009731" y="0"/>
                </a:lnTo>
                <a:lnTo>
                  <a:pt x="1009731" y="1586719"/>
                </a:lnTo>
                <a:lnTo>
                  <a:pt x="0" y="1586719"/>
                </a:lnTo>
                <a:lnTo>
                  <a:pt x="0" y="0"/>
                </a:lnTo>
                <a:close/>
              </a:path>
            </a:pathLst>
          </a:custGeom>
          <a:blipFill rotWithShape="1">
            <a:blip r:embed="rId17">
              <a:alphaModFix/>
            </a:blip>
            <a:stretch>
              <a:fillRect b="0" l="0" r="0" t="0"/>
            </a:stretch>
          </a:blipFill>
          <a:ln>
            <a:noFill/>
          </a:ln>
        </p:spPr>
      </p:sp>
      <p:sp>
        <p:nvSpPr>
          <p:cNvPr id="328" name="Google Shape;328;p27"/>
          <p:cNvSpPr/>
          <p:nvPr/>
        </p:nvSpPr>
        <p:spPr>
          <a:xfrm>
            <a:off x="9433184" y="2527032"/>
            <a:ext cx="702538" cy="1497658"/>
          </a:xfrm>
          <a:custGeom>
            <a:rect b="b" l="l" r="r" t="t"/>
            <a:pathLst>
              <a:path extrusionOk="0" h="1497658" w="702538">
                <a:moveTo>
                  <a:pt x="0" y="0"/>
                </a:moveTo>
                <a:lnTo>
                  <a:pt x="702538" y="0"/>
                </a:lnTo>
                <a:lnTo>
                  <a:pt x="702538" y="1497658"/>
                </a:lnTo>
                <a:lnTo>
                  <a:pt x="0" y="1497658"/>
                </a:lnTo>
                <a:lnTo>
                  <a:pt x="0" y="0"/>
                </a:lnTo>
                <a:close/>
              </a:path>
            </a:pathLst>
          </a:custGeom>
          <a:blipFill rotWithShape="1">
            <a:blip r:embed="rId18">
              <a:alphaModFix/>
            </a:blip>
            <a:stretch>
              <a:fillRect b="0" l="0" r="0" t="0"/>
            </a:stretch>
          </a:blipFill>
          <a:ln>
            <a:noFill/>
          </a:ln>
        </p:spPr>
      </p:sp>
      <p:sp>
        <p:nvSpPr>
          <p:cNvPr id="329" name="Google Shape;329;p27"/>
          <p:cNvSpPr/>
          <p:nvPr/>
        </p:nvSpPr>
        <p:spPr>
          <a:xfrm>
            <a:off x="14345838" y="2621516"/>
            <a:ext cx="1113576" cy="1308690"/>
          </a:xfrm>
          <a:custGeom>
            <a:rect b="b" l="l" r="r" t="t"/>
            <a:pathLst>
              <a:path extrusionOk="0" h="1308690" w="1113576">
                <a:moveTo>
                  <a:pt x="0" y="0"/>
                </a:moveTo>
                <a:lnTo>
                  <a:pt x="1113576" y="0"/>
                </a:lnTo>
                <a:lnTo>
                  <a:pt x="1113576" y="1308690"/>
                </a:lnTo>
                <a:lnTo>
                  <a:pt x="0" y="1308690"/>
                </a:lnTo>
                <a:lnTo>
                  <a:pt x="0" y="0"/>
                </a:lnTo>
                <a:close/>
              </a:path>
            </a:pathLst>
          </a:custGeom>
          <a:blipFill rotWithShape="1">
            <a:blip r:embed="rId19">
              <a:alphaModFix/>
            </a:blip>
            <a:stretch>
              <a:fillRect b="0" l="0" r="0" t="0"/>
            </a:stretch>
          </a:blipFill>
          <a:ln>
            <a:noFill/>
          </a:ln>
        </p:spPr>
      </p:sp>
      <p:sp>
        <p:nvSpPr>
          <p:cNvPr id="330" name="Google Shape;330;p27"/>
          <p:cNvSpPr/>
          <p:nvPr/>
        </p:nvSpPr>
        <p:spPr>
          <a:xfrm>
            <a:off x="12482908" y="2607261"/>
            <a:ext cx="1098935" cy="1337199"/>
          </a:xfrm>
          <a:custGeom>
            <a:rect b="b" l="l" r="r" t="t"/>
            <a:pathLst>
              <a:path extrusionOk="0" h="1337199" w="1098935">
                <a:moveTo>
                  <a:pt x="0" y="0"/>
                </a:moveTo>
                <a:lnTo>
                  <a:pt x="1098935" y="0"/>
                </a:lnTo>
                <a:lnTo>
                  <a:pt x="1098935" y="1337199"/>
                </a:lnTo>
                <a:lnTo>
                  <a:pt x="0" y="1337199"/>
                </a:lnTo>
                <a:lnTo>
                  <a:pt x="0" y="0"/>
                </a:lnTo>
                <a:close/>
              </a:path>
            </a:pathLst>
          </a:custGeom>
          <a:blipFill rotWithShape="1">
            <a:blip r:embed="rId20">
              <a:alphaModFix/>
            </a:blip>
            <a:stretch>
              <a:fillRect b="0" l="0" r="0" t="0"/>
            </a:stretch>
          </a:blipFill>
          <a:ln>
            <a:noFill/>
          </a:ln>
        </p:spPr>
      </p:sp>
      <p:sp>
        <p:nvSpPr>
          <p:cNvPr id="331" name="Google Shape;331;p27"/>
          <p:cNvSpPr/>
          <p:nvPr/>
        </p:nvSpPr>
        <p:spPr>
          <a:xfrm>
            <a:off x="12953800" y="8129349"/>
            <a:ext cx="777051" cy="1268183"/>
          </a:xfrm>
          <a:custGeom>
            <a:rect b="b" l="l" r="r" t="t"/>
            <a:pathLst>
              <a:path extrusionOk="0" h="1268183" w="777051">
                <a:moveTo>
                  <a:pt x="0" y="0"/>
                </a:moveTo>
                <a:lnTo>
                  <a:pt x="777050" y="0"/>
                </a:lnTo>
                <a:lnTo>
                  <a:pt x="777050" y="1268184"/>
                </a:lnTo>
                <a:lnTo>
                  <a:pt x="0" y="1268184"/>
                </a:lnTo>
                <a:lnTo>
                  <a:pt x="0" y="0"/>
                </a:lnTo>
                <a:close/>
              </a:path>
            </a:pathLst>
          </a:custGeom>
          <a:blipFill rotWithShape="1">
            <a:blip r:embed="rId21">
              <a:alphaModFix/>
            </a:blip>
            <a:stretch>
              <a:fillRect b="0" l="0" r="0" t="0"/>
            </a:stretch>
          </a:blipFill>
          <a:ln>
            <a:noFill/>
          </a:ln>
        </p:spPr>
      </p:sp>
      <p:sp>
        <p:nvSpPr>
          <p:cNvPr id="332" name="Google Shape;332;p27"/>
          <p:cNvSpPr/>
          <p:nvPr/>
        </p:nvSpPr>
        <p:spPr>
          <a:xfrm>
            <a:off x="14437807" y="4466750"/>
            <a:ext cx="1338382" cy="1294581"/>
          </a:xfrm>
          <a:custGeom>
            <a:rect b="b" l="l" r="r" t="t"/>
            <a:pathLst>
              <a:path extrusionOk="0" h="1294581" w="1338382">
                <a:moveTo>
                  <a:pt x="0" y="0"/>
                </a:moveTo>
                <a:lnTo>
                  <a:pt x="1338382" y="0"/>
                </a:lnTo>
                <a:lnTo>
                  <a:pt x="1338382" y="1294581"/>
                </a:lnTo>
                <a:lnTo>
                  <a:pt x="0" y="1294581"/>
                </a:lnTo>
                <a:lnTo>
                  <a:pt x="0" y="0"/>
                </a:lnTo>
                <a:close/>
              </a:path>
            </a:pathLst>
          </a:custGeom>
          <a:blipFill rotWithShape="1">
            <a:blip r:embed="rId22">
              <a:alphaModFix/>
            </a:blip>
            <a:stretch>
              <a:fillRect b="0" l="0" r="0" t="0"/>
            </a:stretch>
          </a:blipFill>
          <a:ln>
            <a:noFill/>
          </a:ln>
        </p:spPr>
      </p:sp>
      <p:sp>
        <p:nvSpPr>
          <p:cNvPr id="333" name="Google Shape;333;p27"/>
          <p:cNvSpPr/>
          <p:nvPr/>
        </p:nvSpPr>
        <p:spPr>
          <a:xfrm>
            <a:off x="8789624" y="4243943"/>
            <a:ext cx="854278" cy="1740196"/>
          </a:xfrm>
          <a:custGeom>
            <a:rect b="b" l="l" r="r" t="t"/>
            <a:pathLst>
              <a:path extrusionOk="0" h="1740196" w="854278">
                <a:moveTo>
                  <a:pt x="0" y="0"/>
                </a:moveTo>
                <a:lnTo>
                  <a:pt x="854278" y="0"/>
                </a:lnTo>
                <a:lnTo>
                  <a:pt x="854278" y="1740196"/>
                </a:lnTo>
                <a:lnTo>
                  <a:pt x="0" y="1740196"/>
                </a:lnTo>
                <a:lnTo>
                  <a:pt x="0" y="0"/>
                </a:lnTo>
                <a:close/>
              </a:path>
            </a:pathLst>
          </a:custGeom>
          <a:blipFill rotWithShape="1">
            <a:blip r:embed="rId23">
              <a:alphaModFix/>
            </a:blip>
            <a:stretch>
              <a:fillRect b="0" l="0" r="0" t="0"/>
            </a:stretch>
          </a:blipFill>
          <a:ln>
            <a:noFill/>
          </a:ln>
        </p:spPr>
      </p:sp>
      <p:sp>
        <p:nvSpPr>
          <p:cNvPr id="334" name="Google Shape;334;p27"/>
          <p:cNvSpPr/>
          <p:nvPr/>
        </p:nvSpPr>
        <p:spPr>
          <a:xfrm>
            <a:off x="11613437" y="4372931"/>
            <a:ext cx="307224" cy="1482220"/>
          </a:xfrm>
          <a:custGeom>
            <a:rect b="b" l="l" r="r" t="t"/>
            <a:pathLst>
              <a:path extrusionOk="0" h="1482220" w="307224">
                <a:moveTo>
                  <a:pt x="0" y="0"/>
                </a:moveTo>
                <a:lnTo>
                  <a:pt x="307224" y="0"/>
                </a:lnTo>
                <a:lnTo>
                  <a:pt x="307224" y="1482220"/>
                </a:lnTo>
                <a:lnTo>
                  <a:pt x="0" y="1482220"/>
                </a:lnTo>
                <a:lnTo>
                  <a:pt x="0" y="0"/>
                </a:lnTo>
                <a:close/>
              </a:path>
            </a:pathLst>
          </a:custGeom>
          <a:blipFill rotWithShape="1">
            <a:blip r:embed="rId24">
              <a:alphaModFix/>
            </a:blip>
            <a:stretch>
              <a:fillRect b="0" l="0" r="0" t="0"/>
            </a:stretch>
          </a:blipFill>
          <a:ln>
            <a:noFill/>
          </a:ln>
        </p:spPr>
      </p:sp>
      <p:sp>
        <p:nvSpPr>
          <p:cNvPr id="335" name="Google Shape;335;p27"/>
          <p:cNvSpPr/>
          <p:nvPr/>
        </p:nvSpPr>
        <p:spPr>
          <a:xfrm>
            <a:off x="16223409" y="2558687"/>
            <a:ext cx="844961" cy="1434348"/>
          </a:xfrm>
          <a:custGeom>
            <a:rect b="b" l="l" r="r" t="t"/>
            <a:pathLst>
              <a:path extrusionOk="0" h="1434348" w="844961">
                <a:moveTo>
                  <a:pt x="0" y="0"/>
                </a:moveTo>
                <a:lnTo>
                  <a:pt x="844961" y="0"/>
                </a:lnTo>
                <a:lnTo>
                  <a:pt x="844961" y="1434348"/>
                </a:lnTo>
                <a:lnTo>
                  <a:pt x="0" y="1434348"/>
                </a:lnTo>
                <a:lnTo>
                  <a:pt x="0" y="0"/>
                </a:lnTo>
                <a:close/>
              </a:path>
            </a:pathLst>
          </a:custGeom>
          <a:blipFill rotWithShape="1">
            <a:blip r:embed="rId25">
              <a:alphaModFix/>
            </a:blip>
            <a:stretch>
              <a:fillRect b="0" l="0" r="0" t="0"/>
            </a:stretch>
          </a:blipFill>
          <a:ln>
            <a:noFill/>
          </a:ln>
        </p:spPr>
      </p:sp>
      <p:sp>
        <p:nvSpPr>
          <p:cNvPr id="336" name="Google Shape;336;p27"/>
          <p:cNvSpPr/>
          <p:nvPr/>
        </p:nvSpPr>
        <p:spPr>
          <a:xfrm rot="10800000">
            <a:off x="16237944" y="4440258"/>
            <a:ext cx="815890" cy="1347567"/>
          </a:xfrm>
          <a:custGeom>
            <a:rect b="b" l="l" r="r" t="t"/>
            <a:pathLst>
              <a:path extrusionOk="0" h="1347567" w="815890">
                <a:moveTo>
                  <a:pt x="0" y="0"/>
                </a:moveTo>
                <a:lnTo>
                  <a:pt x="815890" y="0"/>
                </a:lnTo>
                <a:lnTo>
                  <a:pt x="815890" y="1347566"/>
                </a:lnTo>
                <a:lnTo>
                  <a:pt x="0" y="1347566"/>
                </a:lnTo>
                <a:lnTo>
                  <a:pt x="0" y="0"/>
                </a:lnTo>
                <a:close/>
              </a:path>
            </a:pathLst>
          </a:custGeom>
          <a:blipFill rotWithShape="1">
            <a:blip r:embed="rId26">
              <a:alphaModFix/>
            </a:blip>
            <a:stretch>
              <a:fillRect b="0" l="0" r="0" t="0"/>
            </a:stretch>
          </a:blipFill>
          <a:ln>
            <a:noFill/>
          </a:ln>
        </p:spPr>
      </p:sp>
      <p:sp>
        <p:nvSpPr>
          <p:cNvPr id="337" name="Google Shape;337;p27"/>
          <p:cNvSpPr/>
          <p:nvPr/>
        </p:nvSpPr>
        <p:spPr>
          <a:xfrm>
            <a:off x="7071651" y="4382135"/>
            <a:ext cx="1256217" cy="1463812"/>
          </a:xfrm>
          <a:custGeom>
            <a:rect b="b" l="l" r="r" t="t"/>
            <a:pathLst>
              <a:path extrusionOk="0" h="1463812" w="1256217">
                <a:moveTo>
                  <a:pt x="0" y="0"/>
                </a:moveTo>
                <a:lnTo>
                  <a:pt x="1256217" y="0"/>
                </a:lnTo>
                <a:lnTo>
                  <a:pt x="1256217" y="1463812"/>
                </a:lnTo>
                <a:lnTo>
                  <a:pt x="0" y="1463812"/>
                </a:lnTo>
                <a:lnTo>
                  <a:pt x="0" y="0"/>
                </a:lnTo>
                <a:close/>
              </a:path>
            </a:pathLst>
          </a:custGeom>
          <a:blipFill rotWithShape="1">
            <a:blip r:embed="rId27">
              <a:alphaModFix/>
            </a:blip>
            <a:stretch>
              <a:fillRect b="0" l="0" r="0" t="0"/>
            </a:stretch>
          </a:blipFill>
          <a:ln>
            <a:noFill/>
          </a:ln>
        </p:spPr>
      </p:sp>
      <p:sp>
        <p:nvSpPr>
          <p:cNvPr id="338" name="Google Shape;338;p27"/>
          <p:cNvSpPr/>
          <p:nvPr/>
        </p:nvSpPr>
        <p:spPr>
          <a:xfrm>
            <a:off x="5922656" y="4403549"/>
            <a:ext cx="687240" cy="1420985"/>
          </a:xfrm>
          <a:custGeom>
            <a:rect b="b" l="l" r="r" t="t"/>
            <a:pathLst>
              <a:path extrusionOk="0" h="1420985" w="687240">
                <a:moveTo>
                  <a:pt x="0" y="0"/>
                </a:moveTo>
                <a:lnTo>
                  <a:pt x="687240" y="0"/>
                </a:lnTo>
                <a:lnTo>
                  <a:pt x="687240" y="1420984"/>
                </a:lnTo>
                <a:lnTo>
                  <a:pt x="0" y="1420984"/>
                </a:lnTo>
                <a:lnTo>
                  <a:pt x="0" y="0"/>
                </a:lnTo>
                <a:close/>
              </a:path>
            </a:pathLst>
          </a:custGeom>
          <a:blipFill rotWithShape="1">
            <a:blip r:embed="rId28">
              <a:alphaModFix/>
            </a:blip>
            <a:stretch>
              <a:fillRect b="0" l="0" r="0" t="0"/>
            </a:stretch>
          </a:blipFill>
          <a:ln>
            <a:noFill/>
          </a:ln>
        </p:spPr>
      </p:sp>
      <p:sp>
        <p:nvSpPr>
          <p:cNvPr id="339" name="Google Shape;339;p27"/>
          <p:cNvSpPr/>
          <p:nvPr/>
        </p:nvSpPr>
        <p:spPr>
          <a:xfrm flipH="1">
            <a:off x="7692716" y="6216817"/>
            <a:ext cx="1009950" cy="1582543"/>
          </a:xfrm>
          <a:custGeom>
            <a:rect b="b" l="l" r="r" t="t"/>
            <a:pathLst>
              <a:path extrusionOk="0" h="1582543" w="1009950">
                <a:moveTo>
                  <a:pt x="1009951" y="0"/>
                </a:moveTo>
                <a:lnTo>
                  <a:pt x="0" y="0"/>
                </a:lnTo>
                <a:lnTo>
                  <a:pt x="0" y="1582543"/>
                </a:lnTo>
                <a:lnTo>
                  <a:pt x="1009951" y="1582543"/>
                </a:lnTo>
                <a:lnTo>
                  <a:pt x="1009951" y="0"/>
                </a:lnTo>
                <a:close/>
              </a:path>
            </a:pathLst>
          </a:custGeom>
          <a:blipFill rotWithShape="1">
            <a:blip r:embed="rId29">
              <a:alphaModFix/>
            </a:blip>
            <a:stretch>
              <a:fillRect b="0" l="0" r="0" t="0"/>
            </a:stretch>
          </a:blipFill>
          <a:ln>
            <a:noFill/>
          </a:ln>
        </p:spPr>
      </p:sp>
      <p:sp>
        <p:nvSpPr>
          <p:cNvPr id="340" name="Google Shape;340;p27"/>
          <p:cNvSpPr/>
          <p:nvPr/>
        </p:nvSpPr>
        <p:spPr>
          <a:xfrm flipH="1">
            <a:off x="5723621" y="935060"/>
            <a:ext cx="1085310" cy="1320621"/>
          </a:xfrm>
          <a:custGeom>
            <a:rect b="b" l="l" r="r" t="t"/>
            <a:pathLst>
              <a:path extrusionOk="0" h="1320621" w="1085310">
                <a:moveTo>
                  <a:pt x="1085311" y="0"/>
                </a:moveTo>
                <a:lnTo>
                  <a:pt x="0" y="0"/>
                </a:lnTo>
                <a:lnTo>
                  <a:pt x="0" y="1320621"/>
                </a:lnTo>
                <a:lnTo>
                  <a:pt x="1085311" y="1320621"/>
                </a:lnTo>
                <a:lnTo>
                  <a:pt x="1085311" y="0"/>
                </a:lnTo>
                <a:close/>
              </a:path>
            </a:pathLst>
          </a:custGeom>
          <a:blipFill rotWithShape="1">
            <a:blip r:embed="rId30">
              <a:alphaModFix/>
            </a:blip>
            <a:stretch>
              <a:fillRect b="0" l="0" r="0" t="0"/>
            </a:stretch>
          </a:blipFill>
          <a:ln>
            <a:noFill/>
          </a:ln>
        </p:spPr>
      </p:sp>
      <p:sp>
        <p:nvSpPr>
          <p:cNvPr id="341" name="Google Shape;341;p27"/>
          <p:cNvSpPr/>
          <p:nvPr/>
        </p:nvSpPr>
        <p:spPr>
          <a:xfrm>
            <a:off x="14065081" y="6272214"/>
            <a:ext cx="909809" cy="1471749"/>
          </a:xfrm>
          <a:custGeom>
            <a:rect b="b" l="l" r="r" t="t"/>
            <a:pathLst>
              <a:path extrusionOk="0" h="1471749" w="909809">
                <a:moveTo>
                  <a:pt x="0" y="0"/>
                </a:moveTo>
                <a:lnTo>
                  <a:pt x="909809" y="0"/>
                </a:lnTo>
                <a:lnTo>
                  <a:pt x="909809" y="1471749"/>
                </a:lnTo>
                <a:lnTo>
                  <a:pt x="0" y="1471749"/>
                </a:lnTo>
                <a:lnTo>
                  <a:pt x="0" y="0"/>
                </a:lnTo>
                <a:close/>
              </a:path>
            </a:pathLst>
          </a:custGeom>
          <a:blipFill rotWithShape="1">
            <a:blip r:embed="rId31">
              <a:alphaModFix/>
            </a:blip>
            <a:stretch>
              <a:fillRect b="0" l="0" r="0" t="0"/>
            </a:stretch>
          </a:blipFill>
          <a:ln>
            <a:noFill/>
          </a:ln>
        </p:spPr>
      </p:sp>
      <p:sp>
        <p:nvSpPr>
          <p:cNvPr id="342" name="Google Shape;342;p27"/>
          <p:cNvSpPr/>
          <p:nvPr/>
        </p:nvSpPr>
        <p:spPr>
          <a:xfrm>
            <a:off x="16434756" y="831400"/>
            <a:ext cx="422267" cy="1527940"/>
          </a:xfrm>
          <a:custGeom>
            <a:rect b="b" l="l" r="r" t="t"/>
            <a:pathLst>
              <a:path extrusionOk="0" h="1527940" w="422267">
                <a:moveTo>
                  <a:pt x="0" y="0"/>
                </a:moveTo>
                <a:lnTo>
                  <a:pt x="422267" y="0"/>
                </a:lnTo>
                <a:lnTo>
                  <a:pt x="422267" y="1527940"/>
                </a:lnTo>
                <a:lnTo>
                  <a:pt x="0" y="1527940"/>
                </a:lnTo>
                <a:lnTo>
                  <a:pt x="0" y="0"/>
                </a:lnTo>
                <a:close/>
              </a:path>
            </a:pathLst>
          </a:custGeom>
          <a:blipFill rotWithShape="1">
            <a:blip r:embed="rId32">
              <a:alphaModFix/>
            </a:blip>
            <a:stretch>
              <a:fillRect b="0" l="0" r="0" t="0"/>
            </a:stretch>
          </a:blipFill>
          <a:ln>
            <a:noFill/>
          </a:ln>
        </p:spPr>
      </p:sp>
      <p:sp>
        <p:nvSpPr>
          <p:cNvPr id="343" name="Google Shape;343;p27"/>
          <p:cNvSpPr/>
          <p:nvPr/>
        </p:nvSpPr>
        <p:spPr>
          <a:xfrm>
            <a:off x="5918121" y="8048944"/>
            <a:ext cx="696310" cy="1428994"/>
          </a:xfrm>
          <a:custGeom>
            <a:rect b="b" l="l" r="r" t="t"/>
            <a:pathLst>
              <a:path extrusionOk="0" h="1428994" w="696310">
                <a:moveTo>
                  <a:pt x="0" y="0"/>
                </a:moveTo>
                <a:lnTo>
                  <a:pt x="696310" y="0"/>
                </a:lnTo>
                <a:lnTo>
                  <a:pt x="696310" y="1428994"/>
                </a:lnTo>
                <a:lnTo>
                  <a:pt x="0" y="1428994"/>
                </a:lnTo>
                <a:lnTo>
                  <a:pt x="0" y="0"/>
                </a:lnTo>
                <a:close/>
              </a:path>
            </a:pathLst>
          </a:custGeom>
          <a:blipFill rotWithShape="1">
            <a:blip r:embed="rId33">
              <a:alphaModFix/>
            </a:blip>
            <a:stretch>
              <a:fillRect b="0" l="0" r="0" t="0"/>
            </a:stretch>
          </a:blipFill>
          <a:ln>
            <a:noFill/>
          </a:ln>
        </p:spPr>
      </p:sp>
      <p:sp>
        <p:nvSpPr>
          <p:cNvPr id="344" name="Google Shape;344;p27"/>
          <p:cNvSpPr/>
          <p:nvPr/>
        </p:nvSpPr>
        <p:spPr>
          <a:xfrm>
            <a:off x="16184725" y="8137168"/>
            <a:ext cx="922330" cy="1252546"/>
          </a:xfrm>
          <a:custGeom>
            <a:rect b="b" l="l" r="r" t="t"/>
            <a:pathLst>
              <a:path extrusionOk="0" h="1252546" w="922330">
                <a:moveTo>
                  <a:pt x="0" y="0"/>
                </a:moveTo>
                <a:lnTo>
                  <a:pt x="922329" y="0"/>
                </a:lnTo>
                <a:lnTo>
                  <a:pt x="922329" y="1252546"/>
                </a:lnTo>
                <a:lnTo>
                  <a:pt x="0" y="1252546"/>
                </a:lnTo>
                <a:lnTo>
                  <a:pt x="0" y="0"/>
                </a:lnTo>
                <a:close/>
              </a:path>
            </a:pathLst>
          </a:custGeom>
          <a:blipFill rotWithShape="1">
            <a:blip r:embed="rId34">
              <a:alphaModFix/>
            </a:blip>
            <a:stretch>
              <a:fillRect b="0" l="0" r="0" t="0"/>
            </a:stretch>
          </a:blipFill>
          <a:ln>
            <a:noFill/>
          </a:ln>
        </p:spPr>
      </p:sp>
      <p:sp>
        <p:nvSpPr>
          <p:cNvPr id="345" name="Google Shape;345;p27"/>
          <p:cNvSpPr/>
          <p:nvPr/>
        </p:nvSpPr>
        <p:spPr>
          <a:xfrm>
            <a:off x="6045238" y="6165114"/>
            <a:ext cx="442078" cy="1578849"/>
          </a:xfrm>
          <a:custGeom>
            <a:rect b="b" l="l" r="r" t="t"/>
            <a:pathLst>
              <a:path extrusionOk="0" h="1578849" w="442078">
                <a:moveTo>
                  <a:pt x="0" y="0"/>
                </a:moveTo>
                <a:lnTo>
                  <a:pt x="442077" y="0"/>
                </a:lnTo>
                <a:lnTo>
                  <a:pt x="442077" y="1578849"/>
                </a:lnTo>
                <a:lnTo>
                  <a:pt x="0" y="1578849"/>
                </a:lnTo>
                <a:lnTo>
                  <a:pt x="0" y="0"/>
                </a:lnTo>
                <a:close/>
              </a:path>
            </a:pathLst>
          </a:custGeom>
          <a:blipFill rotWithShape="1">
            <a:blip r:embed="rId35">
              <a:alphaModFix/>
            </a:blip>
            <a:stretch>
              <a:fillRect b="0" l="0" r="0" t="0"/>
            </a:stretch>
          </a:blipFill>
          <a:ln>
            <a:noFill/>
          </a:ln>
        </p:spPr>
      </p:sp>
      <p:sp>
        <p:nvSpPr>
          <p:cNvPr id="346" name="Google Shape;346;p27"/>
          <p:cNvSpPr/>
          <p:nvPr/>
        </p:nvSpPr>
        <p:spPr>
          <a:xfrm>
            <a:off x="9908068" y="6360257"/>
            <a:ext cx="1017685" cy="1295664"/>
          </a:xfrm>
          <a:custGeom>
            <a:rect b="b" l="l" r="r" t="t"/>
            <a:pathLst>
              <a:path extrusionOk="0" h="1295664" w="1017685">
                <a:moveTo>
                  <a:pt x="0" y="0"/>
                </a:moveTo>
                <a:lnTo>
                  <a:pt x="1017685" y="0"/>
                </a:lnTo>
                <a:lnTo>
                  <a:pt x="1017685" y="1295663"/>
                </a:lnTo>
                <a:lnTo>
                  <a:pt x="0" y="1295663"/>
                </a:lnTo>
                <a:lnTo>
                  <a:pt x="0" y="0"/>
                </a:lnTo>
                <a:close/>
              </a:path>
            </a:pathLst>
          </a:custGeom>
          <a:blipFill rotWithShape="1">
            <a:blip r:embed="rId36">
              <a:alphaModFix/>
            </a:blip>
            <a:stretch>
              <a:fillRect b="0" l="0" r="0" t="0"/>
            </a:stretch>
          </a:blipFill>
          <a:ln>
            <a:noFill/>
          </a:ln>
        </p:spPr>
      </p:sp>
      <p:sp>
        <p:nvSpPr>
          <p:cNvPr id="347" name="Google Shape;347;p27"/>
          <p:cNvSpPr/>
          <p:nvPr/>
        </p:nvSpPr>
        <p:spPr>
          <a:xfrm rot="10800000">
            <a:off x="16180291" y="6488658"/>
            <a:ext cx="931196" cy="1038860"/>
          </a:xfrm>
          <a:custGeom>
            <a:rect b="b" l="l" r="r" t="t"/>
            <a:pathLst>
              <a:path extrusionOk="0" h="1038860" w="931196">
                <a:moveTo>
                  <a:pt x="0" y="0"/>
                </a:moveTo>
                <a:lnTo>
                  <a:pt x="931197" y="0"/>
                </a:lnTo>
                <a:lnTo>
                  <a:pt x="931197" y="1038861"/>
                </a:lnTo>
                <a:lnTo>
                  <a:pt x="0" y="1038861"/>
                </a:lnTo>
                <a:lnTo>
                  <a:pt x="0" y="0"/>
                </a:lnTo>
                <a:close/>
              </a:path>
            </a:pathLst>
          </a:custGeom>
          <a:blipFill rotWithShape="1">
            <a:blip r:embed="rId37">
              <a:alphaModFix/>
            </a:blip>
            <a:stretch>
              <a:fillRect b="0" l="0" r="0" t="0"/>
            </a:stretch>
          </a:blipFill>
          <a:ln>
            <a:noFill/>
          </a:ln>
        </p:spPr>
      </p:sp>
      <p:sp>
        <p:nvSpPr>
          <p:cNvPr id="348" name="Google Shape;348;p27"/>
          <p:cNvSpPr/>
          <p:nvPr/>
        </p:nvSpPr>
        <p:spPr>
          <a:xfrm>
            <a:off x="12131154" y="6176783"/>
            <a:ext cx="728526" cy="1662611"/>
          </a:xfrm>
          <a:custGeom>
            <a:rect b="b" l="l" r="r" t="t"/>
            <a:pathLst>
              <a:path extrusionOk="0" h="1662611" w="728526">
                <a:moveTo>
                  <a:pt x="0" y="0"/>
                </a:moveTo>
                <a:lnTo>
                  <a:pt x="728526" y="0"/>
                </a:lnTo>
                <a:lnTo>
                  <a:pt x="728526" y="1662611"/>
                </a:lnTo>
                <a:lnTo>
                  <a:pt x="0" y="1662611"/>
                </a:lnTo>
                <a:lnTo>
                  <a:pt x="0" y="0"/>
                </a:lnTo>
                <a:close/>
              </a:path>
            </a:pathLst>
          </a:custGeom>
          <a:blipFill rotWithShape="1">
            <a:blip r:embed="rId3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8"/>
          <p:cNvPicPr preferRelativeResize="0"/>
          <p:nvPr/>
        </p:nvPicPr>
        <p:blipFill>
          <a:blip r:embed="rId3">
            <a:alphaModFix/>
          </a:blip>
          <a:stretch>
            <a:fillRect/>
          </a:stretch>
        </p:blipFill>
        <p:spPr>
          <a:xfrm>
            <a:off x="13503325" y="8200"/>
            <a:ext cx="4784775" cy="10280297"/>
          </a:xfrm>
          <a:prstGeom prst="rect">
            <a:avLst/>
          </a:prstGeom>
          <a:noFill/>
          <a:ln>
            <a:noFill/>
          </a:ln>
        </p:spPr>
      </p:pic>
      <p:pic>
        <p:nvPicPr>
          <p:cNvPr id="354" name="Google Shape;354;p28"/>
          <p:cNvPicPr preferRelativeResize="0"/>
          <p:nvPr/>
        </p:nvPicPr>
        <p:blipFill>
          <a:blip r:embed="rId4">
            <a:alphaModFix/>
          </a:blip>
          <a:stretch>
            <a:fillRect/>
          </a:stretch>
        </p:blipFill>
        <p:spPr>
          <a:xfrm>
            <a:off x="-2912" y="3357"/>
            <a:ext cx="4784775" cy="10280285"/>
          </a:xfrm>
          <a:prstGeom prst="rect">
            <a:avLst/>
          </a:prstGeom>
          <a:noFill/>
          <a:ln>
            <a:noFill/>
          </a:ln>
        </p:spPr>
      </p:pic>
      <p:pic>
        <p:nvPicPr>
          <p:cNvPr id="355" name="Google Shape;355;p28"/>
          <p:cNvPicPr preferRelativeResize="0"/>
          <p:nvPr/>
        </p:nvPicPr>
        <p:blipFill>
          <a:blip r:embed="rId5">
            <a:alphaModFix/>
          </a:blip>
          <a:stretch>
            <a:fillRect/>
          </a:stretch>
        </p:blipFill>
        <p:spPr>
          <a:xfrm>
            <a:off x="6731800" y="3097975"/>
            <a:ext cx="4824400" cy="1206100"/>
          </a:xfrm>
          <a:prstGeom prst="rect">
            <a:avLst/>
          </a:prstGeom>
          <a:noFill/>
          <a:ln>
            <a:noFill/>
          </a:ln>
        </p:spPr>
      </p:pic>
      <p:sp>
        <p:nvSpPr>
          <p:cNvPr id="356" name="Google Shape;356;p28"/>
          <p:cNvSpPr txBox="1"/>
          <p:nvPr/>
        </p:nvSpPr>
        <p:spPr>
          <a:xfrm>
            <a:off x="6045270" y="549581"/>
            <a:ext cx="6197460" cy="1757820"/>
          </a:xfrm>
          <a:prstGeom prst="rect">
            <a:avLst/>
          </a:prstGeom>
          <a:noFill/>
          <a:ln>
            <a:noFill/>
          </a:ln>
        </p:spPr>
        <p:txBody>
          <a:bodyPr anchorCtr="0" anchor="t" bIns="0" lIns="0" spcFirstLastPara="1" rIns="0" wrap="square" tIns="0">
            <a:spAutoFit/>
          </a:bodyPr>
          <a:lstStyle/>
          <a:p>
            <a:pPr indent="0" lvl="0" marL="0" marR="0" rtl="0" algn="ctr">
              <a:lnSpc>
                <a:spcPct val="136000"/>
              </a:lnSpc>
              <a:spcBef>
                <a:spcPts val="0"/>
              </a:spcBef>
              <a:spcAft>
                <a:spcPts val="0"/>
              </a:spcAft>
              <a:buNone/>
            </a:pPr>
            <a:r>
              <a:rPr b="0" i="0" lang="en-US" sz="10486" u="none" cap="none" strike="noStrike">
                <a:solidFill>
                  <a:srgbClr val="85BBBB"/>
                </a:solidFill>
                <a:latin typeface="Petit Formal Script"/>
                <a:ea typeface="Petit Formal Script"/>
                <a:cs typeface="Petit Formal Script"/>
                <a:sym typeface="Petit Formal Script"/>
              </a:rPr>
              <a:t>Credits</a:t>
            </a:r>
            <a:endParaRPr/>
          </a:p>
        </p:txBody>
      </p:sp>
      <p:sp>
        <p:nvSpPr>
          <p:cNvPr id="357" name="Google Shape;357;p28"/>
          <p:cNvSpPr/>
          <p:nvPr/>
        </p:nvSpPr>
        <p:spPr>
          <a:xfrm rot="1859766">
            <a:off x="13119630" y="1511382"/>
            <a:ext cx="773243" cy="2761580"/>
          </a:xfrm>
          <a:custGeom>
            <a:rect b="b" l="l" r="r" t="t"/>
            <a:pathLst>
              <a:path extrusionOk="0" h="2761580" w="773243">
                <a:moveTo>
                  <a:pt x="0" y="0"/>
                </a:moveTo>
                <a:lnTo>
                  <a:pt x="773242" y="0"/>
                </a:lnTo>
                <a:lnTo>
                  <a:pt x="773242" y="2761580"/>
                </a:lnTo>
                <a:lnTo>
                  <a:pt x="0" y="2761580"/>
                </a:lnTo>
                <a:lnTo>
                  <a:pt x="0" y="0"/>
                </a:lnTo>
                <a:close/>
              </a:path>
            </a:pathLst>
          </a:custGeom>
          <a:blipFill rotWithShape="1">
            <a:blip r:embed="rId6">
              <a:alphaModFix/>
            </a:blip>
            <a:stretch>
              <a:fillRect b="0" l="0" r="0" t="0"/>
            </a:stretch>
          </a:blipFill>
          <a:ln>
            <a:noFill/>
          </a:ln>
        </p:spPr>
      </p:sp>
      <p:sp>
        <p:nvSpPr>
          <p:cNvPr id="358" name="Google Shape;358;p28"/>
          <p:cNvSpPr/>
          <p:nvPr/>
        </p:nvSpPr>
        <p:spPr>
          <a:xfrm rot="-2095925">
            <a:off x="4146737" y="997577"/>
            <a:ext cx="1666966" cy="2122294"/>
          </a:xfrm>
          <a:custGeom>
            <a:rect b="b" l="l" r="r" t="t"/>
            <a:pathLst>
              <a:path extrusionOk="0" h="2122294" w="1666966">
                <a:moveTo>
                  <a:pt x="0" y="0"/>
                </a:moveTo>
                <a:lnTo>
                  <a:pt x="1666966" y="0"/>
                </a:lnTo>
                <a:lnTo>
                  <a:pt x="1666966" y="2122294"/>
                </a:lnTo>
                <a:lnTo>
                  <a:pt x="0" y="2122294"/>
                </a:lnTo>
                <a:lnTo>
                  <a:pt x="0" y="0"/>
                </a:lnTo>
                <a:close/>
              </a:path>
            </a:pathLst>
          </a:custGeom>
          <a:blipFill rotWithShape="1">
            <a:blip r:embed="rId7">
              <a:alphaModFix/>
            </a:blip>
            <a:stretch>
              <a:fillRect b="0" l="0" r="0" t="0"/>
            </a:stretch>
          </a:blipFill>
          <a:ln>
            <a:noFill/>
          </a:ln>
        </p:spPr>
      </p:sp>
      <p:sp>
        <p:nvSpPr>
          <p:cNvPr id="359" name="Google Shape;359;p28"/>
          <p:cNvSpPr/>
          <p:nvPr/>
        </p:nvSpPr>
        <p:spPr>
          <a:xfrm rot="10800000">
            <a:off x="16663293" y="8410088"/>
            <a:ext cx="2002639" cy="2234181"/>
          </a:xfrm>
          <a:custGeom>
            <a:rect b="b" l="l" r="r" t="t"/>
            <a:pathLst>
              <a:path extrusionOk="0" h="2234181" w="2002639">
                <a:moveTo>
                  <a:pt x="0" y="0"/>
                </a:moveTo>
                <a:lnTo>
                  <a:pt x="2002639" y="0"/>
                </a:lnTo>
                <a:lnTo>
                  <a:pt x="2002639" y="2234182"/>
                </a:lnTo>
                <a:lnTo>
                  <a:pt x="0" y="2234182"/>
                </a:lnTo>
                <a:lnTo>
                  <a:pt x="0" y="0"/>
                </a:lnTo>
                <a:close/>
              </a:path>
            </a:pathLst>
          </a:custGeom>
          <a:blipFill rotWithShape="1">
            <a:blip r:embed="rId8">
              <a:alphaModFix/>
            </a:blip>
            <a:stretch>
              <a:fillRect b="0" l="0" r="0" t="0"/>
            </a:stretch>
          </a:blipFill>
          <a:ln>
            <a:noFill/>
          </a:ln>
        </p:spPr>
      </p:sp>
      <p:sp>
        <p:nvSpPr>
          <p:cNvPr id="360" name="Google Shape;360;p28"/>
          <p:cNvSpPr/>
          <p:nvPr/>
        </p:nvSpPr>
        <p:spPr>
          <a:xfrm rot="-1262698">
            <a:off x="4188103" y="8165502"/>
            <a:ext cx="1193324" cy="2723353"/>
          </a:xfrm>
          <a:custGeom>
            <a:rect b="b" l="l" r="r" t="t"/>
            <a:pathLst>
              <a:path extrusionOk="0" h="2723353" w="1193324">
                <a:moveTo>
                  <a:pt x="0" y="0"/>
                </a:moveTo>
                <a:lnTo>
                  <a:pt x="1193323" y="0"/>
                </a:lnTo>
                <a:lnTo>
                  <a:pt x="1193323" y="2723354"/>
                </a:lnTo>
                <a:lnTo>
                  <a:pt x="0" y="2723354"/>
                </a:lnTo>
                <a:lnTo>
                  <a:pt x="0" y="0"/>
                </a:lnTo>
                <a:close/>
              </a:path>
            </a:pathLst>
          </a:custGeom>
          <a:blipFill rotWithShape="1">
            <a:blip r:embed="rId9">
              <a:alphaModFix/>
            </a:blip>
            <a:stretch>
              <a:fillRect b="0" l="0" r="0" t="0"/>
            </a:stretch>
          </a:blipFill>
          <a:ln>
            <a:noFill/>
          </a:ln>
        </p:spPr>
      </p:sp>
      <p:sp>
        <p:nvSpPr>
          <p:cNvPr id="361" name="Google Shape;361;p28"/>
          <p:cNvSpPr txBox="1"/>
          <p:nvPr/>
        </p:nvSpPr>
        <p:spPr>
          <a:xfrm>
            <a:off x="5162749" y="4547725"/>
            <a:ext cx="7962600" cy="11337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202" u="none" cap="none" strike="noStrike">
                <a:solidFill>
                  <a:srgbClr val="000000"/>
                </a:solidFill>
                <a:latin typeface="Ubuntu"/>
                <a:ea typeface="Ubuntu"/>
                <a:cs typeface="Ubuntu"/>
                <a:sym typeface="Ubuntu"/>
              </a:rPr>
              <a:t>This presentation template is free for everyone to use thanks to the following:</a:t>
            </a:r>
            <a:endParaRPr/>
          </a:p>
        </p:txBody>
      </p:sp>
      <p:sp>
        <p:nvSpPr>
          <p:cNvPr id="362" name="Google Shape;362;p28"/>
          <p:cNvSpPr txBox="1"/>
          <p:nvPr/>
        </p:nvSpPr>
        <p:spPr>
          <a:xfrm>
            <a:off x="6271154" y="6334168"/>
            <a:ext cx="5745693" cy="72771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85BBBB"/>
                </a:solidFill>
                <a:latin typeface="Petit Formal Script"/>
                <a:ea typeface="Petit Formal Script"/>
                <a:cs typeface="Petit Formal Script"/>
                <a:sym typeface="Petit Formal Script"/>
              </a:rPr>
              <a:t>SlidesCarnival</a:t>
            </a:r>
            <a:endParaRPr/>
          </a:p>
        </p:txBody>
      </p:sp>
      <p:sp>
        <p:nvSpPr>
          <p:cNvPr id="363" name="Google Shape;363;p28"/>
          <p:cNvSpPr txBox="1"/>
          <p:nvPr/>
        </p:nvSpPr>
        <p:spPr>
          <a:xfrm>
            <a:off x="6271154" y="8022421"/>
            <a:ext cx="5745693" cy="727710"/>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85BBBB"/>
                </a:solidFill>
                <a:latin typeface="Petit Formal Script"/>
                <a:ea typeface="Petit Formal Script"/>
                <a:cs typeface="Petit Formal Script"/>
                <a:sym typeface="Petit Formal Script"/>
              </a:rPr>
              <a:t>Pexels</a:t>
            </a:r>
            <a:endParaRPr/>
          </a:p>
        </p:txBody>
      </p:sp>
      <p:sp>
        <p:nvSpPr>
          <p:cNvPr id="364" name="Google Shape;364;p28"/>
          <p:cNvSpPr txBox="1"/>
          <p:nvPr/>
        </p:nvSpPr>
        <p:spPr>
          <a:xfrm>
            <a:off x="6895121" y="8724112"/>
            <a:ext cx="4497759" cy="464757"/>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Ubuntu"/>
                <a:ea typeface="Ubuntu"/>
                <a:cs typeface="Ubuntu"/>
                <a:sym typeface="Ubuntu"/>
              </a:rPr>
              <a:t>for the photos</a:t>
            </a:r>
            <a:endParaRPr/>
          </a:p>
        </p:txBody>
      </p:sp>
      <p:sp>
        <p:nvSpPr>
          <p:cNvPr id="365" name="Google Shape;365;p28"/>
          <p:cNvSpPr txBox="1"/>
          <p:nvPr/>
        </p:nvSpPr>
        <p:spPr>
          <a:xfrm>
            <a:off x="6530531" y="7065685"/>
            <a:ext cx="5226938" cy="464757"/>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000000"/>
                </a:solidFill>
                <a:latin typeface="Ubuntu"/>
                <a:ea typeface="Ubuntu"/>
                <a:cs typeface="Ubuntu"/>
                <a:sym typeface="Ubuntu"/>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p:nvPr/>
        </p:nvSpPr>
        <p:spPr>
          <a:xfrm rot="1262674">
            <a:off x="15353454" y="7102335"/>
            <a:ext cx="1893755" cy="3337013"/>
          </a:xfrm>
          <a:custGeom>
            <a:rect b="b" l="l" r="r" t="t"/>
            <a:pathLst>
              <a:path extrusionOk="0" h="3337013" w="1893755">
                <a:moveTo>
                  <a:pt x="0" y="0"/>
                </a:moveTo>
                <a:lnTo>
                  <a:pt x="1893755" y="0"/>
                </a:lnTo>
                <a:lnTo>
                  <a:pt x="1893755" y="3337014"/>
                </a:lnTo>
                <a:lnTo>
                  <a:pt x="0" y="3337014"/>
                </a:lnTo>
                <a:lnTo>
                  <a:pt x="0" y="0"/>
                </a:lnTo>
                <a:close/>
              </a:path>
            </a:pathLst>
          </a:custGeom>
          <a:blipFill rotWithShape="1">
            <a:blip r:embed="rId3">
              <a:alphaModFix/>
            </a:blip>
            <a:stretch>
              <a:fillRect b="0" l="0" r="0" t="0"/>
            </a:stretch>
          </a:blipFill>
          <a:ln>
            <a:noFill/>
          </a:ln>
        </p:spPr>
      </p:sp>
      <p:sp>
        <p:nvSpPr>
          <p:cNvPr id="101" name="Google Shape;101;p14"/>
          <p:cNvSpPr txBox="1"/>
          <p:nvPr/>
        </p:nvSpPr>
        <p:spPr>
          <a:xfrm>
            <a:off x="7515655" y="4035333"/>
            <a:ext cx="4791000" cy="437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Ubuntu"/>
                <a:ea typeface="Ubuntu"/>
                <a:cs typeface="Ubuntu"/>
                <a:sym typeface="Ubuntu"/>
              </a:rPr>
              <a:t>Alternative:</a:t>
            </a:r>
            <a:r>
              <a:rPr b="0" i="0" lang="en-US" sz="2237" u="none" cap="none" strike="noStrike">
                <a:solidFill>
                  <a:srgbClr val="000000"/>
                </a:solidFill>
                <a:latin typeface="Ubuntu"/>
                <a:ea typeface="Ubuntu"/>
                <a:cs typeface="Ubuntu"/>
                <a:sym typeface="Ubuntu"/>
              </a:rPr>
              <a:t> From Canva template file, Click on the "Share" button on the top right corner in Canva and click on "More" at the bottom of the menu. Enter "PowerPoint" in the search bar and click on the PowerPoint icon to download.</a:t>
            </a:r>
            <a:endParaRPr/>
          </a:p>
        </p:txBody>
      </p:sp>
      <p:sp>
        <p:nvSpPr>
          <p:cNvPr id="102" name="Google Shape;102;p14"/>
          <p:cNvSpPr txBox="1"/>
          <p:nvPr/>
        </p:nvSpPr>
        <p:spPr>
          <a:xfrm>
            <a:off x="1136086" y="4035333"/>
            <a:ext cx="4804200" cy="5268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237" u="sng" cap="none" strike="noStrike">
                <a:solidFill>
                  <a:srgbClr val="000000"/>
                </a:solidFill>
                <a:latin typeface="Ubuntu"/>
                <a:ea typeface="Ubuntu"/>
                <a:cs typeface="Ubuntu"/>
                <a:sym typeface="Ubuntu"/>
              </a:rPr>
              <a:t>Alternative:</a:t>
            </a:r>
            <a:r>
              <a:rPr b="0" i="0" lang="en-US" sz="2237" u="none" cap="none" strike="noStrike">
                <a:solidFill>
                  <a:srgbClr val="000000"/>
                </a:solidFill>
                <a:latin typeface="Ubuntu"/>
                <a:ea typeface="Ubuntu"/>
                <a:cs typeface="Ubuntu"/>
                <a:sym typeface="Ubuntu"/>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3" name="Google Shape;103;p14"/>
          <p:cNvSpPr txBox="1"/>
          <p:nvPr/>
        </p:nvSpPr>
        <p:spPr>
          <a:xfrm>
            <a:off x="1752927" y="2905668"/>
            <a:ext cx="3570546" cy="5486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Ubuntu"/>
                <a:ea typeface="Ubuntu"/>
                <a:cs typeface="Ubuntu"/>
                <a:sym typeface="Ubuntu"/>
              </a:rPr>
              <a:t>Google Slides</a:t>
            </a:r>
            <a:endParaRPr/>
          </a:p>
        </p:txBody>
      </p:sp>
      <p:sp>
        <p:nvSpPr>
          <p:cNvPr id="104" name="Google Shape;104;p14"/>
          <p:cNvSpPr txBox="1"/>
          <p:nvPr/>
        </p:nvSpPr>
        <p:spPr>
          <a:xfrm>
            <a:off x="7340490" y="2905668"/>
            <a:ext cx="5141301" cy="5486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Ubuntu"/>
                <a:ea typeface="Ubuntu"/>
                <a:cs typeface="Ubuntu"/>
                <a:sym typeface="Ubuntu"/>
              </a:rPr>
              <a:t>PowerPoint</a:t>
            </a:r>
            <a:endParaRPr/>
          </a:p>
        </p:txBody>
      </p:sp>
      <p:sp>
        <p:nvSpPr>
          <p:cNvPr id="105" name="Google Shape;105;p14"/>
          <p:cNvSpPr txBox="1"/>
          <p:nvPr/>
        </p:nvSpPr>
        <p:spPr>
          <a:xfrm>
            <a:off x="13212670" y="4035333"/>
            <a:ext cx="4046700" cy="2134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Click on the "Canva" button under this presentation preview. Start editing your presentation. You need to sign in to your Canva account.</a:t>
            </a:r>
            <a:endParaRPr/>
          </a:p>
        </p:txBody>
      </p:sp>
      <p:sp>
        <p:nvSpPr>
          <p:cNvPr id="106" name="Google Shape;106;p14"/>
          <p:cNvSpPr txBox="1"/>
          <p:nvPr/>
        </p:nvSpPr>
        <p:spPr>
          <a:xfrm>
            <a:off x="13704805" y="2905668"/>
            <a:ext cx="3062361" cy="5486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Ubuntu"/>
                <a:ea typeface="Ubuntu"/>
                <a:cs typeface="Ubuntu"/>
                <a:sym typeface="Ubuntu"/>
              </a:rPr>
              <a:t>Canva</a:t>
            </a:r>
            <a:endParaRPr/>
          </a:p>
        </p:txBody>
      </p:sp>
      <p:sp>
        <p:nvSpPr>
          <p:cNvPr id="107" name="Google Shape;107;p14"/>
          <p:cNvSpPr txBox="1"/>
          <p:nvPr/>
        </p:nvSpPr>
        <p:spPr>
          <a:xfrm>
            <a:off x="772557" y="1047750"/>
            <a:ext cx="16742886" cy="1212902"/>
          </a:xfrm>
          <a:prstGeom prst="rect">
            <a:avLst/>
          </a:prstGeom>
          <a:noFill/>
          <a:ln>
            <a:noFill/>
          </a:ln>
        </p:spPr>
        <p:txBody>
          <a:bodyPr anchorCtr="0" anchor="t" bIns="0" lIns="0" spcFirstLastPara="1" rIns="0" wrap="square" tIns="0">
            <a:spAutoFit/>
          </a:bodyPr>
          <a:lstStyle/>
          <a:p>
            <a:pPr indent="0" lvl="0" marL="0" marR="0" rtl="0" algn="r">
              <a:lnSpc>
                <a:spcPct val="117007"/>
              </a:lnSpc>
              <a:spcBef>
                <a:spcPts val="0"/>
              </a:spcBef>
              <a:spcAft>
                <a:spcPts val="0"/>
              </a:spcAft>
              <a:buNone/>
            </a:pPr>
            <a:r>
              <a:rPr b="0" i="0" lang="en-US" sz="8114" u="none" cap="none" strike="noStrike">
                <a:solidFill>
                  <a:srgbClr val="85BBBB"/>
                </a:solidFill>
                <a:latin typeface="Petit Formal Script"/>
                <a:ea typeface="Petit Formal Script"/>
                <a:cs typeface="Petit Formal Script"/>
                <a:sym typeface="Petit Formal Script"/>
              </a:rPr>
              <a:t>How to Use This Presentation</a:t>
            </a:r>
            <a:endParaRPr/>
          </a:p>
        </p:txBody>
      </p:sp>
      <p:grpSp>
        <p:nvGrpSpPr>
          <p:cNvPr id="108" name="Google Shape;108;p14"/>
          <p:cNvGrpSpPr/>
          <p:nvPr/>
        </p:nvGrpSpPr>
        <p:grpSpPr>
          <a:xfrm>
            <a:off x="2591687" y="3416962"/>
            <a:ext cx="1893026" cy="415960"/>
            <a:chOff x="0" y="-85725"/>
            <a:chExt cx="498575" cy="109555"/>
          </a:xfrm>
        </p:grpSpPr>
        <p:sp>
          <p:nvSpPr>
            <p:cNvPr id="109" name="Google Shape;109;p14"/>
            <p:cNvSpPr/>
            <p:nvPr/>
          </p:nvSpPr>
          <p:spPr>
            <a:xfrm>
              <a:off x="0" y="0"/>
              <a:ext cx="498575" cy="23830"/>
            </a:xfrm>
            <a:custGeom>
              <a:rect b="b" l="l" r="r" t="t"/>
              <a:pathLst>
                <a:path extrusionOk="0" h="23830" w="498575">
                  <a:moveTo>
                    <a:pt x="0" y="0"/>
                  </a:moveTo>
                  <a:lnTo>
                    <a:pt x="498575" y="0"/>
                  </a:lnTo>
                  <a:lnTo>
                    <a:pt x="498575" y="23830"/>
                  </a:lnTo>
                  <a:lnTo>
                    <a:pt x="0" y="23830"/>
                  </a:lnTo>
                  <a:close/>
                </a:path>
              </a:pathLst>
            </a:custGeom>
            <a:solidFill>
              <a:srgbClr val="9BCFCF"/>
            </a:solidFill>
            <a:ln>
              <a:noFill/>
            </a:ln>
          </p:spPr>
        </p:sp>
        <p:sp>
          <p:nvSpPr>
            <p:cNvPr id="110" name="Google Shape;110;p14"/>
            <p:cNvSpPr txBox="1"/>
            <p:nvPr/>
          </p:nvSpPr>
          <p:spPr>
            <a:xfrm>
              <a:off x="0" y="-85725"/>
              <a:ext cx="498575" cy="10955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4"/>
          <p:cNvGrpSpPr/>
          <p:nvPr/>
        </p:nvGrpSpPr>
        <p:grpSpPr>
          <a:xfrm>
            <a:off x="8964628" y="3416962"/>
            <a:ext cx="1893026" cy="415960"/>
            <a:chOff x="0" y="-85725"/>
            <a:chExt cx="498575" cy="109555"/>
          </a:xfrm>
        </p:grpSpPr>
        <p:sp>
          <p:nvSpPr>
            <p:cNvPr id="112" name="Google Shape;112;p14"/>
            <p:cNvSpPr/>
            <p:nvPr/>
          </p:nvSpPr>
          <p:spPr>
            <a:xfrm>
              <a:off x="0" y="0"/>
              <a:ext cx="498575" cy="23830"/>
            </a:xfrm>
            <a:custGeom>
              <a:rect b="b" l="l" r="r" t="t"/>
              <a:pathLst>
                <a:path extrusionOk="0" h="23830" w="498575">
                  <a:moveTo>
                    <a:pt x="0" y="0"/>
                  </a:moveTo>
                  <a:lnTo>
                    <a:pt x="498575" y="0"/>
                  </a:lnTo>
                  <a:lnTo>
                    <a:pt x="498575" y="23830"/>
                  </a:lnTo>
                  <a:lnTo>
                    <a:pt x="0" y="23830"/>
                  </a:lnTo>
                  <a:close/>
                </a:path>
              </a:pathLst>
            </a:custGeom>
            <a:solidFill>
              <a:srgbClr val="BBD7BB"/>
            </a:solidFill>
            <a:ln>
              <a:noFill/>
            </a:ln>
          </p:spPr>
        </p:sp>
        <p:sp>
          <p:nvSpPr>
            <p:cNvPr id="113" name="Google Shape;113;p14"/>
            <p:cNvSpPr txBox="1"/>
            <p:nvPr/>
          </p:nvSpPr>
          <p:spPr>
            <a:xfrm>
              <a:off x="0" y="-85725"/>
              <a:ext cx="498575" cy="10955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4"/>
          <p:cNvGrpSpPr/>
          <p:nvPr/>
        </p:nvGrpSpPr>
        <p:grpSpPr>
          <a:xfrm>
            <a:off x="14289472" y="3416962"/>
            <a:ext cx="1893026" cy="415960"/>
            <a:chOff x="0" y="-85725"/>
            <a:chExt cx="498575" cy="109555"/>
          </a:xfrm>
        </p:grpSpPr>
        <p:sp>
          <p:nvSpPr>
            <p:cNvPr id="115" name="Google Shape;115;p14"/>
            <p:cNvSpPr/>
            <p:nvPr/>
          </p:nvSpPr>
          <p:spPr>
            <a:xfrm>
              <a:off x="0" y="0"/>
              <a:ext cx="498575" cy="23830"/>
            </a:xfrm>
            <a:custGeom>
              <a:rect b="b" l="l" r="r" t="t"/>
              <a:pathLst>
                <a:path extrusionOk="0" h="23830" w="498575">
                  <a:moveTo>
                    <a:pt x="0" y="0"/>
                  </a:moveTo>
                  <a:lnTo>
                    <a:pt x="498575" y="0"/>
                  </a:lnTo>
                  <a:lnTo>
                    <a:pt x="498575" y="23830"/>
                  </a:lnTo>
                  <a:lnTo>
                    <a:pt x="0" y="23830"/>
                  </a:lnTo>
                  <a:close/>
                </a:path>
              </a:pathLst>
            </a:custGeom>
            <a:solidFill>
              <a:srgbClr val="9BCFCF"/>
            </a:solidFill>
            <a:ln>
              <a:noFill/>
            </a:ln>
          </p:spPr>
        </p:sp>
        <p:sp>
          <p:nvSpPr>
            <p:cNvPr id="116" name="Google Shape;116;p14"/>
            <p:cNvSpPr txBox="1"/>
            <p:nvPr/>
          </p:nvSpPr>
          <p:spPr>
            <a:xfrm>
              <a:off x="0" y="-85725"/>
              <a:ext cx="498575" cy="10955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grpSp>
        <p:nvGrpSpPr>
          <p:cNvPr id="121" name="Google Shape;121;p15"/>
          <p:cNvGrpSpPr/>
          <p:nvPr/>
        </p:nvGrpSpPr>
        <p:grpSpPr>
          <a:xfrm>
            <a:off x="14677114" y="143493"/>
            <a:ext cx="3086100" cy="3411587"/>
            <a:chOff x="0" y="-85725"/>
            <a:chExt cx="812800" cy="898525"/>
          </a:xfrm>
        </p:grpSpPr>
        <p:sp>
          <p:nvSpPr>
            <p:cNvPr id="122" name="Google Shape;122;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9BCFCF"/>
            </a:solidFill>
            <a:ln>
              <a:noFill/>
            </a:ln>
          </p:spPr>
        </p:sp>
        <p:sp>
          <p:nvSpPr>
            <p:cNvPr id="123" name="Google Shape;123;p15"/>
            <p:cNvSpPr txBox="1"/>
            <p:nvPr/>
          </p:nvSpPr>
          <p:spPr>
            <a:xfrm>
              <a:off x="0" y="-85725"/>
              <a:ext cx="812800" cy="8985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4" name="Google Shape;124;p15"/>
          <p:cNvPicPr preferRelativeResize="0"/>
          <p:nvPr/>
        </p:nvPicPr>
        <p:blipFill>
          <a:blip r:embed="rId3">
            <a:alphaModFix/>
          </a:blip>
          <a:stretch>
            <a:fillRect/>
          </a:stretch>
        </p:blipFill>
        <p:spPr>
          <a:xfrm>
            <a:off x="9566300" y="659475"/>
            <a:ext cx="8014549" cy="8751227"/>
          </a:xfrm>
          <a:prstGeom prst="rect">
            <a:avLst/>
          </a:prstGeom>
          <a:noFill/>
          <a:ln>
            <a:noFill/>
          </a:ln>
        </p:spPr>
      </p:pic>
      <p:grpSp>
        <p:nvGrpSpPr>
          <p:cNvPr id="125" name="Google Shape;125;p15"/>
          <p:cNvGrpSpPr/>
          <p:nvPr/>
        </p:nvGrpSpPr>
        <p:grpSpPr>
          <a:xfrm>
            <a:off x="5780375" y="2684763"/>
            <a:ext cx="3086100" cy="3411587"/>
            <a:chOff x="0" y="-85725"/>
            <a:chExt cx="812800" cy="898525"/>
          </a:xfrm>
        </p:grpSpPr>
        <p:sp>
          <p:nvSpPr>
            <p:cNvPr id="126" name="Google Shape;126;p1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BBD7BB"/>
            </a:solidFill>
            <a:ln>
              <a:noFill/>
            </a:ln>
          </p:spPr>
        </p:sp>
        <p:sp>
          <p:nvSpPr>
            <p:cNvPr id="127" name="Google Shape;127;p15"/>
            <p:cNvSpPr txBox="1"/>
            <p:nvPr/>
          </p:nvSpPr>
          <p:spPr>
            <a:xfrm>
              <a:off x="0" y="-85725"/>
              <a:ext cx="812800" cy="89852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5"/>
          <p:cNvSpPr/>
          <p:nvPr/>
        </p:nvSpPr>
        <p:spPr>
          <a:xfrm rot="1969507">
            <a:off x="17066059" y="8098299"/>
            <a:ext cx="615811" cy="2171717"/>
          </a:xfrm>
          <a:custGeom>
            <a:rect b="b" l="l" r="r" t="t"/>
            <a:pathLst>
              <a:path extrusionOk="0" h="2171717" w="615811">
                <a:moveTo>
                  <a:pt x="0" y="0"/>
                </a:moveTo>
                <a:lnTo>
                  <a:pt x="615811" y="0"/>
                </a:lnTo>
                <a:lnTo>
                  <a:pt x="615811" y="2171717"/>
                </a:lnTo>
                <a:lnTo>
                  <a:pt x="0" y="2171717"/>
                </a:lnTo>
                <a:lnTo>
                  <a:pt x="0" y="0"/>
                </a:lnTo>
                <a:close/>
              </a:path>
            </a:pathLst>
          </a:custGeom>
          <a:blipFill rotWithShape="1">
            <a:blip r:embed="rId4">
              <a:alphaModFix/>
            </a:blip>
            <a:stretch>
              <a:fillRect b="0" l="0" r="0" t="0"/>
            </a:stretch>
          </a:blipFill>
          <a:ln>
            <a:noFill/>
          </a:ln>
        </p:spPr>
      </p:sp>
      <p:sp>
        <p:nvSpPr>
          <p:cNvPr id="129" name="Google Shape;129;p15"/>
          <p:cNvSpPr txBox="1"/>
          <p:nvPr/>
        </p:nvSpPr>
        <p:spPr>
          <a:xfrm>
            <a:off x="840096" y="6354821"/>
            <a:ext cx="7835879" cy="1183005"/>
          </a:xfrm>
          <a:prstGeom prst="rect">
            <a:avLst/>
          </a:prstGeom>
          <a:noFill/>
          <a:ln>
            <a:noFill/>
          </a:ln>
        </p:spPr>
        <p:txBody>
          <a:bodyPr anchorCtr="0" anchor="t" bIns="0" lIns="0" spcFirstLastPara="1" rIns="0" wrap="square" tIns="0">
            <a:spAutoFit/>
          </a:bodyPr>
          <a:lstStyle/>
          <a:p>
            <a:pPr indent="0" lvl="0" marL="0" marR="0" rtl="0" algn="l">
              <a:lnSpc>
                <a:spcPct val="116999"/>
              </a:lnSpc>
              <a:spcBef>
                <a:spcPts val="0"/>
              </a:spcBef>
              <a:spcAft>
                <a:spcPts val="0"/>
              </a:spcAft>
              <a:buNone/>
            </a:pPr>
            <a:r>
              <a:rPr b="0" i="0" lang="en-US" sz="8000" u="none" cap="none" strike="noStrike">
                <a:solidFill>
                  <a:srgbClr val="85BBBB"/>
                </a:solidFill>
                <a:latin typeface="Petit Formal Script"/>
                <a:ea typeface="Petit Formal Script"/>
                <a:cs typeface="Petit Formal Script"/>
                <a:sym typeface="Petit Formal Script"/>
              </a:rPr>
              <a:t>Introduction</a:t>
            </a:r>
            <a:endParaRPr/>
          </a:p>
        </p:txBody>
      </p:sp>
      <p:sp>
        <p:nvSpPr>
          <p:cNvPr id="130" name="Google Shape;130;p15"/>
          <p:cNvSpPr txBox="1"/>
          <p:nvPr/>
        </p:nvSpPr>
        <p:spPr>
          <a:xfrm>
            <a:off x="1000125" y="7671832"/>
            <a:ext cx="5952000" cy="1687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37" u="none" cap="none" strike="noStrike">
                <a:solidFill>
                  <a:srgbClr val="000000"/>
                </a:solidFill>
                <a:latin typeface="Ubuntu"/>
                <a:ea typeface="Ubuntu"/>
                <a:cs typeface="Ubuntu"/>
                <a:sym typeface="Ubuntu"/>
              </a:rPr>
              <a:t>Welcome to the celebration of [Couple's Names] — a union of love, commitment, and eternal joy. Join us as we revisit the enchanting moments of their wedding day.</a:t>
            </a:r>
            <a:endParaRPr/>
          </a:p>
        </p:txBody>
      </p:sp>
      <p:pic>
        <p:nvPicPr>
          <p:cNvPr id="131" name="Google Shape;131;p15"/>
          <p:cNvPicPr preferRelativeResize="0"/>
          <p:nvPr/>
        </p:nvPicPr>
        <p:blipFill>
          <a:blip r:embed="rId5">
            <a:alphaModFix/>
          </a:blip>
          <a:stretch>
            <a:fillRect/>
          </a:stretch>
        </p:blipFill>
        <p:spPr>
          <a:xfrm>
            <a:off x="761000" y="659475"/>
            <a:ext cx="7914975" cy="5247012"/>
          </a:xfrm>
          <a:prstGeom prst="rect">
            <a:avLst/>
          </a:prstGeom>
          <a:noFill/>
          <a:ln>
            <a:noFill/>
          </a:ln>
        </p:spPr>
      </p:pic>
      <p:sp>
        <p:nvSpPr>
          <p:cNvPr id="132" name="Google Shape;132;p15"/>
          <p:cNvSpPr/>
          <p:nvPr/>
        </p:nvSpPr>
        <p:spPr>
          <a:xfrm rot="748858">
            <a:off x="302656" y="2513"/>
            <a:ext cx="1055829" cy="2052373"/>
          </a:xfrm>
          <a:custGeom>
            <a:rect b="b" l="l" r="r" t="t"/>
            <a:pathLst>
              <a:path extrusionOk="0" h="2052373" w="1055829">
                <a:moveTo>
                  <a:pt x="0" y="0"/>
                </a:moveTo>
                <a:lnTo>
                  <a:pt x="1055829" y="0"/>
                </a:lnTo>
                <a:lnTo>
                  <a:pt x="1055829" y="2052374"/>
                </a:lnTo>
                <a:lnTo>
                  <a:pt x="0" y="205237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6"/>
          <p:cNvPicPr preferRelativeResize="0"/>
          <p:nvPr/>
        </p:nvPicPr>
        <p:blipFill>
          <a:blip r:embed="rId3">
            <a:alphaModFix/>
          </a:blip>
          <a:stretch>
            <a:fillRect/>
          </a:stretch>
        </p:blipFill>
        <p:spPr>
          <a:xfrm>
            <a:off x="0" y="-172982"/>
            <a:ext cx="19197051" cy="12673073"/>
          </a:xfrm>
          <a:prstGeom prst="rect">
            <a:avLst/>
          </a:prstGeom>
          <a:noFill/>
          <a:ln>
            <a:noFill/>
          </a:ln>
        </p:spPr>
      </p:pic>
      <p:sp>
        <p:nvSpPr>
          <p:cNvPr id="138" name="Google Shape;138;p16"/>
          <p:cNvSpPr/>
          <p:nvPr/>
        </p:nvSpPr>
        <p:spPr>
          <a:xfrm rot="-617947">
            <a:off x="289124" y="6936271"/>
            <a:ext cx="2788463" cy="3485579"/>
          </a:xfrm>
          <a:custGeom>
            <a:rect b="b" l="l" r="r" t="t"/>
            <a:pathLst>
              <a:path extrusionOk="0" h="3485579" w="2788463">
                <a:moveTo>
                  <a:pt x="0" y="0"/>
                </a:moveTo>
                <a:lnTo>
                  <a:pt x="2788463" y="0"/>
                </a:lnTo>
                <a:lnTo>
                  <a:pt x="2788463" y="3485579"/>
                </a:lnTo>
                <a:lnTo>
                  <a:pt x="0" y="3485579"/>
                </a:lnTo>
                <a:lnTo>
                  <a:pt x="0" y="0"/>
                </a:lnTo>
                <a:close/>
              </a:path>
            </a:pathLst>
          </a:custGeom>
          <a:blipFill rotWithShape="1">
            <a:blip r:embed="rId4">
              <a:alphaModFix/>
            </a:blip>
            <a:stretch>
              <a:fillRect b="0" l="0" r="0" t="0"/>
            </a:stretch>
          </a:blipFill>
          <a:ln>
            <a:noFill/>
          </a:ln>
        </p:spPr>
      </p:sp>
      <p:sp>
        <p:nvSpPr>
          <p:cNvPr id="139" name="Google Shape;139;p16"/>
          <p:cNvSpPr txBox="1"/>
          <p:nvPr/>
        </p:nvSpPr>
        <p:spPr>
          <a:xfrm>
            <a:off x="1028700" y="1066800"/>
            <a:ext cx="6078000" cy="349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355" u="none" cap="none" strike="noStrike">
                <a:solidFill>
                  <a:srgbClr val="6DA6A6"/>
                </a:solidFill>
                <a:latin typeface="Petit Formal Script"/>
                <a:ea typeface="Petit Formal Script"/>
                <a:cs typeface="Petit Formal Script"/>
                <a:sym typeface="Petit Formal Script"/>
              </a:rPr>
              <a:t>Jane &amp; John</a:t>
            </a:r>
            <a:endParaRPr/>
          </a:p>
        </p:txBody>
      </p:sp>
      <p:grpSp>
        <p:nvGrpSpPr>
          <p:cNvPr id="140" name="Google Shape;140;p16"/>
          <p:cNvGrpSpPr/>
          <p:nvPr/>
        </p:nvGrpSpPr>
        <p:grpSpPr>
          <a:xfrm>
            <a:off x="16995583" y="5223528"/>
            <a:ext cx="527433" cy="6296648"/>
            <a:chOff x="0" y="-85725"/>
            <a:chExt cx="138912" cy="1658376"/>
          </a:xfrm>
        </p:grpSpPr>
        <p:sp>
          <p:nvSpPr>
            <p:cNvPr id="141" name="Google Shape;141;p16"/>
            <p:cNvSpPr/>
            <p:nvPr/>
          </p:nvSpPr>
          <p:spPr>
            <a:xfrm>
              <a:off x="0" y="0"/>
              <a:ext cx="138912" cy="1572651"/>
            </a:xfrm>
            <a:custGeom>
              <a:rect b="b" l="l" r="r" t="t"/>
              <a:pathLst>
                <a:path extrusionOk="0" h="1572651" w="138912">
                  <a:moveTo>
                    <a:pt x="0" y="0"/>
                  </a:moveTo>
                  <a:lnTo>
                    <a:pt x="138912" y="0"/>
                  </a:lnTo>
                  <a:lnTo>
                    <a:pt x="138912" y="1572651"/>
                  </a:lnTo>
                  <a:lnTo>
                    <a:pt x="0" y="1572651"/>
                  </a:lnTo>
                  <a:close/>
                </a:path>
              </a:pathLst>
            </a:custGeom>
            <a:solidFill>
              <a:srgbClr val="9BCFCF"/>
            </a:solidFill>
            <a:ln>
              <a:noFill/>
            </a:ln>
          </p:spPr>
        </p:sp>
        <p:sp>
          <p:nvSpPr>
            <p:cNvPr id="142" name="Google Shape;142;p16"/>
            <p:cNvSpPr txBox="1"/>
            <p:nvPr/>
          </p:nvSpPr>
          <p:spPr>
            <a:xfrm>
              <a:off x="0" y="-85725"/>
              <a:ext cx="138912" cy="1658375"/>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3" name="Google Shape;143;p16"/>
          <p:cNvSpPr txBox="1"/>
          <p:nvPr/>
        </p:nvSpPr>
        <p:spPr>
          <a:xfrm rot="5400000">
            <a:off x="15104115" y="7389522"/>
            <a:ext cx="4313700" cy="425700"/>
          </a:xfrm>
          <a:prstGeom prst="rect">
            <a:avLst/>
          </a:prstGeom>
          <a:noFill/>
          <a:ln>
            <a:noFill/>
          </a:ln>
        </p:spPr>
        <p:txBody>
          <a:bodyPr anchorCtr="0" anchor="t" bIns="0" lIns="0" spcFirstLastPara="1" rIns="0" wrap="square" tIns="0">
            <a:spAutoFit/>
          </a:bodyPr>
          <a:lstStyle/>
          <a:p>
            <a:pPr indent="0" lvl="1" marL="0" marR="0" rtl="0" algn="r">
              <a:lnSpc>
                <a:spcPct val="155009"/>
              </a:lnSpc>
              <a:spcBef>
                <a:spcPts val="0"/>
              </a:spcBef>
              <a:spcAft>
                <a:spcPts val="0"/>
              </a:spcAft>
              <a:buNone/>
            </a:pPr>
            <a:r>
              <a:rPr b="0" i="0" lang="en-US" sz="2765" u="none" cap="none" strike="noStrike">
                <a:solidFill>
                  <a:srgbClr val="000000"/>
                </a:solidFill>
                <a:latin typeface="Ubuntu"/>
                <a:ea typeface="Ubuntu"/>
                <a:cs typeface="Ubuntu"/>
                <a:sym typeface="Ubuntu"/>
              </a:rPr>
              <a:t>WEDDING VENUE NAME</a:t>
            </a:r>
            <a:endParaRPr/>
          </a:p>
        </p:txBody>
      </p:sp>
      <p:sp>
        <p:nvSpPr>
          <p:cNvPr id="144" name="Google Shape;144;p16"/>
          <p:cNvSpPr/>
          <p:nvPr/>
        </p:nvSpPr>
        <p:spPr>
          <a:xfrm rot="-3740234">
            <a:off x="14981585" y="805949"/>
            <a:ext cx="858791" cy="3128048"/>
          </a:xfrm>
          <a:custGeom>
            <a:rect b="b" l="l" r="r" t="t"/>
            <a:pathLst>
              <a:path extrusionOk="0" h="3128048" w="858791">
                <a:moveTo>
                  <a:pt x="0" y="0"/>
                </a:moveTo>
                <a:lnTo>
                  <a:pt x="858791" y="0"/>
                </a:lnTo>
                <a:lnTo>
                  <a:pt x="858791" y="3128048"/>
                </a:lnTo>
                <a:lnTo>
                  <a:pt x="0" y="312804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7"/>
          <p:cNvSpPr/>
          <p:nvPr/>
        </p:nvSpPr>
        <p:spPr>
          <a:xfrm>
            <a:off x="14350814" y="4464735"/>
            <a:ext cx="3086100" cy="1869865"/>
          </a:xfrm>
          <a:custGeom>
            <a:rect b="b" l="l" r="r" t="t"/>
            <a:pathLst>
              <a:path extrusionOk="0" h="492475" w="812800">
                <a:moveTo>
                  <a:pt x="0" y="0"/>
                </a:moveTo>
                <a:lnTo>
                  <a:pt x="812800" y="0"/>
                </a:lnTo>
                <a:lnTo>
                  <a:pt x="812800" y="492475"/>
                </a:lnTo>
                <a:lnTo>
                  <a:pt x="0" y="492475"/>
                </a:lnTo>
                <a:close/>
              </a:path>
            </a:pathLst>
          </a:custGeom>
          <a:solidFill>
            <a:srgbClr val="9BCFCF"/>
          </a:solidFill>
          <a:ln>
            <a:noFill/>
          </a:ln>
        </p:spPr>
      </p:sp>
      <p:pic>
        <p:nvPicPr>
          <p:cNvPr id="150" name="Google Shape;150;p17"/>
          <p:cNvPicPr preferRelativeResize="0"/>
          <p:nvPr/>
        </p:nvPicPr>
        <p:blipFill>
          <a:blip r:embed="rId3">
            <a:alphaModFix/>
          </a:blip>
          <a:stretch>
            <a:fillRect/>
          </a:stretch>
        </p:blipFill>
        <p:spPr>
          <a:xfrm>
            <a:off x="9697050" y="4652570"/>
            <a:ext cx="7549375" cy="4605726"/>
          </a:xfrm>
          <a:prstGeom prst="rect">
            <a:avLst/>
          </a:prstGeom>
          <a:noFill/>
          <a:ln>
            <a:noFill/>
          </a:ln>
        </p:spPr>
      </p:pic>
      <p:grpSp>
        <p:nvGrpSpPr>
          <p:cNvPr id="151" name="Google Shape;151;p17"/>
          <p:cNvGrpSpPr/>
          <p:nvPr/>
        </p:nvGrpSpPr>
        <p:grpSpPr>
          <a:xfrm>
            <a:off x="838200" y="3626913"/>
            <a:ext cx="3086100" cy="2195352"/>
            <a:chOff x="0" y="-85725"/>
            <a:chExt cx="812800" cy="578200"/>
          </a:xfrm>
        </p:grpSpPr>
        <p:sp>
          <p:nvSpPr>
            <p:cNvPr id="152" name="Google Shape;152;p17"/>
            <p:cNvSpPr/>
            <p:nvPr/>
          </p:nvSpPr>
          <p:spPr>
            <a:xfrm>
              <a:off x="0" y="0"/>
              <a:ext cx="812800" cy="492475"/>
            </a:xfrm>
            <a:custGeom>
              <a:rect b="b" l="l" r="r" t="t"/>
              <a:pathLst>
                <a:path extrusionOk="0" h="492475" w="812800">
                  <a:moveTo>
                    <a:pt x="0" y="0"/>
                  </a:moveTo>
                  <a:lnTo>
                    <a:pt x="812800" y="0"/>
                  </a:lnTo>
                  <a:lnTo>
                    <a:pt x="812800" y="492475"/>
                  </a:lnTo>
                  <a:lnTo>
                    <a:pt x="0" y="492475"/>
                  </a:lnTo>
                  <a:close/>
                </a:path>
              </a:pathLst>
            </a:custGeom>
            <a:solidFill>
              <a:srgbClr val="BBD7BB"/>
            </a:solidFill>
            <a:ln>
              <a:noFill/>
            </a:ln>
          </p:spPr>
        </p:sp>
        <p:sp>
          <p:nvSpPr>
            <p:cNvPr id="153" name="Google Shape;153;p17"/>
            <p:cNvSpPr txBox="1"/>
            <p:nvPr/>
          </p:nvSpPr>
          <p:spPr>
            <a:xfrm>
              <a:off x="0" y="-85725"/>
              <a:ext cx="812800" cy="578200"/>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4" name="Google Shape;154;p17"/>
          <p:cNvPicPr preferRelativeResize="0"/>
          <p:nvPr/>
        </p:nvPicPr>
        <p:blipFill>
          <a:blip r:embed="rId4">
            <a:alphaModFix/>
          </a:blip>
          <a:stretch>
            <a:fillRect/>
          </a:stretch>
        </p:blipFill>
        <p:spPr>
          <a:xfrm>
            <a:off x="1041575" y="1026015"/>
            <a:ext cx="7549375" cy="4605762"/>
          </a:xfrm>
          <a:prstGeom prst="rect">
            <a:avLst/>
          </a:prstGeom>
          <a:noFill/>
          <a:ln>
            <a:noFill/>
          </a:ln>
        </p:spPr>
      </p:pic>
      <p:sp>
        <p:nvSpPr>
          <p:cNvPr id="155" name="Google Shape;155;p17"/>
          <p:cNvSpPr/>
          <p:nvPr/>
        </p:nvSpPr>
        <p:spPr>
          <a:xfrm rot="317199">
            <a:off x="15573891" y="6775788"/>
            <a:ext cx="3777596" cy="4114800"/>
          </a:xfrm>
          <a:custGeom>
            <a:rect b="b" l="l" r="r" t="t"/>
            <a:pathLst>
              <a:path extrusionOk="0" h="4114800" w="3777596">
                <a:moveTo>
                  <a:pt x="0" y="0"/>
                </a:moveTo>
                <a:lnTo>
                  <a:pt x="3777596" y="0"/>
                </a:lnTo>
                <a:lnTo>
                  <a:pt x="3777596" y="4114800"/>
                </a:lnTo>
                <a:lnTo>
                  <a:pt x="0" y="4114800"/>
                </a:lnTo>
                <a:lnTo>
                  <a:pt x="0" y="0"/>
                </a:lnTo>
                <a:close/>
              </a:path>
            </a:pathLst>
          </a:custGeom>
          <a:blipFill rotWithShape="1">
            <a:blip r:embed="rId5">
              <a:alphaModFix/>
            </a:blip>
            <a:stretch>
              <a:fillRect b="0" l="0" r="0" t="0"/>
            </a:stretch>
          </a:blipFill>
          <a:ln>
            <a:noFill/>
          </a:ln>
        </p:spPr>
      </p:sp>
      <p:sp>
        <p:nvSpPr>
          <p:cNvPr id="156" name="Google Shape;156;p17"/>
          <p:cNvSpPr/>
          <p:nvPr/>
        </p:nvSpPr>
        <p:spPr>
          <a:xfrm>
            <a:off x="-3058673" y="-1242518"/>
            <a:ext cx="4783961" cy="5210997"/>
          </a:xfrm>
          <a:custGeom>
            <a:rect b="b" l="l" r="r" t="t"/>
            <a:pathLst>
              <a:path extrusionOk="0" h="5210997" w="4783961">
                <a:moveTo>
                  <a:pt x="0" y="0"/>
                </a:moveTo>
                <a:lnTo>
                  <a:pt x="4783961" y="0"/>
                </a:lnTo>
                <a:lnTo>
                  <a:pt x="4783961" y="5210998"/>
                </a:lnTo>
                <a:lnTo>
                  <a:pt x="0" y="5210998"/>
                </a:lnTo>
                <a:lnTo>
                  <a:pt x="0" y="0"/>
                </a:lnTo>
                <a:close/>
              </a:path>
            </a:pathLst>
          </a:custGeom>
          <a:blipFill rotWithShape="1">
            <a:blip r:embed="rId6">
              <a:alphaModFix/>
            </a:blip>
            <a:stretch>
              <a:fillRect b="0" l="0" r="0" t="0"/>
            </a:stretch>
          </a:blipFill>
          <a:ln>
            <a:noFill/>
          </a:ln>
        </p:spPr>
      </p:sp>
      <p:sp>
        <p:nvSpPr>
          <p:cNvPr id="157" name="Google Shape;157;p17"/>
          <p:cNvSpPr txBox="1"/>
          <p:nvPr/>
        </p:nvSpPr>
        <p:spPr>
          <a:xfrm>
            <a:off x="9697060" y="1350065"/>
            <a:ext cx="7549353" cy="1517609"/>
          </a:xfrm>
          <a:prstGeom prst="rect">
            <a:avLst/>
          </a:prstGeom>
          <a:noFill/>
          <a:ln>
            <a:noFill/>
          </a:ln>
        </p:spPr>
        <p:txBody>
          <a:bodyPr anchorCtr="0" anchor="t" bIns="0" lIns="0" spcFirstLastPara="1" rIns="0" wrap="square" tIns="0">
            <a:spAutoFit/>
          </a:bodyPr>
          <a:lstStyle/>
          <a:p>
            <a:pPr indent="0" lvl="0" marL="0" marR="0" rtl="0" algn="ctr">
              <a:lnSpc>
                <a:spcPct val="117004"/>
              </a:lnSpc>
              <a:spcBef>
                <a:spcPts val="0"/>
              </a:spcBef>
              <a:spcAft>
                <a:spcPts val="0"/>
              </a:spcAft>
              <a:buNone/>
            </a:pPr>
            <a:r>
              <a:rPr b="0" i="0" lang="en-US" sz="10209" u="none" cap="none" strike="noStrike">
                <a:solidFill>
                  <a:srgbClr val="85BBBB"/>
                </a:solidFill>
                <a:latin typeface="Petit Formal Script"/>
                <a:ea typeface="Petit Formal Script"/>
                <a:cs typeface="Petit Formal Script"/>
                <a:sym typeface="Petit Formal Script"/>
              </a:rPr>
              <a:t>Love Story</a:t>
            </a:r>
            <a:endParaRPr/>
          </a:p>
        </p:txBody>
      </p:sp>
      <p:sp>
        <p:nvSpPr>
          <p:cNvPr id="158" name="Google Shape;158;p17"/>
          <p:cNvSpPr txBox="1"/>
          <p:nvPr/>
        </p:nvSpPr>
        <p:spPr>
          <a:xfrm>
            <a:off x="10116113" y="3075161"/>
            <a:ext cx="6711248" cy="424418"/>
          </a:xfrm>
          <a:prstGeom prst="rect">
            <a:avLst/>
          </a:prstGeom>
          <a:noFill/>
          <a:ln>
            <a:noFill/>
          </a:ln>
        </p:spPr>
        <p:txBody>
          <a:bodyPr anchorCtr="0" anchor="t" bIns="0" lIns="0" spcFirstLastPara="1" rIns="0" wrap="square" tIns="0">
            <a:spAutoFit/>
          </a:bodyPr>
          <a:lstStyle/>
          <a:p>
            <a:pPr indent="0" lvl="0" marL="0" marR="0" rtl="0" algn="ctr">
              <a:lnSpc>
                <a:spcPct val="155029"/>
              </a:lnSpc>
              <a:spcBef>
                <a:spcPts val="0"/>
              </a:spcBef>
              <a:spcAft>
                <a:spcPts val="0"/>
              </a:spcAft>
              <a:buNone/>
            </a:pPr>
            <a:r>
              <a:rPr b="0" i="0" lang="en-US" sz="2237" u="none" cap="none" strike="noStrike">
                <a:solidFill>
                  <a:srgbClr val="000000"/>
                </a:solidFill>
                <a:latin typeface="Ubuntu"/>
                <a:ea typeface="Ubuntu"/>
                <a:cs typeface="Ubuntu"/>
                <a:sym typeface="Ubuntu"/>
              </a:rPr>
              <a:t>Share a brief narrative of the couple's love story.</a:t>
            </a:r>
            <a:endParaRPr/>
          </a:p>
        </p:txBody>
      </p:sp>
      <p:sp>
        <p:nvSpPr>
          <p:cNvPr id="159" name="Google Shape;159;p17"/>
          <p:cNvSpPr txBox="1"/>
          <p:nvPr/>
        </p:nvSpPr>
        <p:spPr>
          <a:xfrm>
            <a:off x="1534788" y="6251802"/>
            <a:ext cx="6563100" cy="2547900"/>
          </a:xfrm>
          <a:prstGeom prst="rect">
            <a:avLst/>
          </a:prstGeom>
          <a:noFill/>
          <a:ln>
            <a:noFill/>
          </a:ln>
        </p:spPr>
        <p:txBody>
          <a:bodyPr anchorCtr="0" anchor="t" bIns="0" lIns="0" spcFirstLastPara="1" rIns="0" wrap="square" tIns="0">
            <a:spAutoFit/>
          </a:bodyPr>
          <a:lstStyle/>
          <a:p>
            <a:pPr indent="0" lvl="1" marL="0" marR="0" rtl="0" algn="ctr">
              <a:lnSpc>
                <a:spcPct val="160000"/>
              </a:lnSpc>
              <a:spcBef>
                <a:spcPts val="0"/>
              </a:spcBef>
              <a:spcAft>
                <a:spcPts val="0"/>
              </a:spcAft>
              <a:buNone/>
            </a:pPr>
            <a:r>
              <a:rPr b="0" i="0" lang="en-US" sz="2237" u="none" cap="none" strike="noStrike">
                <a:solidFill>
                  <a:srgbClr val="000000"/>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18"/>
          <p:cNvGrpSpPr/>
          <p:nvPr/>
        </p:nvGrpSpPr>
        <p:grpSpPr>
          <a:xfrm>
            <a:off x="9432078" y="3380491"/>
            <a:ext cx="705385" cy="6879150"/>
            <a:chOff x="0" y="-85725"/>
            <a:chExt cx="185780" cy="1811793"/>
          </a:xfrm>
        </p:grpSpPr>
        <p:sp>
          <p:nvSpPr>
            <p:cNvPr id="165" name="Google Shape;165;p18"/>
            <p:cNvSpPr/>
            <p:nvPr/>
          </p:nvSpPr>
          <p:spPr>
            <a:xfrm>
              <a:off x="0" y="0"/>
              <a:ext cx="185780" cy="1726068"/>
            </a:xfrm>
            <a:custGeom>
              <a:rect b="b" l="l" r="r" t="t"/>
              <a:pathLst>
                <a:path extrusionOk="0" h="1726068" w="185780">
                  <a:moveTo>
                    <a:pt x="0" y="0"/>
                  </a:moveTo>
                  <a:lnTo>
                    <a:pt x="185780" y="0"/>
                  </a:lnTo>
                  <a:lnTo>
                    <a:pt x="185780" y="1726068"/>
                  </a:lnTo>
                  <a:lnTo>
                    <a:pt x="0" y="1726068"/>
                  </a:lnTo>
                  <a:close/>
                </a:path>
              </a:pathLst>
            </a:custGeom>
            <a:solidFill>
              <a:srgbClr val="BBD7BB"/>
            </a:solidFill>
            <a:ln>
              <a:noFill/>
            </a:ln>
          </p:spPr>
        </p:sp>
        <p:sp>
          <p:nvSpPr>
            <p:cNvPr id="166" name="Google Shape;166;p18"/>
            <p:cNvSpPr txBox="1"/>
            <p:nvPr/>
          </p:nvSpPr>
          <p:spPr>
            <a:xfrm>
              <a:off x="0" y="-85725"/>
              <a:ext cx="185780" cy="181179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8"/>
          <p:cNvGrpSpPr/>
          <p:nvPr/>
        </p:nvGrpSpPr>
        <p:grpSpPr>
          <a:xfrm>
            <a:off x="-506160" y="-3173172"/>
            <a:ext cx="705385" cy="6879150"/>
            <a:chOff x="0" y="-85725"/>
            <a:chExt cx="185780" cy="1811793"/>
          </a:xfrm>
        </p:grpSpPr>
        <p:sp>
          <p:nvSpPr>
            <p:cNvPr id="168" name="Google Shape;168;p18"/>
            <p:cNvSpPr/>
            <p:nvPr/>
          </p:nvSpPr>
          <p:spPr>
            <a:xfrm>
              <a:off x="0" y="0"/>
              <a:ext cx="185780" cy="1726068"/>
            </a:xfrm>
            <a:custGeom>
              <a:rect b="b" l="l" r="r" t="t"/>
              <a:pathLst>
                <a:path extrusionOk="0" h="1726068" w="185780">
                  <a:moveTo>
                    <a:pt x="0" y="0"/>
                  </a:moveTo>
                  <a:lnTo>
                    <a:pt x="185780" y="0"/>
                  </a:lnTo>
                  <a:lnTo>
                    <a:pt x="185780" y="1726068"/>
                  </a:lnTo>
                  <a:lnTo>
                    <a:pt x="0" y="1726068"/>
                  </a:lnTo>
                  <a:close/>
                </a:path>
              </a:pathLst>
            </a:custGeom>
            <a:solidFill>
              <a:srgbClr val="9BCFCF"/>
            </a:solidFill>
            <a:ln>
              <a:noFill/>
            </a:ln>
          </p:spPr>
        </p:sp>
        <p:sp>
          <p:nvSpPr>
            <p:cNvPr id="169" name="Google Shape;169;p18"/>
            <p:cNvSpPr txBox="1"/>
            <p:nvPr/>
          </p:nvSpPr>
          <p:spPr>
            <a:xfrm>
              <a:off x="0" y="-85725"/>
              <a:ext cx="185780" cy="1811793"/>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8"/>
          <p:cNvSpPr/>
          <p:nvPr/>
        </p:nvSpPr>
        <p:spPr>
          <a:xfrm>
            <a:off x="-496635" y="8470757"/>
            <a:ext cx="2392619" cy="2305887"/>
          </a:xfrm>
          <a:custGeom>
            <a:rect b="b" l="l" r="r" t="t"/>
            <a:pathLst>
              <a:path extrusionOk="0" h="2305887" w="2392619">
                <a:moveTo>
                  <a:pt x="0" y="0"/>
                </a:moveTo>
                <a:lnTo>
                  <a:pt x="2392619" y="0"/>
                </a:lnTo>
                <a:lnTo>
                  <a:pt x="2392619" y="2305887"/>
                </a:lnTo>
                <a:lnTo>
                  <a:pt x="0" y="2305887"/>
                </a:lnTo>
                <a:lnTo>
                  <a:pt x="0" y="0"/>
                </a:lnTo>
                <a:close/>
              </a:path>
            </a:pathLst>
          </a:custGeom>
          <a:blipFill rotWithShape="1">
            <a:blip r:embed="rId3">
              <a:alphaModFix/>
            </a:blip>
            <a:stretch>
              <a:fillRect b="0" l="0" r="0" t="0"/>
            </a:stretch>
          </a:blipFill>
          <a:ln>
            <a:noFill/>
          </a:ln>
        </p:spPr>
      </p:sp>
      <p:sp>
        <p:nvSpPr>
          <p:cNvPr id="171" name="Google Shape;171;p18"/>
          <p:cNvSpPr txBox="1"/>
          <p:nvPr/>
        </p:nvSpPr>
        <p:spPr>
          <a:xfrm>
            <a:off x="1095375" y="1796660"/>
            <a:ext cx="6613500" cy="314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209" u="none" cap="none" strike="noStrike">
                <a:solidFill>
                  <a:srgbClr val="85BBBB"/>
                </a:solidFill>
                <a:latin typeface="Petit Formal Script"/>
                <a:ea typeface="Petit Formal Script"/>
                <a:cs typeface="Petit Formal Script"/>
                <a:sym typeface="Petit Formal Script"/>
              </a:rPr>
              <a:t>About the Bride</a:t>
            </a:r>
            <a:endParaRPr/>
          </a:p>
        </p:txBody>
      </p:sp>
      <p:sp>
        <p:nvSpPr>
          <p:cNvPr id="172" name="Google Shape;172;p18"/>
          <p:cNvSpPr txBox="1"/>
          <p:nvPr/>
        </p:nvSpPr>
        <p:spPr>
          <a:xfrm>
            <a:off x="1095375" y="5431621"/>
            <a:ext cx="6563100" cy="2547900"/>
          </a:xfrm>
          <a:prstGeom prst="rect">
            <a:avLst/>
          </a:prstGeom>
          <a:noFill/>
          <a:ln>
            <a:noFill/>
          </a:ln>
        </p:spPr>
        <p:txBody>
          <a:bodyPr anchorCtr="0" anchor="t" bIns="0" lIns="0" spcFirstLastPara="1" rIns="0" wrap="square" tIns="0">
            <a:spAutoFit/>
          </a:bodyPr>
          <a:lstStyle/>
          <a:p>
            <a:pPr indent="0" lvl="1" marL="0" marR="0" rtl="0" algn="l">
              <a:lnSpc>
                <a:spcPct val="160000"/>
              </a:lnSpc>
              <a:spcBef>
                <a:spcPts val="0"/>
              </a:spcBef>
              <a:spcAft>
                <a:spcPts val="0"/>
              </a:spcAft>
              <a:buNone/>
            </a:pPr>
            <a:r>
              <a:rPr b="0" i="0" lang="en-US" sz="2237" u="none" cap="none" strike="noStrike">
                <a:solidFill>
                  <a:srgbClr val="000000"/>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73" name="Google Shape;173;p18"/>
          <p:cNvSpPr/>
          <p:nvPr/>
        </p:nvSpPr>
        <p:spPr>
          <a:xfrm rot="-2585666">
            <a:off x="6544195" y="578238"/>
            <a:ext cx="1754644" cy="2455608"/>
          </a:xfrm>
          <a:custGeom>
            <a:rect b="b" l="l" r="r" t="t"/>
            <a:pathLst>
              <a:path extrusionOk="0" h="2455608" w="1754644">
                <a:moveTo>
                  <a:pt x="0" y="0"/>
                </a:moveTo>
                <a:lnTo>
                  <a:pt x="1754644" y="0"/>
                </a:lnTo>
                <a:lnTo>
                  <a:pt x="1754644" y="2455608"/>
                </a:lnTo>
                <a:lnTo>
                  <a:pt x="0" y="2455608"/>
                </a:lnTo>
                <a:lnTo>
                  <a:pt x="0" y="0"/>
                </a:lnTo>
                <a:close/>
              </a:path>
            </a:pathLst>
          </a:custGeom>
          <a:blipFill rotWithShape="1">
            <a:blip r:embed="rId4">
              <a:alphaModFix/>
            </a:blip>
            <a:stretch>
              <a:fillRect b="0" l="0" r="0" t="0"/>
            </a:stretch>
          </a:blipFill>
          <a:ln>
            <a:noFill/>
          </a:ln>
        </p:spPr>
      </p:sp>
      <p:pic>
        <p:nvPicPr>
          <p:cNvPr id="174" name="Google Shape;174;p18"/>
          <p:cNvPicPr preferRelativeResize="0"/>
          <p:nvPr/>
        </p:nvPicPr>
        <p:blipFill>
          <a:blip r:embed="rId5">
            <a:alphaModFix/>
          </a:blip>
          <a:stretch>
            <a:fillRect/>
          </a:stretch>
        </p:blipFill>
        <p:spPr>
          <a:xfrm>
            <a:off x="9622621" y="17"/>
            <a:ext cx="8665426" cy="102765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grpSp>
        <p:nvGrpSpPr>
          <p:cNvPr id="179" name="Google Shape;179;p19"/>
          <p:cNvGrpSpPr/>
          <p:nvPr/>
        </p:nvGrpSpPr>
        <p:grpSpPr>
          <a:xfrm>
            <a:off x="8150537" y="4537743"/>
            <a:ext cx="705388" cy="5749236"/>
            <a:chOff x="0" y="-85725"/>
            <a:chExt cx="185780" cy="1514192"/>
          </a:xfrm>
        </p:grpSpPr>
        <p:sp>
          <p:nvSpPr>
            <p:cNvPr id="180" name="Google Shape;180;p19"/>
            <p:cNvSpPr/>
            <p:nvPr/>
          </p:nvSpPr>
          <p:spPr>
            <a:xfrm>
              <a:off x="0" y="0"/>
              <a:ext cx="185780" cy="1428467"/>
            </a:xfrm>
            <a:custGeom>
              <a:rect b="b" l="l" r="r" t="t"/>
              <a:pathLst>
                <a:path extrusionOk="0" h="1428467" w="185780">
                  <a:moveTo>
                    <a:pt x="0" y="0"/>
                  </a:moveTo>
                  <a:lnTo>
                    <a:pt x="185780" y="0"/>
                  </a:lnTo>
                  <a:lnTo>
                    <a:pt x="185780" y="1428467"/>
                  </a:lnTo>
                  <a:lnTo>
                    <a:pt x="0" y="1428467"/>
                  </a:lnTo>
                  <a:close/>
                </a:path>
              </a:pathLst>
            </a:custGeom>
            <a:solidFill>
              <a:srgbClr val="BBD7BB"/>
            </a:solidFill>
            <a:ln>
              <a:noFill/>
            </a:ln>
          </p:spPr>
        </p:sp>
        <p:sp>
          <p:nvSpPr>
            <p:cNvPr id="181" name="Google Shape;181;p19"/>
            <p:cNvSpPr txBox="1"/>
            <p:nvPr/>
          </p:nvSpPr>
          <p:spPr>
            <a:xfrm>
              <a:off x="0" y="-85725"/>
              <a:ext cx="185780" cy="1514192"/>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9"/>
          <p:cNvGrpSpPr/>
          <p:nvPr/>
        </p:nvGrpSpPr>
        <p:grpSpPr>
          <a:xfrm>
            <a:off x="18100854" y="-2447188"/>
            <a:ext cx="705385" cy="5749196"/>
            <a:chOff x="0" y="-85725"/>
            <a:chExt cx="185780" cy="1514192"/>
          </a:xfrm>
        </p:grpSpPr>
        <p:sp>
          <p:nvSpPr>
            <p:cNvPr id="183" name="Google Shape;183;p19"/>
            <p:cNvSpPr/>
            <p:nvPr/>
          </p:nvSpPr>
          <p:spPr>
            <a:xfrm>
              <a:off x="0" y="0"/>
              <a:ext cx="185780" cy="1428467"/>
            </a:xfrm>
            <a:custGeom>
              <a:rect b="b" l="l" r="r" t="t"/>
              <a:pathLst>
                <a:path extrusionOk="0" h="1428467" w="185780">
                  <a:moveTo>
                    <a:pt x="0" y="0"/>
                  </a:moveTo>
                  <a:lnTo>
                    <a:pt x="185780" y="0"/>
                  </a:lnTo>
                  <a:lnTo>
                    <a:pt x="185780" y="1428467"/>
                  </a:lnTo>
                  <a:lnTo>
                    <a:pt x="0" y="1428467"/>
                  </a:lnTo>
                  <a:close/>
                </a:path>
              </a:pathLst>
            </a:custGeom>
            <a:solidFill>
              <a:srgbClr val="9BCFCF"/>
            </a:solidFill>
            <a:ln>
              <a:noFill/>
            </a:ln>
          </p:spPr>
        </p:sp>
        <p:sp>
          <p:nvSpPr>
            <p:cNvPr id="184" name="Google Shape;184;p19"/>
            <p:cNvSpPr txBox="1"/>
            <p:nvPr/>
          </p:nvSpPr>
          <p:spPr>
            <a:xfrm>
              <a:off x="0" y="-85725"/>
              <a:ext cx="185780" cy="1514192"/>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9"/>
          <p:cNvSpPr txBox="1"/>
          <p:nvPr/>
        </p:nvSpPr>
        <p:spPr>
          <a:xfrm>
            <a:off x="10064695" y="1796660"/>
            <a:ext cx="7194600" cy="3142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0209" u="none" cap="none" strike="noStrike">
                <a:solidFill>
                  <a:srgbClr val="85BBBB"/>
                </a:solidFill>
                <a:latin typeface="Petit Formal Script"/>
                <a:ea typeface="Petit Formal Script"/>
                <a:cs typeface="Petit Formal Script"/>
                <a:sym typeface="Petit Formal Script"/>
              </a:rPr>
              <a:t>About</a:t>
            </a:r>
            <a:endParaRPr/>
          </a:p>
          <a:p>
            <a:pPr indent="0" lvl="0" marL="0" marR="0" rtl="0" algn="r">
              <a:lnSpc>
                <a:spcPct val="100000"/>
              </a:lnSpc>
              <a:spcBef>
                <a:spcPts val="0"/>
              </a:spcBef>
              <a:spcAft>
                <a:spcPts val="0"/>
              </a:spcAft>
              <a:buNone/>
            </a:pPr>
            <a:r>
              <a:rPr b="0" i="0" lang="en-US" sz="10209" u="none" cap="none" strike="noStrike">
                <a:solidFill>
                  <a:srgbClr val="85BBBB"/>
                </a:solidFill>
                <a:latin typeface="Petit Formal Script"/>
                <a:ea typeface="Petit Formal Script"/>
                <a:cs typeface="Petit Formal Script"/>
                <a:sym typeface="Petit Formal Script"/>
              </a:rPr>
              <a:t>the Groom</a:t>
            </a:r>
            <a:endParaRPr/>
          </a:p>
        </p:txBody>
      </p:sp>
      <p:sp>
        <p:nvSpPr>
          <p:cNvPr id="186" name="Google Shape;186;p19"/>
          <p:cNvSpPr txBox="1"/>
          <p:nvPr/>
        </p:nvSpPr>
        <p:spPr>
          <a:xfrm>
            <a:off x="11875927" y="5431621"/>
            <a:ext cx="5332679" cy="3105261"/>
          </a:xfrm>
          <a:prstGeom prst="rect">
            <a:avLst/>
          </a:prstGeom>
          <a:noFill/>
          <a:ln>
            <a:noFill/>
          </a:ln>
        </p:spPr>
        <p:txBody>
          <a:bodyPr anchorCtr="0" anchor="t" bIns="0" lIns="0" spcFirstLastPara="1" rIns="0" wrap="square" tIns="0">
            <a:spAutoFit/>
          </a:bodyPr>
          <a:lstStyle/>
          <a:p>
            <a:pPr indent="0" lvl="1" marL="0" marR="0" rtl="0" algn="r">
              <a:lnSpc>
                <a:spcPct val="187036"/>
              </a:lnSpc>
              <a:spcBef>
                <a:spcPts val="0"/>
              </a:spcBef>
              <a:spcAft>
                <a:spcPts val="0"/>
              </a:spcAft>
              <a:buNone/>
            </a:pPr>
            <a:r>
              <a:rPr b="0" i="0" lang="en-US" sz="2237" u="none" cap="none" strike="noStrike">
                <a:solidFill>
                  <a:srgbClr val="000000"/>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a:t>
            </a:r>
            <a:endParaRPr/>
          </a:p>
        </p:txBody>
      </p:sp>
      <p:pic>
        <p:nvPicPr>
          <p:cNvPr id="187" name="Google Shape;187;p19"/>
          <p:cNvPicPr preferRelativeResize="0"/>
          <p:nvPr/>
        </p:nvPicPr>
        <p:blipFill>
          <a:blip r:embed="rId3">
            <a:alphaModFix/>
          </a:blip>
          <a:stretch>
            <a:fillRect/>
          </a:stretch>
        </p:blipFill>
        <p:spPr>
          <a:xfrm>
            <a:off x="0" y="-25"/>
            <a:ext cx="8674090" cy="10287000"/>
          </a:xfrm>
          <a:prstGeom prst="rect">
            <a:avLst/>
          </a:prstGeom>
          <a:noFill/>
          <a:ln>
            <a:noFill/>
          </a:ln>
        </p:spPr>
      </p:pic>
      <p:sp>
        <p:nvSpPr>
          <p:cNvPr id="188" name="Google Shape;188;p19"/>
          <p:cNvSpPr/>
          <p:nvPr/>
        </p:nvSpPr>
        <p:spPr>
          <a:xfrm>
            <a:off x="7954832" y="1028700"/>
            <a:ext cx="2109863" cy="3277457"/>
          </a:xfrm>
          <a:custGeom>
            <a:rect b="b" l="l" r="r" t="t"/>
            <a:pathLst>
              <a:path extrusionOk="0" h="3277457" w="2109863">
                <a:moveTo>
                  <a:pt x="0" y="0"/>
                </a:moveTo>
                <a:lnTo>
                  <a:pt x="2109863" y="0"/>
                </a:lnTo>
                <a:lnTo>
                  <a:pt x="2109863" y="3277457"/>
                </a:lnTo>
                <a:lnTo>
                  <a:pt x="0" y="327745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pSp>
        <p:nvGrpSpPr>
          <p:cNvPr id="193" name="Google Shape;193;p20"/>
          <p:cNvGrpSpPr/>
          <p:nvPr/>
        </p:nvGrpSpPr>
        <p:grpSpPr>
          <a:xfrm>
            <a:off x="16149051" y="5533791"/>
            <a:ext cx="1301655" cy="3559713"/>
            <a:chOff x="0" y="-85725"/>
            <a:chExt cx="342823" cy="937538"/>
          </a:xfrm>
        </p:grpSpPr>
        <p:sp>
          <p:nvSpPr>
            <p:cNvPr id="194" name="Google Shape;194;p20"/>
            <p:cNvSpPr/>
            <p:nvPr/>
          </p:nvSpPr>
          <p:spPr>
            <a:xfrm>
              <a:off x="0" y="0"/>
              <a:ext cx="342823" cy="851813"/>
            </a:xfrm>
            <a:custGeom>
              <a:rect b="b" l="l" r="r" t="t"/>
              <a:pathLst>
                <a:path extrusionOk="0" h="851813" w="342823">
                  <a:moveTo>
                    <a:pt x="0" y="0"/>
                  </a:moveTo>
                  <a:lnTo>
                    <a:pt x="342823" y="0"/>
                  </a:lnTo>
                  <a:lnTo>
                    <a:pt x="342823" y="851813"/>
                  </a:lnTo>
                  <a:lnTo>
                    <a:pt x="0" y="851813"/>
                  </a:lnTo>
                  <a:close/>
                </a:path>
              </a:pathLst>
            </a:custGeom>
            <a:solidFill>
              <a:srgbClr val="9BCFCF"/>
            </a:solidFill>
            <a:ln>
              <a:noFill/>
            </a:ln>
          </p:spPr>
        </p:sp>
        <p:sp>
          <p:nvSpPr>
            <p:cNvPr id="195" name="Google Shape;195;p20"/>
            <p:cNvSpPr txBox="1"/>
            <p:nvPr/>
          </p:nvSpPr>
          <p:spPr>
            <a:xfrm>
              <a:off x="0" y="-85725"/>
              <a:ext cx="342823" cy="937538"/>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20"/>
          <p:cNvGrpSpPr/>
          <p:nvPr/>
        </p:nvGrpSpPr>
        <p:grpSpPr>
          <a:xfrm>
            <a:off x="838200" y="1918565"/>
            <a:ext cx="1301655" cy="3559713"/>
            <a:chOff x="0" y="-85725"/>
            <a:chExt cx="342823" cy="937538"/>
          </a:xfrm>
        </p:grpSpPr>
        <p:sp>
          <p:nvSpPr>
            <p:cNvPr id="197" name="Google Shape;197;p20"/>
            <p:cNvSpPr/>
            <p:nvPr/>
          </p:nvSpPr>
          <p:spPr>
            <a:xfrm>
              <a:off x="0" y="0"/>
              <a:ext cx="342823" cy="851813"/>
            </a:xfrm>
            <a:custGeom>
              <a:rect b="b" l="l" r="r" t="t"/>
              <a:pathLst>
                <a:path extrusionOk="0" h="851813" w="342823">
                  <a:moveTo>
                    <a:pt x="0" y="0"/>
                  </a:moveTo>
                  <a:lnTo>
                    <a:pt x="342823" y="0"/>
                  </a:lnTo>
                  <a:lnTo>
                    <a:pt x="342823" y="851813"/>
                  </a:lnTo>
                  <a:lnTo>
                    <a:pt x="0" y="851813"/>
                  </a:lnTo>
                  <a:close/>
                </a:path>
              </a:pathLst>
            </a:custGeom>
            <a:solidFill>
              <a:srgbClr val="BBD7BB"/>
            </a:solidFill>
            <a:ln>
              <a:noFill/>
            </a:ln>
          </p:spPr>
        </p:sp>
        <p:sp>
          <p:nvSpPr>
            <p:cNvPr id="198" name="Google Shape;198;p20"/>
            <p:cNvSpPr txBox="1"/>
            <p:nvPr/>
          </p:nvSpPr>
          <p:spPr>
            <a:xfrm>
              <a:off x="0" y="-85725"/>
              <a:ext cx="342823" cy="937538"/>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20"/>
          <p:cNvSpPr txBox="1"/>
          <p:nvPr/>
        </p:nvSpPr>
        <p:spPr>
          <a:xfrm>
            <a:off x="547687" y="471089"/>
            <a:ext cx="17192625" cy="1524798"/>
          </a:xfrm>
          <a:prstGeom prst="rect">
            <a:avLst/>
          </a:prstGeom>
          <a:noFill/>
          <a:ln>
            <a:noFill/>
          </a:ln>
        </p:spPr>
        <p:txBody>
          <a:bodyPr anchorCtr="0" anchor="t" bIns="0" lIns="0" spcFirstLastPara="1" rIns="0" wrap="square" tIns="0">
            <a:spAutoFit/>
          </a:bodyPr>
          <a:lstStyle/>
          <a:p>
            <a:pPr indent="0" lvl="0" marL="0" marR="0" rtl="0" algn="ctr">
              <a:lnSpc>
                <a:spcPct val="116994"/>
              </a:lnSpc>
              <a:spcBef>
                <a:spcPts val="0"/>
              </a:spcBef>
              <a:spcAft>
                <a:spcPts val="0"/>
              </a:spcAft>
              <a:buNone/>
            </a:pPr>
            <a:r>
              <a:rPr b="0" i="0" lang="en-US" sz="10209" u="none" cap="none" strike="noStrike">
                <a:solidFill>
                  <a:srgbClr val="85BBBB"/>
                </a:solidFill>
                <a:latin typeface="Petit Formal Script"/>
                <a:ea typeface="Petit Formal Script"/>
                <a:cs typeface="Petit Formal Script"/>
                <a:sym typeface="Petit Formal Script"/>
              </a:rPr>
              <a:t>Ceremony Highlights</a:t>
            </a:r>
            <a:endParaRPr/>
          </a:p>
        </p:txBody>
      </p:sp>
      <p:sp>
        <p:nvSpPr>
          <p:cNvPr id="200" name="Google Shape;200;p20"/>
          <p:cNvSpPr txBox="1"/>
          <p:nvPr/>
        </p:nvSpPr>
        <p:spPr>
          <a:xfrm>
            <a:off x="10733483" y="9274994"/>
            <a:ext cx="6856140" cy="424418"/>
          </a:xfrm>
          <a:prstGeom prst="rect">
            <a:avLst/>
          </a:prstGeom>
          <a:noFill/>
          <a:ln>
            <a:noFill/>
          </a:ln>
        </p:spPr>
        <p:txBody>
          <a:bodyPr anchorCtr="0" anchor="t" bIns="0" lIns="0" spcFirstLastPara="1" rIns="0" wrap="square" tIns="0">
            <a:spAutoFit/>
          </a:bodyPr>
          <a:lstStyle/>
          <a:p>
            <a:pPr indent="0" lvl="0" marL="0" marR="0" rtl="0" algn="r">
              <a:lnSpc>
                <a:spcPct val="155029"/>
              </a:lnSpc>
              <a:spcBef>
                <a:spcPts val="0"/>
              </a:spcBef>
              <a:spcAft>
                <a:spcPts val="0"/>
              </a:spcAft>
              <a:buNone/>
            </a:pPr>
            <a:r>
              <a:rPr b="0" i="0" lang="en-US" sz="2237" u="none" cap="none" strike="noStrike">
                <a:solidFill>
                  <a:srgbClr val="000000"/>
                </a:solidFill>
                <a:latin typeface="Ubuntu"/>
                <a:ea typeface="Ubuntu"/>
                <a:cs typeface="Ubuntu"/>
                <a:sym typeface="Ubuntu"/>
              </a:rPr>
              <a:t>Showcase key moments from the wedding ceremony.</a:t>
            </a:r>
            <a:endParaRPr/>
          </a:p>
        </p:txBody>
      </p:sp>
      <p:pic>
        <p:nvPicPr>
          <p:cNvPr id="201" name="Google Shape;201;p20"/>
          <p:cNvPicPr preferRelativeResize="0"/>
          <p:nvPr/>
        </p:nvPicPr>
        <p:blipFill>
          <a:blip r:embed="rId3">
            <a:alphaModFix/>
          </a:blip>
          <a:stretch>
            <a:fillRect/>
          </a:stretch>
        </p:blipFill>
        <p:spPr>
          <a:xfrm>
            <a:off x="1028700" y="2455927"/>
            <a:ext cx="4511574" cy="6481414"/>
          </a:xfrm>
          <a:prstGeom prst="rect">
            <a:avLst/>
          </a:prstGeom>
          <a:noFill/>
          <a:ln>
            <a:noFill/>
          </a:ln>
        </p:spPr>
      </p:pic>
      <p:pic>
        <p:nvPicPr>
          <p:cNvPr id="202" name="Google Shape;202;p20"/>
          <p:cNvPicPr preferRelativeResize="0"/>
          <p:nvPr/>
        </p:nvPicPr>
        <p:blipFill>
          <a:blip r:embed="rId4">
            <a:alphaModFix/>
          </a:blip>
          <a:stretch>
            <a:fillRect/>
          </a:stretch>
        </p:blipFill>
        <p:spPr>
          <a:xfrm>
            <a:off x="5815476" y="2455927"/>
            <a:ext cx="6694900" cy="3106536"/>
          </a:xfrm>
          <a:prstGeom prst="rect">
            <a:avLst/>
          </a:prstGeom>
          <a:noFill/>
          <a:ln>
            <a:noFill/>
          </a:ln>
        </p:spPr>
      </p:pic>
      <p:pic>
        <p:nvPicPr>
          <p:cNvPr id="203" name="Google Shape;203;p20"/>
          <p:cNvPicPr preferRelativeResize="0"/>
          <p:nvPr/>
        </p:nvPicPr>
        <p:blipFill>
          <a:blip r:embed="rId5">
            <a:alphaModFix/>
          </a:blip>
          <a:stretch>
            <a:fillRect/>
          </a:stretch>
        </p:blipFill>
        <p:spPr>
          <a:xfrm>
            <a:off x="5815480" y="5830785"/>
            <a:ext cx="6694900" cy="3106556"/>
          </a:xfrm>
          <a:prstGeom prst="rect">
            <a:avLst/>
          </a:prstGeom>
          <a:noFill/>
          <a:ln>
            <a:noFill/>
          </a:ln>
        </p:spPr>
      </p:pic>
      <p:pic>
        <p:nvPicPr>
          <p:cNvPr id="204" name="Google Shape;204;p20"/>
          <p:cNvPicPr preferRelativeResize="0"/>
          <p:nvPr/>
        </p:nvPicPr>
        <p:blipFill>
          <a:blip r:embed="rId6">
            <a:alphaModFix/>
          </a:blip>
          <a:stretch>
            <a:fillRect/>
          </a:stretch>
        </p:blipFill>
        <p:spPr>
          <a:xfrm>
            <a:off x="12749525" y="2455957"/>
            <a:ext cx="4511574" cy="6481383"/>
          </a:xfrm>
          <a:prstGeom prst="rect">
            <a:avLst/>
          </a:prstGeom>
          <a:noFill/>
          <a:ln>
            <a:noFill/>
          </a:ln>
        </p:spPr>
      </p:pic>
      <p:sp>
        <p:nvSpPr>
          <p:cNvPr id="205" name="Google Shape;205;p20"/>
          <p:cNvSpPr/>
          <p:nvPr/>
        </p:nvSpPr>
        <p:spPr>
          <a:xfrm rot="-2348641">
            <a:off x="-124353" y="7466635"/>
            <a:ext cx="2306106" cy="2816618"/>
          </a:xfrm>
          <a:custGeom>
            <a:rect b="b" l="l" r="r" t="t"/>
            <a:pathLst>
              <a:path extrusionOk="0" h="2816618" w="2306106">
                <a:moveTo>
                  <a:pt x="0" y="0"/>
                </a:moveTo>
                <a:lnTo>
                  <a:pt x="2306106" y="0"/>
                </a:lnTo>
                <a:lnTo>
                  <a:pt x="2306106" y="2816618"/>
                </a:lnTo>
                <a:lnTo>
                  <a:pt x="0" y="2816618"/>
                </a:lnTo>
                <a:lnTo>
                  <a:pt x="0" y="0"/>
                </a:lnTo>
                <a:close/>
              </a:path>
            </a:pathLst>
          </a:custGeom>
          <a:blipFill rotWithShape="1">
            <a:blip r:embed="rId7">
              <a:alphaModFix/>
            </a:blip>
            <a:stretch>
              <a:fillRect b="0" l="0" r="0" t="0"/>
            </a:stretch>
          </a:blipFill>
          <a:ln>
            <a:noFill/>
          </a:ln>
        </p:spPr>
      </p:sp>
      <p:sp>
        <p:nvSpPr>
          <p:cNvPr id="206" name="Google Shape;206;p20"/>
          <p:cNvSpPr/>
          <p:nvPr/>
        </p:nvSpPr>
        <p:spPr>
          <a:xfrm rot="-1743614">
            <a:off x="16410224" y="1749384"/>
            <a:ext cx="1423961" cy="2237654"/>
          </a:xfrm>
          <a:custGeom>
            <a:rect b="b" l="l" r="r" t="t"/>
            <a:pathLst>
              <a:path extrusionOk="0" h="2237654" w="1423961">
                <a:moveTo>
                  <a:pt x="0" y="0"/>
                </a:moveTo>
                <a:lnTo>
                  <a:pt x="1423961" y="0"/>
                </a:lnTo>
                <a:lnTo>
                  <a:pt x="1423961" y="2237653"/>
                </a:lnTo>
                <a:lnTo>
                  <a:pt x="0" y="2237653"/>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pSp>
        <p:nvGrpSpPr>
          <p:cNvPr id="211" name="Google Shape;211;p21"/>
          <p:cNvGrpSpPr/>
          <p:nvPr/>
        </p:nvGrpSpPr>
        <p:grpSpPr>
          <a:xfrm>
            <a:off x="6373912" y="3847743"/>
            <a:ext cx="705388" cy="6439265"/>
            <a:chOff x="0" y="-85725"/>
            <a:chExt cx="185780" cy="1695927"/>
          </a:xfrm>
        </p:grpSpPr>
        <p:sp>
          <p:nvSpPr>
            <p:cNvPr id="212" name="Google Shape;212;p21"/>
            <p:cNvSpPr/>
            <p:nvPr/>
          </p:nvSpPr>
          <p:spPr>
            <a:xfrm>
              <a:off x="0" y="0"/>
              <a:ext cx="185780" cy="1610202"/>
            </a:xfrm>
            <a:custGeom>
              <a:rect b="b" l="l" r="r" t="t"/>
              <a:pathLst>
                <a:path extrusionOk="0" h="1610202" w="185780">
                  <a:moveTo>
                    <a:pt x="0" y="0"/>
                  </a:moveTo>
                  <a:lnTo>
                    <a:pt x="185780" y="0"/>
                  </a:lnTo>
                  <a:lnTo>
                    <a:pt x="185780" y="1610202"/>
                  </a:lnTo>
                  <a:lnTo>
                    <a:pt x="0" y="1610202"/>
                  </a:lnTo>
                  <a:close/>
                </a:path>
              </a:pathLst>
            </a:custGeom>
            <a:solidFill>
              <a:srgbClr val="9BCFCF"/>
            </a:solidFill>
            <a:ln>
              <a:noFill/>
            </a:ln>
          </p:spPr>
        </p:sp>
        <p:sp>
          <p:nvSpPr>
            <p:cNvPr id="213" name="Google Shape;213;p21"/>
            <p:cNvSpPr txBox="1"/>
            <p:nvPr/>
          </p:nvSpPr>
          <p:spPr>
            <a:xfrm>
              <a:off x="0" y="-85725"/>
              <a:ext cx="185780" cy="1695927"/>
            </a:xfrm>
            <a:prstGeom prst="rect">
              <a:avLst/>
            </a:prstGeom>
            <a:noFill/>
            <a:ln>
              <a:noFill/>
            </a:ln>
          </p:spPr>
          <p:txBody>
            <a:bodyPr anchorCtr="0" anchor="ctr" bIns="50800" lIns="50800" spcFirstLastPara="1" rIns="50800" wrap="square" tIns="50800">
              <a:noAutofit/>
            </a:bodyPr>
            <a:lstStyle/>
            <a:p>
              <a:pPr indent="0" lvl="0" marL="0" marR="0" rtl="0" algn="ctr">
                <a:lnSpc>
                  <a:spcPct val="192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4" name="Google Shape;214;p21"/>
          <p:cNvPicPr preferRelativeResize="0"/>
          <p:nvPr/>
        </p:nvPicPr>
        <p:blipFill>
          <a:blip r:embed="rId3">
            <a:alphaModFix/>
          </a:blip>
          <a:stretch>
            <a:fillRect/>
          </a:stretch>
        </p:blipFill>
        <p:spPr>
          <a:xfrm>
            <a:off x="-3650" y="0"/>
            <a:ext cx="6896100" cy="10287000"/>
          </a:xfrm>
          <a:prstGeom prst="rect">
            <a:avLst/>
          </a:prstGeom>
          <a:noFill/>
          <a:ln>
            <a:noFill/>
          </a:ln>
        </p:spPr>
      </p:pic>
      <p:sp>
        <p:nvSpPr>
          <p:cNvPr id="215" name="Google Shape;215;p21"/>
          <p:cNvSpPr txBox="1"/>
          <p:nvPr/>
        </p:nvSpPr>
        <p:spPr>
          <a:xfrm>
            <a:off x="7735256" y="2625096"/>
            <a:ext cx="9666900" cy="4865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72" u="none" cap="none" strike="noStrike">
                <a:solidFill>
                  <a:srgbClr val="85BBBB"/>
                </a:solidFill>
                <a:latin typeface="Petit Formal Script"/>
                <a:ea typeface="Petit Formal Script"/>
                <a:cs typeface="Petit Formal Script"/>
                <a:sym typeface="Petit Formal Script"/>
              </a:rPr>
              <a:t>“Love is the melody of the heart, and marriage is the dance of a lifetime.”</a:t>
            </a:r>
            <a:endParaRPr/>
          </a:p>
        </p:txBody>
      </p:sp>
      <p:sp>
        <p:nvSpPr>
          <p:cNvPr id="216" name="Google Shape;216;p21"/>
          <p:cNvSpPr/>
          <p:nvPr/>
        </p:nvSpPr>
        <p:spPr>
          <a:xfrm rot="2226228">
            <a:off x="16072054" y="7129825"/>
            <a:ext cx="1672515" cy="3565438"/>
          </a:xfrm>
          <a:custGeom>
            <a:rect b="b" l="l" r="r" t="t"/>
            <a:pathLst>
              <a:path extrusionOk="0" h="3565438" w="1672515">
                <a:moveTo>
                  <a:pt x="0" y="0"/>
                </a:moveTo>
                <a:lnTo>
                  <a:pt x="1672515" y="0"/>
                </a:lnTo>
                <a:lnTo>
                  <a:pt x="1672515" y="3565439"/>
                </a:lnTo>
                <a:lnTo>
                  <a:pt x="0" y="3565439"/>
                </a:lnTo>
                <a:lnTo>
                  <a:pt x="0" y="0"/>
                </a:lnTo>
                <a:close/>
              </a:path>
            </a:pathLst>
          </a:custGeom>
          <a:blipFill rotWithShape="1">
            <a:blip r:embed="rId4">
              <a:alphaModFix/>
            </a:blip>
            <a:stretch>
              <a:fillRect b="0" l="0" r="0" t="0"/>
            </a:stretch>
          </a:blipFill>
          <a:ln>
            <a:noFill/>
          </a:ln>
        </p:spPr>
      </p:sp>
      <p:sp>
        <p:nvSpPr>
          <p:cNvPr id="217" name="Google Shape;217;p21"/>
          <p:cNvSpPr/>
          <p:nvPr/>
        </p:nvSpPr>
        <p:spPr>
          <a:xfrm rot="7683733">
            <a:off x="6407617" y="-463378"/>
            <a:ext cx="2153096" cy="2530348"/>
          </a:xfrm>
          <a:custGeom>
            <a:rect b="b" l="l" r="r" t="t"/>
            <a:pathLst>
              <a:path extrusionOk="0" h="2530348" w="2153096">
                <a:moveTo>
                  <a:pt x="0" y="0"/>
                </a:moveTo>
                <a:lnTo>
                  <a:pt x="2153097" y="0"/>
                </a:lnTo>
                <a:lnTo>
                  <a:pt x="2153097" y="2530348"/>
                </a:lnTo>
                <a:lnTo>
                  <a:pt x="0" y="2530348"/>
                </a:lnTo>
                <a:lnTo>
                  <a:pt x="0" y="0"/>
                </a:lnTo>
                <a:close/>
              </a:path>
            </a:pathLst>
          </a:custGeom>
          <a:blipFill rotWithShape="1">
            <a:blip r:embed="rId5">
              <a:alphaModFix/>
            </a:blip>
            <a:stretch>
              <a:fillRect b="0" l="0" r="0" t="0"/>
            </a:stretch>
          </a:blipFill>
          <a:ln>
            <a:noFill/>
          </a:ln>
        </p:spPr>
      </p:sp>
      <p:sp>
        <p:nvSpPr>
          <p:cNvPr id="218" name="Google Shape;218;p21"/>
          <p:cNvSpPr/>
          <p:nvPr/>
        </p:nvSpPr>
        <p:spPr>
          <a:xfrm rot="-7020312">
            <a:off x="16143887" y="41321"/>
            <a:ext cx="2230826" cy="2714500"/>
          </a:xfrm>
          <a:custGeom>
            <a:rect b="b" l="l" r="r" t="t"/>
            <a:pathLst>
              <a:path extrusionOk="0" h="2714500" w="2230826">
                <a:moveTo>
                  <a:pt x="0" y="0"/>
                </a:moveTo>
                <a:lnTo>
                  <a:pt x="2230826" y="0"/>
                </a:lnTo>
                <a:lnTo>
                  <a:pt x="2230826" y="2714501"/>
                </a:lnTo>
                <a:lnTo>
                  <a:pt x="0" y="2714501"/>
                </a:lnTo>
                <a:lnTo>
                  <a:pt x="0" y="0"/>
                </a:lnTo>
                <a:close/>
              </a:path>
            </a:pathLst>
          </a:custGeom>
          <a:blipFill rotWithShape="1">
            <a:blip r:embed="rId6">
              <a:alphaModFix/>
            </a:blip>
            <a:stretch>
              <a:fillRect b="0" l="0" r="0" t="0"/>
            </a:stretch>
          </a:blipFill>
          <a:ln>
            <a:noFill/>
          </a:ln>
        </p:spPr>
      </p:sp>
      <p:sp>
        <p:nvSpPr>
          <p:cNvPr id="219" name="Google Shape;219;p21"/>
          <p:cNvSpPr/>
          <p:nvPr/>
        </p:nvSpPr>
        <p:spPr>
          <a:xfrm rot="-2634790">
            <a:off x="7829320" y="7757754"/>
            <a:ext cx="1759943" cy="2872310"/>
          </a:xfrm>
          <a:custGeom>
            <a:rect b="b" l="l" r="r" t="t"/>
            <a:pathLst>
              <a:path extrusionOk="0" h="2872310" w="1759943">
                <a:moveTo>
                  <a:pt x="0" y="0"/>
                </a:moveTo>
                <a:lnTo>
                  <a:pt x="1759943" y="0"/>
                </a:lnTo>
                <a:lnTo>
                  <a:pt x="1759943" y="2872310"/>
                </a:lnTo>
                <a:lnTo>
                  <a:pt x="0" y="2872310"/>
                </a:lnTo>
                <a:lnTo>
                  <a:pt x="0" y="0"/>
                </a:lnTo>
                <a:close/>
              </a:path>
            </a:pathLst>
          </a:custGeom>
          <a:blipFill rotWithShape="1">
            <a:blip r:embed="rId7">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