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Assistant"/>
      <p:regular r:id="rId27"/>
      <p:bold r:id="rId28"/>
    </p:embeddedFont>
    <p:embeddedFont>
      <p:font typeface="Josefin Sans"/>
      <p:regular r:id="rId29"/>
      <p:bold r:id="rId30"/>
      <p:italic r:id="rId31"/>
      <p:boldItalic r:id="rId32"/>
    </p:embeddedFont>
    <p:embeddedFont>
      <p:font typeface="Assistant ExtraBold"/>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E795D9-DC54-4E05-A356-F55BE7825625}">
  <a:tblStyle styleId="{33E795D9-DC54-4E05-A356-F55BE782562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ssistant-bold.fntdata"/><Relationship Id="rId27" Type="http://schemas.openxmlformats.org/officeDocument/2006/relationships/font" Target="fonts/Assistant-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JosefinSans-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JosefinSans-italic.fntdata"/><Relationship Id="rId30" Type="http://schemas.openxmlformats.org/officeDocument/2006/relationships/font" Target="fonts/JosefinSans-bold.fntdata"/><Relationship Id="rId11" Type="http://schemas.openxmlformats.org/officeDocument/2006/relationships/slide" Target="slides/slide5.xml"/><Relationship Id="rId33" Type="http://schemas.openxmlformats.org/officeDocument/2006/relationships/font" Target="fonts/AssistantExtraBold-bold.fntdata"/><Relationship Id="rId10" Type="http://schemas.openxmlformats.org/officeDocument/2006/relationships/slide" Target="slides/slide4.xml"/><Relationship Id="rId32" Type="http://schemas.openxmlformats.org/officeDocument/2006/relationships/font" Target="fonts/Josefi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sp>
        <p:nvSpPr>
          <p:cNvPr id="10" name="Google Shape;10;p3"/>
          <p:cNvSpPr txBox="1"/>
          <p:nvPr>
            <p:ph type="title"/>
          </p:nvPr>
        </p:nvSpPr>
        <p:spPr>
          <a:xfrm>
            <a:off x="579300" y="6739613"/>
            <a:ext cx="17129400" cy="1855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7500"/>
              <a:buFont typeface="Josefin Sans"/>
              <a:buNone/>
              <a:defRPr b="1" i="0" sz="17500" u="none" cap="none" strike="noStrike">
                <a:latin typeface="Josefin Sans"/>
                <a:ea typeface="Josefin Sans"/>
                <a:cs typeface="Josefin Sans"/>
                <a:sym typeface="Josefi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3"/>
          <p:cNvSpPr txBox="1"/>
          <p:nvPr>
            <p:ph idx="2" type="title"/>
          </p:nvPr>
        </p:nvSpPr>
        <p:spPr>
          <a:xfrm>
            <a:off x="579300" y="500900"/>
            <a:ext cx="17129400" cy="18558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FFC606"/>
              </a:buClr>
              <a:buSzPts val="12550"/>
              <a:buFont typeface="Josefin Sans"/>
              <a:buNone/>
              <a:defRPr b="1" i="0" sz="12550" u="none" cap="none" strike="noStrike">
                <a:solidFill>
                  <a:srgbClr val="FFC606"/>
                </a:solidFill>
                <a:latin typeface="Josefin Sans"/>
                <a:ea typeface="Josefin Sans"/>
                <a:cs typeface="Josefin Sans"/>
                <a:sym typeface="Josefi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3"/>
          <p:cNvSpPr/>
          <p:nvPr/>
        </p:nvSpPr>
        <p:spPr>
          <a:xfrm>
            <a:off x="2855114" y="3768470"/>
            <a:ext cx="12577771" cy="2988136"/>
          </a:xfrm>
          <a:custGeom>
            <a:rect b="b" l="l" r="r" t="t"/>
            <a:pathLst>
              <a:path extrusionOk="0" h="2988136" w="12577771">
                <a:moveTo>
                  <a:pt x="0" y="0"/>
                </a:moveTo>
                <a:lnTo>
                  <a:pt x="12577772" y="0"/>
                </a:lnTo>
                <a:lnTo>
                  <a:pt x="12577772" y="2988136"/>
                </a:lnTo>
                <a:lnTo>
                  <a:pt x="0" y="2988136"/>
                </a:lnTo>
                <a:lnTo>
                  <a:pt x="0" y="0"/>
                </a:lnTo>
                <a:close/>
              </a:path>
            </a:pathLst>
          </a:custGeom>
          <a:blipFill rotWithShape="1">
            <a:blip r:embed="rId2">
              <a:alphaModFix amt="30000"/>
            </a:blip>
            <a:stretch>
              <a:fillRect b="-162494" l="0" r="0" t="0"/>
            </a:stretch>
          </a:blipFill>
          <a:ln>
            <a:noFill/>
          </a:ln>
        </p:spPr>
      </p:sp>
      <p:pic>
        <p:nvPicPr>
          <p:cNvPr id="13" name="Google Shape;13;p3"/>
          <p:cNvPicPr preferRelativeResize="0"/>
          <p:nvPr/>
        </p:nvPicPr>
        <p:blipFill>
          <a:blip r:embed="rId3">
            <a:alphaModFix/>
          </a:blip>
          <a:stretch>
            <a:fillRect/>
          </a:stretch>
        </p:blipFill>
        <p:spPr>
          <a:xfrm>
            <a:off x="5958809" y="1583484"/>
            <a:ext cx="6656625" cy="5173105"/>
          </a:xfrm>
          <a:prstGeom prst="rect">
            <a:avLst/>
          </a:prstGeom>
          <a:noFill/>
          <a:ln>
            <a:noFill/>
          </a:ln>
        </p:spPr>
      </p:pic>
      <p:grpSp>
        <p:nvGrpSpPr>
          <p:cNvPr id="14" name="Google Shape;14;p3"/>
          <p:cNvGrpSpPr/>
          <p:nvPr/>
        </p:nvGrpSpPr>
        <p:grpSpPr>
          <a:xfrm rot="5400000">
            <a:off x="9118314" y="-9118433"/>
            <a:ext cx="195915" cy="18432780"/>
            <a:chOff x="0" y="-38100"/>
            <a:chExt cx="51600" cy="4854692"/>
          </a:xfrm>
        </p:grpSpPr>
        <p:sp>
          <p:nvSpPr>
            <p:cNvPr id="15" name="Google Shape;15;p3"/>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6" name="Google Shape;16;p3"/>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 name="Google Shape;17;p3"/>
          <p:cNvGrpSpPr/>
          <p:nvPr/>
        </p:nvGrpSpPr>
        <p:grpSpPr>
          <a:xfrm rot="5400000">
            <a:off x="9118314" y="972699"/>
            <a:ext cx="195915" cy="18432780"/>
            <a:chOff x="0" y="-38100"/>
            <a:chExt cx="51600" cy="4854692"/>
          </a:xfrm>
        </p:grpSpPr>
        <p:sp>
          <p:nvSpPr>
            <p:cNvPr id="18" name="Google Shape;18;p3"/>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9" name="Google Shape;19;p3"/>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 name="Google Shape;20;p3"/>
          <p:cNvSpPr txBox="1"/>
          <p:nvPr>
            <p:ph idx="1" type="subTitle"/>
          </p:nvPr>
        </p:nvSpPr>
        <p:spPr>
          <a:xfrm>
            <a:off x="4663350" y="9272300"/>
            <a:ext cx="8961300" cy="505500"/>
          </a:xfrm>
          <a:prstGeom prst="rect">
            <a:avLst/>
          </a:prstGeom>
        </p:spPr>
        <p:txBody>
          <a:bodyPr anchorCtr="0" anchor="t" bIns="45700" lIns="91425" spcFirstLastPara="1" rIns="91425" wrap="square" tIns="45700">
            <a:noAutofit/>
          </a:bodyPr>
          <a:lstStyle>
            <a:lvl1pPr lvl="0">
              <a:spcBef>
                <a:spcPts val="640"/>
              </a:spcBef>
              <a:spcAft>
                <a:spcPts val="0"/>
              </a:spcAft>
              <a:buSzPts val="2650"/>
              <a:buNone/>
              <a:defRPr sz="265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1" name="Shape 21"/>
        <p:cNvGrpSpPr/>
        <p:nvPr/>
      </p:nvGrpSpPr>
      <p:grpSpPr>
        <a:xfrm>
          <a:off x="0" y="0"/>
          <a:ext cx="0" cy="0"/>
          <a:chOff x="0" y="0"/>
          <a:chExt cx="0" cy="0"/>
        </a:xfrm>
      </p:grpSpPr>
      <p:sp>
        <p:nvSpPr>
          <p:cNvPr id="22" name="Google Shape;22;p4"/>
          <p:cNvSpPr txBox="1"/>
          <p:nvPr>
            <p:ph type="title"/>
          </p:nvPr>
        </p:nvSpPr>
        <p:spPr>
          <a:xfrm>
            <a:off x="579300" y="459698"/>
            <a:ext cx="17129400" cy="2086800"/>
          </a:xfrm>
          <a:prstGeom prst="rect">
            <a:avLst/>
          </a:prstGeom>
        </p:spPr>
        <p:txBody>
          <a:bodyPr anchorCtr="0" anchor="t" bIns="45700" lIns="91425" spcFirstLastPara="1" rIns="91425" wrap="square" tIns="45700">
            <a:noAutofit/>
          </a:bodyPr>
          <a:lstStyle>
            <a:lvl1pPr lvl="0">
              <a:spcBef>
                <a:spcPts val="0"/>
              </a:spcBef>
              <a:spcAft>
                <a:spcPts val="0"/>
              </a:spcAft>
              <a:buSzPts val="13550"/>
              <a:buNone/>
              <a:defRPr sz="13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4"/>
          <p:cNvPicPr preferRelativeResize="0"/>
          <p:nvPr/>
        </p:nvPicPr>
        <p:blipFill>
          <a:blip r:embed="rId2">
            <a:alphaModFix/>
          </a:blip>
          <a:stretch>
            <a:fillRect/>
          </a:stretch>
        </p:blipFill>
        <p:spPr>
          <a:xfrm>
            <a:off x="1730500" y="3403168"/>
            <a:ext cx="6046426" cy="5691481"/>
          </a:xfrm>
          <a:prstGeom prst="rect">
            <a:avLst/>
          </a:prstGeom>
          <a:noFill/>
          <a:ln>
            <a:noFill/>
          </a:ln>
        </p:spPr>
      </p:pic>
      <p:grpSp>
        <p:nvGrpSpPr>
          <p:cNvPr id="24" name="Google Shape;24;p4"/>
          <p:cNvGrpSpPr/>
          <p:nvPr/>
        </p:nvGrpSpPr>
        <p:grpSpPr>
          <a:xfrm rot="5400000">
            <a:off x="9118314" y="-9118433"/>
            <a:ext cx="195915" cy="18432780"/>
            <a:chOff x="0" y="-38100"/>
            <a:chExt cx="51600" cy="4854692"/>
          </a:xfrm>
        </p:grpSpPr>
        <p:sp>
          <p:nvSpPr>
            <p:cNvPr id="25" name="Google Shape;25;p4"/>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26" name="Google Shape;26;p4"/>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4"/>
          <p:cNvGrpSpPr/>
          <p:nvPr/>
        </p:nvGrpSpPr>
        <p:grpSpPr>
          <a:xfrm rot="5400000">
            <a:off x="9118314" y="972699"/>
            <a:ext cx="195915" cy="18432780"/>
            <a:chOff x="0" y="-38100"/>
            <a:chExt cx="51600" cy="4854692"/>
          </a:xfrm>
        </p:grpSpPr>
        <p:sp>
          <p:nvSpPr>
            <p:cNvPr id="28" name="Google Shape;28;p4"/>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29" name="Google Shape;29;p4"/>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0" name="Google Shape;30;p4"/>
          <p:cNvCxnSpPr/>
          <p:nvPr/>
        </p:nvCxnSpPr>
        <p:spPr>
          <a:xfrm>
            <a:off x="9234254" y="4711084"/>
            <a:ext cx="7631100" cy="0"/>
          </a:xfrm>
          <a:prstGeom prst="straightConnector1">
            <a:avLst/>
          </a:prstGeom>
          <a:noFill/>
          <a:ln cap="flat" cmpd="sng" w="28575">
            <a:solidFill>
              <a:srgbClr val="000000"/>
            </a:solidFill>
            <a:prstDash val="solid"/>
            <a:round/>
            <a:headEnd len="sm" w="sm" type="none"/>
            <a:tailEnd len="sm" w="sm" type="none"/>
          </a:ln>
        </p:spPr>
      </p:cxnSp>
      <p:cxnSp>
        <p:nvCxnSpPr>
          <p:cNvPr id="31" name="Google Shape;31;p4"/>
          <p:cNvCxnSpPr/>
          <p:nvPr/>
        </p:nvCxnSpPr>
        <p:spPr>
          <a:xfrm>
            <a:off x="9234254" y="6197103"/>
            <a:ext cx="7631100" cy="0"/>
          </a:xfrm>
          <a:prstGeom prst="straightConnector1">
            <a:avLst/>
          </a:prstGeom>
          <a:noFill/>
          <a:ln cap="flat" cmpd="sng" w="28575">
            <a:solidFill>
              <a:srgbClr val="000000"/>
            </a:solidFill>
            <a:prstDash val="solid"/>
            <a:round/>
            <a:headEnd len="sm" w="sm" type="none"/>
            <a:tailEnd len="sm" w="sm" type="none"/>
          </a:ln>
        </p:spPr>
      </p:cxnSp>
      <p:cxnSp>
        <p:nvCxnSpPr>
          <p:cNvPr id="32" name="Google Shape;32;p4"/>
          <p:cNvCxnSpPr/>
          <p:nvPr/>
        </p:nvCxnSpPr>
        <p:spPr>
          <a:xfrm>
            <a:off x="9234254" y="7683123"/>
            <a:ext cx="7631100" cy="0"/>
          </a:xfrm>
          <a:prstGeom prst="straightConnector1">
            <a:avLst/>
          </a:prstGeom>
          <a:noFill/>
          <a:ln cap="flat" cmpd="sng" w="28575">
            <a:solidFill>
              <a:srgbClr val="000000"/>
            </a:solidFill>
            <a:prstDash val="solid"/>
            <a:round/>
            <a:headEnd len="sm" w="sm" type="none"/>
            <a:tailEnd len="sm" w="sm" type="none"/>
          </a:ln>
        </p:spPr>
      </p:cxnSp>
      <p:grpSp>
        <p:nvGrpSpPr>
          <p:cNvPr id="33" name="Google Shape;33;p4"/>
          <p:cNvGrpSpPr/>
          <p:nvPr/>
        </p:nvGrpSpPr>
        <p:grpSpPr>
          <a:xfrm>
            <a:off x="9372268" y="3499485"/>
            <a:ext cx="1486042" cy="812862"/>
            <a:chOff x="0" y="-38100"/>
            <a:chExt cx="812800" cy="444600"/>
          </a:xfrm>
        </p:grpSpPr>
        <p:sp>
          <p:nvSpPr>
            <p:cNvPr id="34" name="Google Shape;34;p4"/>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txBox="1"/>
            <p:nvPr/>
          </p:nvSpPr>
          <p:spPr>
            <a:xfrm>
              <a:off x="0" y="-38100"/>
              <a:ext cx="812700" cy="4446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 name="Google Shape;36;p4"/>
          <p:cNvSpPr/>
          <p:nvPr/>
        </p:nvSpPr>
        <p:spPr>
          <a:xfrm rot="2700000">
            <a:off x="9703346" y="3529041"/>
            <a:ext cx="823859" cy="823859"/>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3">
              <a:alphaModFix/>
            </a:blip>
            <a:stretch>
              <a:fillRect b="0" l="0" r="0" t="0"/>
            </a:stretch>
          </a:blipFill>
          <a:ln>
            <a:noFill/>
          </a:ln>
        </p:spPr>
      </p:sp>
      <p:sp>
        <p:nvSpPr>
          <p:cNvPr id="37" name="Google Shape;37;p4"/>
          <p:cNvSpPr txBox="1"/>
          <p:nvPr/>
        </p:nvSpPr>
        <p:spPr>
          <a:xfrm>
            <a:off x="10858283" y="3547997"/>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01</a:t>
            </a:r>
            <a:endParaRPr/>
          </a:p>
        </p:txBody>
      </p:sp>
      <p:grpSp>
        <p:nvGrpSpPr>
          <p:cNvPr id="38" name="Google Shape;38;p4"/>
          <p:cNvGrpSpPr/>
          <p:nvPr/>
        </p:nvGrpSpPr>
        <p:grpSpPr>
          <a:xfrm>
            <a:off x="9372268" y="5009317"/>
            <a:ext cx="1486042" cy="812862"/>
            <a:chOff x="0" y="-38100"/>
            <a:chExt cx="812800" cy="444600"/>
          </a:xfrm>
        </p:grpSpPr>
        <p:sp>
          <p:nvSpPr>
            <p:cNvPr id="39" name="Google Shape;39;p4"/>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nvSpPr>
          <p:spPr>
            <a:xfrm>
              <a:off x="0" y="-38100"/>
              <a:ext cx="812700" cy="4446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 name="Google Shape;41;p4"/>
          <p:cNvSpPr/>
          <p:nvPr/>
        </p:nvSpPr>
        <p:spPr>
          <a:xfrm rot="2700000">
            <a:off x="9703346" y="5038873"/>
            <a:ext cx="823859" cy="823859"/>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3">
              <a:alphaModFix/>
            </a:blip>
            <a:stretch>
              <a:fillRect b="0" l="0" r="0" t="0"/>
            </a:stretch>
          </a:blipFill>
          <a:ln>
            <a:noFill/>
          </a:ln>
        </p:spPr>
      </p:sp>
      <p:sp>
        <p:nvSpPr>
          <p:cNvPr id="42" name="Google Shape;42;p4"/>
          <p:cNvSpPr txBox="1"/>
          <p:nvPr/>
        </p:nvSpPr>
        <p:spPr>
          <a:xfrm>
            <a:off x="10858283" y="507702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02</a:t>
            </a:r>
            <a:endParaRPr/>
          </a:p>
        </p:txBody>
      </p:sp>
      <p:grpSp>
        <p:nvGrpSpPr>
          <p:cNvPr id="43" name="Google Shape;43;p4"/>
          <p:cNvGrpSpPr/>
          <p:nvPr/>
        </p:nvGrpSpPr>
        <p:grpSpPr>
          <a:xfrm>
            <a:off x="9372268" y="6519149"/>
            <a:ext cx="1486042" cy="812862"/>
            <a:chOff x="0" y="-38100"/>
            <a:chExt cx="812800" cy="444600"/>
          </a:xfrm>
        </p:grpSpPr>
        <p:sp>
          <p:nvSpPr>
            <p:cNvPr id="44" name="Google Shape;44;p4"/>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txBox="1"/>
            <p:nvPr/>
          </p:nvSpPr>
          <p:spPr>
            <a:xfrm>
              <a:off x="0" y="-38100"/>
              <a:ext cx="812700" cy="4446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 name="Google Shape;46;p4"/>
          <p:cNvSpPr/>
          <p:nvPr/>
        </p:nvSpPr>
        <p:spPr>
          <a:xfrm rot="2700000">
            <a:off x="9703346" y="6548705"/>
            <a:ext cx="823859" cy="823859"/>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3">
              <a:alphaModFix/>
            </a:blip>
            <a:stretch>
              <a:fillRect b="0" l="0" r="0" t="0"/>
            </a:stretch>
          </a:blipFill>
          <a:ln>
            <a:noFill/>
          </a:ln>
        </p:spPr>
      </p:sp>
      <p:sp>
        <p:nvSpPr>
          <p:cNvPr id="47" name="Google Shape;47;p4"/>
          <p:cNvSpPr txBox="1"/>
          <p:nvPr/>
        </p:nvSpPr>
        <p:spPr>
          <a:xfrm>
            <a:off x="10858283" y="660605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03</a:t>
            </a:r>
            <a:endParaRPr/>
          </a:p>
        </p:txBody>
      </p:sp>
      <p:grpSp>
        <p:nvGrpSpPr>
          <p:cNvPr id="48" name="Google Shape;48;p4"/>
          <p:cNvGrpSpPr/>
          <p:nvPr/>
        </p:nvGrpSpPr>
        <p:grpSpPr>
          <a:xfrm>
            <a:off x="9372268" y="8028981"/>
            <a:ext cx="1486042" cy="812862"/>
            <a:chOff x="0" y="-38100"/>
            <a:chExt cx="812800" cy="444600"/>
          </a:xfrm>
        </p:grpSpPr>
        <p:sp>
          <p:nvSpPr>
            <p:cNvPr id="49" name="Google Shape;49;p4"/>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txBox="1"/>
            <p:nvPr/>
          </p:nvSpPr>
          <p:spPr>
            <a:xfrm>
              <a:off x="0" y="-38100"/>
              <a:ext cx="812700" cy="4446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 name="Google Shape;51;p4"/>
          <p:cNvSpPr/>
          <p:nvPr/>
        </p:nvSpPr>
        <p:spPr>
          <a:xfrm rot="2700000">
            <a:off x="9703346" y="8058537"/>
            <a:ext cx="823859" cy="823859"/>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3">
              <a:alphaModFix/>
            </a:blip>
            <a:stretch>
              <a:fillRect b="0" l="0" r="0" t="0"/>
            </a:stretch>
          </a:blipFill>
          <a:ln>
            <a:noFill/>
          </a:ln>
        </p:spPr>
      </p:sp>
      <p:sp>
        <p:nvSpPr>
          <p:cNvPr id="52" name="Google Shape;52;p4"/>
          <p:cNvSpPr txBox="1"/>
          <p:nvPr/>
        </p:nvSpPr>
        <p:spPr>
          <a:xfrm>
            <a:off x="10858283" y="8135085"/>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04</a:t>
            </a:r>
            <a:endParaRPr/>
          </a:p>
        </p:txBody>
      </p:sp>
      <p:sp>
        <p:nvSpPr>
          <p:cNvPr id="53" name="Google Shape;53;p4"/>
          <p:cNvSpPr txBox="1"/>
          <p:nvPr>
            <p:ph idx="1" type="subTitle"/>
          </p:nvPr>
        </p:nvSpPr>
        <p:spPr>
          <a:xfrm>
            <a:off x="12313525" y="6682256"/>
            <a:ext cx="6687000" cy="710100"/>
          </a:xfrm>
          <a:prstGeom prst="rect">
            <a:avLst/>
          </a:prstGeom>
        </p:spPr>
        <p:txBody>
          <a:bodyPr anchorCtr="0" anchor="t" bIns="45700" lIns="91425" spcFirstLastPara="1" rIns="91425" wrap="square" tIns="45700">
            <a:noAutofit/>
          </a:bodyPr>
          <a:lstStyle>
            <a:lvl1pPr lvl="0" algn="l">
              <a:spcBef>
                <a:spcPts val="640"/>
              </a:spcBef>
              <a:spcAft>
                <a:spcPts val="0"/>
              </a:spcAft>
              <a:buSzPts val="3450"/>
              <a:buNone/>
              <a:defRPr sz="345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
        <p:nvSpPr>
          <p:cNvPr id="54" name="Google Shape;54;p4"/>
          <p:cNvSpPr txBox="1"/>
          <p:nvPr>
            <p:ph idx="2" type="subTitle"/>
          </p:nvPr>
        </p:nvSpPr>
        <p:spPr>
          <a:xfrm>
            <a:off x="12313525" y="5137903"/>
            <a:ext cx="6687000" cy="7101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55" name="Google Shape;55;p4"/>
          <p:cNvSpPr txBox="1"/>
          <p:nvPr>
            <p:ph idx="3" type="subTitle"/>
          </p:nvPr>
        </p:nvSpPr>
        <p:spPr>
          <a:xfrm>
            <a:off x="12313525" y="3662114"/>
            <a:ext cx="6687000" cy="7101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56" name="Google Shape;56;p4"/>
          <p:cNvSpPr txBox="1"/>
          <p:nvPr>
            <p:ph idx="4" type="subTitle"/>
          </p:nvPr>
        </p:nvSpPr>
        <p:spPr>
          <a:xfrm>
            <a:off x="12313525" y="8226606"/>
            <a:ext cx="6687000" cy="7101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FFC606"/>
        </a:solidFill>
      </p:bgPr>
    </p:bg>
    <p:spTree>
      <p:nvGrpSpPr>
        <p:cNvPr id="57" name="Shape 57"/>
        <p:cNvGrpSpPr/>
        <p:nvPr/>
      </p:nvGrpSpPr>
      <p:grpSpPr>
        <a:xfrm>
          <a:off x="0" y="0"/>
          <a:ext cx="0" cy="0"/>
          <a:chOff x="0" y="0"/>
          <a:chExt cx="0" cy="0"/>
        </a:xfrm>
      </p:grpSpPr>
      <p:pic>
        <p:nvPicPr>
          <p:cNvPr id="58" name="Google Shape;58;p5"/>
          <p:cNvPicPr preferRelativeResize="0"/>
          <p:nvPr/>
        </p:nvPicPr>
        <p:blipFill rotWithShape="1">
          <a:blip r:embed="rId2">
            <a:alphaModFix/>
          </a:blip>
          <a:srcRect b="0" l="35056" r="0" t="0"/>
          <a:stretch/>
        </p:blipFill>
        <p:spPr>
          <a:xfrm>
            <a:off x="-1" y="580475"/>
            <a:ext cx="13292677" cy="8744949"/>
          </a:xfrm>
          <a:prstGeom prst="rect">
            <a:avLst/>
          </a:prstGeom>
          <a:noFill/>
          <a:ln>
            <a:noFill/>
          </a:ln>
        </p:spPr>
      </p:pic>
      <p:sp>
        <p:nvSpPr>
          <p:cNvPr id="59" name="Google Shape;59;p5"/>
          <p:cNvSpPr txBox="1"/>
          <p:nvPr/>
        </p:nvSpPr>
        <p:spPr>
          <a:xfrm>
            <a:off x="838200" y="1033674"/>
            <a:ext cx="8808900" cy="4658700"/>
          </a:xfrm>
          <a:prstGeom prst="rect">
            <a:avLst/>
          </a:prstGeom>
          <a:noFill/>
          <a:ln>
            <a:noFill/>
          </a:ln>
        </p:spPr>
        <p:txBody>
          <a:bodyPr anchorCtr="0" anchor="t" bIns="0" lIns="0" spcFirstLastPara="1" rIns="0" wrap="square" tIns="0">
            <a:spAutoFit/>
          </a:bodyPr>
          <a:lstStyle/>
          <a:p>
            <a:pPr indent="0" lvl="0" marL="0" marR="0" rtl="0" algn="l">
              <a:lnSpc>
                <a:spcPct val="193999"/>
              </a:lnSpc>
              <a:spcBef>
                <a:spcPts val="0"/>
              </a:spcBef>
              <a:spcAft>
                <a:spcPts val="0"/>
              </a:spcAft>
              <a:buNone/>
            </a:pPr>
            <a:r>
              <a:rPr b="1" i="0" lang="en-US" sz="30266" u="none" cap="none" strike="noStrike">
                <a:solidFill>
                  <a:srgbClr val="FFFFFF"/>
                </a:solidFill>
                <a:latin typeface="Josefin Sans"/>
                <a:ea typeface="Josefin Sans"/>
                <a:cs typeface="Josefin Sans"/>
                <a:sym typeface="Josefin Sans"/>
              </a:rPr>
              <a:t>01</a:t>
            </a:r>
            <a:endParaRPr/>
          </a:p>
        </p:txBody>
      </p:sp>
      <p:sp>
        <p:nvSpPr>
          <p:cNvPr id="60" name="Google Shape;60;p5"/>
          <p:cNvSpPr/>
          <p:nvPr/>
        </p:nvSpPr>
        <p:spPr>
          <a:xfrm>
            <a:off x="9267826" y="1892718"/>
            <a:ext cx="9542281" cy="8638708"/>
          </a:xfrm>
          <a:custGeom>
            <a:rect b="b" l="l" r="r" t="t"/>
            <a:pathLst>
              <a:path extrusionOk="0" h="8638708" w="9542281">
                <a:moveTo>
                  <a:pt x="0" y="0"/>
                </a:moveTo>
                <a:lnTo>
                  <a:pt x="9542281" y="0"/>
                </a:lnTo>
                <a:lnTo>
                  <a:pt x="9542281" y="8638708"/>
                </a:lnTo>
                <a:lnTo>
                  <a:pt x="0" y="8638708"/>
                </a:lnTo>
                <a:lnTo>
                  <a:pt x="0" y="0"/>
                </a:lnTo>
                <a:close/>
              </a:path>
            </a:pathLst>
          </a:custGeom>
          <a:blipFill rotWithShape="1">
            <a:blip r:embed="rId3">
              <a:alphaModFix/>
            </a:blip>
            <a:stretch>
              <a:fillRect b="0" l="0" r="0" t="0"/>
            </a:stretch>
          </a:blipFill>
          <a:ln>
            <a:noFill/>
          </a:ln>
        </p:spPr>
      </p:sp>
      <p:sp>
        <p:nvSpPr>
          <p:cNvPr id="61" name="Google Shape;61;p5"/>
          <p:cNvSpPr txBox="1"/>
          <p:nvPr>
            <p:ph type="title"/>
          </p:nvPr>
        </p:nvSpPr>
        <p:spPr>
          <a:xfrm>
            <a:off x="838200" y="5324581"/>
            <a:ext cx="9019500" cy="3051900"/>
          </a:xfrm>
          <a:prstGeom prst="rect">
            <a:avLst/>
          </a:prstGeom>
        </p:spPr>
        <p:txBody>
          <a:bodyPr anchorCtr="0" anchor="t" bIns="45700" lIns="91425" spcFirstLastPara="1" rIns="91425" wrap="square" tIns="45700">
            <a:noAutofit/>
          </a:bodyPr>
          <a:lstStyle>
            <a:lvl1pPr lvl="0" algn="l">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2" name="Shape 62"/>
        <p:cNvGrpSpPr/>
        <p:nvPr/>
      </p:nvGrpSpPr>
      <p:grpSpPr>
        <a:xfrm>
          <a:off x="0" y="0"/>
          <a:ext cx="0" cy="0"/>
          <a:chOff x="0" y="0"/>
          <a:chExt cx="0" cy="0"/>
        </a:xfrm>
      </p:grpSpPr>
      <p:sp>
        <p:nvSpPr>
          <p:cNvPr id="63" name="Google Shape;63;p6"/>
          <p:cNvSpPr txBox="1"/>
          <p:nvPr>
            <p:ph type="title"/>
          </p:nvPr>
        </p:nvSpPr>
        <p:spPr>
          <a:xfrm>
            <a:off x="7879350" y="1654825"/>
            <a:ext cx="9975900" cy="3044700"/>
          </a:xfrm>
          <a:prstGeom prst="rect">
            <a:avLst/>
          </a:prstGeom>
        </p:spPr>
        <p:txBody>
          <a:bodyPr anchorCtr="0" anchor="t" bIns="45700" lIns="91425" spcFirstLastPara="1" rIns="91425" wrap="square" tIns="45700">
            <a:noAutofit/>
          </a:bodyPr>
          <a:lstStyle>
            <a:lvl1pPr lvl="0">
              <a:spcBef>
                <a:spcPts val="0"/>
              </a:spcBef>
              <a:spcAft>
                <a:spcPts val="0"/>
              </a:spcAft>
              <a:buSzPts val="11100"/>
              <a:buNone/>
              <a:defRPr sz="11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4" name="Google Shape;64;p6"/>
          <p:cNvPicPr preferRelativeResize="0"/>
          <p:nvPr/>
        </p:nvPicPr>
        <p:blipFill>
          <a:blip r:embed="rId2">
            <a:alphaModFix/>
          </a:blip>
          <a:stretch>
            <a:fillRect/>
          </a:stretch>
        </p:blipFill>
        <p:spPr>
          <a:xfrm>
            <a:off x="656620" y="1184892"/>
            <a:ext cx="7763949" cy="8252425"/>
          </a:xfrm>
          <a:prstGeom prst="rect">
            <a:avLst/>
          </a:prstGeom>
          <a:noFill/>
          <a:ln>
            <a:noFill/>
          </a:ln>
        </p:spPr>
      </p:pic>
      <p:grpSp>
        <p:nvGrpSpPr>
          <p:cNvPr id="65" name="Google Shape;65;p6"/>
          <p:cNvGrpSpPr/>
          <p:nvPr/>
        </p:nvGrpSpPr>
        <p:grpSpPr>
          <a:xfrm rot="5400000">
            <a:off x="9118314" y="-9118433"/>
            <a:ext cx="195915" cy="18432780"/>
            <a:chOff x="0" y="-38100"/>
            <a:chExt cx="51600" cy="4854692"/>
          </a:xfrm>
        </p:grpSpPr>
        <p:sp>
          <p:nvSpPr>
            <p:cNvPr id="66" name="Google Shape;66;p6"/>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67" name="Google Shape;67;p6"/>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 name="Google Shape;68;p6"/>
          <p:cNvGrpSpPr/>
          <p:nvPr/>
        </p:nvGrpSpPr>
        <p:grpSpPr>
          <a:xfrm rot="5400000">
            <a:off x="9118314" y="972699"/>
            <a:ext cx="195915" cy="18432780"/>
            <a:chOff x="0" y="-38100"/>
            <a:chExt cx="51600" cy="4854692"/>
          </a:xfrm>
        </p:grpSpPr>
        <p:sp>
          <p:nvSpPr>
            <p:cNvPr id="69" name="Google Shape;69;p6"/>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70" name="Google Shape;70;p6"/>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 name="Google Shape;71;p6"/>
          <p:cNvSpPr txBox="1"/>
          <p:nvPr>
            <p:ph idx="1" type="body"/>
          </p:nvPr>
        </p:nvSpPr>
        <p:spPr>
          <a:xfrm>
            <a:off x="9465450" y="5403975"/>
            <a:ext cx="6803700" cy="3255000"/>
          </a:xfrm>
          <a:prstGeom prst="rect">
            <a:avLst/>
          </a:prstGeom>
        </p:spPr>
        <p:txBody>
          <a:bodyPr anchorCtr="0" anchor="t" bIns="45700" lIns="91425" spcFirstLastPara="1" rIns="91425" wrap="square" tIns="45700">
            <a:noAutofit/>
          </a:bodyPr>
          <a:lstStyle>
            <a:lvl1pPr indent="-346075" lvl="0" marL="457200">
              <a:spcBef>
                <a:spcPts val="640"/>
              </a:spcBef>
              <a:spcAft>
                <a:spcPts val="0"/>
              </a:spcAft>
              <a:buSzPts val="1850"/>
              <a:buChar char="•"/>
              <a:defRPr/>
            </a:lvl1pPr>
            <a:lvl2pPr indent="-346075" lvl="1" marL="914400">
              <a:spcBef>
                <a:spcPts val="560"/>
              </a:spcBef>
              <a:spcAft>
                <a:spcPts val="0"/>
              </a:spcAft>
              <a:buSzPts val="1850"/>
              <a:buChar char="–"/>
              <a:defRPr/>
            </a:lvl2pPr>
            <a:lvl3pPr indent="-346075" lvl="2" marL="1371600">
              <a:spcBef>
                <a:spcPts val="480"/>
              </a:spcBef>
              <a:spcAft>
                <a:spcPts val="0"/>
              </a:spcAft>
              <a:buSzPts val="1850"/>
              <a:buChar char="•"/>
              <a:defRPr/>
            </a:lvl3pPr>
            <a:lvl4pPr indent="-346075" lvl="3" marL="1828800">
              <a:spcBef>
                <a:spcPts val="400"/>
              </a:spcBef>
              <a:spcAft>
                <a:spcPts val="0"/>
              </a:spcAft>
              <a:buSzPts val="1850"/>
              <a:buChar char="–"/>
              <a:defRPr/>
            </a:lvl4pPr>
            <a:lvl5pPr indent="-346075" lvl="4" marL="2286000">
              <a:spcBef>
                <a:spcPts val="400"/>
              </a:spcBef>
              <a:spcAft>
                <a:spcPts val="0"/>
              </a:spcAft>
              <a:buSzPts val="1850"/>
              <a:buChar char="»"/>
              <a:defRPr/>
            </a:lvl5pPr>
            <a:lvl6pPr indent="-346075" lvl="5" marL="2743200">
              <a:spcBef>
                <a:spcPts val="400"/>
              </a:spcBef>
              <a:spcAft>
                <a:spcPts val="0"/>
              </a:spcAft>
              <a:buSzPts val="1850"/>
              <a:buChar char="•"/>
              <a:defRPr/>
            </a:lvl6pPr>
            <a:lvl7pPr indent="-346075" lvl="6" marL="3200400">
              <a:spcBef>
                <a:spcPts val="400"/>
              </a:spcBef>
              <a:spcAft>
                <a:spcPts val="0"/>
              </a:spcAft>
              <a:buSzPts val="1850"/>
              <a:buChar char="•"/>
              <a:defRPr/>
            </a:lvl7pPr>
            <a:lvl8pPr indent="-346075" lvl="7" marL="3657600">
              <a:spcBef>
                <a:spcPts val="400"/>
              </a:spcBef>
              <a:spcAft>
                <a:spcPts val="0"/>
              </a:spcAft>
              <a:buSzPts val="1850"/>
              <a:buChar char="•"/>
              <a:defRPr/>
            </a:lvl8pPr>
            <a:lvl9pPr indent="-346075" lvl="8" marL="4114800">
              <a:spcBef>
                <a:spcPts val="400"/>
              </a:spcBef>
              <a:spcAft>
                <a:spcPts val="0"/>
              </a:spcAft>
              <a:buSzPts val="18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2" name="Shape 72"/>
        <p:cNvGrpSpPr/>
        <p:nvPr/>
      </p:nvGrpSpPr>
      <p:grpSpPr>
        <a:xfrm>
          <a:off x="0" y="0"/>
          <a:ext cx="0" cy="0"/>
          <a:chOff x="0" y="0"/>
          <a:chExt cx="0" cy="0"/>
        </a:xfrm>
      </p:grpSpPr>
      <p:sp>
        <p:nvSpPr>
          <p:cNvPr id="73" name="Google Shape;73;p7"/>
          <p:cNvSpPr txBox="1"/>
          <p:nvPr>
            <p:ph type="title"/>
          </p:nvPr>
        </p:nvSpPr>
        <p:spPr>
          <a:xfrm>
            <a:off x="579300" y="643850"/>
            <a:ext cx="17129400" cy="1143000"/>
          </a:xfrm>
          <a:prstGeom prst="rect">
            <a:avLst/>
          </a:prstGeom>
        </p:spPr>
        <p:txBody>
          <a:bodyPr anchorCtr="0" anchor="t" bIns="45700" lIns="91425" spcFirstLastPara="1" rIns="91425" wrap="square" tIns="45700">
            <a:noAutofit/>
          </a:bodyPr>
          <a:lstStyle>
            <a:lvl1pPr lvl="0">
              <a:spcBef>
                <a:spcPts val="0"/>
              </a:spcBef>
              <a:spcAft>
                <a:spcPts val="0"/>
              </a:spcAft>
              <a:buSzPts val="8550"/>
              <a:buNone/>
              <a:defRPr sz="85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4" name="Google Shape;74;p7"/>
          <p:cNvGrpSpPr/>
          <p:nvPr/>
        </p:nvGrpSpPr>
        <p:grpSpPr>
          <a:xfrm rot="5400000">
            <a:off x="9118314" y="-9118433"/>
            <a:ext cx="195915" cy="18432780"/>
            <a:chOff x="0" y="-38100"/>
            <a:chExt cx="51600" cy="4854692"/>
          </a:xfrm>
        </p:grpSpPr>
        <p:sp>
          <p:nvSpPr>
            <p:cNvPr id="75" name="Google Shape;75;p7"/>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76" name="Google Shape;76;p7"/>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7"/>
          <p:cNvGrpSpPr/>
          <p:nvPr/>
        </p:nvGrpSpPr>
        <p:grpSpPr>
          <a:xfrm rot="5400000">
            <a:off x="9118314" y="972699"/>
            <a:ext cx="195915" cy="18432780"/>
            <a:chOff x="0" y="-38100"/>
            <a:chExt cx="51600" cy="4854692"/>
          </a:xfrm>
        </p:grpSpPr>
        <p:sp>
          <p:nvSpPr>
            <p:cNvPr id="78" name="Google Shape;78;p7"/>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79" name="Google Shape;79;p7"/>
            <p:cNvSpPr txBox="1"/>
            <p:nvPr/>
          </p:nvSpPr>
          <p:spPr>
            <a:xfrm>
              <a:off x="0" y="-38100"/>
              <a:ext cx="51600" cy="4854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80" name="Google Shape;80;p7"/>
          <p:cNvGraphicFramePr/>
          <p:nvPr/>
        </p:nvGraphicFramePr>
        <p:xfrm>
          <a:off x="501569" y="2508820"/>
          <a:ext cx="3000000" cy="3000000"/>
        </p:xfrm>
        <a:graphic>
          <a:graphicData uri="http://schemas.openxmlformats.org/drawingml/2006/table">
            <a:tbl>
              <a:tblPr>
                <a:noFill/>
                <a:tableStyleId>{33E795D9-DC54-4E05-A356-F55BE7825625}</a:tableStyleId>
              </a:tblPr>
              <a:tblGrid>
                <a:gridCol w="1946625"/>
                <a:gridCol w="1286100"/>
                <a:gridCol w="1286100"/>
                <a:gridCol w="1286100"/>
                <a:gridCol w="1286100"/>
                <a:gridCol w="1286100"/>
                <a:gridCol w="1286100"/>
                <a:gridCol w="1286100"/>
                <a:gridCol w="1286100"/>
                <a:gridCol w="1286100"/>
                <a:gridCol w="1286100"/>
                <a:gridCol w="1286100"/>
                <a:gridCol w="1286100"/>
              </a:tblGrid>
              <a:tr h="665175">
                <a:tc rowSpan="2">
                  <a:txBody>
                    <a:bodyPr/>
                    <a:lstStyle/>
                    <a:p>
                      <a:pPr indent="0" lvl="0" marL="0" marR="0" rtl="0" algn="ctr">
                        <a:lnSpc>
                          <a:spcPct val="140016"/>
                        </a:lnSpc>
                        <a:spcBef>
                          <a:spcPts val="0"/>
                        </a:spcBef>
                        <a:spcAft>
                          <a:spcPts val="0"/>
                        </a:spcAft>
                        <a:buNone/>
                      </a:pPr>
                      <a:r>
                        <a:rPr b="1" lang="en-US" sz="2399" u="none" cap="none" strike="noStrike">
                          <a:solidFill>
                            <a:srgbClr val="000000"/>
                          </a:solidFill>
                          <a:latin typeface="Assistant"/>
                          <a:ea typeface="Assistant"/>
                          <a:cs typeface="Assistant"/>
                          <a:sym typeface="Assistant"/>
                        </a:rPr>
                        <a:t>Process</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gridSpan="4">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osefin Sans"/>
                          <a:ea typeface="Josefin Sans"/>
                          <a:cs typeface="Josefin Sans"/>
                          <a:sym typeface="Josefin Sans"/>
                        </a:rPr>
                        <a:t>Quarter 1</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hMerge="1"/>
                <a:tc hMerge="1"/>
                <a:tc hMerge="1"/>
                <a:tc gridSpan="4">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osefin Sans"/>
                          <a:ea typeface="Josefin Sans"/>
                          <a:cs typeface="Josefin Sans"/>
                          <a:sym typeface="Josefin Sans"/>
                        </a:rPr>
                        <a:t>Quarter 2</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hMerge="1"/>
                <a:tc hMerge="1"/>
                <a:tc hMerge="1"/>
                <a:tc gridSpan="4">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osefin Sans"/>
                          <a:ea typeface="Josefin Sans"/>
                          <a:cs typeface="Josefin Sans"/>
                          <a:sym typeface="Josefin Sans"/>
                        </a:rPr>
                        <a:t>Quarter 3</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hMerge="1"/>
                <a:tc hMerge="1"/>
                <a:tc hMerge="1"/>
              </a:tr>
              <a:tr h="700425">
                <a:tc vMerge="1"/>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Jan</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Feb</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Mar</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Apr</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May</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Jun</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Jul</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Aug</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Sep</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Oct</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Nov</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Dec</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Initiation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Planning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Execution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Monitoring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Closure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81" name="Google Shape;81;p7"/>
          <p:cNvSpPr/>
          <p:nvPr/>
        </p:nvSpPr>
        <p:spPr>
          <a:xfrm rot="2852014">
            <a:off x="16767084" y="484930"/>
            <a:ext cx="982609" cy="1613238"/>
          </a:xfrm>
          <a:custGeom>
            <a:rect b="b" l="l" r="r" t="t"/>
            <a:pathLst>
              <a:path extrusionOk="0" h="1613616" w="982839">
                <a:moveTo>
                  <a:pt x="0" y="0"/>
                </a:moveTo>
                <a:lnTo>
                  <a:pt x="982838" y="0"/>
                </a:lnTo>
                <a:lnTo>
                  <a:pt x="982838" y="1613616"/>
                </a:lnTo>
                <a:lnTo>
                  <a:pt x="0" y="1613616"/>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9300" y="507925"/>
            <a:ext cx="171294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688186"/>
              </a:buClr>
              <a:buSzPts val="8000"/>
              <a:buFont typeface="Josefin Sans"/>
              <a:buNone/>
              <a:defRPr b="1" i="0" sz="8000" u="none" cap="none" strike="noStrike">
                <a:solidFill>
                  <a:srgbClr val="688186"/>
                </a:solidFill>
                <a:latin typeface="Josefin Sans"/>
                <a:ea typeface="Josefin Sans"/>
                <a:cs typeface="Josefin Sans"/>
                <a:sym typeface="Josefi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938838"/>
            <a:ext cx="8229600" cy="4526100"/>
          </a:xfrm>
          <a:prstGeom prst="rect">
            <a:avLst/>
          </a:prstGeom>
          <a:noFill/>
          <a:ln>
            <a:noFill/>
          </a:ln>
        </p:spPr>
        <p:txBody>
          <a:bodyPr anchorCtr="0" anchor="t" bIns="45700" lIns="91425" spcFirstLastPara="1" rIns="91425" wrap="square" tIns="45700">
            <a:noAutofit/>
          </a:bodyPr>
          <a:lstStyle>
            <a:lvl1pPr indent="-346075" lvl="0" marL="457200" marR="0" rtl="0" algn="ctr">
              <a:spcBef>
                <a:spcPts val="64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1pPr>
            <a:lvl2pPr indent="-346075" lvl="1" marL="914400" marR="0" rtl="0" algn="ctr">
              <a:spcBef>
                <a:spcPts val="56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2pPr>
            <a:lvl3pPr indent="-346075" lvl="2" marL="1371600" marR="0" rtl="0" algn="ctr">
              <a:spcBef>
                <a:spcPts val="48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3pPr>
            <a:lvl4pPr indent="-346075" lvl="3" marL="1828800" marR="0" rtl="0" algn="ctr">
              <a:spcBef>
                <a:spcPts val="40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4pPr>
            <a:lvl5pPr indent="-346075" lvl="4" marL="2286000" marR="0" rtl="0" algn="ctr">
              <a:spcBef>
                <a:spcPts val="40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5pPr>
            <a:lvl6pPr indent="-346075" lvl="5" marL="2743200" marR="0" rtl="0" algn="ctr">
              <a:spcBef>
                <a:spcPts val="40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6pPr>
            <a:lvl7pPr indent="-346075" lvl="6" marL="3200400" marR="0" rtl="0" algn="ctr">
              <a:spcBef>
                <a:spcPts val="40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7pPr>
            <a:lvl8pPr indent="-346075" lvl="7" marL="3657600" marR="0" rtl="0" algn="ctr">
              <a:spcBef>
                <a:spcPts val="40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8pPr>
            <a:lvl9pPr indent="-346075" lvl="8" marL="4114800" marR="0" rtl="0" algn="ctr">
              <a:spcBef>
                <a:spcPts val="400"/>
              </a:spcBef>
              <a:spcAft>
                <a:spcPts val="0"/>
              </a:spcAft>
              <a:buClr>
                <a:schemeClr val="dk1"/>
              </a:buClr>
              <a:buSzPts val="1850"/>
              <a:buFont typeface="Assistant"/>
              <a:buChar char="•"/>
              <a:defRPr i="0" sz="1850" u="none" cap="none" strike="noStrike">
                <a:solidFill>
                  <a:schemeClr val="dk1"/>
                </a:solidFill>
                <a:latin typeface="Assistant"/>
                <a:ea typeface="Assistant"/>
                <a:cs typeface="Assistant"/>
                <a:sym typeface="Assistan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29.png"/><Relationship Id="rId6"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34.png"/><Relationship Id="rId7"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5.pn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1.png"/><Relationship Id="rId4" Type="http://schemas.openxmlformats.org/officeDocument/2006/relationships/image" Target="../media/image50.png"/><Relationship Id="rId5" Type="http://schemas.openxmlformats.org/officeDocument/2006/relationships/image" Target="../media/image38.png"/></Relationships>
</file>

<file path=ppt/slides/_rels/slide19.xml.rels><?xml version="1.0" encoding="UTF-8" standalone="yes"?><Relationships xmlns="http://schemas.openxmlformats.org/package/2006/relationships"><Relationship Id="rId20" Type="http://schemas.openxmlformats.org/officeDocument/2006/relationships/image" Target="../media/image60.png"/><Relationship Id="rId11" Type="http://schemas.openxmlformats.org/officeDocument/2006/relationships/image" Target="../media/image28.png"/><Relationship Id="rId22" Type="http://schemas.openxmlformats.org/officeDocument/2006/relationships/image" Target="../media/image34.png"/><Relationship Id="rId10" Type="http://schemas.openxmlformats.org/officeDocument/2006/relationships/image" Target="../media/image62.png"/><Relationship Id="rId21" Type="http://schemas.openxmlformats.org/officeDocument/2006/relationships/image" Target="../media/image52.png"/><Relationship Id="rId13" Type="http://schemas.openxmlformats.org/officeDocument/2006/relationships/image" Target="../media/image18.png"/><Relationship Id="rId12" Type="http://schemas.openxmlformats.org/officeDocument/2006/relationships/image" Target="../media/image57.png"/><Relationship Id="rId23"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3.png"/><Relationship Id="rId4" Type="http://schemas.openxmlformats.org/officeDocument/2006/relationships/image" Target="../media/image59.png"/><Relationship Id="rId9" Type="http://schemas.openxmlformats.org/officeDocument/2006/relationships/image" Target="../media/image25.png"/><Relationship Id="rId15" Type="http://schemas.openxmlformats.org/officeDocument/2006/relationships/image" Target="../media/image29.png"/><Relationship Id="rId14" Type="http://schemas.openxmlformats.org/officeDocument/2006/relationships/image" Target="../media/image24.png"/><Relationship Id="rId17" Type="http://schemas.openxmlformats.org/officeDocument/2006/relationships/image" Target="../media/image56.png"/><Relationship Id="rId16" Type="http://schemas.openxmlformats.org/officeDocument/2006/relationships/image" Target="../media/image40.png"/><Relationship Id="rId5" Type="http://schemas.openxmlformats.org/officeDocument/2006/relationships/image" Target="../media/image7.png"/><Relationship Id="rId19" Type="http://schemas.openxmlformats.org/officeDocument/2006/relationships/image" Target="../media/image22.png"/><Relationship Id="rId6" Type="http://schemas.openxmlformats.org/officeDocument/2006/relationships/image" Target="../media/image54.png"/><Relationship Id="rId18" Type="http://schemas.openxmlformats.org/officeDocument/2006/relationships/image" Target="../media/image61.png"/><Relationship Id="rId7" Type="http://schemas.openxmlformats.org/officeDocument/2006/relationships/image" Target="../media/image2.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6.jp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30.png"/><Relationship Id="rId6" Type="http://schemas.openxmlformats.org/officeDocument/2006/relationships/image" Target="../media/image15.png"/><Relationship Id="rId7" Type="http://schemas.openxmlformats.org/officeDocument/2006/relationships/image" Target="../media/image20.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8"/>
          <p:cNvSpPr txBox="1"/>
          <p:nvPr/>
        </p:nvSpPr>
        <p:spPr>
          <a:xfrm>
            <a:off x="784050" y="489203"/>
            <a:ext cx="16719900" cy="1934100"/>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1" i="0" lang="en-US" sz="12565" u="none" cap="none" strike="noStrike">
                <a:solidFill>
                  <a:srgbClr val="FFC606"/>
                </a:solidFill>
                <a:latin typeface="Josefin Sans"/>
                <a:ea typeface="Josefin Sans"/>
                <a:cs typeface="Josefin Sans"/>
                <a:sym typeface="Josefin Sans"/>
              </a:rPr>
              <a:t>PROJECT PLANNING</a:t>
            </a:r>
            <a:endParaRPr/>
          </a:p>
        </p:txBody>
      </p:sp>
      <p:sp>
        <p:nvSpPr>
          <p:cNvPr id="87" name="Google Shape;87;p8"/>
          <p:cNvSpPr/>
          <p:nvPr/>
        </p:nvSpPr>
        <p:spPr>
          <a:xfrm>
            <a:off x="2855114" y="3768470"/>
            <a:ext cx="12577771" cy="2988136"/>
          </a:xfrm>
          <a:custGeom>
            <a:rect b="b" l="l" r="r" t="t"/>
            <a:pathLst>
              <a:path extrusionOk="0" h="2988136" w="12577771">
                <a:moveTo>
                  <a:pt x="0" y="0"/>
                </a:moveTo>
                <a:lnTo>
                  <a:pt x="12577772" y="0"/>
                </a:lnTo>
                <a:lnTo>
                  <a:pt x="12577772" y="2988136"/>
                </a:lnTo>
                <a:lnTo>
                  <a:pt x="0" y="2988136"/>
                </a:lnTo>
                <a:lnTo>
                  <a:pt x="0" y="0"/>
                </a:lnTo>
                <a:close/>
              </a:path>
            </a:pathLst>
          </a:custGeom>
          <a:blipFill rotWithShape="1">
            <a:blip r:embed="rId3">
              <a:alphaModFix amt="30000"/>
            </a:blip>
            <a:stretch>
              <a:fillRect b="-162494" l="0" r="0" t="0"/>
            </a:stretch>
          </a:blipFill>
          <a:ln>
            <a:noFill/>
          </a:ln>
        </p:spPr>
      </p:sp>
      <p:pic>
        <p:nvPicPr>
          <p:cNvPr id="88" name="Google Shape;88;p8"/>
          <p:cNvPicPr preferRelativeResize="0"/>
          <p:nvPr/>
        </p:nvPicPr>
        <p:blipFill>
          <a:blip r:embed="rId4">
            <a:alphaModFix/>
          </a:blip>
          <a:stretch>
            <a:fillRect/>
          </a:stretch>
        </p:blipFill>
        <p:spPr>
          <a:xfrm>
            <a:off x="5958809" y="1583484"/>
            <a:ext cx="6656625" cy="5173105"/>
          </a:xfrm>
          <a:prstGeom prst="rect">
            <a:avLst/>
          </a:prstGeom>
          <a:noFill/>
          <a:ln>
            <a:noFill/>
          </a:ln>
        </p:spPr>
      </p:pic>
      <p:grpSp>
        <p:nvGrpSpPr>
          <p:cNvPr id="89" name="Google Shape;89;p8"/>
          <p:cNvGrpSpPr/>
          <p:nvPr/>
        </p:nvGrpSpPr>
        <p:grpSpPr>
          <a:xfrm rot="5400000">
            <a:off x="9118396" y="-9118396"/>
            <a:ext cx="195868" cy="18432661"/>
            <a:chOff x="0" y="-38100"/>
            <a:chExt cx="51587" cy="4854693"/>
          </a:xfrm>
        </p:grpSpPr>
        <p:sp>
          <p:nvSpPr>
            <p:cNvPr id="90" name="Google Shape;90;p8"/>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91" name="Google Shape;91;p8"/>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8"/>
          <p:cNvGrpSpPr/>
          <p:nvPr/>
        </p:nvGrpSpPr>
        <p:grpSpPr>
          <a:xfrm rot="5400000">
            <a:off x="9118396" y="972736"/>
            <a:ext cx="195868" cy="18432661"/>
            <a:chOff x="0" y="-38100"/>
            <a:chExt cx="51587" cy="4854693"/>
          </a:xfrm>
        </p:grpSpPr>
        <p:sp>
          <p:nvSpPr>
            <p:cNvPr id="93" name="Google Shape;93;p8"/>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94" name="Google Shape;94;p8"/>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8"/>
          <p:cNvSpPr txBox="1"/>
          <p:nvPr/>
        </p:nvSpPr>
        <p:spPr>
          <a:xfrm>
            <a:off x="1066010" y="6667678"/>
            <a:ext cx="16155900" cy="2696700"/>
          </a:xfrm>
          <a:prstGeom prst="rect">
            <a:avLst/>
          </a:prstGeom>
          <a:noFill/>
          <a:ln>
            <a:noFill/>
          </a:ln>
        </p:spPr>
        <p:txBody>
          <a:bodyPr anchorCtr="0" anchor="t" bIns="0" lIns="0" spcFirstLastPara="1" rIns="0" wrap="square" tIns="0">
            <a:spAutoFit/>
          </a:bodyPr>
          <a:lstStyle/>
          <a:p>
            <a:pPr indent="0" lvl="0" marL="0" marR="0" rtl="0" algn="ctr">
              <a:lnSpc>
                <a:spcPct val="121005"/>
              </a:lnSpc>
              <a:spcBef>
                <a:spcPts val="0"/>
              </a:spcBef>
              <a:spcAft>
                <a:spcPts val="0"/>
              </a:spcAft>
              <a:buNone/>
            </a:pPr>
            <a:r>
              <a:rPr b="1" i="0" lang="en-US" sz="17519" u="none" cap="none" strike="noStrike">
                <a:solidFill>
                  <a:srgbClr val="688186"/>
                </a:solidFill>
                <a:latin typeface="Josefin Sans"/>
                <a:ea typeface="Josefin Sans"/>
                <a:cs typeface="Josefin Sans"/>
                <a:sym typeface="Josefin Sans"/>
              </a:rPr>
              <a:t>INFOGRAPHIC</a:t>
            </a:r>
            <a:endParaRPr/>
          </a:p>
        </p:txBody>
      </p:sp>
      <p:sp>
        <p:nvSpPr>
          <p:cNvPr id="96" name="Google Shape;96;p8"/>
          <p:cNvSpPr txBox="1"/>
          <p:nvPr/>
        </p:nvSpPr>
        <p:spPr>
          <a:xfrm>
            <a:off x="4652031" y="9173615"/>
            <a:ext cx="8983939" cy="455295"/>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b="0" i="0" lang="en-US" sz="2699" u="none" cap="none" strike="noStrike">
                <a:solidFill>
                  <a:srgbClr val="000000"/>
                </a:solidFill>
                <a:latin typeface="Assistant"/>
                <a:ea typeface="Assistant"/>
                <a:cs typeface="Assistant"/>
                <a:sym typeface="Assistant"/>
              </a:rPr>
              <a:t>A Comprehensive Guide for Business Professionals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17"/>
          <p:cNvPicPr preferRelativeResize="0"/>
          <p:nvPr/>
        </p:nvPicPr>
        <p:blipFill rotWithShape="1">
          <a:blip r:embed="rId3">
            <a:alphaModFix/>
          </a:blip>
          <a:srcRect b="0" l="0" r="0" t="18838"/>
          <a:stretch/>
        </p:blipFill>
        <p:spPr>
          <a:xfrm flipH="1">
            <a:off x="0" y="195868"/>
            <a:ext cx="18288000" cy="9895265"/>
          </a:xfrm>
          <a:prstGeom prst="rect">
            <a:avLst/>
          </a:prstGeom>
          <a:noFill/>
          <a:ln>
            <a:noFill/>
          </a:ln>
        </p:spPr>
      </p:pic>
      <p:grpSp>
        <p:nvGrpSpPr>
          <p:cNvPr id="298" name="Google Shape;298;p17"/>
          <p:cNvGrpSpPr/>
          <p:nvPr/>
        </p:nvGrpSpPr>
        <p:grpSpPr>
          <a:xfrm rot="5400000">
            <a:off x="9118396" y="-9118396"/>
            <a:ext cx="195868" cy="18432661"/>
            <a:chOff x="0" y="-38100"/>
            <a:chExt cx="51587" cy="4854693"/>
          </a:xfrm>
        </p:grpSpPr>
        <p:sp>
          <p:nvSpPr>
            <p:cNvPr id="299" name="Google Shape;299;p17"/>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300" name="Google Shape;300;p17"/>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7"/>
          <p:cNvGrpSpPr/>
          <p:nvPr/>
        </p:nvGrpSpPr>
        <p:grpSpPr>
          <a:xfrm rot="5400000">
            <a:off x="9118396" y="972736"/>
            <a:ext cx="195868" cy="18432661"/>
            <a:chOff x="0" y="-38100"/>
            <a:chExt cx="51587" cy="4854693"/>
          </a:xfrm>
        </p:grpSpPr>
        <p:sp>
          <p:nvSpPr>
            <p:cNvPr id="302" name="Google Shape;302;p17"/>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303" name="Google Shape;303;p17"/>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7"/>
          <p:cNvGrpSpPr/>
          <p:nvPr/>
        </p:nvGrpSpPr>
        <p:grpSpPr>
          <a:xfrm>
            <a:off x="-182693" y="1806918"/>
            <a:ext cx="7269772" cy="1436401"/>
            <a:chOff x="0" y="-38100"/>
            <a:chExt cx="1914673" cy="378311"/>
          </a:xfrm>
        </p:grpSpPr>
        <p:sp>
          <p:nvSpPr>
            <p:cNvPr id="305" name="Google Shape;305;p17"/>
            <p:cNvSpPr/>
            <p:nvPr/>
          </p:nvSpPr>
          <p:spPr>
            <a:xfrm>
              <a:off x="0" y="0"/>
              <a:ext cx="1914673" cy="340211"/>
            </a:xfrm>
            <a:custGeom>
              <a:rect b="b" l="l" r="r" t="t"/>
              <a:pathLst>
                <a:path extrusionOk="0" h="340211" w="1914673">
                  <a:moveTo>
                    <a:pt x="0" y="0"/>
                  </a:moveTo>
                  <a:lnTo>
                    <a:pt x="1914673" y="0"/>
                  </a:lnTo>
                  <a:lnTo>
                    <a:pt x="1914673" y="340211"/>
                  </a:lnTo>
                  <a:lnTo>
                    <a:pt x="0" y="340211"/>
                  </a:lnTo>
                  <a:close/>
                </a:path>
              </a:pathLst>
            </a:custGeom>
            <a:solidFill>
              <a:srgbClr val="FFC606"/>
            </a:solidFill>
            <a:ln>
              <a:noFill/>
            </a:ln>
          </p:spPr>
        </p:sp>
        <p:sp>
          <p:nvSpPr>
            <p:cNvPr id="306" name="Google Shape;306;p17"/>
            <p:cNvSpPr txBox="1"/>
            <p:nvPr/>
          </p:nvSpPr>
          <p:spPr>
            <a:xfrm>
              <a:off x="0" y="-38100"/>
              <a:ext cx="1914673" cy="3783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7"/>
          <p:cNvGrpSpPr/>
          <p:nvPr/>
        </p:nvGrpSpPr>
        <p:grpSpPr>
          <a:xfrm>
            <a:off x="-182693" y="3575077"/>
            <a:ext cx="8008466" cy="1436401"/>
            <a:chOff x="0" y="-38100"/>
            <a:chExt cx="2109226" cy="378311"/>
          </a:xfrm>
        </p:grpSpPr>
        <p:sp>
          <p:nvSpPr>
            <p:cNvPr id="308" name="Google Shape;308;p17"/>
            <p:cNvSpPr/>
            <p:nvPr/>
          </p:nvSpPr>
          <p:spPr>
            <a:xfrm>
              <a:off x="0" y="0"/>
              <a:ext cx="2109226" cy="340211"/>
            </a:xfrm>
            <a:custGeom>
              <a:rect b="b" l="l" r="r" t="t"/>
              <a:pathLst>
                <a:path extrusionOk="0" h="340211" w="2109226">
                  <a:moveTo>
                    <a:pt x="0" y="0"/>
                  </a:moveTo>
                  <a:lnTo>
                    <a:pt x="2109226" y="0"/>
                  </a:lnTo>
                  <a:lnTo>
                    <a:pt x="2109226" y="340211"/>
                  </a:lnTo>
                  <a:lnTo>
                    <a:pt x="0" y="340211"/>
                  </a:lnTo>
                  <a:close/>
                </a:path>
              </a:pathLst>
            </a:custGeom>
            <a:solidFill>
              <a:srgbClr val="FFC606"/>
            </a:solidFill>
            <a:ln>
              <a:noFill/>
            </a:ln>
          </p:spPr>
        </p:sp>
        <p:sp>
          <p:nvSpPr>
            <p:cNvPr id="309" name="Google Shape;309;p17"/>
            <p:cNvSpPr txBox="1"/>
            <p:nvPr/>
          </p:nvSpPr>
          <p:spPr>
            <a:xfrm>
              <a:off x="0" y="-38100"/>
              <a:ext cx="2109226" cy="3783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17"/>
          <p:cNvGrpSpPr/>
          <p:nvPr/>
        </p:nvGrpSpPr>
        <p:grpSpPr>
          <a:xfrm>
            <a:off x="-182693" y="5343236"/>
            <a:ext cx="7663622" cy="1436401"/>
            <a:chOff x="0" y="-38100"/>
            <a:chExt cx="2018403" cy="378311"/>
          </a:xfrm>
        </p:grpSpPr>
        <p:sp>
          <p:nvSpPr>
            <p:cNvPr id="311" name="Google Shape;311;p17"/>
            <p:cNvSpPr/>
            <p:nvPr/>
          </p:nvSpPr>
          <p:spPr>
            <a:xfrm>
              <a:off x="0" y="0"/>
              <a:ext cx="2018403" cy="340211"/>
            </a:xfrm>
            <a:custGeom>
              <a:rect b="b" l="l" r="r" t="t"/>
              <a:pathLst>
                <a:path extrusionOk="0" h="340211" w="2018403">
                  <a:moveTo>
                    <a:pt x="0" y="0"/>
                  </a:moveTo>
                  <a:lnTo>
                    <a:pt x="2018403" y="0"/>
                  </a:lnTo>
                  <a:lnTo>
                    <a:pt x="2018403" y="340211"/>
                  </a:lnTo>
                  <a:lnTo>
                    <a:pt x="0" y="340211"/>
                  </a:lnTo>
                  <a:close/>
                </a:path>
              </a:pathLst>
            </a:custGeom>
            <a:solidFill>
              <a:srgbClr val="FFC606"/>
            </a:solidFill>
            <a:ln>
              <a:noFill/>
            </a:ln>
          </p:spPr>
        </p:sp>
        <p:sp>
          <p:nvSpPr>
            <p:cNvPr id="312" name="Google Shape;312;p17"/>
            <p:cNvSpPr txBox="1"/>
            <p:nvPr/>
          </p:nvSpPr>
          <p:spPr>
            <a:xfrm>
              <a:off x="0" y="-38100"/>
              <a:ext cx="2018403" cy="37831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17"/>
          <p:cNvSpPr txBox="1"/>
          <p:nvPr/>
        </p:nvSpPr>
        <p:spPr>
          <a:xfrm>
            <a:off x="506131" y="2260007"/>
            <a:ext cx="6649800" cy="4171500"/>
          </a:xfrm>
          <a:prstGeom prst="rect">
            <a:avLst/>
          </a:prstGeom>
          <a:noFill/>
          <a:ln>
            <a:noFill/>
          </a:ln>
        </p:spPr>
        <p:txBody>
          <a:bodyPr anchorCtr="0" anchor="t" bIns="0" lIns="0" spcFirstLastPara="1" rIns="0" wrap="square" tIns="0">
            <a:spAutoFit/>
          </a:bodyPr>
          <a:lstStyle/>
          <a:p>
            <a:pPr indent="0" lvl="0" marL="0" marR="0" rtl="0" algn="l">
              <a:lnSpc>
                <a:spcPct val="155000"/>
              </a:lnSpc>
              <a:spcBef>
                <a:spcPts val="0"/>
              </a:spcBef>
              <a:spcAft>
                <a:spcPts val="0"/>
              </a:spcAft>
              <a:buNone/>
            </a:pPr>
            <a:r>
              <a:rPr b="1" i="0" lang="en-US" sz="3764" u="none" cap="none" strike="noStrike">
                <a:solidFill>
                  <a:srgbClr val="000000"/>
                </a:solidFill>
                <a:latin typeface="Assistant"/>
                <a:ea typeface="Assistant"/>
                <a:cs typeface="Assistant"/>
                <a:sym typeface="Assistant"/>
              </a:rPr>
              <a:t>Lorem ipsum dolor sit amet,</a:t>
            </a:r>
            <a:endParaRPr/>
          </a:p>
          <a:p>
            <a:pPr indent="0" lvl="0" marL="0" marR="0" rtl="0" algn="l">
              <a:lnSpc>
                <a:spcPct val="155000"/>
              </a:lnSpc>
              <a:spcBef>
                <a:spcPts val="0"/>
              </a:spcBef>
              <a:spcAft>
                <a:spcPts val="0"/>
              </a:spcAft>
              <a:buNone/>
            </a:pPr>
            <a:r>
              <a:t/>
            </a:r>
            <a:endParaRPr b="1" i="0" sz="3764" u="none" cap="none" strike="noStrike">
              <a:solidFill>
                <a:srgbClr val="000000"/>
              </a:solidFill>
              <a:latin typeface="Assistant"/>
              <a:ea typeface="Assistant"/>
              <a:cs typeface="Assistant"/>
              <a:sym typeface="Assistant"/>
            </a:endParaRPr>
          </a:p>
          <a:p>
            <a:pPr indent="0" lvl="0" marL="0" marR="0" rtl="0" algn="l">
              <a:lnSpc>
                <a:spcPct val="155000"/>
              </a:lnSpc>
              <a:spcBef>
                <a:spcPts val="0"/>
              </a:spcBef>
              <a:spcAft>
                <a:spcPts val="0"/>
              </a:spcAft>
              <a:buNone/>
            </a:pPr>
            <a:r>
              <a:rPr b="1" i="0" lang="en-US" sz="3764" u="none" cap="none" strike="noStrike">
                <a:solidFill>
                  <a:srgbClr val="000000"/>
                </a:solidFill>
                <a:latin typeface="Assistant"/>
                <a:ea typeface="Assistant"/>
                <a:cs typeface="Assistant"/>
                <a:sym typeface="Assistant"/>
              </a:rPr>
              <a:t> consectetur adipiscing elit, sed</a:t>
            </a:r>
            <a:endParaRPr/>
          </a:p>
          <a:p>
            <a:pPr indent="0" lvl="0" marL="0" marR="0" rtl="0" algn="l">
              <a:lnSpc>
                <a:spcPct val="155000"/>
              </a:lnSpc>
              <a:spcBef>
                <a:spcPts val="0"/>
              </a:spcBef>
              <a:spcAft>
                <a:spcPts val="0"/>
              </a:spcAft>
              <a:buNone/>
            </a:pPr>
            <a:r>
              <a:t/>
            </a:r>
            <a:endParaRPr b="1" i="0" sz="3764" u="none" cap="none" strike="noStrike">
              <a:solidFill>
                <a:srgbClr val="000000"/>
              </a:solidFill>
              <a:latin typeface="Assistant"/>
              <a:ea typeface="Assistant"/>
              <a:cs typeface="Assistant"/>
              <a:sym typeface="Assistant"/>
            </a:endParaRPr>
          </a:p>
          <a:p>
            <a:pPr indent="0" lvl="0" marL="0" marR="0" rtl="0" algn="l">
              <a:lnSpc>
                <a:spcPct val="155000"/>
              </a:lnSpc>
              <a:spcBef>
                <a:spcPts val="0"/>
              </a:spcBef>
              <a:spcAft>
                <a:spcPts val="0"/>
              </a:spcAft>
              <a:buNone/>
            </a:pPr>
            <a:r>
              <a:rPr b="1" i="0" lang="en-US" sz="3764" u="none" cap="none" strike="noStrike">
                <a:solidFill>
                  <a:srgbClr val="000000"/>
                </a:solidFill>
                <a:latin typeface="Assistant"/>
                <a:ea typeface="Assistant"/>
                <a:cs typeface="Assistant"/>
                <a:sym typeface="Assistant"/>
              </a:rPr>
              <a:t> do eiusmod tempor incididunt.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grpSp>
        <p:nvGrpSpPr>
          <p:cNvPr id="318" name="Google Shape;318;p18"/>
          <p:cNvGrpSpPr/>
          <p:nvPr/>
        </p:nvGrpSpPr>
        <p:grpSpPr>
          <a:xfrm rot="5400000">
            <a:off x="9118396" y="-9118396"/>
            <a:ext cx="195868" cy="18432661"/>
            <a:chOff x="0" y="-38100"/>
            <a:chExt cx="51587" cy="4854693"/>
          </a:xfrm>
        </p:grpSpPr>
        <p:sp>
          <p:nvSpPr>
            <p:cNvPr id="319" name="Google Shape;319;p18"/>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320" name="Google Shape;320;p18"/>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18"/>
          <p:cNvGrpSpPr/>
          <p:nvPr/>
        </p:nvGrpSpPr>
        <p:grpSpPr>
          <a:xfrm rot="5400000">
            <a:off x="9118396" y="972736"/>
            <a:ext cx="195868" cy="18432661"/>
            <a:chOff x="0" y="-38100"/>
            <a:chExt cx="51587" cy="4854693"/>
          </a:xfrm>
        </p:grpSpPr>
        <p:sp>
          <p:nvSpPr>
            <p:cNvPr id="322" name="Google Shape;322;p18"/>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323" name="Google Shape;323;p18"/>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24" name="Google Shape;324;p18"/>
          <p:cNvCxnSpPr/>
          <p:nvPr/>
        </p:nvCxnSpPr>
        <p:spPr>
          <a:xfrm>
            <a:off x="3022750" y="5817824"/>
            <a:ext cx="12242500" cy="0"/>
          </a:xfrm>
          <a:prstGeom prst="straightConnector1">
            <a:avLst/>
          </a:prstGeom>
          <a:noFill/>
          <a:ln cap="flat" cmpd="sng" w="38100">
            <a:solidFill>
              <a:srgbClr val="688186"/>
            </a:solidFill>
            <a:prstDash val="solid"/>
            <a:round/>
            <a:headEnd len="sm" w="sm" type="none"/>
            <a:tailEnd len="sm" w="sm" type="none"/>
          </a:ln>
        </p:spPr>
      </p:cxnSp>
      <p:cxnSp>
        <p:nvCxnSpPr>
          <p:cNvPr id="325" name="Google Shape;325;p18"/>
          <p:cNvCxnSpPr/>
          <p:nvPr/>
        </p:nvCxnSpPr>
        <p:spPr>
          <a:xfrm rot="10800000">
            <a:off x="9144000" y="2667262"/>
            <a:ext cx="0" cy="6301123"/>
          </a:xfrm>
          <a:prstGeom prst="straightConnector1">
            <a:avLst/>
          </a:prstGeom>
          <a:noFill/>
          <a:ln cap="flat" cmpd="sng" w="38100">
            <a:solidFill>
              <a:srgbClr val="688186"/>
            </a:solidFill>
            <a:prstDash val="solid"/>
            <a:round/>
            <a:headEnd len="sm" w="sm" type="none"/>
            <a:tailEnd len="sm" w="sm" type="none"/>
          </a:ln>
        </p:spPr>
      </p:cxnSp>
      <p:grpSp>
        <p:nvGrpSpPr>
          <p:cNvPr id="326" name="Google Shape;326;p18"/>
          <p:cNvGrpSpPr/>
          <p:nvPr/>
        </p:nvGrpSpPr>
        <p:grpSpPr>
          <a:xfrm>
            <a:off x="10425672" y="3696462"/>
            <a:ext cx="368893" cy="368893"/>
            <a:chOff x="0" y="0"/>
            <a:chExt cx="812800" cy="812800"/>
          </a:xfrm>
        </p:grpSpPr>
        <p:sp>
          <p:nvSpPr>
            <p:cNvPr id="327" name="Google Shape;32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18"/>
          <p:cNvGrpSpPr/>
          <p:nvPr/>
        </p:nvGrpSpPr>
        <p:grpSpPr>
          <a:xfrm>
            <a:off x="5051019" y="3114585"/>
            <a:ext cx="368893" cy="368893"/>
            <a:chOff x="0" y="0"/>
            <a:chExt cx="812800" cy="812800"/>
          </a:xfrm>
        </p:grpSpPr>
        <p:sp>
          <p:nvSpPr>
            <p:cNvPr id="330" name="Google Shape;33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18"/>
          <p:cNvGrpSpPr/>
          <p:nvPr/>
        </p:nvGrpSpPr>
        <p:grpSpPr>
          <a:xfrm>
            <a:off x="6149489" y="7076920"/>
            <a:ext cx="368893" cy="368893"/>
            <a:chOff x="0" y="0"/>
            <a:chExt cx="812800" cy="812800"/>
          </a:xfrm>
        </p:grpSpPr>
        <p:sp>
          <p:nvSpPr>
            <p:cNvPr id="333" name="Google Shape;33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18"/>
          <p:cNvGrpSpPr/>
          <p:nvPr/>
        </p:nvGrpSpPr>
        <p:grpSpPr>
          <a:xfrm>
            <a:off x="7580218" y="4366795"/>
            <a:ext cx="368893" cy="368893"/>
            <a:chOff x="0" y="0"/>
            <a:chExt cx="812800" cy="812800"/>
          </a:xfrm>
        </p:grpSpPr>
        <p:sp>
          <p:nvSpPr>
            <p:cNvPr id="336" name="Google Shape;33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18"/>
          <p:cNvGrpSpPr/>
          <p:nvPr/>
        </p:nvGrpSpPr>
        <p:grpSpPr>
          <a:xfrm>
            <a:off x="12168108" y="4551242"/>
            <a:ext cx="368893" cy="368893"/>
            <a:chOff x="0" y="0"/>
            <a:chExt cx="812800" cy="812800"/>
          </a:xfrm>
        </p:grpSpPr>
        <p:sp>
          <p:nvSpPr>
            <p:cNvPr id="339" name="Google Shape;339;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18"/>
          <p:cNvGrpSpPr/>
          <p:nvPr/>
        </p:nvGrpSpPr>
        <p:grpSpPr>
          <a:xfrm>
            <a:off x="9690623" y="6159715"/>
            <a:ext cx="368893" cy="368893"/>
            <a:chOff x="0" y="0"/>
            <a:chExt cx="812800" cy="812800"/>
          </a:xfrm>
        </p:grpSpPr>
        <p:sp>
          <p:nvSpPr>
            <p:cNvPr id="342" name="Google Shape;34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18"/>
          <p:cNvGrpSpPr/>
          <p:nvPr/>
        </p:nvGrpSpPr>
        <p:grpSpPr>
          <a:xfrm>
            <a:off x="11763021" y="7637417"/>
            <a:ext cx="368893" cy="368893"/>
            <a:chOff x="0" y="0"/>
            <a:chExt cx="812800" cy="812800"/>
          </a:xfrm>
        </p:grpSpPr>
        <p:sp>
          <p:nvSpPr>
            <p:cNvPr id="345" name="Google Shape;345;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8"/>
          <p:cNvGrpSpPr/>
          <p:nvPr/>
        </p:nvGrpSpPr>
        <p:grpSpPr>
          <a:xfrm>
            <a:off x="13209864" y="2888250"/>
            <a:ext cx="368893" cy="368893"/>
            <a:chOff x="0" y="0"/>
            <a:chExt cx="812800" cy="812800"/>
          </a:xfrm>
        </p:grpSpPr>
        <p:sp>
          <p:nvSpPr>
            <p:cNvPr id="348" name="Google Shape;34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0" name="Google Shape;350;p18"/>
          <p:cNvGrpSpPr/>
          <p:nvPr/>
        </p:nvGrpSpPr>
        <p:grpSpPr>
          <a:xfrm>
            <a:off x="1776555" y="5611541"/>
            <a:ext cx="791222" cy="397541"/>
            <a:chOff x="0" y="-38100"/>
            <a:chExt cx="884685" cy="444500"/>
          </a:xfrm>
        </p:grpSpPr>
        <p:sp>
          <p:nvSpPr>
            <p:cNvPr id="351" name="Google Shape;351;p18"/>
            <p:cNvSpPr/>
            <p:nvPr/>
          </p:nvSpPr>
          <p:spPr>
            <a:xfrm>
              <a:off x="0" y="0"/>
              <a:ext cx="884685" cy="406400"/>
            </a:xfrm>
            <a:custGeom>
              <a:rect b="b" l="l" r="r" t="t"/>
              <a:pathLst>
                <a:path extrusionOk="0" h="406400" w="884685">
                  <a:moveTo>
                    <a:pt x="681485" y="0"/>
                  </a:moveTo>
                  <a:cubicBezTo>
                    <a:pt x="793709" y="0"/>
                    <a:pt x="884685" y="90976"/>
                    <a:pt x="884685" y="203200"/>
                  </a:cubicBezTo>
                  <a:cubicBezTo>
                    <a:pt x="884685" y="315424"/>
                    <a:pt x="793709" y="406400"/>
                    <a:pt x="681485"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8"/>
            <p:cNvSpPr txBox="1"/>
            <p:nvPr/>
          </p:nvSpPr>
          <p:spPr>
            <a:xfrm>
              <a:off x="0" y="-38100"/>
              <a:ext cx="884685"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3" name="Google Shape;353;p18"/>
          <p:cNvGrpSpPr/>
          <p:nvPr/>
        </p:nvGrpSpPr>
        <p:grpSpPr>
          <a:xfrm>
            <a:off x="15720223" y="5611541"/>
            <a:ext cx="791222" cy="397541"/>
            <a:chOff x="0" y="-38100"/>
            <a:chExt cx="884685" cy="444500"/>
          </a:xfrm>
        </p:grpSpPr>
        <p:sp>
          <p:nvSpPr>
            <p:cNvPr id="354" name="Google Shape;354;p18"/>
            <p:cNvSpPr/>
            <p:nvPr/>
          </p:nvSpPr>
          <p:spPr>
            <a:xfrm>
              <a:off x="0" y="0"/>
              <a:ext cx="884685" cy="406400"/>
            </a:xfrm>
            <a:custGeom>
              <a:rect b="b" l="l" r="r" t="t"/>
              <a:pathLst>
                <a:path extrusionOk="0" h="406400" w="884685">
                  <a:moveTo>
                    <a:pt x="681485" y="0"/>
                  </a:moveTo>
                  <a:cubicBezTo>
                    <a:pt x="793709" y="0"/>
                    <a:pt x="884685" y="90976"/>
                    <a:pt x="884685" y="203200"/>
                  </a:cubicBezTo>
                  <a:cubicBezTo>
                    <a:pt x="884685" y="315424"/>
                    <a:pt x="793709" y="406400"/>
                    <a:pt x="681485"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8"/>
            <p:cNvSpPr txBox="1"/>
            <p:nvPr/>
          </p:nvSpPr>
          <p:spPr>
            <a:xfrm>
              <a:off x="0" y="-38100"/>
              <a:ext cx="884685"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18"/>
          <p:cNvGrpSpPr/>
          <p:nvPr/>
        </p:nvGrpSpPr>
        <p:grpSpPr>
          <a:xfrm>
            <a:off x="8298805" y="2099345"/>
            <a:ext cx="1690390" cy="397541"/>
            <a:chOff x="0" y="-38100"/>
            <a:chExt cx="1890067" cy="444500"/>
          </a:xfrm>
        </p:grpSpPr>
        <p:sp>
          <p:nvSpPr>
            <p:cNvPr id="357" name="Google Shape;357;p18"/>
            <p:cNvSpPr/>
            <p:nvPr/>
          </p:nvSpPr>
          <p:spPr>
            <a:xfrm>
              <a:off x="0" y="0"/>
              <a:ext cx="1890067" cy="406400"/>
            </a:xfrm>
            <a:custGeom>
              <a:rect b="b" l="l" r="r" t="t"/>
              <a:pathLst>
                <a:path extrusionOk="0" h="406400" w="1890067">
                  <a:moveTo>
                    <a:pt x="1686867" y="0"/>
                  </a:moveTo>
                  <a:cubicBezTo>
                    <a:pt x="1799091" y="0"/>
                    <a:pt x="1890067" y="90976"/>
                    <a:pt x="1890067" y="203200"/>
                  </a:cubicBezTo>
                  <a:cubicBezTo>
                    <a:pt x="1890067" y="315424"/>
                    <a:pt x="1799091" y="406400"/>
                    <a:pt x="1686867"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txBox="1"/>
            <p:nvPr/>
          </p:nvSpPr>
          <p:spPr>
            <a:xfrm>
              <a:off x="0" y="-38100"/>
              <a:ext cx="1890067"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18"/>
          <p:cNvGrpSpPr/>
          <p:nvPr/>
        </p:nvGrpSpPr>
        <p:grpSpPr>
          <a:xfrm>
            <a:off x="8298805" y="9042492"/>
            <a:ext cx="1690390" cy="397541"/>
            <a:chOff x="0" y="-38100"/>
            <a:chExt cx="1890067" cy="444500"/>
          </a:xfrm>
        </p:grpSpPr>
        <p:sp>
          <p:nvSpPr>
            <p:cNvPr id="360" name="Google Shape;360;p18"/>
            <p:cNvSpPr/>
            <p:nvPr/>
          </p:nvSpPr>
          <p:spPr>
            <a:xfrm>
              <a:off x="0" y="0"/>
              <a:ext cx="1890067" cy="406400"/>
            </a:xfrm>
            <a:custGeom>
              <a:rect b="b" l="l" r="r" t="t"/>
              <a:pathLst>
                <a:path extrusionOk="0" h="406400" w="1890067">
                  <a:moveTo>
                    <a:pt x="1686867" y="0"/>
                  </a:moveTo>
                  <a:cubicBezTo>
                    <a:pt x="1799091" y="0"/>
                    <a:pt x="1890067" y="90976"/>
                    <a:pt x="1890067" y="203200"/>
                  </a:cubicBezTo>
                  <a:cubicBezTo>
                    <a:pt x="1890067" y="315424"/>
                    <a:pt x="1799091" y="406400"/>
                    <a:pt x="1686867"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8"/>
            <p:cNvSpPr txBox="1"/>
            <p:nvPr/>
          </p:nvSpPr>
          <p:spPr>
            <a:xfrm>
              <a:off x="0" y="-38100"/>
              <a:ext cx="1890067"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2" name="Google Shape;362;p18"/>
          <p:cNvSpPr txBox="1"/>
          <p:nvPr/>
        </p:nvSpPr>
        <p:spPr>
          <a:xfrm>
            <a:off x="1776555" y="573028"/>
            <a:ext cx="14734800" cy="1231500"/>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1" i="0" lang="en-US" sz="8000" u="none" cap="none" strike="noStrike">
                <a:solidFill>
                  <a:srgbClr val="688186"/>
                </a:solidFill>
                <a:latin typeface="Josefin Sans"/>
                <a:ea typeface="Josefin Sans"/>
                <a:cs typeface="Josefin Sans"/>
                <a:sym typeface="Josefin Sans"/>
              </a:rPr>
              <a:t>COMMUNICATION PLAN</a:t>
            </a:r>
            <a:endParaRPr/>
          </a:p>
        </p:txBody>
      </p:sp>
      <p:sp>
        <p:nvSpPr>
          <p:cNvPr id="363" name="Google Shape;363;p18"/>
          <p:cNvSpPr txBox="1"/>
          <p:nvPr/>
        </p:nvSpPr>
        <p:spPr>
          <a:xfrm>
            <a:off x="10425672" y="3076485"/>
            <a:ext cx="2452405"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64" name="Google Shape;364;p18"/>
          <p:cNvSpPr txBox="1"/>
          <p:nvPr/>
        </p:nvSpPr>
        <p:spPr>
          <a:xfrm>
            <a:off x="4453882" y="3700251"/>
            <a:ext cx="1563168" cy="32321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65" name="Google Shape;365;p18"/>
          <p:cNvSpPr txBox="1"/>
          <p:nvPr/>
        </p:nvSpPr>
        <p:spPr>
          <a:xfrm>
            <a:off x="6017050" y="4820285"/>
            <a:ext cx="1563168" cy="32321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66" name="Google Shape;366;p18"/>
          <p:cNvSpPr txBox="1"/>
          <p:nvPr/>
        </p:nvSpPr>
        <p:spPr>
          <a:xfrm>
            <a:off x="5235466" y="7641206"/>
            <a:ext cx="1563168" cy="32321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67" name="Google Shape;367;p18"/>
          <p:cNvSpPr txBox="1"/>
          <p:nvPr/>
        </p:nvSpPr>
        <p:spPr>
          <a:xfrm>
            <a:off x="10268748" y="6306061"/>
            <a:ext cx="1383127"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68" name="Google Shape;368;p18"/>
          <p:cNvSpPr txBox="1"/>
          <p:nvPr/>
        </p:nvSpPr>
        <p:spPr>
          <a:xfrm>
            <a:off x="12341146" y="7783764"/>
            <a:ext cx="1436803"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69" name="Google Shape;369;p18"/>
          <p:cNvSpPr txBox="1"/>
          <p:nvPr/>
        </p:nvSpPr>
        <p:spPr>
          <a:xfrm>
            <a:off x="12352555" y="4027255"/>
            <a:ext cx="2452405"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70" name="Google Shape;370;p18"/>
          <p:cNvSpPr txBox="1"/>
          <p:nvPr/>
        </p:nvSpPr>
        <p:spPr>
          <a:xfrm>
            <a:off x="14005744" y="2707592"/>
            <a:ext cx="1367013" cy="3232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Item Name</a:t>
            </a:r>
            <a:endParaRPr/>
          </a:p>
        </p:txBody>
      </p:sp>
      <p:sp>
        <p:nvSpPr>
          <p:cNvPr id="371" name="Google Shape;371;p18"/>
          <p:cNvSpPr txBox="1"/>
          <p:nvPr/>
        </p:nvSpPr>
        <p:spPr>
          <a:xfrm>
            <a:off x="8298805" y="2152379"/>
            <a:ext cx="1690500" cy="2922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1" i="0" lang="en-US" sz="1899" u="none" cap="none" strike="noStrike">
                <a:solidFill>
                  <a:srgbClr val="000000"/>
                </a:solidFill>
                <a:latin typeface="Assistant"/>
                <a:ea typeface="Assistant"/>
                <a:cs typeface="Assistant"/>
                <a:sym typeface="Assistant"/>
              </a:rPr>
              <a:t>Effective</a:t>
            </a:r>
            <a:endParaRPr/>
          </a:p>
        </p:txBody>
      </p:sp>
      <p:sp>
        <p:nvSpPr>
          <p:cNvPr id="372" name="Google Shape;372;p18"/>
          <p:cNvSpPr txBox="1"/>
          <p:nvPr/>
        </p:nvSpPr>
        <p:spPr>
          <a:xfrm>
            <a:off x="15720223" y="5655050"/>
            <a:ext cx="791100" cy="2922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1" i="0" lang="en-US" sz="1899" u="none" cap="none" strike="noStrike">
                <a:solidFill>
                  <a:srgbClr val="000000"/>
                </a:solidFill>
                <a:latin typeface="Assistant"/>
                <a:ea typeface="Assistant"/>
                <a:cs typeface="Assistant"/>
                <a:sym typeface="Assistant"/>
              </a:rPr>
              <a:t>High</a:t>
            </a:r>
            <a:endParaRPr/>
          </a:p>
        </p:txBody>
      </p:sp>
      <p:sp>
        <p:nvSpPr>
          <p:cNvPr id="373" name="Google Shape;373;p18"/>
          <p:cNvSpPr txBox="1"/>
          <p:nvPr/>
        </p:nvSpPr>
        <p:spPr>
          <a:xfrm>
            <a:off x="1869896" y="5655050"/>
            <a:ext cx="604500" cy="2922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1" i="0" lang="en-US" sz="1899" u="none" cap="none" strike="noStrike">
                <a:solidFill>
                  <a:srgbClr val="000000"/>
                </a:solidFill>
                <a:latin typeface="Assistant"/>
                <a:ea typeface="Assistant"/>
                <a:cs typeface="Assistant"/>
                <a:sym typeface="Assistant"/>
              </a:rPr>
              <a:t>Low</a:t>
            </a:r>
            <a:endParaRPr/>
          </a:p>
        </p:txBody>
      </p:sp>
      <p:sp>
        <p:nvSpPr>
          <p:cNvPr id="374" name="Google Shape;374;p18"/>
          <p:cNvSpPr txBox="1"/>
          <p:nvPr/>
        </p:nvSpPr>
        <p:spPr>
          <a:xfrm>
            <a:off x="8412931" y="9095526"/>
            <a:ext cx="1462200" cy="29220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1" i="0" lang="en-US" sz="1899" u="none" cap="none" strike="noStrike">
                <a:solidFill>
                  <a:srgbClr val="000000"/>
                </a:solidFill>
                <a:latin typeface="Assistant"/>
                <a:ea typeface="Assistant"/>
                <a:cs typeface="Assistant"/>
                <a:sym typeface="Assistant"/>
              </a:rPr>
              <a:t>Ineffective</a:t>
            </a:r>
            <a:endParaRPr/>
          </a:p>
        </p:txBody>
      </p:sp>
      <p:pic>
        <p:nvPicPr>
          <p:cNvPr id="375" name="Google Shape;375;p18"/>
          <p:cNvPicPr preferRelativeResize="0"/>
          <p:nvPr/>
        </p:nvPicPr>
        <p:blipFill rotWithShape="1">
          <a:blip r:embed="rId3">
            <a:alphaModFix/>
          </a:blip>
          <a:srcRect b="21445" l="0" r="20854" t="0"/>
          <a:stretch/>
        </p:blipFill>
        <p:spPr>
          <a:xfrm>
            <a:off x="13460400" y="6660950"/>
            <a:ext cx="4827600" cy="3626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p19"/>
          <p:cNvGrpSpPr/>
          <p:nvPr/>
        </p:nvGrpSpPr>
        <p:grpSpPr>
          <a:xfrm rot="5400000">
            <a:off x="9118396" y="-9118396"/>
            <a:ext cx="195868" cy="18432661"/>
            <a:chOff x="0" y="-38100"/>
            <a:chExt cx="51587" cy="4854693"/>
          </a:xfrm>
        </p:grpSpPr>
        <p:sp>
          <p:nvSpPr>
            <p:cNvPr id="381" name="Google Shape;381;p19"/>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382" name="Google Shape;382;p19"/>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19"/>
          <p:cNvGrpSpPr/>
          <p:nvPr/>
        </p:nvGrpSpPr>
        <p:grpSpPr>
          <a:xfrm rot="5400000">
            <a:off x="9118396" y="972736"/>
            <a:ext cx="195868" cy="18432661"/>
            <a:chOff x="0" y="-38100"/>
            <a:chExt cx="51587" cy="4854693"/>
          </a:xfrm>
        </p:grpSpPr>
        <p:sp>
          <p:nvSpPr>
            <p:cNvPr id="384" name="Google Shape;384;p19"/>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385" name="Google Shape;385;p19"/>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19"/>
          <p:cNvGrpSpPr/>
          <p:nvPr/>
        </p:nvGrpSpPr>
        <p:grpSpPr>
          <a:xfrm>
            <a:off x="5021894" y="2370832"/>
            <a:ext cx="3942152" cy="6735591"/>
            <a:chOff x="0" y="-38100"/>
            <a:chExt cx="1038262" cy="1773983"/>
          </a:xfrm>
        </p:grpSpPr>
        <p:sp>
          <p:nvSpPr>
            <p:cNvPr id="387" name="Google Shape;387;p19"/>
            <p:cNvSpPr/>
            <p:nvPr/>
          </p:nvSpPr>
          <p:spPr>
            <a:xfrm>
              <a:off x="0" y="0"/>
              <a:ext cx="1038262" cy="1735883"/>
            </a:xfrm>
            <a:custGeom>
              <a:rect b="b" l="l" r="r" t="t"/>
              <a:pathLst>
                <a:path extrusionOk="0" h="1735883" w="1038262">
                  <a:moveTo>
                    <a:pt x="0" y="0"/>
                  </a:moveTo>
                  <a:lnTo>
                    <a:pt x="1038262" y="0"/>
                  </a:lnTo>
                  <a:lnTo>
                    <a:pt x="1038262" y="1735883"/>
                  </a:lnTo>
                  <a:lnTo>
                    <a:pt x="0" y="1735883"/>
                  </a:lnTo>
                  <a:close/>
                </a:path>
              </a:pathLst>
            </a:custGeom>
            <a:solidFill>
              <a:srgbClr val="688186"/>
            </a:solidFill>
            <a:ln>
              <a:noFill/>
            </a:ln>
          </p:spPr>
        </p:sp>
        <p:sp>
          <p:nvSpPr>
            <p:cNvPr id="388" name="Google Shape;388;p19"/>
            <p:cNvSpPr txBox="1"/>
            <p:nvPr/>
          </p:nvSpPr>
          <p:spPr>
            <a:xfrm>
              <a:off x="0" y="-38100"/>
              <a:ext cx="1038262" cy="17739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19"/>
          <p:cNvGrpSpPr/>
          <p:nvPr/>
        </p:nvGrpSpPr>
        <p:grpSpPr>
          <a:xfrm>
            <a:off x="13614068" y="2370832"/>
            <a:ext cx="3942152" cy="6735591"/>
            <a:chOff x="0" y="-38100"/>
            <a:chExt cx="1038262" cy="1773983"/>
          </a:xfrm>
        </p:grpSpPr>
        <p:sp>
          <p:nvSpPr>
            <p:cNvPr id="390" name="Google Shape;390;p19"/>
            <p:cNvSpPr/>
            <p:nvPr/>
          </p:nvSpPr>
          <p:spPr>
            <a:xfrm>
              <a:off x="0" y="0"/>
              <a:ext cx="1038262" cy="1735883"/>
            </a:xfrm>
            <a:custGeom>
              <a:rect b="b" l="l" r="r" t="t"/>
              <a:pathLst>
                <a:path extrusionOk="0" h="1735883" w="1038262">
                  <a:moveTo>
                    <a:pt x="0" y="0"/>
                  </a:moveTo>
                  <a:lnTo>
                    <a:pt x="1038262" y="0"/>
                  </a:lnTo>
                  <a:lnTo>
                    <a:pt x="1038262" y="1735883"/>
                  </a:lnTo>
                  <a:lnTo>
                    <a:pt x="0" y="1735883"/>
                  </a:lnTo>
                  <a:close/>
                </a:path>
              </a:pathLst>
            </a:custGeom>
            <a:solidFill>
              <a:srgbClr val="688186"/>
            </a:solidFill>
            <a:ln>
              <a:noFill/>
            </a:ln>
          </p:spPr>
        </p:sp>
        <p:sp>
          <p:nvSpPr>
            <p:cNvPr id="391" name="Google Shape;391;p19"/>
            <p:cNvSpPr txBox="1"/>
            <p:nvPr/>
          </p:nvSpPr>
          <p:spPr>
            <a:xfrm>
              <a:off x="0" y="-38100"/>
              <a:ext cx="1038262" cy="17739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19"/>
          <p:cNvGrpSpPr/>
          <p:nvPr/>
        </p:nvGrpSpPr>
        <p:grpSpPr>
          <a:xfrm>
            <a:off x="9319491" y="2370832"/>
            <a:ext cx="3942152" cy="6735591"/>
            <a:chOff x="0" y="-38100"/>
            <a:chExt cx="1038262" cy="1773983"/>
          </a:xfrm>
        </p:grpSpPr>
        <p:sp>
          <p:nvSpPr>
            <p:cNvPr id="393" name="Google Shape;393;p19"/>
            <p:cNvSpPr/>
            <p:nvPr/>
          </p:nvSpPr>
          <p:spPr>
            <a:xfrm>
              <a:off x="0" y="0"/>
              <a:ext cx="1038262" cy="1735883"/>
            </a:xfrm>
            <a:custGeom>
              <a:rect b="b" l="l" r="r" t="t"/>
              <a:pathLst>
                <a:path extrusionOk="0" h="1735883" w="1038262">
                  <a:moveTo>
                    <a:pt x="0" y="0"/>
                  </a:moveTo>
                  <a:lnTo>
                    <a:pt x="1038262" y="0"/>
                  </a:lnTo>
                  <a:lnTo>
                    <a:pt x="1038262" y="1735883"/>
                  </a:lnTo>
                  <a:lnTo>
                    <a:pt x="0" y="1735883"/>
                  </a:lnTo>
                  <a:close/>
                </a:path>
              </a:pathLst>
            </a:custGeom>
            <a:solidFill>
              <a:srgbClr val="FFC606"/>
            </a:solidFill>
            <a:ln>
              <a:noFill/>
            </a:ln>
          </p:spPr>
        </p:sp>
        <p:sp>
          <p:nvSpPr>
            <p:cNvPr id="394" name="Google Shape;394;p19"/>
            <p:cNvSpPr txBox="1"/>
            <p:nvPr/>
          </p:nvSpPr>
          <p:spPr>
            <a:xfrm>
              <a:off x="0" y="-38100"/>
              <a:ext cx="1038262" cy="17739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19"/>
          <p:cNvGrpSpPr/>
          <p:nvPr/>
        </p:nvGrpSpPr>
        <p:grpSpPr>
          <a:xfrm>
            <a:off x="731780" y="2370832"/>
            <a:ext cx="3942152" cy="6735591"/>
            <a:chOff x="0" y="-38100"/>
            <a:chExt cx="1038262" cy="1773983"/>
          </a:xfrm>
        </p:grpSpPr>
        <p:sp>
          <p:nvSpPr>
            <p:cNvPr id="396" name="Google Shape;396;p19"/>
            <p:cNvSpPr/>
            <p:nvPr/>
          </p:nvSpPr>
          <p:spPr>
            <a:xfrm>
              <a:off x="0" y="0"/>
              <a:ext cx="1038262" cy="1735883"/>
            </a:xfrm>
            <a:custGeom>
              <a:rect b="b" l="l" r="r" t="t"/>
              <a:pathLst>
                <a:path extrusionOk="0" h="1735883" w="1038262">
                  <a:moveTo>
                    <a:pt x="0" y="0"/>
                  </a:moveTo>
                  <a:lnTo>
                    <a:pt x="1038262" y="0"/>
                  </a:lnTo>
                  <a:lnTo>
                    <a:pt x="1038262" y="1735883"/>
                  </a:lnTo>
                  <a:lnTo>
                    <a:pt x="0" y="1735883"/>
                  </a:lnTo>
                  <a:close/>
                </a:path>
              </a:pathLst>
            </a:custGeom>
            <a:solidFill>
              <a:srgbClr val="FFC606"/>
            </a:solidFill>
            <a:ln>
              <a:noFill/>
            </a:ln>
          </p:spPr>
        </p:sp>
        <p:sp>
          <p:nvSpPr>
            <p:cNvPr id="397" name="Google Shape;397;p19"/>
            <p:cNvSpPr txBox="1"/>
            <p:nvPr/>
          </p:nvSpPr>
          <p:spPr>
            <a:xfrm>
              <a:off x="0" y="-38100"/>
              <a:ext cx="1038262" cy="177398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19"/>
          <p:cNvGrpSpPr/>
          <p:nvPr/>
        </p:nvGrpSpPr>
        <p:grpSpPr>
          <a:xfrm>
            <a:off x="1159806" y="2674982"/>
            <a:ext cx="3086100" cy="613601"/>
            <a:chOff x="0" y="-38100"/>
            <a:chExt cx="812800" cy="161606"/>
          </a:xfrm>
        </p:grpSpPr>
        <p:sp>
          <p:nvSpPr>
            <p:cNvPr id="399" name="Google Shape;399;p19"/>
            <p:cNvSpPr/>
            <p:nvPr/>
          </p:nvSpPr>
          <p:spPr>
            <a:xfrm>
              <a:off x="0" y="0"/>
              <a:ext cx="812800" cy="123506"/>
            </a:xfrm>
            <a:custGeom>
              <a:rect b="b" l="l" r="r" t="t"/>
              <a:pathLst>
                <a:path extrusionOk="0" h="123506" w="812800">
                  <a:moveTo>
                    <a:pt x="0" y="0"/>
                  </a:moveTo>
                  <a:lnTo>
                    <a:pt x="812800" y="0"/>
                  </a:lnTo>
                  <a:lnTo>
                    <a:pt x="812800" y="123506"/>
                  </a:lnTo>
                  <a:lnTo>
                    <a:pt x="0" y="123506"/>
                  </a:lnTo>
                  <a:close/>
                </a:path>
              </a:pathLst>
            </a:custGeom>
            <a:solidFill>
              <a:srgbClr val="FFFFFF"/>
            </a:solidFill>
            <a:ln>
              <a:noFill/>
            </a:ln>
          </p:spPr>
        </p:sp>
        <p:sp>
          <p:nvSpPr>
            <p:cNvPr id="400" name="Google Shape;400;p19"/>
            <p:cNvSpPr txBox="1"/>
            <p:nvPr/>
          </p:nvSpPr>
          <p:spPr>
            <a:xfrm>
              <a:off x="0" y="-38100"/>
              <a:ext cx="812800" cy="1616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1" name="Google Shape;401;p19"/>
          <p:cNvGrpSpPr/>
          <p:nvPr/>
        </p:nvGrpSpPr>
        <p:grpSpPr>
          <a:xfrm>
            <a:off x="5449920" y="2674982"/>
            <a:ext cx="3086100" cy="613601"/>
            <a:chOff x="0" y="-38100"/>
            <a:chExt cx="812800" cy="161606"/>
          </a:xfrm>
        </p:grpSpPr>
        <p:sp>
          <p:nvSpPr>
            <p:cNvPr id="402" name="Google Shape;402;p19"/>
            <p:cNvSpPr/>
            <p:nvPr/>
          </p:nvSpPr>
          <p:spPr>
            <a:xfrm>
              <a:off x="0" y="0"/>
              <a:ext cx="812800" cy="123506"/>
            </a:xfrm>
            <a:custGeom>
              <a:rect b="b" l="l" r="r" t="t"/>
              <a:pathLst>
                <a:path extrusionOk="0" h="123506" w="812800">
                  <a:moveTo>
                    <a:pt x="0" y="0"/>
                  </a:moveTo>
                  <a:lnTo>
                    <a:pt x="812800" y="0"/>
                  </a:lnTo>
                  <a:lnTo>
                    <a:pt x="812800" y="123506"/>
                  </a:lnTo>
                  <a:lnTo>
                    <a:pt x="0" y="123506"/>
                  </a:lnTo>
                  <a:close/>
                </a:path>
              </a:pathLst>
            </a:custGeom>
            <a:solidFill>
              <a:srgbClr val="FFFFFF"/>
            </a:solidFill>
            <a:ln>
              <a:noFill/>
            </a:ln>
          </p:spPr>
        </p:sp>
        <p:sp>
          <p:nvSpPr>
            <p:cNvPr id="403" name="Google Shape;403;p19"/>
            <p:cNvSpPr txBox="1"/>
            <p:nvPr/>
          </p:nvSpPr>
          <p:spPr>
            <a:xfrm>
              <a:off x="0" y="-38100"/>
              <a:ext cx="812800" cy="1616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4" name="Google Shape;404;p19"/>
          <p:cNvGrpSpPr/>
          <p:nvPr/>
        </p:nvGrpSpPr>
        <p:grpSpPr>
          <a:xfrm>
            <a:off x="14042094" y="2674982"/>
            <a:ext cx="3086100" cy="613601"/>
            <a:chOff x="0" y="-38100"/>
            <a:chExt cx="812800" cy="161606"/>
          </a:xfrm>
        </p:grpSpPr>
        <p:sp>
          <p:nvSpPr>
            <p:cNvPr id="405" name="Google Shape;405;p19"/>
            <p:cNvSpPr/>
            <p:nvPr/>
          </p:nvSpPr>
          <p:spPr>
            <a:xfrm>
              <a:off x="0" y="0"/>
              <a:ext cx="812800" cy="123506"/>
            </a:xfrm>
            <a:custGeom>
              <a:rect b="b" l="l" r="r" t="t"/>
              <a:pathLst>
                <a:path extrusionOk="0" h="123506" w="812800">
                  <a:moveTo>
                    <a:pt x="0" y="0"/>
                  </a:moveTo>
                  <a:lnTo>
                    <a:pt x="812800" y="0"/>
                  </a:lnTo>
                  <a:lnTo>
                    <a:pt x="812800" y="123506"/>
                  </a:lnTo>
                  <a:lnTo>
                    <a:pt x="0" y="123506"/>
                  </a:lnTo>
                  <a:close/>
                </a:path>
              </a:pathLst>
            </a:custGeom>
            <a:solidFill>
              <a:srgbClr val="FFFFFF"/>
            </a:solidFill>
            <a:ln>
              <a:noFill/>
            </a:ln>
          </p:spPr>
        </p:sp>
        <p:sp>
          <p:nvSpPr>
            <p:cNvPr id="406" name="Google Shape;406;p19"/>
            <p:cNvSpPr txBox="1"/>
            <p:nvPr/>
          </p:nvSpPr>
          <p:spPr>
            <a:xfrm>
              <a:off x="0" y="-38100"/>
              <a:ext cx="812800" cy="1616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7" name="Google Shape;407;p19"/>
          <p:cNvGrpSpPr/>
          <p:nvPr/>
        </p:nvGrpSpPr>
        <p:grpSpPr>
          <a:xfrm>
            <a:off x="9747517" y="2674982"/>
            <a:ext cx="3086100" cy="613601"/>
            <a:chOff x="0" y="-38100"/>
            <a:chExt cx="812800" cy="161606"/>
          </a:xfrm>
        </p:grpSpPr>
        <p:sp>
          <p:nvSpPr>
            <p:cNvPr id="408" name="Google Shape;408;p19"/>
            <p:cNvSpPr/>
            <p:nvPr/>
          </p:nvSpPr>
          <p:spPr>
            <a:xfrm>
              <a:off x="0" y="0"/>
              <a:ext cx="812800" cy="123506"/>
            </a:xfrm>
            <a:custGeom>
              <a:rect b="b" l="l" r="r" t="t"/>
              <a:pathLst>
                <a:path extrusionOk="0" h="123506" w="812800">
                  <a:moveTo>
                    <a:pt x="0" y="0"/>
                  </a:moveTo>
                  <a:lnTo>
                    <a:pt x="812800" y="0"/>
                  </a:lnTo>
                  <a:lnTo>
                    <a:pt x="812800" y="123506"/>
                  </a:lnTo>
                  <a:lnTo>
                    <a:pt x="0" y="123506"/>
                  </a:lnTo>
                  <a:close/>
                </a:path>
              </a:pathLst>
            </a:custGeom>
            <a:solidFill>
              <a:srgbClr val="FFFFFF"/>
            </a:solidFill>
            <a:ln>
              <a:noFill/>
            </a:ln>
          </p:spPr>
        </p:sp>
        <p:sp>
          <p:nvSpPr>
            <p:cNvPr id="409" name="Google Shape;409;p19"/>
            <p:cNvSpPr txBox="1"/>
            <p:nvPr/>
          </p:nvSpPr>
          <p:spPr>
            <a:xfrm>
              <a:off x="0" y="-38100"/>
              <a:ext cx="812800" cy="16160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19"/>
          <p:cNvGrpSpPr/>
          <p:nvPr/>
        </p:nvGrpSpPr>
        <p:grpSpPr>
          <a:xfrm>
            <a:off x="1338646" y="3732174"/>
            <a:ext cx="2728419" cy="2728419"/>
            <a:chOff x="0" y="0"/>
            <a:chExt cx="812800" cy="812800"/>
          </a:xfrm>
        </p:grpSpPr>
        <p:sp>
          <p:nvSpPr>
            <p:cNvPr id="411" name="Google Shape;41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3" name="Google Shape;413;p19"/>
          <p:cNvGrpSpPr/>
          <p:nvPr/>
        </p:nvGrpSpPr>
        <p:grpSpPr>
          <a:xfrm>
            <a:off x="5628761" y="3732174"/>
            <a:ext cx="2728419" cy="2728419"/>
            <a:chOff x="0" y="0"/>
            <a:chExt cx="812800" cy="812800"/>
          </a:xfrm>
        </p:grpSpPr>
        <p:sp>
          <p:nvSpPr>
            <p:cNvPr id="414" name="Google Shape;41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6" name="Google Shape;416;p19"/>
          <p:cNvGrpSpPr/>
          <p:nvPr/>
        </p:nvGrpSpPr>
        <p:grpSpPr>
          <a:xfrm>
            <a:off x="14220934" y="3732174"/>
            <a:ext cx="2728419" cy="2728419"/>
            <a:chOff x="0" y="0"/>
            <a:chExt cx="812800" cy="812800"/>
          </a:xfrm>
        </p:grpSpPr>
        <p:sp>
          <p:nvSpPr>
            <p:cNvPr id="417" name="Google Shape;41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p19"/>
          <p:cNvGrpSpPr/>
          <p:nvPr/>
        </p:nvGrpSpPr>
        <p:grpSpPr>
          <a:xfrm>
            <a:off x="9926357" y="3732174"/>
            <a:ext cx="2728419" cy="2728419"/>
            <a:chOff x="0" y="0"/>
            <a:chExt cx="812800" cy="812800"/>
          </a:xfrm>
        </p:grpSpPr>
        <p:sp>
          <p:nvSpPr>
            <p:cNvPr id="420" name="Google Shape;42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2" name="Google Shape;422;p19"/>
          <p:cNvSpPr/>
          <p:nvPr/>
        </p:nvSpPr>
        <p:spPr>
          <a:xfrm>
            <a:off x="5993595" y="4637146"/>
            <a:ext cx="1998751" cy="1173812"/>
          </a:xfrm>
          <a:custGeom>
            <a:rect b="b" l="l" r="r" t="t"/>
            <a:pathLst>
              <a:path extrusionOk="0" h="1173812" w="1998751">
                <a:moveTo>
                  <a:pt x="0" y="0"/>
                </a:moveTo>
                <a:lnTo>
                  <a:pt x="1998751" y="0"/>
                </a:lnTo>
                <a:lnTo>
                  <a:pt x="1998751" y="1173812"/>
                </a:lnTo>
                <a:lnTo>
                  <a:pt x="0" y="1173812"/>
                </a:lnTo>
                <a:lnTo>
                  <a:pt x="0" y="0"/>
                </a:lnTo>
                <a:close/>
              </a:path>
            </a:pathLst>
          </a:custGeom>
          <a:blipFill rotWithShape="1">
            <a:blip r:embed="rId3">
              <a:alphaModFix/>
            </a:blip>
            <a:stretch>
              <a:fillRect b="0" l="0" r="0" t="0"/>
            </a:stretch>
          </a:blipFill>
          <a:ln>
            <a:noFill/>
          </a:ln>
        </p:spPr>
      </p:sp>
      <p:sp>
        <p:nvSpPr>
          <p:cNvPr id="423" name="Google Shape;423;p19"/>
          <p:cNvSpPr/>
          <p:nvPr/>
        </p:nvSpPr>
        <p:spPr>
          <a:xfrm>
            <a:off x="1689471" y="4479659"/>
            <a:ext cx="1938729" cy="1173812"/>
          </a:xfrm>
          <a:custGeom>
            <a:rect b="b" l="l" r="r" t="t"/>
            <a:pathLst>
              <a:path extrusionOk="0" h="1173812" w="1938729">
                <a:moveTo>
                  <a:pt x="0" y="0"/>
                </a:moveTo>
                <a:lnTo>
                  <a:pt x="1938729" y="0"/>
                </a:lnTo>
                <a:lnTo>
                  <a:pt x="1938729" y="1173812"/>
                </a:lnTo>
                <a:lnTo>
                  <a:pt x="0" y="1173812"/>
                </a:lnTo>
                <a:lnTo>
                  <a:pt x="0" y="0"/>
                </a:lnTo>
                <a:close/>
              </a:path>
            </a:pathLst>
          </a:custGeom>
          <a:blipFill rotWithShape="1">
            <a:blip r:embed="rId4">
              <a:alphaModFix/>
            </a:blip>
            <a:stretch>
              <a:fillRect b="0" l="0" r="0" t="0"/>
            </a:stretch>
          </a:blipFill>
          <a:ln>
            <a:noFill/>
          </a:ln>
        </p:spPr>
      </p:sp>
      <p:sp>
        <p:nvSpPr>
          <p:cNvPr id="424" name="Google Shape;424;p19"/>
          <p:cNvSpPr/>
          <p:nvPr/>
        </p:nvSpPr>
        <p:spPr>
          <a:xfrm>
            <a:off x="10561949" y="4145325"/>
            <a:ext cx="1457235" cy="1842481"/>
          </a:xfrm>
          <a:custGeom>
            <a:rect b="b" l="l" r="r" t="t"/>
            <a:pathLst>
              <a:path extrusionOk="0" h="1842481" w="1457235">
                <a:moveTo>
                  <a:pt x="0" y="0"/>
                </a:moveTo>
                <a:lnTo>
                  <a:pt x="1457235" y="0"/>
                </a:lnTo>
                <a:lnTo>
                  <a:pt x="1457235" y="1842481"/>
                </a:lnTo>
                <a:lnTo>
                  <a:pt x="0" y="1842481"/>
                </a:lnTo>
                <a:lnTo>
                  <a:pt x="0" y="0"/>
                </a:lnTo>
                <a:close/>
              </a:path>
            </a:pathLst>
          </a:custGeom>
          <a:blipFill rotWithShape="1">
            <a:blip r:embed="rId5">
              <a:alphaModFix/>
            </a:blip>
            <a:stretch>
              <a:fillRect b="0" l="0" r="0" t="0"/>
            </a:stretch>
          </a:blipFill>
          <a:ln>
            <a:noFill/>
          </a:ln>
        </p:spPr>
      </p:sp>
      <p:sp>
        <p:nvSpPr>
          <p:cNvPr id="425" name="Google Shape;425;p19"/>
          <p:cNvSpPr/>
          <p:nvPr/>
        </p:nvSpPr>
        <p:spPr>
          <a:xfrm>
            <a:off x="14728493" y="4203253"/>
            <a:ext cx="1956694" cy="1956694"/>
          </a:xfrm>
          <a:custGeom>
            <a:rect b="b" l="l" r="r" t="t"/>
            <a:pathLst>
              <a:path extrusionOk="0" h="1956694" w="1956694">
                <a:moveTo>
                  <a:pt x="0" y="0"/>
                </a:moveTo>
                <a:lnTo>
                  <a:pt x="1956693" y="0"/>
                </a:lnTo>
                <a:lnTo>
                  <a:pt x="1956693" y="1956694"/>
                </a:lnTo>
                <a:lnTo>
                  <a:pt x="0" y="1956694"/>
                </a:lnTo>
                <a:lnTo>
                  <a:pt x="0" y="0"/>
                </a:lnTo>
                <a:close/>
              </a:path>
            </a:pathLst>
          </a:custGeom>
          <a:blipFill rotWithShape="1">
            <a:blip r:embed="rId6">
              <a:alphaModFix/>
            </a:blip>
            <a:stretch>
              <a:fillRect b="0" l="0" r="0" t="0"/>
            </a:stretch>
          </a:blipFill>
          <a:ln>
            <a:noFill/>
          </a:ln>
        </p:spPr>
      </p:sp>
      <p:sp>
        <p:nvSpPr>
          <p:cNvPr id="426" name="Google Shape;426;p19"/>
          <p:cNvSpPr txBox="1"/>
          <p:nvPr/>
        </p:nvSpPr>
        <p:spPr>
          <a:xfrm>
            <a:off x="1776555" y="725428"/>
            <a:ext cx="14734890"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1" i="0" lang="en-US" sz="8000" u="none" cap="none" strike="noStrike">
                <a:solidFill>
                  <a:srgbClr val="688186"/>
                </a:solidFill>
                <a:latin typeface="Josefin Sans"/>
                <a:ea typeface="Josefin Sans"/>
                <a:cs typeface="Josefin Sans"/>
                <a:sym typeface="Josefin Sans"/>
              </a:rPr>
              <a:t>COMMUNICATION PLAN</a:t>
            </a:r>
            <a:endParaRPr/>
          </a:p>
        </p:txBody>
      </p:sp>
      <p:sp>
        <p:nvSpPr>
          <p:cNvPr id="427" name="Google Shape;427;p19"/>
          <p:cNvSpPr txBox="1"/>
          <p:nvPr/>
        </p:nvSpPr>
        <p:spPr>
          <a:xfrm>
            <a:off x="1038845" y="2874551"/>
            <a:ext cx="3327900" cy="3540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Email</a:t>
            </a:r>
            <a:endParaRPr/>
          </a:p>
        </p:txBody>
      </p:sp>
      <p:sp>
        <p:nvSpPr>
          <p:cNvPr id="428" name="Google Shape;428;p19"/>
          <p:cNvSpPr txBox="1"/>
          <p:nvPr/>
        </p:nvSpPr>
        <p:spPr>
          <a:xfrm>
            <a:off x="5328959" y="2874551"/>
            <a:ext cx="3327900" cy="3540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In-Person Meetings</a:t>
            </a:r>
            <a:endParaRPr/>
          </a:p>
        </p:txBody>
      </p:sp>
      <p:sp>
        <p:nvSpPr>
          <p:cNvPr id="429" name="Google Shape;429;p19"/>
          <p:cNvSpPr txBox="1"/>
          <p:nvPr/>
        </p:nvSpPr>
        <p:spPr>
          <a:xfrm>
            <a:off x="13921133" y="2874551"/>
            <a:ext cx="3327900" cy="3540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Presentations</a:t>
            </a:r>
            <a:endParaRPr/>
          </a:p>
        </p:txBody>
      </p:sp>
      <p:sp>
        <p:nvSpPr>
          <p:cNvPr id="430" name="Google Shape;430;p19"/>
          <p:cNvSpPr txBox="1"/>
          <p:nvPr/>
        </p:nvSpPr>
        <p:spPr>
          <a:xfrm>
            <a:off x="9626555" y="2874551"/>
            <a:ext cx="3327900" cy="3540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Video Calls</a:t>
            </a:r>
            <a:endParaRPr/>
          </a:p>
        </p:txBody>
      </p:sp>
      <p:sp>
        <p:nvSpPr>
          <p:cNvPr id="431" name="Google Shape;431;p19"/>
          <p:cNvSpPr txBox="1"/>
          <p:nvPr/>
        </p:nvSpPr>
        <p:spPr>
          <a:xfrm>
            <a:off x="1338646" y="6643546"/>
            <a:ext cx="2728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32" name="Google Shape;432;p19"/>
          <p:cNvSpPr txBox="1"/>
          <p:nvPr/>
        </p:nvSpPr>
        <p:spPr>
          <a:xfrm>
            <a:off x="5628761" y="6643546"/>
            <a:ext cx="2728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33" name="Google Shape;433;p19"/>
          <p:cNvSpPr txBox="1"/>
          <p:nvPr/>
        </p:nvSpPr>
        <p:spPr>
          <a:xfrm>
            <a:off x="14220934" y="6643546"/>
            <a:ext cx="2728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34" name="Google Shape;434;p19"/>
          <p:cNvSpPr txBox="1"/>
          <p:nvPr/>
        </p:nvSpPr>
        <p:spPr>
          <a:xfrm>
            <a:off x="9926357" y="6643546"/>
            <a:ext cx="2728500" cy="204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606"/>
        </a:solidFill>
      </p:bgPr>
    </p:bg>
    <p:spTree>
      <p:nvGrpSpPr>
        <p:cNvPr id="438" name="Shape 438"/>
        <p:cNvGrpSpPr/>
        <p:nvPr/>
      </p:nvGrpSpPr>
      <p:grpSpPr>
        <a:xfrm>
          <a:off x="0" y="0"/>
          <a:ext cx="0" cy="0"/>
          <a:chOff x="0" y="0"/>
          <a:chExt cx="0" cy="0"/>
        </a:xfrm>
      </p:grpSpPr>
      <p:sp>
        <p:nvSpPr>
          <p:cNvPr id="439" name="Google Shape;439;p20"/>
          <p:cNvSpPr/>
          <p:nvPr/>
        </p:nvSpPr>
        <p:spPr>
          <a:xfrm flipH="1">
            <a:off x="11120185" y="2001489"/>
            <a:ext cx="7517218" cy="8285511"/>
          </a:xfrm>
          <a:custGeom>
            <a:rect b="b" l="l" r="r" t="t"/>
            <a:pathLst>
              <a:path extrusionOk="0" h="8285511" w="7517218">
                <a:moveTo>
                  <a:pt x="7517218" y="0"/>
                </a:moveTo>
                <a:lnTo>
                  <a:pt x="0" y="0"/>
                </a:lnTo>
                <a:lnTo>
                  <a:pt x="0" y="8285511"/>
                </a:lnTo>
                <a:lnTo>
                  <a:pt x="7517218" y="8285511"/>
                </a:lnTo>
                <a:lnTo>
                  <a:pt x="7517218" y="0"/>
                </a:lnTo>
                <a:close/>
              </a:path>
            </a:pathLst>
          </a:custGeom>
          <a:blipFill rotWithShape="1">
            <a:blip r:embed="rId3">
              <a:alphaModFix/>
            </a:blip>
            <a:stretch>
              <a:fillRect b="0" l="0" r="0" t="0"/>
            </a:stretch>
          </a:blipFill>
          <a:ln>
            <a:noFill/>
          </a:ln>
        </p:spPr>
      </p:sp>
      <p:sp>
        <p:nvSpPr>
          <p:cNvPr id="440" name="Google Shape;440;p20"/>
          <p:cNvSpPr txBox="1"/>
          <p:nvPr/>
        </p:nvSpPr>
        <p:spPr>
          <a:xfrm>
            <a:off x="838200" y="10028076"/>
            <a:ext cx="10909500" cy="2154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t/>
            </a:r>
            <a:endParaRPr/>
          </a:p>
        </p:txBody>
      </p:sp>
      <p:pic>
        <p:nvPicPr>
          <p:cNvPr id="441" name="Google Shape;441;p20"/>
          <p:cNvPicPr preferRelativeResize="0"/>
          <p:nvPr/>
        </p:nvPicPr>
        <p:blipFill rotWithShape="1">
          <a:blip r:embed="rId4">
            <a:alphaModFix/>
          </a:blip>
          <a:srcRect b="0" l="35056" r="0" t="0"/>
          <a:stretch/>
        </p:blipFill>
        <p:spPr>
          <a:xfrm>
            <a:off x="-1" y="580475"/>
            <a:ext cx="13292677" cy="8744949"/>
          </a:xfrm>
          <a:prstGeom prst="rect">
            <a:avLst/>
          </a:prstGeom>
          <a:noFill/>
          <a:ln>
            <a:noFill/>
          </a:ln>
        </p:spPr>
      </p:pic>
      <p:sp>
        <p:nvSpPr>
          <p:cNvPr id="442" name="Google Shape;442;p20"/>
          <p:cNvSpPr txBox="1"/>
          <p:nvPr/>
        </p:nvSpPr>
        <p:spPr>
          <a:xfrm>
            <a:off x="838200" y="1033674"/>
            <a:ext cx="8808900" cy="4658700"/>
          </a:xfrm>
          <a:prstGeom prst="rect">
            <a:avLst/>
          </a:prstGeom>
          <a:noFill/>
          <a:ln>
            <a:noFill/>
          </a:ln>
        </p:spPr>
        <p:txBody>
          <a:bodyPr anchorCtr="0" anchor="t" bIns="0" lIns="0" spcFirstLastPara="1" rIns="0" wrap="square" tIns="0">
            <a:spAutoFit/>
          </a:bodyPr>
          <a:lstStyle/>
          <a:p>
            <a:pPr indent="0" lvl="0" marL="0" marR="0" rtl="0" algn="l">
              <a:lnSpc>
                <a:spcPct val="193999"/>
              </a:lnSpc>
              <a:spcBef>
                <a:spcPts val="0"/>
              </a:spcBef>
              <a:spcAft>
                <a:spcPts val="0"/>
              </a:spcAft>
              <a:buNone/>
            </a:pPr>
            <a:r>
              <a:rPr b="1" i="0" lang="en-US" sz="30266" u="none" cap="none" strike="noStrike">
                <a:solidFill>
                  <a:srgbClr val="FFFFFF"/>
                </a:solidFill>
                <a:latin typeface="Josefin Sans"/>
                <a:ea typeface="Josefin Sans"/>
                <a:cs typeface="Josefin Sans"/>
                <a:sym typeface="Josefin Sans"/>
              </a:rPr>
              <a:t>0</a:t>
            </a:r>
            <a:r>
              <a:rPr b="1" lang="en-US" sz="30266">
                <a:solidFill>
                  <a:srgbClr val="FFFFFF"/>
                </a:solidFill>
                <a:latin typeface="Josefin Sans"/>
                <a:ea typeface="Josefin Sans"/>
                <a:cs typeface="Josefin Sans"/>
                <a:sym typeface="Josefin Sans"/>
              </a:rPr>
              <a:t>3</a:t>
            </a:r>
            <a:endParaRPr/>
          </a:p>
        </p:txBody>
      </p:sp>
      <p:sp>
        <p:nvSpPr>
          <p:cNvPr id="443" name="Google Shape;443;p20"/>
          <p:cNvSpPr txBox="1"/>
          <p:nvPr/>
        </p:nvSpPr>
        <p:spPr>
          <a:xfrm>
            <a:off x="838200" y="5198200"/>
            <a:ext cx="11142000" cy="3419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11107">
                <a:solidFill>
                  <a:srgbClr val="688186"/>
                </a:solidFill>
                <a:latin typeface="Josefin Sans"/>
                <a:ea typeface="Josefin Sans"/>
                <a:cs typeface="Josefin Sans"/>
                <a:sym typeface="Josefin Sans"/>
              </a:rPr>
              <a:t>EXECUTION &amp; MONITORING</a:t>
            </a:r>
            <a:endParaRPr b="1" sz="11107">
              <a:solidFill>
                <a:srgbClr val="688186"/>
              </a:solidFill>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grpSp>
        <p:nvGrpSpPr>
          <p:cNvPr id="448" name="Google Shape;448;p21"/>
          <p:cNvGrpSpPr/>
          <p:nvPr/>
        </p:nvGrpSpPr>
        <p:grpSpPr>
          <a:xfrm rot="5400000">
            <a:off x="9118396" y="-9118396"/>
            <a:ext cx="195868" cy="18432661"/>
            <a:chOff x="0" y="-38100"/>
            <a:chExt cx="51587" cy="4854693"/>
          </a:xfrm>
        </p:grpSpPr>
        <p:sp>
          <p:nvSpPr>
            <p:cNvPr id="449" name="Google Shape;449;p21"/>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450" name="Google Shape;450;p21"/>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21"/>
          <p:cNvGrpSpPr/>
          <p:nvPr/>
        </p:nvGrpSpPr>
        <p:grpSpPr>
          <a:xfrm rot="5400000">
            <a:off x="9118396" y="972736"/>
            <a:ext cx="195868" cy="18432661"/>
            <a:chOff x="0" y="-38100"/>
            <a:chExt cx="51587" cy="4854693"/>
          </a:xfrm>
        </p:grpSpPr>
        <p:sp>
          <p:nvSpPr>
            <p:cNvPr id="452" name="Google Shape;452;p21"/>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453" name="Google Shape;453;p21"/>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21"/>
          <p:cNvGrpSpPr/>
          <p:nvPr/>
        </p:nvGrpSpPr>
        <p:grpSpPr>
          <a:xfrm>
            <a:off x="521314" y="3806790"/>
            <a:ext cx="4060940" cy="2062147"/>
            <a:chOff x="0" y="-2613"/>
            <a:chExt cx="983505" cy="499424"/>
          </a:xfrm>
        </p:grpSpPr>
        <p:sp>
          <p:nvSpPr>
            <p:cNvPr id="455" name="Google Shape;455;p21"/>
            <p:cNvSpPr/>
            <p:nvPr/>
          </p:nvSpPr>
          <p:spPr>
            <a:xfrm>
              <a:off x="0" y="0"/>
              <a:ext cx="983505" cy="496811"/>
            </a:xfrm>
            <a:custGeom>
              <a:rect b="b" l="l" r="r" t="t"/>
              <a:pathLst>
                <a:path extrusionOk="0" h="496811" w="983505">
                  <a:moveTo>
                    <a:pt x="491753" y="496811"/>
                  </a:moveTo>
                  <a:lnTo>
                    <a:pt x="983505" y="0"/>
                  </a:lnTo>
                  <a:lnTo>
                    <a:pt x="0" y="0"/>
                  </a:lnTo>
                  <a:lnTo>
                    <a:pt x="491753" y="496811"/>
                  </a:lnTo>
                  <a:close/>
                </a:path>
              </a:pathLst>
            </a:custGeom>
            <a:solidFill>
              <a:srgbClr val="000000">
                <a:alpha val="0"/>
              </a:srgbClr>
            </a:solidFill>
            <a:ln cap="sq" cmpd="sng" w="38100">
              <a:solidFill>
                <a:srgbClr val="FFC606"/>
              </a:solidFill>
              <a:prstDash val="dash"/>
              <a:miter lim="8000"/>
              <a:headEnd len="sm" w="sm" type="none"/>
              <a:tailEnd len="sm" w="sm" type="none"/>
            </a:ln>
          </p:spPr>
        </p:sp>
        <p:sp>
          <p:nvSpPr>
            <p:cNvPr id="456" name="Google Shape;456;p21"/>
            <p:cNvSpPr txBox="1"/>
            <p:nvPr/>
          </p:nvSpPr>
          <p:spPr>
            <a:xfrm>
              <a:off x="153673" y="-2613"/>
              <a:ext cx="676160" cy="2687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21"/>
          <p:cNvGrpSpPr/>
          <p:nvPr/>
        </p:nvGrpSpPr>
        <p:grpSpPr>
          <a:xfrm>
            <a:off x="9314988" y="3806790"/>
            <a:ext cx="4060940" cy="2062147"/>
            <a:chOff x="0" y="-2613"/>
            <a:chExt cx="983505" cy="499424"/>
          </a:xfrm>
        </p:grpSpPr>
        <p:sp>
          <p:nvSpPr>
            <p:cNvPr id="458" name="Google Shape;458;p21"/>
            <p:cNvSpPr/>
            <p:nvPr/>
          </p:nvSpPr>
          <p:spPr>
            <a:xfrm>
              <a:off x="0" y="0"/>
              <a:ext cx="983505" cy="496811"/>
            </a:xfrm>
            <a:custGeom>
              <a:rect b="b" l="l" r="r" t="t"/>
              <a:pathLst>
                <a:path extrusionOk="0" h="496811" w="983505">
                  <a:moveTo>
                    <a:pt x="491753" y="496811"/>
                  </a:moveTo>
                  <a:lnTo>
                    <a:pt x="983505" y="0"/>
                  </a:lnTo>
                  <a:lnTo>
                    <a:pt x="0" y="0"/>
                  </a:lnTo>
                  <a:lnTo>
                    <a:pt x="491753" y="496811"/>
                  </a:lnTo>
                  <a:close/>
                </a:path>
              </a:pathLst>
            </a:custGeom>
            <a:solidFill>
              <a:srgbClr val="FFFFFF"/>
            </a:solidFill>
            <a:ln cap="sq" cmpd="sng" w="38100">
              <a:solidFill>
                <a:srgbClr val="FFC606"/>
              </a:solidFill>
              <a:prstDash val="dash"/>
              <a:miter lim="8000"/>
              <a:headEnd len="sm" w="sm" type="none"/>
              <a:tailEnd len="sm" w="sm" type="none"/>
            </a:ln>
          </p:spPr>
        </p:sp>
        <p:sp>
          <p:nvSpPr>
            <p:cNvPr id="459" name="Google Shape;459;p21"/>
            <p:cNvSpPr txBox="1"/>
            <p:nvPr/>
          </p:nvSpPr>
          <p:spPr>
            <a:xfrm>
              <a:off x="153673" y="-2613"/>
              <a:ext cx="676160" cy="2687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21"/>
          <p:cNvGrpSpPr/>
          <p:nvPr/>
        </p:nvGrpSpPr>
        <p:grpSpPr>
          <a:xfrm>
            <a:off x="872255" y="3931472"/>
            <a:ext cx="3356090" cy="1709451"/>
            <a:chOff x="0" y="-9184"/>
            <a:chExt cx="812800" cy="414006"/>
          </a:xfrm>
        </p:grpSpPr>
        <p:sp>
          <p:nvSpPr>
            <p:cNvPr id="461" name="Google Shape;461;p21"/>
            <p:cNvSpPr/>
            <p:nvPr/>
          </p:nvSpPr>
          <p:spPr>
            <a:xfrm>
              <a:off x="0" y="0"/>
              <a:ext cx="812800" cy="404822"/>
            </a:xfrm>
            <a:custGeom>
              <a:rect b="b" l="l" r="r" t="t"/>
              <a:pathLst>
                <a:path extrusionOk="0" h="404822" w="812800">
                  <a:moveTo>
                    <a:pt x="406400" y="404822"/>
                  </a:moveTo>
                  <a:lnTo>
                    <a:pt x="812800" y="0"/>
                  </a:lnTo>
                  <a:lnTo>
                    <a:pt x="0" y="0"/>
                  </a:lnTo>
                  <a:lnTo>
                    <a:pt x="406400" y="404822"/>
                  </a:lnTo>
                  <a:close/>
                </a:path>
              </a:pathLst>
            </a:custGeom>
            <a:solidFill>
              <a:srgbClr val="FFC606"/>
            </a:solidFill>
            <a:ln>
              <a:noFill/>
            </a:ln>
          </p:spPr>
        </p:sp>
        <p:sp>
          <p:nvSpPr>
            <p:cNvPr id="462" name="Google Shape;462;p21"/>
            <p:cNvSpPr txBox="1"/>
            <p:nvPr/>
          </p:nvSpPr>
          <p:spPr>
            <a:xfrm>
              <a:off x="127000" y="-9184"/>
              <a:ext cx="558800" cy="2260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21"/>
          <p:cNvGrpSpPr/>
          <p:nvPr/>
        </p:nvGrpSpPr>
        <p:grpSpPr>
          <a:xfrm rot="10800000">
            <a:off x="4918151" y="5296967"/>
            <a:ext cx="4060940" cy="2062147"/>
            <a:chOff x="0" y="-2613"/>
            <a:chExt cx="983505" cy="499424"/>
          </a:xfrm>
        </p:grpSpPr>
        <p:sp>
          <p:nvSpPr>
            <p:cNvPr id="464" name="Google Shape;464;p21"/>
            <p:cNvSpPr/>
            <p:nvPr/>
          </p:nvSpPr>
          <p:spPr>
            <a:xfrm>
              <a:off x="0" y="0"/>
              <a:ext cx="983505" cy="496811"/>
            </a:xfrm>
            <a:custGeom>
              <a:rect b="b" l="l" r="r" t="t"/>
              <a:pathLst>
                <a:path extrusionOk="0" h="496811" w="983505">
                  <a:moveTo>
                    <a:pt x="491753" y="496811"/>
                  </a:moveTo>
                  <a:lnTo>
                    <a:pt x="983505" y="0"/>
                  </a:lnTo>
                  <a:lnTo>
                    <a:pt x="0" y="0"/>
                  </a:lnTo>
                  <a:lnTo>
                    <a:pt x="491753" y="496811"/>
                  </a:lnTo>
                  <a:close/>
                </a:path>
              </a:pathLst>
            </a:custGeom>
            <a:solidFill>
              <a:srgbClr val="000000">
                <a:alpha val="0"/>
              </a:srgbClr>
            </a:solidFill>
            <a:ln cap="sq" cmpd="sng" w="38100">
              <a:solidFill>
                <a:srgbClr val="688186"/>
              </a:solidFill>
              <a:prstDash val="dash"/>
              <a:miter lim="8000"/>
              <a:headEnd len="sm" w="sm" type="none"/>
              <a:tailEnd len="sm" w="sm" type="none"/>
            </a:ln>
          </p:spPr>
        </p:sp>
        <p:sp>
          <p:nvSpPr>
            <p:cNvPr id="465" name="Google Shape;465;p21"/>
            <p:cNvSpPr txBox="1"/>
            <p:nvPr/>
          </p:nvSpPr>
          <p:spPr>
            <a:xfrm>
              <a:off x="153673" y="-2613"/>
              <a:ext cx="676160" cy="2687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21"/>
          <p:cNvGrpSpPr/>
          <p:nvPr/>
        </p:nvGrpSpPr>
        <p:grpSpPr>
          <a:xfrm rot="10800000">
            <a:off x="13707230" y="5296967"/>
            <a:ext cx="4060940" cy="2062147"/>
            <a:chOff x="0" y="-2613"/>
            <a:chExt cx="983505" cy="499424"/>
          </a:xfrm>
        </p:grpSpPr>
        <p:sp>
          <p:nvSpPr>
            <p:cNvPr id="467" name="Google Shape;467;p21"/>
            <p:cNvSpPr/>
            <p:nvPr/>
          </p:nvSpPr>
          <p:spPr>
            <a:xfrm>
              <a:off x="0" y="0"/>
              <a:ext cx="983505" cy="496811"/>
            </a:xfrm>
            <a:custGeom>
              <a:rect b="b" l="l" r="r" t="t"/>
              <a:pathLst>
                <a:path extrusionOk="0" h="496811" w="983505">
                  <a:moveTo>
                    <a:pt x="491753" y="496811"/>
                  </a:moveTo>
                  <a:lnTo>
                    <a:pt x="983505" y="0"/>
                  </a:lnTo>
                  <a:lnTo>
                    <a:pt x="0" y="0"/>
                  </a:lnTo>
                  <a:lnTo>
                    <a:pt x="491753" y="496811"/>
                  </a:lnTo>
                  <a:close/>
                </a:path>
              </a:pathLst>
            </a:custGeom>
            <a:solidFill>
              <a:srgbClr val="000000">
                <a:alpha val="0"/>
              </a:srgbClr>
            </a:solidFill>
            <a:ln cap="sq" cmpd="sng" w="38100">
              <a:solidFill>
                <a:srgbClr val="688186"/>
              </a:solidFill>
              <a:prstDash val="dash"/>
              <a:miter lim="8000"/>
              <a:headEnd len="sm" w="sm" type="none"/>
              <a:tailEnd len="sm" w="sm" type="none"/>
            </a:ln>
          </p:spPr>
        </p:sp>
        <p:sp>
          <p:nvSpPr>
            <p:cNvPr id="468" name="Google Shape;468;p21"/>
            <p:cNvSpPr txBox="1"/>
            <p:nvPr/>
          </p:nvSpPr>
          <p:spPr>
            <a:xfrm>
              <a:off x="153673" y="-2613"/>
              <a:ext cx="676160" cy="26876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9" name="Google Shape;469;p21"/>
          <p:cNvGrpSpPr/>
          <p:nvPr/>
        </p:nvGrpSpPr>
        <p:grpSpPr>
          <a:xfrm rot="10800000">
            <a:off x="5268055" y="5522429"/>
            <a:ext cx="3356090" cy="1709451"/>
            <a:chOff x="0" y="-9184"/>
            <a:chExt cx="812800" cy="414006"/>
          </a:xfrm>
        </p:grpSpPr>
        <p:sp>
          <p:nvSpPr>
            <p:cNvPr id="470" name="Google Shape;470;p21"/>
            <p:cNvSpPr/>
            <p:nvPr/>
          </p:nvSpPr>
          <p:spPr>
            <a:xfrm>
              <a:off x="0" y="0"/>
              <a:ext cx="812800" cy="404822"/>
            </a:xfrm>
            <a:custGeom>
              <a:rect b="b" l="l" r="r" t="t"/>
              <a:pathLst>
                <a:path extrusionOk="0" h="404822" w="812800">
                  <a:moveTo>
                    <a:pt x="406400" y="404822"/>
                  </a:moveTo>
                  <a:lnTo>
                    <a:pt x="812800" y="0"/>
                  </a:lnTo>
                  <a:lnTo>
                    <a:pt x="0" y="0"/>
                  </a:lnTo>
                  <a:lnTo>
                    <a:pt x="406400" y="404822"/>
                  </a:lnTo>
                  <a:close/>
                </a:path>
              </a:pathLst>
            </a:custGeom>
            <a:solidFill>
              <a:srgbClr val="688186"/>
            </a:solidFill>
            <a:ln>
              <a:noFill/>
            </a:ln>
          </p:spPr>
        </p:sp>
        <p:sp>
          <p:nvSpPr>
            <p:cNvPr id="471" name="Google Shape;471;p21"/>
            <p:cNvSpPr txBox="1"/>
            <p:nvPr/>
          </p:nvSpPr>
          <p:spPr>
            <a:xfrm>
              <a:off x="127000" y="-9184"/>
              <a:ext cx="558800" cy="2260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2" name="Google Shape;472;p21"/>
          <p:cNvGrpSpPr/>
          <p:nvPr/>
        </p:nvGrpSpPr>
        <p:grpSpPr>
          <a:xfrm rot="10800000">
            <a:off x="14059655" y="5522429"/>
            <a:ext cx="3356090" cy="1709451"/>
            <a:chOff x="0" y="-9184"/>
            <a:chExt cx="812800" cy="414006"/>
          </a:xfrm>
        </p:grpSpPr>
        <p:sp>
          <p:nvSpPr>
            <p:cNvPr id="473" name="Google Shape;473;p21"/>
            <p:cNvSpPr/>
            <p:nvPr/>
          </p:nvSpPr>
          <p:spPr>
            <a:xfrm>
              <a:off x="0" y="0"/>
              <a:ext cx="812800" cy="404822"/>
            </a:xfrm>
            <a:custGeom>
              <a:rect b="b" l="l" r="r" t="t"/>
              <a:pathLst>
                <a:path extrusionOk="0" h="404822" w="812800">
                  <a:moveTo>
                    <a:pt x="406400" y="404822"/>
                  </a:moveTo>
                  <a:lnTo>
                    <a:pt x="812800" y="0"/>
                  </a:lnTo>
                  <a:lnTo>
                    <a:pt x="0" y="0"/>
                  </a:lnTo>
                  <a:lnTo>
                    <a:pt x="406400" y="404822"/>
                  </a:lnTo>
                  <a:close/>
                </a:path>
              </a:pathLst>
            </a:custGeom>
            <a:solidFill>
              <a:srgbClr val="688186"/>
            </a:solidFill>
            <a:ln>
              <a:noFill/>
            </a:ln>
          </p:spPr>
        </p:sp>
        <p:sp>
          <p:nvSpPr>
            <p:cNvPr id="474" name="Google Shape;474;p21"/>
            <p:cNvSpPr txBox="1"/>
            <p:nvPr/>
          </p:nvSpPr>
          <p:spPr>
            <a:xfrm>
              <a:off x="127000" y="-9184"/>
              <a:ext cx="558800" cy="2260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21"/>
          <p:cNvGrpSpPr/>
          <p:nvPr/>
        </p:nvGrpSpPr>
        <p:grpSpPr>
          <a:xfrm>
            <a:off x="9667413" y="3931472"/>
            <a:ext cx="3356090" cy="1709451"/>
            <a:chOff x="0" y="-9184"/>
            <a:chExt cx="812800" cy="414006"/>
          </a:xfrm>
        </p:grpSpPr>
        <p:sp>
          <p:nvSpPr>
            <p:cNvPr id="476" name="Google Shape;476;p21"/>
            <p:cNvSpPr/>
            <p:nvPr/>
          </p:nvSpPr>
          <p:spPr>
            <a:xfrm>
              <a:off x="0" y="0"/>
              <a:ext cx="812800" cy="404822"/>
            </a:xfrm>
            <a:custGeom>
              <a:rect b="b" l="l" r="r" t="t"/>
              <a:pathLst>
                <a:path extrusionOk="0" h="404822" w="812800">
                  <a:moveTo>
                    <a:pt x="406400" y="404822"/>
                  </a:moveTo>
                  <a:lnTo>
                    <a:pt x="812800" y="0"/>
                  </a:lnTo>
                  <a:lnTo>
                    <a:pt x="0" y="0"/>
                  </a:lnTo>
                  <a:lnTo>
                    <a:pt x="406400" y="404822"/>
                  </a:lnTo>
                  <a:close/>
                </a:path>
              </a:pathLst>
            </a:custGeom>
            <a:solidFill>
              <a:srgbClr val="FFC606"/>
            </a:solidFill>
            <a:ln>
              <a:noFill/>
            </a:ln>
          </p:spPr>
        </p:sp>
        <p:sp>
          <p:nvSpPr>
            <p:cNvPr id="477" name="Google Shape;477;p21"/>
            <p:cNvSpPr txBox="1"/>
            <p:nvPr/>
          </p:nvSpPr>
          <p:spPr>
            <a:xfrm>
              <a:off x="127000" y="-9184"/>
              <a:ext cx="558800" cy="22605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8" name="Google Shape;478;p21"/>
          <p:cNvSpPr txBox="1"/>
          <p:nvPr/>
        </p:nvSpPr>
        <p:spPr>
          <a:xfrm>
            <a:off x="1776555" y="824548"/>
            <a:ext cx="14734800" cy="1231500"/>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1" i="0" lang="en-US" sz="8000" u="none" cap="none" strike="noStrike">
                <a:solidFill>
                  <a:srgbClr val="688186"/>
                </a:solidFill>
                <a:latin typeface="Josefin Sans"/>
                <a:ea typeface="Josefin Sans"/>
                <a:cs typeface="Josefin Sans"/>
                <a:sym typeface="Josefin Sans"/>
              </a:rPr>
              <a:t>PROJECT MANAGEMENT</a:t>
            </a:r>
            <a:endParaRPr/>
          </a:p>
        </p:txBody>
      </p:sp>
      <p:sp>
        <p:nvSpPr>
          <p:cNvPr id="479" name="Google Shape;479;p21"/>
          <p:cNvSpPr txBox="1"/>
          <p:nvPr/>
        </p:nvSpPr>
        <p:spPr>
          <a:xfrm>
            <a:off x="1965797" y="3988443"/>
            <a:ext cx="1169006"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8000" u="none" cap="none" strike="noStrike">
                <a:solidFill>
                  <a:srgbClr val="688186"/>
                </a:solidFill>
                <a:latin typeface="Josefin Sans"/>
                <a:ea typeface="Josefin Sans"/>
                <a:cs typeface="Josefin Sans"/>
                <a:sym typeface="Josefin Sans"/>
              </a:rPr>
              <a:t>01</a:t>
            </a:r>
            <a:endParaRPr/>
          </a:p>
        </p:txBody>
      </p:sp>
      <p:sp>
        <p:nvSpPr>
          <p:cNvPr id="480" name="Google Shape;480;p21"/>
          <p:cNvSpPr txBox="1"/>
          <p:nvPr/>
        </p:nvSpPr>
        <p:spPr>
          <a:xfrm>
            <a:off x="6141144" y="5956344"/>
            <a:ext cx="1609911"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8000" u="none" cap="none" strike="noStrike">
                <a:solidFill>
                  <a:srgbClr val="FFFFFF"/>
                </a:solidFill>
                <a:latin typeface="Josefin Sans"/>
                <a:ea typeface="Josefin Sans"/>
                <a:cs typeface="Josefin Sans"/>
                <a:sym typeface="Josefin Sans"/>
              </a:rPr>
              <a:t>02</a:t>
            </a:r>
            <a:endParaRPr/>
          </a:p>
        </p:txBody>
      </p:sp>
      <p:sp>
        <p:nvSpPr>
          <p:cNvPr id="481" name="Google Shape;481;p21"/>
          <p:cNvSpPr txBox="1"/>
          <p:nvPr/>
        </p:nvSpPr>
        <p:spPr>
          <a:xfrm>
            <a:off x="10760955" y="3988443"/>
            <a:ext cx="1169006"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8000" u="none" cap="none" strike="noStrike">
                <a:solidFill>
                  <a:srgbClr val="688186"/>
                </a:solidFill>
                <a:latin typeface="Josefin Sans"/>
                <a:ea typeface="Josefin Sans"/>
                <a:cs typeface="Josefin Sans"/>
                <a:sym typeface="Josefin Sans"/>
              </a:rPr>
              <a:t>03</a:t>
            </a:r>
            <a:endParaRPr/>
          </a:p>
        </p:txBody>
      </p:sp>
      <p:sp>
        <p:nvSpPr>
          <p:cNvPr id="482" name="Google Shape;482;p21"/>
          <p:cNvSpPr txBox="1"/>
          <p:nvPr/>
        </p:nvSpPr>
        <p:spPr>
          <a:xfrm>
            <a:off x="14936303" y="5956344"/>
            <a:ext cx="1609911"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8000" u="none" cap="none" strike="noStrike">
                <a:solidFill>
                  <a:srgbClr val="FFFFFF"/>
                </a:solidFill>
                <a:latin typeface="Josefin Sans"/>
                <a:ea typeface="Josefin Sans"/>
                <a:cs typeface="Josefin Sans"/>
                <a:sym typeface="Josefin Sans"/>
              </a:rPr>
              <a:t>04</a:t>
            </a:r>
            <a:endParaRPr/>
          </a:p>
        </p:txBody>
      </p:sp>
      <p:grpSp>
        <p:nvGrpSpPr>
          <p:cNvPr id="483" name="Google Shape;483;p21"/>
          <p:cNvGrpSpPr/>
          <p:nvPr/>
        </p:nvGrpSpPr>
        <p:grpSpPr>
          <a:xfrm>
            <a:off x="872255" y="6267877"/>
            <a:ext cx="3356090" cy="1816445"/>
            <a:chOff x="0" y="-47625"/>
            <a:chExt cx="4474787" cy="2421926"/>
          </a:xfrm>
        </p:grpSpPr>
        <p:sp>
          <p:nvSpPr>
            <p:cNvPr id="484" name="Google Shape;484;p21"/>
            <p:cNvSpPr txBox="1"/>
            <p:nvPr/>
          </p:nvSpPr>
          <p:spPr>
            <a:xfrm>
              <a:off x="0" y="622548"/>
              <a:ext cx="4474787" cy="1751753"/>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85" name="Google Shape;485;p21"/>
            <p:cNvSpPr txBox="1"/>
            <p:nvPr/>
          </p:nvSpPr>
          <p:spPr>
            <a:xfrm>
              <a:off x="18712" y="-47625"/>
              <a:ext cx="4437363" cy="50313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grpSp>
      <p:grpSp>
        <p:nvGrpSpPr>
          <p:cNvPr id="486" name="Google Shape;486;p21"/>
          <p:cNvGrpSpPr/>
          <p:nvPr/>
        </p:nvGrpSpPr>
        <p:grpSpPr>
          <a:xfrm>
            <a:off x="9663855" y="6267877"/>
            <a:ext cx="3356090" cy="1816445"/>
            <a:chOff x="0" y="-47625"/>
            <a:chExt cx="4474787" cy="2421926"/>
          </a:xfrm>
        </p:grpSpPr>
        <p:sp>
          <p:nvSpPr>
            <p:cNvPr id="487" name="Google Shape;487;p21"/>
            <p:cNvSpPr txBox="1"/>
            <p:nvPr/>
          </p:nvSpPr>
          <p:spPr>
            <a:xfrm>
              <a:off x="0" y="622548"/>
              <a:ext cx="4474787" cy="1751753"/>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88" name="Google Shape;488;p21"/>
            <p:cNvSpPr txBox="1"/>
            <p:nvPr/>
          </p:nvSpPr>
          <p:spPr>
            <a:xfrm>
              <a:off x="18712" y="-47625"/>
              <a:ext cx="4437363" cy="50313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grpSp>
      <p:grpSp>
        <p:nvGrpSpPr>
          <p:cNvPr id="489" name="Google Shape;489;p21"/>
          <p:cNvGrpSpPr/>
          <p:nvPr/>
        </p:nvGrpSpPr>
        <p:grpSpPr>
          <a:xfrm>
            <a:off x="5268055" y="3044096"/>
            <a:ext cx="3356090" cy="1816445"/>
            <a:chOff x="0" y="-47625"/>
            <a:chExt cx="4474787" cy="2421926"/>
          </a:xfrm>
        </p:grpSpPr>
        <p:sp>
          <p:nvSpPr>
            <p:cNvPr id="490" name="Google Shape;490;p21"/>
            <p:cNvSpPr txBox="1"/>
            <p:nvPr/>
          </p:nvSpPr>
          <p:spPr>
            <a:xfrm>
              <a:off x="0" y="622548"/>
              <a:ext cx="4474787" cy="1751753"/>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91" name="Google Shape;491;p21"/>
            <p:cNvSpPr txBox="1"/>
            <p:nvPr/>
          </p:nvSpPr>
          <p:spPr>
            <a:xfrm>
              <a:off x="18712" y="-47625"/>
              <a:ext cx="4437363" cy="50313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grpSp>
      <p:grpSp>
        <p:nvGrpSpPr>
          <p:cNvPr id="492" name="Google Shape;492;p21"/>
          <p:cNvGrpSpPr/>
          <p:nvPr/>
        </p:nvGrpSpPr>
        <p:grpSpPr>
          <a:xfrm>
            <a:off x="14059655" y="3044096"/>
            <a:ext cx="3356090" cy="1816445"/>
            <a:chOff x="0" y="-47625"/>
            <a:chExt cx="4474787" cy="2421926"/>
          </a:xfrm>
        </p:grpSpPr>
        <p:sp>
          <p:nvSpPr>
            <p:cNvPr id="493" name="Google Shape;493;p21"/>
            <p:cNvSpPr txBox="1"/>
            <p:nvPr/>
          </p:nvSpPr>
          <p:spPr>
            <a:xfrm>
              <a:off x="0" y="622548"/>
              <a:ext cx="4474787" cy="1751753"/>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494" name="Google Shape;494;p21"/>
            <p:cNvSpPr txBox="1"/>
            <p:nvPr/>
          </p:nvSpPr>
          <p:spPr>
            <a:xfrm>
              <a:off x="18712" y="-47625"/>
              <a:ext cx="4437363" cy="503132"/>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grpSp>
      <p:cxnSp>
        <p:nvCxnSpPr>
          <p:cNvPr id="495" name="Google Shape;495;p21"/>
          <p:cNvCxnSpPr/>
          <p:nvPr/>
        </p:nvCxnSpPr>
        <p:spPr>
          <a:xfrm flipH="1">
            <a:off x="8342220" y="4818628"/>
            <a:ext cx="1603560" cy="1603560"/>
          </a:xfrm>
          <a:prstGeom prst="straightConnector1">
            <a:avLst/>
          </a:prstGeom>
          <a:noFill/>
          <a:ln cap="rnd" cmpd="sng" w="38100">
            <a:solidFill>
              <a:srgbClr val="FFC606"/>
            </a:solidFill>
            <a:prstDash val="solid"/>
            <a:round/>
            <a:headEnd len="lg" w="lg" type="oval"/>
            <a:tailEnd len="sm" w="sm" type="none"/>
          </a:ln>
        </p:spPr>
      </p:cxnSp>
      <p:cxnSp>
        <p:nvCxnSpPr>
          <p:cNvPr id="496" name="Google Shape;496;p21"/>
          <p:cNvCxnSpPr/>
          <p:nvPr/>
        </p:nvCxnSpPr>
        <p:spPr>
          <a:xfrm rot="10800000">
            <a:off x="3913825" y="4795633"/>
            <a:ext cx="1603560" cy="1603560"/>
          </a:xfrm>
          <a:prstGeom prst="straightConnector1">
            <a:avLst/>
          </a:prstGeom>
          <a:noFill/>
          <a:ln cap="rnd" cmpd="sng" w="38100">
            <a:solidFill>
              <a:srgbClr val="FFC606"/>
            </a:solidFill>
            <a:prstDash val="solid"/>
            <a:round/>
            <a:headEnd len="lg" w="lg" type="oval"/>
            <a:tailEnd len="sm" w="sm" type="none"/>
          </a:ln>
        </p:spPr>
      </p:cxnSp>
      <p:cxnSp>
        <p:nvCxnSpPr>
          <p:cNvPr id="497" name="Google Shape;497;p21"/>
          <p:cNvCxnSpPr/>
          <p:nvPr/>
        </p:nvCxnSpPr>
        <p:spPr>
          <a:xfrm rot="10800000">
            <a:off x="12697974" y="4795633"/>
            <a:ext cx="1603560" cy="1603560"/>
          </a:xfrm>
          <a:prstGeom prst="straightConnector1">
            <a:avLst/>
          </a:prstGeom>
          <a:noFill/>
          <a:ln cap="rnd" cmpd="sng" w="38100">
            <a:solidFill>
              <a:srgbClr val="FFC606"/>
            </a:solidFill>
            <a:prstDash val="solid"/>
            <a:round/>
            <a:headEnd len="lg" w="lg" type="oval"/>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22"/>
          <p:cNvPicPr preferRelativeResize="0"/>
          <p:nvPr/>
        </p:nvPicPr>
        <p:blipFill>
          <a:blip r:embed="rId3">
            <a:alphaModFix/>
          </a:blip>
          <a:stretch>
            <a:fillRect/>
          </a:stretch>
        </p:blipFill>
        <p:spPr>
          <a:xfrm>
            <a:off x="6102850" y="2281053"/>
            <a:ext cx="6813550" cy="8005948"/>
          </a:xfrm>
          <a:prstGeom prst="rect">
            <a:avLst/>
          </a:prstGeom>
          <a:noFill/>
          <a:ln>
            <a:noFill/>
          </a:ln>
        </p:spPr>
      </p:pic>
      <p:grpSp>
        <p:nvGrpSpPr>
          <p:cNvPr id="503" name="Google Shape;503;p22"/>
          <p:cNvGrpSpPr/>
          <p:nvPr/>
        </p:nvGrpSpPr>
        <p:grpSpPr>
          <a:xfrm rot="5400000">
            <a:off x="9118396" y="-9118396"/>
            <a:ext cx="195868" cy="18432661"/>
            <a:chOff x="0" y="-38100"/>
            <a:chExt cx="51587" cy="4854693"/>
          </a:xfrm>
        </p:grpSpPr>
        <p:sp>
          <p:nvSpPr>
            <p:cNvPr id="504" name="Google Shape;504;p22"/>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505" name="Google Shape;505;p22"/>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6" name="Google Shape;506;p22"/>
          <p:cNvGrpSpPr/>
          <p:nvPr/>
        </p:nvGrpSpPr>
        <p:grpSpPr>
          <a:xfrm rot="5400000">
            <a:off x="9118396" y="972736"/>
            <a:ext cx="195868" cy="18432661"/>
            <a:chOff x="0" y="-38100"/>
            <a:chExt cx="51587" cy="4854693"/>
          </a:xfrm>
        </p:grpSpPr>
        <p:sp>
          <p:nvSpPr>
            <p:cNvPr id="507" name="Google Shape;507;p22"/>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508" name="Google Shape;508;p22"/>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9" name="Google Shape;509;p22"/>
          <p:cNvSpPr txBox="1"/>
          <p:nvPr/>
        </p:nvSpPr>
        <p:spPr>
          <a:xfrm>
            <a:off x="830113" y="787881"/>
            <a:ext cx="16627774" cy="1394155"/>
          </a:xfrm>
          <a:prstGeom prst="rect">
            <a:avLst/>
          </a:prstGeom>
          <a:noFill/>
          <a:ln>
            <a:noFill/>
          </a:ln>
        </p:spPr>
        <p:txBody>
          <a:bodyPr anchorCtr="0" anchor="t" bIns="0" lIns="0" spcFirstLastPara="1" rIns="0" wrap="square" tIns="0">
            <a:spAutoFit/>
          </a:bodyPr>
          <a:lstStyle/>
          <a:p>
            <a:pPr indent="0" lvl="0" marL="0" marR="0" rtl="0" algn="ctr">
              <a:lnSpc>
                <a:spcPct val="121003"/>
              </a:lnSpc>
              <a:spcBef>
                <a:spcPts val="0"/>
              </a:spcBef>
              <a:spcAft>
                <a:spcPts val="0"/>
              </a:spcAft>
              <a:buNone/>
            </a:pPr>
            <a:r>
              <a:rPr b="1" i="0" lang="en-US" sz="9027" u="none" cap="none" strike="noStrike">
                <a:solidFill>
                  <a:srgbClr val="688186"/>
                </a:solidFill>
                <a:latin typeface="Josefin Sans"/>
                <a:ea typeface="Josefin Sans"/>
                <a:cs typeface="Josefin Sans"/>
                <a:sym typeface="Josefin Sans"/>
              </a:rPr>
              <a:t>PROJECT MANAGEMENT</a:t>
            </a:r>
            <a:endParaRPr/>
          </a:p>
        </p:txBody>
      </p:sp>
      <p:grpSp>
        <p:nvGrpSpPr>
          <p:cNvPr id="510" name="Google Shape;510;p22"/>
          <p:cNvGrpSpPr/>
          <p:nvPr/>
        </p:nvGrpSpPr>
        <p:grpSpPr>
          <a:xfrm>
            <a:off x="1017283" y="3447824"/>
            <a:ext cx="1609911" cy="1609911"/>
            <a:chOff x="0" y="0"/>
            <a:chExt cx="812800" cy="812800"/>
          </a:xfrm>
        </p:grpSpPr>
        <p:sp>
          <p:nvSpPr>
            <p:cNvPr id="511" name="Google Shape;51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22"/>
          <p:cNvGrpSpPr/>
          <p:nvPr/>
        </p:nvGrpSpPr>
        <p:grpSpPr>
          <a:xfrm>
            <a:off x="15660806" y="3447824"/>
            <a:ext cx="1609911" cy="1609911"/>
            <a:chOff x="0" y="0"/>
            <a:chExt cx="812800" cy="812800"/>
          </a:xfrm>
        </p:grpSpPr>
        <p:sp>
          <p:nvSpPr>
            <p:cNvPr id="514" name="Google Shape;51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2"/>
          <p:cNvGrpSpPr/>
          <p:nvPr/>
        </p:nvGrpSpPr>
        <p:grpSpPr>
          <a:xfrm>
            <a:off x="1017283" y="6865841"/>
            <a:ext cx="1609911" cy="1609911"/>
            <a:chOff x="0" y="0"/>
            <a:chExt cx="812800" cy="812800"/>
          </a:xfrm>
        </p:grpSpPr>
        <p:sp>
          <p:nvSpPr>
            <p:cNvPr id="517" name="Google Shape;517;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22"/>
          <p:cNvGrpSpPr/>
          <p:nvPr/>
        </p:nvGrpSpPr>
        <p:grpSpPr>
          <a:xfrm>
            <a:off x="15660806" y="6865841"/>
            <a:ext cx="1609911" cy="1609911"/>
            <a:chOff x="0" y="0"/>
            <a:chExt cx="812800" cy="812800"/>
          </a:xfrm>
        </p:grpSpPr>
        <p:sp>
          <p:nvSpPr>
            <p:cNvPr id="520" name="Google Shape;520;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2" name="Google Shape;522;p22"/>
          <p:cNvSpPr txBox="1"/>
          <p:nvPr/>
        </p:nvSpPr>
        <p:spPr>
          <a:xfrm>
            <a:off x="3042787" y="4153177"/>
            <a:ext cx="3356090" cy="65659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a:t>
            </a:r>
            <a:endParaRPr/>
          </a:p>
        </p:txBody>
      </p:sp>
      <p:sp>
        <p:nvSpPr>
          <p:cNvPr id="523" name="Google Shape;523;p22"/>
          <p:cNvSpPr txBox="1"/>
          <p:nvPr/>
        </p:nvSpPr>
        <p:spPr>
          <a:xfrm>
            <a:off x="3042787" y="7571194"/>
            <a:ext cx="3356090" cy="656590"/>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a:t>
            </a:r>
            <a:endParaRPr/>
          </a:p>
        </p:txBody>
      </p:sp>
      <p:sp>
        <p:nvSpPr>
          <p:cNvPr id="524" name="Google Shape;524;p22"/>
          <p:cNvSpPr txBox="1"/>
          <p:nvPr/>
        </p:nvSpPr>
        <p:spPr>
          <a:xfrm>
            <a:off x="11907775" y="4153177"/>
            <a:ext cx="3356090" cy="656590"/>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a:t>
            </a:r>
            <a:endParaRPr/>
          </a:p>
        </p:txBody>
      </p:sp>
      <p:sp>
        <p:nvSpPr>
          <p:cNvPr id="525" name="Google Shape;525;p22"/>
          <p:cNvSpPr txBox="1"/>
          <p:nvPr/>
        </p:nvSpPr>
        <p:spPr>
          <a:xfrm>
            <a:off x="11907775" y="7571194"/>
            <a:ext cx="3356090" cy="656590"/>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a:t>
            </a:r>
            <a:endParaRPr/>
          </a:p>
        </p:txBody>
      </p:sp>
      <p:sp>
        <p:nvSpPr>
          <p:cNvPr id="526" name="Google Shape;526;p22"/>
          <p:cNvSpPr txBox="1"/>
          <p:nvPr/>
        </p:nvSpPr>
        <p:spPr>
          <a:xfrm>
            <a:off x="3070855" y="3648166"/>
            <a:ext cx="3328022" cy="389255"/>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27" name="Google Shape;527;p22"/>
          <p:cNvSpPr txBox="1"/>
          <p:nvPr/>
        </p:nvSpPr>
        <p:spPr>
          <a:xfrm>
            <a:off x="3070855" y="7066183"/>
            <a:ext cx="3328022" cy="389255"/>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28" name="Google Shape;528;p22"/>
          <p:cNvSpPr txBox="1"/>
          <p:nvPr/>
        </p:nvSpPr>
        <p:spPr>
          <a:xfrm>
            <a:off x="11935842" y="3648166"/>
            <a:ext cx="3328022" cy="389255"/>
          </a:xfrm>
          <a:prstGeom prst="rect">
            <a:avLst/>
          </a:prstGeom>
          <a:noFill/>
          <a:ln>
            <a:noFill/>
          </a:ln>
        </p:spPr>
        <p:txBody>
          <a:bodyPr anchorCtr="0" anchor="t" bIns="0" lIns="0" spcFirstLastPara="1" rIns="0" wrap="square" tIns="0">
            <a:spAutoFit/>
          </a:bodyPr>
          <a:lstStyle/>
          <a:p>
            <a:pPr indent="0" lvl="0" marL="0" marR="0" rtl="0" algn="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29" name="Google Shape;529;p22"/>
          <p:cNvSpPr txBox="1"/>
          <p:nvPr/>
        </p:nvSpPr>
        <p:spPr>
          <a:xfrm>
            <a:off x="11935842" y="7066183"/>
            <a:ext cx="3328022" cy="389255"/>
          </a:xfrm>
          <a:prstGeom prst="rect">
            <a:avLst/>
          </a:prstGeom>
          <a:noFill/>
          <a:ln>
            <a:noFill/>
          </a:ln>
        </p:spPr>
        <p:txBody>
          <a:bodyPr anchorCtr="0" anchor="t" bIns="0" lIns="0" spcFirstLastPara="1" rIns="0" wrap="square" tIns="0">
            <a:spAutoFit/>
          </a:bodyPr>
          <a:lstStyle/>
          <a:p>
            <a:pPr indent="0" lvl="0" marL="0" marR="0" rtl="0" algn="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30" name="Google Shape;530;p22"/>
          <p:cNvSpPr/>
          <p:nvPr/>
        </p:nvSpPr>
        <p:spPr>
          <a:xfrm>
            <a:off x="16044741" y="3843241"/>
            <a:ext cx="842041" cy="819076"/>
          </a:xfrm>
          <a:custGeom>
            <a:rect b="b" l="l" r="r" t="t"/>
            <a:pathLst>
              <a:path extrusionOk="0" h="819076" w="842041">
                <a:moveTo>
                  <a:pt x="0" y="0"/>
                </a:moveTo>
                <a:lnTo>
                  <a:pt x="842041" y="0"/>
                </a:lnTo>
                <a:lnTo>
                  <a:pt x="842041" y="819077"/>
                </a:lnTo>
                <a:lnTo>
                  <a:pt x="0" y="819077"/>
                </a:lnTo>
                <a:lnTo>
                  <a:pt x="0" y="0"/>
                </a:lnTo>
                <a:close/>
              </a:path>
            </a:pathLst>
          </a:custGeom>
          <a:blipFill rotWithShape="1">
            <a:blip r:embed="rId4">
              <a:alphaModFix/>
            </a:blip>
            <a:stretch>
              <a:fillRect b="0" l="0" r="0" t="0"/>
            </a:stretch>
          </a:blipFill>
          <a:ln>
            <a:noFill/>
          </a:ln>
        </p:spPr>
      </p:sp>
      <p:sp>
        <p:nvSpPr>
          <p:cNvPr id="531" name="Google Shape;531;p22"/>
          <p:cNvSpPr/>
          <p:nvPr/>
        </p:nvSpPr>
        <p:spPr>
          <a:xfrm>
            <a:off x="1436227" y="7100185"/>
            <a:ext cx="704632" cy="1017186"/>
          </a:xfrm>
          <a:custGeom>
            <a:rect b="b" l="l" r="r" t="t"/>
            <a:pathLst>
              <a:path extrusionOk="0" h="1017186" w="704632">
                <a:moveTo>
                  <a:pt x="0" y="0"/>
                </a:moveTo>
                <a:lnTo>
                  <a:pt x="704632" y="0"/>
                </a:lnTo>
                <a:lnTo>
                  <a:pt x="704632" y="1017186"/>
                </a:lnTo>
                <a:lnTo>
                  <a:pt x="0" y="1017186"/>
                </a:lnTo>
                <a:lnTo>
                  <a:pt x="0" y="0"/>
                </a:lnTo>
                <a:close/>
              </a:path>
            </a:pathLst>
          </a:custGeom>
          <a:blipFill rotWithShape="1">
            <a:blip r:embed="rId5">
              <a:alphaModFix/>
            </a:blip>
            <a:stretch>
              <a:fillRect b="0" l="0" r="0" t="0"/>
            </a:stretch>
          </a:blipFill>
          <a:ln>
            <a:noFill/>
          </a:ln>
        </p:spPr>
      </p:sp>
      <p:sp>
        <p:nvSpPr>
          <p:cNvPr id="532" name="Google Shape;532;p22"/>
          <p:cNvSpPr/>
          <p:nvPr/>
        </p:nvSpPr>
        <p:spPr>
          <a:xfrm>
            <a:off x="16012595" y="7224222"/>
            <a:ext cx="906332" cy="893149"/>
          </a:xfrm>
          <a:custGeom>
            <a:rect b="b" l="l" r="r" t="t"/>
            <a:pathLst>
              <a:path extrusionOk="0" h="893149" w="906332">
                <a:moveTo>
                  <a:pt x="0" y="0"/>
                </a:moveTo>
                <a:lnTo>
                  <a:pt x="906333" y="0"/>
                </a:lnTo>
                <a:lnTo>
                  <a:pt x="906333" y="893149"/>
                </a:lnTo>
                <a:lnTo>
                  <a:pt x="0" y="893149"/>
                </a:lnTo>
                <a:lnTo>
                  <a:pt x="0" y="0"/>
                </a:lnTo>
                <a:close/>
              </a:path>
            </a:pathLst>
          </a:custGeom>
          <a:blipFill rotWithShape="1">
            <a:blip r:embed="rId6">
              <a:alphaModFix/>
            </a:blip>
            <a:stretch>
              <a:fillRect b="0" l="0" r="0" t="0"/>
            </a:stretch>
          </a:blipFill>
          <a:ln>
            <a:noFill/>
          </a:ln>
        </p:spPr>
      </p:sp>
      <p:sp>
        <p:nvSpPr>
          <p:cNvPr id="533" name="Google Shape;533;p22"/>
          <p:cNvSpPr/>
          <p:nvPr/>
        </p:nvSpPr>
        <p:spPr>
          <a:xfrm>
            <a:off x="1332404" y="3825668"/>
            <a:ext cx="912278" cy="854224"/>
          </a:xfrm>
          <a:custGeom>
            <a:rect b="b" l="l" r="r" t="t"/>
            <a:pathLst>
              <a:path extrusionOk="0" h="854224" w="912278">
                <a:moveTo>
                  <a:pt x="0" y="0"/>
                </a:moveTo>
                <a:lnTo>
                  <a:pt x="912278" y="0"/>
                </a:lnTo>
                <a:lnTo>
                  <a:pt x="912278" y="854223"/>
                </a:lnTo>
                <a:lnTo>
                  <a:pt x="0" y="854223"/>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grpSp>
        <p:nvGrpSpPr>
          <p:cNvPr id="538" name="Google Shape;538;p23"/>
          <p:cNvGrpSpPr/>
          <p:nvPr/>
        </p:nvGrpSpPr>
        <p:grpSpPr>
          <a:xfrm rot="5400000">
            <a:off x="9118396" y="-9118396"/>
            <a:ext cx="195868" cy="18432661"/>
            <a:chOff x="0" y="-38100"/>
            <a:chExt cx="51587" cy="4854693"/>
          </a:xfrm>
        </p:grpSpPr>
        <p:sp>
          <p:nvSpPr>
            <p:cNvPr id="539" name="Google Shape;539;p23"/>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540" name="Google Shape;540;p23"/>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23"/>
          <p:cNvGrpSpPr/>
          <p:nvPr/>
        </p:nvGrpSpPr>
        <p:grpSpPr>
          <a:xfrm rot="5400000">
            <a:off x="9118396" y="972736"/>
            <a:ext cx="195868" cy="18432661"/>
            <a:chOff x="0" y="-38100"/>
            <a:chExt cx="51587" cy="4854693"/>
          </a:xfrm>
        </p:grpSpPr>
        <p:sp>
          <p:nvSpPr>
            <p:cNvPr id="542" name="Google Shape;542;p23"/>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543" name="Google Shape;543;p23"/>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4" name="Google Shape;544;p23"/>
          <p:cNvSpPr/>
          <p:nvPr/>
        </p:nvSpPr>
        <p:spPr>
          <a:xfrm>
            <a:off x="5927956" y="5637371"/>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3">
              <a:alphaModFix/>
            </a:blip>
            <a:stretch>
              <a:fillRect b="0" l="0" r="-98898" t="0"/>
            </a:stretch>
          </a:blipFill>
          <a:ln>
            <a:noFill/>
          </a:ln>
        </p:spPr>
      </p:sp>
      <p:sp>
        <p:nvSpPr>
          <p:cNvPr id="545" name="Google Shape;545;p23"/>
          <p:cNvSpPr/>
          <p:nvPr/>
        </p:nvSpPr>
        <p:spPr>
          <a:xfrm rot="10800000">
            <a:off x="9145212" y="2407090"/>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3">
              <a:alphaModFix/>
            </a:blip>
            <a:stretch>
              <a:fillRect b="0" l="0" r="-98898" t="0"/>
            </a:stretch>
          </a:blipFill>
          <a:ln>
            <a:noFill/>
          </a:ln>
        </p:spPr>
      </p:sp>
      <p:sp>
        <p:nvSpPr>
          <p:cNvPr id="546" name="Google Shape;546;p23"/>
          <p:cNvSpPr/>
          <p:nvPr/>
        </p:nvSpPr>
        <p:spPr>
          <a:xfrm>
            <a:off x="9145212" y="5637371"/>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4">
              <a:alphaModFix/>
            </a:blip>
            <a:stretch>
              <a:fillRect b="0" l="-98902" r="0" t="0"/>
            </a:stretch>
          </a:blipFill>
          <a:ln>
            <a:noFill/>
          </a:ln>
        </p:spPr>
      </p:sp>
      <p:sp>
        <p:nvSpPr>
          <p:cNvPr id="547" name="Google Shape;547;p23"/>
          <p:cNvSpPr/>
          <p:nvPr/>
        </p:nvSpPr>
        <p:spPr>
          <a:xfrm rot="10800000">
            <a:off x="5927956" y="2407090"/>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4">
              <a:alphaModFix/>
            </a:blip>
            <a:stretch>
              <a:fillRect b="0" l="-98902" r="0" t="0"/>
            </a:stretch>
          </a:blipFill>
          <a:ln>
            <a:noFill/>
          </a:ln>
        </p:spPr>
      </p:sp>
      <p:grpSp>
        <p:nvGrpSpPr>
          <p:cNvPr id="548" name="Google Shape;548;p23"/>
          <p:cNvGrpSpPr/>
          <p:nvPr/>
        </p:nvGrpSpPr>
        <p:grpSpPr>
          <a:xfrm>
            <a:off x="8735110" y="3600391"/>
            <a:ext cx="817780" cy="817780"/>
            <a:chOff x="0" y="0"/>
            <a:chExt cx="812800" cy="812800"/>
          </a:xfrm>
        </p:grpSpPr>
        <p:sp>
          <p:nvSpPr>
            <p:cNvPr id="549" name="Google Shape;54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1" name="Google Shape;551;p23"/>
          <p:cNvGrpSpPr/>
          <p:nvPr/>
        </p:nvGrpSpPr>
        <p:grpSpPr>
          <a:xfrm>
            <a:off x="10353802" y="5143500"/>
            <a:ext cx="817780" cy="817780"/>
            <a:chOff x="0" y="0"/>
            <a:chExt cx="812800" cy="812800"/>
          </a:xfrm>
        </p:grpSpPr>
        <p:sp>
          <p:nvSpPr>
            <p:cNvPr id="552" name="Google Shape;55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4" name="Google Shape;554;p23"/>
          <p:cNvGrpSpPr/>
          <p:nvPr/>
        </p:nvGrpSpPr>
        <p:grpSpPr>
          <a:xfrm>
            <a:off x="8735110" y="6843622"/>
            <a:ext cx="817780" cy="817780"/>
            <a:chOff x="0" y="0"/>
            <a:chExt cx="812800" cy="812800"/>
          </a:xfrm>
        </p:grpSpPr>
        <p:sp>
          <p:nvSpPr>
            <p:cNvPr id="555" name="Google Shape;555;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7" name="Google Shape;557;p23"/>
          <p:cNvGrpSpPr/>
          <p:nvPr/>
        </p:nvGrpSpPr>
        <p:grpSpPr>
          <a:xfrm>
            <a:off x="7136546" y="5143500"/>
            <a:ext cx="817780" cy="817780"/>
            <a:chOff x="0" y="0"/>
            <a:chExt cx="812800" cy="812800"/>
          </a:xfrm>
        </p:grpSpPr>
        <p:sp>
          <p:nvSpPr>
            <p:cNvPr id="558" name="Google Shape;558;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0" name="Google Shape;560;p23"/>
          <p:cNvSpPr txBox="1"/>
          <p:nvPr/>
        </p:nvSpPr>
        <p:spPr>
          <a:xfrm>
            <a:off x="1776555" y="727348"/>
            <a:ext cx="14734890"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1" i="0" lang="en-US" sz="8000" u="none" cap="none" strike="noStrike">
                <a:solidFill>
                  <a:srgbClr val="688186"/>
                </a:solidFill>
                <a:latin typeface="Josefin Sans"/>
                <a:ea typeface="Josefin Sans"/>
                <a:cs typeface="Josefin Sans"/>
                <a:sym typeface="Josefin Sans"/>
              </a:rPr>
              <a:t>PROJECT MANAGEMENT</a:t>
            </a:r>
            <a:endParaRPr/>
          </a:p>
        </p:txBody>
      </p:sp>
      <p:sp>
        <p:nvSpPr>
          <p:cNvPr id="561" name="Google Shape;561;p23"/>
          <p:cNvSpPr txBox="1"/>
          <p:nvPr/>
        </p:nvSpPr>
        <p:spPr>
          <a:xfrm>
            <a:off x="13328139" y="3341510"/>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62" name="Google Shape;562;p23"/>
          <p:cNvSpPr txBox="1"/>
          <p:nvPr/>
        </p:nvSpPr>
        <p:spPr>
          <a:xfrm>
            <a:off x="13328139" y="7328990"/>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63" name="Google Shape;563;p23"/>
          <p:cNvSpPr txBox="1"/>
          <p:nvPr/>
        </p:nvSpPr>
        <p:spPr>
          <a:xfrm>
            <a:off x="1471356" y="3341510"/>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64" name="Google Shape;564;p23"/>
          <p:cNvSpPr txBox="1"/>
          <p:nvPr/>
        </p:nvSpPr>
        <p:spPr>
          <a:xfrm>
            <a:off x="1471356" y="7328990"/>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65" name="Google Shape;565;p23"/>
          <p:cNvSpPr txBox="1"/>
          <p:nvPr/>
        </p:nvSpPr>
        <p:spPr>
          <a:xfrm>
            <a:off x="1485390" y="2771361"/>
            <a:ext cx="3328022"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66" name="Google Shape;566;p23"/>
          <p:cNvSpPr txBox="1"/>
          <p:nvPr/>
        </p:nvSpPr>
        <p:spPr>
          <a:xfrm>
            <a:off x="1485390" y="6758760"/>
            <a:ext cx="3328022"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67" name="Google Shape;567;p23"/>
          <p:cNvSpPr txBox="1"/>
          <p:nvPr/>
        </p:nvSpPr>
        <p:spPr>
          <a:xfrm>
            <a:off x="13342173" y="2771361"/>
            <a:ext cx="3328022"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68" name="Google Shape;568;p23"/>
          <p:cNvSpPr txBox="1"/>
          <p:nvPr/>
        </p:nvSpPr>
        <p:spPr>
          <a:xfrm>
            <a:off x="13342173" y="6758760"/>
            <a:ext cx="3328022"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569" name="Google Shape;569;p23"/>
          <p:cNvSpPr txBox="1"/>
          <p:nvPr/>
        </p:nvSpPr>
        <p:spPr>
          <a:xfrm>
            <a:off x="7479989" y="15424807"/>
            <a:ext cx="3328022"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pic>
        <p:nvPicPr>
          <p:cNvPr id="570" name="Google Shape;570;p23"/>
          <p:cNvPicPr preferRelativeResize="0"/>
          <p:nvPr/>
        </p:nvPicPr>
        <p:blipFill>
          <a:blip r:embed="rId5">
            <a:alphaModFix/>
          </a:blip>
          <a:stretch>
            <a:fillRect/>
          </a:stretch>
        </p:blipFill>
        <p:spPr>
          <a:xfrm>
            <a:off x="7089083" y="3619839"/>
            <a:ext cx="1458632" cy="1368400"/>
          </a:xfrm>
          <a:prstGeom prst="rect">
            <a:avLst/>
          </a:prstGeom>
          <a:noFill/>
          <a:ln>
            <a:noFill/>
          </a:ln>
        </p:spPr>
      </p:pic>
      <p:pic>
        <p:nvPicPr>
          <p:cNvPr id="571" name="Google Shape;571;p23"/>
          <p:cNvPicPr preferRelativeResize="0"/>
          <p:nvPr/>
        </p:nvPicPr>
        <p:blipFill>
          <a:blip r:embed="rId6">
            <a:alphaModFix/>
          </a:blip>
          <a:stretch>
            <a:fillRect/>
          </a:stretch>
        </p:blipFill>
        <p:spPr>
          <a:xfrm>
            <a:off x="9896986" y="3642753"/>
            <a:ext cx="1280305" cy="1237625"/>
          </a:xfrm>
          <a:prstGeom prst="rect">
            <a:avLst/>
          </a:prstGeom>
          <a:noFill/>
          <a:ln>
            <a:noFill/>
          </a:ln>
        </p:spPr>
      </p:pic>
      <p:pic>
        <p:nvPicPr>
          <p:cNvPr id="572" name="Google Shape;572;p23"/>
          <p:cNvPicPr preferRelativeResize="0"/>
          <p:nvPr/>
        </p:nvPicPr>
        <p:blipFill>
          <a:blip r:embed="rId7">
            <a:alphaModFix/>
          </a:blip>
          <a:stretch>
            <a:fillRect/>
          </a:stretch>
        </p:blipFill>
        <p:spPr>
          <a:xfrm>
            <a:off x="9852625" y="6319836"/>
            <a:ext cx="1280300" cy="1267101"/>
          </a:xfrm>
          <a:prstGeom prst="rect">
            <a:avLst/>
          </a:prstGeom>
          <a:noFill/>
          <a:ln>
            <a:noFill/>
          </a:ln>
        </p:spPr>
      </p:pic>
      <p:pic>
        <p:nvPicPr>
          <p:cNvPr id="573" name="Google Shape;573;p23"/>
          <p:cNvPicPr preferRelativeResize="0"/>
          <p:nvPr/>
        </p:nvPicPr>
        <p:blipFill>
          <a:blip r:embed="rId8">
            <a:alphaModFix/>
          </a:blip>
          <a:stretch>
            <a:fillRect/>
          </a:stretch>
        </p:blipFill>
        <p:spPr>
          <a:xfrm>
            <a:off x="7240313" y="6212150"/>
            <a:ext cx="1042639" cy="1501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grpSp>
        <p:nvGrpSpPr>
          <p:cNvPr id="578" name="Google Shape;578;p24"/>
          <p:cNvGrpSpPr/>
          <p:nvPr/>
        </p:nvGrpSpPr>
        <p:grpSpPr>
          <a:xfrm rot="5400000">
            <a:off x="9118396" y="-9118396"/>
            <a:ext cx="195868" cy="18432661"/>
            <a:chOff x="0" y="-38100"/>
            <a:chExt cx="51587" cy="4854693"/>
          </a:xfrm>
        </p:grpSpPr>
        <p:sp>
          <p:nvSpPr>
            <p:cNvPr id="579" name="Google Shape;579;p24"/>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580" name="Google Shape;580;p24"/>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1" name="Google Shape;581;p24"/>
          <p:cNvGrpSpPr/>
          <p:nvPr/>
        </p:nvGrpSpPr>
        <p:grpSpPr>
          <a:xfrm rot="5400000">
            <a:off x="9118396" y="972736"/>
            <a:ext cx="195868" cy="18432661"/>
            <a:chOff x="0" y="-38100"/>
            <a:chExt cx="51587" cy="4854693"/>
          </a:xfrm>
        </p:grpSpPr>
        <p:sp>
          <p:nvSpPr>
            <p:cNvPr id="582" name="Google Shape;582;p24"/>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583" name="Google Shape;583;p24"/>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4" name="Google Shape;584;p24"/>
          <p:cNvGrpSpPr/>
          <p:nvPr/>
        </p:nvGrpSpPr>
        <p:grpSpPr>
          <a:xfrm>
            <a:off x="1090489" y="4323180"/>
            <a:ext cx="3520841" cy="1851285"/>
            <a:chOff x="0" y="0"/>
            <a:chExt cx="1352586" cy="711200"/>
          </a:xfrm>
        </p:grpSpPr>
        <p:sp>
          <p:nvSpPr>
            <p:cNvPr id="585" name="Google Shape;585;p24"/>
            <p:cNvSpPr/>
            <p:nvPr/>
          </p:nvSpPr>
          <p:spPr>
            <a:xfrm>
              <a:off x="0" y="0"/>
              <a:ext cx="1352586" cy="711200"/>
            </a:xfrm>
            <a:custGeom>
              <a:rect b="b" l="l" r="r" t="t"/>
              <a:pathLst>
                <a:path extrusionOk="0" h="711200" w="1352586">
                  <a:moveTo>
                    <a:pt x="1060950" y="0"/>
                  </a:moveTo>
                  <a:lnTo>
                    <a:pt x="282407" y="0"/>
                  </a:lnTo>
                  <a:cubicBezTo>
                    <a:pt x="126426" y="0"/>
                    <a:pt x="0" y="123512"/>
                    <a:pt x="0" y="275871"/>
                  </a:cubicBezTo>
                  <a:cubicBezTo>
                    <a:pt x="0" y="386169"/>
                    <a:pt x="66279" y="481310"/>
                    <a:pt x="162037" y="525451"/>
                  </a:cubicBezTo>
                  <a:lnTo>
                    <a:pt x="162037" y="711200"/>
                  </a:lnTo>
                  <a:lnTo>
                    <a:pt x="353844" y="551732"/>
                  </a:lnTo>
                  <a:lnTo>
                    <a:pt x="1060950" y="551732"/>
                  </a:lnTo>
                  <a:cubicBezTo>
                    <a:pt x="1226137" y="551732"/>
                    <a:pt x="1352575" y="428220"/>
                    <a:pt x="1352575" y="275861"/>
                  </a:cubicBezTo>
                  <a:cubicBezTo>
                    <a:pt x="1352586" y="123512"/>
                    <a:pt x="1226137" y="0"/>
                    <a:pt x="106095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txBox="1"/>
            <p:nvPr/>
          </p:nvSpPr>
          <p:spPr>
            <a:xfrm>
              <a:off x="0" y="0"/>
              <a:ext cx="1352575"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7" name="Google Shape;587;p24"/>
          <p:cNvGrpSpPr/>
          <p:nvPr/>
        </p:nvGrpSpPr>
        <p:grpSpPr>
          <a:xfrm>
            <a:off x="9481296" y="4323180"/>
            <a:ext cx="3520841" cy="1851285"/>
            <a:chOff x="0" y="0"/>
            <a:chExt cx="1352586" cy="711200"/>
          </a:xfrm>
        </p:grpSpPr>
        <p:sp>
          <p:nvSpPr>
            <p:cNvPr id="588" name="Google Shape;588;p24"/>
            <p:cNvSpPr/>
            <p:nvPr/>
          </p:nvSpPr>
          <p:spPr>
            <a:xfrm>
              <a:off x="0" y="0"/>
              <a:ext cx="1352586" cy="711200"/>
            </a:xfrm>
            <a:custGeom>
              <a:rect b="b" l="l" r="r" t="t"/>
              <a:pathLst>
                <a:path extrusionOk="0" h="711200" w="1352586">
                  <a:moveTo>
                    <a:pt x="1060950" y="0"/>
                  </a:moveTo>
                  <a:lnTo>
                    <a:pt x="282407" y="0"/>
                  </a:lnTo>
                  <a:cubicBezTo>
                    <a:pt x="126426" y="0"/>
                    <a:pt x="0" y="123512"/>
                    <a:pt x="0" y="275871"/>
                  </a:cubicBezTo>
                  <a:cubicBezTo>
                    <a:pt x="0" y="386169"/>
                    <a:pt x="66279" y="481310"/>
                    <a:pt x="162037" y="525451"/>
                  </a:cubicBezTo>
                  <a:lnTo>
                    <a:pt x="162037" y="711200"/>
                  </a:lnTo>
                  <a:lnTo>
                    <a:pt x="353844" y="551732"/>
                  </a:lnTo>
                  <a:lnTo>
                    <a:pt x="1060950" y="551732"/>
                  </a:lnTo>
                  <a:cubicBezTo>
                    <a:pt x="1226137" y="551732"/>
                    <a:pt x="1352575" y="428220"/>
                    <a:pt x="1352575" y="275861"/>
                  </a:cubicBezTo>
                  <a:cubicBezTo>
                    <a:pt x="1352586" y="123512"/>
                    <a:pt x="1226137" y="0"/>
                    <a:pt x="106095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txBox="1"/>
            <p:nvPr/>
          </p:nvSpPr>
          <p:spPr>
            <a:xfrm>
              <a:off x="0" y="0"/>
              <a:ext cx="1352575"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0" name="Google Shape;590;p24"/>
          <p:cNvGrpSpPr/>
          <p:nvPr/>
        </p:nvGrpSpPr>
        <p:grpSpPr>
          <a:xfrm>
            <a:off x="5285892" y="4323180"/>
            <a:ext cx="3520841" cy="1851285"/>
            <a:chOff x="0" y="0"/>
            <a:chExt cx="1352586" cy="711200"/>
          </a:xfrm>
        </p:grpSpPr>
        <p:sp>
          <p:nvSpPr>
            <p:cNvPr id="591" name="Google Shape;591;p24"/>
            <p:cNvSpPr/>
            <p:nvPr/>
          </p:nvSpPr>
          <p:spPr>
            <a:xfrm>
              <a:off x="0" y="0"/>
              <a:ext cx="1352586" cy="711200"/>
            </a:xfrm>
            <a:custGeom>
              <a:rect b="b" l="l" r="r" t="t"/>
              <a:pathLst>
                <a:path extrusionOk="0" h="711200" w="1352586">
                  <a:moveTo>
                    <a:pt x="1060950" y="0"/>
                  </a:moveTo>
                  <a:lnTo>
                    <a:pt x="282407" y="0"/>
                  </a:lnTo>
                  <a:cubicBezTo>
                    <a:pt x="126426" y="0"/>
                    <a:pt x="0" y="123512"/>
                    <a:pt x="0" y="275871"/>
                  </a:cubicBezTo>
                  <a:cubicBezTo>
                    <a:pt x="0" y="386169"/>
                    <a:pt x="66279" y="481310"/>
                    <a:pt x="162037" y="525451"/>
                  </a:cubicBezTo>
                  <a:lnTo>
                    <a:pt x="162037" y="711200"/>
                  </a:lnTo>
                  <a:lnTo>
                    <a:pt x="353844" y="551732"/>
                  </a:lnTo>
                  <a:lnTo>
                    <a:pt x="1060950" y="551732"/>
                  </a:lnTo>
                  <a:cubicBezTo>
                    <a:pt x="1226137" y="551732"/>
                    <a:pt x="1352575" y="428220"/>
                    <a:pt x="1352575" y="275861"/>
                  </a:cubicBezTo>
                  <a:cubicBezTo>
                    <a:pt x="1352586" y="123512"/>
                    <a:pt x="1226137" y="0"/>
                    <a:pt x="106095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txBox="1"/>
            <p:nvPr/>
          </p:nvSpPr>
          <p:spPr>
            <a:xfrm>
              <a:off x="0" y="0"/>
              <a:ext cx="1352575"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3" name="Google Shape;593;p24"/>
          <p:cNvGrpSpPr/>
          <p:nvPr/>
        </p:nvGrpSpPr>
        <p:grpSpPr>
          <a:xfrm>
            <a:off x="13676699" y="4323180"/>
            <a:ext cx="3520841" cy="1851285"/>
            <a:chOff x="0" y="0"/>
            <a:chExt cx="1352586" cy="711200"/>
          </a:xfrm>
        </p:grpSpPr>
        <p:sp>
          <p:nvSpPr>
            <p:cNvPr id="594" name="Google Shape;594;p24"/>
            <p:cNvSpPr/>
            <p:nvPr/>
          </p:nvSpPr>
          <p:spPr>
            <a:xfrm>
              <a:off x="0" y="0"/>
              <a:ext cx="1352586" cy="711200"/>
            </a:xfrm>
            <a:custGeom>
              <a:rect b="b" l="l" r="r" t="t"/>
              <a:pathLst>
                <a:path extrusionOk="0" h="711200" w="1352586">
                  <a:moveTo>
                    <a:pt x="1060950" y="0"/>
                  </a:moveTo>
                  <a:lnTo>
                    <a:pt x="282407" y="0"/>
                  </a:lnTo>
                  <a:cubicBezTo>
                    <a:pt x="126426" y="0"/>
                    <a:pt x="0" y="123512"/>
                    <a:pt x="0" y="275871"/>
                  </a:cubicBezTo>
                  <a:cubicBezTo>
                    <a:pt x="0" y="386169"/>
                    <a:pt x="66279" y="481310"/>
                    <a:pt x="162037" y="525451"/>
                  </a:cubicBezTo>
                  <a:lnTo>
                    <a:pt x="162037" y="711200"/>
                  </a:lnTo>
                  <a:lnTo>
                    <a:pt x="353844" y="551732"/>
                  </a:lnTo>
                  <a:lnTo>
                    <a:pt x="1060950" y="551732"/>
                  </a:lnTo>
                  <a:cubicBezTo>
                    <a:pt x="1226137" y="551732"/>
                    <a:pt x="1352575" y="428220"/>
                    <a:pt x="1352575" y="275861"/>
                  </a:cubicBezTo>
                  <a:cubicBezTo>
                    <a:pt x="1352586" y="123512"/>
                    <a:pt x="1226137" y="0"/>
                    <a:pt x="106095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txBox="1"/>
            <p:nvPr/>
          </p:nvSpPr>
          <p:spPr>
            <a:xfrm>
              <a:off x="0" y="0"/>
              <a:ext cx="1352575" cy="520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6" name="Google Shape;596;p24"/>
          <p:cNvSpPr txBox="1"/>
          <p:nvPr/>
        </p:nvSpPr>
        <p:spPr>
          <a:xfrm>
            <a:off x="1776555" y="727348"/>
            <a:ext cx="14734890"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1" i="0" lang="en-US" sz="8000" u="none" cap="none" strike="noStrike">
                <a:solidFill>
                  <a:srgbClr val="688186"/>
                </a:solidFill>
                <a:latin typeface="Josefin Sans"/>
                <a:ea typeface="Josefin Sans"/>
                <a:cs typeface="Josefin Sans"/>
                <a:sym typeface="Josefin Sans"/>
              </a:rPr>
              <a:t>PROJECT MANAGEMENT</a:t>
            </a:r>
            <a:endParaRPr/>
          </a:p>
        </p:txBody>
      </p:sp>
      <p:sp>
        <p:nvSpPr>
          <p:cNvPr id="597" name="Google Shape;597;p24"/>
          <p:cNvSpPr txBox="1"/>
          <p:nvPr/>
        </p:nvSpPr>
        <p:spPr>
          <a:xfrm>
            <a:off x="1185291" y="7934960"/>
            <a:ext cx="3356100" cy="13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98" name="Google Shape;598;p24"/>
          <p:cNvSpPr txBox="1"/>
          <p:nvPr/>
        </p:nvSpPr>
        <p:spPr>
          <a:xfrm>
            <a:off x="5376548" y="7934960"/>
            <a:ext cx="3356100" cy="13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599" name="Google Shape;599;p24"/>
          <p:cNvSpPr txBox="1"/>
          <p:nvPr/>
        </p:nvSpPr>
        <p:spPr>
          <a:xfrm>
            <a:off x="9567804" y="7934960"/>
            <a:ext cx="3356100" cy="13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600" name="Google Shape;600;p24"/>
          <p:cNvSpPr txBox="1"/>
          <p:nvPr/>
        </p:nvSpPr>
        <p:spPr>
          <a:xfrm>
            <a:off x="13759060" y="7934960"/>
            <a:ext cx="3356100" cy="13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601" name="Google Shape;601;p24"/>
          <p:cNvSpPr txBox="1"/>
          <p:nvPr/>
        </p:nvSpPr>
        <p:spPr>
          <a:xfrm>
            <a:off x="1816102" y="2613692"/>
            <a:ext cx="2094470" cy="50482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Assistant"/>
                <a:ea typeface="Assistant"/>
                <a:cs typeface="Assistant"/>
                <a:sym typeface="Assistant"/>
              </a:rPr>
              <a:t>Idea 01</a:t>
            </a:r>
            <a:endParaRPr/>
          </a:p>
        </p:txBody>
      </p:sp>
      <p:sp>
        <p:nvSpPr>
          <p:cNvPr id="602" name="Google Shape;602;p24"/>
          <p:cNvSpPr txBox="1"/>
          <p:nvPr/>
        </p:nvSpPr>
        <p:spPr>
          <a:xfrm>
            <a:off x="5999063" y="2613692"/>
            <a:ext cx="2094470" cy="50482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Assistant"/>
                <a:ea typeface="Assistant"/>
                <a:cs typeface="Assistant"/>
                <a:sym typeface="Assistant"/>
              </a:rPr>
              <a:t>Idea 02</a:t>
            </a:r>
            <a:endParaRPr/>
          </a:p>
        </p:txBody>
      </p:sp>
      <p:sp>
        <p:nvSpPr>
          <p:cNvPr id="603" name="Google Shape;603;p24"/>
          <p:cNvSpPr txBox="1"/>
          <p:nvPr/>
        </p:nvSpPr>
        <p:spPr>
          <a:xfrm>
            <a:off x="10198614" y="2613692"/>
            <a:ext cx="2094470" cy="50482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Assistant"/>
                <a:ea typeface="Assistant"/>
                <a:cs typeface="Assistant"/>
                <a:sym typeface="Assistant"/>
              </a:rPr>
              <a:t>Idea 03</a:t>
            </a:r>
            <a:endParaRPr/>
          </a:p>
        </p:txBody>
      </p:sp>
      <p:sp>
        <p:nvSpPr>
          <p:cNvPr id="604" name="Google Shape;604;p24"/>
          <p:cNvSpPr txBox="1"/>
          <p:nvPr/>
        </p:nvSpPr>
        <p:spPr>
          <a:xfrm>
            <a:off x="14389870" y="2613692"/>
            <a:ext cx="2094470" cy="504826"/>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Assistant"/>
                <a:ea typeface="Assistant"/>
                <a:cs typeface="Assistant"/>
                <a:sym typeface="Assistant"/>
              </a:rPr>
              <a:t>Idea 04</a:t>
            </a:r>
            <a:endParaRPr/>
          </a:p>
        </p:txBody>
      </p:sp>
      <p:cxnSp>
        <p:nvCxnSpPr>
          <p:cNvPr id="605" name="Google Shape;605;p24"/>
          <p:cNvCxnSpPr/>
          <p:nvPr/>
        </p:nvCxnSpPr>
        <p:spPr>
          <a:xfrm>
            <a:off x="2882387" y="6356804"/>
            <a:ext cx="0" cy="1339388"/>
          </a:xfrm>
          <a:prstGeom prst="straightConnector1">
            <a:avLst/>
          </a:prstGeom>
          <a:noFill/>
          <a:ln cap="flat" cmpd="sng" w="152400">
            <a:solidFill>
              <a:srgbClr val="FFC606"/>
            </a:solidFill>
            <a:prstDash val="dot"/>
            <a:round/>
            <a:headEnd len="sm" w="sm" type="none"/>
            <a:tailEnd len="sm" w="sm" type="none"/>
          </a:ln>
        </p:spPr>
      </p:cxnSp>
      <p:cxnSp>
        <p:nvCxnSpPr>
          <p:cNvPr id="606" name="Google Shape;606;p24"/>
          <p:cNvCxnSpPr/>
          <p:nvPr/>
        </p:nvCxnSpPr>
        <p:spPr>
          <a:xfrm>
            <a:off x="2882387" y="3509043"/>
            <a:ext cx="0" cy="425182"/>
          </a:xfrm>
          <a:prstGeom prst="straightConnector1">
            <a:avLst/>
          </a:prstGeom>
          <a:noFill/>
          <a:ln cap="flat" cmpd="sng" w="152400">
            <a:solidFill>
              <a:srgbClr val="FFC606"/>
            </a:solidFill>
            <a:prstDash val="dot"/>
            <a:round/>
            <a:headEnd len="sm" w="sm" type="none"/>
            <a:tailEnd len="sm" w="sm" type="none"/>
          </a:ln>
        </p:spPr>
      </p:cxnSp>
      <p:cxnSp>
        <p:nvCxnSpPr>
          <p:cNvPr id="607" name="Google Shape;607;p24"/>
          <p:cNvCxnSpPr/>
          <p:nvPr/>
        </p:nvCxnSpPr>
        <p:spPr>
          <a:xfrm>
            <a:off x="7092693" y="6356804"/>
            <a:ext cx="0" cy="1339388"/>
          </a:xfrm>
          <a:prstGeom prst="straightConnector1">
            <a:avLst/>
          </a:prstGeom>
          <a:noFill/>
          <a:ln cap="flat" cmpd="sng" w="152400">
            <a:solidFill>
              <a:srgbClr val="688186"/>
            </a:solidFill>
            <a:prstDash val="dot"/>
            <a:round/>
            <a:headEnd len="sm" w="sm" type="none"/>
            <a:tailEnd len="sm" w="sm" type="none"/>
          </a:ln>
        </p:spPr>
      </p:cxnSp>
      <p:cxnSp>
        <p:nvCxnSpPr>
          <p:cNvPr id="608" name="Google Shape;608;p24"/>
          <p:cNvCxnSpPr/>
          <p:nvPr/>
        </p:nvCxnSpPr>
        <p:spPr>
          <a:xfrm>
            <a:off x="7092693" y="3509043"/>
            <a:ext cx="0" cy="425182"/>
          </a:xfrm>
          <a:prstGeom prst="straightConnector1">
            <a:avLst/>
          </a:prstGeom>
          <a:noFill/>
          <a:ln cap="flat" cmpd="sng" w="152400">
            <a:solidFill>
              <a:srgbClr val="688186"/>
            </a:solidFill>
            <a:prstDash val="dot"/>
            <a:round/>
            <a:headEnd len="sm" w="sm" type="none"/>
            <a:tailEnd len="sm" w="sm" type="none"/>
          </a:ln>
        </p:spPr>
      </p:cxnSp>
      <p:cxnSp>
        <p:nvCxnSpPr>
          <p:cNvPr id="609" name="Google Shape;609;p24"/>
          <p:cNvCxnSpPr/>
          <p:nvPr/>
        </p:nvCxnSpPr>
        <p:spPr>
          <a:xfrm>
            <a:off x="11302999" y="6356804"/>
            <a:ext cx="0" cy="1339388"/>
          </a:xfrm>
          <a:prstGeom prst="straightConnector1">
            <a:avLst/>
          </a:prstGeom>
          <a:noFill/>
          <a:ln cap="flat" cmpd="sng" w="152400">
            <a:solidFill>
              <a:srgbClr val="FFC606"/>
            </a:solidFill>
            <a:prstDash val="dot"/>
            <a:round/>
            <a:headEnd len="sm" w="sm" type="none"/>
            <a:tailEnd len="sm" w="sm" type="none"/>
          </a:ln>
        </p:spPr>
      </p:cxnSp>
      <p:cxnSp>
        <p:nvCxnSpPr>
          <p:cNvPr id="610" name="Google Shape;610;p24"/>
          <p:cNvCxnSpPr/>
          <p:nvPr/>
        </p:nvCxnSpPr>
        <p:spPr>
          <a:xfrm>
            <a:off x="11302999" y="3509043"/>
            <a:ext cx="0" cy="425182"/>
          </a:xfrm>
          <a:prstGeom prst="straightConnector1">
            <a:avLst/>
          </a:prstGeom>
          <a:noFill/>
          <a:ln cap="flat" cmpd="sng" w="152400">
            <a:solidFill>
              <a:srgbClr val="FFC606"/>
            </a:solidFill>
            <a:prstDash val="dot"/>
            <a:round/>
            <a:headEnd len="sm" w="sm" type="none"/>
            <a:tailEnd len="sm" w="sm" type="none"/>
          </a:ln>
        </p:spPr>
      </p:cxnSp>
      <p:cxnSp>
        <p:nvCxnSpPr>
          <p:cNvPr id="611" name="Google Shape;611;p24"/>
          <p:cNvCxnSpPr/>
          <p:nvPr/>
        </p:nvCxnSpPr>
        <p:spPr>
          <a:xfrm>
            <a:off x="15513305" y="6356804"/>
            <a:ext cx="0" cy="1339388"/>
          </a:xfrm>
          <a:prstGeom prst="straightConnector1">
            <a:avLst/>
          </a:prstGeom>
          <a:noFill/>
          <a:ln cap="flat" cmpd="sng" w="152400">
            <a:solidFill>
              <a:srgbClr val="688186"/>
            </a:solidFill>
            <a:prstDash val="dot"/>
            <a:round/>
            <a:headEnd len="sm" w="sm" type="none"/>
            <a:tailEnd len="sm" w="sm" type="none"/>
          </a:ln>
        </p:spPr>
      </p:cxnSp>
      <p:cxnSp>
        <p:nvCxnSpPr>
          <p:cNvPr id="612" name="Google Shape;612;p24"/>
          <p:cNvCxnSpPr/>
          <p:nvPr/>
        </p:nvCxnSpPr>
        <p:spPr>
          <a:xfrm>
            <a:off x="15513305" y="3509043"/>
            <a:ext cx="0" cy="425182"/>
          </a:xfrm>
          <a:prstGeom prst="straightConnector1">
            <a:avLst/>
          </a:prstGeom>
          <a:noFill/>
          <a:ln cap="flat" cmpd="sng" w="152400">
            <a:solidFill>
              <a:srgbClr val="688186"/>
            </a:solidFill>
            <a:prstDash val="dot"/>
            <a:round/>
            <a:headEnd len="sm" w="sm" type="none"/>
            <a:tailEnd len="sm" w="sm" type="none"/>
          </a:ln>
        </p:spPr>
      </p:cxnSp>
      <p:sp>
        <p:nvSpPr>
          <p:cNvPr id="613" name="Google Shape;613;p24"/>
          <p:cNvSpPr txBox="1"/>
          <p:nvPr/>
        </p:nvSpPr>
        <p:spPr>
          <a:xfrm>
            <a:off x="1090489" y="4801870"/>
            <a:ext cx="3450893"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614" name="Google Shape;614;p24"/>
          <p:cNvSpPr txBox="1"/>
          <p:nvPr/>
        </p:nvSpPr>
        <p:spPr>
          <a:xfrm>
            <a:off x="5286454" y="4801870"/>
            <a:ext cx="3450893"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FFFFFF"/>
                </a:solidFill>
                <a:latin typeface="Assistant"/>
                <a:ea typeface="Assistant"/>
                <a:cs typeface="Assistant"/>
                <a:sym typeface="Assistant"/>
              </a:rPr>
              <a:t>Write a main point here</a:t>
            </a:r>
            <a:endParaRPr/>
          </a:p>
        </p:txBody>
      </p:sp>
      <p:sp>
        <p:nvSpPr>
          <p:cNvPr id="615" name="Google Shape;615;p24"/>
          <p:cNvSpPr txBox="1"/>
          <p:nvPr/>
        </p:nvSpPr>
        <p:spPr>
          <a:xfrm>
            <a:off x="9482418" y="4801870"/>
            <a:ext cx="3450893"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Write a main point here</a:t>
            </a:r>
            <a:endParaRPr/>
          </a:p>
        </p:txBody>
      </p:sp>
      <p:sp>
        <p:nvSpPr>
          <p:cNvPr id="616" name="Google Shape;616;p24"/>
          <p:cNvSpPr txBox="1"/>
          <p:nvPr/>
        </p:nvSpPr>
        <p:spPr>
          <a:xfrm>
            <a:off x="13678383" y="4801870"/>
            <a:ext cx="3450893"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FFFFFF"/>
                </a:solidFill>
                <a:latin typeface="Assistant"/>
                <a:ea typeface="Assistant"/>
                <a:cs typeface="Assistant"/>
                <a:sym typeface="Assistant"/>
              </a:rPr>
              <a:t>Write a main point here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grpSp>
        <p:nvGrpSpPr>
          <p:cNvPr id="621" name="Google Shape;621;p25"/>
          <p:cNvGrpSpPr/>
          <p:nvPr/>
        </p:nvGrpSpPr>
        <p:grpSpPr>
          <a:xfrm rot="5400000">
            <a:off x="9118396" y="-9118396"/>
            <a:ext cx="195868" cy="18432661"/>
            <a:chOff x="0" y="-38100"/>
            <a:chExt cx="51587" cy="4854693"/>
          </a:xfrm>
        </p:grpSpPr>
        <p:sp>
          <p:nvSpPr>
            <p:cNvPr id="622" name="Google Shape;622;p25"/>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623" name="Google Shape;623;p25"/>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4" name="Google Shape;624;p25"/>
          <p:cNvGrpSpPr/>
          <p:nvPr/>
        </p:nvGrpSpPr>
        <p:grpSpPr>
          <a:xfrm rot="5400000">
            <a:off x="9118396" y="972736"/>
            <a:ext cx="195868" cy="18432661"/>
            <a:chOff x="0" y="-38100"/>
            <a:chExt cx="51587" cy="4854693"/>
          </a:xfrm>
        </p:grpSpPr>
        <p:sp>
          <p:nvSpPr>
            <p:cNvPr id="625" name="Google Shape;625;p25"/>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626" name="Google Shape;626;p25"/>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7" name="Google Shape;627;p25"/>
          <p:cNvGrpSpPr/>
          <p:nvPr/>
        </p:nvGrpSpPr>
        <p:grpSpPr>
          <a:xfrm>
            <a:off x="1028700" y="2527716"/>
            <a:ext cx="4752671" cy="6390152"/>
            <a:chOff x="0" y="-38100"/>
            <a:chExt cx="1177489" cy="1583180"/>
          </a:xfrm>
        </p:grpSpPr>
        <p:sp>
          <p:nvSpPr>
            <p:cNvPr id="628" name="Google Shape;628;p25"/>
            <p:cNvSpPr/>
            <p:nvPr/>
          </p:nvSpPr>
          <p:spPr>
            <a:xfrm>
              <a:off x="0" y="0"/>
              <a:ext cx="1177489" cy="1545080"/>
            </a:xfrm>
            <a:custGeom>
              <a:rect b="b" l="l" r="r" t="t"/>
              <a:pathLst>
                <a:path extrusionOk="0" h="1545080" w="1177489">
                  <a:moveTo>
                    <a:pt x="0" y="0"/>
                  </a:moveTo>
                  <a:lnTo>
                    <a:pt x="1177489" y="0"/>
                  </a:lnTo>
                  <a:lnTo>
                    <a:pt x="1177489" y="1545080"/>
                  </a:lnTo>
                  <a:lnTo>
                    <a:pt x="0" y="1545080"/>
                  </a:lnTo>
                  <a:close/>
                </a:path>
              </a:pathLst>
            </a:custGeom>
            <a:solidFill>
              <a:srgbClr val="FFC606"/>
            </a:solidFill>
            <a:ln>
              <a:noFill/>
            </a:ln>
          </p:spPr>
        </p:sp>
        <p:sp>
          <p:nvSpPr>
            <p:cNvPr id="629" name="Google Shape;629;p25"/>
            <p:cNvSpPr txBox="1"/>
            <p:nvPr/>
          </p:nvSpPr>
          <p:spPr>
            <a:xfrm>
              <a:off x="0" y="-38100"/>
              <a:ext cx="1177489" cy="1583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0" name="Google Shape;630;p25"/>
          <p:cNvGrpSpPr/>
          <p:nvPr/>
        </p:nvGrpSpPr>
        <p:grpSpPr>
          <a:xfrm>
            <a:off x="12506629" y="2527716"/>
            <a:ext cx="4752671" cy="6390152"/>
            <a:chOff x="0" y="-38100"/>
            <a:chExt cx="1177489" cy="1583180"/>
          </a:xfrm>
        </p:grpSpPr>
        <p:sp>
          <p:nvSpPr>
            <p:cNvPr id="631" name="Google Shape;631;p25"/>
            <p:cNvSpPr/>
            <p:nvPr/>
          </p:nvSpPr>
          <p:spPr>
            <a:xfrm>
              <a:off x="0" y="0"/>
              <a:ext cx="1177489" cy="1545080"/>
            </a:xfrm>
            <a:custGeom>
              <a:rect b="b" l="l" r="r" t="t"/>
              <a:pathLst>
                <a:path extrusionOk="0" h="1545080" w="1177489">
                  <a:moveTo>
                    <a:pt x="0" y="0"/>
                  </a:moveTo>
                  <a:lnTo>
                    <a:pt x="1177489" y="0"/>
                  </a:lnTo>
                  <a:lnTo>
                    <a:pt x="1177489" y="1545080"/>
                  </a:lnTo>
                  <a:lnTo>
                    <a:pt x="0" y="1545080"/>
                  </a:lnTo>
                  <a:close/>
                </a:path>
              </a:pathLst>
            </a:custGeom>
            <a:solidFill>
              <a:srgbClr val="FFC606"/>
            </a:solidFill>
            <a:ln>
              <a:noFill/>
            </a:ln>
          </p:spPr>
        </p:sp>
        <p:sp>
          <p:nvSpPr>
            <p:cNvPr id="632" name="Google Shape;632;p25"/>
            <p:cNvSpPr txBox="1"/>
            <p:nvPr/>
          </p:nvSpPr>
          <p:spPr>
            <a:xfrm>
              <a:off x="0" y="-38100"/>
              <a:ext cx="1177489" cy="1583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3" name="Google Shape;633;p25"/>
          <p:cNvGrpSpPr/>
          <p:nvPr/>
        </p:nvGrpSpPr>
        <p:grpSpPr>
          <a:xfrm>
            <a:off x="6767665" y="2527716"/>
            <a:ext cx="4752671" cy="6390152"/>
            <a:chOff x="0" y="-38100"/>
            <a:chExt cx="1177489" cy="1583180"/>
          </a:xfrm>
        </p:grpSpPr>
        <p:sp>
          <p:nvSpPr>
            <p:cNvPr id="634" name="Google Shape;634;p25"/>
            <p:cNvSpPr/>
            <p:nvPr/>
          </p:nvSpPr>
          <p:spPr>
            <a:xfrm>
              <a:off x="0" y="0"/>
              <a:ext cx="1177489" cy="1545080"/>
            </a:xfrm>
            <a:custGeom>
              <a:rect b="b" l="l" r="r" t="t"/>
              <a:pathLst>
                <a:path extrusionOk="0" h="1545080" w="1177489">
                  <a:moveTo>
                    <a:pt x="0" y="0"/>
                  </a:moveTo>
                  <a:lnTo>
                    <a:pt x="1177489" y="0"/>
                  </a:lnTo>
                  <a:lnTo>
                    <a:pt x="1177489" y="1545080"/>
                  </a:lnTo>
                  <a:lnTo>
                    <a:pt x="0" y="1545080"/>
                  </a:lnTo>
                  <a:close/>
                </a:path>
              </a:pathLst>
            </a:custGeom>
            <a:solidFill>
              <a:srgbClr val="688186"/>
            </a:solidFill>
            <a:ln>
              <a:noFill/>
            </a:ln>
          </p:spPr>
        </p:sp>
        <p:sp>
          <p:nvSpPr>
            <p:cNvPr id="635" name="Google Shape;635;p25"/>
            <p:cNvSpPr txBox="1"/>
            <p:nvPr/>
          </p:nvSpPr>
          <p:spPr>
            <a:xfrm>
              <a:off x="0" y="-38100"/>
              <a:ext cx="1177489" cy="15831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6" name="Google Shape;636;p25"/>
          <p:cNvSpPr txBox="1"/>
          <p:nvPr/>
        </p:nvSpPr>
        <p:spPr>
          <a:xfrm>
            <a:off x="3396020" y="777731"/>
            <a:ext cx="11495960" cy="1540980"/>
          </a:xfrm>
          <a:prstGeom prst="rect">
            <a:avLst/>
          </a:prstGeom>
          <a:noFill/>
          <a:ln>
            <a:noFill/>
          </a:ln>
        </p:spPr>
        <p:txBody>
          <a:bodyPr anchorCtr="0" anchor="t" bIns="0" lIns="0" spcFirstLastPara="1" rIns="0" wrap="square" tIns="0">
            <a:spAutoFit/>
          </a:bodyPr>
          <a:lstStyle/>
          <a:p>
            <a:pPr indent="0" lvl="0" marL="0" marR="0" rtl="0" algn="ctr">
              <a:lnSpc>
                <a:spcPct val="120999"/>
              </a:lnSpc>
              <a:spcBef>
                <a:spcPts val="0"/>
              </a:spcBef>
              <a:spcAft>
                <a:spcPts val="0"/>
              </a:spcAft>
              <a:buNone/>
            </a:pPr>
            <a:r>
              <a:rPr b="1" i="0" lang="en-US" sz="9929" u="none" cap="none" strike="noStrike">
                <a:solidFill>
                  <a:srgbClr val="688186"/>
                </a:solidFill>
                <a:latin typeface="Josefin Sans"/>
                <a:ea typeface="Josefin Sans"/>
                <a:cs typeface="Josefin Sans"/>
                <a:sym typeface="Josefin Sans"/>
              </a:rPr>
              <a:t>CONTACT US</a:t>
            </a:r>
            <a:endParaRPr/>
          </a:p>
        </p:txBody>
      </p:sp>
      <p:sp>
        <p:nvSpPr>
          <p:cNvPr id="637" name="Google Shape;637;p25"/>
          <p:cNvSpPr txBox="1"/>
          <p:nvPr/>
        </p:nvSpPr>
        <p:spPr>
          <a:xfrm>
            <a:off x="1640250" y="7419150"/>
            <a:ext cx="3529571" cy="45259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2756" u="none" cap="none" strike="noStrike">
                <a:solidFill>
                  <a:srgbClr val="000000"/>
                </a:solidFill>
                <a:latin typeface="Assistant"/>
                <a:ea typeface="Assistant"/>
                <a:cs typeface="Assistant"/>
                <a:sym typeface="Assistant"/>
              </a:rPr>
              <a:t>123-456-789</a:t>
            </a:r>
            <a:endParaRPr/>
          </a:p>
        </p:txBody>
      </p:sp>
      <p:sp>
        <p:nvSpPr>
          <p:cNvPr id="638" name="Google Shape;638;p25"/>
          <p:cNvSpPr txBox="1"/>
          <p:nvPr/>
        </p:nvSpPr>
        <p:spPr>
          <a:xfrm>
            <a:off x="7379215" y="7419150"/>
            <a:ext cx="3529571" cy="45259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2756" u="none" cap="none" strike="noStrike">
                <a:solidFill>
                  <a:srgbClr val="FFFFFF"/>
                </a:solidFill>
                <a:latin typeface="Assistant"/>
                <a:ea typeface="Assistant"/>
                <a:cs typeface="Assistant"/>
                <a:sym typeface="Assistant"/>
              </a:rPr>
              <a:t>www.website.com</a:t>
            </a:r>
            <a:endParaRPr/>
          </a:p>
        </p:txBody>
      </p:sp>
      <p:sp>
        <p:nvSpPr>
          <p:cNvPr id="639" name="Google Shape;639;p25"/>
          <p:cNvSpPr txBox="1"/>
          <p:nvPr/>
        </p:nvSpPr>
        <p:spPr>
          <a:xfrm>
            <a:off x="13554990" y="7224367"/>
            <a:ext cx="2673980" cy="944978"/>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2756" u="none" cap="none" strike="noStrike">
                <a:solidFill>
                  <a:srgbClr val="000000"/>
                </a:solidFill>
                <a:latin typeface="Assistant"/>
                <a:ea typeface="Assistant"/>
                <a:cs typeface="Assistant"/>
                <a:sym typeface="Assistant"/>
              </a:rPr>
              <a:t>Lorem ipsum dolor sit amet</a:t>
            </a:r>
            <a:endParaRPr/>
          </a:p>
        </p:txBody>
      </p:sp>
      <p:pic>
        <p:nvPicPr>
          <p:cNvPr id="640" name="Google Shape;640;p25"/>
          <p:cNvPicPr preferRelativeResize="0"/>
          <p:nvPr/>
        </p:nvPicPr>
        <p:blipFill>
          <a:blip r:embed="rId3">
            <a:alphaModFix/>
          </a:blip>
          <a:stretch>
            <a:fillRect/>
          </a:stretch>
        </p:blipFill>
        <p:spPr>
          <a:xfrm>
            <a:off x="2710875" y="4303772"/>
            <a:ext cx="1561300" cy="1853253"/>
          </a:xfrm>
          <a:prstGeom prst="rect">
            <a:avLst/>
          </a:prstGeom>
          <a:noFill/>
          <a:ln>
            <a:noFill/>
          </a:ln>
        </p:spPr>
      </p:pic>
      <p:pic>
        <p:nvPicPr>
          <p:cNvPr id="641" name="Google Shape;641;p25"/>
          <p:cNvPicPr preferRelativeResize="0"/>
          <p:nvPr/>
        </p:nvPicPr>
        <p:blipFill>
          <a:blip r:embed="rId4">
            <a:alphaModFix/>
          </a:blip>
          <a:stretch>
            <a:fillRect/>
          </a:stretch>
        </p:blipFill>
        <p:spPr>
          <a:xfrm>
            <a:off x="8282552" y="4381529"/>
            <a:ext cx="1914208" cy="1853250"/>
          </a:xfrm>
          <a:prstGeom prst="rect">
            <a:avLst/>
          </a:prstGeom>
          <a:noFill/>
          <a:ln>
            <a:noFill/>
          </a:ln>
        </p:spPr>
      </p:pic>
      <p:pic>
        <p:nvPicPr>
          <p:cNvPr id="642" name="Google Shape;642;p25"/>
          <p:cNvPicPr preferRelativeResize="0"/>
          <p:nvPr/>
        </p:nvPicPr>
        <p:blipFill>
          <a:blip r:embed="rId5">
            <a:alphaModFix/>
          </a:blip>
          <a:stretch>
            <a:fillRect/>
          </a:stretch>
        </p:blipFill>
        <p:spPr>
          <a:xfrm>
            <a:off x="14034251" y="4317742"/>
            <a:ext cx="1715475" cy="16537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grpSp>
        <p:nvGrpSpPr>
          <p:cNvPr id="647" name="Google Shape;647;p26"/>
          <p:cNvGrpSpPr/>
          <p:nvPr/>
        </p:nvGrpSpPr>
        <p:grpSpPr>
          <a:xfrm rot="5400000">
            <a:off x="9118396" y="-9118396"/>
            <a:ext cx="195868" cy="18432661"/>
            <a:chOff x="0" y="-38100"/>
            <a:chExt cx="51587" cy="4854693"/>
          </a:xfrm>
        </p:grpSpPr>
        <p:sp>
          <p:nvSpPr>
            <p:cNvPr id="648" name="Google Shape;648;p26"/>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649" name="Google Shape;649;p26"/>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0" name="Google Shape;650;p26"/>
          <p:cNvGrpSpPr/>
          <p:nvPr/>
        </p:nvGrpSpPr>
        <p:grpSpPr>
          <a:xfrm rot="5400000">
            <a:off x="9118396" y="972736"/>
            <a:ext cx="195868" cy="18432661"/>
            <a:chOff x="0" y="-38100"/>
            <a:chExt cx="51587" cy="4854693"/>
          </a:xfrm>
        </p:grpSpPr>
        <p:sp>
          <p:nvSpPr>
            <p:cNvPr id="651" name="Google Shape;651;p26"/>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652" name="Google Shape;652;p26"/>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3" name="Google Shape;653;p26"/>
          <p:cNvGrpSpPr/>
          <p:nvPr/>
        </p:nvGrpSpPr>
        <p:grpSpPr>
          <a:xfrm>
            <a:off x="2473719" y="8040875"/>
            <a:ext cx="754204" cy="754204"/>
            <a:chOff x="0" y="0"/>
            <a:chExt cx="812800" cy="812800"/>
          </a:xfrm>
        </p:grpSpPr>
        <p:sp>
          <p:nvSpPr>
            <p:cNvPr id="654" name="Google Shape;65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6" name="Google Shape;656;p26"/>
          <p:cNvGrpSpPr/>
          <p:nvPr/>
        </p:nvGrpSpPr>
        <p:grpSpPr>
          <a:xfrm>
            <a:off x="3954562" y="8040875"/>
            <a:ext cx="754204" cy="754204"/>
            <a:chOff x="0" y="0"/>
            <a:chExt cx="812800" cy="812800"/>
          </a:xfrm>
        </p:grpSpPr>
        <p:sp>
          <p:nvSpPr>
            <p:cNvPr id="657" name="Google Shape;65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881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9" name="Google Shape;659;p26"/>
          <p:cNvSpPr txBox="1"/>
          <p:nvPr/>
        </p:nvSpPr>
        <p:spPr>
          <a:xfrm>
            <a:off x="2574231" y="539598"/>
            <a:ext cx="13139400" cy="1525800"/>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1" i="0" lang="en-US" sz="9913" u="none" cap="none" strike="noStrike">
                <a:solidFill>
                  <a:srgbClr val="688186"/>
                </a:solidFill>
                <a:latin typeface="Josefin Sans"/>
                <a:ea typeface="Josefin Sans"/>
                <a:cs typeface="Josefin Sans"/>
                <a:sym typeface="Josefin Sans"/>
              </a:rPr>
              <a:t>RESOURCE PAGE</a:t>
            </a:r>
            <a:endParaRPr/>
          </a:p>
        </p:txBody>
      </p:sp>
      <p:sp>
        <p:nvSpPr>
          <p:cNvPr id="660" name="Google Shape;660;p26"/>
          <p:cNvSpPr txBox="1"/>
          <p:nvPr/>
        </p:nvSpPr>
        <p:spPr>
          <a:xfrm>
            <a:off x="5016225" y="2144835"/>
            <a:ext cx="82554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Use these design resources in your Canva Presentation.</a:t>
            </a:r>
            <a:endParaRPr/>
          </a:p>
        </p:txBody>
      </p:sp>
      <p:sp>
        <p:nvSpPr>
          <p:cNvPr id="661" name="Google Shape;661;p26"/>
          <p:cNvSpPr txBox="1"/>
          <p:nvPr/>
        </p:nvSpPr>
        <p:spPr>
          <a:xfrm>
            <a:off x="1178806" y="6430198"/>
            <a:ext cx="4698900" cy="3078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You can find these fonts online too.</a:t>
            </a:r>
            <a:endParaRPr/>
          </a:p>
        </p:txBody>
      </p:sp>
      <p:sp>
        <p:nvSpPr>
          <p:cNvPr id="662" name="Google Shape;662;p26"/>
          <p:cNvSpPr txBox="1"/>
          <p:nvPr/>
        </p:nvSpPr>
        <p:spPr>
          <a:xfrm>
            <a:off x="2240134" y="8949055"/>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#FFC606</a:t>
            </a:r>
            <a:endParaRPr/>
          </a:p>
        </p:txBody>
      </p:sp>
      <p:sp>
        <p:nvSpPr>
          <p:cNvPr id="663" name="Google Shape;663;p26"/>
          <p:cNvSpPr txBox="1"/>
          <p:nvPr/>
        </p:nvSpPr>
        <p:spPr>
          <a:xfrm>
            <a:off x="3720977" y="8949055"/>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#688186</a:t>
            </a:r>
            <a:endParaRPr/>
          </a:p>
        </p:txBody>
      </p:sp>
      <p:sp>
        <p:nvSpPr>
          <p:cNvPr id="664" name="Google Shape;664;p26"/>
          <p:cNvSpPr txBox="1"/>
          <p:nvPr/>
        </p:nvSpPr>
        <p:spPr>
          <a:xfrm>
            <a:off x="1952931" y="7246561"/>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Assistant ExtraBold"/>
                <a:ea typeface="Assistant ExtraBold"/>
                <a:cs typeface="Assistant ExtraBold"/>
                <a:sym typeface="Assistant ExtraBold"/>
              </a:rPr>
              <a:t>COLORS</a:t>
            </a:r>
            <a:endParaRPr/>
          </a:p>
        </p:txBody>
      </p:sp>
      <p:sp>
        <p:nvSpPr>
          <p:cNvPr id="665" name="Google Shape;665;p26"/>
          <p:cNvSpPr txBox="1"/>
          <p:nvPr/>
        </p:nvSpPr>
        <p:spPr>
          <a:xfrm>
            <a:off x="1677880" y="2982672"/>
            <a:ext cx="3700500" cy="7389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This presentation template uses the following free fonts:</a:t>
            </a:r>
            <a:endParaRPr/>
          </a:p>
        </p:txBody>
      </p:sp>
      <p:sp>
        <p:nvSpPr>
          <p:cNvPr id="666" name="Google Shape;666;p26"/>
          <p:cNvSpPr txBox="1"/>
          <p:nvPr/>
        </p:nvSpPr>
        <p:spPr>
          <a:xfrm>
            <a:off x="2173443" y="3882199"/>
            <a:ext cx="2709600" cy="338400"/>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Assistant"/>
                <a:ea typeface="Assistant"/>
                <a:cs typeface="Assistant"/>
                <a:sym typeface="Assistant"/>
              </a:rPr>
              <a:t>Titles :</a:t>
            </a:r>
            <a:endParaRPr/>
          </a:p>
        </p:txBody>
      </p:sp>
      <p:sp>
        <p:nvSpPr>
          <p:cNvPr id="667" name="Google Shape;667;p26"/>
          <p:cNvSpPr txBox="1"/>
          <p:nvPr/>
        </p:nvSpPr>
        <p:spPr>
          <a:xfrm>
            <a:off x="2173443" y="4645491"/>
            <a:ext cx="27096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Assistant"/>
                <a:ea typeface="Assistant"/>
                <a:cs typeface="Assistant"/>
                <a:sym typeface="Assistant"/>
              </a:rPr>
              <a:t>Headers :</a:t>
            </a:r>
            <a:endParaRPr/>
          </a:p>
        </p:txBody>
      </p:sp>
      <p:sp>
        <p:nvSpPr>
          <p:cNvPr id="668" name="Google Shape;668;p26"/>
          <p:cNvSpPr txBox="1"/>
          <p:nvPr/>
        </p:nvSpPr>
        <p:spPr>
          <a:xfrm>
            <a:off x="2173443" y="5408783"/>
            <a:ext cx="27096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Assistant"/>
                <a:ea typeface="Assistant"/>
                <a:cs typeface="Assistant"/>
                <a:sym typeface="Assistant"/>
              </a:rPr>
              <a:t>Body Copy :</a:t>
            </a:r>
            <a:endParaRPr/>
          </a:p>
        </p:txBody>
      </p:sp>
      <p:sp>
        <p:nvSpPr>
          <p:cNvPr id="669" name="Google Shape;669;p26"/>
          <p:cNvSpPr txBox="1"/>
          <p:nvPr/>
        </p:nvSpPr>
        <p:spPr>
          <a:xfrm>
            <a:off x="2173443" y="4286594"/>
            <a:ext cx="27096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Josefin Sans</a:t>
            </a:r>
            <a:endParaRPr/>
          </a:p>
        </p:txBody>
      </p:sp>
      <p:sp>
        <p:nvSpPr>
          <p:cNvPr id="670" name="Google Shape;670;p26"/>
          <p:cNvSpPr txBox="1"/>
          <p:nvPr/>
        </p:nvSpPr>
        <p:spPr>
          <a:xfrm>
            <a:off x="1888119" y="5049886"/>
            <a:ext cx="32802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Assistant</a:t>
            </a:r>
            <a:endParaRPr/>
          </a:p>
        </p:txBody>
      </p:sp>
      <p:sp>
        <p:nvSpPr>
          <p:cNvPr id="671" name="Google Shape;671;p26"/>
          <p:cNvSpPr txBox="1"/>
          <p:nvPr/>
        </p:nvSpPr>
        <p:spPr>
          <a:xfrm>
            <a:off x="1677880" y="5813178"/>
            <a:ext cx="3700500" cy="307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ssistant"/>
                <a:ea typeface="Assistant"/>
                <a:cs typeface="Assistant"/>
                <a:sym typeface="Assistant"/>
              </a:rPr>
              <a:t>Assistant</a:t>
            </a:r>
            <a:endParaRPr/>
          </a:p>
        </p:txBody>
      </p:sp>
      <p:sp>
        <p:nvSpPr>
          <p:cNvPr id="672" name="Google Shape;672;p26"/>
          <p:cNvSpPr txBox="1"/>
          <p:nvPr/>
        </p:nvSpPr>
        <p:spPr>
          <a:xfrm>
            <a:off x="1952931" y="2331795"/>
            <a:ext cx="3150536" cy="955677"/>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Assistant ExtraBold"/>
                <a:ea typeface="Assistant ExtraBold"/>
                <a:cs typeface="Assistant ExtraBold"/>
                <a:sym typeface="Assistant ExtraBold"/>
              </a:rPr>
              <a:t>FONTS</a:t>
            </a:r>
            <a:endParaRPr/>
          </a:p>
        </p:txBody>
      </p:sp>
      <p:sp>
        <p:nvSpPr>
          <p:cNvPr id="673" name="Google Shape;673;p26"/>
          <p:cNvSpPr/>
          <p:nvPr/>
        </p:nvSpPr>
        <p:spPr>
          <a:xfrm>
            <a:off x="13744003" y="3132508"/>
            <a:ext cx="1836969" cy="1429882"/>
          </a:xfrm>
          <a:custGeom>
            <a:rect b="b" l="l" r="r" t="t"/>
            <a:pathLst>
              <a:path extrusionOk="0" h="1429882" w="1836969">
                <a:moveTo>
                  <a:pt x="0" y="0"/>
                </a:moveTo>
                <a:lnTo>
                  <a:pt x="1836968" y="0"/>
                </a:lnTo>
                <a:lnTo>
                  <a:pt x="1836968" y="1429883"/>
                </a:lnTo>
                <a:lnTo>
                  <a:pt x="0" y="1429883"/>
                </a:lnTo>
                <a:lnTo>
                  <a:pt x="0" y="0"/>
                </a:lnTo>
                <a:close/>
              </a:path>
            </a:pathLst>
          </a:custGeom>
          <a:blipFill rotWithShape="1">
            <a:blip r:embed="rId3">
              <a:alphaModFix/>
            </a:blip>
            <a:stretch>
              <a:fillRect b="-33065" l="0" r="0" t="0"/>
            </a:stretch>
          </a:blipFill>
          <a:ln>
            <a:noFill/>
          </a:ln>
        </p:spPr>
      </p:sp>
      <p:sp>
        <p:nvSpPr>
          <p:cNvPr id="674" name="Google Shape;674;p26"/>
          <p:cNvSpPr/>
          <p:nvPr/>
        </p:nvSpPr>
        <p:spPr>
          <a:xfrm flipH="1">
            <a:off x="6858357" y="4937910"/>
            <a:ext cx="1506792" cy="1419124"/>
          </a:xfrm>
          <a:custGeom>
            <a:rect b="b" l="l" r="r" t="t"/>
            <a:pathLst>
              <a:path extrusionOk="0" h="1419124" w="1506792">
                <a:moveTo>
                  <a:pt x="1506792" y="0"/>
                </a:moveTo>
                <a:lnTo>
                  <a:pt x="0" y="0"/>
                </a:lnTo>
                <a:lnTo>
                  <a:pt x="0" y="1419124"/>
                </a:lnTo>
                <a:lnTo>
                  <a:pt x="1506792" y="1419124"/>
                </a:lnTo>
                <a:lnTo>
                  <a:pt x="1506792" y="0"/>
                </a:lnTo>
                <a:close/>
              </a:path>
            </a:pathLst>
          </a:custGeom>
          <a:blipFill rotWithShape="1">
            <a:blip r:embed="rId4">
              <a:alphaModFix/>
            </a:blip>
            <a:stretch>
              <a:fillRect b="0" l="0" r="0" t="0"/>
            </a:stretch>
          </a:blipFill>
          <a:ln>
            <a:noFill/>
          </a:ln>
        </p:spPr>
      </p:sp>
      <p:sp>
        <p:nvSpPr>
          <p:cNvPr id="675" name="Google Shape;675;p26"/>
          <p:cNvSpPr/>
          <p:nvPr/>
        </p:nvSpPr>
        <p:spPr>
          <a:xfrm>
            <a:off x="9353449" y="4934771"/>
            <a:ext cx="1574493" cy="1425402"/>
          </a:xfrm>
          <a:custGeom>
            <a:rect b="b" l="l" r="r" t="t"/>
            <a:pathLst>
              <a:path extrusionOk="0" h="1425402" w="1574493">
                <a:moveTo>
                  <a:pt x="0" y="0"/>
                </a:moveTo>
                <a:lnTo>
                  <a:pt x="1574492" y="0"/>
                </a:lnTo>
                <a:lnTo>
                  <a:pt x="1574492" y="1425402"/>
                </a:lnTo>
                <a:lnTo>
                  <a:pt x="0" y="1425402"/>
                </a:lnTo>
                <a:lnTo>
                  <a:pt x="0" y="0"/>
                </a:lnTo>
                <a:close/>
              </a:path>
            </a:pathLst>
          </a:custGeom>
          <a:blipFill rotWithShape="1">
            <a:blip r:embed="rId5">
              <a:alphaModFix/>
            </a:blip>
            <a:stretch>
              <a:fillRect b="0" l="0" r="0" t="0"/>
            </a:stretch>
          </a:blipFill>
          <a:ln>
            <a:noFill/>
          </a:ln>
        </p:spPr>
      </p:sp>
      <p:sp>
        <p:nvSpPr>
          <p:cNvPr id="676" name="Google Shape;676;p26"/>
          <p:cNvSpPr/>
          <p:nvPr/>
        </p:nvSpPr>
        <p:spPr>
          <a:xfrm>
            <a:off x="9223378" y="3178537"/>
            <a:ext cx="1259987" cy="1337825"/>
          </a:xfrm>
          <a:custGeom>
            <a:rect b="b" l="l" r="r" t="t"/>
            <a:pathLst>
              <a:path extrusionOk="0" h="1337825" w="1259987">
                <a:moveTo>
                  <a:pt x="0" y="0"/>
                </a:moveTo>
                <a:lnTo>
                  <a:pt x="1259987" y="0"/>
                </a:lnTo>
                <a:lnTo>
                  <a:pt x="1259987" y="1337825"/>
                </a:lnTo>
                <a:lnTo>
                  <a:pt x="0" y="1337825"/>
                </a:lnTo>
                <a:lnTo>
                  <a:pt x="0" y="0"/>
                </a:lnTo>
                <a:close/>
              </a:path>
            </a:pathLst>
          </a:custGeom>
          <a:blipFill rotWithShape="1">
            <a:blip r:embed="rId6">
              <a:alphaModFix/>
            </a:blip>
            <a:stretch>
              <a:fillRect b="0" l="0" r="0" t="0"/>
            </a:stretch>
          </a:blipFill>
          <a:ln>
            <a:noFill/>
          </a:ln>
        </p:spPr>
      </p:sp>
      <p:sp>
        <p:nvSpPr>
          <p:cNvPr id="677" name="Google Shape;677;p26"/>
          <p:cNvSpPr/>
          <p:nvPr/>
        </p:nvSpPr>
        <p:spPr>
          <a:xfrm>
            <a:off x="7062010" y="6852513"/>
            <a:ext cx="604107" cy="991818"/>
          </a:xfrm>
          <a:custGeom>
            <a:rect b="b" l="l" r="r" t="t"/>
            <a:pathLst>
              <a:path extrusionOk="0" h="991818" w="604107">
                <a:moveTo>
                  <a:pt x="0" y="0"/>
                </a:moveTo>
                <a:lnTo>
                  <a:pt x="604107" y="0"/>
                </a:lnTo>
                <a:lnTo>
                  <a:pt x="604107" y="991818"/>
                </a:lnTo>
                <a:lnTo>
                  <a:pt x="0" y="991818"/>
                </a:lnTo>
                <a:lnTo>
                  <a:pt x="0" y="0"/>
                </a:lnTo>
                <a:close/>
              </a:path>
            </a:pathLst>
          </a:custGeom>
          <a:blipFill rotWithShape="1">
            <a:blip r:embed="rId7">
              <a:alphaModFix/>
            </a:blip>
            <a:stretch>
              <a:fillRect b="0" l="0" r="0" t="0"/>
            </a:stretch>
          </a:blipFill>
          <a:ln>
            <a:noFill/>
          </a:ln>
        </p:spPr>
      </p:sp>
      <p:sp>
        <p:nvSpPr>
          <p:cNvPr id="678" name="Google Shape;678;p26"/>
          <p:cNvSpPr/>
          <p:nvPr/>
        </p:nvSpPr>
        <p:spPr>
          <a:xfrm>
            <a:off x="14193042" y="4922331"/>
            <a:ext cx="1318438" cy="1450282"/>
          </a:xfrm>
          <a:custGeom>
            <a:rect b="b" l="l" r="r" t="t"/>
            <a:pathLst>
              <a:path extrusionOk="0" h="1450282" w="1318438">
                <a:moveTo>
                  <a:pt x="0" y="0"/>
                </a:moveTo>
                <a:lnTo>
                  <a:pt x="1318438" y="0"/>
                </a:lnTo>
                <a:lnTo>
                  <a:pt x="1318438" y="1450282"/>
                </a:lnTo>
                <a:lnTo>
                  <a:pt x="0" y="1450282"/>
                </a:lnTo>
                <a:lnTo>
                  <a:pt x="0" y="0"/>
                </a:lnTo>
                <a:close/>
              </a:path>
            </a:pathLst>
          </a:custGeom>
          <a:blipFill rotWithShape="1">
            <a:blip r:embed="rId8">
              <a:alphaModFix/>
            </a:blip>
            <a:stretch>
              <a:fillRect b="0" l="0" r="0" t="0"/>
            </a:stretch>
          </a:blipFill>
          <a:ln>
            <a:noFill/>
          </a:ln>
        </p:spPr>
      </p:sp>
      <p:sp>
        <p:nvSpPr>
          <p:cNvPr id="679" name="Google Shape;679;p26"/>
          <p:cNvSpPr/>
          <p:nvPr/>
        </p:nvSpPr>
        <p:spPr>
          <a:xfrm>
            <a:off x="11527203" y="3254500"/>
            <a:ext cx="1172961" cy="1185899"/>
          </a:xfrm>
          <a:custGeom>
            <a:rect b="b" l="l" r="r" t="t"/>
            <a:pathLst>
              <a:path extrusionOk="0" h="1185899" w="1172961">
                <a:moveTo>
                  <a:pt x="0" y="0"/>
                </a:moveTo>
                <a:lnTo>
                  <a:pt x="1172962" y="0"/>
                </a:lnTo>
                <a:lnTo>
                  <a:pt x="1172962" y="1185899"/>
                </a:lnTo>
                <a:lnTo>
                  <a:pt x="0" y="1185899"/>
                </a:lnTo>
                <a:lnTo>
                  <a:pt x="0" y="0"/>
                </a:lnTo>
                <a:close/>
              </a:path>
            </a:pathLst>
          </a:custGeom>
          <a:blipFill rotWithShape="1">
            <a:blip r:embed="rId9">
              <a:alphaModFix/>
            </a:blip>
            <a:stretch>
              <a:fillRect b="0" l="0" r="0" t="0"/>
            </a:stretch>
          </a:blipFill>
          <a:ln>
            <a:noFill/>
          </a:ln>
        </p:spPr>
      </p:sp>
      <p:sp>
        <p:nvSpPr>
          <p:cNvPr id="680" name="Google Shape;680;p26"/>
          <p:cNvSpPr/>
          <p:nvPr/>
        </p:nvSpPr>
        <p:spPr>
          <a:xfrm>
            <a:off x="6703783" y="3288003"/>
            <a:ext cx="1475757" cy="1118892"/>
          </a:xfrm>
          <a:custGeom>
            <a:rect b="b" l="l" r="r" t="t"/>
            <a:pathLst>
              <a:path extrusionOk="0" h="1118892" w="1475757">
                <a:moveTo>
                  <a:pt x="0" y="0"/>
                </a:moveTo>
                <a:lnTo>
                  <a:pt x="1475757" y="0"/>
                </a:lnTo>
                <a:lnTo>
                  <a:pt x="1475757" y="1118892"/>
                </a:lnTo>
                <a:lnTo>
                  <a:pt x="0" y="1118892"/>
                </a:lnTo>
                <a:lnTo>
                  <a:pt x="0" y="0"/>
                </a:lnTo>
                <a:close/>
              </a:path>
            </a:pathLst>
          </a:custGeom>
          <a:blipFill rotWithShape="1">
            <a:blip r:embed="rId10">
              <a:alphaModFix/>
            </a:blip>
            <a:stretch>
              <a:fillRect b="0" l="0" r="0" t="0"/>
            </a:stretch>
          </a:blipFill>
          <a:ln>
            <a:noFill/>
          </a:ln>
        </p:spPr>
      </p:sp>
      <p:sp>
        <p:nvSpPr>
          <p:cNvPr id="681" name="Google Shape;681;p26"/>
          <p:cNvSpPr/>
          <p:nvPr/>
        </p:nvSpPr>
        <p:spPr>
          <a:xfrm flipH="1">
            <a:off x="11916241" y="4937376"/>
            <a:ext cx="1288500" cy="1420191"/>
          </a:xfrm>
          <a:custGeom>
            <a:rect b="b" l="l" r="r" t="t"/>
            <a:pathLst>
              <a:path extrusionOk="0" h="1420191" w="1288500">
                <a:moveTo>
                  <a:pt x="1288501" y="0"/>
                </a:moveTo>
                <a:lnTo>
                  <a:pt x="0" y="0"/>
                </a:lnTo>
                <a:lnTo>
                  <a:pt x="0" y="1420191"/>
                </a:lnTo>
                <a:lnTo>
                  <a:pt x="1288501" y="1420191"/>
                </a:lnTo>
                <a:lnTo>
                  <a:pt x="1288501" y="0"/>
                </a:lnTo>
                <a:close/>
              </a:path>
            </a:pathLst>
          </a:custGeom>
          <a:blipFill rotWithShape="1">
            <a:blip r:embed="rId11">
              <a:alphaModFix/>
            </a:blip>
            <a:stretch>
              <a:fillRect b="0" l="0" r="0" t="0"/>
            </a:stretch>
          </a:blipFill>
          <a:ln>
            <a:noFill/>
          </a:ln>
        </p:spPr>
      </p:sp>
      <p:sp>
        <p:nvSpPr>
          <p:cNvPr id="682" name="Google Shape;682;p26"/>
          <p:cNvSpPr/>
          <p:nvPr/>
        </p:nvSpPr>
        <p:spPr>
          <a:xfrm>
            <a:off x="16624809" y="3034078"/>
            <a:ext cx="1023369" cy="1626743"/>
          </a:xfrm>
          <a:custGeom>
            <a:rect b="b" l="l" r="r" t="t"/>
            <a:pathLst>
              <a:path extrusionOk="0" h="1626743" w="1023369">
                <a:moveTo>
                  <a:pt x="0" y="0"/>
                </a:moveTo>
                <a:lnTo>
                  <a:pt x="1023369" y="0"/>
                </a:lnTo>
                <a:lnTo>
                  <a:pt x="1023369" y="1626743"/>
                </a:lnTo>
                <a:lnTo>
                  <a:pt x="0" y="1626743"/>
                </a:lnTo>
                <a:lnTo>
                  <a:pt x="0" y="0"/>
                </a:lnTo>
                <a:close/>
              </a:path>
            </a:pathLst>
          </a:custGeom>
          <a:blipFill rotWithShape="1">
            <a:blip r:embed="rId12">
              <a:alphaModFix/>
            </a:blip>
            <a:stretch>
              <a:fillRect b="0" l="0" r="0" t="0"/>
            </a:stretch>
          </a:blipFill>
          <a:ln>
            <a:noFill/>
          </a:ln>
        </p:spPr>
      </p:sp>
      <p:sp>
        <p:nvSpPr>
          <p:cNvPr id="683" name="Google Shape;683;p26"/>
          <p:cNvSpPr/>
          <p:nvPr/>
        </p:nvSpPr>
        <p:spPr>
          <a:xfrm>
            <a:off x="10974034" y="6861522"/>
            <a:ext cx="1658174" cy="973801"/>
          </a:xfrm>
          <a:custGeom>
            <a:rect b="b" l="l" r="r" t="t"/>
            <a:pathLst>
              <a:path extrusionOk="0" h="973801" w="1658174">
                <a:moveTo>
                  <a:pt x="0" y="0"/>
                </a:moveTo>
                <a:lnTo>
                  <a:pt x="1658175" y="0"/>
                </a:lnTo>
                <a:lnTo>
                  <a:pt x="1658175" y="973800"/>
                </a:lnTo>
                <a:lnTo>
                  <a:pt x="0" y="973800"/>
                </a:lnTo>
                <a:lnTo>
                  <a:pt x="0" y="0"/>
                </a:lnTo>
                <a:close/>
              </a:path>
            </a:pathLst>
          </a:custGeom>
          <a:blipFill rotWithShape="1">
            <a:blip r:embed="rId13">
              <a:alphaModFix/>
            </a:blip>
            <a:stretch>
              <a:fillRect b="0" l="0" r="0" t="0"/>
            </a:stretch>
          </a:blipFill>
          <a:ln>
            <a:noFill/>
          </a:ln>
        </p:spPr>
      </p:sp>
      <p:sp>
        <p:nvSpPr>
          <p:cNvPr id="684" name="Google Shape;684;p26"/>
          <p:cNvSpPr/>
          <p:nvPr/>
        </p:nvSpPr>
        <p:spPr>
          <a:xfrm>
            <a:off x="6714480" y="8426026"/>
            <a:ext cx="1465060" cy="887027"/>
          </a:xfrm>
          <a:custGeom>
            <a:rect b="b" l="l" r="r" t="t"/>
            <a:pathLst>
              <a:path extrusionOk="0" h="887027" w="1465060">
                <a:moveTo>
                  <a:pt x="0" y="0"/>
                </a:moveTo>
                <a:lnTo>
                  <a:pt x="1465060" y="0"/>
                </a:lnTo>
                <a:lnTo>
                  <a:pt x="1465060" y="887027"/>
                </a:lnTo>
                <a:lnTo>
                  <a:pt x="0" y="887027"/>
                </a:lnTo>
                <a:lnTo>
                  <a:pt x="0" y="0"/>
                </a:lnTo>
                <a:close/>
              </a:path>
            </a:pathLst>
          </a:custGeom>
          <a:blipFill rotWithShape="1">
            <a:blip r:embed="rId14">
              <a:alphaModFix/>
            </a:blip>
            <a:stretch>
              <a:fillRect b="0" l="0" r="0" t="0"/>
            </a:stretch>
          </a:blipFill>
          <a:ln>
            <a:noFill/>
          </a:ln>
        </p:spPr>
      </p:sp>
      <p:sp>
        <p:nvSpPr>
          <p:cNvPr id="685" name="Google Shape;685;p26"/>
          <p:cNvSpPr/>
          <p:nvPr/>
        </p:nvSpPr>
        <p:spPr>
          <a:xfrm>
            <a:off x="8894129" y="6809869"/>
            <a:ext cx="851893" cy="1077106"/>
          </a:xfrm>
          <a:custGeom>
            <a:rect b="b" l="l" r="r" t="t"/>
            <a:pathLst>
              <a:path extrusionOk="0" h="1077106" w="851893">
                <a:moveTo>
                  <a:pt x="0" y="0"/>
                </a:moveTo>
                <a:lnTo>
                  <a:pt x="851893" y="0"/>
                </a:lnTo>
                <a:lnTo>
                  <a:pt x="851893" y="1077106"/>
                </a:lnTo>
                <a:lnTo>
                  <a:pt x="0" y="1077106"/>
                </a:lnTo>
                <a:lnTo>
                  <a:pt x="0" y="0"/>
                </a:lnTo>
                <a:close/>
              </a:path>
            </a:pathLst>
          </a:custGeom>
          <a:blipFill rotWithShape="1">
            <a:blip r:embed="rId15">
              <a:alphaModFix/>
            </a:blip>
            <a:stretch>
              <a:fillRect b="0" l="0" r="0" t="0"/>
            </a:stretch>
          </a:blipFill>
          <a:ln>
            <a:noFill/>
          </a:ln>
        </p:spPr>
      </p:sp>
      <p:sp>
        <p:nvSpPr>
          <p:cNvPr id="686" name="Google Shape;686;p26"/>
          <p:cNvSpPr/>
          <p:nvPr/>
        </p:nvSpPr>
        <p:spPr>
          <a:xfrm>
            <a:off x="16499780" y="5010758"/>
            <a:ext cx="1273428" cy="1273428"/>
          </a:xfrm>
          <a:custGeom>
            <a:rect b="b" l="l" r="r" t="t"/>
            <a:pathLst>
              <a:path extrusionOk="0" h="1273428" w="1273428">
                <a:moveTo>
                  <a:pt x="0" y="0"/>
                </a:moveTo>
                <a:lnTo>
                  <a:pt x="1273428" y="0"/>
                </a:lnTo>
                <a:lnTo>
                  <a:pt x="1273428" y="1273428"/>
                </a:lnTo>
                <a:lnTo>
                  <a:pt x="0" y="1273428"/>
                </a:lnTo>
                <a:lnTo>
                  <a:pt x="0" y="0"/>
                </a:lnTo>
                <a:close/>
              </a:path>
            </a:pathLst>
          </a:custGeom>
          <a:blipFill rotWithShape="1">
            <a:blip r:embed="rId16">
              <a:alphaModFix/>
            </a:blip>
            <a:stretch>
              <a:fillRect b="0" l="0" r="0" t="0"/>
            </a:stretch>
          </a:blipFill>
          <a:ln>
            <a:noFill/>
          </a:ln>
        </p:spPr>
      </p:sp>
      <p:sp>
        <p:nvSpPr>
          <p:cNvPr id="687" name="Google Shape;687;p26"/>
          <p:cNvSpPr/>
          <p:nvPr/>
        </p:nvSpPr>
        <p:spPr>
          <a:xfrm>
            <a:off x="16159956" y="6884367"/>
            <a:ext cx="1488223" cy="928110"/>
          </a:xfrm>
          <a:custGeom>
            <a:rect b="b" l="l" r="r" t="t"/>
            <a:pathLst>
              <a:path extrusionOk="0" h="928110" w="1488223">
                <a:moveTo>
                  <a:pt x="0" y="0"/>
                </a:moveTo>
                <a:lnTo>
                  <a:pt x="1488222" y="0"/>
                </a:lnTo>
                <a:lnTo>
                  <a:pt x="1488222" y="928110"/>
                </a:lnTo>
                <a:lnTo>
                  <a:pt x="0" y="928110"/>
                </a:lnTo>
                <a:lnTo>
                  <a:pt x="0" y="0"/>
                </a:lnTo>
                <a:close/>
              </a:path>
            </a:pathLst>
          </a:custGeom>
          <a:blipFill rotWithShape="1">
            <a:blip r:embed="rId17">
              <a:alphaModFix/>
            </a:blip>
            <a:stretch>
              <a:fillRect b="0" l="0" r="0" t="0"/>
            </a:stretch>
          </a:blipFill>
          <a:ln>
            <a:noFill/>
          </a:ln>
        </p:spPr>
      </p:sp>
      <p:sp>
        <p:nvSpPr>
          <p:cNvPr id="688" name="Google Shape;688;p26"/>
          <p:cNvSpPr/>
          <p:nvPr/>
        </p:nvSpPr>
        <p:spPr>
          <a:xfrm>
            <a:off x="9114199" y="8387191"/>
            <a:ext cx="964696" cy="964696"/>
          </a:xfrm>
          <a:custGeom>
            <a:rect b="b" l="l" r="r" t="t"/>
            <a:pathLst>
              <a:path extrusionOk="0" h="964696" w="964696">
                <a:moveTo>
                  <a:pt x="0" y="0"/>
                </a:moveTo>
                <a:lnTo>
                  <a:pt x="964696" y="0"/>
                </a:lnTo>
                <a:lnTo>
                  <a:pt x="964696" y="964696"/>
                </a:lnTo>
                <a:lnTo>
                  <a:pt x="0" y="964696"/>
                </a:lnTo>
                <a:lnTo>
                  <a:pt x="0" y="0"/>
                </a:lnTo>
                <a:close/>
              </a:path>
            </a:pathLst>
          </a:custGeom>
          <a:blipFill rotWithShape="1">
            <a:blip r:embed="rId18">
              <a:alphaModFix/>
            </a:blip>
            <a:stretch>
              <a:fillRect b="0" l="0" r="0" t="0"/>
            </a:stretch>
          </a:blipFill>
          <a:ln>
            <a:noFill/>
          </a:ln>
        </p:spPr>
      </p:sp>
      <p:sp>
        <p:nvSpPr>
          <p:cNvPr id="689" name="Google Shape;689;p26"/>
          <p:cNvSpPr/>
          <p:nvPr/>
        </p:nvSpPr>
        <p:spPr>
          <a:xfrm>
            <a:off x="13860221" y="6883684"/>
            <a:ext cx="1071723" cy="929476"/>
          </a:xfrm>
          <a:custGeom>
            <a:rect b="b" l="l" r="r" t="t"/>
            <a:pathLst>
              <a:path extrusionOk="0" h="929476" w="1071723">
                <a:moveTo>
                  <a:pt x="0" y="0"/>
                </a:moveTo>
                <a:lnTo>
                  <a:pt x="1071723" y="0"/>
                </a:lnTo>
                <a:lnTo>
                  <a:pt x="1071723" y="929476"/>
                </a:lnTo>
                <a:lnTo>
                  <a:pt x="0" y="929476"/>
                </a:lnTo>
                <a:lnTo>
                  <a:pt x="0" y="0"/>
                </a:lnTo>
                <a:close/>
              </a:path>
            </a:pathLst>
          </a:custGeom>
          <a:blipFill rotWithShape="1">
            <a:blip r:embed="rId19">
              <a:alphaModFix/>
            </a:blip>
            <a:stretch>
              <a:fillRect b="0" l="0" r="0" t="0"/>
            </a:stretch>
          </a:blipFill>
          <a:ln>
            <a:noFill/>
          </a:ln>
        </p:spPr>
      </p:sp>
      <p:sp>
        <p:nvSpPr>
          <p:cNvPr id="690" name="Google Shape;690;p26"/>
          <p:cNvSpPr/>
          <p:nvPr/>
        </p:nvSpPr>
        <p:spPr>
          <a:xfrm>
            <a:off x="12754612" y="8400854"/>
            <a:ext cx="963651" cy="937370"/>
          </a:xfrm>
          <a:custGeom>
            <a:rect b="b" l="l" r="r" t="t"/>
            <a:pathLst>
              <a:path extrusionOk="0" h="937370" w="963651">
                <a:moveTo>
                  <a:pt x="0" y="0"/>
                </a:moveTo>
                <a:lnTo>
                  <a:pt x="963651" y="0"/>
                </a:lnTo>
                <a:lnTo>
                  <a:pt x="963651" y="937370"/>
                </a:lnTo>
                <a:lnTo>
                  <a:pt x="0" y="937370"/>
                </a:lnTo>
                <a:lnTo>
                  <a:pt x="0" y="0"/>
                </a:lnTo>
                <a:close/>
              </a:path>
            </a:pathLst>
          </a:custGeom>
          <a:blipFill rotWithShape="1">
            <a:blip r:embed="rId20">
              <a:alphaModFix/>
            </a:blip>
            <a:stretch>
              <a:fillRect b="0" l="0" r="0" t="0"/>
            </a:stretch>
          </a:blipFill>
          <a:ln>
            <a:noFill/>
          </a:ln>
        </p:spPr>
      </p:sp>
      <p:sp>
        <p:nvSpPr>
          <p:cNvPr id="691" name="Google Shape;691;p26"/>
          <p:cNvSpPr/>
          <p:nvPr/>
        </p:nvSpPr>
        <p:spPr>
          <a:xfrm>
            <a:off x="11013554" y="8287494"/>
            <a:ext cx="806398" cy="1164091"/>
          </a:xfrm>
          <a:custGeom>
            <a:rect b="b" l="l" r="r" t="t"/>
            <a:pathLst>
              <a:path extrusionOk="0" h="1164091" w="806398">
                <a:moveTo>
                  <a:pt x="0" y="0"/>
                </a:moveTo>
                <a:lnTo>
                  <a:pt x="806398" y="0"/>
                </a:lnTo>
                <a:lnTo>
                  <a:pt x="806398" y="1164091"/>
                </a:lnTo>
                <a:lnTo>
                  <a:pt x="0" y="1164091"/>
                </a:lnTo>
                <a:lnTo>
                  <a:pt x="0" y="0"/>
                </a:lnTo>
                <a:close/>
              </a:path>
            </a:pathLst>
          </a:custGeom>
          <a:blipFill rotWithShape="1">
            <a:blip r:embed="rId21">
              <a:alphaModFix/>
            </a:blip>
            <a:stretch>
              <a:fillRect b="0" l="0" r="0" t="0"/>
            </a:stretch>
          </a:blipFill>
          <a:ln>
            <a:noFill/>
          </a:ln>
        </p:spPr>
      </p:sp>
      <p:sp>
        <p:nvSpPr>
          <p:cNvPr id="692" name="Google Shape;692;p26"/>
          <p:cNvSpPr/>
          <p:nvPr/>
        </p:nvSpPr>
        <p:spPr>
          <a:xfrm>
            <a:off x="14652922" y="8358469"/>
            <a:ext cx="1037227" cy="1022141"/>
          </a:xfrm>
          <a:custGeom>
            <a:rect b="b" l="l" r="r" t="t"/>
            <a:pathLst>
              <a:path extrusionOk="0" h="1022141" w="1037227">
                <a:moveTo>
                  <a:pt x="0" y="0"/>
                </a:moveTo>
                <a:lnTo>
                  <a:pt x="1037228" y="0"/>
                </a:lnTo>
                <a:lnTo>
                  <a:pt x="1037228" y="1022140"/>
                </a:lnTo>
                <a:lnTo>
                  <a:pt x="0" y="1022140"/>
                </a:lnTo>
                <a:lnTo>
                  <a:pt x="0" y="0"/>
                </a:lnTo>
                <a:close/>
              </a:path>
            </a:pathLst>
          </a:custGeom>
          <a:blipFill rotWithShape="1">
            <a:blip r:embed="rId22">
              <a:alphaModFix/>
            </a:blip>
            <a:stretch>
              <a:fillRect b="0" l="0" r="0" t="0"/>
            </a:stretch>
          </a:blipFill>
          <a:ln>
            <a:noFill/>
          </a:ln>
        </p:spPr>
      </p:sp>
      <p:sp>
        <p:nvSpPr>
          <p:cNvPr id="693" name="Google Shape;693;p26"/>
          <p:cNvSpPr/>
          <p:nvPr/>
        </p:nvSpPr>
        <p:spPr>
          <a:xfrm>
            <a:off x="16624809" y="8380743"/>
            <a:ext cx="1044032" cy="977593"/>
          </a:xfrm>
          <a:custGeom>
            <a:rect b="b" l="l" r="r" t="t"/>
            <a:pathLst>
              <a:path extrusionOk="0" h="977593" w="1044032">
                <a:moveTo>
                  <a:pt x="0" y="0"/>
                </a:moveTo>
                <a:lnTo>
                  <a:pt x="1044032" y="0"/>
                </a:lnTo>
                <a:lnTo>
                  <a:pt x="1044032" y="977593"/>
                </a:lnTo>
                <a:lnTo>
                  <a:pt x="0" y="977593"/>
                </a:lnTo>
                <a:lnTo>
                  <a:pt x="0" y="0"/>
                </a:lnTo>
                <a:close/>
              </a:path>
            </a:pathLst>
          </a:custGeom>
          <a:blipFill rotWithShape="1">
            <a:blip r:embed="rId2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9"/>
          <p:cNvPicPr preferRelativeResize="0"/>
          <p:nvPr/>
        </p:nvPicPr>
        <p:blipFill>
          <a:blip r:embed="rId3">
            <a:alphaModFix/>
          </a:blip>
          <a:stretch>
            <a:fillRect/>
          </a:stretch>
        </p:blipFill>
        <p:spPr>
          <a:xfrm>
            <a:off x="1730500" y="3403168"/>
            <a:ext cx="6046426" cy="5691481"/>
          </a:xfrm>
          <a:prstGeom prst="rect">
            <a:avLst/>
          </a:prstGeom>
          <a:noFill/>
          <a:ln>
            <a:noFill/>
          </a:ln>
        </p:spPr>
      </p:pic>
      <p:grpSp>
        <p:nvGrpSpPr>
          <p:cNvPr id="102" name="Google Shape;102;p9"/>
          <p:cNvGrpSpPr/>
          <p:nvPr/>
        </p:nvGrpSpPr>
        <p:grpSpPr>
          <a:xfrm rot="5400000">
            <a:off x="9118396" y="-9118396"/>
            <a:ext cx="195868" cy="18432661"/>
            <a:chOff x="0" y="-38100"/>
            <a:chExt cx="51587" cy="4854693"/>
          </a:xfrm>
        </p:grpSpPr>
        <p:sp>
          <p:nvSpPr>
            <p:cNvPr id="103" name="Google Shape;103;p9"/>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04" name="Google Shape;104;p9"/>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9"/>
          <p:cNvGrpSpPr/>
          <p:nvPr/>
        </p:nvGrpSpPr>
        <p:grpSpPr>
          <a:xfrm rot="5400000">
            <a:off x="9118396" y="972736"/>
            <a:ext cx="195868" cy="18432661"/>
            <a:chOff x="0" y="-38100"/>
            <a:chExt cx="51587" cy="4854693"/>
          </a:xfrm>
        </p:grpSpPr>
        <p:sp>
          <p:nvSpPr>
            <p:cNvPr id="106" name="Google Shape;106;p9"/>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07" name="Google Shape;107;p9"/>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08" name="Google Shape;108;p9"/>
          <p:cNvCxnSpPr/>
          <p:nvPr/>
        </p:nvCxnSpPr>
        <p:spPr>
          <a:xfrm>
            <a:off x="9234254" y="4711084"/>
            <a:ext cx="7631177" cy="0"/>
          </a:xfrm>
          <a:prstGeom prst="straightConnector1">
            <a:avLst/>
          </a:prstGeom>
          <a:noFill/>
          <a:ln cap="flat" cmpd="sng" w="28575">
            <a:solidFill>
              <a:srgbClr val="000000"/>
            </a:solidFill>
            <a:prstDash val="solid"/>
            <a:round/>
            <a:headEnd len="sm" w="sm" type="none"/>
            <a:tailEnd len="sm" w="sm" type="none"/>
          </a:ln>
        </p:spPr>
      </p:cxnSp>
      <p:cxnSp>
        <p:nvCxnSpPr>
          <p:cNvPr id="109" name="Google Shape;109;p9"/>
          <p:cNvCxnSpPr/>
          <p:nvPr/>
        </p:nvCxnSpPr>
        <p:spPr>
          <a:xfrm>
            <a:off x="9234254" y="6197103"/>
            <a:ext cx="7631177" cy="0"/>
          </a:xfrm>
          <a:prstGeom prst="straightConnector1">
            <a:avLst/>
          </a:prstGeom>
          <a:noFill/>
          <a:ln cap="flat" cmpd="sng" w="28575">
            <a:solidFill>
              <a:srgbClr val="000000"/>
            </a:solidFill>
            <a:prstDash val="solid"/>
            <a:round/>
            <a:headEnd len="sm" w="sm" type="none"/>
            <a:tailEnd len="sm" w="sm" type="none"/>
          </a:ln>
        </p:spPr>
      </p:cxnSp>
      <p:cxnSp>
        <p:nvCxnSpPr>
          <p:cNvPr id="110" name="Google Shape;110;p9"/>
          <p:cNvCxnSpPr/>
          <p:nvPr/>
        </p:nvCxnSpPr>
        <p:spPr>
          <a:xfrm>
            <a:off x="9234254" y="7683123"/>
            <a:ext cx="7631177" cy="0"/>
          </a:xfrm>
          <a:prstGeom prst="straightConnector1">
            <a:avLst/>
          </a:prstGeom>
          <a:noFill/>
          <a:ln cap="flat" cmpd="sng" w="28575">
            <a:solidFill>
              <a:srgbClr val="000000"/>
            </a:solidFill>
            <a:prstDash val="solid"/>
            <a:round/>
            <a:headEnd len="sm" w="sm" type="none"/>
            <a:tailEnd len="sm" w="sm" type="none"/>
          </a:ln>
        </p:spPr>
      </p:cxnSp>
      <p:grpSp>
        <p:nvGrpSpPr>
          <p:cNvPr id="111" name="Google Shape;111;p9"/>
          <p:cNvGrpSpPr/>
          <p:nvPr/>
        </p:nvGrpSpPr>
        <p:grpSpPr>
          <a:xfrm>
            <a:off x="9372268" y="3499486"/>
            <a:ext cx="1486015" cy="812664"/>
            <a:chOff x="0" y="-38100"/>
            <a:chExt cx="812800" cy="444500"/>
          </a:xfrm>
        </p:grpSpPr>
        <p:sp>
          <p:nvSpPr>
            <p:cNvPr id="112" name="Google Shape;112;p9"/>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txBox="1"/>
            <p:nvPr/>
          </p:nvSpPr>
          <p:spPr>
            <a:xfrm>
              <a:off x="0" y="-38100"/>
              <a:ext cx="812800" cy="4445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9"/>
          <p:cNvSpPr/>
          <p:nvPr/>
        </p:nvSpPr>
        <p:spPr>
          <a:xfrm rot="2700000">
            <a:off x="9703575" y="3528946"/>
            <a:ext cx="823401" cy="823401"/>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4">
              <a:alphaModFix/>
            </a:blip>
            <a:stretch>
              <a:fillRect b="0" l="0" r="0" t="0"/>
            </a:stretch>
          </a:blipFill>
          <a:ln>
            <a:noFill/>
          </a:ln>
        </p:spPr>
      </p:sp>
      <p:sp>
        <p:nvSpPr>
          <p:cNvPr id="115" name="Google Shape;115;p9"/>
          <p:cNvSpPr txBox="1"/>
          <p:nvPr/>
        </p:nvSpPr>
        <p:spPr>
          <a:xfrm>
            <a:off x="10858283" y="3547997"/>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01</a:t>
            </a:r>
            <a:endParaRPr/>
          </a:p>
        </p:txBody>
      </p:sp>
      <p:sp>
        <p:nvSpPr>
          <p:cNvPr id="116" name="Google Shape;116;p9"/>
          <p:cNvSpPr txBox="1"/>
          <p:nvPr/>
        </p:nvSpPr>
        <p:spPr>
          <a:xfrm>
            <a:off x="12313537" y="3676342"/>
            <a:ext cx="5143500" cy="5361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Assistant"/>
                <a:ea typeface="Assistant"/>
                <a:cs typeface="Assistant"/>
                <a:sym typeface="Assistant"/>
              </a:rPr>
              <a:t>Planning Essentials</a:t>
            </a:r>
            <a:endParaRPr/>
          </a:p>
        </p:txBody>
      </p:sp>
      <p:grpSp>
        <p:nvGrpSpPr>
          <p:cNvPr id="117" name="Google Shape;117;p9"/>
          <p:cNvGrpSpPr/>
          <p:nvPr/>
        </p:nvGrpSpPr>
        <p:grpSpPr>
          <a:xfrm>
            <a:off x="9372268" y="5009318"/>
            <a:ext cx="1486015" cy="812664"/>
            <a:chOff x="0" y="-38100"/>
            <a:chExt cx="812800" cy="444500"/>
          </a:xfrm>
        </p:grpSpPr>
        <p:sp>
          <p:nvSpPr>
            <p:cNvPr id="118" name="Google Shape;118;p9"/>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txBox="1"/>
            <p:nvPr/>
          </p:nvSpPr>
          <p:spPr>
            <a:xfrm>
              <a:off x="0" y="-38100"/>
              <a:ext cx="812800" cy="4445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0" name="Google Shape;120;p9"/>
          <p:cNvSpPr/>
          <p:nvPr/>
        </p:nvSpPr>
        <p:spPr>
          <a:xfrm rot="2700000">
            <a:off x="9703575" y="5038778"/>
            <a:ext cx="823401" cy="823401"/>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4">
              <a:alphaModFix/>
            </a:blip>
            <a:stretch>
              <a:fillRect b="0" l="0" r="0" t="0"/>
            </a:stretch>
          </a:blipFill>
          <a:ln>
            <a:noFill/>
          </a:ln>
        </p:spPr>
      </p:sp>
      <p:sp>
        <p:nvSpPr>
          <p:cNvPr id="121" name="Google Shape;121;p9"/>
          <p:cNvSpPr txBox="1"/>
          <p:nvPr/>
        </p:nvSpPr>
        <p:spPr>
          <a:xfrm>
            <a:off x="10858283" y="507702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02</a:t>
            </a:r>
            <a:endParaRPr/>
          </a:p>
        </p:txBody>
      </p:sp>
      <p:sp>
        <p:nvSpPr>
          <p:cNvPr id="122" name="Google Shape;122;p9"/>
          <p:cNvSpPr txBox="1"/>
          <p:nvPr/>
        </p:nvSpPr>
        <p:spPr>
          <a:xfrm>
            <a:off x="12313537" y="5199021"/>
            <a:ext cx="5143500" cy="5361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Assistant"/>
                <a:ea typeface="Assistant"/>
                <a:cs typeface="Assistant"/>
                <a:sym typeface="Assistant"/>
              </a:rPr>
              <a:t>Planning &amp; Scheduling</a:t>
            </a:r>
            <a:endParaRPr/>
          </a:p>
        </p:txBody>
      </p:sp>
      <p:grpSp>
        <p:nvGrpSpPr>
          <p:cNvPr id="123" name="Google Shape;123;p9"/>
          <p:cNvGrpSpPr/>
          <p:nvPr/>
        </p:nvGrpSpPr>
        <p:grpSpPr>
          <a:xfrm>
            <a:off x="9372268" y="6519150"/>
            <a:ext cx="1486015" cy="812664"/>
            <a:chOff x="0" y="-38100"/>
            <a:chExt cx="812800" cy="444500"/>
          </a:xfrm>
        </p:grpSpPr>
        <p:sp>
          <p:nvSpPr>
            <p:cNvPr id="124" name="Google Shape;124;p9"/>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txBox="1"/>
            <p:nvPr/>
          </p:nvSpPr>
          <p:spPr>
            <a:xfrm>
              <a:off x="0" y="-38100"/>
              <a:ext cx="812800" cy="4445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9"/>
          <p:cNvSpPr/>
          <p:nvPr/>
        </p:nvSpPr>
        <p:spPr>
          <a:xfrm rot="2700000">
            <a:off x="9703575" y="6548610"/>
            <a:ext cx="823401" cy="823401"/>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4">
              <a:alphaModFix/>
            </a:blip>
            <a:stretch>
              <a:fillRect b="0" l="0" r="0" t="0"/>
            </a:stretch>
          </a:blipFill>
          <a:ln>
            <a:noFill/>
          </a:ln>
        </p:spPr>
      </p:sp>
      <p:sp>
        <p:nvSpPr>
          <p:cNvPr id="127" name="Google Shape;127;p9"/>
          <p:cNvSpPr txBox="1"/>
          <p:nvPr/>
        </p:nvSpPr>
        <p:spPr>
          <a:xfrm>
            <a:off x="10858283" y="660605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03</a:t>
            </a:r>
            <a:endParaRPr/>
          </a:p>
        </p:txBody>
      </p:sp>
      <p:sp>
        <p:nvSpPr>
          <p:cNvPr id="128" name="Google Shape;128;p9"/>
          <p:cNvSpPr txBox="1"/>
          <p:nvPr/>
        </p:nvSpPr>
        <p:spPr>
          <a:xfrm>
            <a:off x="12313537" y="6721701"/>
            <a:ext cx="5143500" cy="5361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Assistant"/>
                <a:ea typeface="Assistant"/>
                <a:cs typeface="Assistant"/>
                <a:sym typeface="Assistant"/>
              </a:rPr>
              <a:t>Execution &amp; Monitoring</a:t>
            </a:r>
            <a:endParaRPr/>
          </a:p>
        </p:txBody>
      </p:sp>
      <p:grpSp>
        <p:nvGrpSpPr>
          <p:cNvPr id="129" name="Google Shape;129;p9"/>
          <p:cNvGrpSpPr/>
          <p:nvPr/>
        </p:nvGrpSpPr>
        <p:grpSpPr>
          <a:xfrm>
            <a:off x="9372268" y="8028982"/>
            <a:ext cx="1486015" cy="812664"/>
            <a:chOff x="0" y="-38100"/>
            <a:chExt cx="812800" cy="444500"/>
          </a:xfrm>
        </p:grpSpPr>
        <p:sp>
          <p:nvSpPr>
            <p:cNvPr id="130" name="Google Shape;130;p9"/>
            <p:cNvSpPr/>
            <p:nvPr/>
          </p:nvSpPr>
          <p:spPr>
            <a:xfrm>
              <a:off x="0" y="0"/>
              <a:ext cx="812800" cy="406400"/>
            </a:xfrm>
            <a:custGeom>
              <a:rect b="b" l="l" r="r" t="t"/>
              <a:pathLst>
                <a:path extrusionOk="0" h="406400" w="812800">
                  <a:moveTo>
                    <a:pt x="609600" y="0"/>
                  </a:moveTo>
                  <a:cubicBezTo>
                    <a:pt x="721824" y="0"/>
                    <a:pt x="812800" y="90976"/>
                    <a:pt x="812800" y="203200"/>
                  </a:cubicBezTo>
                  <a:cubicBezTo>
                    <a:pt x="812800" y="315424"/>
                    <a:pt x="721824" y="406400"/>
                    <a:pt x="609600" y="406400"/>
                  </a:cubicBezTo>
                  <a:lnTo>
                    <a:pt x="203200" y="406400"/>
                  </a:lnTo>
                  <a:cubicBezTo>
                    <a:pt x="90976" y="406400"/>
                    <a:pt x="0" y="315424"/>
                    <a:pt x="0" y="203200"/>
                  </a:cubicBezTo>
                  <a:cubicBezTo>
                    <a:pt x="0" y="90976"/>
                    <a:pt x="90976" y="0"/>
                    <a:pt x="203200" y="0"/>
                  </a:cubicBezTo>
                  <a:close/>
                </a:path>
              </a:pathLst>
            </a:custGeom>
            <a:solidFill>
              <a:srgbClr val="FFC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nvSpPr>
          <p:spPr>
            <a:xfrm>
              <a:off x="0" y="-38100"/>
              <a:ext cx="812800" cy="444500"/>
            </a:xfrm>
            <a:prstGeom prst="rect">
              <a:avLst/>
            </a:prstGeom>
            <a:noFill/>
            <a:ln>
              <a:noFill/>
            </a:ln>
          </p:spPr>
          <p:txBody>
            <a:bodyPr anchorCtr="0" anchor="ctr" bIns="44475" lIns="44475" spcFirstLastPara="1" rIns="44475" wrap="square" tIns="4447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9"/>
          <p:cNvSpPr/>
          <p:nvPr/>
        </p:nvSpPr>
        <p:spPr>
          <a:xfrm rot="2700000">
            <a:off x="9703575" y="8058442"/>
            <a:ext cx="823401" cy="823401"/>
          </a:xfrm>
          <a:custGeom>
            <a:rect b="b" l="l" r="r" t="t"/>
            <a:pathLst>
              <a:path extrusionOk="0" h="823401" w="823401">
                <a:moveTo>
                  <a:pt x="0" y="0"/>
                </a:moveTo>
                <a:lnTo>
                  <a:pt x="823401" y="0"/>
                </a:lnTo>
                <a:lnTo>
                  <a:pt x="823401" y="823401"/>
                </a:lnTo>
                <a:lnTo>
                  <a:pt x="0" y="823401"/>
                </a:lnTo>
                <a:lnTo>
                  <a:pt x="0" y="0"/>
                </a:lnTo>
                <a:close/>
              </a:path>
            </a:pathLst>
          </a:custGeom>
          <a:blipFill rotWithShape="1">
            <a:blip r:embed="rId4">
              <a:alphaModFix/>
            </a:blip>
            <a:stretch>
              <a:fillRect b="0" l="0" r="0" t="0"/>
            </a:stretch>
          </a:blipFill>
          <a:ln>
            <a:noFill/>
          </a:ln>
        </p:spPr>
      </p:sp>
      <p:sp>
        <p:nvSpPr>
          <p:cNvPr id="133" name="Google Shape;133;p9"/>
          <p:cNvSpPr txBox="1"/>
          <p:nvPr/>
        </p:nvSpPr>
        <p:spPr>
          <a:xfrm>
            <a:off x="10858283" y="8135085"/>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FFC606"/>
                </a:solidFill>
                <a:latin typeface="Josefin Sans"/>
                <a:ea typeface="Josefin Sans"/>
                <a:cs typeface="Josefin Sans"/>
                <a:sym typeface="Josefin Sans"/>
              </a:rPr>
              <a:t>04</a:t>
            </a:r>
            <a:endParaRPr/>
          </a:p>
        </p:txBody>
      </p:sp>
      <p:sp>
        <p:nvSpPr>
          <p:cNvPr id="134" name="Google Shape;134;p9"/>
          <p:cNvSpPr txBox="1"/>
          <p:nvPr/>
        </p:nvSpPr>
        <p:spPr>
          <a:xfrm>
            <a:off x="12313537" y="8244380"/>
            <a:ext cx="5143500" cy="536100"/>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Assistant"/>
                <a:ea typeface="Assistant"/>
                <a:cs typeface="Assistant"/>
                <a:sym typeface="Assistant"/>
              </a:rPr>
              <a:t>Insights &amp; Tools</a:t>
            </a:r>
            <a:endParaRPr/>
          </a:p>
        </p:txBody>
      </p:sp>
      <p:sp>
        <p:nvSpPr>
          <p:cNvPr id="135" name="Google Shape;135;p9"/>
          <p:cNvSpPr txBox="1"/>
          <p:nvPr/>
        </p:nvSpPr>
        <p:spPr>
          <a:xfrm>
            <a:off x="4011013" y="623898"/>
            <a:ext cx="10266000" cy="2088600"/>
          </a:xfrm>
          <a:prstGeom prst="rect">
            <a:avLst/>
          </a:prstGeom>
          <a:noFill/>
          <a:ln>
            <a:noFill/>
          </a:ln>
        </p:spPr>
        <p:txBody>
          <a:bodyPr anchorCtr="0" anchor="t" bIns="0" lIns="0" spcFirstLastPara="1" rIns="0" wrap="square" tIns="0">
            <a:spAutoFit/>
          </a:bodyPr>
          <a:lstStyle/>
          <a:p>
            <a:pPr indent="0" lvl="0" marL="0" marR="0" rtl="0" algn="ctr">
              <a:lnSpc>
                <a:spcPct val="121003"/>
              </a:lnSpc>
              <a:spcBef>
                <a:spcPts val="0"/>
              </a:spcBef>
              <a:spcAft>
                <a:spcPts val="0"/>
              </a:spcAft>
              <a:buNone/>
            </a:pPr>
            <a:r>
              <a:rPr b="1" i="0" lang="en-US" sz="13569" u="none" cap="none" strike="noStrike">
                <a:solidFill>
                  <a:srgbClr val="688186"/>
                </a:solidFill>
                <a:latin typeface="Josefin Sans"/>
                <a:ea typeface="Josefin Sans"/>
                <a:cs typeface="Josefin Sans"/>
                <a:sym typeface="Josefin Sans"/>
              </a:rPr>
              <a:t>CONTENTS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27"/>
          <p:cNvPicPr preferRelativeResize="0"/>
          <p:nvPr/>
        </p:nvPicPr>
        <p:blipFill>
          <a:blip r:embed="rId3">
            <a:alphaModFix/>
          </a:blip>
          <a:stretch>
            <a:fillRect/>
          </a:stretch>
        </p:blipFill>
        <p:spPr>
          <a:xfrm>
            <a:off x="6438950" y="4832280"/>
            <a:ext cx="5410100" cy="1358539"/>
          </a:xfrm>
          <a:prstGeom prst="rect">
            <a:avLst/>
          </a:prstGeom>
          <a:noFill/>
          <a:ln>
            <a:noFill/>
          </a:ln>
        </p:spPr>
      </p:pic>
      <p:grpSp>
        <p:nvGrpSpPr>
          <p:cNvPr id="699" name="Google Shape;699;p27"/>
          <p:cNvGrpSpPr/>
          <p:nvPr/>
        </p:nvGrpSpPr>
        <p:grpSpPr>
          <a:xfrm rot="5400000">
            <a:off x="9118396" y="-9118396"/>
            <a:ext cx="195868" cy="18432661"/>
            <a:chOff x="0" y="-38100"/>
            <a:chExt cx="51587" cy="4854693"/>
          </a:xfrm>
        </p:grpSpPr>
        <p:sp>
          <p:nvSpPr>
            <p:cNvPr id="700" name="Google Shape;700;p27"/>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701" name="Google Shape;701;p27"/>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2" name="Google Shape;702;p27"/>
          <p:cNvGrpSpPr/>
          <p:nvPr/>
        </p:nvGrpSpPr>
        <p:grpSpPr>
          <a:xfrm rot="5400000">
            <a:off x="9118396" y="972736"/>
            <a:ext cx="195868" cy="18432661"/>
            <a:chOff x="0" y="-38100"/>
            <a:chExt cx="51587" cy="4854693"/>
          </a:xfrm>
        </p:grpSpPr>
        <p:sp>
          <p:nvSpPr>
            <p:cNvPr id="703" name="Google Shape;703;p27"/>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704" name="Google Shape;704;p27"/>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5" name="Google Shape;705;p27"/>
          <p:cNvSpPr txBox="1"/>
          <p:nvPr/>
        </p:nvSpPr>
        <p:spPr>
          <a:xfrm>
            <a:off x="4175548" y="867442"/>
            <a:ext cx="9936900" cy="2066400"/>
          </a:xfrm>
          <a:prstGeom prst="rect">
            <a:avLst/>
          </a:prstGeom>
          <a:noFill/>
          <a:ln>
            <a:noFill/>
          </a:ln>
        </p:spPr>
        <p:txBody>
          <a:bodyPr anchorCtr="0" anchor="t" bIns="0" lIns="0" spcFirstLastPara="1" rIns="0" wrap="square" tIns="0">
            <a:spAutoFit/>
          </a:bodyPr>
          <a:lstStyle/>
          <a:p>
            <a:pPr indent="0" lvl="0" marL="0" marR="0" rtl="0" algn="ctr">
              <a:lnSpc>
                <a:spcPct val="121007"/>
              </a:lnSpc>
              <a:spcBef>
                <a:spcPts val="0"/>
              </a:spcBef>
              <a:spcAft>
                <a:spcPts val="0"/>
              </a:spcAft>
              <a:buNone/>
            </a:pPr>
            <a:r>
              <a:rPr b="1" i="0" lang="en-US" sz="13424" u="none" cap="none" strike="noStrike">
                <a:solidFill>
                  <a:srgbClr val="688186"/>
                </a:solidFill>
                <a:latin typeface="Josefin Sans"/>
                <a:ea typeface="Josefin Sans"/>
                <a:cs typeface="Josefin Sans"/>
                <a:sym typeface="Josefin Sans"/>
              </a:rPr>
              <a:t>CREDITS</a:t>
            </a:r>
            <a:endParaRPr/>
          </a:p>
        </p:txBody>
      </p:sp>
      <p:sp>
        <p:nvSpPr>
          <p:cNvPr id="706" name="Google Shape;706;p27"/>
          <p:cNvSpPr txBox="1"/>
          <p:nvPr/>
        </p:nvSpPr>
        <p:spPr>
          <a:xfrm>
            <a:off x="5761697" y="2940915"/>
            <a:ext cx="6764700" cy="1157100"/>
          </a:xfrm>
          <a:prstGeom prst="rect">
            <a:avLst/>
          </a:prstGeom>
          <a:noFill/>
          <a:ln>
            <a:noFill/>
          </a:ln>
        </p:spPr>
        <p:txBody>
          <a:bodyPr anchorCtr="0" anchor="t" bIns="0" lIns="0" spcFirstLastPara="1" rIns="0" wrap="square" tIns="0">
            <a:spAutoFit/>
          </a:bodyPr>
          <a:lstStyle/>
          <a:p>
            <a:pPr indent="0" lvl="1" marL="0" marR="0" rtl="0" algn="ctr">
              <a:lnSpc>
                <a:spcPct val="181009"/>
              </a:lnSpc>
              <a:spcBef>
                <a:spcPts val="0"/>
              </a:spcBef>
              <a:spcAft>
                <a:spcPts val="0"/>
              </a:spcAft>
              <a:buNone/>
            </a:pPr>
            <a:r>
              <a:rPr b="1" i="0" lang="en-US" sz="2675" u="none" cap="none" strike="noStrike">
                <a:solidFill>
                  <a:srgbClr val="000000"/>
                </a:solidFill>
                <a:latin typeface="Assistant"/>
                <a:ea typeface="Assistant"/>
                <a:cs typeface="Assistant"/>
                <a:sym typeface="Assistant"/>
              </a:rPr>
              <a:t>This presentation template is free for everyone to use thanks to the following:</a:t>
            </a:r>
            <a:endParaRPr/>
          </a:p>
        </p:txBody>
      </p:sp>
      <p:sp>
        <p:nvSpPr>
          <p:cNvPr id="707" name="Google Shape;707;p27"/>
          <p:cNvSpPr txBox="1"/>
          <p:nvPr/>
        </p:nvSpPr>
        <p:spPr>
          <a:xfrm>
            <a:off x="6493578" y="8441321"/>
            <a:ext cx="5300843" cy="562357"/>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Assistant"/>
                <a:ea typeface="Assistant"/>
                <a:cs typeface="Assistant"/>
                <a:sym typeface="Assistant"/>
              </a:rPr>
              <a:t>for the photos</a:t>
            </a:r>
            <a:endParaRPr/>
          </a:p>
        </p:txBody>
      </p:sp>
      <p:sp>
        <p:nvSpPr>
          <p:cNvPr id="708" name="Google Shape;708;p27"/>
          <p:cNvSpPr txBox="1"/>
          <p:nvPr/>
        </p:nvSpPr>
        <p:spPr>
          <a:xfrm>
            <a:off x="4308027" y="7099116"/>
            <a:ext cx="9671947" cy="1436123"/>
          </a:xfrm>
          <a:prstGeom prst="rect">
            <a:avLst/>
          </a:prstGeom>
          <a:noFill/>
          <a:ln>
            <a:noFill/>
          </a:ln>
        </p:spPr>
        <p:txBody>
          <a:bodyPr anchorCtr="0" anchor="t" bIns="0" lIns="0" spcFirstLastPara="1" rIns="0" wrap="square" tIns="0">
            <a:spAutoFit/>
          </a:bodyPr>
          <a:lstStyle/>
          <a:p>
            <a:pPr indent="0" lvl="0" marL="0" marR="0" rtl="0" algn="ctr">
              <a:lnSpc>
                <a:spcPct val="250009"/>
              </a:lnSpc>
              <a:spcBef>
                <a:spcPts val="0"/>
              </a:spcBef>
              <a:spcAft>
                <a:spcPts val="0"/>
              </a:spcAft>
              <a:buNone/>
            </a:pPr>
            <a:r>
              <a:rPr b="1" i="0" lang="en-US" sz="5205" u="none" cap="none" strike="noStrike">
                <a:solidFill>
                  <a:srgbClr val="000000"/>
                </a:solidFill>
                <a:latin typeface="Assistant"/>
                <a:ea typeface="Assistant"/>
                <a:cs typeface="Assistant"/>
                <a:sym typeface="Assistant"/>
              </a:rPr>
              <a:t>Pexels &amp; Pixabay</a:t>
            </a:r>
            <a:endParaRPr/>
          </a:p>
        </p:txBody>
      </p:sp>
      <p:sp>
        <p:nvSpPr>
          <p:cNvPr id="709" name="Google Shape;709;p27"/>
          <p:cNvSpPr txBox="1"/>
          <p:nvPr/>
        </p:nvSpPr>
        <p:spPr>
          <a:xfrm>
            <a:off x="6286555" y="6451931"/>
            <a:ext cx="5714890" cy="562357"/>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Assistant"/>
                <a:ea typeface="Assistant"/>
                <a:cs typeface="Assistant"/>
                <a:sym typeface="Assistant"/>
              </a:rPr>
              <a:t>for the presentation template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606"/>
        </a:solidFill>
      </p:bgPr>
    </p:bg>
    <p:spTree>
      <p:nvGrpSpPr>
        <p:cNvPr id="139" name="Shape 139"/>
        <p:cNvGrpSpPr/>
        <p:nvPr/>
      </p:nvGrpSpPr>
      <p:grpSpPr>
        <a:xfrm>
          <a:off x="0" y="0"/>
          <a:ext cx="0" cy="0"/>
          <a:chOff x="0" y="0"/>
          <a:chExt cx="0" cy="0"/>
        </a:xfrm>
      </p:grpSpPr>
      <p:pic>
        <p:nvPicPr>
          <p:cNvPr id="140" name="Google Shape;140;p10"/>
          <p:cNvPicPr preferRelativeResize="0"/>
          <p:nvPr/>
        </p:nvPicPr>
        <p:blipFill rotWithShape="1">
          <a:blip r:embed="rId3">
            <a:alphaModFix/>
          </a:blip>
          <a:srcRect b="0" l="35056" r="0" t="0"/>
          <a:stretch/>
        </p:blipFill>
        <p:spPr>
          <a:xfrm>
            <a:off x="-1" y="580475"/>
            <a:ext cx="13292677" cy="8744949"/>
          </a:xfrm>
          <a:prstGeom prst="rect">
            <a:avLst/>
          </a:prstGeom>
          <a:noFill/>
          <a:ln>
            <a:noFill/>
          </a:ln>
        </p:spPr>
      </p:pic>
      <p:sp>
        <p:nvSpPr>
          <p:cNvPr id="141" name="Google Shape;141;p10"/>
          <p:cNvSpPr txBox="1"/>
          <p:nvPr/>
        </p:nvSpPr>
        <p:spPr>
          <a:xfrm>
            <a:off x="838200" y="1033674"/>
            <a:ext cx="8808900" cy="4658700"/>
          </a:xfrm>
          <a:prstGeom prst="rect">
            <a:avLst/>
          </a:prstGeom>
          <a:noFill/>
          <a:ln>
            <a:noFill/>
          </a:ln>
        </p:spPr>
        <p:txBody>
          <a:bodyPr anchorCtr="0" anchor="t" bIns="0" lIns="0" spcFirstLastPara="1" rIns="0" wrap="square" tIns="0">
            <a:spAutoFit/>
          </a:bodyPr>
          <a:lstStyle/>
          <a:p>
            <a:pPr indent="0" lvl="0" marL="0" marR="0" rtl="0" algn="l">
              <a:lnSpc>
                <a:spcPct val="193999"/>
              </a:lnSpc>
              <a:spcBef>
                <a:spcPts val="0"/>
              </a:spcBef>
              <a:spcAft>
                <a:spcPts val="0"/>
              </a:spcAft>
              <a:buNone/>
            </a:pPr>
            <a:r>
              <a:rPr b="1" i="0" lang="en-US" sz="30266" u="none" cap="none" strike="noStrike">
                <a:solidFill>
                  <a:srgbClr val="FFFFFF"/>
                </a:solidFill>
                <a:latin typeface="Josefin Sans"/>
                <a:ea typeface="Josefin Sans"/>
                <a:cs typeface="Josefin Sans"/>
                <a:sym typeface="Josefin Sans"/>
              </a:rPr>
              <a:t>01</a:t>
            </a:r>
            <a:endParaRPr/>
          </a:p>
        </p:txBody>
      </p:sp>
      <p:sp>
        <p:nvSpPr>
          <p:cNvPr id="142" name="Google Shape;142;p10"/>
          <p:cNvSpPr txBox="1"/>
          <p:nvPr/>
        </p:nvSpPr>
        <p:spPr>
          <a:xfrm>
            <a:off x="838200" y="5198201"/>
            <a:ext cx="13181700" cy="3419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107" u="none" cap="none" strike="noStrike">
                <a:solidFill>
                  <a:srgbClr val="688186"/>
                </a:solidFill>
                <a:latin typeface="Josefin Sans"/>
                <a:ea typeface="Josefin Sans"/>
                <a:cs typeface="Josefin Sans"/>
                <a:sym typeface="Josefin Sans"/>
              </a:rPr>
              <a:t>PLANNING ESSENTIALS</a:t>
            </a:r>
            <a:endParaRPr/>
          </a:p>
        </p:txBody>
      </p:sp>
      <p:sp>
        <p:nvSpPr>
          <p:cNvPr id="143" name="Google Shape;143;p10"/>
          <p:cNvSpPr/>
          <p:nvPr/>
        </p:nvSpPr>
        <p:spPr>
          <a:xfrm>
            <a:off x="9267826" y="1892718"/>
            <a:ext cx="9542281" cy="8638708"/>
          </a:xfrm>
          <a:custGeom>
            <a:rect b="b" l="l" r="r" t="t"/>
            <a:pathLst>
              <a:path extrusionOk="0" h="8638708" w="9542281">
                <a:moveTo>
                  <a:pt x="0" y="0"/>
                </a:moveTo>
                <a:lnTo>
                  <a:pt x="9542281" y="0"/>
                </a:lnTo>
                <a:lnTo>
                  <a:pt x="9542281" y="8638708"/>
                </a:lnTo>
                <a:lnTo>
                  <a:pt x="0" y="863870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1"/>
          <p:cNvPicPr preferRelativeResize="0"/>
          <p:nvPr/>
        </p:nvPicPr>
        <p:blipFill>
          <a:blip r:embed="rId3">
            <a:alphaModFix/>
          </a:blip>
          <a:stretch>
            <a:fillRect/>
          </a:stretch>
        </p:blipFill>
        <p:spPr>
          <a:xfrm>
            <a:off x="656620" y="1184892"/>
            <a:ext cx="7763949" cy="8252425"/>
          </a:xfrm>
          <a:prstGeom prst="rect">
            <a:avLst/>
          </a:prstGeom>
          <a:noFill/>
          <a:ln>
            <a:noFill/>
          </a:ln>
        </p:spPr>
      </p:pic>
      <p:grpSp>
        <p:nvGrpSpPr>
          <p:cNvPr id="149" name="Google Shape;149;p11"/>
          <p:cNvGrpSpPr/>
          <p:nvPr/>
        </p:nvGrpSpPr>
        <p:grpSpPr>
          <a:xfrm rot="5400000">
            <a:off x="9118396" y="-9118396"/>
            <a:ext cx="195868" cy="18432661"/>
            <a:chOff x="0" y="-38100"/>
            <a:chExt cx="51587" cy="4854693"/>
          </a:xfrm>
        </p:grpSpPr>
        <p:sp>
          <p:nvSpPr>
            <p:cNvPr id="150" name="Google Shape;150;p11"/>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51" name="Google Shape;151;p11"/>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2" name="Google Shape;152;p11"/>
          <p:cNvGrpSpPr/>
          <p:nvPr/>
        </p:nvGrpSpPr>
        <p:grpSpPr>
          <a:xfrm rot="5400000">
            <a:off x="9118396" y="972736"/>
            <a:ext cx="195868" cy="18432661"/>
            <a:chOff x="0" y="-38100"/>
            <a:chExt cx="51587" cy="4854693"/>
          </a:xfrm>
        </p:grpSpPr>
        <p:sp>
          <p:nvSpPr>
            <p:cNvPr id="153" name="Google Shape;153;p11"/>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54" name="Google Shape;154;p11"/>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1"/>
          <p:cNvSpPr txBox="1"/>
          <p:nvPr/>
        </p:nvSpPr>
        <p:spPr>
          <a:xfrm>
            <a:off x="8665660" y="2714590"/>
            <a:ext cx="8403248" cy="1707920"/>
          </a:xfrm>
          <a:prstGeom prst="rect">
            <a:avLst/>
          </a:prstGeom>
          <a:noFill/>
          <a:ln>
            <a:noFill/>
          </a:ln>
        </p:spPr>
        <p:txBody>
          <a:bodyPr anchorCtr="0" anchor="t" bIns="0" lIns="0" spcFirstLastPara="1" rIns="0" wrap="square" tIns="0">
            <a:spAutoFit/>
          </a:bodyPr>
          <a:lstStyle/>
          <a:p>
            <a:pPr indent="0" lvl="0" marL="0" marR="0" rtl="0" algn="ctr">
              <a:lnSpc>
                <a:spcPct val="121004"/>
              </a:lnSpc>
              <a:spcBef>
                <a:spcPts val="0"/>
              </a:spcBef>
              <a:spcAft>
                <a:spcPts val="0"/>
              </a:spcAft>
              <a:buNone/>
            </a:pPr>
            <a:r>
              <a:rPr b="1" i="0" lang="en-US" sz="11107" u="none" cap="none" strike="noStrike">
                <a:solidFill>
                  <a:srgbClr val="688186"/>
                </a:solidFill>
                <a:latin typeface="Josefin Sans"/>
                <a:ea typeface="Josefin Sans"/>
                <a:cs typeface="Josefin Sans"/>
                <a:sym typeface="Josefin Sans"/>
              </a:rPr>
              <a:t>OVERVIEW</a:t>
            </a:r>
            <a:endParaRPr/>
          </a:p>
        </p:txBody>
      </p:sp>
      <p:sp>
        <p:nvSpPr>
          <p:cNvPr id="156" name="Google Shape;156;p11"/>
          <p:cNvSpPr txBox="1"/>
          <p:nvPr/>
        </p:nvSpPr>
        <p:spPr>
          <a:xfrm>
            <a:off x="9976579" y="4699416"/>
            <a:ext cx="5781300" cy="27756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12"/>
          <p:cNvGrpSpPr/>
          <p:nvPr/>
        </p:nvGrpSpPr>
        <p:grpSpPr>
          <a:xfrm rot="5400000">
            <a:off x="9118396" y="-9118396"/>
            <a:ext cx="195868" cy="18432661"/>
            <a:chOff x="0" y="-38100"/>
            <a:chExt cx="51587" cy="4854693"/>
          </a:xfrm>
        </p:grpSpPr>
        <p:sp>
          <p:nvSpPr>
            <p:cNvPr id="162" name="Google Shape;162;p12"/>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63" name="Google Shape;163;p12"/>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2"/>
          <p:cNvGrpSpPr/>
          <p:nvPr/>
        </p:nvGrpSpPr>
        <p:grpSpPr>
          <a:xfrm rot="5400000">
            <a:off x="9118396" y="972736"/>
            <a:ext cx="195868" cy="18432661"/>
            <a:chOff x="0" y="-38100"/>
            <a:chExt cx="51587" cy="4854693"/>
          </a:xfrm>
        </p:grpSpPr>
        <p:sp>
          <p:nvSpPr>
            <p:cNvPr id="165" name="Google Shape;165;p12"/>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66" name="Google Shape;166;p12"/>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aphicFrame>
        <p:nvGraphicFramePr>
          <p:cNvPr id="167" name="Google Shape;167;p12"/>
          <p:cNvGraphicFramePr/>
          <p:nvPr/>
        </p:nvGraphicFramePr>
        <p:xfrm>
          <a:off x="501569" y="2508820"/>
          <a:ext cx="3000000" cy="3000000"/>
        </p:xfrm>
        <a:graphic>
          <a:graphicData uri="http://schemas.openxmlformats.org/drawingml/2006/table">
            <a:tbl>
              <a:tblPr>
                <a:noFill/>
                <a:tableStyleId>{33E795D9-DC54-4E05-A356-F55BE7825625}</a:tableStyleId>
              </a:tblPr>
              <a:tblGrid>
                <a:gridCol w="1946625"/>
                <a:gridCol w="1286100"/>
                <a:gridCol w="1286100"/>
                <a:gridCol w="1286100"/>
                <a:gridCol w="1286100"/>
                <a:gridCol w="1286100"/>
                <a:gridCol w="1286100"/>
                <a:gridCol w="1286100"/>
                <a:gridCol w="1286100"/>
                <a:gridCol w="1286100"/>
                <a:gridCol w="1286100"/>
                <a:gridCol w="1286100"/>
                <a:gridCol w="1286100"/>
              </a:tblGrid>
              <a:tr h="665175">
                <a:tc rowSpan="2">
                  <a:txBody>
                    <a:bodyPr/>
                    <a:lstStyle/>
                    <a:p>
                      <a:pPr indent="0" lvl="0" marL="0" marR="0" rtl="0" algn="ctr">
                        <a:lnSpc>
                          <a:spcPct val="140016"/>
                        </a:lnSpc>
                        <a:spcBef>
                          <a:spcPts val="0"/>
                        </a:spcBef>
                        <a:spcAft>
                          <a:spcPts val="0"/>
                        </a:spcAft>
                        <a:buNone/>
                      </a:pPr>
                      <a:r>
                        <a:rPr b="1" lang="en-US" sz="2399" u="none" cap="none" strike="noStrike">
                          <a:solidFill>
                            <a:srgbClr val="000000"/>
                          </a:solidFill>
                          <a:latin typeface="Assistant"/>
                          <a:ea typeface="Assistant"/>
                          <a:cs typeface="Assistant"/>
                          <a:sym typeface="Assistant"/>
                        </a:rPr>
                        <a:t>Process</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gridSpan="4">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osefin Sans"/>
                          <a:ea typeface="Josefin Sans"/>
                          <a:cs typeface="Josefin Sans"/>
                          <a:sym typeface="Josefin Sans"/>
                        </a:rPr>
                        <a:t>Quarter 1</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hMerge="1"/>
                <a:tc hMerge="1"/>
                <a:tc hMerge="1"/>
                <a:tc gridSpan="4">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osefin Sans"/>
                          <a:ea typeface="Josefin Sans"/>
                          <a:cs typeface="Josefin Sans"/>
                          <a:sym typeface="Josefin Sans"/>
                        </a:rPr>
                        <a:t>Quarter 2</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hMerge="1"/>
                <a:tc hMerge="1"/>
                <a:tc hMerge="1"/>
                <a:tc gridSpan="4">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Josefin Sans"/>
                          <a:ea typeface="Josefin Sans"/>
                          <a:cs typeface="Josefin Sans"/>
                          <a:sym typeface="Josefin Sans"/>
                        </a:rPr>
                        <a:t>Quarter 3</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hMerge="1"/>
                <a:tc hMerge="1"/>
                <a:tc hMerge="1"/>
              </a:tr>
              <a:tr h="700425">
                <a:tc vMerge="1"/>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Jan</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Feb</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Mar</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Apr</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May</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Jun</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Jul</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Aug</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Sep</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Oct</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Nov</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c>
                  <a:txBody>
                    <a:bodyPr/>
                    <a:lstStyle/>
                    <a:p>
                      <a:pPr indent="0" lvl="0" marL="0" marR="0" rtl="0" algn="ctr">
                        <a:lnSpc>
                          <a:spcPct val="140020"/>
                        </a:lnSpc>
                        <a:spcBef>
                          <a:spcPts val="0"/>
                        </a:spcBef>
                        <a:spcAft>
                          <a:spcPts val="0"/>
                        </a:spcAft>
                        <a:buNone/>
                      </a:pPr>
                      <a:r>
                        <a:rPr lang="en-US" sz="1944" u="none" cap="none" strike="noStrike">
                          <a:solidFill>
                            <a:srgbClr val="000000"/>
                          </a:solidFill>
                          <a:latin typeface="Assistant"/>
                          <a:ea typeface="Assistant"/>
                          <a:cs typeface="Assistant"/>
                          <a:sym typeface="Assistant"/>
                        </a:rPr>
                        <a:t>Dec</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solidFill>
                      <a:srgbClr val="FFC606"/>
                    </a:solidFill>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Initiation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Planning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Execution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Monitoring</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19475">
                      <a:solidFill>
                        <a:srgbClr val="000000"/>
                      </a:solidFill>
                      <a:prstDash val="solid"/>
                      <a:round/>
                      <a:headEnd len="sm" w="sm" type="none"/>
                      <a:tailEnd len="sm" w="sm" type="none"/>
                    </a:lnB>
                  </a:tcPr>
                </a:tc>
              </a:tr>
              <a:tr h="1151000">
                <a:tc>
                  <a:txBody>
                    <a:bodyPr/>
                    <a:lstStyle/>
                    <a:p>
                      <a:pPr indent="0" lvl="0" marL="0" marR="0" rtl="0" algn="ctr">
                        <a:lnSpc>
                          <a:spcPct val="140020"/>
                        </a:lnSpc>
                        <a:spcBef>
                          <a:spcPts val="0"/>
                        </a:spcBef>
                        <a:spcAft>
                          <a:spcPts val="0"/>
                        </a:spcAft>
                        <a:buNone/>
                      </a:pPr>
                      <a:r>
                        <a:rPr b="1" lang="en-US" sz="1944" u="none" cap="none" strike="noStrike">
                          <a:solidFill>
                            <a:srgbClr val="000000"/>
                          </a:solidFill>
                          <a:latin typeface="Assistant"/>
                          <a:ea typeface="Assistant"/>
                          <a:cs typeface="Assistant"/>
                          <a:sym typeface="Assistant"/>
                        </a:rPr>
                        <a:t>Closure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19475">
                      <a:solidFill>
                        <a:srgbClr val="000000"/>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47454"/>
                        </a:lnSpc>
                        <a:spcBef>
                          <a:spcPts val="0"/>
                        </a:spcBef>
                        <a:spcAft>
                          <a:spcPts val="0"/>
                        </a:spcAft>
                        <a:buNone/>
                      </a:pPr>
                      <a:r>
                        <a:t/>
                      </a:r>
                      <a:endParaRPr sz="1100" u="none" cap="none" strike="noStrike"/>
                    </a:p>
                  </a:txBody>
                  <a:tcPr marT="0" marB="0" marR="0" marL="0" anchor="ctr">
                    <a:lnL cap="flat" cmpd="sng" w="1947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47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68" name="Google Shape;168;p12"/>
          <p:cNvGrpSpPr/>
          <p:nvPr/>
        </p:nvGrpSpPr>
        <p:grpSpPr>
          <a:xfrm>
            <a:off x="2460100" y="4040718"/>
            <a:ext cx="2570422" cy="765448"/>
            <a:chOff x="0" y="-38100"/>
            <a:chExt cx="661474" cy="196981"/>
          </a:xfrm>
        </p:grpSpPr>
        <p:sp>
          <p:nvSpPr>
            <p:cNvPr id="169" name="Google Shape;169;p12"/>
            <p:cNvSpPr/>
            <p:nvPr/>
          </p:nvSpPr>
          <p:spPr>
            <a:xfrm>
              <a:off x="0" y="0"/>
              <a:ext cx="661474" cy="158881"/>
            </a:xfrm>
            <a:custGeom>
              <a:rect b="b" l="l" r="r" t="t"/>
              <a:pathLst>
                <a:path extrusionOk="0" h="158881" w="661474">
                  <a:moveTo>
                    <a:pt x="0" y="0"/>
                  </a:moveTo>
                  <a:lnTo>
                    <a:pt x="661474" y="0"/>
                  </a:lnTo>
                  <a:lnTo>
                    <a:pt x="661474" y="158881"/>
                  </a:lnTo>
                  <a:lnTo>
                    <a:pt x="0" y="158881"/>
                  </a:lnTo>
                  <a:close/>
                </a:path>
              </a:pathLst>
            </a:custGeom>
            <a:solidFill>
              <a:srgbClr val="FFC606">
                <a:alpha val="60000"/>
              </a:srgbClr>
            </a:solidFill>
            <a:ln>
              <a:noFill/>
            </a:ln>
          </p:spPr>
        </p:sp>
        <p:sp>
          <p:nvSpPr>
            <p:cNvPr id="170" name="Google Shape;170;p12"/>
            <p:cNvSpPr txBox="1"/>
            <p:nvPr/>
          </p:nvSpPr>
          <p:spPr>
            <a:xfrm>
              <a:off x="0" y="-38100"/>
              <a:ext cx="661474" cy="1969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2"/>
          <p:cNvGrpSpPr/>
          <p:nvPr/>
        </p:nvGrpSpPr>
        <p:grpSpPr>
          <a:xfrm>
            <a:off x="5030521" y="5153790"/>
            <a:ext cx="2570422" cy="765448"/>
            <a:chOff x="0" y="-38100"/>
            <a:chExt cx="661474" cy="196981"/>
          </a:xfrm>
        </p:grpSpPr>
        <p:sp>
          <p:nvSpPr>
            <p:cNvPr id="172" name="Google Shape;172;p12"/>
            <p:cNvSpPr/>
            <p:nvPr/>
          </p:nvSpPr>
          <p:spPr>
            <a:xfrm>
              <a:off x="0" y="0"/>
              <a:ext cx="661474" cy="158881"/>
            </a:xfrm>
            <a:custGeom>
              <a:rect b="b" l="l" r="r" t="t"/>
              <a:pathLst>
                <a:path extrusionOk="0" h="158881" w="661474">
                  <a:moveTo>
                    <a:pt x="0" y="0"/>
                  </a:moveTo>
                  <a:lnTo>
                    <a:pt x="661474" y="0"/>
                  </a:lnTo>
                  <a:lnTo>
                    <a:pt x="661474" y="158881"/>
                  </a:lnTo>
                  <a:lnTo>
                    <a:pt x="0" y="158881"/>
                  </a:lnTo>
                  <a:close/>
                </a:path>
              </a:pathLst>
            </a:custGeom>
            <a:solidFill>
              <a:srgbClr val="FFC606">
                <a:alpha val="60000"/>
              </a:srgbClr>
            </a:solidFill>
            <a:ln>
              <a:noFill/>
            </a:ln>
          </p:spPr>
        </p:sp>
        <p:sp>
          <p:nvSpPr>
            <p:cNvPr id="173" name="Google Shape;173;p12"/>
            <p:cNvSpPr txBox="1"/>
            <p:nvPr/>
          </p:nvSpPr>
          <p:spPr>
            <a:xfrm>
              <a:off x="0" y="-38100"/>
              <a:ext cx="661474" cy="1969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2"/>
          <p:cNvGrpSpPr/>
          <p:nvPr/>
        </p:nvGrpSpPr>
        <p:grpSpPr>
          <a:xfrm>
            <a:off x="5030521" y="6268350"/>
            <a:ext cx="2906443" cy="765448"/>
            <a:chOff x="0" y="-38100"/>
            <a:chExt cx="747946" cy="196981"/>
          </a:xfrm>
        </p:grpSpPr>
        <p:sp>
          <p:nvSpPr>
            <p:cNvPr id="175" name="Google Shape;175;p12"/>
            <p:cNvSpPr/>
            <p:nvPr/>
          </p:nvSpPr>
          <p:spPr>
            <a:xfrm>
              <a:off x="0" y="0"/>
              <a:ext cx="747946" cy="158881"/>
            </a:xfrm>
            <a:custGeom>
              <a:rect b="b" l="l" r="r" t="t"/>
              <a:pathLst>
                <a:path extrusionOk="0" h="158881" w="747946">
                  <a:moveTo>
                    <a:pt x="0" y="0"/>
                  </a:moveTo>
                  <a:lnTo>
                    <a:pt x="747946" y="0"/>
                  </a:lnTo>
                  <a:lnTo>
                    <a:pt x="747946" y="158881"/>
                  </a:lnTo>
                  <a:lnTo>
                    <a:pt x="0" y="158881"/>
                  </a:lnTo>
                  <a:close/>
                </a:path>
              </a:pathLst>
            </a:custGeom>
            <a:solidFill>
              <a:srgbClr val="FFC606">
                <a:alpha val="60000"/>
              </a:srgbClr>
            </a:solidFill>
            <a:ln>
              <a:noFill/>
            </a:ln>
          </p:spPr>
        </p:sp>
        <p:sp>
          <p:nvSpPr>
            <p:cNvPr id="176" name="Google Shape;176;p12"/>
            <p:cNvSpPr txBox="1"/>
            <p:nvPr/>
          </p:nvSpPr>
          <p:spPr>
            <a:xfrm>
              <a:off x="0" y="-38100"/>
              <a:ext cx="747946" cy="1969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12"/>
          <p:cNvGrpSpPr/>
          <p:nvPr/>
        </p:nvGrpSpPr>
        <p:grpSpPr>
          <a:xfrm>
            <a:off x="9608816" y="7444426"/>
            <a:ext cx="3935510" cy="765448"/>
            <a:chOff x="0" y="-38100"/>
            <a:chExt cx="1012767" cy="196981"/>
          </a:xfrm>
        </p:grpSpPr>
        <p:sp>
          <p:nvSpPr>
            <p:cNvPr id="178" name="Google Shape;178;p12"/>
            <p:cNvSpPr/>
            <p:nvPr/>
          </p:nvSpPr>
          <p:spPr>
            <a:xfrm>
              <a:off x="0" y="0"/>
              <a:ext cx="1012767" cy="158881"/>
            </a:xfrm>
            <a:custGeom>
              <a:rect b="b" l="l" r="r" t="t"/>
              <a:pathLst>
                <a:path extrusionOk="0" h="158881" w="1012767">
                  <a:moveTo>
                    <a:pt x="0" y="0"/>
                  </a:moveTo>
                  <a:lnTo>
                    <a:pt x="1012767" y="0"/>
                  </a:lnTo>
                  <a:lnTo>
                    <a:pt x="1012767" y="158881"/>
                  </a:lnTo>
                  <a:lnTo>
                    <a:pt x="0" y="158881"/>
                  </a:lnTo>
                  <a:close/>
                </a:path>
              </a:pathLst>
            </a:custGeom>
            <a:solidFill>
              <a:srgbClr val="FFC606">
                <a:alpha val="60000"/>
              </a:srgbClr>
            </a:solidFill>
            <a:ln>
              <a:noFill/>
            </a:ln>
          </p:spPr>
        </p:sp>
        <p:sp>
          <p:nvSpPr>
            <p:cNvPr id="179" name="Google Shape;179;p12"/>
            <p:cNvSpPr txBox="1"/>
            <p:nvPr/>
          </p:nvSpPr>
          <p:spPr>
            <a:xfrm>
              <a:off x="0" y="-38100"/>
              <a:ext cx="1012767" cy="1969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2"/>
          <p:cNvGrpSpPr/>
          <p:nvPr/>
        </p:nvGrpSpPr>
        <p:grpSpPr>
          <a:xfrm>
            <a:off x="13410060" y="8617476"/>
            <a:ext cx="4490865" cy="765448"/>
            <a:chOff x="0" y="-38100"/>
            <a:chExt cx="1155682" cy="196981"/>
          </a:xfrm>
        </p:grpSpPr>
        <p:sp>
          <p:nvSpPr>
            <p:cNvPr id="181" name="Google Shape;181;p12"/>
            <p:cNvSpPr/>
            <p:nvPr/>
          </p:nvSpPr>
          <p:spPr>
            <a:xfrm>
              <a:off x="0" y="0"/>
              <a:ext cx="1155682" cy="158881"/>
            </a:xfrm>
            <a:custGeom>
              <a:rect b="b" l="l" r="r" t="t"/>
              <a:pathLst>
                <a:path extrusionOk="0" h="158881" w="1155682">
                  <a:moveTo>
                    <a:pt x="0" y="0"/>
                  </a:moveTo>
                  <a:lnTo>
                    <a:pt x="1155682" y="0"/>
                  </a:lnTo>
                  <a:lnTo>
                    <a:pt x="1155682" y="158881"/>
                  </a:lnTo>
                  <a:lnTo>
                    <a:pt x="0" y="158881"/>
                  </a:lnTo>
                  <a:close/>
                </a:path>
              </a:pathLst>
            </a:custGeom>
            <a:solidFill>
              <a:srgbClr val="FFC606">
                <a:alpha val="60000"/>
              </a:srgbClr>
            </a:solidFill>
            <a:ln>
              <a:noFill/>
            </a:ln>
          </p:spPr>
        </p:sp>
        <p:sp>
          <p:nvSpPr>
            <p:cNvPr id="182" name="Google Shape;182;p12"/>
            <p:cNvSpPr txBox="1"/>
            <p:nvPr/>
          </p:nvSpPr>
          <p:spPr>
            <a:xfrm>
              <a:off x="0" y="-38100"/>
              <a:ext cx="1155682" cy="1969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2"/>
          <p:cNvSpPr/>
          <p:nvPr/>
        </p:nvSpPr>
        <p:spPr>
          <a:xfrm rot="2848322">
            <a:off x="16767881" y="485236"/>
            <a:ext cx="982839" cy="1613616"/>
          </a:xfrm>
          <a:custGeom>
            <a:rect b="b" l="l" r="r" t="t"/>
            <a:pathLst>
              <a:path extrusionOk="0" h="1613616" w="982839">
                <a:moveTo>
                  <a:pt x="0" y="0"/>
                </a:moveTo>
                <a:lnTo>
                  <a:pt x="982838" y="0"/>
                </a:lnTo>
                <a:lnTo>
                  <a:pt x="982838" y="1613616"/>
                </a:lnTo>
                <a:lnTo>
                  <a:pt x="0" y="1613616"/>
                </a:lnTo>
                <a:lnTo>
                  <a:pt x="0" y="0"/>
                </a:lnTo>
                <a:close/>
              </a:path>
            </a:pathLst>
          </a:custGeom>
          <a:blipFill rotWithShape="1">
            <a:blip r:embed="rId3">
              <a:alphaModFix/>
            </a:blip>
            <a:stretch>
              <a:fillRect b="0" l="0" r="0" t="0"/>
            </a:stretch>
          </a:blipFill>
          <a:ln>
            <a:noFill/>
          </a:ln>
        </p:spPr>
      </p:sp>
      <p:sp>
        <p:nvSpPr>
          <p:cNvPr id="184" name="Google Shape;184;p12"/>
          <p:cNvSpPr txBox="1"/>
          <p:nvPr/>
        </p:nvSpPr>
        <p:spPr>
          <a:xfrm>
            <a:off x="1502725" y="692225"/>
            <a:ext cx="15282600" cy="1317600"/>
          </a:xfrm>
          <a:prstGeom prst="rect">
            <a:avLst/>
          </a:prstGeom>
          <a:noFill/>
          <a:ln>
            <a:noFill/>
          </a:ln>
        </p:spPr>
        <p:txBody>
          <a:bodyPr anchorCtr="0" anchor="t" bIns="0" lIns="0" spcFirstLastPara="1" rIns="0" wrap="square" tIns="0">
            <a:spAutoFit/>
          </a:bodyPr>
          <a:lstStyle/>
          <a:p>
            <a:pPr indent="0" lvl="0" marL="0" marR="0" rtl="0" algn="ctr">
              <a:lnSpc>
                <a:spcPct val="120993"/>
              </a:lnSpc>
              <a:spcBef>
                <a:spcPts val="0"/>
              </a:spcBef>
              <a:spcAft>
                <a:spcPts val="0"/>
              </a:spcAft>
              <a:buNone/>
            </a:pPr>
            <a:r>
              <a:rPr b="1" i="0" lang="en-US" sz="8560" u="none" cap="none" strike="noStrike">
                <a:solidFill>
                  <a:srgbClr val="688186"/>
                </a:solidFill>
                <a:latin typeface="Josefin Sans"/>
                <a:ea typeface="Josefin Sans"/>
                <a:cs typeface="Josefin Sans"/>
                <a:sym typeface="Josefin Sans"/>
              </a:rPr>
              <a:t>TIMELINE &amp; MILESTONES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pSp>
        <p:nvGrpSpPr>
          <p:cNvPr id="189" name="Google Shape;189;p13"/>
          <p:cNvGrpSpPr/>
          <p:nvPr/>
        </p:nvGrpSpPr>
        <p:grpSpPr>
          <a:xfrm rot="5400000">
            <a:off x="9118396" y="-9118396"/>
            <a:ext cx="195868" cy="18432661"/>
            <a:chOff x="0" y="-38100"/>
            <a:chExt cx="51587" cy="4854693"/>
          </a:xfrm>
        </p:grpSpPr>
        <p:sp>
          <p:nvSpPr>
            <p:cNvPr id="190" name="Google Shape;190;p13"/>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91" name="Google Shape;191;p13"/>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13"/>
          <p:cNvGrpSpPr/>
          <p:nvPr/>
        </p:nvGrpSpPr>
        <p:grpSpPr>
          <a:xfrm rot="5400000">
            <a:off x="9118396" y="972736"/>
            <a:ext cx="195868" cy="18432661"/>
            <a:chOff x="0" y="-38100"/>
            <a:chExt cx="51587" cy="4854693"/>
          </a:xfrm>
        </p:grpSpPr>
        <p:sp>
          <p:nvSpPr>
            <p:cNvPr id="193" name="Google Shape;193;p13"/>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194" name="Google Shape;194;p13"/>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5" name="Google Shape;195;p13"/>
          <p:cNvPicPr preferRelativeResize="0"/>
          <p:nvPr/>
        </p:nvPicPr>
        <p:blipFill rotWithShape="1">
          <a:blip r:embed="rId3">
            <a:alphaModFix/>
          </a:blip>
          <a:srcRect b="0" l="0" r="0" t="0"/>
          <a:stretch/>
        </p:blipFill>
        <p:spPr>
          <a:xfrm>
            <a:off x="4848002" y="1685985"/>
            <a:ext cx="8588129" cy="8511470"/>
          </a:xfrm>
          <a:prstGeom prst="rect">
            <a:avLst/>
          </a:prstGeom>
          <a:noFill/>
          <a:ln>
            <a:noFill/>
          </a:ln>
        </p:spPr>
      </p:pic>
      <p:sp>
        <p:nvSpPr>
          <p:cNvPr id="196" name="Google Shape;196;p13"/>
          <p:cNvSpPr txBox="1"/>
          <p:nvPr/>
        </p:nvSpPr>
        <p:spPr>
          <a:xfrm>
            <a:off x="4320010" y="617528"/>
            <a:ext cx="9648000" cy="1447800"/>
          </a:xfrm>
          <a:prstGeom prst="rect">
            <a:avLst/>
          </a:prstGeom>
          <a:noFill/>
          <a:ln>
            <a:noFill/>
          </a:ln>
        </p:spPr>
        <p:txBody>
          <a:bodyPr anchorCtr="0" anchor="t" bIns="0" lIns="0" spcFirstLastPara="1" rIns="0" wrap="square" tIns="0">
            <a:spAutoFit/>
          </a:bodyPr>
          <a:lstStyle/>
          <a:p>
            <a:pPr indent="0" lvl="0" marL="0" marR="0" rtl="0" algn="ctr">
              <a:lnSpc>
                <a:spcPct val="120997"/>
              </a:lnSpc>
              <a:spcBef>
                <a:spcPts val="0"/>
              </a:spcBef>
              <a:spcAft>
                <a:spcPts val="0"/>
              </a:spcAft>
              <a:buNone/>
            </a:pPr>
            <a:r>
              <a:rPr b="1" i="0" lang="en-US" sz="9406" u="none" cap="none" strike="noStrike">
                <a:solidFill>
                  <a:srgbClr val="688186"/>
                </a:solidFill>
                <a:latin typeface="Josefin Sans"/>
                <a:ea typeface="Josefin Sans"/>
                <a:cs typeface="Josefin Sans"/>
                <a:sym typeface="Josefin Sans"/>
              </a:rPr>
              <a:t>BUDGETING</a:t>
            </a:r>
            <a:endParaRPr/>
          </a:p>
        </p:txBody>
      </p:sp>
      <p:grpSp>
        <p:nvGrpSpPr>
          <p:cNvPr id="197" name="Google Shape;197;p13"/>
          <p:cNvGrpSpPr/>
          <p:nvPr/>
        </p:nvGrpSpPr>
        <p:grpSpPr>
          <a:xfrm>
            <a:off x="1309320" y="2612826"/>
            <a:ext cx="223754" cy="745800"/>
            <a:chOff x="0" y="-38100"/>
            <a:chExt cx="58931" cy="196425"/>
          </a:xfrm>
        </p:grpSpPr>
        <p:sp>
          <p:nvSpPr>
            <p:cNvPr id="198" name="Google Shape;198;p13"/>
            <p:cNvSpPr/>
            <p:nvPr/>
          </p:nvSpPr>
          <p:spPr>
            <a:xfrm>
              <a:off x="0" y="0"/>
              <a:ext cx="58931" cy="158325"/>
            </a:xfrm>
            <a:custGeom>
              <a:rect b="b" l="l" r="r" t="t"/>
              <a:pathLst>
                <a:path extrusionOk="0" h="158325" w="58931">
                  <a:moveTo>
                    <a:pt x="0" y="0"/>
                  </a:moveTo>
                  <a:lnTo>
                    <a:pt x="58931" y="0"/>
                  </a:lnTo>
                  <a:lnTo>
                    <a:pt x="58931" y="158325"/>
                  </a:lnTo>
                  <a:lnTo>
                    <a:pt x="0" y="158325"/>
                  </a:lnTo>
                  <a:close/>
                </a:path>
              </a:pathLst>
            </a:custGeom>
            <a:solidFill>
              <a:srgbClr val="FFC606"/>
            </a:solidFill>
            <a:ln>
              <a:noFill/>
            </a:ln>
          </p:spPr>
        </p:sp>
        <p:sp>
          <p:nvSpPr>
            <p:cNvPr id="199" name="Google Shape;199;p13"/>
            <p:cNvSpPr txBox="1"/>
            <p:nvPr/>
          </p:nvSpPr>
          <p:spPr>
            <a:xfrm>
              <a:off x="0" y="-38100"/>
              <a:ext cx="58931" cy="196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0" name="Google Shape;200;p13"/>
          <p:cNvSpPr txBox="1"/>
          <p:nvPr/>
        </p:nvSpPr>
        <p:spPr>
          <a:xfrm>
            <a:off x="1838065" y="2701662"/>
            <a:ext cx="2258764"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00000"/>
                </a:solidFill>
                <a:latin typeface="Assistant"/>
                <a:ea typeface="Assistant"/>
                <a:cs typeface="Assistant"/>
                <a:sym typeface="Assistant"/>
              </a:rPr>
              <a:t>Personnel Costs</a:t>
            </a:r>
            <a:endParaRPr/>
          </a:p>
        </p:txBody>
      </p:sp>
      <p:sp>
        <p:nvSpPr>
          <p:cNvPr id="201" name="Google Shape;201;p13"/>
          <p:cNvSpPr txBox="1"/>
          <p:nvPr/>
        </p:nvSpPr>
        <p:spPr>
          <a:xfrm>
            <a:off x="1838065" y="3102085"/>
            <a:ext cx="1734889"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000000"/>
                </a:solidFill>
                <a:latin typeface="Assistant"/>
                <a:ea typeface="Assistant"/>
                <a:cs typeface="Assistant"/>
                <a:sym typeface="Assistant"/>
              </a:rPr>
              <a:t> $50,000 (40%)</a:t>
            </a:r>
            <a:endParaRPr/>
          </a:p>
        </p:txBody>
      </p:sp>
      <p:grpSp>
        <p:nvGrpSpPr>
          <p:cNvPr id="202" name="Google Shape;202;p13"/>
          <p:cNvGrpSpPr/>
          <p:nvPr/>
        </p:nvGrpSpPr>
        <p:grpSpPr>
          <a:xfrm>
            <a:off x="14185821" y="2612826"/>
            <a:ext cx="223754" cy="745800"/>
            <a:chOff x="0" y="-38100"/>
            <a:chExt cx="58931" cy="196425"/>
          </a:xfrm>
        </p:grpSpPr>
        <p:sp>
          <p:nvSpPr>
            <p:cNvPr id="203" name="Google Shape;203;p13"/>
            <p:cNvSpPr/>
            <p:nvPr/>
          </p:nvSpPr>
          <p:spPr>
            <a:xfrm>
              <a:off x="0" y="0"/>
              <a:ext cx="58931" cy="158325"/>
            </a:xfrm>
            <a:custGeom>
              <a:rect b="b" l="l" r="r" t="t"/>
              <a:pathLst>
                <a:path extrusionOk="0" h="158325" w="58931">
                  <a:moveTo>
                    <a:pt x="0" y="0"/>
                  </a:moveTo>
                  <a:lnTo>
                    <a:pt x="58931" y="0"/>
                  </a:lnTo>
                  <a:lnTo>
                    <a:pt x="58931" y="158325"/>
                  </a:lnTo>
                  <a:lnTo>
                    <a:pt x="0" y="158325"/>
                  </a:lnTo>
                  <a:close/>
                </a:path>
              </a:pathLst>
            </a:custGeom>
            <a:solidFill>
              <a:srgbClr val="A5A5A5"/>
            </a:solidFill>
            <a:ln>
              <a:noFill/>
            </a:ln>
          </p:spPr>
        </p:sp>
        <p:sp>
          <p:nvSpPr>
            <p:cNvPr id="204" name="Google Shape;204;p13"/>
            <p:cNvSpPr txBox="1"/>
            <p:nvPr/>
          </p:nvSpPr>
          <p:spPr>
            <a:xfrm>
              <a:off x="0" y="-38100"/>
              <a:ext cx="58931" cy="196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13"/>
          <p:cNvSpPr txBox="1"/>
          <p:nvPr/>
        </p:nvSpPr>
        <p:spPr>
          <a:xfrm>
            <a:off x="14714567" y="2701662"/>
            <a:ext cx="2361956"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00000"/>
                </a:solidFill>
                <a:latin typeface="Assistant"/>
                <a:ea typeface="Assistant"/>
                <a:cs typeface="Assistant"/>
                <a:sym typeface="Assistant"/>
              </a:rPr>
              <a:t>Consulting Fees</a:t>
            </a:r>
            <a:endParaRPr/>
          </a:p>
        </p:txBody>
      </p:sp>
      <p:sp>
        <p:nvSpPr>
          <p:cNvPr id="206" name="Google Shape;206;p13"/>
          <p:cNvSpPr txBox="1"/>
          <p:nvPr/>
        </p:nvSpPr>
        <p:spPr>
          <a:xfrm>
            <a:off x="14714567" y="3102085"/>
            <a:ext cx="2361956"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000000"/>
                </a:solidFill>
                <a:latin typeface="Assistant"/>
                <a:ea typeface="Assistant"/>
                <a:cs typeface="Assistant"/>
                <a:sym typeface="Assistant"/>
              </a:rPr>
              <a:t>$20,000 (16%)</a:t>
            </a:r>
            <a:endParaRPr/>
          </a:p>
        </p:txBody>
      </p:sp>
      <p:grpSp>
        <p:nvGrpSpPr>
          <p:cNvPr id="207" name="Google Shape;207;p13"/>
          <p:cNvGrpSpPr/>
          <p:nvPr/>
        </p:nvGrpSpPr>
        <p:grpSpPr>
          <a:xfrm>
            <a:off x="1309320" y="5124366"/>
            <a:ext cx="223754" cy="745800"/>
            <a:chOff x="0" y="-38100"/>
            <a:chExt cx="58931" cy="196425"/>
          </a:xfrm>
        </p:grpSpPr>
        <p:sp>
          <p:nvSpPr>
            <p:cNvPr id="208" name="Google Shape;208;p13"/>
            <p:cNvSpPr/>
            <p:nvPr/>
          </p:nvSpPr>
          <p:spPr>
            <a:xfrm>
              <a:off x="0" y="0"/>
              <a:ext cx="58931" cy="158325"/>
            </a:xfrm>
            <a:custGeom>
              <a:rect b="b" l="l" r="r" t="t"/>
              <a:pathLst>
                <a:path extrusionOk="0" h="158325" w="58931">
                  <a:moveTo>
                    <a:pt x="0" y="0"/>
                  </a:moveTo>
                  <a:lnTo>
                    <a:pt x="58931" y="0"/>
                  </a:lnTo>
                  <a:lnTo>
                    <a:pt x="58931" y="158325"/>
                  </a:lnTo>
                  <a:lnTo>
                    <a:pt x="0" y="158325"/>
                  </a:lnTo>
                  <a:close/>
                </a:path>
              </a:pathLst>
            </a:custGeom>
            <a:solidFill>
              <a:srgbClr val="E1DCDC"/>
            </a:solidFill>
            <a:ln>
              <a:noFill/>
            </a:ln>
          </p:spPr>
        </p:sp>
        <p:sp>
          <p:nvSpPr>
            <p:cNvPr id="209" name="Google Shape;209;p13"/>
            <p:cNvSpPr txBox="1"/>
            <p:nvPr/>
          </p:nvSpPr>
          <p:spPr>
            <a:xfrm>
              <a:off x="0" y="-38100"/>
              <a:ext cx="58931" cy="196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13"/>
          <p:cNvSpPr txBox="1"/>
          <p:nvPr/>
        </p:nvSpPr>
        <p:spPr>
          <a:xfrm>
            <a:off x="1838065" y="5213202"/>
            <a:ext cx="3152678"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00000"/>
                </a:solidFill>
                <a:latin typeface="Assistant"/>
                <a:ea typeface="Assistant"/>
                <a:cs typeface="Assistant"/>
                <a:sym typeface="Assistant"/>
              </a:rPr>
              <a:t>Equipment and Materials</a:t>
            </a:r>
            <a:endParaRPr/>
          </a:p>
        </p:txBody>
      </p:sp>
      <p:sp>
        <p:nvSpPr>
          <p:cNvPr id="211" name="Google Shape;211;p13"/>
          <p:cNvSpPr txBox="1"/>
          <p:nvPr/>
        </p:nvSpPr>
        <p:spPr>
          <a:xfrm>
            <a:off x="1838065" y="5613625"/>
            <a:ext cx="2258764"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000000"/>
                </a:solidFill>
                <a:latin typeface="Assistant"/>
                <a:ea typeface="Assistant"/>
                <a:cs typeface="Assistant"/>
                <a:sym typeface="Assistant"/>
              </a:rPr>
              <a:t>$25,000 (20%)</a:t>
            </a:r>
            <a:endParaRPr/>
          </a:p>
        </p:txBody>
      </p:sp>
      <p:grpSp>
        <p:nvGrpSpPr>
          <p:cNvPr id="212" name="Google Shape;212;p13"/>
          <p:cNvGrpSpPr/>
          <p:nvPr/>
        </p:nvGrpSpPr>
        <p:grpSpPr>
          <a:xfrm>
            <a:off x="14185821" y="5124366"/>
            <a:ext cx="223754" cy="745800"/>
            <a:chOff x="0" y="-38100"/>
            <a:chExt cx="58931" cy="196425"/>
          </a:xfrm>
        </p:grpSpPr>
        <p:sp>
          <p:nvSpPr>
            <p:cNvPr id="213" name="Google Shape;213;p13"/>
            <p:cNvSpPr/>
            <p:nvPr/>
          </p:nvSpPr>
          <p:spPr>
            <a:xfrm>
              <a:off x="0" y="0"/>
              <a:ext cx="58931" cy="158325"/>
            </a:xfrm>
            <a:custGeom>
              <a:rect b="b" l="l" r="r" t="t"/>
              <a:pathLst>
                <a:path extrusionOk="0" h="158325" w="58931">
                  <a:moveTo>
                    <a:pt x="0" y="0"/>
                  </a:moveTo>
                  <a:lnTo>
                    <a:pt x="58931" y="0"/>
                  </a:lnTo>
                  <a:lnTo>
                    <a:pt x="58931" y="158325"/>
                  </a:lnTo>
                  <a:lnTo>
                    <a:pt x="0" y="158325"/>
                  </a:lnTo>
                  <a:close/>
                </a:path>
              </a:pathLst>
            </a:custGeom>
            <a:solidFill>
              <a:srgbClr val="000000"/>
            </a:solidFill>
            <a:ln>
              <a:noFill/>
            </a:ln>
          </p:spPr>
        </p:sp>
        <p:sp>
          <p:nvSpPr>
            <p:cNvPr id="214" name="Google Shape;214;p13"/>
            <p:cNvSpPr txBox="1"/>
            <p:nvPr/>
          </p:nvSpPr>
          <p:spPr>
            <a:xfrm>
              <a:off x="0" y="-38100"/>
              <a:ext cx="58931" cy="196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13"/>
          <p:cNvSpPr txBox="1"/>
          <p:nvPr/>
        </p:nvSpPr>
        <p:spPr>
          <a:xfrm>
            <a:off x="14714567" y="5213202"/>
            <a:ext cx="2361956"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00000"/>
                </a:solidFill>
                <a:latin typeface="Assistant"/>
                <a:ea typeface="Assistant"/>
                <a:cs typeface="Assistant"/>
                <a:sym typeface="Assistant"/>
              </a:rPr>
              <a:t>Miscellaneous</a:t>
            </a:r>
            <a:endParaRPr/>
          </a:p>
        </p:txBody>
      </p:sp>
      <p:sp>
        <p:nvSpPr>
          <p:cNvPr id="216" name="Google Shape;216;p13"/>
          <p:cNvSpPr txBox="1"/>
          <p:nvPr/>
        </p:nvSpPr>
        <p:spPr>
          <a:xfrm>
            <a:off x="14714567" y="5613625"/>
            <a:ext cx="2019142"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000000"/>
                </a:solidFill>
                <a:latin typeface="Assistant"/>
                <a:ea typeface="Assistant"/>
                <a:cs typeface="Assistant"/>
                <a:sym typeface="Assistant"/>
              </a:rPr>
              <a:t>$5,000 (4%)</a:t>
            </a:r>
            <a:endParaRPr/>
          </a:p>
        </p:txBody>
      </p:sp>
      <p:grpSp>
        <p:nvGrpSpPr>
          <p:cNvPr id="217" name="Google Shape;217;p13"/>
          <p:cNvGrpSpPr/>
          <p:nvPr/>
        </p:nvGrpSpPr>
        <p:grpSpPr>
          <a:xfrm>
            <a:off x="1309320" y="7635906"/>
            <a:ext cx="223754" cy="745800"/>
            <a:chOff x="0" y="-38100"/>
            <a:chExt cx="58931" cy="196425"/>
          </a:xfrm>
        </p:grpSpPr>
        <p:sp>
          <p:nvSpPr>
            <p:cNvPr id="218" name="Google Shape;218;p13"/>
            <p:cNvSpPr/>
            <p:nvPr/>
          </p:nvSpPr>
          <p:spPr>
            <a:xfrm>
              <a:off x="0" y="0"/>
              <a:ext cx="58931" cy="158325"/>
            </a:xfrm>
            <a:custGeom>
              <a:rect b="b" l="l" r="r" t="t"/>
              <a:pathLst>
                <a:path extrusionOk="0" h="158325" w="58931">
                  <a:moveTo>
                    <a:pt x="0" y="0"/>
                  </a:moveTo>
                  <a:lnTo>
                    <a:pt x="58931" y="0"/>
                  </a:lnTo>
                  <a:lnTo>
                    <a:pt x="58931" y="158325"/>
                  </a:lnTo>
                  <a:lnTo>
                    <a:pt x="0" y="158325"/>
                  </a:lnTo>
                  <a:close/>
                </a:path>
              </a:pathLst>
            </a:custGeom>
            <a:solidFill>
              <a:srgbClr val="3F3F3F"/>
            </a:solidFill>
            <a:ln>
              <a:noFill/>
            </a:ln>
          </p:spPr>
        </p:sp>
        <p:sp>
          <p:nvSpPr>
            <p:cNvPr id="219" name="Google Shape;219;p13"/>
            <p:cNvSpPr txBox="1"/>
            <p:nvPr/>
          </p:nvSpPr>
          <p:spPr>
            <a:xfrm>
              <a:off x="0" y="-38100"/>
              <a:ext cx="58931" cy="196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0" name="Google Shape;220;p13"/>
          <p:cNvSpPr txBox="1"/>
          <p:nvPr/>
        </p:nvSpPr>
        <p:spPr>
          <a:xfrm>
            <a:off x="1838065" y="7724742"/>
            <a:ext cx="2452405"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00000"/>
                </a:solidFill>
                <a:latin typeface="Assistant"/>
                <a:ea typeface="Assistant"/>
                <a:cs typeface="Assistant"/>
                <a:sym typeface="Assistant"/>
              </a:rPr>
              <a:t>Travel Expenses</a:t>
            </a:r>
            <a:endParaRPr/>
          </a:p>
        </p:txBody>
      </p:sp>
      <p:sp>
        <p:nvSpPr>
          <p:cNvPr id="221" name="Google Shape;221;p13"/>
          <p:cNvSpPr txBox="1"/>
          <p:nvPr/>
        </p:nvSpPr>
        <p:spPr>
          <a:xfrm>
            <a:off x="1838065" y="8125165"/>
            <a:ext cx="1445047"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000000"/>
                </a:solidFill>
                <a:latin typeface="Assistant"/>
                <a:ea typeface="Assistant"/>
                <a:cs typeface="Assistant"/>
                <a:sym typeface="Assistant"/>
              </a:rPr>
              <a:t>$10,000 (8%)</a:t>
            </a:r>
            <a:endParaRPr/>
          </a:p>
        </p:txBody>
      </p:sp>
      <p:grpSp>
        <p:nvGrpSpPr>
          <p:cNvPr id="222" name="Google Shape;222;p13"/>
          <p:cNvGrpSpPr/>
          <p:nvPr/>
        </p:nvGrpSpPr>
        <p:grpSpPr>
          <a:xfrm>
            <a:off x="14185821" y="7635906"/>
            <a:ext cx="223754" cy="745800"/>
            <a:chOff x="0" y="-38100"/>
            <a:chExt cx="58931" cy="196425"/>
          </a:xfrm>
        </p:grpSpPr>
        <p:sp>
          <p:nvSpPr>
            <p:cNvPr id="223" name="Google Shape;223;p13"/>
            <p:cNvSpPr/>
            <p:nvPr/>
          </p:nvSpPr>
          <p:spPr>
            <a:xfrm>
              <a:off x="0" y="0"/>
              <a:ext cx="58931" cy="158325"/>
            </a:xfrm>
            <a:custGeom>
              <a:rect b="b" l="l" r="r" t="t"/>
              <a:pathLst>
                <a:path extrusionOk="0" h="158325" w="58931">
                  <a:moveTo>
                    <a:pt x="0" y="0"/>
                  </a:moveTo>
                  <a:lnTo>
                    <a:pt x="58931" y="0"/>
                  </a:lnTo>
                  <a:lnTo>
                    <a:pt x="58931" y="158325"/>
                  </a:lnTo>
                  <a:lnTo>
                    <a:pt x="0" y="158325"/>
                  </a:lnTo>
                  <a:close/>
                </a:path>
              </a:pathLst>
            </a:custGeom>
            <a:solidFill>
              <a:srgbClr val="688186"/>
            </a:solidFill>
            <a:ln>
              <a:noFill/>
            </a:ln>
          </p:spPr>
        </p:sp>
        <p:sp>
          <p:nvSpPr>
            <p:cNvPr id="224" name="Google Shape;224;p13"/>
            <p:cNvSpPr txBox="1"/>
            <p:nvPr/>
          </p:nvSpPr>
          <p:spPr>
            <a:xfrm>
              <a:off x="0" y="-38100"/>
              <a:ext cx="58931" cy="19642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5" name="Google Shape;225;p13"/>
          <p:cNvSpPr txBox="1"/>
          <p:nvPr/>
        </p:nvSpPr>
        <p:spPr>
          <a:xfrm>
            <a:off x="14714567" y="7724742"/>
            <a:ext cx="2172481"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1" i="0" lang="en-US" sz="2099" u="none" cap="none" strike="noStrike">
                <a:solidFill>
                  <a:srgbClr val="000000"/>
                </a:solidFill>
                <a:latin typeface="Assistant"/>
                <a:ea typeface="Assistant"/>
                <a:cs typeface="Assistant"/>
                <a:sym typeface="Assistant"/>
              </a:rPr>
              <a:t>Contingency Fund</a:t>
            </a:r>
            <a:endParaRPr/>
          </a:p>
        </p:txBody>
      </p:sp>
      <p:sp>
        <p:nvSpPr>
          <p:cNvPr id="226" name="Google Shape;226;p13"/>
          <p:cNvSpPr txBox="1"/>
          <p:nvPr/>
        </p:nvSpPr>
        <p:spPr>
          <a:xfrm>
            <a:off x="14714567" y="8125165"/>
            <a:ext cx="1823383" cy="3562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000000"/>
                </a:solidFill>
                <a:latin typeface="Assistant"/>
                <a:ea typeface="Assistant"/>
                <a:cs typeface="Assistant"/>
                <a:sym typeface="Assistant"/>
              </a:rPr>
              <a:t>$15,000 (12%)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14"/>
          <p:cNvPicPr preferRelativeResize="0"/>
          <p:nvPr/>
        </p:nvPicPr>
        <p:blipFill rotWithShape="1">
          <a:blip r:embed="rId3">
            <a:alphaModFix/>
          </a:blip>
          <a:srcRect b="30236" l="0" r="0" t="7689"/>
          <a:stretch/>
        </p:blipFill>
        <p:spPr>
          <a:xfrm>
            <a:off x="500045" y="2437457"/>
            <a:ext cx="5594553" cy="5202536"/>
          </a:xfrm>
          <a:prstGeom prst="rect">
            <a:avLst/>
          </a:prstGeom>
          <a:noFill/>
          <a:ln>
            <a:noFill/>
          </a:ln>
        </p:spPr>
      </p:pic>
      <p:pic>
        <p:nvPicPr>
          <p:cNvPr id="232" name="Google Shape;232;p14"/>
          <p:cNvPicPr preferRelativeResize="0"/>
          <p:nvPr/>
        </p:nvPicPr>
        <p:blipFill rotWithShape="1">
          <a:blip r:embed="rId4">
            <a:alphaModFix/>
          </a:blip>
          <a:srcRect b="19002" l="0" r="0" t="19002"/>
          <a:stretch/>
        </p:blipFill>
        <p:spPr>
          <a:xfrm>
            <a:off x="6346724" y="2437457"/>
            <a:ext cx="5594553" cy="5202536"/>
          </a:xfrm>
          <a:prstGeom prst="rect">
            <a:avLst/>
          </a:prstGeom>
          <a:noFill/>
          <a:ln>
            <a:noFill/>
          </a:ln>
        </p:spPr>
      </p:pic>
      <p:pic>
        <p:nvPicPr>
          <p:cNvPr id="233" name="Google Shape;233;p14"/>
          <p:cNvPicPr preferRelativeResize="0"/>
          <p:nvPr/>
        </p:nvPicPr>
        <p:blipFill rotWithShape="1">
          <a:blip r:embed="rId5">
            <a:alphaModFix/>
          </a:blip>
          <a:srcRect b="19002" l="0" r="0" t="19002"/>
          <a:stretch/>
        </p:blipFill>
        <p:spPr>
          <a:xfrm>
            <a:off x="12193402" y="2437457"/>
            <a:ext cx="5594553" cy="5202536"/>
          </a:xfrm>
          <a:prstGeom prst="rect">
            <a:avLst/>
          </a:prstGeom>
          <a:noFill/>
          <a:ln>
            <a:noFill/>
          </a:ln>
        </p:spPr>
      </p:pic>
      <p:grpSp>
        <p:nvGrpSpPr>
          <p:cNvPr id="234" name="Google Shape;234;p14"/>
          <p:cNvGrpSpPr/>
          <p:nvPr/>
        </p:nvGrpSpPr>
        <p:grpSpPr>
          <a:xfrm rot="5400000">
            <a:off x="9118396" y="-9118396"/>
            <a:ext cx="195868" cy="18432661"/>
            <a:chOff x="0" y="-38100"/>
            <a:chExt cx="51587" cy="4854693"/>
          </a:xfrm>
        </p:grpSpPr>
        <p:sp>
          <p:nvSpPr>
            <p:cNvPr id="235" name="Google Shape;235;p14"/>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236" name="Google Shape;236;p14"/>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4"/>
          <p:cNvGrpSpPr/>
          <p:nvPr/>
        </p:nvGrpSpPr>
        <p:grpSpPr>
          <a:xfrm rot="5400000">
            <a:off x="9118396" y="972736"/>
            <a:ext cx="195868" cy="18432661"/>
            <a:chOff x="0" y="-38100"/>
            <a:chExt cx="51587" cy="4854693"/>
          </a:xfrm>
        </p:grpSpPr>
        <p:sp>
          <p:nvSpPr>
            <p:cNvPr id="238" name="Google Shape;238;p14"/>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239" name="Google Shape;239;p14"/>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p14"/>
          <p:cNvSpPr/>
          <p:nvPr/>
        </p:nvSpPr>
        <p:spPr>
          <a:xfrm>
            <a:off x="14909097" y="436113"/>
            <a:ext cx="3378903" cy="2876668"/>
          </a:xfrm>
          <a:custGeom>
            <a:rect b="b" l="l" r="r" t="t"/>
            <a:pathLst>
              <a:path extrusionOk="0" h="2876668" w="3378903">
                <a:moveTo>
                  <a:pt x="0" y="0"/>
                </a:moveTo>
                <a:lnTo>
                  <a:pt x="3378903" y="0"/>
                </a:lnTo>
                <a:lnTo>
                  <a:pt x="3378903" y="2876668"/>
                </a:lnTo>
                <a:lnTo>
                  <a:pt x="0" y="2876668"/>
                </a:lnTo>
                <a:lnTo>
                  <a:pt x="0" y="0"/>
                </a:lnTo>
                <a:close/>
              </a:path>
            </a:pathLst>
          </a:custGeom>
          <a:blipFill rotWithShape="1">
            <a:blip r:embed="rId6">
              <a:alphaModFix/>
            </a:blip>
            <a:stretch>
              <a:fillRect b="-287882" l="-200201" r="0" t="0"/>
            </a:stretch>
          </a:blipFill>
          <a:ln>
            <a:noFill/>
          </a:ln>
        </p:spPr>
      </p:sp>
      <p:sp>
        <p:nvSpPr>
          <p:cNvPr id="241" name="Google Shape;241;p14"/>
          <p:cNvSpPr txBox="1"/>
          <p:nvPr/>
        </p:nvSpPr>
        <p:spPr>
          <a:xfrm>
            <a:off x="4320011" y="600578"/>
            <a:ext cx="9648000" cy="1447800"/>
          </a:xfrm>
          <a:prstGeom prst="rect">
            <a:avLst/>
          </a:prstGeom>
          <a:noFill/>
          <a:ln>
            <a:noFill/>
          </a:ln>
        </p:spPr>
        <p:txBody>
          <a:bodyPr anchorCtr="0" anchor="t" bIns="0" lIns="0" spcFirstLastPara="1" rIns="0" wrap="square" tIns="0">
            <a:spAutoFit/>
          </a:bodyPr>
          <a:lstStyle/>
          <a:p>
            <a:pPr indent="0" lvl="0" marL="0" marR="0" rtl="0" algn="ctr">
              <a:lnSpc>
                <a:spcPct val="120997"/>
              </a:lnSpc>
              <a:spcBef>
                <a:spcPts val="0"/>
              </a:spcBef>
              <a:spcAft>
                <a:spcPts val="0"/>
              </a:spcAft>
              <a:buNone/>
            </a:pPr>
            <a:r>
              <a:rPr b="1" i="0" lang="en-US" sz="9406" u="none" cap="none" strike="noStrike">
                <a:solidFill>
                  <a:srgbClr val="688186"/>
                </a:solidFill>
                <a:latin typeface="Josefin Sans"/>
                <a:ea typeface="Josefin Sans"/>
                <a:cs typeface="Josefin Sans"/>
                <a:sym typeface="Josefin Sans"/>
              </a:rPr>
              <a:t>GALLERY</a:t>
            </a:r>
            <a:endParaRPr/>
          </a:p>
        </p:txBody>
      </p:sp>
      <p:sp>
        <p:nvSpPr>
          <p:cNvPr id="242" name="Google Shape;242;p14"/>
          <p:cNvSpPr txBox="1"/>
          <p:nvPr/>
        </p:nvSpPr>
        <p:spPr>
          <a:xfrm>
            <a:off x="2613815" y="7989421"/>
            <a:ext cx="1367013"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Image 01</a:t>
            </a:r>
            <a:endParaRPr/>
          </a:p>
        </p:txBody>
      </p:sp>
      <p:sp>
        <p:nvSpPr>
          <p:cNvPr id="243" name="Google Shape;243;p14"/>
          <p:cNvSpPr txBox="1"/>
          <p:nvPr/>
        </p:nvSpPr>
        <p:spPr>
          <a:xfrm>
            <a:off x="8460494" y="7989421"/>
            <a:ext cx="1367013"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Image 02</a:t>
            </a:r>
            <a:endParaRPr/>
          </a:p>
        </p:txBody>
      </p:sp>
      <p:sp>
        <p:nvSpPr>
          <p:cNvPr id="244" name="Google Shape;244;p14"/>
          <p:cNvSpPr txBox="1"/>
          <p:nvPr/>
        </p:nvSpPr>
        <p:spPr>
          <a:xfrm>
            <a:off x="14316697" y="7989421"/>
            <a:ext cx="1367013" cy="40576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Assistant"/>
                <a:ea typeface="Assistant"/>
                <a:cs typeface="Assistant"/>
                <a:sym typeface="Assistant"/>
              </a:rPr>
              <a:t>Image 03</a:t>
            </a:r>
            <a:endParaRPr/>
          </a:p>
        </p:txBody>
      </p:sp>
      <p:sp>
        <p:nvSpPr>
          <p:cNvPr id="245" name="Google Shape;245;p14"/>
          <p:cNvSpPr txBox="1"/>
          <p:nvPr/>
        </p:nvSpPr>
        <p:spPr>
          <a:xfrm>
            <a:off x="1317712" y="8501253"/>
            <a:ext cx="395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a:t>
            </a:r>
            <a:endParaRPr/>
          </a:p>
        </p:txBody>
      </p:sp>
      <p:sp>
        <p:nvSpPr>
          <p:cNvPr id="246" name="Google Shape;246;p14"/>
          <p:cNvSpPr txBox="1"/>
          <p:nvPr/>
        </p:nvSpPr>
        <p:spPr>
          <a:xfrm>
            <a:off x="7164391" y="8501253"/>
            <a:ext cx="395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a:t>
            </a:r>
            <a:endParaRPr/>
          </a:p>
        </p:txBody>
      </p:sp>
      <p:sp>
        <p:nvSpPr>
          <p:cNvPr id="247" name="Google Shape;247;p14"/>
          <p:cNvSpPr txBox="1"/>
          <p:nvPr/>
        </p:nvSpPr>
        <p:spPr>
          <a:xfrm>
            <a:off x="13009559" y="8501253"/>
            <a:ext cx="3959100" cy="744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99" u="none" cap="none" strike="noStrike">
                <a:solidFill>
                  <a:srgbClr val="000000"/>
                </a:solidFill>
                <a:latin typeface="Assistant"/>
                <a:ea typeface="Assistant"/>
                <a:cs typeface="Assistant"/>
                <a:sym typeface="Assistant"/>
              </a:rPr>
              <a:t>Lorem ipsum dolor sit amet, consectetur adipiscing elit.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606"/>
        </a:solidFill>
      </p:bgPr>
    </p:bg>
    <p:spTree>
      <p:nvGrpSpPr>
        <p:cNvPr id="251" name="Shape 251"/>
        <p:cNvGrpSpPr/>
        <p:nvPr/>
      </p:nvGrpSpPr>
      <p:grpSpPr>
        <a:xfrm>
          <a:off x="0" y="0"/>
          <a:ext cx="0" cy="0"/>
          <a:chOff x="0" y="0"/>
          <a:chExt cx="0" cy="0"/>
        </a:xfrm>
      </p:grpSpPr>
      <p:pic>
        <p:nvPicPr>
          <p:cNvPr id="252" name="Google Shape;252;p15"/>
          <p:cNvPicPr preferRelativeResize="0"/>
          <p:nvPr/>
        </p:nvPicPr>
        <p:blipFill rotWithShape="1">
          <a:blip r:embed="rId3">
            <a:alphaModFix/>
          </a:blip>
          <a:srcRect b="0" l="35056" r="0" t="0"/>
          <a:stretch/>
        </p:blipFill>
        <p:spPr>
          <a:xfrm>
            <a:off x="-1" y="580475"/>
            <a:ext cx="13292677" cy="8744949"/>
          </a:xfrm>
          <a:prstGeom prst="rect">
            <a:avLst/>
          </a:prstGeom>
          <a:noFill/>
          <a:ln>
            <a:noFill/>
          </a:ln>
        </p:spPr>
      </p:pic>
      <p:sp>
        <p:nvSpPr>
          <p:cNvPr id="253" name="Google Shape;253;p15"/>
          <p:cNvSpPr txBox="1"/>
          <p:nvPr/>
        </p:nvSpPr>
        <p:spPr>
          <a:xfrm>
            <a:off x="838200" y="1033674"/>
            <a:ext cx="8808900" cy="4658700"/>
          </a:xfrm>
          <a:prstGeom prst="rect">
            <a:avLst/>
          </a:prstGeom>
          <a:noFill/>
          <a:ln>
            <a:noFill/>
          </a:ln>
        </p:spPr>
        <p:txBody>
          <a:bodyPr anchorCtr="0" anchor="t" bIns="0" lIns="0" spcFirstLastPara="1" rIns="0" wrap="square" tIns="0">
            <a:spAutoFit/>
          </a:bodyPr>
          <a:lstStyle/>
          <a:p>
            <a:pPr indent="0" lvl="0" marL="0" marR="0" rtl="0" algn="l">
              <a:lnSpc>
                <a:spcPct val="193999"/>
              </a:lnSpc>
              <a:spcBef>
                <a:spcPts val="0"/>
              </a:spcBef>
              <a:spcAft>
                <a:spcPts val="0"/>
              </a:spcAft>
              <a:buNone/>
            </a:pPr>
            <a:r>
              <a:rPr b="1" i="0" lang="en-US" sz="30266" u="none" cap="none" strike="noStrike">
                <a:solidFill>
                  <a:srgbClr val="FFFFFF"/>
                </a:solidFill>
                <a:latin typeface="Josefin Sans"/>
                <a:ea typeface="Josefin Sans"/>
                <a:cs typeface="Josefin Sans"/>
                <a:sym typeface="Josefin Sans"/>
              </a:rPr>
              <a:t>02</a:t>
            </a:r>
            <a:endParaRPr/>
          </a:p>
        </p:txBody>
      </p:sp>
      <p:sp>
        <p:nvSpPr>
          <p:cNvPr id="254" name="Google Shape;254;p15"/>
          <p:cNvSpPr txBox="1"/>
          <p:nvPr/>
        </p:nvSpPr>
        <p:spPr>
          <a:xfrm>
            <a:off x="838200" y="5198200"/>
            <a:ext cx="11142000" cy="3419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en-US" sz="11107">
                <a:solidFill>
                  <a:srgbClr val="688186"/>
                </a:solidFill>
                <a:latin typeface="Josefin Sans"/>
                <a:ea typeface="Josefin Sans"/>
                <a:cs typeface="Josefin Sans"/>
                <a:sym typeface="Josefin Sans"/>
              </a:rPr>
              <a:t>PLANNING &amp; SCHEDULING</a:t>
            </a:r>
            <a:endParaRPr b="1" sz="11107">
              <a:solidFill>
                <a:srgbClr val="688186"/>
              </a:solidFill>
              <a:latin typeface="Josefin Sans"/>
              <a:ea typeface="Josefin Sans"/>
              <a:cs typeface="Josefin Sans"/>
              <a:sym typeface="Josefin Sans"/>
            </a:endParaRPr>
          </a:p>
        </p:txBody>
      </p:sp>
      <p:sp>
        <p:nvSpPr>
          <p:cNvPr id="255" name="Google Shape;255;p15"/>
          <p:cNvSpPr txBox="1"/>
          <p:nvPr/>
        </p:nvSpPr>
        <p:spPr>
          <a:xfrm>
            <a:off x="838200" y="9600876"/>
            <a:ext cx="10909500" cy="215400"/>
          </a:xfrm>
          <a:prstGeom prst="rect">
            <a:avLst/>
          </a:prstGeom>
          <a:noFill/>
          <a:ln>
            <a:noFill/>
          </a:ln>
        </p:spPr>
        <p:txBody>
          <a:bodyPr anchorCtr="0" anchor="t" bIns="0" lIns="0" spcFirstLastPara="1" rIns="0" wrap="square" tIns="0">
            <a:spAutoFit/>
          </a:bodyPr>
          <a:lstStyle/>
          <a:p>
            <a:pPr indent="0" lvl="0" marL="0" marR="0" rtl="0" algn="l">
              <a:lnSpc>
                <a:spcPct val="121004"/>
              </a:lnSpc>
              <a:spcBef>
                <a:spcPts val="0"/>
              </a:spcBef>
              <a:spcAft>
                <a:spcPts val="0"/>
              </a:spcAft>
              <a:buNone/>
            </a:pPr>
            <a:r>
              <a:t/>
            </a:r>
            <a:endParaRPr/>
          </a:p>
        </p:txBody>
      </p:sp>
      <p:sp>
        <p:nvSpPr>
          <p:cNvPr id="256" name="Google Shape;256;p15"/>
          <p:cNvSpPr/>
          <p:nvPr/>
        </p:nvSpPr>
        <p:spPr>
          <a:xfrm>
            <a:off x="10851878" y="2519633"/>
            <a:ext cx="7098810" cy="7177106"/>
          </a:xfrm>
          <a:custGeom>
            <a:rect b="b" l="l" r="r" t="t"/>
            <a:pathLst>
              <a:path extrusionOk="0" h="7177106" w="7098810">
                <a:moveTo>
                  <a:pt x="0" y="0"/>
                </a:moveTo>
                <a:lnTo>
                  <a:pt x="7098810" y="0"/>
                </a:lnTo>
                <a:lnTo>
                  <a:pt x="7098810" y="7177106"/>
                </a:lnTo>
                <a:lnTo>
                  <a:pt x="0" y="717710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p:nvPr/>
        </p:nvSpPr>
        <p:spPr>
          <a:xfrm rot="5400000">
            <a:off x="10375584" y="1402524"/>
            <a:ext cx="2961868" cy="5191645"/>
          </a:xfrm>
          <a:custGeom>
            <a:rect b="b" l="l" r="r" t="t"/>
            <a:pathLst>
              <a:path extrusionOk="0" h="5191645" w="2961868">
                <a:moveTo>
                  <a:pt x="0" y="0"/>
                </a:moveTo>
                <a:lnTo>
                  <a:pt x="2961868" y="0"/>
                </a:lnTo>
                <a:lnTo>
                  <a:pt x="2961868" y="5191646"/>
                </a:lnTo>
                <a:lnTo>
                  <a:pt x="0" y="5191646"/>
                </a:lnTo>
                <a:lnTo>
                  <a:pt x="0" y="0"/>
                </a:lnTo>
                <a:close/>
              </a:path>
            </a:pathLst>
          </a:custGeom>
          <a:blipFill rotWithShape="1">
            <a:blip r:embed="rId3">
              <a:alphaModFix/>
            </a:blip>
            <a:stretch>
              <a:fillRect b="0" l="0" r="-102105" t="0"/>
            </a:stretch>
          </a:blipFill>
          <a:ln>
            <a:noFill/>
          </a:ln>
        </p:spPr>
      </p:sp>
      <p:sp>
        <p:nvSpPr>
          <p:cNvPr id="262" name="Google Shape;262;p16"/>
          <p:cNvSpPr/>
          <p:nvPr/>
        </p:nvSpPr>
        <p:spPr>
          <a:xfrm rot="-5400000">
            <a:off x="4950548" y="4625074"/>
            <a:ext cx="2961868" cy="5191645"/>
          </a:xfrm>
          <a:custGeom>
            <a:rect b="b" l="l" r="r" t="t"/>
            <a:pathLst>
              <a:path extrusionOk="0" h="5191645" w="2961868">
                <a:moveTo>
                  <a:pt x="0" y="0"/>
                </a:moveTo>
                <a:lnTo>
                  <a:pt x="2961868" y="0"/>
                </a:lnTo>
                <a:lnTo>
                  <a:pt x="2961868" y="5191645"/>
                </a:lnTo>
                <a:lnTo>
                  <a:pt x="0" y="5191645"/>
                </a:lnTo>
                <a:lnTo>
                  <a:pt x="0" y="0"/>
                </a:lnTo>
                <a:close/>
              </a:path>
            </a:pathLst>
          </a:custGeom>
          <a:blipFill rotWithShape="1">
            <a:blip r:embed="rId3">
              <a:alphaModFix/>
            </a:blip>
            <a:stretch>
              <a:fillRect b="0" l="0" r="-102105" t="0"/>
            </a:stretch>
          </a:blipFill>
          <a:ln>
            <a:noFill/>
          </a:ln>
        </p:spPr>
      </p:sp>
      <p:sp>
        <p:nvSpPr>
          <p:cNvPr id="263" name="Google Shape;263;p16"/>
          <p:cNvSpPr/>
          <p:nvPr/>
        </p:nvSpPr>
        <p:spPr>
          <a:xfrm flipH="1" rot="-5400000">
            <a:off x="4950548" y="1402524"/>
            <a:ext cx="2961868" cy="5191645"/>
          </a:xfrm>
          <a:custGeom>
            <a:rect b="b" l="l" r="r" t="t"/>
            <a:pathLst>
              <a:path extrusionOk="0" h="5191645" w="2961868">
                <a:moveTo>
                  <a:pt x="0" y="5191646"/>
                </a:moveTo>
                <a:lnTo>
                  <a:pt x="2961868" y="5191646"/>
                </a:lnTo>
                <a:lnTo>
                  <a:pt x="2961868" y="0"/>
                </a:lnTo>
                <a:lnTo>
                  <a:pt x="0" y="0"/>
                </a:lnTo>
                <a:lnTo>
                  <a:pt x="0" y="5191646"/>
                </a:lnTo>
                <a:close/>
              </a:path>
            </a:pathLst>
          </a:custGeom>
          <a:blipFill rotWithShape="1">
            <a:blip r:embed="rId4">
              <a:alphaModFix/>
            </a:blip>
            <a:stretch>
              <a:fillRect b="0" l="0" r="-102105" t="0"/>
            </a:stretch>
          </a:blipFill>
          <a:ln>
            <a:noFill/>
          </a:ln>
        </p:spPr>
      </p:sp>
      <p:sp>
        <p:nvSpPr>
          <p:cNvPr id="264" name="Google Shape;264;p16"/>
          <p:cNvSpPr/>
          <p:nvPr/>
        </p:nvSpPr>
        <p:spPr>
          <a:xfrm flipH="1" rot="5400000">
            <a:off x="10375584" y="4625074"/>
            <a:ext cx="2961868" cy="5191645"/>
          </a:xfrm>
          <a:custGeom>
            <a:rect b="b" l="l" r="r" t="t"/>
            <a:pathLst>
              <a:path extrusionOk="0" h="5191645" w="2961868">
                <a:moveTo>
                  <a:pt x="0" y="5191645"/>
                </a:moveTo>
                <a:lnTo>
                  <a:pt x="2961868" y="5191645"/>
                </a:lnTo>
                <a:lnTo>
                  <a:pt x="2961868" y="0"/>
                </a:lnTo>
                <a:lnTo>
                  <a:pt x="0" y="0"/>
                </a:lnTo>
                <a:lnTo>
                  <a:pt x="0" y="5191645"/>
                </a:lnTo>
                <a:close/>
              </a:path>
            </a:pathLst>
          </a:custGeom>
          <a:blipFill rotWithShape="1">
            <a:blip r:embed="rId4">
              <a:alphaModFix/>
            </a:blip>
            <a:stretch>
              <a:fillRect b="0" l="0" r="-102105" t="0"/>
            </a:stretch>
          </a:blipFill>
          <a:ln>
            <a:noFill/>
          </a:ln>
        </p:spPr>
      </p:sp>
      <p:grpSp>
        <p:nvGrpSpPr>
          <p:cNvPr id="265" name="Google Shape;265;p16"/>
          <p:cNvGrpSpPr/>
          <p:nvPr/>
        </p:nvGrpSpPr>
        <p:grpSpPr>
          <a:xfrm rot="5400000">
            <a:off x="9118396" y="-9118396"/>
            <a:ext cx="195868" cy="18432661"/>
            <a:chOff x="0" y="-38100"/>
            <a:chExt cx="51587" cy="4854693"/>
          </a:xfrm>
        </p:grpSpPr>
        <p:sp>
          <p:nvSpPr>
            <p:cNvPr id="266" name="Google Shape;266;p16"/>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267" name="Google Shape;267;p16"/>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16"/>
          <p:cNvGrpSpPr/>
          <p:nvPr/>
        </p:nvGrpSpPr>
        <p:grpSpPr>
          <a:xfrm rot="5400000">
            <a:off x="9118396" y="972736"/>
            <a:ext cx="195868" cy="18432661"/>
            <a:chOff x="0" y="-38100"/>
            <a:chExt cx="51587" cy="4854693"/>
          </a:xfrm>
        </p:grpSpPr>
        <p:sp>
          <p:nvSpPr>
            <p:cNvPr id="269" name="Google Shape;269;p16"/>
            <p:cNvSpPr/>
            <p:nvPr/>
          </p:nvSpPr>
          <p:spPr>
            <a:xfrm>
              <a:off x="0" y="0"/>
              <a:ext cx="51587" cy="4816592"/>
            </a:xfrm>
            <a:custGeom>
              <a:rect b="b" l="l" r="r" t="t"/>
              <a:pathLst>
                <a:path extrusionOk="0" h="4816592" w="51587">
                  <a:moveTo>
                    <a:pt x="0" y="0"/>
                  </a:moveTo>
                  <a:lnTo>
                    <a:pt x="51587" y="0"/>
                  </a:lnTo>
                  <a:lnTo>
                    <a:pt x="51587" y="4816592"/>
                  </a:lnTo>
                  <a:lnTo>
                    <a:pt x="0" y="4816592"/>
                  </a:lnTo>
                  <a:close/>
                </a:path>
              </a:pathLst>
            </a:custGeom>
            <a:solidFill>
              <a:srgbClr val="FFC606"/>
            </a:solidFill>
            <a:ln>
              <a:noFill/>
            </a:ln>
          </p:spPr>
        </p:sp>
        <p:sp>
          <p:nvSpPr>
            <p:cNvPr id="270" name="Google Shape;270;p16"/>
            <p:cNvSpPr txBox="1"/>
            <p:nvPr/>
          </p:nvSpPr>
          <p:spPr>
            <a:xfrm>
              <a:off x="0" y="-38100"/>
              <a:ext cx="51587" cy="48546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16"/>
          <p:cNvSpPr txBox="1"/>
          <p:nvPr/>
        </p:nvSpPr>
        <p:spPr>
          <a:xfrm>
            <a:off x="1185291" y="3060661"/>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72" name="Google Shape;272;p16"/>
          <p:cNvSpPr txBox="1"/>
          <p:nvPr/>
        </p:nvSpPr>
        <p:spPr>
          <a:xfrm>
            <a:off x="13746618" y="3060661"/>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cxnSp>
        <p:nvCxnSpPr>
          <p:cNvPr id="273" name="Google Shape;273;p16"/>
          <p:cNvCxnSpPr/>
          <p:nvPr/>
        </p:nvCxnSpPr>
        <p:spPr>
          <a:xfrm>
            <a:off x="3965207" y="2754496"/>
            <a:ext cx="2595823" cy="0"/>
          </a:xfrm>
          <a:prstGeom prst="straightConnector1">
            <a:avLst/>
          </a:prstGeom>
          <a:noFill/>
          <a:ln cap="rnd" cmpd="sng" w="38100">
            <a:solidFill>
              <a:srgbClr val="FFC606"/>
            </a:solidFill>
            <a:prstDash val="solid"/>
            <a:round/>
            <a:headEnd len="lg" w="lg" type="oval"/>
            <a:tailEnd len="sm" w="sm" type="none"/>
          </a:ln>
        </p:spPr>
      </p:cxnSp>
      <p:cxnSp>
        <p:nvCxnSpPr>
          <p:cNvPr id="274" name="Google Shape;274;p16"/>
          <p:cNvCxnSpPr/>
          <p:nvPr/>
        </p:nvCxnSpPr>
        <p:spPr>
          <a:xfrm rot="10800000">
            <a:off x="6541979" y="2750438"/>
            <a:ext cx="0" cy="1501393"/>
          </a:xfrm>
          <a:prstGeom prst="straightConnector1">
            <a:avLst/>
          </a:prstGeom>
          <a:noFill/>
          <a:ln cap="rnd" cmpd="sng" w="38100">
            <a:solidFill>
              <a:srgbClr val="FFC606"/>
            </a:solidFill>
            <a:prstDash val="solid"/>
            <a:round/>
            <a:headEnd len="sm" w="sm" type="none"/>
            <a:tailEnd len="sm" w="sm" type="none"/>
          </a:ln>
        </p:spPr>
      </p:cxnSp>
      <p:cxnSp>
        <p:nvCxnSpPr>
          <p:cNvPr id="275" name="Google Shape;275;p16"/>
          <p:cNvCxnSpPr/>
          <p:nvPr/>
        </p:nvCxnSpPr>
        <p:spPr>
          <a:xfrm>
            <a:off x="12410464" y="6204032"/>
            <a:ext cx="0" cy="1501393"/>
          </a:xfrm>
          <a:prstGeom prst="straightConnector1">
            <a:avLst/>
          </a:prstGeom>
          <a:noFill/>
          <a:ln cap="rnd" cmpd="sng" w="38100">
            <a:solidFill>
              <a:srgbClr val="FFC606"/>
            </a:solidFill>
            <a:prstDash val="solid"/>
            <a:round/>
            <a:headEnd len="sm" w="sm" type="none"/>
            <a:tailEnd len="sm" w="sm" type="none"/>
          </a:ln>
        </p:spPr>
      </p:cxnSp>
      <p:grpSp>
        <p:nvGrpSpPr>
          <p:cNvPr id="276" name="Google Shape;276;p16"/>
          <p:cNvGrpSpPr/>
          <p:nvPr/>
        </p:nvGrpSpPr>
        <p:grpSpPr>
          <a:xfrm>
            <a:off x="11704111" y="2750438"/>
            <a:ext cx="2595823" cy="1501393"/>
            <a:chOff x="0" y="19989"/>
            <a:chExt cx="3461097" cy="2001857"/>
          </a:xfrm>
        </p:grpSpPr>
        <p:cxnSp>
          <p:nvCxnSpPr>
            <p:cNvPr id="277" name="Google Shape;277;p16"/>
            <p:cNvCxnSpPr/>
            <p:nvPr/>
          </p:nvCxnSpPr>
          <p:spPr>
            <a:xfrm>
              <a:off x="0" y="25400"/>
              <a:ext cx="3461097" cy="0"/>
            </a:xfrm>
            <a:prstGeom prst="straightConnector1">
              <a:avLst/>
            </a:prstGeom>
            <a:noFill/>
            <a:ln cap="rnd" cmpd="sng" w="50800">
              <a:solidFill>
                <a:srgbClr val="688186"/>
              </a:solidFill>
              <a:prstDash val="solid"/>
              <a:round/>
              <a:headEnd len="sm" w="sm" type="none"/>
              <a:tailEnd len="lg" w="lg" type="oval"/>
            </a:ln>
          </p:spPr>
        </p:cxnSp>
        <p:cxnSp>
          <p:nvCxnSpPr>
            <p:cNvPr id="278" name="Google Shape;278;p16"/>
            <p:cNvCxnSpPr/>
            <p:nvPr/>
          </p:nvCxnSpPr>
          <p:spPr>
            <a:xfrm rot="10800000">
              <a:off x="30480" y="19989"/>
              <a:ext cx="0" cy="2001857"/>
            </a:xfrm>
            <a:prstGeom prst="straightConnector1">
              <a:avLst/>
            </a:prstGeom>
            <a:noFill/>
            <a:ln cap="rnd" cmpd="sng" w="50800">
              <a:solidFill>
                <a:srgbClr val="688186"/>
              </a:solidFill>
              <a:prstDash val="solid"/>
              <a:round/>
              <a:headEnd len="sm" w="sm" type="none"/>
              <a:tailEnd len="sm" w="sm" type="none"/>
            </a:ln>
          </p:spPr>
        </p:cxnSp>
      </p:grpSp>
      <p:cxnSp>
        <p:nvCxnSpPr>
          <p:cNvPr id="279" name="Google Shape;279;p16"/>
          <p:cNvCxnSpPr/>
          <p:nvPr/>
        </p:nvCxnSpPr>
        <p:spPr>
          <a:xfrm rot="10800000">
            <a:off x="1185291" y="7701367"/>
            <a:ext cx="4711294" cy="0"/>
          </a:xfrm>
          <a:prstGeom prst="straightConnector1">
            <a:avLst/>
          </a:prstGeom>
          <a:noFill/>
          <a:ln cap="rnd" cmpd="sng" w="38100">
            <a:solidFill>
              <a:srgbClr val="688186"/>
            </a:solidFill>
            <a:prstDash val="solid"/>
            <a:round/>
            <a:headEnd len="sm" w="sm" type="none"/>
            <a:tailEnd len="lg" w="lg" type="oval"/>
          </a:ln>
        </p:spPr>
      </p:cxnSp>
      <p:cxnSp>
        <p:nvCxnSpPr>
          <p:cNvPr id="280" name="Google Shape;280;p16"/>
          <p:cNvCxnSpPr/>
          <p:nvPr/>
        </p:nvCxnSpPr>
        <p:spPr>
          <a:xfrm>
            <a:off x="12391414" y="7701367"/>
            <a:ext cx="4711294" cy="0"/>
          </a:xfrm>
          <a:prstGeom prst="straightConnector1">
            <a:avLst/>
          </a:prstGeom>
          <a:noFill/>
          <a:ln cap="rnd" cmpd="sng" w="38100">
            <a:solidFill>
              <a:srgbClr val="FFC606"/>
            </a:solidFill>
            <a:prstDash val="solid"/>
            <a:round/>
            <a:headEnd len="sm" w="sm" type="none"/>
            <a:tailEnd len="lg" w="lg" type="oval"/>
          </a:ln>
        </p:spPr>
      </p:cxnSp>
      <p:cxnSp>
        <p:nvCxnSpPr>
          <p:cNvPr id="281" name="Google Shape;281;p16"/>
          <p:cNvCxnSpPr/>
          <p:nvPr/>
        </p:nvCxnSpPr>
        <p:spPr>
          <a:xfrm>
            <a:off x="5877536" y="6204032"/>
            <a:ext cx="0" cy="1501393"/>
          </a:xfrm>
          <a:prstGeom prst="straightConnector1">
            <a:avLst/>
          </a:prstGeom>
          <a:noFill/>
          <a:ln cap="rnd" cmpd="sng" w="38100">
            <a:solidFill>
              <a:srgbClr val="688186"/>
            </a:solidFill>
            <a:prstDash val="solid"/>
            <a:round/>
            <a:headEnd len="sm" w="sm" type="none"/>
            <a:tailEnd len="sm" w="sm" type="none"/>
          </a:ln>
        </p:spPr>
      </p:cxnSp>
      <p:sp>
        <p:nvSpPr>
          <p:cNvPr id="282" name="Google Shape;282;p16"/>
          <p:cNvSpPr txBox="1"/>
          <p:nvPr/>
        </p:nvSpPr>
        <p:spPr>
          <a:xfrm>
            <a:off x="1776555" y="727348"/>
            <a:ext cx="14734890" cy="1237615"/>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1" i="0" lang="en-US" sz="8000" u="none" cap="none" strike="noStrike">
                <a:solidFill>
                  <a:srgbClr val="688186"/>
                </a:solidFill>
                <a:latin typeface="Josefin Sans"/>
                <a:ea typeface="Josefin Sans"/>
                <a:cs typeface="Josefin Sans"/>
                <a:sym typeface="Josefin Sans"/>
              </a:rPr>
              <a:t>PROJECT MANAGEMENT</a:t>
            </a:r>
            <a:endParaRPr/>
          </a:p>
        </p:txBody>
      </p:sp>
      <p:sp>
        <p:nvSpPr>
          <p:cNvPr id="283" name="Google Shape;283;p16"/>
          <p:cNvSpPr txBox="1"/>
          <p:nvPr/>
        </p:nvSpPr>
        <p:spPr>
          <a:xfrm>
            <a:off x="1185291" y="7934960"/>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84" name="Google Shape;284;p16"/>
          <p:cNvSpPr txBox="1"/>
          <p:nvPr/>
        </p:nvSpPr>
        <p:spPr>
          <a:xfrm>
            <a:off x="13746618" y="7934960"/>
            <a:ext cx="3356090" cy="13233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Assistant"/>
                <a:ea typeface="Assistant"/>
                <a:cs typeface="Assistant"/>
                <a:sym typeface="Assistant"/>
              </a:rPr>
              <a:t>Lorem ipsum dolor sit amet, consectetur adipiscing elit, sed do eiusmod tempor incididunt ut labore et dolore magna aliqua.</a:t>
            </a:r>
            <a:endParaRPr/>
          </a:p>
        </p:txBody>
      </p:sp>
      <p:sp>
        <p:nvSpPr>
          <p:cNvPr id="285" name="Google Shape;285;p16"/>
          <p:cNvSpPr txBox="1"/>
          <p:nvPr/>
        </p:nvSpPr>
        <p:spPr>
          <a:xfrm>
            <a:off x="1816102" y="2555650"/>
            <a:ext cx="2094470"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Idea 01</a:t>
            </a:r>
            <a:endParaRPr/>
          </a:p>
        </p:txBody>
      </p:sp>
      <p:sp>
        <p:nvSpPr>
          <p:cNvPr id="286" name="Google Shape;286;p16"/>
          <p:cNvSpPr txBox="1"/>
          <p:nvPr/>
        </p:nvSpPr>
        <p:spPr>
          <a:xfrm>
            <a:off x="14377428" y="2555650"/>
            <a:ext cx="2094470"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Idea 02</a:t>
            </a:r>
            <a:endParaRPr/>
          </a:p>
        </p:txBody>
      </p:sp>
      <p:sp>
        <p:nvSpPr>
          <p:cNvPr id="287" name="Google Shape;287;p16"/>
          <p:cNvSpPr txBox="1"/>
          <p:nvPr/>
        </p:nvSpPr>
        <p:spPr>
          <a:xfrm>
            <a:off x="1816102" y="7035887"/>
            <a:ext cx="2094470"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Idea 03</a:t>
            </a:r>
            <a:endParaRPr/>
          </a:p>
        </p:txBody>
      </p:sp>
      <p:sp>
        <p:nvSpPr>
          <p:cNvPr id="288" name="Google Shape;288;p16"/>
          <p:cNvSpPr txBox="1"/>
          <p:nvPr/>
        </p:nvSpPr>
        <p:spPr>
          <a:xfrm>
            <a:off x="14377428" y="7035887"/>
            <a:ext cx="2094470" cy="389255"/>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2299" u="none" cap="none" strike="noStrike">
                <a:solidFill>
                  <a:srgbClr val="000000"/>
                </a:solidFill>
                <a:latin typeface="Assistant"/>
                <a:ea typeface="Assistant"/>
                <a:cs typeface="Assistant"/>
                <a:sym typeface="Assistant"/>
              </a:rPr>
              <a:t>Idea 04</a:t>
            </a:r>
            <a:endParaRPr/>
          </a:p>
        </p:txBody>
      </p:sp>
      <p:pic>
        <p:nvPicPr>
          <p:cNvPr id="289" name="Google Shape;289;p16"/>
          <p:cNvPicPr preferRelativeResize="0"/>
          <p:nvPr/>
        </p:nvPicPr>
        <p:blipFill>
          <a:blip r:embed="rId5">
            <a:alphaModFix/>
          </a:blip>
          <a:stretch>
            <a:fillRect/>
          </a:stretch>
        </p:blipFill>
        <p:spPr>
          <a:xfrm>
            <a:off x="7184722" y="3769051"/>
            <a:ext cx="1458632" cy="1368400"/>
          </a:xfrm>
          <a:prstGeom prst="rect">
            <a:avLst/>
          </a:prstGeom>
          <a:noFill/>
          <a:ln>
            <a:noFill/>
          </a:ln>
        </p:spPr>
      </p:pic>
      <p:pic>
        <p:nvPicPr>
          <p:cNvPr id="290" name="Google Shape;290;p16"/>
          <p:cNvPicPr preferRelativeResize="0"/>
          <p:nvPr/>
        </p:nvPicPr>
        <p:blipFill>
          <a:blip r:embed="rId6">
            <a:alphaModFix/>
          </a:blip>
          <a:stretch>
            <a:fillRect/>
          </a:stretch>
        </p:blipFill>
        <p:spPr>
          <a:xfrm>
            <a:off x="9840225" y="3848725"/>
            <a:ext cx="1280305" cy="1237625"/>
          </a:xfrm>
          <a:prstGeom prst="rect">
            <a:avLst/>
          </a:prstGeom>
          <a:noFill/>
          <a:ln>
            <a:noFill/>
          </a:ln>
        </p:spPr>
      </p:pic>
      <p:pic>
        <p:nvPicPr>
          <p:cNvPr id="291" name="Google Shape;291;p16"/>
          <p:cNvPicPr preferRelativeResize="0"/>
          <p:nvPr/>
        </p:nvPicPr>
        <p:blipFill>
          <a:blip r:embed="rId7">
            <a:alphaModFix/>
          </a:blip>
          <a:stretch>
            <a:fillRect/>
          </a:stretch>
        </p:blipFill>
        <p:spPr>
          <a:xfrm>
            <a:off x="9642475" y="6204024"/>
            <a:ext cx="1280300" cy="1267101"/>
          </a:xfrm>
          <a:prstGeom prst="rect">
            <a:avLst/>
          </a:prstGeom>
          <a:noFill/>
          <a:ln>
            <a:noFill/>
          </a:ln>
        </p:spPr>
      </p:pic>
      <p:pic>
        <p:nvPicPr>
          <p:cNvPr id="292" name="Google Shape;292;p16"/>
          <p:cNvPicPr preferRelativeResize="0"/>
          <p:nvPr/>
        </p:nvPicPr>
        <p:blipFill>
          <a:blip r:embed="rId8">
            <a:alphaModFix/>
          </a:blip>
          <a:stretch>
            <a:fillRect/>
          </a:stretch>
        </p:blipFill>
        <p:spPr>
          <a:xfrm>
            <a:off x="7392713" y="6031725"/>
            <a:ext cx="1042639" cy="1501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