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Julius Sans One"/>
      <p:regular r:id="rId29"/>
    </p:embeddedFont>
    <p:embeddedFont>
      <p:font typeface="Jaldi"/>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251127-3ECA-4B29-8B27-6E7E41DC202C}">
  <a:tblStyle styleId="{AB251127-3ECA-4B29-8B27-6E7E41DC202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JuliusSansOn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Jaldi-bold.fntdata"/><Relationship Id="rId30" Type="http://schemas.openxmlformats.org/officeDocument/2006/relationships/font" Target="fonts/Jaldi-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grpSp>
        <p:nvGrpSpPr>
          <p:cNvPr id="10" name="Google Shape;10;p3"/>
          <p:cNvGrpSpPr/>
          <p:nvPr/>
        </p:nvGrpSpPr>
        <p:grpSpPr>
          <a:xfrm>
            <a:off x="1628981" y="-144662"/>
            <a:ext cx="16659127" cy="10431728"/>
            <a:chOff x="0" y="-38100"/>
            <a:chExt cx="4387560" cy="2747433"/>
          </a:xfrm>
        </p:grpSpPr>
        <p:sp>
          <p:nvSpPr>
            <p:cNvPr id="11" name="Google Shape;11;p3"/>
            <p:cNvSpPr/>
            <p:nvPr/>
          </p:nvSpPr>
          <p:spPr>
            <a:xfrm>
              <a:off x="0" y="0"/>
              <a:ext cx="4387560" cy="2709333"/>
            </a:xfrm>
            <a:custGeom>
              <a:rect b="b" l="l" r="r" t="t"/>
              <a:pathLst>
                <a:path extrusionOk="0" h="2709333" w="4387560">
                  <a:moveTo>
                    <a:pt x="0" y="0"/>
                  </a:moveTo>
                  <a:lnTo>
                    <a:pt x="4387560" y="0"/>
                  </a:lnTo>
                  <a:lnTo>
                    <a:pt x="4387560" y="2709333"/>
                  </a:lnTo>
                  <a:lnTo>
                    <a:pt x="0" y="2709333"/>
                  </a:lnTo>
                  <a:close/>
                </a:path>
              </a:pathLst>
            </a:custGeom>
            <a:solidFill>
              <a:srgbClr val="1F7CBF"/>
            </a:solidFill>
            <a:ln>
              <a:noFill/>
            </a:ln>
          </p:spPr>
        </p:sp>
        <p:sp>
          <p:nvSpPr>
            <p:cNvPr id="12" name="Google Shape;12;p3"/>
            <p:cNvSpPr txBox="1"/>
            <p:nvPr/>
          </p:nvSpPr>
          <p:spPr>
            <a:xfrm>
              <a:off x="0" y="-38100"/>
              <a:ext cx="4387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 name="Google Shape;13;p3"/>
          <p:cNvSpPr/>
          <p:nvPr>
            <p:ph idx="2" type="pic"/>
          </p:nvPr>
        </p:nvSpPr>
        <p:spPr>
          <a:xfrm>
            <a:off x="1629025" y="150"/>
            <a:ext cx="16659000" cy="10287000"/>
          </a:xfrm>
          <a:prstGeom prst="rect">
            <a:avLst/>
          </a:prstGeom>
          <a:noFill/>
          <a:ln>
            <a:noFill/>
          </a:ln>
        </p:spPr>
      </p:sp>
      <p:grpSp>
        <p:nvGrpSpPr>
          <p:cNvPr id="14" name="Google Shape;14;p3"/>
          <p:cNvGrpSpPr/>
          <p:nvPr/>
        </p:nvGrpSpPr>
        <p:grpSpPr>
          <a:xfrm>
            <a:off x="0" y="-160279"/>
            <a:ext cx="1629294" cy="1789573"/>
            <a:chOff x="0" y="-38100"/>
            <a:chExt cx="387300" cy="425400"/>
          </a:xfrm>
        </p:grpSpPr>
        <p:sp>
          <p:nvSpPr>
            <p:cNvPr id="15" name="Google Shape;15;p3"/>
            <p:cNvSpPr/>
            <p:nvPr/>
          </p:nvSpPr>
          <p:spPr>
            <a:xfrm>
              <a:off x="0" y="0"/>
              <a:ext cx="387223" cy="387223"/>
            </a:xfrm>
            <a:custGeom>
              <a:rect b="b" l="l" r="r" t="t"/>
              <a:pathLst>
                <a:path extrusionOk="0" h="387223" w="387223">
                  <a:moveTo>
                    <a:pt x="0" y="0"/>
                  </a:moveTo>
                  <a:lnTo>
                    <a:pt x="387223" y="0"/>
                  </a:lnTo>
                  <a:lnTo>
                    <a:pt x="387223" y="387223"/>
                  </a:lnTo>
                  <a:lnTo>
                    <a:pt x="0" y="387223"/>
                  </a:lnTo>
                  <a:close/>
                </a:path>
              </a:pathLst>
            </a:custGeom>
            <a:solidFill>
              <a:srgbClr val="1F7CBF"/>
            </a:solidFill>
            <a:ln>
              <a:noFill/>
            </a:ln>
          </p:spPr>
        </p:sp>
        <p:sp>
          <p:nvSpPr>
            <p:cNvPr id="16" name="Google Shape;16;p3"/>
            <p:cNvSpPr txBox="1"/>
            <p:nvPr/>
          </p:nvSpPr>
          <p:spPr>
            <a:xfrm>
              <a:off x="0" y="-38100"/>
              <a:ext cx="387300" cy="425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 name="Google Shape;17;p3"/>
          <p:cNvSpPr txBox="1"/>
          <p:nvPr/>
        </p:nvSpPr>
        <p:spPr>
          <a:xfrm rot="-5400000">
            <a:off x="-1983027"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cxnSp>
        <p:nvCxnSpPr>
          <p:cNvPr id="18" name="Google Shape;18;p3"/>
          <p:cNvCxnSpPr/>
          <p:nvPr/>
        </p:nvCxnSpPr>
        <p:spPr>
          <a:xfrm rot="10800000">
            <a:off x="795441" y="2482859"/>
            <a:ext cx="0" cy="1452900"/>
          </a:xfrm>
          <a:prstGeom prst="straightConnector1">
            <a:avLst/>
          </a:prstGeom>
          <a:noFill/>
          <a:ln cap="flat" cmpd="sng" w="38100">
            <a:solidFill>
              <a:srgbClr val="1F7CBF"/>
            </a:solidFill>
            <a:prstDash val="solid"/>
            <a:round/>
            <a:headEnd len="sm" w="sm" type="none"/>
            <a:tailEnd len="sm" w="sm" type="none"/>
          </a:ln>
        </p:spPr>
      </p:cxnSp>
      <p:sp>
        <p:nvSpPr>
          <p:cNvPr id="19" name="Google Shape;19;p3"/>
          <p:cNvSpPr txBox="1"/>
          <p:nvPr>
            <p:ph type="title"/>
          </p:nvPr>
        </p:nvSpPr>
        <p:spPr>
          <a:xfrm>
            <a:off x="2615700" y="5653250"/>
            <a:ext cx="15925500" cy="3803400"/>
          </a:xfrm>
          <a:prstGeom prst="rect">
            <a:avLst/>
          </a:prstGeom>
        </p:spPr>
        <p:txBody>
          <a:bodyPr anchorCtr="0" anchor="t" bIns="45700" lIns="91425" spcFirstLastPara="1" rIns="91425" wrap="square" tIns="45700">
            <a:normAutofit/>
          </a:bodyPr>
          <a:lstStyle>
            <a:lvl1pPr lvl="0" algn="l">
              <a:spcBef>
                <a:spcPts val="0"/>
              </a:spcBef>
              <a:spcAft>
                <a:spcPts val="0"/>
              </a:spcAft>
              <a:buClr>
                <a:schemeClr val="lt1"/>
              </a:buClr>
              <a:buSzPts val="14100"/>
              <a:buNone/>
              <a:defRPr sz="14100">
                <a:solidFill>
                  <a:schemeClr val="lt1"/>
                </a:solidFill>
              </a:defRPr>
            </a:lvl1pPr>
            <a:lvl2pPr lvl="1">
              <a:spcBef>
                <a:spcPts val="0"/>
              </a:spcBef>
              <a:spcAft>
                <a:spcPts val="0"/>
              </a:spcAft>
              <a:buSzPts val="14100"/>
              <a:buNone/>
              <a:defRPr sz="14100"/>
            </a:lvl2pPr>
            <a:lvl3pPr lvl="2">
              <a:spcBef>
                <a:spcPts val="0"/>
              </a:spcBef>
              <a:spcAft>
                <a:spcPts val="0"/>
              </a:spcAft>
              <a:buSzPts val="14100"/>
              <a:buNone/>
              <a:defRPr sz="14100"/>
            </a:lvl3pPr>
            <a:lvl4pPr lvl="3">
              <a:spcBef>
                <a:spcPts val="0"/>
              </a:spcBef>
              <a:spcAft>
                <a:spcPts val="0"/>
              </a:spcAft>
              <a:buSzPts val="14100"/>
              <a:buNone/>
              <a:defRPr sz="14100"/>
            </a:lvl4pPr>
            <a:lvl5pPr lvl="4">
              <a:spcBef>
                <a:spcPts val="0"/>
              </a:spcBef>
              <a:spcAft>
                <a:spcPts val="0"/>
              </a:spcAft>
              <a:buSzPts val="14100"/>
              <a:buNone/>
              <a:defRPr sz="14100"/>
            </a:lvl5pPr>
            <a:lvl6pPr lvl="5">
              <a:spcBef>
                <a:spcPts val="0"/>
              </a:spcBef>
              <a:spcAft>
                <a:spcPts val="0"/>
              </a:spcAft>
              <a:buSzPts val="14100"/>
              <a:buNone/>
              <a:defRPr sz="14100"/>
            </a:lvl6pPr>
            <a:lvl7pPr lvl="6">
              <a:spcBef>
                <a:spcPts val="0"/>
              </a:spcBef>
              <a:spcAft>
                <a:spcPts val="0"/>
              </a:spcAft>
              <a:buSzPts val="14100"/>
              <a:buNone/>
              <a:defRPr sz="14100"/>
            </a:lvl7pPr>
            <a:lvl8pPr lvl="7">
              <a:spcBef>
                <a:spcPts val="0"/>
              </a:spcBef>
              <a:spcAft>
                <a:spcPts val="0"/>
              </a:spcAft>
              <a:buSzPts val="14100"/>
              <a:buNone/>
              <a:defRPr sz="14100"/>
            </a:lvl8pPr>
            <a:lvl9pPr lvl="8">
              <a:spcBef>
                <a:spcPts val="0"/>
              </a:spcBef>
              <a:spcAft>
                <a:spcPts val="0"/>
              </a:spcAft>
              <a:buSzPts val="14100"/>
              <a:buNone/>
              <a:defRPr sz="14100"/>
            </a:lvl9pPr>
          </a:lstStyle>
          <a:p/>
        </p:txBody>
      </p:sp>
      <p:sp>
        <p:nvSpPr>
          <p:cNvPr id="20" name="Google Shape;20;p3"/>
          <p:cNvSpPr txBox="1"/>
          <p:nvPr>
            <p:ph idx="1" type="subTitle"/>
          </p:nvPr>
        </p:nvSpPr>
        <p:spPr>
          <a:xfrm>
            <a:off x="2615700" y="471785"/>
            <a:ext cx="7636500" cy="558300"/>
          </a:xfrm>
          <a:prstGeom prst="rect">
            <a:avLst/>
          </a:prstGeom>
        </p:spPr>
        <p:txBody>
          <a:bodyPr anchorCtr="0" anchor="t" bIns="45700" lIns="91425" spcFirstLastPara="1" rIns="91425" wrap="square" tIns="45700">
            <a:normAutofit/>
          </a:bodyPr>
          <a:lstStyle>
            <a:lvl1pPr lvl="0" algn="l">
              <a:spcBef>
                <a:spcPts val="640"/>
              </a:spcBef>
              <a:spcAft>
                <a:spcPts val="0"/>
              </a:spcAft>
              <a:buClr>
                <a:schemeClr val="lt1"/>
              </a:buClr>
              <a:buSzPts val="2650"/>
              <a:buNone/>
              <a:defRPr sz="2650">
                <a:solidFill>
                  <a:schemeClr val="lt1"/>
                </a:solidFill>
              </a:defRPr>
            </a:lvl1pPr>
            <a:lvl2pPr lvl="1">
              <a:spcBef>
                <a:spcPts val="560"/>
              </a:spcBef>
              <a:spcAft>
                <a:spcPts val="0"/>
              </a:spcAft>
              <a:buSzPts val="2050"/>
              <a:buNone/>
              <a:defRPr/>
            </a:lvl2pPr>
            <a:lvl3pPr lvl="2">
              <a:spcBef>
                <a:spcPts val="480"/>
              </a:spcBef>
              <a:spcAft>
                <a:spcPts val="0"/>
              </a:spcAft>
              <a:buSzPts val="2050"/>
              <a:buNone/>
              <a:defRPr/>
            </a:lvl3pPr>
            <a:lvl4pPr lvl="3">
              <a:spcBef>
                <a:spcPts val="400"/>
              </a:spcBef>
              <a:spcAft>
                <a:spcPts val="0"/>
              </a:spcAft>
              <a:buSzPts val="2050"/>
              <a:buNone/>
              <a:defRPr/>
            </a:lvl4pPr>
            <a:lvl5pPr lvl="4">
              <a:spcBef>
                <a:spcPts val="400"/>
              </a:spcBef>
              <a:spcAft>
                <a:spcPts val="0"/>
              </a:spcAft>
              <a:buSzPts val="2050"/>
              <a:buNone/>
              <a:defRPr/>
            </a:lvl5pPr>
            <a:lvl6pPr lvl="5">
              <a:spcBef>
                <a:spcPts val="400"/>
              </a:spcBef>
              <a:spcAft>
                <a:spcPts val="0"/>
              </a:spcAft>
              <a:buSzPts val="2050"/>
              <a:buNone/>
              <a:defRPr/>
            </a:lvl6pPr>
            <a:lvl7pPr lvl="6">
              <a:spcBef>
                <a:spcPts val="400"/>
              </a:spcBef>
              <a:spcAft>
                <a:spcPts val="0"/>
              </a:spcAft>
              <a:buSzPts val="2050"/>
              <a:buNone/>
              <a:defRPr/>
            </a:lvl7pPr>
            <a:lvl8pPr lvl="7">
              <a:spcBef>
                <a:spcPts val="400"/>
              </a:spcBef>
              <a:spcAft>
                <a:spcPts val="0"/>
              </a:spcAft>
              <a:buSzPts val="2050"/>
              <a:buNone/>
              <a:defRPr/>
            </a:lvl8pPr>
            <a:lvl9pPr lvl="8">
              <a:spcBef>
                <a:spcPts val="400"/>
              </a:spcBef>
              <a:spcAft>
                <a:spcPts val="0"/>
              </a:spcAft>
              <a:buSzPts val="20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52999"/>
          </a:blip>
          <a:srcRect b="36398" l="0" r="9730" t="26660"/>
          <a:stretch/>
        </p:blipFill>
        <p:spPr>
          <a:xfrm>
            <a:off x="0" y="0"/>
            <a:ext cx="18287999" cy="4991121"/>
          </a:xfrm>
          <a:prstGeom prst="rect">
            <a:avLst/>
          </a:prstGeom>
          <a:noFill/>
          <a:ln>
            <a:noFill/>
          </a:ln>
        </p:spPr>
      </p:pic>
      <p:grpSp>
        <p:nvGrpSpPr>
          <p:cNvPr id="23" name="Google Shape;23;p4"/>
          <p:cNvGrpSpPr/>
          <p:nvPr/>
        </p:nvGrpSpPr>
        <p:grpSpPr>
          <a:xfrm>
            <a:off x="1651542" y="3224345"/>
            <a:ext cx="3086120" cy="3230782"/>
            <a:chOff x="0" y="-38100"/>
            <a:chExt cx="812800" cy="850900"/>
          </a:xfrm>
        </p:grpSpPr>
        <p:sp>
          <p:nvSpPr>
            <p:cNvPr id="24" name="Google Shape;24;p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alpha val="60000"/>
              </a:srgbClr>
            </a:solidFill>
            <a:ln>
              <a:noFill/>
            </a:ln>
          </p:spPr>
        </p:sp>
        <p:sp>
          <p:nvSpPr>
            <p:cNvPr id="25" name="Google Shape;25;p4"/>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 name="Google Shape;26;p4"/>
          <p:cNvGrpSpPr/>
          <p:nvPr/>
        </p:nvGrpSpPr>
        <p:grpSpPr>
          <a:xfrm>
            <a:off x="5617814" y="3224345"/>
            <a:ext cx="3086120" cy="3230782"/>
            <a:chOff x="0" y="-38100"/>
            <a:chExt cx="812800" cy="850900"/>
          </a:xfrm>
        </p:grpSpPr>
        <p:sp>
          <p:nvSpPr>
            <p:cNvPr id="27" name="Google Shape;27;p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solidFill>
            <a:ln>
              <a:noFill/>
            </a:ln>
          </p:spPr>
        </p:sp>
        <p:sp>
          <p:nvSpPr>
            <p:cNvPr id="28" name="Google Shape;28;p4"/>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 name="Google Shape;29;p4"/>
          <p:cNvGrpSpPr/>
          <p:nvPr/>
        </p:nvGrpSpPr>
        <p:grpSpPr>
          <a:xfrm>
            <a:off x="9584086" y="3224345"/>
            <a:ext cx="3086120" cy="3230782"/>
            <a:chOff x="0" y="-38100"/>
            <a:chExt cx="812800" cy="850900"/>
          </a:xfrm>
        </p:grpSpPr>
        <p:sp>
          <p:nvSpPr>
            <p:cNvPr id="30" name="Google Shape;30;p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alpha val="60000"/>
              </a:srgbClr>
            </a:solidFill>
            <a:ln>
              <a:noFill/>
            </a:ln>
          </p:spPr>
        </p:sp>
        <p:sp>
          <p:nvSpPr>
            <p:cNvPr id="31" name="Google Shape;31;p4"/>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 name="Google Shape;32;p4"/>
          <p:cNvGrpSpPr/>
          <p:nvPr/>
        </p:nvGrpSpPr>
        <p:grpSpPr>
          <a:xfrm>
            <a:off x="13550358" y="3224345"/>
            <a:ext cx="3086120" cy="3230782"/>
            <a:chOff x="0" y="-38100"/>
            <a:chExt cx="812800" cy="850900"/>
          </a:xfrm>
        </p:grpSpPr>
        <p:sp>
          <p:nvSpPr>
            <p:cNvPr id="33" name="Google Shape;33;p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solidFill>
            <a:ln>
              <a:noFill/>
            </a:ln>
          </p:spPr>
        </p:sp>
        <p:sp>
          <p:nvSpPr>
            <p:cNvPr id="34" name="Google Shape;34;p4"/>
            <p:cNvSpPr txBox="1"/>
            <p:nvPr/>
          </p:nvSpPr>
          <p:spPr>
            <a:xfrm>
              <a:off x="0" y="-38100"/>
              <a:ext cx="812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 name="Google Shape;35;p4"/>
          <p:cNvSpPr txBox="1"/>
          <p:nvPr/>
        </p:nvSpPr>
        <p:spPr>
          <a:xfrm>
            <a:off x="2115891"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01</a:t>
            </a:r>
            <a:endParaRPr/>
          </a:p>
        </p:txBody>
      </p:sp>
      <p:sp>
        <p:nvSpPr>
          <p:cNvPr id="36" name="Google Shape;36;p4"/>
          <p:cNvSpPr txBox="1"/>
          <p:nvPr/>
        </p:nvSpPr>
        <p:spPr>
          <a:xfrm>
            <a:off x="6082164"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02</a:t>
            </a:r>
            <a:endParaRPr/>
          </a:p>
        </p:txBody>
      </p:sp>
      <p:sp>
        <p:nvSpPr>
          <p:cNvPr id="37" name="Google Shape;37;p4"/>
          <p:cNvSpPr txBox="1"/>
          <p:nvPr/>
        </p:nvSpPr>
        <p:spPr>
          <a:xfrm>
            <a:off x="10052450"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03</a:t>
            </a:r>
            <a:endParaRPr/>
          </a:p>
        </p:txBody>
      </p:sp>
      <p:sp>
        <p:nvSpPr>
          <p:cNvPr id="38" name="Google Shape;38;p4"/>
          <p:cNvSpPr txBox="1"/>
          <p:nvPr/>
        </p:nvSpPr>
        <p:spPr>
          <a:xfrm>
            <a:off x="14018722"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04</a:t>
            </a:r>
            <a:endParaRPr/>
          </a:p>
        </p:txBody>
      </p:sp>
      <p:sp>
        <p:nvSpPr>
          <p:cNvPr id="39" name="Google Shape;39;p4"/>
          <p:cNvSpPr txBox="1"/>
          <p:nvPr>
            <p:ph type="title"/>
          </p:nvPr>
        </p:nvSpPr>
        <p:spPr>
          <a:xfrm>
            <a:off x="316350" y="523496"/>
            <a:ext cx="17655300" cy="1847400"/>
          </a:xfrm>
          <a:prstGeom prst="rect">
            <a:avLst/>
          </a:prstGeom>
        </p:spPr>
        <p:txBody>
          <a:bodyPr anchorCtr="0" anchor="t" bIns="45700" lIns="91425" spcFirstLastPara="1" rIns="91425" wrap="square" tIns="45700">
            <a:normAutofit/>
          </a:bodyPr>
          <a:lstStyle>
            <a:lvl1pPr lvl="0">
              <a:spcBef>
                <a:spcPts val="0"/>
              </a:spcBef>
              <a:spcAft>
                <a:spcPts val="0"/>
              </a:spcAft>
              <a:buSzPts val="13700"/>
              <a:buNone/>
              <a:defRPr sz="13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 type="subTitle"/>
          </p:nvPr>
        </p:nvSpPr>
        <p:spPr>
          <a:xfrm>
            <a:off x="1651550" y="6837492"/>
            <a:ext cx="3481500" cy="1071900"/>
          </a:xfrm>
          <a:prstGeom prst="rect">
            <a:avLst/>
          </a:prstGeom>
        </p:spPr>
        <p:txBody>
          <a:bodyPr anchorCtr="0" anchor="t" bIns="45700" lIns="91425" spcFirstLastPara="1" rIns="91425" wrap="square" tIns="45700">
            <a:normAutofit/>
          </a:bodyPr>
          <a:lstStyle>
            <a:lvl1pPr lvl="0" algn="l">
              <a:spcBef>
                <a:spcPts val="640"/>
              </a:spcBef>
              <a:spcAft>
                <a:spcPts val="0"/>
              </a:spcAft>
              <a:buSzPts val="3450"/>
              <a:buNone/>
              <a:defRPr b="1" sz="3450"/>
            </a:lvl1pPr>
            <a:lvl2pPr lvl="1">
              <a:spcBef>
                <a:spcPts val="560"/>
              </a:spcBef>
              <a:spcAft>
                <a:spcPts val="0"/>
              </a:spcAft>
              <a:buSzPts val="2050"/>
              <a:buNone/>
              <a:defRPr/>
            </a:lvl2pPr>
            <a:lvl3pPr lvl="2">
              <a:spcBef>
                <a:spcPts val="480"/>
              </a:spcBef>
              <a:spcAft>
                <a:spcPts val="0"/>
              </a:spcAft>
              <a:buSzPts val="2050"/>
              <a:buNone/>
              <a:defRPr/>
            </a:lvl3pPr>
            <a:lvl4pPr lvl="3">
              <a:spcBef>
                <a:spcPts val="400"/>
              </a:spcBef>
              <a:spcAft>
                <a:spcPts val="0"/>
              </a:spcAft>
              <a:buSzPts val="2050"/>
              <a:buNone/>
              <a:defRPr/>
            </a:lvl4pPr>
            <a:lvl5pPr lvl="4">
              <a:spcBef>
                <a:spcPts val="400"/>
              </a:spcBef>
              <a:spcAft>
                <a:spcPts val="0"/>
              </a:spcAft>
              <a:buSzPts val="2050"/>
              <a:buNone/>
              <a:defRPr/>
            </a:lvl5pPr>
            <a:lvl6pPr lvl="5">
              <a:spcBef>
                <a:spcPts val="400"/>
              </a:spcBef>
              <a:spcAft>
                <a:spcPts val="0"/>
              </a:spcAft>
              <a:buSzPts val="2050"/>
              <a:buNone/>
              <a:defRPr/>
            </a:lvl6pPr>
            <a:lvl7pPr lvl="6">
              <a:spcBef>
                <a:spcPts val="400"/>
              </a:spcBef>
              <a:spcAft>
                <a:spcPts val="0"/>
              </a:spcAft>
              <a:buSzPts val="2050"/>
              <a:buNone/>
              <a:defRPr/>
            </a:lvl7pPr>
            <a:lvl8pPr lvl="7">
              <a:spcBef>
                <a:spcPts val="400"/>
              </a:spcBef>
              <a:spcAft>
                <a:spcPts val="0"/>
              </a:spcAft>
              <a:buSzPts val="2050"/>
              <a:buNone/>
              <a:defRPr/>
            </a:lvl8pPr>
            <a:lvl9pPr lvl="8">
              <a:spcBef>
                <a:spcPts val="400"/>
              </a:spcBef>
              <a:spcAft>
                <a:spcPts val="0"/>
              </a:spcAft>
              <a:buSzPts val="2050"/>
              <a:buNone/>
              <a:defRPr/>
            </a:lvl9pPr>
          </a:lstStyle>
          <a:p/>
        </p:txBody>
      </p:sp>
      <p:sp>
        <p:nvSpPr>
          <p:cNvPr id="41" name="Google Shape;41;p4"/>
          <p:cNvSpPr txBox="1"/>
          <p:nvPr>
            <p:ph idx="2" type="body"/>
          </p:nvPr>
        </p:nvSpPr>
        <p:spPr>
          <a:xfrm>
            <a:off x="1651550" y="8137500"/>
            <a:ext cx="3357300" cy="845700"/>
          </a:xfrm>
          <a:prstGeom prst="rect">
            <a:avLst/>
          </a:prstGeom>
        </p:spPr>
        <p:txBody>
          <a:bodyPr anchorCtr="0" anchor="t" bIns="45700" lIns="91425" spcFirstLastPara="1" rIns="91425" wrap="square" tIns="45700">
            <a:normAutofit/>
          </a:bodyPr>
          <a:lstStyle>
            <a:lvl1pPr indent="-358775" lvl="0" marL="457200" algn="l">
              <a:spcBef>
                <a:spcPts val="640"/>
              </a:spcBef>
              <a:spcAft>
                <a:spcPts val="0"/>
              </a:spcAft>
              <a:buSzPts val="2050"/>
              <a:buChar char="•"/>
              <a:defRPr/>
            </a:lvl1pPr>
            <a:lvl2pPr indent="-358775" lvl="1" marL="914400" algn="l">
              <a:spcBef>
                <a:spcPts val="560"/>
              </a:spcBef>
              <a:spcAft>
                <a:spcPts val="0"/>
              </a:spcAft>
              <a:buSzPts val="2050"/>
              <a:buChar char="–"/>
              <a:defRPr/>
            </a:lvl2pPr>
            <a:lvl3pPr indent="-358775" lvl="2" marL="1371600" algn="l">
              <a:spcBef>
                <a:spcPts val="480"/>
              </a:spcBef>
              <a:spcAft>
                <a:spcPts val="0"/>
              </a:spcAft>
              <a:buSzPts val="2050"/>
              <a:buChar char="•"/>
              <a:defRPr/>
            </a:lvl3pPr>
            <a:lvl4pPr indent="-358775" lvl="3" marL="1828800" algn="l">
              <a:spcBef>
                <a:spcPts val="400"/>
              </a:spcBef>
              <a:spcAft>
                <a:spcPts val="0"/>
              </a:spcAft>
              <a:buSzPts val="2050"/>
              <a:buChar char="–"/>
              <a:defRPr/>
            </a:lvl4pPr>
            <a:lvl5pPr indent="-358775" lvl="4" marL="2286000" algn="l">
              <a:spcBef>
                <a:spcPts val="400"/>
              </a:spcBef>
              <a:spcAft>
                <a:spcPts val="0"/>
              </a:spcAft>
              <a:buSzPts val="2050"/>
              <a:buChar char="»"/>
              <a:defRPr/>
            </a:lvl5pPr>
            <a:lvl6pPr indent="-358775" lvl="5" marL="2743200" algn="l">
              <a:spcBef>
                <a:spcPts val="400"/>
              </a:spcBef>
              <a:spcAft>
                <a:spcPts val="0"/>
              </a:spcAft>
              <a:buSzPts val="2050"/>
              <a:buChar char="•"/>
              <a:defRPr/>
            </a:lvl6pPr>
            <a:lvl7pPr indent="-358775" lvl="6" marL="3200400" algn="l">
              <a:spcBef>
                <a:spcPts val="400"/>
              </a:spcBef>
              <a:spcAft>
                <a:spcPts val="0"/>
              </a:spcAft>
              <a:buSzPts val="2050"/>
              <a:buChar char="•"/>
              <a:defRPr/>
            </a:lvl7pPr>
            <a:lvl8pPr indent="-358775" lvl="7" marL="3657600" algn="l">
              <a:spcBef>
                <a:spcPts val="400"/>
              </a:spcBef>
              <a:spcAft>
                <a:spcPts val="0"/>
              </a:spcAft>
              <a:buSzPts val="2050"/>
              <a:buChar char="•"/>
              <a:defRPr/>
            </a:lvl8pPr>
            <a:lvl9pPr indent="-358775" lvl="8" marL="4114800" algn="l">
              <a:spcBef>
                <a:spcPts val="400"/>
              </a:spcBef>
              <a:spcAft>
                <a:spcPts val="0"/>
              </a:spcAft>
              <a:buSzPts val="2050"/>
              <a:buChar char="•"/>
              <a:defRPr/>
            </a:lvl9pPr>
          </a:lstStyle>
          <a:p/>
        </p:txBody>
      </p:sp>
      <p:sp>
        <p:nvSpPr>
          <p:cNvPr id="42" name="Google Shape;42;p4"/>
          <p:cNvSpPr txBox="1"/>
          <p:nvPr>
            <p:ph idx="3" type="subTitle"/>
          </p:nvPr>
        </p:nvSpPr>
        <p:spPr>
          <a:xfrm>
            <a:off x="5617825" y="6837492"/>
            <a:ext cx="3481500" cy="10719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450"/>
              <a:buNone/>
              <a:defRPr b="1" sz="34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43" name="Google Shape;43;p4"/>
          <p:cNvSpPr txBox="1"/>
          <p:nvPr>
            <p:ph idx="4" type="body"/>
          </p:nvPr>
        </p:nvSpPr>
        <p:spPr>
          <a:xfrm>
            <a:off x="5617825" y="8137500"/>
            <a:ext cx="3357300" cy="845700"/>
          </a:xfrm>
          <a:prstGeom prst="rect">
            <a:avLst/>
          </a:prstGeom>
        </p:spPr>
        <p:txBody>
          <a:bodyPr anchorCtr="0" anchor="t" bIns="45700" lIns="91425" spcFirstLastPara="1" rIns="91425" wrap="square" tIns="45700">
            <a:normAutofit/>
          </a:bodyPr>
          <a:lstStyle>
            <a:lvl1pPr indent="-358775" lvl="0" marL="457200" rtl="0" algn="l">
              <a:spcBef>
                <a:spcPts val="640"/>
              </a:spcBef>
              <a:spcAft>
                <a:spcPts val="0"/>
              </a:spcAft>
              <a:buSzPts val="2050"/>
              <a:buChar char="•"/>
              <a:defRPr/>
            </a:lvl1pPr>
            <a:lvl2pPr indent="-358775" lvl="1" marL="914400" rtl="0" algn="l">
              <a:spcBef>
                <a:spcPts val="560"/>
              </a:spcBef>
              <a:spcAft>
                <a:spcPts val="0"/>
              </a:spcAft>
              <a:buSzPts val="2050"/>
              <a:buChar char="–"/>
              <a:defRPr/>
            </a:lvl2pPr>
            <a:lvl3pPr indent="-358775" lvl="2" marL="1371600" rtl="0" algn="l">
              <a:spcBef>
                <a:spcPts val="480"/>
              </a:spcBef>
              <a:spcAft>
                <a:spcPts val="0"/>
              </a:spcAft>
              <a:buSzPts val="2050"/>
              <a:buChar char="•"/>
              <a:defRPr/>
            </a:lvl3pPr>
            <a:lvl4pPr indent="-358775" lvl="3" marL="1828800" rtl="0" algn="l">
              <a:spcBef>
                <a:spcPts val="400"/>
              </a:spcBef>
              <a:spcAft>
                <a:spcPts val="0"/>
              </a:spcAft>
              <a:buSzPts val="2050"/>
              <a:buChar char="–"/>
              <a:defRPr/>
            </a:lvl4pPr>
            <a:lvl5pPr indent="-358775" lvl="4" marL="2286000" rtl="0" algn="l">
              <a:spcBef>
                <a:spcPts val="400"/>
              </a:spcBef>
              <a:spcAft>
                <a:spcPts val="0"/>
              </a:spcAft>
              <a:buSzPts val="2050"/>
              <a:buChar char="»"/>
              <a:defRPr/>
            </a:lvl5pPr>
            <a:lvl6pPr indent="-358775" lvl="5" marL="2743200" rtl="0" algn="l">
              <a:spcBef>
                <a:spcPts val="400"/>
              </a:spcBef>
              <a:spcAft>
                <a:spcPts val="0"/>
              </a:spcAft>
              <a:buSzPts val="2050"/>
              <a:buChar char="•"/>
              <a:defRPr/>
            </a:lvl6pPr>
            <a:lvl7pPr indent="-358775" lvl="6" marL="3200400" rtl="0" algn="l">
              <a:spcBef>
                <a:spcPts val="400"/>
              </a:spcBef>
              <a:spcAft>
                <a:spcPts val="0"/>
              </a:spcAft>
              <a:buSzPts val="2050"/>
              <a:buChar char="•"/>
              <a:defRPr/>
            </a:lvl7pPr>
            <a:lvl8pPr indent="-358775" lvl="7" marL="3657600" rtl="0" algn="l">
              <a:spcBef>
                <a:spcPts val="400"/>
              </a:spcBef>
              <a:spcAft>
                <a:spcPts val="0"/>
              </a:spcAft>
              <a:buSzPts val="2050"/>
              <a:buChar char="•"/>
              <a:defRPr/>
            </a:lvl8pPr>
            <a:lvl9pPr indent="-358775" lvl="8" marL="4114800" rtl="0" algn="l">
              <a:spcBef>
                <a:spcPts val="400"/>
              </a:spcBef>
              <a:spcAft>
                <a:spcPts val="0"/>
              </a:spcAft>
              <a:buSzPts val="2050"/>
              <a:buChar char="•"/>
              <a:defRPr/>
            </a:lvl9pPr>
          </a:lstStyle>
          <a:p/>
        </p:txBody>
      </p:sp>
      <p:sp>
        <p:nvSpPr>
          <p:cNvPr id="44" name="Google Shape;44;p4"/>
          <p:cNvSpPr txBox="1"/>
          <p:nvPr>
            <p:ph idx="5" type="subTitle"/>
          </p:nvPr>
        </p:nvSpPr>
        <p:spPr>
          <a:xfrm>
            <a:off x="9584088" y="6837492"/>
            <a:ext cx="3481500" cy="10719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450"/>
              <a:buNone/>
              <a:defRPr b="1" sz="34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45" name="Google Shape;45;p4"/>
          <p:cNvSpPr txBox="1"/>
          <p:nvPr>
            <p:ph idx="6" type="body"/>
          </p:nvPr>
        </p:nvSpPr>
        <p:spPr>
          <a:xfrm>
            <a:off x="9584088" y="8137500"/>
            <a:ext cx="3357300" cy="845700"/>
          </a:xfrm>
          <a:prstGeom prst="rect">
            <a:avLst/>
          </a:prstGeom>
        </p:spPr>
        <p:txBody>
          <a:bodyPr anchorCtr="0" anchor="t" bIns="45700" lIns="91425" spcFirstLastPara="1" rIns="91425" wrap="square" tIns="45700">
            <a:normAutofit/>
          </a:bodyPr>
          <a:lstStyle>
            <a:lvl1pPr indent="-358775" lvl="0" marL="457200" rtl="0" algn="l">
              <a:spcBef>
                <a:spcPts val="640"/>
              </a:spcBef>
              <a:spcAft>
                <a:spcPts val="0"/>
              </a:spcAft>
              <a:buSzPts val="2050"/>
              <a:buChar char="•"/>
              <a:defRPr/>
            </a:lvl1pPr>
            <a:lvl2pPr indent="-358775" lvl="1" marL="914400" rtl="0" algn="l">
              <a:spcBef>
                <a:spcPts val="560"/>
              </a:spcBef>
              <a:spcAft>
                <a:spcPts val="0"/>
              </a:spcAft>
              <a:buSzPts val="2050"/>
              <a:buChar char="–"/>
              <a:defRPr/>
            </a:lvl2pPr>
            <a:lvl3pPr indent="-358775" lvl="2" marL="1371600" rtl="0" algn="l">
              <a:spcBef>
                <a:spcPts val="480"/>
              </a:spcBef>
              <a:spcAft>
                <a:spcPts val="0"/>
              </a:spcAft>
              <a:buSzPts val="2050"/>
              <a:buChar char="•"/>
              <a:defRPr/>
            </a:lvl3pPr>
            <a:lvl4pPr indent="-358775" lvl="3" marL="1828800" rtl="0" algn="l">
              <a:spcBef>
                <a:spcPts val="400"/>
              </a:spcBef>
              <a:spcAft>
                <a:spcPts val="0"/>
              </a:spcAft>
              <a:buSzPts val="2050"/>
              <a:buChar char="–"/>
              <a:defRPr/>
            </a:lvl4pPr>
            <a:lvl5pPr indent="-358775" lvl="4" marL="2286000" rtl="0" algn="l">
              <a:spcBef>
                <a:spcPts val="400"/>
              </a:spcBef>
              <a:spcAft>
                <a:spcPts val="0"/>
              </a:spcAft>
              <a:buSzPts val="2050"/>
              <a:buChar char="»"/>
              <a:defRPr/>
            </a:lvl5pPr>
            <a:lvl6pPr indent="-358775" lvl="5" marL="2743200" rtl="0" algn="l">
              <a:spcBef>
                <a:spcPts val="400"/>
              </a:spcBef>
              <a:spcAft>
                <a:spcPts val="0"/>
              </a:spcAft>
              <a:buSzPts val="2050"/>
              <a:buChar char="•"/>
              <a:defRPr/>
            </a:lvl6pPr>
            <a:lvl7pPr indent="-358775" lvl="6" marL="3200400" rtl="0" algn="l">
              <a:spcBef>
                <a:spcPts val="400"/>
              </a:spcBef>
              <a:spcAft>
                <a:spcPts val="0"/>
              </a:spcAft>
              <a:buSzPts val="2050"/>
              <a:buChar char="•"/>
              <a:defRPr/>
            </a:lvl7pPr>
            <a:lvl8pPr indent="-358775" lvl="7" marL="3657600" rtl="0" algn="l">
              <a:spcBef>
                <a:spcPts val="400"/>
              </a:spcBef>
              <a:spcAft>
                <a:spcPts val="0"/>
              </a:spcAft>
              <a:buSzPts val="2050"/>
              <a:buChar char="•"/>
              <a:defRPr/>
            </a:lvl8pPr>
            <a:lvl9pPr indent="-358775" lvl="8" marL="4114800" rtl="0" algn="l">
              <a:spcBef>
                <a:spcPts val="400"/>
              </a:spcBef>
              <a:spcAft>
                <a:spcPts val="0"/>
              </a:spcAft>
              <a:buSzPts val="2050"/>
              <a:buChar char="•"/>
              <a:defRPr/>
            </a:lvl9pPr>
          </a:lstStyle>
          <a:p/>
        </p:txBody>
      </p:sp>
      <p:sp>
        <p:nvSpPr>
          <p:cNvPr id="46" name="Google Shape;46;p4"/>
          <p:cNvSpPr txBox="1"/>
          <p:nvPr>
            <p:ph idx="7" type="subTitle"/>
          </p:nvPr>
        </p:nvSpPr>
        <p:spPr>
          <a:xfrm>
            <a:off x="13550363" y="6837492"/>
            <a:ext cx="3481500" cy="10719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450"/>
              <a:buNone/>
              <a:defRPr b="1" sz="34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47" name="Google Shape;47;p4"/>
          <p:cNvSpPr txBox="1"/>
          <p:nvPr>
            <p:ph idx="8" type="body"/>
          </p:nvPr>
        </p:nvSpPr>
        <p:spPr>
          <a:xfrm>
            <a:off x="13550363" y="8137500"/>
            <a:ext cx="3357300" cy="845700"/>
          </a:xfrm>
          <a:prstGeom prst="rect">
            <a:avLst/>
          </a:prstGeom>
        </p:spPr>
        <p:txBody>
          <a:bodyPr anchorCtr="0" anchor="t" bIns="45700" lIns="91425" spcFirstLastPara="1" rIns="91425" wrap="square" tIns="45700">
            <a:normAutofit/>
          </a:bodyPr>
          <a:lstStyle>
            <a:lvl1pPr indent="-358775" lvl="0" marL="457200" rtl="0" algn="l">
              <a:spcBef>
                <a:spcPts val="640"/>
              </a:spcBef>
              <a:spcAft>
                <a:spcPts val="0"/>
              </a:spcAft>
              <a:buSzPts val="2050"/>
              <a:buChar char="•"/>
              <a:defRPr/>
            </a:lvl1pPr>
            <a:lvl2pPr indent="-358775" lvl="1" marL="914400" rtl="0" algn="l">
              <a:spcBef>
                <a:spcPts val="560"/>
              </a:spcBef>
              <a:spcAft>
                <a:spcPts val="0"/>
              </a:spcAft>
              <a:buSzPts val="2050"/>
              <a:buChar char="–"/>
              <a:defRPr/>
            </a:lvl2pPr>
            <a:lvl3pPr indent="-358775" lvl="2" marL="1371600" rtl="0" algn="l">
              <a:spcBef>
                <a:spcPts val="480"/>
              </a:spcBef>
              <a:spcAft>
                <a:spcPts val="0"/>
              </a:spcAft>
              <a:buSzPts val="2050"/>
              <a:buChar char="•"/>
              <a:defRPr/>
            </a:lvl3pPr>
            <a:lvl4pPr indent="-358775" lvl="3" marL="1828800" rtl="0" algn="l">
              <a:spcBef>
                <a:spcPts val="400"/>
              </a:spcBef>
              <a:spcAft>
                <a:spcPts val="0"/>
              </a:spcAft>
              <a:buSzPts val="2050"/>
              <a:buChar char="–"/>
              <a:defRPr/>
            </a:lvl4pPr>
            <a:lvl5pPr indent="-358775" lvl="4" marL="2286000" rtl="0" algn="l">
              <a:spcBef>
                <a:spcPts val="400"/>
              </a:spcBef>
              <a:spcAft>
                <a:spcPts val="0"/>
              </a:spcAft>
              <a:buSzPts val="2050"/>
              <a:buChar char="»"/>
              <a:defRPr/>
            </a:lvl5pPr>
            <a:lvl6pPr indent="-358775" lvl="5" marL="2743200" rtl="0" algn="l">
              <a:spcBef>
                <a:spcPts val="400"/>
              </a:spcBef>
              <a:spcAft>
                <a:spcPts val="0"/>
              </a:spcAft>
              <a:buSzPts val="2050"/>
              <a:buChar char="•"/>
              <a:defRPr/>
            </a:lvl6pPr>
            <a:lvl7pPr indent="-358775" lvl="6" marL="3200400" rtl="0" algn="l">
              <a:spcBef>
                <a:spcPts val="400"/>
              </a:spcBef>
              <a:spcAft>
                <a:spcPts val="0"/>
              </a:spcAft>
              <a:buSzPts val="2050"/>
              <a:buChar char="•"/>
              <a:defRPr/>
            </a:lvl7pPr>
            <a:lvl8pPr indent="-358775" lvl="7" marL="3657600" rtl="0" algn="l">
              <a:spcBef>
                <a:spcPts val="400"/>
              </a:spcBef>
              <a:spcAft>
                <a:spcPts val="0"/>
              </a:spcAft>
              <a:buSzPts val="2050"/>
              <a:buChar char="•"/>
              <a:defRPr/>
            </a:lvl8pPr>
            <a:lvl9pPr indent="-358775" lvl="8" marL="4114800" rtl="0" algn="l">
              <a:spcBef>
                <a:spcPts val="400"/>
              </a:spcBef>
              <a:spcAft>
                <a:spcPts val="0"/>
              </a:spcAft>
              <a:buSzPts val="205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8" name="Shape 48"/>
        <p:cNvGrpSpPr/>
        <p:nvPr/>
      </p:nvGrpSpPr>
      <p:grpSpPr>
        <a:xfrm>
          <a:off x="0" y="0"/>
          <a:ext cx="0" cy="0"/>
          <a:chOff x="0" y="0"/>
          <a:chExt cx="0" cy="0"/>
        </a:xfrm>
      </p:grpSpPr>
      <p:grpSp>
        <p:nvGrpSpPr>
          <p:cNvPr id="49" name="Google Shape;49;p5"/>
          <p:cNvGrpSpPr/>
          <p:nvPr/>
        </p:nvGrpSpPr>
        <p:grpSpPr>
          <a:xfrm>
            <a:off x="0" y="-144662"/>
            <a:ext cx="18288118" cy="10431728"/>
            <a:chOff x="0" y="-38100"/>
            <a:chExt cx="4816592" cy="2747433"/>
          </a:xfrm>
        </p:grpSpPr>
        <p:sp>
          <p:nvSpPr>
            <p:cNvPr id="50" name="Google Shape;50;p5"/>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1F7CBF"/>
            </a:solidFill>
            <a:ln>
              <a:noFill/>
            </a:ln>
          </p:spPr>
        </p:sp>
        <p:sp>
          <p:nvSpPr>
            <p:cNvPr id="51" name="Google Shape;51;p5"/>
            <p:cNvSpPr txBox="1"/>
            <p:nvPr/>
          </p:nvSpPr>
          <p:spPr>
            <a:xfrm>
              <a:off x="0" y="-38100"/>
              <a:ext cx="48165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 name="Google Shape;52;p5"/>
          <p:cNvSpPr/>
          <p:nvPr>
            <p:ph idx="2" type="pic"/>
          </p:nvPr>
        </p:nvSpPr>
        <p:spPr>
          <a:xfrm>
            <a:off x="50" y="0"/>
            <a:ext cx="18288000" cy="10287000"/>
          </a:xfrm>
          <a:prstGeom prst="rect">
            <a:avLst/>
          </a:prstGeom>
          <a:noFill/>
          <a:ln>
            <a:noFill/>
          </a:ln>
        </p:spPr>
      </p:sp>
      <p:grpSp>
        <p:nvGrpSpPr>
          <p:cNvPr id="53" name="Google Shape;53;p5"/>
          <p:cNvGrpSpPr/>
          <p:nvPr/>
        </p:nvGrpSpPr>
        <p:grpSpPr>
          <a:xfrm>
            <a:off x="6638356" y="-1149717"/>
            <a:ext cx="5011323" cy="5881018"/>
            <a:chOff x="0" y="-38100"/>
            <a:chExt cx="1319846" cy="1548900"/>
          </a:xfrm>
        </p:grpSpPr>
        <p:sp>
          <p:nvSpPr>
            <p:cNvPr id="54" name="Google Shape;54;p5"/>
            <p:cNvSpPr/>
            <p:nvPr/>
          </p:nvSpPr>
          <p:spPr>
            <a:xfrm>
              <a:off x="0" y="0"/>
              <a:ext cx="1319846" cy="1510661"/>
            </a:xfrm>
            <a:custGeom>
              <a:rect b="b" l="l" r="r" t="t"/>
              <a:pathLst>
                <a:path extrusionOk="0" h="1510661" w="1319846">
                  <a:moveTo>
                    <a:pt x="0" y="0"/>
                  </a:moveTo>
                  <a:lnTo>
                    <a:pt x="1319846" y="0"/>
                  </a:lnTo>
                  <a:lnTo>
                    <a:pt x="1319846" y="1510661"/>
                  </a:lnTo>
                  <a:lnTo>
                    <a:pt x="0" y="1510661"/>
                  </a:lnTo>
                  <a:close/>
                </a:path>
              </a:pathLst>
            </a:custGeom>
            <a:solidFill>
              <a:srgbClr val="FFFFFF">
                <a:alpha val="26670"/>
              </a:srgbClr>
            </a:solidFill>
            <a:ln>
              <a:noFill/>
            </a:ln>
          </p:spPr>
        </p:sp>
        <p:sp>
          <p:nvSpPr>
            <p:cNvPr id="55" name="Google Shape;55;p5"/>
            <p:cNvSpPr txBox="1"/>
            <p:nvPr/>
          </p:nvSpPr>
          <p:spPr>
            <a:xfrm>
              <a:off x="0" y="-38100"/>
              <a:ext cx="1319700" cy="1548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 name="Google Shape;56;p5"/>
          <p:cNvSpPr txBox="1"/>
          <p:nvPr/>
        </p:nvSpPr>
        <p:spPr>
          <a:xfrm>
            <a:off x="6828076" y="698153"/>
            <a:ext cx="4631700" cy="3786000"/>
          </a:xfrm>
          <a:prstGeom prst="rect">
            <a:avLst/>
          </a:prstGeom>
          <a:noFill/>
          <a:ln>
            <a:noFill/>
          </a:ln>
        </p:spPr>
        <p:txBody>
          <a:bodyPr anchorCtr="0" anchor="t" bIns="0" lIns="0" spcFirstLastPara="1" rIns="0" wrap="square" tIns="0">
            <a:spAutoFit/>
          </a:bodyPr>
          <a:lstStyle/>
          <a:p>
            <a:pPr indent="0" lvl="0" marL="0" marR="0" rtl="0" algn="ctr">
              <a:lnSpc>
                <a:spcPct val="120998"/>
              </a:lnSpc>
              <a:spcBef>
                <a:spcPts val="0"/>
              </a:spcBef>
              <a:spcAft>
                <a:spcPts val="0"/>
              </a:spcAft>
              <a:buNone/>
            </a:pPr>
            <a:r>
              <a:rPr b="0" i="0" lang="en-US" sz="24597" u="none" cap="none" strike="noStrike">
                <a:solidFill>
                  <a:srgbClr val="FFFFFF"/>
                </a:solidFill>
                <a:latin typeface="Julius Sans One"/>
                <a:ea typeface="Julius Sans One"/>
                <a:cs typeface="Julius Sans One"/>
                <a:sym typeface="Julius Sans One"/>
              </a:rPr>
              <a:t>01</a:t>
            </a:r>
            <a:endParaRPr/>
          </a:p>
        </p:txBody>
      </p:sp>
      <p:sp>
        <p:nvSpPr>
          <p:cNvPr id="57" name="Google Shape;57;p5"/>
          <p:cNvSpPr txBox="1"/>
          <p:nvPr>
            <p:ph type="title"/>
          </p:nvPr>
        </p:nvSpPr>
        <p:spPr>
          <a:xfrm>
            <a:off x="316350" y="5191470"/>
            <a:ext cx="17655300" cy="4214100"/>
          </a:xfrm>
          <a:prstGeom prst="rect">
            <a:avLst/>
          </a:prstGeom>
        </p:spPr>
        <p:txBody>
          <a:bodyPr anchorCtr="0" anchor="t" bIns="45700" lIns="91425" spcFirstLastPara="1" rIns="91425" wrap="square" tIns="45700">
            <a:normAutofit/>
          </a:bodyPr>
          <a:lstStyle>
            <a:lvl1pPr lvl="0">
              <a:spcBef>
                <a:spcPts val="0"/>
              </a:spcBef>
              <a:spcAft>
                <a:spcPts val="0"/>
              </a:spcAft>
              <a:buClr>
                <a:schemeClr val="lt1"/>
              </a:buClr>
              <a:buSzPts val="14000"/>
              <a:buNone/>
              <a:defRPr sz="1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8" name="Shape 58"/>
        <p:cNvGrpSpPr/>
        <p:nvPr/>
      </p:nvGrpSpPr>
      <p:grpSpPr>
        <a:xfrm>
          <a:off x="0" y="0"/>
          <a:ext cx="0" cy="0"/>
          <a:chOff x="0" y="0"/>
          <a:chExt cx="0" cy="0"/>
        </a:xfrm>
      </p:grpSpPr>
      <p:grpSp>
        <p:nvGrpSpPr>
          <p:cNvPr id="59" name="Google Shape;59;p6"/>
          <p:cNvGrpSpPr/>
          <p:nvPr/>
        </p:nvGrpSpPr>
        <p:grpSpPr>
          <a:xfrm>
            <a:off x="1189071" y="-144662"/>
            <a:ext cx="17099043" cy="10431728"/>
            <a:chOff x="0" y="-38100"/>
            <a:chExt cx="4503422" cy="2747433"/>
          </a:xfrm>
        </p:grpSpPr>
        <p:sp>
          <p:nvSpPr>
            <p:cNvPr id="60" name="Google Shape;60;p6"/>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61" name="Google Shape;61;p6"/>
            <p:cNvSpPr txBox="1"/>
            <p:nvPr/>
          </p:nvSpPr>
          <p:spPr>
            <a:xfrm>
              <a:off x="0" y="-38100"/>
              <a:ext cx="4503300" cy="2747400"/>
            </a:xfrm>
            <a:prstGeom prst="rect">
              <a:avLst/>
            </a:prstGeom>
            <a:noFill/>
            <a:ln>
              <a:noFill/>
            </a:ln>
          </p:spPr>
          <p:txBody>
            <a:bodyPr anchorCtr="0" anchor="ctr" bIns="50800" lIns="50800" spcFirstLastPara="1" rIns="50800" wrap="square" tIns="50800">
              <a:noAutofit/>
            </a:bodyPr>
            <a:lstStyle/>
            <a:p>
              <a:pPr indent="0" lvl="0" marL="0" marR="0" rtl="0" algn="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 name="Google Shape;62;p6"/>
          <p:cNvGrpSpPr/>
          <p:nvPr/>
        </p:nvGrpSpPr>
        <p:grpSpPr>
          <a:xfrm>
            <a:off x="12043610" y="-160279"/>
            <a:ext cx="1990237" cy="4987582"/>
            <a:chOff x="0" y="-38100"/>
            <a:chExt cx="473100" cy="1185600"/>
          </a:xfrm>
        </p:grpSpPr>
        <p:sp>
          <p:nvSpPr>
            <p:cNvPr id="63" name="Google Shape;63;p6"/>
            <p:cNvSpPr/>
            <p:nvPr/>
          </p:nvSpPr>
          <p:spPr>
            <a:xfrm>
              <a:off x="0" y="0"/>
              <a:ext cx="473014" cy="1147411"/>
            </a:xfrm>
            <a:custGeom>
              <a:rect b="b" l="l" r="r" t="t"/>
              <a:pathLst>
                <a:path extrusionOk="0" h="1147411" w="473014">
                  <a:moveTo>
                    <a:pt x="0" y="0"/>
                  </a:moveTo>
                  <a:lnTo>
                    <a:pt x="473014" y="0"/>
                  </a:lnTo>
                  <a:lnTo>
                    <a:pt x="473014" y="1147411"/>
                  </a:lnTo>
                  <a:lnTo>
                    <a:pt x="0" y="1147411"/>
                  </a:lnTo>
                  <a:close/>
                </a:path>
              </a:pathLst>
            </a:custGeom>
            <a:solidFill>
              <a:srgbClr val="1F7CBF"/>
            </a:solidFill>
            <a:ln>
              <a:noFill/>
            </a:ln>
          </p:spPr>
        </p:sp>
        <p:sp>
          <p:nvSpPr>
            <p:cNvPr id="64" name="Google Shape;64;p6"/>
            <p:cNvSpPr txBox="1"/>
            <p:nvPr/>
          </p:nvSpPr>
          <p:spPr>
            <a:xfrm>
              <a:off x="0" y="-38100"/>
              <a:ext cx="473100" cy="1185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 name="Google Shape;65;p6"/>
          <p:cNvSpPr/>
          <p:nvPr>
            <p:ph idx="2" type="pic"/>
          </p:nvPr>
        </p:nvSpPr>
        <p:spPr>
          <a:xfrm>
            <a:off x="8586425" y="0"/>
            <a:ext cx="5256600" cy="4636500"/>
          </a:xfrm>
          <a:prstGeom prst="rect">
            <a:avLst/>
          </a:prstGeom>
          <a:noFill/>
          <a:ln>
            <a:noFill/>
          </a:ln>
        </p:spPr>
      </p:sp>
      <p:sp>
        <p:nvSpPr>
          <p:cNvPr id="66" name="Google Shape;66;p6"/>
          <p:cNvSpPr/>
          <p:nvPr>
            <p:ph idx="3" type="pic"/>
          </p:nvPr>
        </p:nvSpPr>
        <p:spPr>
          <a:xfrm>
            <a:off x="2243675" y="1629100"/>
            <a:ext cx="5256600" cy="7767600"/>
          </a:xfrm>
          <a:prstGeom prst="rect">
            <a:avLst/>
          </a:prstGeom>
          <a:noFill/>
          <a:ln>
            <a:noFill/>
          </a:ln>
        </p:spPr>
      </p:sp>
      <p:sp>
        <p:nvSpPr>
          <p:cNvPr id="67" name="Google Shape;67;p6"/>
          <p:cNvSpPr txBox="1"/>
          <p:nvPr>
            <p:ph type="title"/>
          </p:nvPr>
        </p:nvSpPr>
        <p:spPr>
          <a:xfrm>
            <a:off x="7800650" y="5107375"/>
            <a:ext cx="9513000" cy="1858800"/>
          </a:xfrm>
          <a:prstGeom prst="rect">
            <a:avLst/>
          </a:prstGeom>
        </p:spPr>
        <p:txBody>
          <a:bodyPr anchorCtr="0" anchor="t" bIns="45700" lIns="91425" spcFirstLastPara="1" rIns="91425" wrap="square" tIns="45700">
            <a:normAutofit/>
          </a:bodyPr>
          <a:lstStyle>
            <a:lvl1pPr lvl="0" algn="r">
              <a:spcBef>
                <a:spcPts val="0"/>
              </a:spcBef>
              <a:spcAft>
                <a:spcPts val="0"/>
              </a:spcAft>
              <a:buSzPts val="10350"/>
              <a:buNone/>
              <a:defRPr sz="103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8" name="Google Shape;68;p6"/>
          <p:cNvGrpSpPr/>
          <p:nvPr/>
        </p:nvGrpSpPr>
        <p:grpSpPr>
          <a:xfrm>
            <a:off x="0" y="-160279"/>
            <a:ext cx="1189060" cy="1350383"/>
            <a:chOff x="0" y="-38100"/>
            <a:chExt cx="282652" cy="321000"/>
          </a:xfrm>
        </p:grpSpPr>
        <p:sp>
          <p:nvSpPr>
            <p:cNvPr id="69" name="Google Shape;69;p6"/>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70" name="Google Shape;70;p6"/>
            <p:cNvSpPr txBox="1"/>
            <p:nvPr/>
          </p:nvSpPr>
          <p:spPr>
            <a:xfrm>
              <a:off x="0" y="-38100"/>
              <a:ext cx="282600" cy="32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 name="Google Shape;71;p6"/>
          <p:cNvGrpSpPr/>
          <p:nvPr/>
        </p:nvGrpSpPr>
        <p:grpSpPr>
          <a:xfrm>
            <a:off x="1716360" y="4196362"/>
            <a:ext cx="1054380" cy="6090605"/>
            <a:chOff x="0" y="-38100"/>
            <a:chExt cx="250637" cy="1447800"/>
          </a:xfrm>
        </p:grpSpPr>
        <p:sp>
          <p:nvSpPr>
            <p:cNvPr id="72" name="Google Shape;72;p6"/>
            <p:cNvSpPr/>
            <p:nvPr/>
          </p:nvSpPr>
          <p:spPr>
            <a:xfrm>
              <a:off x="0" y="0"/>
              <a:ext cx="250637" cy="1409696"/>
            </a:xfrm>
            <a:custGeom>
              <a:rect b="b" l="l" r="r" t="t"/>
              <a:pathLst>
                <a:path extrusionOk="0" h="1409696" w="250637">
                  <a:moveTo>
                    <a:pt x="0" y="0"/>
                  </a:moveTo>
                  <a:lnTo>
                    <a:pt x="250637" y="0"/>
                  </a:lnTo>
                  <a:lnTo>
                    <a:pt x="250637" y="1409696"/>
                  </a:lnTo>
                  <a:lnTo>
                    <a:pt x="0" y="1409696"/>
                  </a:lnTo>
                  <a:close/>
                </a:path>
              </a:pathLst>
            </a:custGeom>
            <a:solidFill>
              <a:srgbClr val="FFFFFF">
                <a:alpha val="27450"/>
              </a:srgbClr>
            </a:solidFill>
            <a:ln>
              <a:noFill/>
            </a:ln>
          </p:spPr>
        </p:sp>
        <p:sp>
          <p:nvSpPr>
            <p:cNvPr id="73" name="Google Shape;73;p6"/>
            <p:cNvSpPr txBox="1"/>
            <p:nvPr/>
          </p:nvSpPr>
          <p:spPr>
            <a:xfrm>
              <a:off x="0" y="-38100"/>
              <a:ext cx="250500" cy="1447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4" name="Google Shape;74;p6"/>
          <p:cNvCxnSpPr/>
          <p:nvPr/>
        </p:nvCxnSpPr>
        <p:spPr>
          <a:xfrm rot="10800000">
            <a:off x="580630" y="2076959"/>
            <a:ext cx="0" cy="1858800"/>
          </a:xfrm>
          <a:prstGeom prst="straightConnector1">
            <a:avLst/>
          </a:prstGeom>
          <a:noFill/>
          <a:ln cap="flat" cmpd="sng" w="38100">
            <a:solidFill>
              <a:srgbClr val="1F7CBF"/>
            </a:solidFill>
            <a:prstDash val="solid"/>
            <a:round/>
            <a:headEnd len="sm" w="sm" type="none"/>
            <a:tailEnd len="sm" w="sm" type="none"/>
          </a:ln>
        </p:spPr>
      </p:cxnSp>
      <p:sp>
        <p:nvSpPr>
          <p:cNvPr id="75" name="Google Shape;75;p6"/>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
        <p:nvSpPr>
          <p:cNvPr id="76" name="Google Shape;76;p6"/>
          <p:cNvSpPr txBox="1"/>
          <p:nvPr>
            <p:ph idx="1" type="body"/>
          </p:nvPr>
        </p:nvSpPr>
        <p:spPr>
          <a:xfrm>
            <a:off x="9086100" y="6948775"/>
            <a:ext cx="8227500" cy="2512500"/>
          </a:xfrm>
          <a:prstGeom prst="rect">
            <a:avLst/>
          </a:prstGeom>
        </p:spPr>
        <p:txBody>
          <a:bodyPr anchorCtr="0" anchor="t" bIns="45700" lIns="91425" spcFirstLastPara="1" rIns="91425" wrap="square" tIns="45700">
            <a:normAutofit/>
          </a:bodyPr>
          <a:lstStyle>
            <a:lvl1pPr indent="-365125" lvl="0" marL="457200" algn="r">
              <a:spcBef>
                <a:spcPts val="640"/>
              </a:spcBef>
              <a:spcAft>
                <a:spcPts val="0"/>
              </a:spcAft>
              <a:buSzPts val="2150"/>
              <a:buChar char="•"/>
              <a:defRPr sz="2150"/>
            </a:lvl1pPr>
            <a:lvl2pPr indent="-365125" lvl="1" marL="914400" algn="r">
              <a:spcBef>
                <a:spcPts val="560"/>
              </a:spcBef>
              <a:spcAft>
                <a:spcPts val="0"/>
              </a:spcAft>
              <a:buSzPts val="2150"/>
              <a:buChar char="–"/>
              <a:defRPr sz="2150"/>
            </a:lvl2pPr>
            <a:lvl3pPr indent="-365125" lvl="2" marL="1371600" algn="r">
              <a:spcBef>
                <a:spcPts val="480"/>
              </a:spcBef>
              <a:spcAft>
                <a:spcPts val="0"/>
              </a:spcAft>
              <a:buSzPts val="2150"/>
              <a:buChar char="•"/>
              <a:defRPr sz="2150"/>
            </a:lvl3pPr>
            <a:lvl4pPr indent="-365125" lvl="3" marL="1828800" algn="r">
              <a:spcBef>
                <a:spcPts val="400"/>
              </a:spcBef>
              <a:spcAft>
                <a:spcPts val="0"/>
              </a:spcAft>
              <a:buSzPts val="2150"/>
              <a:buChar char="–"/>
              <a:defRPr sz="2150"/>
            </a:lvl4pPr>
            <a:lvl5pPr indent="-365125" lvl="4" marL="2286000" algn="r">
              <a:spcBef>
                <a:spcPts val="400"/>
              </a:spcBef>
              <a:spcAft>
                <a:spcPts val="0"/>
              </a:spcAft>
              <a:buSzPts val="2150"/>
              <a:buChar char="»"/>
              <a:defRPr sz="2150"/>
            </a:lvl5pPr>
            <a:lvl6pPr indent="-365125" lvl="5" marL="2743200" algn="r">
              <a:spcBef>
                <a:spcPts val="400"/>
              </a:spcBef>
              <a:spcAft>
                <a:spcPts val="0"/>
              </a:spcAft>
              <a:buSzPts val="2150"/>
              <a:buChar char="•"/>
              <a:defRPr sz="2150"/>
            </a:lvl6pPr>
            <a:lvl7pPr indent="-365125" lvl="6" marL="3200400" algn="r">
              <a:spcBef>
                <a:spcPts val="400"/>
              </a:spcBef>
              <a:spcAft>
                <a:spcPts val="0"/>
              </a:spcAft>
              <a:buSzPts val="2150"/>
              <a:buChar char="•"/>
              <a:defRPr sz="2150"/>
            </a:lvl7pPr>
            <a:lvl8pPr indent="-365125" lvl="7" marL="3657600" algn="r">
              <a:spcBef>
                <a:spcPts val="400"/>
              </a:spcBef>
              <a:spcAft>
                <a:spcPts val="0"/>
              </a:spcAft>
              <a:buSzPts val="2150"/>
              <a:buChar char="•"/>
              <a:defRPr sz="2150"/>
            </a:lvl8pPr>
            <a:lvl9pPr indent="-365125" lvl="8" marL="4114800" algn="r">
              <a:spcBef>
                <a:spcPts val="400"/>
              </a:spcBef>
              <a:spcAft>
                <a:spcPts val="0"/>
              </a:spcAft>
              <a:buSzPts val="2150"/>
              <a:buChar char="•"/>
              <a:defRPr sz="21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7" name="Shape 77"/>
        <p:cNvGrpSpPr/>
        <p:nvPr/>
      </p:nvGrpSpPr>
      <p:grpSpPr>
        <a:xfrm>
          <a:off x="0" y="0"/>
          <a:ext cx="0" cy="0"/>
          <a:chOff x="0" y="0"/>
          <a:chExt cx="0" cy="0"/>
        </a:xfrm>
      </p:grpSpPr>
      <p:grpSp>
        <p:nvGrpSpPr>
          <p:cNvPr id="78" name="Google Shape;78;p7"/>
          <p:cNvGrpSpPr/>
          <p:nvPr/>
        </p:nvGrpSpPr>
        <p:grpSpPr>
          <a:xfrm>
            <a:off x="1189071" y="-144662"/>
            <a:ext cx="17099043" cy="10431728"/>
            <a:chOff x="0" y="-38100"/>
            <a:chExt cx="4503422" cy="2747433"/>
          </a:xfrm>
        </p:grpSpPr>
        <p:sp>
          <p:nvSpPr>
            <p:cNvPr id="79" name="Google Shape;79;p7"/>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80" name="Google Shape;80;p7"/>
            <p:cNvSpPr txBox="1"/>
            <p:nvPr/>
          </p:nvSpPr>
          <p:spPr>
            <a:xfrm>
              <a:off x="0" y="-38100"/>
              <a:ext cx="45033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7"/>
          <p:cNvGrpSpPr/>
          <p:nvPr/>
        </p:nvGrpSpPr>
        <p:grpSpPr>
          <a:xfrm>
            <a:off x="11312224" y="5724478"/>
            <a:ext cx="2766801" cy="3498084"/>
            <a:chOff x="0" y="-38100"/>
            <a:chExt cx="728700" cy="921300"/>
          </a:xfrm>
        </p:grpSpPr>
        <p:sp>
          <p:nvSpPr>
            <p:cNvPr id="82" name="Google Shape;82;p7"/>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83" name="Google Shape;83;p7"/>
            <p:cNvSpPr txBox="1"/>
            <p:nvPr/>
          </p:nvSpPr>
          <p:spPr>
            <a:xfrm>
              <a:off x="0" y="-38100"/>
              <a:ext cx="728700" cy="921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7"/>
          <p:cNvGrpSpPr/>
          <p:nvPr/>
        </p:nvGrpSpPr>
        <p:grpSpPr>
          <a:xfrm>
            <a:off x="11429492" y="5883062"/>
            <a:ext cx="2493709" cy="3230782"/>
            <a:chOff x="0" y="-38100"/>
            <a:chExt cx="656775" cy="850900"/>
          </a:xfrm>
        </p:grpSpPr>
        <p:sp>
          <p:nvSpPr>
            <p:cNvPr id="85" name="Google Shape;85;p7"/>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86" name="Google Shape;86;p7"/>
            <p:cNvSpPr txBox="1"/>
            <p:nvPr/>
          </p:nvSpPr>
          <p:spPr>
            <a:xfrm>
              <a:off x="0" y="-38100"/>
              <a:ext cx="656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7" name="Google Shape;87;p7"/>
          <p:cNvPicPr preferRelativeResize="0"/>
          <p:nvPr/>
        </p:nvPicPr>
        <p:blipFill>
          <a:blip r:embed="rId2">
            <a:alphaModFix/>
          </a:blip>
          <a:stretch>
            <a:fillRect/>
          </a:stretch>
        </p:blipFill>
        <p:spPr>
          <a:xfrm>
            <a:off x="12045911" y="6555475"/>
            <a:ext cx="1249775" cy="1249775"/>
          </a:xfrm>
          <a:prstGeom prst="rect">
            <a:avLst/>
          </a:prstGeom>
          <a:noFill/>
          <a:ln>
            <a:noFill/>
          </a:ln>
        </p:spPr>
      </p:pic>
      <p:grpSp>
        <p:nvGrpSpPr>
          <p:cNvPr id="88" name="Google Shape;88;p7"/>
          <p:cNvGrpSpPr/>
          <p:nvPr/>
        </p:nvGrpSpPr>
        <p:grpSpPr>
          <a:xfrm>
            <a:off x="3915483" y="3763335"/>
            <a:ext cx="11684250" cy="2239200"/>
            <a:chOff x="0" y="146"/>
            <a:chExt cx="15579000" cy="2985600"/>
          </a:xfrm>
        </p:grpSpPr>
        <p:cxnSp>
          <p:nvCxnSpPr>
            <p:cNvPr id="89" name="Google Shape;89;p7"/>
            <p:cNvCxnSpPr/>
            <p:nvPr/>
          </p:nvCxnSpPr>
          <p:spPr>
            <a:xfrm rot="10800000">
              <a:off x="25400" y="1593146"/>
              <a:ext cx="0" cy="1392600"/>
            </a:xfrm>
            <a:prstGeom prst="straightConnector1">
              <a:avLst/>
            </a:prstGeom>
            <a:noFill/>
            <a:ln cap="flat" cmpd="sng" w="50800">
              <a:solidFill>
                <a:srgbClr val="FFFFFF"/>
              </a:solidFill>
              <a:prstDash val="solid"/>
              <a:round/>
              <a:headEnd len="sm" w="sm" type="none"/>
              <a:tailEnd len="sm" w="sm" type="none"/>
            </a:ln>
          </p:spPr>
        </p:cxnSp>
        <p:cxnSp>
          <p:nvCxnSpPr>
            <p:cNvPr id="90" name="Google Shape;90;p7"/>
            <p:cNvCxnSpPr/>
            <p:nvPr/>
          </p:nvCxnSpPr>
          <p:spPr>
            <a:xfrm rot="10800000">
              <a:off x="15553539" y="1593146"/>
              <a:ext cx="0" cy="1392600"/>
            </a:xfrm>
            <a:prstGeom prst="straightConnector1">
              <a:avLst/>
            </a:prstGeom>
            <a:noFill/>
            <a:ln cap="flat" cmpd="sng" w="50800">
              <a:solidFill>
                <a:srgbClr val="FFFFFF"/>
              </a:solidFill>
              <a:prstDash val="solid"/>
              <a:round/>
              <a:headEnd len="sm" w="sm" type="none"/>
              <a:tailEnd len="sm" w="sm" type="none"/>
            </a:ln>
          </p:spPr>
        </p:cxnSp>
        <p:cxnSp>
          <p:nvCxnSpPr>
            <p:cNvPr id="91" name="Google Shape;91;p7"/>
            <p:cNvCxnSpPr/>
            <p:nvPr/>
          </p:nvCxnSpPr>
          <p:spPr>
            <a:xfrm rot="10800000">
              <a:off x="11706538" y="1593146"/>
              <a:ext cx="0" cy="1392600"/>
            </a:xfrm>
            <a:prstGeom prst="straightConnector1">
              <a:avLst/>
            </a:prstGeom>
            <a:noFill/>
            <a:ln cap="flat" cmpd="sng" w="50800">
              <a:solidFill>
                <a:srgbClr val="FFFFFF"/>
              </a:solidFill>
              <a:prstDash val="solid"/>
              <a:round/>
              <a:headEnd len="sm" w="sm" type="none"/>
              <a:tailEnd len="sm" w="sm" type="none"/>
            </a:ln>
          </p:spPr>
        </p:cxnSp>
        <p:cxnSp>
          <p:nvCxnSpPr>
            <p:cNvPr id="92" name="Google Shape;92;p7"/>
            <p:cNvCxnSpPr/>
            <p:nvPr/>
          </p:nvCxnSpPr>
          <p:spPr>
            <a:xfrm rot="10800000">
              <a:off x="7738669" y="146"/>
              <a:ext cx="0" cy="2985600"/>
            </a:xfrm>
            <a:prstGeom prst="straightConnector1">
              <a:avLst/>
            </a:prstGeom>
            <a:noFill/>
            <a:ln cap="flat" cmpd="sng" w="50800">
              <a:solidFill>
                <a:srgbClr val="FFFFFF"/>
              </a:solidFill>
              <a:prstDash val="solid"/>
              <a:round/>
              <a:headEnd len="sm" w="sm" type="none"/>
              <a:tailEnd len="sm" w="sm" type="none"/>
            </a:ln>
          </p:spPr>
        </p:cxnSp>
        <p:cxnSp>
          <p:nvCxnSpPr>
            <p:cNvPr id="93" name="Google Shape;93;p7"/>
            <p:cNvCxnSpPr/>
            <p:nvPr/>
          </p:nvCxnSpPr>
          <p:spPr>
            <a:xfrm rot="10800000">
              <a:off x="3821601" y="1593146"/>
              <a:ext cx="0" cy="1392600"/>
            </a:xfrm>
            <a:prstGeom prst="straightConnector1">
              <a:avLst/>
            </a:prstGeom>
            <a:noFill/>
            <a:ln cap="flat" cmpd="sng" w="50800">
              <a:solidFill>
                <a:srgbClr val="FFFFFF"/>
              </a:solidFill>
              <a:prstDash val="solid"/>
              <a:round/>
              <a:headEnd len="sm" w="sm" type="none"/>
              <a:tailEnd len="sm" w="sm" type="none"/>
            </a:ln>
          </p:spPr>
        </p:cxnSp>
        <p:cxnSp>
          <p:nvCxnSpPr>
            <p:cNvPr id="94" name="Google Shape;94;p7"/>
            <p:cNvCxnSpPr/>
            <p:nvPr/>
          </p:nvCxnSpPr>
          <p:spPr>
            <a:xfrm>
              <a:off x="0" y="1593011"/>
              <a:ext cx="15579000" cy="0"/>
            </a:xfrm>
            <a:prstGeom prst="straightConnector1">
              <a:avLst/>
            </a:prstGeom>
            <a:noFill/>
            <a:ln cap="flat" cmpd="sng" w="50800">
              <a:solidFill>
                <a:srgbClr val="FFFFFF"/>
              </a:solidFill>
              <a:prstDash val="solid"/>
              <a:round/>
              <a:headEnd len="sm" w="sm" type="none"/>
              <a:tailEnd len="sm" w="sm" type="none"/>
            </a:ln>
          </p:spPr>
        </p:cxnSp>
      </p:grpSp>
      <p:grpSp>
        <p:nvGrpSpPr>
          <p:cNvPr id="95" name="Google Shape;95;p7"/>
          <p:cNvGrpSpPr/>
          <p:nvPr/>
        </p:nvGrpSpPr>
        <p:grpSpPr>
          <a:xfrm>
            <a:off x="2479769" y="5724478"/>
            <a:ext cx="2766801" cy="3498084"/>
            <a:chOff x="0" y="-38100"/>
            <a:chExt cx="728700" cy="921300"/>
          </a:xfrm>
        </p:grpSpPr>
        <p:sp>
          <p:nvSpPr>
            <p:cNvPr id="96" name="Google Shape;96;p7"/>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97" name="Google Shape;97;p7"/>
            <p:cNvSpPr txBox="1"/>
            <p:nvPr/>
          </p:nvSpPr>
          <p:spPr>
            <a:xfrm>
              <a:off x="0" y="-38100"/>
              <a:ext cx="728700" cy="921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7"/>
          <p:cNvGrpSpPr/>
          <p:nvPr/>
        </p:nvGrpSpPr>
        <p:grpSpPr>
          <a:xfrm>
            <a:off x="5398521" y="5724478"/>
            <a:ext cx="2766801" cy="3498084"/>
            <a:chOff x="0" y="-38100"/>
            <a:chExt cx="728700" cy="921300"/>
          </a:xfrm>
        </p:grpSpPr>
        <p:sp>
          <p:nvSpPr>
            <p:cNvPr id="99" name="Google Shape;99;p7"/>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100" name="Google Shape;100;p7"/>
            <p:cNvSpPr txBox="1"/>
            <p:nvPr/>
          </p:nvSpPr>
          <p:spPr>
            <a:xfrm>
              <a:off x="0" y="-38100"/>
              <a:ext cx="728700" cy="921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7"/>
          <p:cNvGrpSpPr/>
          <p:nvPr/>
        </p:nvGrpSpPr>
        <p:grpSpPr>
          <a:xfrm>
            <a:off x="8336323" y="5724478"/>
            <a:ext cx="2766801" cy="3498084"/>
            <a:chOff x="0" y="-38100"/>
            <a:chExt cx="728700" cy="921300"/>
          </a:xfrm>
        </p:grpSpPr>
        <p:sp>
          <p:nvSpPr>
            <p:cNvPr id="102" name="Google Shape;102;p7"/>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103" name="Google Shape;103;p7"/>
            <p:cNvSpPr txBox="1"/>
            <p:nvPr/>
          </p:nvSpPr>
          <p:spPr>
            <a:xfrm>
              <a:off x="0" y="-38100"/>
              <a:ext cx="728700" cy="921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 name="Google Shape;104;p7"/>
          <p:cNvGrpSpPr/>
          <p:nvPr/>
        </p:nvGrpSpPr>
        <p:grpSpPr>
          <a:xfrm>
            <a:off x="14216525" y="5724478"/>
            <a:ext cx="2766801" cy="3498084"/>
            <a:chOff x="0" y="-38100"/>
            <a:chExt cx="728700" cy="921300"/>
          </a:xfrm>
        </p:grpSpPr>
        <p:sp>
          <p:nvSpPr>
            <p:cNvPr id="105" name="Google Shape;105;p7"/>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106" name="Google Shape;106;p7"/>
            <p:cNvSpPr txBox="1"/>
            <p:nvPr/>
          </p:nvSpPr>
          <p:spPr>
            <a:xfrm>
              <a:off x="0" y="-38100"/>
              <a:ext cx="728700" cy="921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7"/>
          <p:cNvGrpSpPr/>
          <p:nvPr/>
        </p:nvGrpSpPr>
        <p:grpSpPr>
          <a:xfrm>
            <a:off x="2616087" y="5857872"/>
            <a:ext cx="2493709" cy="3230782"/>
            <a:chOff x="0" y="-38100"/>
            <a:chExt cx="656775" cy="850900"/>
          </a:xfrm>
        </p:grpSpPr>
        <p:sp>
          <p:nvSpPr>
            <p:cNvPr id="108" name="Google Shape;108;p7"/>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109" name="Google Shape;109;p7"/>
            <p:cNvSpPr txBox="1"/>
            <p:nvPr/>
          </p:nvSpPr>
          <p:spPr>
            <a:xfrm>
              <a:off x="0" y="-38100"/>
              <a:ext cx="656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7"/>
          <p:cNvGrpSpPr/>
          <p:nvPr/>
        </p:nvGrpSpPr>
        <p:grpSpPr>
          <a:xfrm>
            <a:off x="5553888" y="5883062"/>
            <a:ext cx="2493709" cy="3230782"/>
            <a:chOff x="0" y="-38100"/>
            <a:chExt cx="656775" cy="850900"/>
          </a:xfrm>
        </p:grpSpPr>
        <p:sp>
          <p:nvSpPr>
            <p:cNvPr id="111" name="Google Shape;111;p7"/>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112" name="Google Shape;112;p7"/>
            <p:cNvSpPr txBox="1"/>
            <p:nvPr/>
          </p:nvSpPr>
          <p:spPr>
            <a:xfrm>
              <a:off x="0" y="-38100"/>
              <a:ext cx="656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7"/>
          <p:cNvGrpSpPr/>
          <p:nvPr/>
        </p:nvGrpSpPr>
        <p:grpSpPr>
          <a:xfrm>
            <a:off x="8491690" y="5883062"/>
            <a:ext cx="2493709" cy="3230782"/>
            <a:chOff x="0" y="-38100"/>
            <a:chExt cx="656775" cy="850900"/>
          </a:xfrm>
        </p:grpSpPr>
        <p:sp>
          <p:nvSpPr>
            <p:cNvPr id="114" name="Google Shape;114;p7"/>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115" name="Google Shape;115;p7"/>
            <p:cNvSpPr txBox="1"/>
            <p:nvPr/>
          </p:nvSpPr>
          <p:spPr>
            <a:xfrm>
              <a:off x="0" y="-38100"/>
              <a:ext cx="656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7"/>
          <p:cNvGrpSpPr/>
          <p:nvPr/>
        </p:nvGrpSpPr>
        <p:grpSpPr>
          <a:xfrm>
            <a:off x="14367293" y="5883062"/>
            <a:ext cx="2493709" cy="3230782"/>
            <a:chOff x="0" y="-38100"/>
            <a:chExt cx="656775" cy="850900"/>
          </a:xfrm>
        </p:grpSpPr>
        <p:sp>
          <p:nvSpPr>
            <p:cNvPr id="117" name="Google Shape;117;p7"/>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118" name="Google Shape;118;p7"/>
            <p:cNvSpPr txBox="1"/>
            <p:nvPr/>
          </p:nvSpPr>
          <p:spPr>
            <a:xfrm>
              <a:off x="0" y="-38100"/>
              <a:ext cx="656700" cy="850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7"/>
          <p:cNvGrpSpPr/>
          <p:nvPr/>
        </p:nvGrpSpPr>
        <p:grpSpPr>
          <a:xfrm>
            <a:off x="0" y="-160279"/>
            <a:ext cx="1189060" cy="1350383"/>
            <a:chOff x="0" y="-38100"/>
            <a:chExt cx="282652" cy="321000"/>
          </a:xfrm>
        </p:grpSpPr>
        <p:sp>
          <p:nvSpPr>
            <p:cNvPr id="120" name="Google Shape;120;p7"/>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121" name="Google Shape;121;p7"/>
            <p:cNvSpPr txBox="1"/>
            <p:nvPr/>
          </p:nvSpPr>
          <p:spPr>
            <a:xfrm>
              <a:off x="0" y="-38100"/>
              <a:ext cx="282600" cy="32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22" name="Google Shape;122;p7"/>
          <p:cNvCxnSpPr/>
          <p:nvPr/>
        </p:nvCxnSpPr>
        <p:spPr>
          <a:xfrm rot="10800000">
            <a:off x="580630" y="2076959"/>
            <a:ext cx="0" cy="1858800"/>
          </a:xfrm>
          <a:prstGeom prst="straightConnector1">
            <a:avLst/>
          </a:prstGeom>
          <a:noFill/>
          <a:ln cap="flat" cmpd="sng" w="38100">
            <a:solidFill>
              <a:srgbClr val="1F7CBF"/>
            </a:solidFill>
            <a:prstDash val="solid"/>
            <a:round/>
            <a:headEnd len="sm" w="sm" type="none"/>
            <a:tailEnd len="sm" w="sm" type="none"/>
          </a:ln>
        </p:spPr>
      </p:cxnSp>
      <p:sp>
        <p:nvSpPr>
          <p:cNvPr id="123" name="Google Shape;123;p7"/>
          <p:cNvSpPr/>
          <p:nvPr/>
        </p:nvSpPr>
        <p:spPr>
          <a:xfrm>
            <a:off x="6255119" y="6619263"/>
            <a:ext cx="1091230" cy="1063453"/>
          </a:xfrm>
          <a:custGeom>
            <a:rect b="b" l="l" r="r" t="t"/>
            <a:pathLst>
              <a:path extrusionOk="0" h="1063453" w="1091230">
                <a:moveTo>
                  <a:pt x="0" y="0"/>
                </a:moveTo>
                <a:lnTo>
                  <a:pt x="1091230" y="0"/>
                </a:lnTo>
                <a:lnTo>
                  <a:pt x="1091230" y="1063453"/>
                </a:lnTo>
                <a:lnTo>
                  <a:pt x="0" y="1063453"/>
                </a:lnTo>
                <a:lnTo>
                  <a:pt x="0" y="0"/>
                </a:lnTo>
                <a:close/>
              </a:path>
            </a:pathLst>
          </a:custGeom>
          <a:blipFill rotWithShape="1">
            <a:blip r:embed="rId3">
              <a:alphaModFix/>
            </a:blip>
            <a:stretch>
              <a:fillRect b="0" l="0" r="0" t="0"/>
            </a:stretch>
          </a:blipFill>
          <a:ln>
            <a:noFill/>
          </a:ln>
        </p:spPr>
      </p:sp>
      <p:sp>
        <p:nvSpPr>
          <p:cNvPr id="124" name="Google Shape;124;p7"/>
          <p:cNvSpPr/>
          <p:nvPr/>
        </p:nvSpPr>
        <p:spPr>
          <a:xfrm>
            <a:off x="15085233" y="6569897"/>
            <a:ext cx="1028910" cy="1193883"/>
          </a:xfrm>
          <a:custGeom>
            <a:rect b="b" l="l" r="r" t="t"/>
            <a:pathLst>
              <a:path extrusionOk="0" h="1193883" w="1028910">
                <a:moveTo>
                  <a:pt x="0" y="0"/>
                </a:moveTo>
                <a:lnTo>
                  <a:pt x="1028910" y="0"/>
                </a:lnTo>
                <a:lnTo>
                  <a:pt x="1028910" y="1193883"/>
                </a:lnTo>
                <a:lnTo>
                  <a:pt x="0" y="1193883"/>
                </a:lnTo>
                <a:lnTo>
                  <a:pt x="0" y="0"/>
                </a:lnTo>
                <a:close/>
              </a:path>
            </a:pathLst>
          </a:custGeom>
          <a:blipFill rotWithShape="1">
            <a:blip r:embed="rId4">
              <a:alphaModFix/>
            </a:blip>
            <a:stretch>
              <a:fillRect b="0" l="0" r="0" t="0"/>
            </a:stretch>
          </a:blipFill>
          <a:ln>
            <a:noFill/>
          </a:ln>
        </p:spPr>
      </p:sp>
      <p:sp>
        <p:nvSpPr>
          <p:cNvPr id="125" name="Google Shape;125;p7"/>
          <p:cNvSpPr/>
          <p:nvPr/>
        </p:nvSpPr>
        <p:spPr>
          <a:xfrm>
            <a:off x="9208564" y="6650961"/>
            <a:ext cx="1059944" cy="1087629"/>
          </a:xfrm>
          <a:custGeom>
            <a:rect b="b" l="l" r="r" t="t"/>
            <a:pathLst>
              <a:path extrusionOk="0" h="1087629" w="1059944">
                <a:moveTo>
                  <a:pt x="0" y="0"/>
                </a:moveTo>
                <a:lnTo>
                  <a:pt x="1059943" y="0"/>
                </a:lnTo>
                <a:lnTo>
                  <a:pt x="1059943" y="1087628"/>
                </a:lnTo>
                <a:lnTo>
                  <a:pt x="0" y="1087628"/>
                </a:lnTo>
                <a:lnTo>
                  <a:pt x="0" y="0"/>
                </a:lnTo>
                <a:close/>
              </a:path>
            </a:pathLst>
          </a:custGeom>
          <a:blipFill rotWithShape="1">
            <a:blip r:embed="rId5">
              <a:alphaModFix/>
            </a:blip>
            <a:stretch>
              <a:fillRect b="0" l="0" r="0" t="0"/>
            </a:stretch>
          </a:blipFill>
          <a:ln>
            <a:noFill/>
          </a:ln>
        </p:spPr>
      </p:sp>
      <p:grpSp>
        <p:nvGrpSpPr>
          <p:cNvPr id="126" name="Google Shape;126;p7"/>
          <p:cNvGrpSpPr/>
          <p:nvPr/>
        </p:nvGrpSpPr>
        <p:grpSpPr>
          <a:xfrm>
            <a:off x="3430421" y="5384078"/>
            <a:ext cx="970158" cy="970158"/>
            <a:chOff x="0" y="0"/>
            <a:chExt cx="812800" cy="812800"/>
          </a:xfrm>
        </p:grpSpPr>
        <p:sp>
          <p:nvSpPr>
            <p:cNvPr id="127" name="Google Shape;12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7"/>
          <p:cNvSpPr txBox="1"/>
          <p:nvPr/>
        </p:nvSpPr>
        <p:spPr>
          <a:xfrm>
            <a:off x="3584644" y="5494304"/>
            <a:ext cx="613800" cy="656700"/>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01</a:t>
            </a:r>
            <a:endParaRPr/>
          </a:p>
        </p:txBody>
      </p:sp>
      <p:grpSp>
        <p:nvGrpSpPr>
          <p:cNvPr id="130" name="Google Shape;130;p7"/>
          <p:cNvGrpSpPr/>
          <p:nvPr/>
        </p:nvGrpSpPr>
        <p:grpSpPr>
          <a:xfrm>
            <a:off x="6296622" y="5384078"/>
            <a:ext cx="970158" cy="970158"/>
            <a:chOff x="0" y="0"/>
            <a:chExt cx="812800" cy="812800"/>
          </a:xfrm>
        </p:grpSpPr>
        <p:sp>
          <p:nvSpPr>
            <p:cNvPr id="131" name="Google Shape;13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7"/>
          <p:cNvSpPr txBox="1"/>
          <p:nvPr/>
        </p:nvSpPr>
        <p:spPr>
          <a:xfrm>
            <a:off x="6331946" y="5494304"/>
            <a:ext cx="899400" cy="656700"/>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02</a:t>
            </a:r>
            <a:endParaRPr/>
          </a:p>
        </p:txBody>
      </p:sp>
      <p:grpSp>
        <p:nvGrpSpPr>
          <p:cNvPr id="134" name="Google Shape;134;p7"/>
          <p:cNvGrpSpPr/>
          <p:nvPr/>
        </p:nvGrpSpPr>
        <p:grpSpPr>
          <a:xfrm>
            <a:off x="9234423" y="5384078"/>
            <a:ext cx="970158" cy="970158"/>
            <a:chOff x="0" y="0"/>
            <a:chExt cx="812800" cy="812800"/>
          </a:xfrm>
        </p:grpSpPr>
        <p:sp>
          <p:nvSpPr>
            <p:cNvPr id="135" name="Google Shape;13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7"/>
          <p:cNvSpPr txBox="1"/>
          <p:nvPr/>
        </p:nvSpPr>
        <p:spPr>
          <a:xfrm>
            <a:off x="9269747" y="5494304"/>
            <a:ext cx="899400" cy="656700"/>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03</a:t>
            </a:r>
            <a:endParaRPr/>
          </a:p>
        </p:txBody>
      </p:sp>
      <p:grpSp>
        <p:nvGrpSpPr>
          <p:cNvPr id="138" name="Google Shape;138;p7"/>
          <p:cNvGrpSpPr/>
          <p:nvPr/>
        </p:nvGrpSpPr>
        <p:grpSpPr>
          <a:xfrm>
            <a:off x="12210325" y="5384078"/>
            <a:ext cx="970158" cy="970158"/>
            <a:chOff x="0" y="0"/>
            <a:chExt cx="812800" cy="812800"/>
          </a:xfrm>
        </p:grpSpPr>
        <p:sp>
          <p:nvSpPr>
            <p:cNvPr id="139" name="Google Shape;13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7"/>
          <p:cNvSpPr txBox="1"/>
          <p:nvPr/>
        </p:nvSpPr>
        <p:spPr>
          <a:xfrm>
            <a:off x="12226599" y="5494304"/>
            <a:ext cx="899400" cy="656700"/>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04</a:t>
            </a:r>
            <a:endParaRPr/>
          </a:p>
        </p:txBody>
      </p:sp>
      <p:grpSp>
        <p:nvGrpSpPr>
          <p:cNvPr id="142" name="Google Shape;142;p7"/>
          <p:cNvGrpSpPr/>
          <p:nvPr/>
        </p:nvGrpSpPr>
        <p:grpSpPr>
          <a:xfrm>
            <a:off x="15114625" y="5384078"/>
            <a:ext cx="970158" cy="970158"/>
            <a:chOff x="0" y="0"/>
            <a:chExt cx="812800" cy="812800"/>
          </a:xfrm>
        </p:grpSpPr>
        <p:sp>
          <p:nvSpPr>
            <p:cNvPr id="143" name="Google Shape;14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7"/>
          <p:cNvSpPr txBox="1"/>
          <p:nvPr/>
        </p:nvSpPr>
        <p:spPr>
          <a:xfrm>
            <a:off x="15149949" y="5494304"/>
            <a:ext cx="899400" cy="656700"/>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05</a:t>
            </a:r>
            <a:endParaRPr/>
          </a:p>
        </p:txBody>
      </p:sp>
      <p:pic>
        <p:nvPicPr>
          <p:cNvPr id="146" name="Google Shape;146;p7"/>
          <p:cNvPicPr preferRelativeResize="0"/>
          <p:nvPr/>
        </p:nvPicPr>
        <p:blipFill>
          <a:blip r:embed="rId6">
            <a:alphaModFix/>
          </a:blip>
          <a:stretch>
            <a:fillRect/>
          </a:stretch>
        </p:blipFill>
        <p:spPr>
          <a:xfrm>
            <a:off x="3340125" y="6705558"/>
            <a:ext cx="1091225" cy="1016859"/>
          </a:xfrm>
          <a:prstGeom prst="rect">
            <a:avLst/>
          </a:prstGeom>
          <a:noFill/>
          <a:ln>
            <a:noFill/>
          </a:ln>
        </p:spPr>
      </p:pic>
      <p:sp>
        <p:nvSpPr>
          <p:cNvPr id="147" name="Google Shape;147;p7"/>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
        <p:nvSpPr>
          <p:cNvPr id="148" name="Google Shape;148;p7"/>
          <p:cNvSpPr txBox="1"/>
          <p:nvPr>
            <p:ph type="title"/>
          </p:nvPr>
        </p:nvSpPr>
        <p:spPr>
          <a:xfrm>
            <a:off x="3661600" y="387497"/>
            <a:ext cx="12192000" cy="3415200"/>
          </a:xfrm>
          <a:prstGeom prst="rect">
            <a:avLst/>
          </a:prstGeom>
        </p:spPr>
        <p:txBody>
          <a:bodyPr anchorCtr="0" anchor="t" bIns="45700" lIns="91425" spcFirstLastPara="1" rIns="91425" wrap="square" tIns="45700">
            <a:normAutofit/>
          </a:bodyPr>
          <a:lstStyle>
            <a:lvl1pPr lvl="0">
              <a:spcBef>
                <a:spcPts val="0"/>
              </a:spcBef>
              <a:spcAft>
                <a:spcPts val="0"/>
              </a:spcAft>
              <a:buSzPts val="9300"/>
              <a:buNone/>
              <a:defRPr sz="9300"/>
            </a:lvl1pPr>
            <a:lvl2pPr lvl="1">
              <a:spcBef>
                <a:spcPts val="0"/>
              </a:spcBef>
              <a:spcAft>
                <a:spcPts val="0"/>
              </a:spcAft>
              <a:buSzPts val="9300"/>
              <a:buNone/>
              <a:defRPr sz="9300"/>
            </a:lvl2pPr>
            <a:lvl3pPr lvl="2">
              <a:spcBef>
                <a:spcPts val="0"/>
              </a:spcBef>
              <a:spcAft>
                <a:spcPts val="0"/>
              </a:spcAft>
              <a:buSzPts val="9300"/>
              <a:buNone/>
              <a:defRPr sz="9300"/>
            </a:lvl3pPr>
            <a:lvl4pPr lvl="3">
              <a:spcBef>
                <a:spcPts val="0"/>
              </a:spcBef>
              <a:spcAft>
                <a:spcPts val="0"/>
              </a:spcAft>
              <a:buSzPts val="9300"/>
              <a:buNone/>
              <a:defRPr sz="9300"/>
            </a:lvl4pPr>
            <a:lvl5pPr lvl="4">
              <a:spcBef>
                <a:spcPts val="0"/>
              </a:spcBef>
              <a:spcAft>
                <a:spcPts val="0"/>
              </a:spcAft>
              <a:buSzPts val="9300"/>
              <a:buNone/>
              <a:defRPr sz="9300"/>
            </a:lvl5pPr>
            <a:lvl6pPr lvl="5">
              <a:spcBef>
                <a:spcPts val="0"/>
              </a:spcBef>
              <a:spcAft>
                <a:spcPts val="0"/>
              </a:spcAft>
              <a:buSzPts val="9300"/>
              <a:buNone/>
              <a:defRPr sz="9300"/>
            </a:lvl6pPr>
            <a:lvl7pPr lvl="6">
              <a:spcBef>
                <a:spcPts val="0"/>
              </a:spcBef>
              <a:spcAft>
                <a:spcPts val="0"/>
              </a:spcAft>
              <a:buSzPts val="9300"/>
              <a:buNone/>
              <a:defRPr sz="9300"/>
            </a:lvl7pPr>
            <a:lvl8pPr lvl="7">
              <a:spcBef>
                <a:spcPts val="0"/>
              </a:spcBef>
              <a:spcAft>
                <a:spcPts val="0"/>
              </a:spcAft>
              <a:buSzPts val="9300"/>
              <a:buNone/>
              <a:defRPr sz="9300"/>
            </a:lvl8pPr>
            <a:lvl9pPr lvl="8">
              <a:spcBef>
                <a:spcPts val="0"/>
              </a:spcBef>
              <a:spcAft>
                <a:spcPts val="0"/>
              </a:spcAft>
              <a:buSzPts val="9300"/>
              <a:buNone/>
              <a:defRPr sz="9300"/>
            </a:lvl9pPr>
          </a:lstStyle>
          <a:p/>
        </p:txBody>
      </p:sp>
      <p:sp>
        <p:nvSpPr>
          <p:cNvPr id="149" name="Google Shape;149;p7"/>
          <p:cNvSpPr txBox="1"/>
          <p:nvPr>
            <p:ph idx="1" type="subTitle"/>
          </p:nvPr>
        </p:nvSpPr>
        <p:spPr>
          <a:xfrm>
            <a:off x="2856283" y="8073750"/>
            <a:ext cx="2019900" cy="476400"/>
          </a:xfrm>
          <a:prstGeom prst="rect">
            <a:avLst/>
          </a:prstGeom>
        </p:spPr>
        <p:txBody>
          <a:bodyPr anchorCtr="0" anchor="t" bIns="45700" lIns="91425" spcFirstLastPara="1" rIns="91425" wrap="square" tIns="45700">
            <a:normAutofit/>
          </a:bodyPr>
          <a:lstStyle>
            <a:lvl1pPr lvl="0">
              <a:spcBef>
                <a:spcPts val="640"/>
              </a:spcBef>
              <a:spcAft>
                <a:spcPts val="0"/>
              </a:spcAft>
              <a:buSzPts val="2550"/>
              <a:buNone/>
              <a:defRPr sz="2550"/>
            </a:lvl1pPr>
            <a:lvl2pPr lvl="1">
              <a:spcBef>
                <a:spcPts val="560"/>
              </a:spcBef>
              <a:spcAft>
                <a:spcPts val="0"/>
              </a:spcAft>
              <a:buSzPts val="2050"/>
              <a:buNone/>
              <a:defRPr/>
            </a:lvl2pPr>
            <a:lvl3pPr lvl="2">
              <a:spcBef>
                <a:spcPts val="480"/>
              </a:spcBef>
              <a:spcAft>
                <a:spcPts val="0"/>
              </a:spcAft>
              <a:buSzPts val="2050"/>
              <a:buNone/>
              <a:defRPr/>
            </a:lvl3pPr>
            <a:lvl4pPr lvl="3">
              <a:spcBef>
                <a:spcPts val="400"/>
              </a:spcBef>
              <a:spcAft>
                <a:spcPts val="0"/>
              </a:spcAft>
              <a:buSzPts val="2050"/>
              <a:buNone/>
              <a:defRPr/>
            </a:lvl4pPr>
            <a:lvl5pPr lvl="4">
              <a:spcBef>
                <a:spcPts val="400"/>
              </a:spcBef>
              <a:spcAft>
                <a:spcPts val="0"/>
              </a:spcAft>
              <a:buSzPts val="2050"/>
              <a:buNone/>
              <a:defRPr/>
            </a:lvl5pPr>
            <a:lvl6pPr lvl="5">
              <a:spcBef>
                <a:spcPts val="400"/>
              </a:spcBef>
              <a:spcAft>
                <a:spcPts val="0"/>
              </a:spcAft>
              <a:buSzPts val="2050"/>
              <a:buNone/>
              <a:defRPr/>
            </a:lvl6pPr>
            <a:lvl7pPr lvl="6">
              <a:spcBef>
                <a:spcPts val="400"/>
              </a:spcBef>
              <a:spcAft>
                <a:spcPts val="0"/>
              </a:spcAft>
              <a:buSzPts val="2050"/>
              <a:buNone/>
              <a:defRPr/>
            </a:lvl7pPr>
            <a:lvl8pPr lvl="7">
              <a:spcBef>
                <a:spcPts val="400"/>
              </a:spcBef>
              <a:spcAft>
                <a:spcPts val="0"/>
              </a:spcAft>
              <a:buSzPts val="2050"/>
              <a:buNone/>
              <a:defRPr/>
            </a:lvl8pPr>
            <a:lvl9pPr lvl="8">
              <a:spcBef>
                <a:spcPts val="400"/>
              </a:spcBef>
              <a:spcAft>
                <a:spcPts val="0"/>
              </a:spcAft>
              <a:buSzPts val="2050"/>
              <a:buNone/>
              <a:defRPr/>
            </a:lvl9pPr>
          </a:lstStyle>
          <a:p/>
        </p:txBody>
      </p:sp>
      <p:sp>
        <p:nvSpPr>
          <p:cNvPr id="150" name="Google Shape;150;p7"/>
          <p:cNvSpPr txBox="1"/>
          <p:nvPr>
            <p:ph idx="2" type="subTitle"/>
          </p:nvPr>
        </p:nvSpPr>
        <p:spPr>
          <a:xfrm>
            <a:off x="5781500" y="8073750"/>
            <a:ext cx="2019900" cy="476400"/>
          </a:xfrm>
          <a:prstGeom prst="rect">
            <a:avLst/>
          </a:prstGeom>
        </p:spPr>
        <p:txBody>
          <a:bodyPr anchorCtr="0" anchor="t" bIns="45700" lIns="91425" spcFirstLastPara="1" rIns="91425" wrap="square" tIns="45700">
            <a:normAutofit/>
          </a:bodyPr>
          <a:lstStyle>
            <a:lvl1pPr lvl="0" rtl="0">
              <a:spcBef>
                <a:spcPts val="640"/>
              </a:spcBef>
              <a:spcAft>
                <a:spcPts val="0"/>
              </a:spcAft>
              <a:buSzPts val="2550"/>
              <a:buNone/>
              <a:defRPr sz="25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151" name="Google Shape;151;p7"/>
          <p:cNvSpPr txBox="1"/>
          <p:nvPr>
            <p:ph idx="3" type="subTitle"/>
          </p:nvPr>
        </p:nvSpPr>
        <p:spPr>
          <a:xfrm>
            <a:off x="8728825" y="8073750"/>
            <a:ext cx="2019900" cy="476400"/>
          </a:xfrm>
          <a:prstGeom prst="rect">
            <a:avLst/>
          </a:prstGeom>
        </p:spPr>
        <p:txBody>
          <a:bodyPr anchorCtr="0" anchor="t" bIns="45700" lIns="91425" spcFirstLastPara="1" rIns="91425" wrap="square" tIns="45700">
            <a:normAutofit/>
          </a:bodyPr>
          <a:lstStyle>
            <a:lvl1pPr lvl="0" rtl="0">
              <a:spcBef>
                <a:spcPts val="640"/>
              </a:spcBef>
              <a:spcAft>
                <a:spcPts val="0"/>
              </a:spcAft>
              <a:buSzPts val="2550"/>
              <a:buNone/>
              <a:defRPr sz="25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152" name="Google Shape;152;p7"/>
          <p:cNvSpPr txBox="1"/>
          <p:nvPr>
            <p:ph idx="4" type="subTitle"/>
          </p:nvPr>
        </p:nvSpPr>
        <p:spPr>
          <a:xfrm>
            <a:off x="11649875" y="8073750"/>
            <a:ext cx="2019900" cy="476400"/>
          </a:xfrm>
          <a:prstGeom prst="rect">
            <a:avLst/>
          </a:prstGeom>
        </p:spPr>
        <p:txBody>
          <a:bodyPr anchorCtr="0" anchor="t" bIns="45700" lIns="91425" spcFirstLastPara="1" rIns="91425" wrap="square" tIns="45700">
            <a:normAutofit/>
          </a:bodyPr>
          <a:lstStyle>
            <a:lvl1pPr lvl="0" rtl="0">
              <a:spcBef>
                <a:spcPts val="640"/>
              </a:spcBef>
              <a:spcAft>
                <a:spcPts val="0"/>
              </a:spcAft>
              <a:buSzPts val="2550"/>
              <a:buNone/>
              <a:defRPr sz="25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153" name="Google Shape;153;p7"/>
          <p:cNvSpPr txBox="1"/>
          <p:nvPr>
            <p:ph idx="5" type="subTitle"/>
          </p:nvPr>
        </p:nvSpPr>
        <p:spPr>
          <a:xfrm>
            <a:off x="14603975" y="8073750"/>
            <a:ext cx="2019900" cy="476400"/>
          </a:xfrm>
          <a:prstGeom prst="rect">
            <a:avLst/>
          </a:prstGeom>
        </p:spPr>
        <p:txBody>
          <a:bodyPr anchorCtr="0" anchor="t" bIns="45700" lIns="91425" spcFirstLastPara="1" rIns="91425" wrap="square" tIns="45700">
            <a:normAutofit/>
          </a:bodyPr>
          <a:lstStyle>
            <a:lvl1pPr lvl="0" rtl="0">
              <a:spcBef>
                <a:spcPts val="640"/>
              </a:spcBef>
              <a:spcAft>
                <a:spcPts val="0"/>
              </a:spcAft>
              <a:buSzPts val="2550"/>
              <a:buNone/>
              <a:defRPr sz="25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54" name="Shape 154"/>
        <p:cNvGrpSpPr/>
        <p:nvPr/>
      </p:nvGrpSpPr>
      <p:grpSpPr>
        <a:xfrm>
          <a:off x="0" y="0"/>
          <a:ext cx="0" cy="0"/>
          <a:chOff x="0" y="0"/>
          <a:chExt cx="0" cy="0"/>
        </a:xfrm>
      </p:grpSpPr>
      <p:grpSp>
        <p:nvGrpSpPr>
          <p:cNvPr id="155" name="Google Shape;155;p8"/>
          <p:cNvGrpSpPr/>
          <p:nvPr/>
        </p:nvGrpSpPr>
        <p:grpSpPr>
          <a:xfrm>
            <a:off x="1189071" y="-144662"/>
            <a:ext cx="17099043" cy="10431728"/>
            <a:chOff x="0" y="-38100"/>
            <a:chExt cx="4503422" cy="2747433"/>
          </a:xfrm>
        </p:grpSpPr>
        <p:sp>
          <p:nvSpPr>
            <p:cNvPr id="156" name="Google Shape;156;p8"/>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157" name="Google Shape;157;p8"/>
            <p:cNvSpPr txBox="1"/>
            <p:nvPr/>
          </p:nvSpPr>
          <p:spPr>
            <a:xfrm>
              <a:off x="0" y="-38100"/>
              <a:ext cx="45033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8"/>
          <p:cNvSpPr/>
          <p:nvPr>
            <p:ph idx="2" type="pic"/>
          </p:nvPr>
        </p:nvSpPr>
        <p:spPr>
          <a:xfrm>
            <a:off x="12588238" y="-38362"/>
            <a:ext cx="5699700" cy="7461600"/>
          </a:xfrm>
          <a:prstGeom prst="rect">
            <a:avLst/>
          </a:prstGeom>
          <a:noFill/>
          <a:ln>
            <a:noFill/>
          </a:ln>
        </p:spPr>
      </p:sp>
      <p:grpSp>
        <p:nvGrpSpPr>
          <p:cNvPr id="159" name="Google Shape;159;p8"/>
          <p:cNvGrpSpPr/>
          <p:nvPr/>
        </p:nvGrpSpPr>
        <p:grpSpPr>
          <a:xfrm>
            <a:off x="0" y="-160279"/>
            <a:ext cx="1189060" cy="1350383"/>
            <a:chOff x="0" y="-38100"/>
            <a:chExt cx="282652" cy="321000"/>
          </a:xfrm>
        </p:grpSpPr>
        <p:sp>
          <p:nvSpPr>
            <p:cNvPr id="160" name="Google Shape;160;p8"/>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161" name="Google Shape;161;p8"/>
            <p:cNvSpPr txBox="1"/>
            <p:nvPr/>
          </p:nvSpPr>
          <p:spPr>
            <a:xfrm>
              <a:off x="0" y="-38100"/>
              <a:ext cx="282600" cy="321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8"/>
          <p:cNvGrpSpPr/>
          <p:nvPr/>
        </p:nvGrpSpPr>
        <p:grpSpPr>
          <a:xfrm>
            <a:off x="1189071" y="7224584"/>
            <a:ext cx="17099380" cy="3062971"/>
            <a:chOff x="0" y="-38100"/>
            <a:chExt cx="4064700" cy="728100"/>
          </a:xfrm>
        </p:grpSpPr>
        <p:sp>
          <p:nvSpPr>
            <p:cNvPr id="163" name="Google Shape;163;p8"/>
            <p:cNvSpPr/>
            <p:nvPr/>
          </p:nvSpPr>
          <p:spPr>
            <a:xfrm>
              <a:off x="0" y="0"/>
              <a:ext cx="4064559" cy="689862"/>
            </a:xfrm>
            <a:custGeom>
              <a:rect b="b" l="l" r="r" t="t"/>
              <a:pathLst>
                <a:path extrusionOk="0" h="689862" w="4064559">
                  <a:moveTo>
                    <a:pt x="0" y="0"/>
                  </a:moveTo>
                  <a:lnTo>
                    <a:pt x="4064559" y="0"/>
                  </a:lnTo>
                  <a:lnTo>
                    <a:pt x="4064559" y="689862"/>
                  </a:lnTo>
                  <a:lnTo>
                    <a:pt x="0" y="689862"/>
                  </a:lnTo>
                  <a:close/>
                </a:path>
              </a:pathLst>
            </a:custGeom>
            <a:solidFill>
              <a:srgbClr val="1F7CBF"/>
            </a:solidFill>
            <a:ln>
              <a:noFill/>
            </a:ln>
          </p:spPr>
        </p:sp>
        <p:sp>
          <p:nvSpPr>
            <p:cNvPr id="164" name="Google Shape;164;p8"/>
            <p:cNvSpPr txBox="1"/>
            <p:nvPr/>
          </p:nvSpPr>
          <p:spPr>
            <a:xfrm>
              <a:off x="0" y="-38100"/>
              <a:ext cx="4064700" cy="728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5" name="Google Shape;165;p8"/>
          <p:cNvCxnSpPr/>
          <p:nvPr/>
        </p:nvCxnSpPr>
        <p:spPr>
          <a:xfrm rot="10800000">
            <a:off x="580630" y="2076959"/>
            <a:ext cx="0" cy="1858800"/>
          </a:xfrm>
          <a:prstGeom prst="straightConnector1">
            <a:avLst/>
          </a:prstGeom>
          <a:noFill/>
          <a:ln cap="flat" cmpd="sng" w="38100">
            <a:solidFill>
              <a:srgbClr val="1F7CBF"/>
            </a:solidFill>
            <a:prstDash val="solid"/>
            <a:round/>
            <a:headEnd len="sm" w="sm" type="none"/>
            <a:tailEnd len="sm" w="sm" type="none"/>
          </a:ln>
        </p:spPr>
      </p:cxnSp>
      <p:sp>
        <p:nvSpPr>
          <p:cNvPr id="166" name="Google Shape;166;p8"/>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
        <p:nvSpPr>
          <p:cNvPr id="167" name="Google Shape;167;p8"/>
          <p:cNvSpPr txBox="1"/>
          <p:nvPr>
            <p:ph idx="1" type="subTitle"/>
          </p:nvPr>
        </p:nvSpPr>
        <p:spPr>
          <a:xfrm>
            <a:off x="2576275" y="7906557"/>
            <a:ext cx="2925300" cy="433800"/>
          </a:xfrm>
          <a:prstGeom prst="rect">
            <a:avLst/>
          </a:prstGeom>
        </p:spPr>
        <p:txBody>
          <a:bodyPr anchorCtr="0" anchor="t" bIns="45700" lIns="91425" spcFirstLastPara="1" rIns="91425" wrap="square" tIns="45700">
            <a:normAutofit/>
          </a:bodyPr>
          <a:lstStyle>
            <a:lvl1pPr lvl="0" rtl="0">
              <a:spcBef>
                <a:spcPts val="640"/>
              </a:spcBef>
              <a:spcAft>
                <a:spcPts val="0"/>
              </a:spcAft>
              <a:buClr>
                <a:schemeClr val="lt1"/>
              </a:buClr>
              <a:buSzPts val="2450"/>
              <a:buNone/>
              <a:defRPr b="1" sz="2450">
                <a:solidFill>
                  <a:schemeClr val="lt1"/>
                </a:solidFill>
              </a:defRPr>
            </a:lvl1pPr>
            <a:lvl2pPr lvl="1" rtl="0">
              <a:spcBef>
                <a:spcPts val="560"/>
              </a:spcBef>
              <a:spcAft>
                <a:spcPts val="0"/>
              </a:spcAft>
              <a:buClr>
                <a:schemeClr val="lt1"/>
              </a:buClr>
              <a:buSzPts val="2050"/>
              <a:buNone/>
              <a:defRPr>
                <a:solidFill>
                  <a:schemeClr val="lt1"/>
                </a:solidFill>
              </a:defRPr>
            </a:lvl2pPr>
            <a:lvl3pPr lvl="2" rtl="0">
              <a:spcBef>
                <a:spcPts val="480"/>
              </a:spcBef>
              <a:spcAft>
                <a:spcPts val="0"/>
              </a:spcAft>
              <a:buClr>
                <a:schemeClr val="lt1"/>
              </a:buClr>
              <a:buSzPts val="2050"/>
              <a:buNone/>
              <a:defRPr>
                <a:solidFill>
                  <a:schemeClr val="lt1"/>
                </a:solidFill>
              </a:defRPr>
            </a:lvl3pPr>
            <a:lvl4pPr lvl="3" rtl="0">
              <a:spcBef>
                <a:spcPts val="400"/>
              </a:spcBef>
              <a:spcAft>
                <a:spcPts val="0"/>
              </a:spcAft>
              <a:buClr>
                <a:schemeClr val="lt1"/>
              </a:buClr>
              <a:buSzPts val="2050"/>
              <a:buNone/>
              <a:defRPr>
                <a:solidFill>
                  <a:schemeClr val="lt1"/>
                </a:solidFill>
              </a:defRPr>
            </a:lvl4pPr>
            <a:lvl5pPr lvl="4" rtl="0">
              <a:spcBef>
                <a:spcPts val="400"/>
              </a:spcBef>
              <a:spcAft>
                <a:spcPts val="0"/>
              </a:spcAft>
              <a:buClr>
                <a:schemeClr val="lt1"/>
              </a:buClr>
              <a:buSzPts val="2050"/>
              <a:buNone/>
              <a:defRPr>
                <a:solidFill>
                  <a:schemeClr val="lt1"/>
                </a:solidFill>
              </a:defRPr>
            </a:lvl5pPr>
            <a:lvl6pPr lvl="5" rtl="0">
              <a:spcBef>
                <a:spcPts val="400"/>
              </a:spcBef>
              <a:spcAft>
                <a:spcPts val="0"/>
              </a:spcAft>
              <a:buClr>
                <a:schemeClr val="lt1"/>
              </a:buClr>
              <a:buSzPts val="2050"/>
              <a:buNone/>
              <a:defRPr>
                <a:solidFill>
                  <a:schemeClr val="lt1"/>
                </a:solidFill>
              </a:defRPr>
            </a:lvl6pPr>
            <a:lvl7pPr lvl="6" rtl="0">
              <a:spcBef>
                <a:spcPts val="400"/>
              </a:spcBef>
              <a:spcAft>
                <a:spcPts val="0"/>
              </a:spcAft>
              <a:buClr>
                <a:schemeClr val="lt1"/>
              </a:buClr>
              <a:buSzPts val="2050"/>
              <a:buNone/>
              <a:defRPr>
                <a:solidFill>
                  <a:schemeClr val="lt1"/>
                </a:solidFill>
              </a:defRPr>
            </a:lvl7pPr>
            <a:lvl8pPr lvl="7" rtl="0">
              <a:spcBef>
                <a:spcPts val="400"/>
              </a:spcBef>
              <a:spcAft>
                <a:spcPts val="0"/>
              </a:spcAft>
              <a:buClr>
                <a:schemeClr val="lt1"/>
              </a:buClr>
              <a:buSzPts val="2050"/>
              <a:buNone/>
              <a:defRPr>
                <a:solidFill>
                  <a:schemeClr val="lt1"/>
                </a:solidFill>
              </a:defRPr>
            </a:lvl8pPr>
            <a:lvl9pPr lvl="8" rtl="0">
              <a:spcBef>
                <a:spcPts val="400"/>
              </a:spcBef>
              <a:spcAft>
                <a:spcPts val="0"/>
              </a:spcAft>
              <a:buClr>
                <a:schemeClr val="lt1"/>
              </a:buClr>
              <a:buSzPts val="2050"/>
              <a:buNone/>
              <a:defRPr>
                <a:solidFill>
                  <a:schemeClr val="lt1"/>
                </a:solidFill>
              </a:defRPr>
            </a:lvl9pPr>
          </a:lstStyle>
          <a:p/>
        </p:txBody>
      </p:sp>
      <p:sp>
        <p:nvSpPr>
          <p:cNvPr id="168" name="Google Shape;168;p8"/>
          <p:cNvSpPr txBox="1"/>
          <p:nvPr>
            <p:ph idx="3" type="body"/>
          </p:nvPr>
        </p:nvSpPr>
        <p:spPr>
          <a:xfrm>
            <a:off x="2360238" y="8613380"/>
            <a:ext cx="3357300" cy="8457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Clr>
                <a:schemeClr val="lt1"/>
              </a:buClr>
              <a:buSzPts val="1850"/>
              <a:buChar char="•"/>
              <a:defRPr sz="1850">
                <a:solidFill>
                  <a:schemeClr val="lt1"/>
                </a:solidFill>
              </a:defRPr>
            </a:lvl1pPr>
            <a:lvl2pPr indent="-346075" lvl="1" marL="914400" rtl="0">
              <a:spcBef>
                <a:spcPts val="560"/>
              </a:spcBef>
              <a:spcAft>
                <a:spcPts val="0"/>
              </a:spcAft>
              <a:buClr>
                <a:schemeClr val="lt1"/>
              </a:buClr>
              <a:buSzPts val="1850"/>
              <a:buChar char="–"/>
              <a:defRPr sz="1850">
                <a:solidFill>
                  <a:schemeClr val="lt1"/>
                </a:solidFill>
              </a:defRPr>
            </a:lvl2pPr>
            <a:lvl3pPr indent="-346075" lvl="2" marL="1371600" rtl="0">
              <a:spcBef>
                <a:spcPts val="480"/>
              </a:spcBef>
              <a:spcAft>
                <a:spcPts val="0"/>
              </a:spcAft>
              <a:buClr>
                <a:schemeClr val="lt1"/>
              </a:buClr>
              <a:buSzPts val="1850"/>
              <a:buChar char="•"/>
              <a:defRPr sz="1850">
                <a:solidFill>
                  <a:schemeClr val="lt1"/>
                </a:solidFill>
              </a:defRPr>
            </a:lvl3pPr>
            <a:lvl4pPr indent="-346075" lvl="3" marL="1828800" rtl="0">
              <a:spcBef>
                <a:spcPts val="400"/>
              </a:spcBef>
              <a:spcAft>
                <a:spcPts val="0"/>
              </a:spcAft>
              <a:buClr>
                <a:schemeClr val="lt1"/>
              </a:buClr>
              <a:buSzPts val="1850"/>
              <a:buChar char="–"/>
              <a:defRPr sz="1850">
                <a:solidFill>
                  <a:schemeClr val="lt1"/>
                </a:solidFill>
              </a:defRPr>
            </a:lvl4pPr>
            <a:lvl5pPr indent="-346075" lvl="4" marL="2286000" rtl="0">
              <a:spcBef>
                <a:spcPts val="400"/>
              </a:spcBef>
              <a:spcAft>
                <a:spcPts val="0"/>
              </a:spcAft>
              <a:buClr>
                <a:schemeClr val="lt1"/>
              </a:buClr>
              <a:buSzPts val="1850"/>
              <a:buChar char="»"/>
              <a:defRPr sz="1850">
                <a:solidFill>
                  <a:schemeClr val="lt1"/>
                </a:solidFill>
              </a:defRPr>
            </a:lvl5pPr>
            <a:lvl6pPr indent="-346075" lvl="5" marL="2743200" rtl="0">
              <a:spcBef>
                <a:spcPts val="400"/>
              </a:spcBef>
              <a:spcAft>
                <a:spcPts val="0"/>
              </a:spcAft>
              <a:buClr>
                <a:schemeClr val="lt1"/>
              </a:buClr>
              <a:buSzPts val="1850"/>
              <a:buChar char="•"/>
              <a:defRPr sz="1850">
                <a:solidFill>
                  <a:schemeClr val="lt1"/>
                </a:solidFill>
              </a:defRPr>
            </a:lvl6pPr>
            <a:lvl7pPr indent="-346075" lvl="6" marL="3200400" rtl="0">
              <a:spcBef>
                <a:spcPts val="400"/>
              </a:spcBef>
              <a:spcAft>
                <a:spcPts val="0"/>
              </a:spcAft>
              <a:buClr>
                <a:schemeClr val="lt1"/>
              </a:buClr>
              <a:buSzPts val="1850"/>
              <a:buChar char="•"/>
              <a:defRPr sz="1850">
                <a:solidFill>
                  <a:schemeClr val="lt1"/>
                </a:solidFill>
              </a:defRPr>
            </a:lvl7pPr>
            <a:lvl8pPr indent="-346075" lvl="7" marL="3657600" rtl="0">
              <a:spcBef>
                <a:spcPts val="400"/>
              </a:spcBef>
              <a:spcAft>
                <a:spcPts val="0"/>
              </a:spcAft>
              <a:buClr>
                <a:schemeClr val="lt1"/>
              </a:buClr>
              <a:buSzPts val="1850"/>
              <a:buChar char="•"/>
              <a:defRPr sz="1850">
                <a:solidFill>
                  <a:schemeClr val="lt1"/>
                </a:solidFill>
              </a:defRPr>
            </a:lvl8pPr>
            <a:lvl9pPr indent="-346075" lvl="8" marL="4114800" rtl="0">
              <a:spcBef>
                <a:spcPts val="400"/>
              </a:spcBef>
              <a:spcAft>
                <a:spcPts val="0"/>
              </a:spcAft>
              <a:buClr>
                <a:schemeClr val="lt1"/>
              </a:buClr>
              <a:buSzPts val="1850"/>
              <a:buChar char="•"/>
              <a:defRPr sz="1850">
                <a:solidFill>
                  <a:schemeClr val="lt1"/>
                </a:solidFill>
              </a:defRPr>
            </a:lvl9pPr>
          </a:lstStyle>
          <a:p/>
        </p:txBody>
      </p:sp>
      <p:sp>
        <p:nvSpPr>
          <p:cNvPr id="169" name="Google Shape;169;p8"/>
          <p:cNvSpPr txBox="1"/>
          <p:nvPr>
            <p:ph idx="4" type="subTitle"/>
          </p:nvPr>
        </p:nvSpPr>
        <p:spPr>
          <a:xfrm>
            <a:off x="13975550" y="7906557"/>
            <a:ext cx="2925300" cy="433800"/>
          </a:xfrm>
          <a:prstGeom prst="rect">
            <a:avLst/>
          </a:prstGeom>
        </p:spPr>
        <p:txBody>
          <a:bodyPr anchorCtr="0" anchor="t" bIns="45700" lIns="91425" spcFirstLastPara="1" rIns="91425" wrap="square" tIns="45700">
            <a:normAutofit/>
          </a:bodyPr>
          <a:lstStyle>
            <a:lvl1pPr lvl="0" rtl="0">
              <a:spcBef>
                <a:spcPts val="640"/>
              </a:spcBef>
              <a:spcAft>
                <a:spcPts val="0"/>
              </a:spcAft>
              <a:buClr>
                <a:schemeClr val="lt1"/>
              </a:buClr>
              <a:buSzPts val="2450"/>
              <a:buNone/>
              <a:defRPr b="1" sz="2450">
                <a:solidFill>
                  <a:schemeClr val="lt1"/>
                </a:solidFill>
              </a:defRPr>
            </a:lvl1pPr>
            <a:lvl2pPr lvl="1" rtl="0">
              <a:spcBef>
                <a:spcPts val="560"/>
              </a:spcBef>
              <a:spcAft>
                <a:spcPts val="0"/>
              </a:spcAft>
              <a:buClr>
                <a:schemeClr val="lt1"/>
              </a:buClr>
              <a:buSzPts val="2050"/>
              <a:buNone/>
              <a:defRPr>
                <a:solidFill>
                  <a:schemeClr val="lt1"/>
                </a:solidFill>
              </a:defRPr>
            </a:lvl2pPr>
            <a:lvl3pPr lvl="2" rtl="0">
              <a:spcBef>
                <a:spcPts val="480"/>
              </a:spcBef>
              <a:spcAft>
                <a:spcPts val="0"/>
              </a:spcAft>
              <a:buClr>
                <a:schemeClr val="lt1"/>
              </a:buClr>
              <a:buSzPts val="2050"/>
              <a:buNone/>
              <a:defRPr>
                <a:solidFill>
                  <a:schemeClr val="lt1"/>
                </a:solidFill>
              </a:defRPr>
            </a:lvl3pPr>
            <a:lvl4pPr lvl="3" rtl="0">
              <a:spcBef>
                <a:spcPts val="400"/>
              </a:spcBef>
              <a:spcAft>
                <a:spcPts val="0"/>
              </a:spcAft>
              <a:buClr>
                <a:schemeClr val="lt1"/>
              </a:buClr>
              <a:buSzPts val="2050"/>
              <a:buNone/>
              <a:defRPr>
                <a:solidFill>
                  <a:schemeClr val="lt1"/>
                </a:solidFill>
              </a:defRPr>
            </a:lvl4pPr>
            <a:lvl5pPr lvl="4" rtl="0">
              <a:spcBef>
                <a:spcPts val="400"/>
              </a:spcBef>
              <a:spcAft>
                <a:spcPts val="0"/>
              </a:spcAft>
              <a:buClr>
                <a:schemeClr val="lt1"/>
              </a:buClr>
              <a:buSzPts val="2050"/>
              <a:buNone/>
              <a:defRPr>
                <a:solidFill>
                  <a:schemeClr val="lt1"/>
                </a:solidFill>
              </a:defRPr>
            </a:lvl5pPr>
            <a:lvl6pPr lvl="5" rtl="0">
              <a:spcBef>
                <a:spcPts val="400"/>
              </a:spcBef>
              <a:spcAft>
                <a:spcPts val="0"/>
              </a:spcAft>
              <a:buClr>
                <a:schemeClr val="lt1"/>
              </a:buClr>
              <a:buSzPts val="2050"/>
              <a:buNone/>
              <a:defRPr>
                <a:solidFill>
                  <a:schemeClr val="lt1"/>
                </a:solidFill>
              </a:defRPr>
            </a:lvl6pPr>
            <a:lvl7pPr lvl="6" rtl="0">
              <a:spcBef>
                <a:spcPts val="400"/>
              </a:spcBef>
              <a:spcAft>
                <a:spcPts val="0"/>
              </a:spcAft>
              <a:buClr>
                <a:schemeClr val="lt1"/>
              </a:buClr>
              <a:buSzPts val="2050"/>
              <a:buNone/>
              <a:defRPr>
                <a:solidFill>
                  <a:schemeClr val="lt1"/>
                </a:solidFill>
              </a:defRPr>
            </a:lvl7pPr>
            <a:lvl8pPr lvl="7" rtl="0">
              <a:spcBef>
                <a:spcPts val="400"/>
              </a:spcBef>
              <a:spcAft>
                <a:spcPts val="0"/>
              </a:spcAft>
              <a:buClr>
                <a:schemeClr val="lt1"/>
              </a:buClr>
              <a:buSzPts val="2050"/>
              <a:buNone/>
              <a:defRPr>
                <a:solidFill>
                  <a:schemeClr val="lt1"/>
                </a:solidFill>
              </a:defRPr>
            </a:lvl8pPr>
            <a:lvl9pPr lvl="8" rtl="0">
              <a:spcBef>
                <a:spcPts val="400"/>
              </a:spcBef>
              <a:spcAft>
                <a:spcPts val="0"/>
              </a:spcAft>
              <a:buClr>
                <a:schemeClr val="lt1"/>
              </a:buClr>
              <a:buSzPts val="2050"/>
              <a:buNone/>
              <a:defRPr>
                <a:solidFill>
                  <a:schemeClr val="lt1"/>
                </a:solidFill>
              </a:defRPr>
            </a:lvl9pPr>
          </a:lstStyle>
          <a:p/>
        </p:txBody>
      </p:sp>
      <p:sp>
        <p:nvSpPr>
          <p:cNvPr id="170" name="Google Shape;170;p8"/>
          <p:cNvSpPr txBox="1"/>
          <p:nvPr>
            <p:ph idx="5" type="body"/>
          </p:nvPr>
        </p:nvSpPr>
        <p:spPr>
          <a:xfrm>
            <a:off x="13759513" y="8613380"/>
            <a:ext cx="3357300" cy="8457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Clr>
                <a:schemeClr val="lt1"/>
              </a:buClr>
              <a:buSzPts val="1850"/>
              <a:buChar char="•"/>
              <a:defRPr sz="1850">
                <a:solidFill>
                  <a:schemeClr val="lt1"/>
                </a:solidFill>
              </a:defRPr>
            </a:lvl1pPr>
            <a:lvl2pPr indent="-346075" lvl="1" marL="914400" rtl="0">
              <a:spcBef>
                <a:spcPts val="560"/>
              </a:spcBef>
              <a:spcAft>
                <a:spcPts val="0"/>
              </a:spcAft>
              <a:buClr>
                <a:schemeClr val="lt1"/>
              </a:buClr>
              <a:buSzPts val="1850"/>
              <a:buChar char="–"/>
              <a:defRPr sz="1850">
                <a:solidFill>
                  <a:schemeClr val="lt1"/>
                </a:solidFill>
              </a:defRPr>
            </a:lvl2pPr>
            <a:lvl3pPr indent="-346075" lvl="2" marL="1371600" rtl="0">
              <a:spcBef>
                <a:spcPts val="480"/>
              </a:spcBef>
              <a:spcAft>
                <a:spcPts val="0"/>
              </a:spcAft>
              <a:buClr>
                <a:schemeClr val="lt1"/>
              </a:buClr>
              <a:buSzPts val="1850"/>
              <a:buChar char="•"/>
              <a:defRPr sz="1850">
                <a:solidFill>
                  <a:schemeClr val="lt1"/>
                </a:solidFill>
              </a:defRPr>
            </a:lvl3pPr>
            <a:lvl4pPr indent="-346075" lvl="3" marL="1828800" rtl="0">
              <a:spcBef>
                <a:spcPts val="400"/>
              </a:spcBef>
              <a:spcAft>
                <a:spcPts val="0"/>
              </a:spcAft>
              <a:buClr>
                <a:schemeClr val="lt1"/>
              </a:buClr>
              <a:buSzPts val="1850"/>
              <a:buChar char="–"/>
              <a:defRPr sz="1850">
                <a:solidFill>
                  <a:schemeClr val="lt1"/>
                </a:solidFill>
              </a:defRPr>
            </a:lvl4pPr>
            <a:lvl5pPr indent="-346075" lvl="4" marL="2286000" rtl="0">
              <a:spcBef>
                <a:spcPts val="400"/>
              </a:spcBef>
              <a:spcAft>
                <a:spcPts val="0"/>
              </a:spcAft>
              <a:buClr>
                <a:schemeClr val="lt1"/>
              </a:buClr>
              <a:buSzPts val="1850"/>
              <a:buChar char="»"/>
              <a:defRPr sz="1850">
                <a:solidFill>
                  <a:schemeClr val="lt1"/>
                </a:solidFill>
              </a:defRPr>
            </a:lvl5pPr>
            <a:lvl6pPr indent="-346075" lvl="5" marL="2743200" rtl="0">
              <a:spcBef>
                <a:spcPts val="400"/>
              </a:spcBef>
              <a:spcAft>
                <a:spcPts val="0"/>
              </a:spcAft>
              <a:buClr>
                <a:schemeClr val="lt1"/>
              </a:buClr>
              <a:buSzPts val="1850"/>
              <a:buChar char="•"/>
              <a:defRPr sz="1850">
                <a:solidFill>
                  <a:schemeClr val="lt1"/>
                </a:solidFill>
              </a:defRPr>
            </a:lvl6pPr>
            <a:lvl7pPr indent="-346075" lvl="6" marL="3200400" rtl="0">
              <a:spcBef>
                <a:spcPts val="400"/>
              </a:spcBef>
              <a:spcAft>
                <a:spcPts val="0"/>
              </a:spcAft>
              <a:buClr>
                <a:schemeClr val="lt1"/>
              </a:buClr>
              <a:buSzPts val="1850"/>
              <a:buChar char="•"/>
              <a:defRPr sz="1850">
                <a:solidFill>
                  <a:schemeClr val="lt1"/>
                </a:solidFill>
              </a:defRPr>
            </a:lvl7pPr>
            <a:lvl8pPr indent="-346075" lvl="7" marL="3657600" rtl="0">
              <a:spcBef>
                <a:spcPts val="400"/>
              </a:spcBef>
              <a:spcAft>
                <a:spcPts val="0"/>
              </a:spcAft>
              <a:buClr>
                <a:schemeClr val="lt1"/>
              </a:buClr>
              <a:buSzPts val="1850"/>
              <a:buChar char="•"/>
              <a:defRPr sz="1850">
                <a:solidFill>
                  <a:schemeClr val="lt1"/>
                </a:solidFill>
              </a:defRPr>
            </a:lvl8pPr>
            <a:lvl9pPr indent="-346075" lvl="8" marL="4114800" rtl="0">
              <a:spcBef>
                <a:spcPts val="400"/>
              </a:spcBef>
              <a:spcAft>
                <a:spcPts val="0"/>
              </a:spcAft>
              <a:buClr>
                <a:schemeClr val="lt1"/>
              </a:buClr>
              <a:buSzPts val="1850"/>
              <a:buChar char="•"/>
              <a:defRPr sz="1850">
                <a:solidFill>
                  <a:schemeClr val="lt1"/>
                </a:solidFill>
              </a:defRPr>
            </a:lvl9pPr>
          </a:lstStyle>
          <a:p/>
        </p:txBody>
      </p:sp>
      <p:sp>
        <p:nvSpPr>
          <p:cNvPr id="171" name="Google Shape;171;p8"/>
          <p:cNvSpPr txBox="1"/>
          <p:nvPr>
            <p:ph idx="6" type="subTitle"/>
          </p:nvPr>
        </p:nvSpPr>
        <p:spPr>
          <a:xfrm>
            <a:off x="8275913" y="571657"/>
            <a:ext cx="2925300" cy="433800"/>
          </a:xfrm>
          <a:prstGeom prst="rect">
            <a:avLst/>
          </a:prstGeom>
        </p:spPr>
        <p:txBody>
          <a:bodyPr anchorCtr="0" anchor="t" bIns="45700" lIns="91425" spcFirstLastPara="1" rIns="91425" wrap="square" tIns="45700">
            <a:normAutofit/>
          </a:bodyPr>
          <a:lstStyle>
            <a:lvl1pPr lvl="0" rtl="0">
              <a:spcBef>
                <a:spcPts val="640"/>
              </a:spcBef>
              <a:spcAft>
                <a:spcPts val="0"/>
              </a:spcAft>
              <a:buSzPts val="2450"/>
              <a:buNone/>
              <a:defRPr b="1" sz="2450"/>
            </a:lvl1pPr>
            <a:lvl2pPr lvl="1" rtl="0">
              <a:spcBef>
                <a:spcPts val="560"/>
              </a:spcBef>
              <a:spcAft>
                <a:spcPts val="0"/>
              </a:spcAft>
              <a:buSzPts val="2050"/>
              <a:buNone/>
              <a:defRPr/>
            </a:lvl2pPr>
            <a:lvl3pPr lvl="2" rtl="0">
              <a:spcBef>
                <a:spcPts val="480"/>
              </a:spcBef>
              <a:spcAft>
                <a:spcPts val="0"/>
              </a:spcAft>
              <a:buSzPts val="2050"/>
              <a:buNone/>
              <a:defRPr/>
            </a:lvl3pPr>
            <a:lvl4pPr lvl="3" rtl="0">
              <a:spcBef>
                <a:spcPts val="400"/>
              </a:spcBef>
              <a:spcAft>
                <a:spcPts val="0"/>
              </a:spcAft>
              <a:buSzPts val="2050"/>
              <a:buNone/>
              <a:defRPr/>
            </a:lvl4pPr>
            <a:lvl5pPr lvl="4" rtl="0">
              <a:spcBef>
                <a:spcPts val="400"/>
              </a:spcBef>
              <a:spcAft>
                <a:spcPts val="0"/>
              </a:spcAft>
              <a:buSzPts val="2050"/>
              <a:buNone/>
              <a:defRPr/>
            </a:lvl5pPr>
            <a:lvl6pPr lvl="5" rtl="0">
              <a:spcBef>
                <a:spcPts val="400"/>
              </a:spcBef>
              <a:spcAft>
                <a:spcPts val="0"/>
              </a:spcAft>
              <a:buSzPts val="2050"/>
              <a:buNone/>
              <a:defRPr/>
            </a:lvl6pPr>
            <a:lvl7pPr lvl="6" rtl="0">
              <a:spcBef>
                <a:spcPts val="400"/>
              </a:spcBef>
              <a:spcAft>
                <a:spcPts val="0"/>
              </a:spcAft>
              <a:buSzPts val="2050"/>
              <a:buNone/>
              <a:defRPr/>
            </a:lvl7pPr>
            <a:lvl8pPr lvl="7" rtl="0">
              <a:spcBef>
                <a:spcPts val="400"/>
              </a:spcBef>
              <a:spcAft>
                <a:spcPts val="0"/>
              </a:spcAft>
              <a:buSzPts val="2050"/>
              <a:buNone/>
              <a:defRPr/>
            </a:lvl8pPr>
            <a:lvl9pPr lvl="8" rtl="0">
              <a:spcBef>
                <a:spcPts val="400"/>
              </a:spcBef>
              <a:spcAft>
                <a:spcPts val="0"/>
              </a:spcAft>
              <a:buSzPts val="2050"/>
              <a:buNone/>
              <a:defRPr/>
            </a:lvl9pPr>
          </a:lstStyle>
          <a:p/>
        </p:txBody>
      </p:sp>
      <p:sp>
        <p:nvSpPr>
          <p:cNvPr id="172" name="Google Shape;172;p8"/>
          <p:cNvSpPr txBox="1"/>
          <p:nvPr>
            <p:ph idx="7" type="body"/>
          </p:nvPr>
        </p:nvSpPr>
        <p:spPr>
          <a:xfrm>
            <a:off x="8059875" y="1278480"/>
            <a:ext cx="3357300" cy="845700"/>
          </a:xfrm>
          <a:prstGeom prst="rect">
            <a:avLst/>
          </a:prstGeom>
        </p:spPr>
        <p:txBody>
          <a:bodyPr anchorCtr="0" anchor="t" bIns="45700" lIns="91425" spcFirstLastPara="1" rIns="91425" wrap="square" tIns="45700">
            <a:normAutofit/>
          </a:bodyPr>
          <a:lstStyle>
            <a:lvl1pPr indent="-346075" lvl="0" marL="457200" rtl="0">
              <a:spcBef>
                <a:spcPts val="640"/>
              </a:spcBef>
              <a:spcAft>
                <a:spcPts val="0"/>
              </a:spcAft>
              <a:buSzPts val="1850"/>
              <a:buChar char="•"/>
              <a:defRPr sz="1850"/>
            </a:lvl1pPr>
            <a:lvl2pPr indent="-346075" lvl="1" marL="914400" rtl="0">
              <a:spcBef>
                <a:spcPts val="560"/>
              </a:spcBef>
              <a:spcAft>
                <a:spcPts val="0"/>
              </a:spcAft>
              <a:buSzPts val="1850"/>
              <a:buChar char="–"/>
              <a:defRPr sz="1850"/>
            </a:lvl2pPr>
            <a:lvl3pPr indent="-346075" lvl="2" marL="1371600" rtl="0">
              <a:spcBef>
                <a:spcPts val="480"/>
              </a:spcBef>
              <a:spcAft>
                <a:spcPts val="0"/>
              </a:spcAft>
              <a:buSzPts val="1850"/>
              <a:buChar char="•"/>
              <a:defRPr sz="1850"/>
            </a:lvl3pPr>
            <a:lvl4pPr indent="-346075" lvl="3" marL="1828800" rtl="0">
              <a:spcBef>
                <a:spcPts val="400"/>
              </a:spcBef>
              <a:spcAft>
                <a:spcPts val="0"/>
              </a:spcAft>
              <a:buSzPts val="1850"/>
              <a:buChar char="–"/>
              <a:defRPr sz="1850"/>
            </a:lvl4pPr>
            <a:lvl5pPr indent="-346075" lvl="4" marL="2286000" rtl="0">
              <a:spcBef>
                <a:spcPts val="400"/>
              </a:spcBef>
              <a:spcAft>
                <a:spcPts val="0"/>
              </a:spcAft>
              <a:buSzPts val="1850"/>
              <a:buChar char="»"/>
              <a:defRPr sz="1850"/>
            </a:lvl5pPr>
            <a:lvl6pPr indent="-346075" lvl="5" marL="2743200" rtl="0">
              <a:spcBef>
                <a:spcPts val="400"/>
              </a:spcBef>
              <a:spcAft>
                <a:spcPts val="0"/>
              </a:spcAft>
              <a:buSzPts val="1850"/>
              <a:buChar char="•"/>
              <a:defRPr sz="1850"/>
            </a:lvl6pPr>
            <a:lvl7pPr indent="-346075" lvl="6" marL="3200400" rtl="0">
              <a:spcBef>
                <a:spcPts val="400"/>
              </a:spcBef>
              <a:spcAft>
                <a:spcPts val="0"/>
              </a:spcAft>
              <a:buSzPts val="1850"/>
              <a:buChar char="•"/>
              <a:defRPr sz="1850"/>
            </a:lvl7pPr>
            <a:lvl8pPr indent="-346075" lvl="7" marL="3657600" rtl="0">
              <a:spcBef>
                <a:spcPts val="400"/>
              </a:spcBef>
              <a:spcAft>
                <a:spcPts val="0"/>
              </a:spcAft>
              <a:buSzPts val="1850"/>
              <a:buChar char="•"/>
              <a:defRPr sz="1850"/>
            </a:lvl8pPr>
            <a:lvl9pPr indent="-346075" lvl="8" marL="4114800" rtl="0">
              <a:spcBef>
                <a:spcPts val="400"/>
              </a:spcBef>
              <a:spcAft>
                <a:spcPts val="0"/>
              </a:spcAft>
              <a:buSzPts val="1850"/>
              <a:buChar char="•"/>
              <a:defRPr sz="1850"/>
            </a:lvl9pPr>
          </a:lstStyle>
          <a:p/>
        </p:txBody>
      </p:sp>
      <p:sp>
        <p:nvSpPr>
          <p:cNvPr id="173" name="Google Shape;173;p8"/>
          <p:cNvSpPr/>
          <p:nvPr>
            <p:ph idx="8" type="pic"/>
          </p:nvPr>
        </p:nvSpPr>
        <p:spPr>
          <a:xfrm>
            <a:off x="1189100" y="0"/>
            <a:ext cx="5699700" cy="7461600"/>
          </a:xfrm>
          <a:prstGeom prst="rect">
            <a:avLst/>
          </a:prstGeom>
          <a:noFill/>
          <a:ln>
            <a:noFill/>
          </a:ln>
        </p:spPr>
      </p:sp>
      <p:sp>
        <p:nvSpPr>
          <p:cNvPr id="174" name="Google Shape;174;p8"/>
          <p:cNvSpPr/>
          <p:nvPr>
            <p:ph idx="9" type="pic"/>
          </p:nvPr>
        </p:nvSpPr>
        <p:spPr>
          <a:xfrm>
            <a:off x="6888688" y="2825950"/>
            <a:ext cx="5699700" cy="74616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6350" y="1018775"/>
            <a:ext cx="176553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8250"/>
              <a:buFont typeface="Julius Sans One"/>
              <a:buNone/>
              <a:defRPr i="0" sz="8250" u="none" cap="none" strike="noStrike">
                <a:solidFill>
                  <a:schemeClr val="dk1"/>
                </a:solidFill>
                <a:latin typeface="Julius Sans One"/>
                <a:ea typeface="Julius Sans One"/>
                <a:cs typeface="Julius Sans One"/>
                <a:sym typeface="Julius Sans On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999175"/>
            <a:ext cx="8229600" cy="4526100"/>
          </a:xfrm>
          <a:prstGeom prst="rect">
            <a:avLst/>
          </a:prstGeom>
          <a:noFill/>
          <a:ln>
            <a:noFill/>
          </a:ln>
        </p:spPr>
        <p:txBody>
          <a:bodyPr anchorCtr="0" anchor="t" bIns="45700" lIns="91425" spcFirstLastPara="1" rIns="91425" wrap="square" tIns="45700">
            <a:normAutofit/>
          </a:bodyPr>
          <a:lstStyle>
            <a:lvl1pPr indent="-358775" lvl="0" marL="457200" marR="0" rtl="0" algn="ctr">
              <a:spcBef>
                <a:spcPts val="64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1pPr>
            <a:lvl2pPr indent="-358775" lvl="1" marL="914400" marR="0" rtl="0" algn="ctr">
              <a:spcBef>
                <a:spcPts val="56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2pPr>
            <a:lvl3pPr indent="-358775" lvl="2" marL="1371600" marR="0" rtl="0" algn="ctr">
              <a:spcBef>
                <a:spcPts val="48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3pPr>
            <a:lvl4pPr indent="-358775" lvl="3" marL="1828800" marR="0" rtl="0" algn="ctr">
              <a:spcBef>
                <a:spcPts val="40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4pPr>
            <a:lvl5pPr indent="-358775" lvl="4" marL="2286000" marR="0" rtl="0" algn="ctr">
              <a:spcBef>
                <a:spcPts val="40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5pPr>
            <a:lvl6pPr indent="-358775" lvl="5" marL="2743200" marR="0" rtl="0" algn="ctr">
              <a:spcBef>
                <a:spcPts val="40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6pPr>
            <a:lvl7pPr indent="-358775" lvl="6" marL="3200400" marR="0" rtl="0" algn="ctr">
              <a:spcBef>
                <a:spcPts val="40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7pPr>
            <a:lvl8pPr indent="-358775" lvl="7" marL="3657600" marR="0" rtl="0" algn="ctr">
              <a:spcBef>
                <a:spcPts val="40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8pPr>
            <a:lvl9pPr indent="-358775" lvl="8" marL="4114800" marR="0" rtl="0" algn="ctr">
              <a:spcBef>
                <a:spcPts val="400"/>
              </a:spcBef>
              <a:spcAft>
                <a:spcPts val="0"/>
              </a:spcAft>
              <a:buClr>
                <a:schemeClr val="dk1"/>
              </a:buClr>
              <a:buSzPts val="2050"/>
              <a:buFont typeface="Jaldi"/>
              <a:buChar char="•"/>
              <a:defRPr i="0" sz="2050" u="none" cap="none" strike="noStrike">
                <a:solidFill>
                  <a:schemeClr val="dk1"/>
                </a:solidFill>
                <a:latin typeface="Jaldi"/>
                <a:ea typeface="Jaldi"/>
                <a:cs typeface="Jaldi"/>
                <a:sym typeface="Jald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jpg"/><Relationship Id="rId4" Type="http://schemas.openxmlformats.org/officeDocument/2006/relationships/image" Target="../media/image36.jp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41.png"/><Relationship Id="rId5" Type="http://schemas.openxmlformats.org/officeDocument/2006/relationships/image" Target="../media/image46.png"/><Relationship Id="rId6" Type="http://schemas.openxmlformats.org/officeDocument/2006/relationships/image" Target="../media/image52.png"/></Relationships>
</file>

<file path=ppt/slides/_rels/slide21.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7.png"/><Relationship Id="rId13" Type="http://schemas.openxmlformats.org/officeDocument/2006/relationships/image" Target="../media/image38.png"/><Relationship Id="rId12"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39.png"/><Relationship Id="rId14" Type="http://schemas.openxmlformats.org/officeDocument/2006/relationships/image" Target="../media/image50.png"/><Relationship Id="rId5" Type="http://schemas.openxmlformats.org/officeDocument/2006/relationships/image" Target="../media/image45.png"/><Relationship Id="rId6" Type="http://schemas.openxmlformats.org/officeDocument/2006/relationships/image" Target="../media/image55.png"/><Relationship Id="rId7" Type="http://schemas.openxmlformats.org/officeDocument/2006/relationships/image" Target="../media/image53.png"/><Relationship Id="rId8"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pSp>
        <p:nvGrpSpPr>
          <p:cNvPr id="179" name="Google Shape;179;p9"/>
          <p:cNvGrpSpPr/>
          <p:nvPr/>
        </p:nvGrpSpPr>
        <p:grpSpPr>
          <a:xfrm>
            <a:off x="1628981" y="-144661"/>
            <a:ext cx="16659019" cy="10431661"/>
            <a:chOff x="0" y="-38100"/>
            <a:chExt cx="4387561" cy="2747433"/>
          </a:xfrm>
        </p:grpSpPr>
        <p:sp>
          <p:nvSpPr>
            <p:cNvPr id="180" name="Google Shape;180;p9"/>
            <p:cNvSpPr/>
            <p:nvPr/>
          </p:nvSpPr>
          <p:spPr>
            <a:xfrm>
              <a:off x="0" y="0"/>
              <a:ext cx="4387560" cy="2709333"/>
            </a:xfrm>
            <a:custGeom>
              <a:rect b="b" l="l" r="r" t="t"/>
              <a:pathLst>
                <a:path extrusionOk="0" h="2709333" w="4387560">
                  <a:moveTo>
                    <a:pt x="0" y="0"/>
                  </a:moveTo>
                  <a:lnTo>
                    <a:pt x="4387560" y="0"/>
                  </a:lnTo>
                  <a:lnTo>
                    <a:pt x="4387560" y="2709333"/>
                  </a:lnTo>
                  <a:lnTo>
                    <a:pt x="0" y="2709333"/>
                  </a:lnTo>
                  <a:close/>
                </a:path>
              </a:pathLst>
            </a:custGeom>
            <a:solidFill>
              <a:srgbClr val="1F7CBF"/>
            </a:solidFill>
            <a:ln>
              <a:noFill/>
            </a:ln>
          </p:spPr>
        </p:sp>
        <p:sp>
          <p:nvSpPr>
            <p:cNvPr id="181" name="Google Shape;181;p9"/>
            <p:cNvSpPr txBox="1"/>
            <p:nvPr/>
          </p:nvSpPr>
          <p:spPr>
            <a:xfrm>
              <a:off x="0" y="-38100"/>
              <a:ext cx="438756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82" name="Google Shape;182;p9"/>
          <p:cNvPicPr preferRelativeResize="0"/>
          <p:nvPr/>
        </p:nvPicPr>
        <p:blipFill rotWithShape="1">
          <a:blip r:embed="rId3">
            <a:alphaModFix amt="25000"/>
          </a:blip>
          <a:srcRect b="26506" l="0" r="0" t="11741"/>
          <a:stretch/>
        </p:blipFill>
        <p:spPr>
          <a:xfrm>
            <a:off x="1628981" y="0"/>
            <a:ext cx="16659019" cy="10287000"/>
          </a:xfrm>
          <a:prstGeom prst="rect">
            <a:avLst/>
          </a:prstGeom>
          <a:noFill/>
          <a:ln>
            <a:noFill/>
          </a:ln>
        </p:spPr>
      </p:pic>
      <p:grpSp>
        <p:nvGrpSpPr>
          <p:cNvPr id="183" name="Google Shape;183;p9"/>
          <p:cNvGrpSpPr/>
          <p:nvPr/>
        </p:nvGrpSpPr>
        <p:grpSpPr>
          <a:xfrm>
            <a:off x="0" y="-160280"/>
            <a:ext cx="1628981" cy="1789261"/>
            <a:chOff x="0" y="-38100"/>
            <a:chExt cx="387223" cy="425323"/>
          </a:xfrm>
        </p:grpSpPr>
        <p:sp>
          <p:nvSpPr>
            <p:cNvPr id="184" name="Google Shape;184;p9"/>
            <p:cNvSpPr/>
            <p:nvPr/>
          </p:nvSpPr>
          <p:spPr>
            <a:xfrm>
              <a:off x="0" y="0"/>
              <a:ext cx="387223" cy="387223"/>
            </a:xfrm>
            <a:custGeom>
              <a:rect b="b" l="l" r="r" t="t"/>
              <a:pathLst>
                <a:path extrusionOk="0" h="387223" w="387223">
                  <a:moveTo>
                    <a:pt x="0" y="0"/>
                  </a:moveTo>
                  <a:lnTo>
                    <a:pt x="387223" y="0"/>
                  </a:lnTo>
                  <a:lnTo>
                    <a:pt x="387223" y="387223"/>
                  </a:lnTo>
                  <a:lnTo>
                    <a:pt x="0" y="387223"/>
                  </a:lnTo>
                  <a:close/>
                </a:path>
              </a:pathLst>
            </a:custGeom>
            <a:solidFill>
              <a:srgbClr val="1F7CBF"/>
            </a:solidFill>
            <a:ln>
              <a:noFill/>
            </a:ln>
          </p:spPr>
        </p:sp>
        <p:sp>
          <p:nvSpPr>
            <p:cNvPr id="185" name="Google Shape;185;p9"/>
            <p:cNvSpPr txBox="1"/>
            <p:nvPr/>
          </p:nvSpPr>
          <p:spPr>
            <a:xfrm>
              <a:off x="0" y="-38100"/>
              <a:ext cx="387223" cy="4253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6" name="Google Shape;186;p9"/>
          <p:cNvSpPr txBox="1"/>
          <p:nvPr/>
        </p:nvSpPr>
        <p:spPr>
          <a:xfrm>
            <a:off x="2615702" y="5470092"/>
            <a:ext cx="14685600" cy="435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4139" u="none" cap="none" strike="noStrike">
                <a:solidFill>
                  <a:srgbClr val="FFFFFF"/>
                </a:solidFill>
                <a:latin typeface="Julius Sans One"/>
                <a:ea typeface="Julius Sans One"/>
                <a:cs typeface="Julius Sans One"/>
                <a:sym typeface="Julius Sans One"/>
              </a:rPr>
              <a:t>OKR PLANNING INFOGRAPHIC</a:t>
            </a:r>
            <a:endParaRPr/>
          </a:p>
        </p:txBody>
      </p:sp>
      <p:sp>
        <p:nvSpPr>
          <p:cNvPr id="187" name="Google Shape;187;p9"/>
          <p:cNvSpPr txBox="1"/>
          <p:nvPr/>
        </p:nvSpPr>
        <p:spPr>
          <a:xfrm rot="-5400000">
            <a:off x="-1983027"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
        <p:nvSpPr>
          <p:cNvPr id="188" name="Google Shape;188;p9"/>
          <p:cNvSpPr txBox="1"/>
          <p:nvPr/>
        </p:nvSpPr>
        <p:spPr>
          <a:xfrm>
            <a:off x="2615702" y="563880"/>
            <a:ext cx="8983939" cy="46482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FFFFFF"/>
                </a:solidFill>
                <a:latin typeface="Jaldi"/>
                <a:ea typeface="Jaldi"/>
                <a:cs typeface="Jaldi"/>
                <a:sym typeface="Jaldi"/>
              </a:rPr>
              <a:t>A Comprehensive Guide for Business Professionals</a:t>
            </a:r>
            <a:endParaRPr/>
          </a:p>
        </p:txBody>
      </p:sp>
      <p:cxnSp>
        <p:nvCxnSpPr>
          <p:cNvPr id="189" name="Google Shape;189;p9"/>
          <p:cNvCxnSpPr/>
          <p:nvPr/>
        </p:nvCxnSpPr>
        <p:spPr>
          <a:xfrm rot="10800000">
            <a:off x="795441" y="2482853"/>
            <a:ext cx="0" cy="1452906"/>
          </a:xfrm>
          <a:prstGeom prst="straightConnector1">
            <a:avLst/>
          </a:prstGeom>
          <a:noFill/>
          <a:ln cap="flat" cmpd="sng" w="38100">
            <a:solidFill>
              <a:srgbClr val="1F7CBF"/>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grpSp>
        <p:nvGrpSpPr>
          <p:cNvPr id="457" name="Google Shape;457;p18"/>
          <p:cNvGrpSpPr/>
          <p:nvPr/>
        </p:nvGrpSpPr>
        <p:grpSpPr>
          <a:xfrm>
            <a:off x="1189071" y="-144661"/>
            <a:ext cx="17098929" cy="10431661"/>
            <a:chOff x="0" y="-38100"/>
            <a:chExt cx="4503422" cy="2747433"/>
          </a:xfrm>
        </p:grpSpPr>
        <p:sp>
          <p:nvSpPr>
            <p:cNvPr id="458" name="Google Shape;458;p18"/>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459" name="Google Shape;459;p18"/>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18"/>
          <p:cNvGrpSpPr/>
          <p:nvPr/>
        </p:nvGrpSpPr>
        <p:grpSpPr>
          <a:xfrm>
            <a:off x="0" y="-160280"/>
            <a:ext cx="1189071" cy="1350112"/>
            <a:chOff x="0" y="-38100"/>
            <a:chExt cx="282652" cy="320933"/>
          </a:xfrm>
        </p:grpSpPr>
        <p:sp>
          <p:nvSpPr>
            <p:cNvPr id="461" name="Google Shape;461;p18"/>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462" name="Google Shape;462;p18"/>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63" name="Google Shape;463;p18"/>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464" name="Google Shape;464;p18"/>
          <p:cNvSpPr/>
          <p:nvPr/>
        </p:nvSpPr>
        <p:spPr>
          <a:xfrm>
            <a:off x="6583005" y="5986872"/>
            <a:ext cx="3234961" cy="3230281"/>
          </a:xfrm>
          <a:custGeom>
            <a:rect b="b" l="l" r="r" t="t"/>
            <a:pathLst>
              <a:path extrusionOk="0" h="3230281" w="3234961">
                <a:moveTo>
                  <a:pt x="0" y="0"/>
                </a:moveTo>
                <a:lnTo>
                  <a:pt x="3234961" y="0"/>
                </a:lnTo>
                <a:lnTo>
                  <a:pt x="3234961" y="3230282"/>
                </a:lnTo>
                <a:lnTo>
                  <a:pt x="0" y="3230282"/>
                </a:lnTo>
                <a:lnTo>
                  <a:pt x="0" y="0"/>
                </a:lnTo>
                <a:close/>
              </a:path>
            </a:pathLst>
          </a:custGeom>
          <a:blipFill rotWithShape="1">
            <a:blip r:embed="rId3">
              <a:alphaModFix/>
            </a:blip>
            <a:stretch>
              <a:fillRect b="0" l="0" r="-98898" t="0"/>
            </a:stretch>
          </a:blipFill>
          <a:ln>
            <a:noFill/>
          </a:ln>
        </p:spPr>
      </p:sp>
      <p:sp>
        <p:nvSpPr>
          <p:cNvPr id="465" name="Google Shape;465;p18"/>
          <p:cNvSpPr/>
          <p:nvPr/>
        </p:nvSpPr>
        <p:spPr>
          <a:xfrm rot="10800000">
            <a:off x="9800261" y="2756591"/>
            <a:ext cx="3234961" cy="3230281"/>
          </a:xfrm>
          <a:custGeom>
            <a:rect b="b" l="l" r="r" t="t"/>
            <a:pathLst>
              <a:path extrusionOk="0" h="3230281" w="3234961">
                <a:moveTo>
                  <a:pt x="0" y="0"/>
                </a:moveTo>
                <a:lnTo>
                  <a:pt x="3234961" y="0"/>
                </a:lnTo>
                <a:lnTo>
                  <a:pt x="3234961" y="3230281"/>
                </a:lnTo>
                <a:lnTo>
                  <a:pt x="0" y="3230281"/>
                </a:lnTo>
                <a:lnTo>
                  <a:pt x="0" y="0"/>
                </a:lnTo>
                <a:close/>
              </a:path>
            </a:pathLst>
          </a:custGeom>
          <a:blipFill rotWithShape="1">
            <a:blip r:embed="rId3">
              <a:alphaModFix/>
            </a:blip>
            <a:stretch>
              <a:fillRect b="0" l="0" r="-98898" t="0"/>
            </a:stretch>
          </a:blipFill>
          <a:ln>
            <a:noFill/>
          </a:ln>
        </p:spPr>
      </p:sp>
      <p:sp>
        <p:nvSpPr>
          <p:cNvPr id="466" name="Google Shape;466;p18"/>
          <p:cNvSpPr/>
          <p:nvPr/>
        </p:nvSpPr>
        <p:spPr>
          <a:xfrm>
            <a:off x="9800261" y="5986872"/>
            <a:ext cx="3234961" cy="3230281"/>
          </a:xfrm>
          <a:custGeom>
            <a:rect b="b" l="l" r="r" t="t"/>
            <a:pathLst>
              <a:path extrusionOk="0" h="3230281" w="3234961">
                <a:moveTo>
                  <a:pt x="0" y="0"/>
                </a:moveTo>
                <a:lnTo>
                  <a:pt x="3234961" y="0"/>
                </a:lnTo>
                <a:lnTo>
                  <a:pt x="3234961" y="3230282"/>
                </a:lnTo>
                <a:lnTo>
                  <a:pt x="0" y="3230282"/>
                </a:lnTo>
                <a:lnTo>
                  <a:pt x="0" y="0"/>
                </a:lnTo>
                <a:close/>
              </a:path>
            </a:pathLst>
          </a:custGeom>
          <a:blipFill rotWithShape="1">
            <a:blip r:embed="rId3">
              <a:alphaModFix amt="50000"/>
            </a:blip>
            <a:stretch>
              <a:fillRect b="0" l="-98902" r="0" t="0"/>
            </a:stretch>
          </a:blipFill>
          <a:ln>
            <a:noFill/>
          </a:ln>
        </p:spPr>
      </p:sp>
      <p:sp>
        <p:nvSpPr>
          <p:cNvPr id="467" name="Google Shape;467;p18"/>
          <p:cNvSpPr/>
          <p:nvPr/>
        </p:nvSpPr>
        <p:spPr>
          <a:xfrm rot="10800000">
            <a:off x="6583005" y="2756591"/>
            <a:ext cx="3234961" cy="3230281"/>
          </a:xfrm>
          <a:custGeom>
            <a:rect b="b" l="l" r="r" t="t"/>
            <a:pathLst>
              <a:path extrusionOk="0" h="3230281" w="3234961">
                <a:moveTo>
                  <a:pt x="0" y="0"/>
                </a:moveTo>
                <a:lnTo>
                  <a:pt x="3234961" y="0"/>
                </a:lnTo>
                <a:lnTo>
                  <a:pt x="3234961" y="3230281"/>
                </a:lnTo>
                <a:lnTo>
                  <a:pt x="0" y="3230281"/>
                </a:lnTo>
                <a:lnTo>
                  <a:pt x="0" y="0"/>
                </a:lnTo>
                <a:close/>
              </a:path>
            </a:pathLst>
          </a:custGeom>
          <a:blipFill rotWithShape="1">
            <a:blip r:embed="rId3">
              <a:alphaModFix amt="50000"/>
            </a:blip>
            <a:stretch>
              <a:fillRect b="0" l="-98902" r="0" t="0"/>
            </a:stretch>
          </a:blipFill>
          <a:ln>
            <a:noFill/>
          </a:ln>
        </p:spPr>
      </p:sp>
      <p:grpSp>
        <p:nvGrpSpPr>
          <p:cNvPr id="468" name="Google Shape;468;p18"/>
          <p:cNvGrpSpPr/>
          <p:nvPr/>
        </p:nvGrpSpPr>
        <p:grpSpPr>
          <a:xfrm>
            <a:off x="7835167" y="4022989"/>
            <a:ext cx="3927766" cy="3927766"/>
            <a:chOff x="0" y="0"/>
            <a:chExt cx="812800" cy="812800"/>
          </a:xfrm>
        </p:grpSpPr>
        <p:sp>
          <p:nvSpPr>
            <p:cNvPr id="469" name="Google Shape;46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1" name="Google Shape;471;p18"/>
          <p:cNvGrpSpPr/>
          <p:nvPr/>
        </p:nvGrpSpPr>
        <p:grpSpPr>
          <a:xfrm>
            <a:off x="9613222" y="2291620"/>
            <a:ext cx="371655" cy="7245843"/>
            <a:chOff x="0" y="-38100"/>
            <a:chExt cx="97884" cy="1908370"/>
          </a:xfrm>
        </p:grpSpPr>
        <p:sp>
          <p:nvSpPr>
            <p:cNvPr id="472" name="Google Shape;472;p18"/>
            <p:cNvSpPr/>
            <p:nvPr/>
          </p:nvSpPr>
          <p:spPr>
            <a:xfrm>
              <a:off x="0" y="0"/>
              <a:ext cx="97884" cy="1870270"/>
            </a:xfrm>
            <a:custGeom>
              <a:rect b="b" l="l" r="r" t="t"/>
              <a:pathLst>
                <a:path extrusionOk="0" h="1870270" w="97884">
                  <a:moveTo>
                    <a:pt x="0" y="0"/>
                  </a:moveTo>
                  <a:lnTo>
                    <a:pt x="97884" y="0"/>
                  </a:lnTo>
                  <a:lnTo>
                    <a:pt x="97884" y="1870270"/>
                  </a:lnTo>
                  <a:lnTo>
                    <a:pt x="0" y="1870270"/>
                  </a:lnTo>
                  <a:close/>
                </a:path>
              </a:pathLst>
            </a:custGeom>
            <a:solidFill>
              <a:srgbClr val="C9DEEF"/>
            </a:solidFill>
            <a:ln>
              <a:noFill/>
            </a:ln>
          </p:spPr>
        </p:sp>
        <p:sp>
          <p:nvSpPr>
            <p:cNvPr id="473" name="Google Shape;473;p18"/>
            <p:cNvSpPr txBox="1"/>
            <p:nvPr/>
          </p:nvSpPr>
          <p:spPr>
            <a:xfrm>
              <a:off x="0" y="-38100"/>
              <a:ext cx="97884" cy="190837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4" name="Google Shape;474;p18"/>
          <p:cNvGrpSpPr/>
          <p:nvPr/>
        </p:nvGrpSpPr>
        <p:grpSpPr>
          <a:xfrm rot="5400000">
            <a:off x="9499724" y="2363951"/>
            <a:ext cx="371655" cy="7245843"/>
            <a:chOff x="0" y="-38100"/>
            <a:chExt cx="97884" cy="1908370"/>
          </a:xfrm>
        </p:grpSpPr>
        <p:sp>
          <p:nvSpPr>
            <p:cNvPr id="475" name="Google Shape;475;p18"/>
            <p:cNvSpPr/>
            <p:nvPr/>
          </p:nvSpPr>
          <p:spPr>
            <a:xfrm>
              <a:off x="0" y="0"/>
              <a:ext cx="97884" cy="1870270"/>
            </a:xfrm>
            <a:custGeom>
              <a:rect b="b" l="l" r="r" t="t"/>
              <a:pathLst>
                <a:path extrusionOk="0" h="1870270" w="97884">
                  <a:moveTo>
                    <a:pt x="0" y="0"/>
                  </a:moveTo>
                  <a:lnTo>
                    <a:pt x="97884" y="0"/>
                  </a:lnTo>
                  <a:lnTo>
                    <a:pt x="97884" y="1870270"/>
                  </a:lnTo>
                  <a:lnTo>
                    <a:pt x="0" y="1870270"/>
                  </a:lnTo>
                  <a:close/>
                </a:path>
              </a:pathLst>
            </a:custGeom>
            <a:solidFill>
              <a:srgbClr val="C9DEEF"/>
            </a:solidFill>
            <a:ln>
              <a:noFill/>
            </a:ln>
          </p:spPr>
        </p:sp>
        <p:sp>
          <p:nvSpPr>
            <p:cNvPr id="476" name="Google Shape;476;p18"/>
            <p:cNvSpPr txBox="1"/>
            <p:nvPr/>
          </p:nvSpPr>
          <p:spPr>
            <a:xfrm>
              <a:off x="0" y="-38100"/>
              <a:ext cx="97884" cy="190837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7" name="Google Shape;477;p18"/>
          <p:cNvSpPr txBox="1"/>
          <p:nvPr/>
        </p:nvSpPr>
        <p:spPr>
          <a:xfrm>
            <a:off x="4350607" y="801683"/>
            <a:ext cx="10775858" cy="1275366"/>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OKR METHOD</a:t>
            </a:r>
            <a:endParaRPr/>
          </a:p>
        </p:txBody>
      </p:sp>
      <p:sp>
        <p:nvSpPr>
          <p:cNvPr id="478" name="Google Shape;478;p18"/>
          <p:cNvSpPr txBox="1"/>
          <p:nvPr/>
        </p:nvSpPr>
        <p:spPr>
          <a:xfrm>
            <a:off x="7389674" y="3858481"/>
            <a:ext cx="994823" cy="76517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5000" u="none" cap="none" strike="noStrike">
                <a:solidFill>
                  <a:srgbClr val="EDEDED"/>
                </a:solidFill>
                <a:latin typeface="Julius Sans One"/>
                <a:ea typeface="Julius Sans One"/>
                <a:cs typeface="Julius Sans One"/>
                <a:sym typeface="Julius Sans One"/>
              </a:rPr>
              <a:t>01</a:t>
            </a:r>
            <a:endParaRPr/>
          </a:p>
        </p:txBody>
      </p:sp>
      <p:sp>
        <p:nvSpPr>
          <p:cNvPr id="479" name="Google Shape;479;p18"/>
          <p:cNvSpPr txBox="1"/>
          <p:nvPr/>
        </p:nvSpPr>
        <p:spPr>
          <a:xfrm>
            <a:off x="7141451" y="7395788"/>
            <a:ext cx="1491268" cy="76517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5000" u="none" cap="none" strike="noStrike">
                <a:solidFill>
                  <a:srgbClr val="EDEDED"/>
                </a:solidFill>
                <a:latin typeface="Julius Sans One"/>
                <a:ea typeface="Julius Sans One"/>
                <a:cs typeface="Julius Sans One"/>
                <a:sym typeface="Julius Sans One"/>
              </a:rPr>
              <a:t>03</a:t>
            </a:r>
            <a:endParaRPr/>
          </a:p>
        </p:txBody>
      </p:sp>
      <p:sp>
        <p:nvSpPr>
          <p:cNvPr id="480" name="Google Shape;480;p18"/>
          <p:cNvSpPr txBox="1"/>
          <p:nvPr/>
        </p:nvSpPr>
        <p:spPr>
          <a:xfrm>
            <a:off x="10902457" y="3858481"/>
            <a:ext cx="1540913" cy="76517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5000" u="none" cap="none" strike="noStrike">
                <a:solidFill>
                  <a:srgbClr val="EDEDED"/>
                </a:solidFill>
                <a:latin typeface="Julius Sans One"/>
                <a:ea typeface="Julius Sans One"/>
                <a:cs typeface="Julius Sans One"/>
                <a:sym typeface="Julius Sans One"/>
              </a:rPr>
              <a:t>02</a:t>
            </a:r>
            <a:endParaRPr/>
          </a:p>
        </p:txBody>
      </p:sp>
      <p:sp>
        <p:nvSpPr>
          <p:cNvPr id="481" name="Google Shape;481;p18"/>
          <p:cNvSpPr txBox="1"/>
          <p:nvPr/>
        </p:nvSpPr>
        <p:spPr>
          <a:xfrm>
            <a:off x="11051391" y="7395788"/>
            <a:ext cx="1243046" cy="76517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5000" u="none" cap="none" strike="noStrike">
                <a:solidFill>
                  <a:srgbClr val="EDEDED"/>
                </a:solidFill>
                <a:latin typeface="Julius Sans One"/>
                <a:ea typeface="Julius Sans One"/>
                <a:cs typeface="Julius Sans One"/>
                <a:sym typeface="Julius Sans One"/>
              </a:rPr>
              <a:t>04</a:t>
            </a:r>
            <a:endParaRPr/>
          </a:p>
        </p:txBody>
      </p:sp>
      <p:sp>
        <p:nvSpPr>
          <p:cNvPr id="482" name="Google Shape;482;p18"/>
          <p:cNvSpPr txBox="1"/>
          <p:nvPr/>
        </p:nvSpPr>
        <p:spPr>
          <a:xfrm>
            <a:off x="2722766" y="2444717"/>
            <a:ext cx="1322979" cy="438786"/>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1" i="0" lang="en-US" sz="2599" u="none" cap="none" strike="noStrike">
                <a:solidFill>
                  <a:srgbClr val="000000"/>
                </a:solidFill>
                <a:latin typeface="Jaldi"/>
                <a:ea typeface="Jaldi"/>
                <a:cs typeface="Jaldi"/>
                <a:sym typeface="Jaldi"/>
              </a:rPr>
              <a:t>Value 01</a:t>
            </a:r>
            <a:endParaRPr/>
          </a:p>
        </p:txBody>
      </p:sp>
      <p:sp>
        <p:nvSpPr>
          <p:cNvPr id="483" name="Google Shape;483;p18"/>
          <p:cNvSpPr txBox="1"/>
          <p:nvPr/>
        </p:nvSpPr>
        <p:spPr>
          <a:xfrm>
            <a:off x="2722766" y="6353675"/>
            <a:ext cx="1322979" cy="438786"/>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1" i="0" lang="en-US" sz="2599" u="none" cap="none" strike="noStrike">
                <a:solidFill>
                  <a:srgbClr val="000000"/>
                </a:solidFill>
                <a:latin typeface="Jaldi"/>
                <a:ea typeface="Jaldi"/>
                <a:cs typeface="Jaldi"/>
                <a:sym typeface="Jaldi"/>
              </a:rPr>
              <a:t>Value 03</a:t>
            </a:r>
            <a:endParaRPr/>
          </a:p>
        </p:txBody>
      </p:sp>
      <p:sp>
        <p:nvSpPr>
          <p:cNvPr id="484" name="Google Shape;484;p18"/>
          <p:cNvSpPr txBox="1"/>
          <p:nvPr/>
        </p:nvSpPr>
        <p:spPr>
          <a:xfrm>
            <a:off x="2722766" y="3184233"/>
            <a:ext cx="2673600" cy="22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85" name="Google Shape;485;p18"/>
          <p:cNvSpPr txBox="1"/>
          <p:nvPr/>
        </p:nvSpPr>
        <p:spPr>
          <a:xfrm>
            <a:off x="2722766" y="7093191"/>
            <a:ext cx="2673600" cy="22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86" name="Google Shape;486;p18"/>
          <p:cNvSpPr txBox="1"/>
          <p:nvPr/>
        </p:nvSpPr>
        <p:spPr>
          <a:xfrm>
            <a:off x="15600244" y="2444717"/>
            <a:ext cx="1322979" cy="438786"/>
          </a:xfrm>
          <a:prstGeom prst="rect">
            <a:avLst/>
          </a:prstGeom>
          <a:noFill/>
          <a:ln>
            <a:noFill/>
          </a:ln>
        </p:spPr>
        <p:txBody>
          <a:bodyPr anchorCtr="0" anchor="t" bIns="0" lIns="0" spcFirstLastPara="1" rIns="0" wrap="square" tIns="0">
            <a:spAutoFit/>
          </a:bodyPr>
          <a:lstStyle/>
          <a:p>
            <a:pPr indent="0" lvl="0" marL="0" marR="0" rtl="0" algn="r">
              <a:lnSpc>
                <a:spcPct val="140015"/>
              </a:lnSpc>
              <a:spcBef>
                <a:spcPts val="0"/>
              </a:spcBef>
              <a:spcAft>
                <a:spcPts val="0"/>
              </a:spcAft>
              <a:buNone/>
            </a:pPr>
            <a:r>
              <a:rPr b="1" i="0" lang="en-US" sz="2599" u="none" cap="none" strike="noStrike">
                <a:solidFill>
                  <a:srgbClr val="000000"/>
                </a:solidFill>
                <a:latin typeface="Jaldi"/>
                <a:ea typeface="Jaldi"/>
                <a:cs typeface="Jaldi"/>
                <a:sym typeface="Jaldi"/>
              </a:rPr>
              <a:t>Value 02</a:t>
            </a:r>
            <a:endParaRPr/>
          </a:p>
        </p:txBody>
      </p:sp>
      <p:sp>
        <p:nvSpPr>
          <p:cNvPr id="487" name="Google Shape;487;p18"/>
          <p:cNvSpPr txBox="1"/>
          <p:nvPr/>
        </p:nvSpPr>
        <p:spPr>
          <a:xfrm>
            <a:off x="15600244" y="6353675"/>
            <a:ext cx="1322979" cy="438786"/>
          </a:xfrm>
          <a:prstGeom prst="rect">
            <a:avLst/>
          </a:prstGeom>
          <a:noFill/>
          <a:ln>
            <a:noFill/>
          </a:ln>
        </p:spPr>
        <p:txBody>
          <a:bodyPr anchorCtr="0" anchor="t" bIns="0" lIns="0" spcFirstLastPara="1" rIns="0" wrap="square" tIns="0">
            <a:spAutoFit/>
          </a:bodyPr>
          <a:lstStyle/>
          <a:p>
            <a:pPr indent="0" lvl="0" marL="0" marR="0" rtl="0" algn="r">
              <a:lnSpc>
                <a:spcPct val="140015"/>
              </a:lnSpc>
              <a:spcBef>
                <a:spcPts val="0"/>
              </a:spcBef>
              <a:spcAft>
                <a:spcPts val="0"/>
              </a:spcAft>
              <a:buNone/>
            </a:pPr>
            <a:r>
              <a:rPr b="1" i="0" lang="en-US" sz="2599" u="none" cap="none" strike="noStrike">
                <a:solidFill>
                  <a:srgbClr val="000000"/>
                </a:solidFill>
                <a:latin typeface="Jaldi"/>
                <a:ea typeface="Jaldi"/>
                <a:cs typeface="Jaldi"/>
                <a:sym typeface="Jaldi"/>
              </a:rPr>
              <a:t>Value 04</a:t>
            </a:r>
            <a:endParaRPr/>
          </a:p>
        </p:txBody>
      </p:sp>
      <p:sp>
        <p:nvSpPr>
          <p:cNvPr id="488" name="Google Shape;488;p18"/>
          <p:cNvSpPr txBox="1"/>
          <p:nvPr/>
        </p:nvSpPr>
        <p:spPr>
          <a:xfrm>
            <a:off x="14249663" y="3184233"/>
            <a:ext cx="2673600" cy="2261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89" name="Google Shape;489;p18"/>
          <p:cNvSpPr txBox="1"/>
          <p:nvPr/>
        </p:nvSpPr>
        <p:spPr>
          <a:xfrm>
            <a:off x="14249663" y="7093191"/>
            <a:ext cx="2673600" cy="2261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90" name="Google Shape;490;p18"/>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pic>
        <p:nvPicPr>
          <p:cNvPr id="491" name="Google Shape;491;p18"/>
          <p:cNvPicPr preferRelativeResize="0"/>
          <p:nvPr/>
        </p:nvPicPr>
        <p:blipFill>
          <a:blip r:embed="rId4">
            <a:alphaModFix/>
          </a:blip>
          <a:stretch>
            <a:fillRect/>
          </a:stretch>
        </p:blipFill>
        <p:spPr>
          <a:xfrm>
            <a:off x="8871292" y="5000095"/>
            <a:ext cx="1873689" cy="185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pSp>
        <p:nvGrpSpPr>
          <p:cNvPr id="496" name="Google Shape;496;p19"/>
          <p:cNvGrpSpPr/>
          <p:nvPr/>
        </p:nvGrpSpPr>
        <p:grpSpPr>
          <a:xfrm>
            <a:off x="1189071" y="-144661"/>
            <a:ext cx="17098929" cy="10431661"/>
            <a:chOff x="0" y="-38100"/>
            <a:chExt cx="4503422" cy="2747433"/>
          </a:xfrm>
        </p:grpSpPr>
        <p:sp>
          <p:nvSpPr>
            <p:cNvPr id="497" name="Google Shape;497;p19"/>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498" name="Google Shape;498;p19"/>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9" name="Google Shape;499;p19"/>
          <p:cNvGrpSpPr/>
          <p:nvPr/>
        </p:nvGrpSpPr>
        <p:grpSpPr>
          <a:xfrm>
            <a:off x="1189071" y="6503959"/>
            <a:ext cx="17098929" cy="3783045"/>
            <a:chOff x="0" y="-38100"/>
            <a:chExt cx="4503422" cy="996357"/>
          </a:xfrm>
        </p:grpSpPr>
        <p:sp>
          <p:nvSpPr>
            <p:cNvPr id="500" name="Google Shape;500;p19"/>
            <p:cNvSpPr/>
            <p:nvPr/>
          </p:nvSpPr>
          <p:spPr>
            <a:xfrm>
              <a:off x="0" y="0"/>
              <a:ext cx="4503422" cy="958257"/>
            </a:xfrm>
            <a:custGeom>
              <a:rect b="b" l="l" r="r" t="t"/>
              <a:pathLst>
                <a:path extrusionOk="0" h="958257" w="4503422">
                  <a:moveTo>
                    <a:pt x="0" y="0"/>
                  </a:moveTo>
                  <a:lnTo>
                    <a:pt x="4503422" y="0"/>
                  </a:lnTo>
                  <a:lnTo>
                    <a:pt x="4503422" y="958257"/>
                  </a:lnTo>
                  <a:lnTo>
                    <a:pt x="0" y="958257"/>
                  </a:lnTo>
                  <a:close/>
                </a:path>
              </a:pathLst>
            </a:custGeom>
            <a:solidFill>
              <a:srgbClr val="1F7CBF">
                <a:alpha val="21960"/>
              </a:srgbClr>
            </a:solidFill>
            <a:ln>
              <a:noFill/>
            </a:ln>
          </p:spPr>
        </p:sp>
        <p:sp>
          <p:nvSpPr>
            <p:cNvPr id="501" name="Google Shape;501;p19"/>
            <p:cNvSpPr txBox="1"/>
            <p:nvPr/>
          </p:nvSpPr>
          <p:spPr>
            <a:xfrm>
              <a:off x="0" y="-38100"/>
              <a:ext cx="4503422" cy="99635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2" name="Google Shape;502;p19"/>
          <p:cNvGrpSpPr/>
          <p:nvPr/>
        </p:nvGrpSpPr>
        <p:grpSpPr>
          <a:xfrm>
            <a:off x="2576774" y="4169519"/>
            <a:ext cx="3800714" cy="4849151"/>
            <a:chOff x="0" y="-38100"/>
            <a:chExt cx="1001011" cy="1277143"/>
          </a:xfrm>
        </p:grpSpPr>
        <p:sp>
          <p:nvSpPr>
            <p:cNvPr id="503" name="Google Shape;503;p19"/>
            <p:cNvSpPr/>
            <p:nvPr/>
          </p:nvSpPr>
          <p:spPr>
            <a:xfrm>
              <a:off x="0" y="0"/>
              <a:ext cx="1001011" cy="1239043"/>
            </a:xfrm>
            <a:custGeom>
              <a:rect b="b" l="l" r="r" t="t"/>
              <a:pathLst>
                <a:path extrusionOk="0" h="1239043" w="1001011">
                  <a:moveTo>
                    <a:pt x="0" y="0"/>
                  </a:moveTo>
                  <a:lnTo>
                    <a:pt x="1001011" y="0"/>
                  </a:lnTo>
                  <a:lnTo>
                    <a:pt x="1001011" y="1239043"/>
                  </a:lnTo>
                  <a:lnTo>
                    <a:pt x="0" y="1239043"/>
                  </a:lnTo>
                  <a:close/>
                </a:path>
              </a:pathLst>
            </a:custGeom>
            <a:solidFill>
              <a:srgbClr val="FFFFFF"/>
            </a:solidFill>
            <a:ln>
              <a:noFill/>
            </a:ln>
          </p:spPr>
        </p:sp>
        <p:sp>
          <p:nvSpPr>
            <p:cNvPr id="504" name="Google Shape;504;p19"/>
            <p:cNvSpPr txBox="1"/>
            <p:nvPr/>
          </p:nvSpPr>
          <p:spPr>
            <a:xfrm>
              <a:off x="0" y="-38100"/>
              <a:ext cx="1001011" cy="12771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19"/>
          <p:cNvGrpSpPr/>
          <p:nvPr/>
        </p:nvGrpSpPr>
        <p:grpSpPr>
          <a:xfrm>
            <a:off x="7808799" y="4169519"/>
            <a:ext cx="3800714" cy="4849151"/>
            <a:chOff x="0" y="-38100"/>
            <a:chExt cx="1001011" cy="1277143"/>
          </a:xfrm>
        </p:grpSpPr>
        <p:sp>
          <p:nvSpPr>
            <p:cNvPr id="506" name="Google Shape;506;p19"/>
            <p:cNvSpPr/>
            <p:nvPr/>
          </p:nvSpPr>
          <p:spPr>
            <a:xfrm>
              <a:off x="0" y="0"/>
              <a:ext cx="1001011" cy="1239043"/>
            </a:xfrm>
            <a:custGeom>
              <a:rect b="b" l="l" r="r" t="t"/>
              <a:pathLst>
                <a:path extrusionOk="0" h="1239043" w="1001011">
                  <a:moveTo>
                    <a:pt x="0" y="0"/>
                  </a:moveTo>
                  <a:lnTo>
                    <a:pt x="1001011" y="0"/>
                  </a:lnTo>
                  <a:lnTo>
                    <a:pt x="1001011" y="1239043"/>
                  </a:lnTo>
                  <a:lnTo>
                    <a:pt x="0" y="1239043"/>
                  </a:lnTo>
                  <a:close/>
                </a:path>
              </a:pathLst>
            </a:custGeom>
            <a:solidFill>
              <a:srgbClr val="FFFFFF"/>
            </a:solidFill>
            <a:ln>
              <a:noFill/>
            </a:ln>
          </p:spPr>
        </p:sp>
        <p:sp>
          <p:nvSpPr>
            <p:cNvPr id="507" name="Google Shape;507;p19"/>
            <p:cNvSpPr txBox="1"/>
            <p:nvPr/>
          </p:nvSpPr>
          <p:spPr>
            <a:xfrm>
              <a:off x="0" y="-38100"/>
              <a:ext cx="1001011" cy="12771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8" name="Google Shape;508;p19"/>
          <p:cNvGrpSpPr/>
          <p:nvPr/>
        </p:nvGrpSpPr>
        <p:grpSpPr>
          <a:xfrm>
            <a:off x="13095652" y="4169519"/>
            <a:ext cx="3800714" cy="4849151"/>
            <a:chOff x="0" y="-38100"/>
            <a:chExt cx="1001011" cy="1277143"/>
          </a:xfrm>
        </p:grpSpPr>
        <p:sp>
          <p:nvSpPr>
            <p:cNvPr id="509" name="Google Shape;509;p19"/>
            <p:cNvSpPr/>
            <p:nvPr/>
          </p:nvSpPr>
          <p:spPr>
            <a:xfrm>
              <a:off x="0" y="0"/>
              <a:ext cx="1001011" cy="1239043"/>
            </a:xfrm>
            <a:custGeom>
              <a:rect b="b" l="l" r="r" t="t"/>
              <a:pathLst>
                <a:path extrusionOk="0" h="1239043" w="1001011">
                  <a:moveTo>
                    <a:pt x="0" y="0"/>
                  </a:moveTo>
                  <a:lnTo>
                    <a:pt x="1001011" y="0"/>
                  </a:lnTo>
                  <a:lnTo>
                    <a:pt x="1001011" y="1239043"/>
                  </a:lnTo>
                  <a:lnTo>
                    <a:pt x="0" y="1239043"/>
                  </a:lnTo>
                  <a:close/>
                </a:path>
              </a:pathLst>
            </a:custGeom>
            <a:solidFill>
              <a:srgbClr val="FFFFFF"/>
            </a:solidFill>
            <a:ln>
              <a:noFill/>
            </a:ln>
          </p:spPr>
        </p:sp>
        <p:sp>
          <p:nvSpPr>
            <p:cNvPr id="510" name="Google Shape;510;p19"/>
            <p:cNvSpPr txBox="1"/>
            <p:nvPr/>
          </p:nvSpPr>
          <p:spPr>
            <a:xfrm>
              <a:off x="0" y="-38100"/>
              <a:ext cx="1001011" cy="12771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1" name="Google Shape;511;p19"/>
          <p:cNvGrpSpPr/>
          <p:nvPr/>
        </p:nvGrpSpPr>
        <p:grpSpPr>
          <a:xfrm>
            <a:off x="0" y="-160280"/>
            <a:ext cx="1189071" cy="1350112"/>
            <a:chOff x="0" y="-38100"/>
            <a:chExt cx="282652" cy="320933"/>
          </a:xfrm>
        </p:grpSpPr>
        <p:sp>
          <p:nvSpPr>
            <p:cNvPr id="512" name="Google Shape;512;p19"/>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513" name="Google Shape;513;p19"/>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p19"/>
          <p:cNvGrpSpPr/>
          <p:nvPr/>
        </p:nvGrpSpPr>
        <p:grpSpPr>
          <a:xfrm>
            <a:off x="5694074" y="4153899"/>
            <a:ext cx="683414" cy="844132"/>
            <a:chOff x="0" y="-38100"/>
            <a:chExt cx="162453" cy="200657"/>
          </a:xfrm>
        </p:grpSpPr>
        <p:sp>
          <p:nvSpPr>
            <p:cNvPr id="515" name="Google Shape;515;p19"/>
            <p:cNvSpPr/>
            <p:nvPr/>
          </p:nvSpPr>
          <p:spPr>
            <a:xfrm>
              <a:off x="0" y="0"/>
              <a:ext cx="162453" cy="162557"/>
            </a:xfrm>
            <a:custGeom>
              <a:rect b="b" l="l" r="r" t="t"/>
              <a:pathLst>
                <a:path extrusionOk="0" h="162557" w="162453">
                  <a:moveTo>
                    <a:pt x="0" y="0"/>
                  </a:moveTo>
                  <a:lnTo>
                    <a:pt x="162453" y="0"/>
                  </a:lnTo>
                  <a:lnTo>
                    <a:pt x="162453" y="162557"/>
                  </a:lnTo>
                  <a:lnTo>
                    <a:pt x="0" y="162557"/>
                  </a:lnTo>
                  <a:close/>
                </a:path>
              </a:pathLst>
            </a:custGeom>
            <a:solidFill>
              <a:srgbClr val="1F7CBF"/>
            </a:solidFill>
            <a:ln>
              <a:noFill/>
            </a:ln>
          </p:spPr>
        </p:sp>
        <p:sp>
          <p:nvSpPr>
            <p:cNvPr id="516" name="Google Shape;516;p19"/>
            <p:cNvSpPr txBox="1"/>
            <p:nvPr/>
          </p:nvSpPr>
          <p:spPr>
            <a:xfrm>
              <a:off x="0" y="-38100"/>
              <a:ext cx="162453" cy="2006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7" name="Google Shape;517;p19"/>
          <p:cNvGrpSpPr/>
          <p:nvPr/>
        </p:nvGrpSpPr>
        <p:grpSpPr>
          <a:xfrm>
            <a:off x="10926099" y="4153899"/>
            <a:ext cx="683414" cy="844132"/>
            <a:chOff x="0" y="-38100"/>
            <a:chExt cx="162453" cy="200657"/>
          </a:xfrm>
        </p:grpSpPr>
        <p:sp>
          <p:nvSpPr>
            <p:cNvPr id="518" name="Google Shape;518;p19"/>
            <p:cNvSpPr/>
            <p:nvPr/>
          </p:nvSpPr>
          <p:spPr>
            <a:xfrm>
              <a:off x="0" y="0"/>
              <a:ext cx="162453" cy="162557"/>
            </a:xfrm>
            <a:custGeom>
              <a:rect b="b" l="l" r="r" t="t"/>
              <a:pathLst>
                <a:path extrusionOk="0" h="162557" w="162453">
                  <a:moveTo>
                    <a:pt x="0" y="0"/>
                  </a:moveTo>
                  <a:lnTo>
                    <a:pt x="162453" y="0"/>
                  </a:lnTo>
                  <a:lnTo>
                    <a:pt x="162453" y="162557"/>
                  </a:lnTo>
                  <a:lnTo>
                    <a:pt x="0" y="162557"/>
                  </a:lnTo>
                  <a:close/>
                </a:path>
              </a:pathLst>
            </a:custGeom>
            <a:solidFill>
              <a:srgbClr val="1F7CBF"/>
            </a:solidFill>
            <a:ln>
              <a:noFill/>
            </a:ln>
          </p:spPr>
        </p:sp>
        <p:sp>
          <p:nvSpPr>
            <p:cNvPr id="519" name="Google Shape;519;p19"/>
            <p:cNvSpPr txBox="1"/>
            <p:nvPr/>
          </p:nvSpPr>
          <p:spPr>
            <a:xfrm>
              <a:off x="0" y="-38100"/>
              <a:ext cx="162453" cy="2006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0" name="Google Shape;520;p19"/>
          <p:cNvGrpSpPr/>
          <p:nvPr/>
        </p:nvGrpSpPr>
        <p:grpSpPr>
          <a:xfrm>
            <a:off x="16220879" y="4153899"/>
            <a:ext cx="683414" cy="844132"/>
            <a:chOff x="0" y="-38100"/>
            <a:chExt cx="162453" cy="200657"/>
          </a:xfrm>
        </p:grpSpPr>
        <p:sp>
          <p:nvSpPr>
            <p:cNvPr id="521" name="Google Shape;521;p19"/>
            <p:cNvSpPr/>
            <p:nvPr/>
          </p:nvSpPr>
          <p:spPr>
            <a:xfrm>
              <a:off x="0" y="0"/>
              <a:ext cx="162453" cy="162557"/>
            </a:xfrm>
            <a:custGeom>
              <a:rect b="b" l="l" r="r" t="t"/>
              <a:pathLst>
                <a:path extrusionOk="0" h="162557" w="162453">
                  <a:moveTo>
                    <a:pt x="0" y="0"/>
                  </a:moveTo>
                  <a:lnTo>
                    <a:pt x="162453" y="0"/>
                  </a:lnTo>
                  <a:lnTo>
                    <a:pt x="162453" y="162557"/>
                  </a:lnTo>
                  <a:lnTo>
                    <a:pt x="0" y="162557"/>
                  </a:lnTo>
                  <a:close/>
                </a:path>
              </a:pathLst>
            </a:custGeom>
            <a:solidFill>
              <a:srgbClr val="1F7CBF"/>
            </a:solidFill>
            <a:ln>
              <a:noFill/>
            </a:ln>
          </p:spPr>
        </p:sp>
        <p:sp>
          <p:nvSpPr>
            <p:cNvPr id="522" name="Google Shape;522;p19"/>
            <p:cNvSpPr txBox="1"/>
            <p:nvPr/>
          </p:nvSpPr>
          <p:spPr>
            <a:xfrm>
              <a:off x="0" y="-38100"/>
              <a:ext cx="162453" cy="20065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23" name="Google Shape;523;p19"/>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524" name="Google Shape;524;p19"/>
          <p:cNvSpPr/>
          <p:nvPr/>
        </p:nvSpPr>
        <p:spPr>
          <a:xfrm>
            <a:off x="9102735" y="4675262"/>
            <a:ext cx="1212841" cy="1181969"/>
          </a:xfrm>
          <a:custGeom>
            <a:rect b="b" l="l" r="r" t="t"/>
            <a:pathLst>
              <a:path extrusionOk="0" h="1181969" w="1212841">
                <a:moveTo>
                  <a:pt x="0" y="0"/>
                </a:moveTo>
                <a:lnTo>
                  <a:pt x="1212841" y="0"/>
                </a:lnTo>
                <a:lnTo>
                  <a:pt x="1212841" y="1181968"/>
                </a:lnTo>
                <a:lnTo>
                  <a:pt x="0" y="1181968"/>
                </a:lnTo>
                <a:lnTo>
                  <a:pt x="0" y="0"/>
                </a:lnTo>
                <a:close/>
              </a:path>
            </a:pathLst>
          </a:custGeom>
          <a:blipFill rotWithShape="1">
            <a:blip r:embed="rId3">
              <a:alphaModFix/>
            </a:blip>
            <a:stretch>
              <a:fillRect b="0" l="0" r="0" t="0"/>
            </a:stretch>
          </a:blipFill>
          <a:ln>
            <a:noFill/>
          </a:ln>
        </p:spPr>
      </p:sp>
      <p:sp>
        <p:nvSpPr>
          <p:cNvPr id="525" name="Google Shape;525;p19"/>
          <p:cNvSpPr/>
          <p:nvPr/>
        </p:nvSpPr>
        <p:spPr>
          <a:xfrm>
            <a:off x="3911374" y="4734519"/>
            <a:ext cx="1131515" cy="1161069"/>
          </a:xfrm>
          <a:custGeom>
            <a:rect b="b" l="l" r="r" t="t"/>
            <a:pathLst>
              <a:path extrusionOk="0" h="1161069" w="1131515">
                <a:moveTo>
                  <a:pt x="0" y="0"/>
                </a:moveTo>
                <a:lnTo>
                  <a:pt x="1131514" y="0"/>
                </a:lnTo>
                <a:lnTo>
                  <a:pt x="1131514" y="1161070"/>
                </a:lnTo>
                <a:lnTo>
                  <a:pt x="0" y="1161070"/>
                </a:lnTo>
                <a:lnTo>
                  <a:pt x="0" y="0"/>
                </a:lnTo>
                <a:close/>
              </a:path>
            </a:pathLst>
          </a:custGeom>
          <a:blipFill rotWithShape="1">
            <a:blip r:embed="rId4">
              <a:alphaModFix/>
            </a:blip>
            <a:stretch>
              <a:fillRect b="0" l="0" r="0" t="0"/>
            </a:stretch>
          </a:blipFill>
          <a:ln>
            <a:noFill/>
          </a:ln>
        </p:spPr>
      </p:sp>
      <p:sp>
        <p:nvSpPr>
          <p:cNvPr id="526" name="Google Shape;526;p19"/>
          <p:cNvSpPr/>
          <p:nvPr/>
        </p:nvSpPr>
        <p:spPr>
          <a:xfrm>
            <a:off x="14480684" y="4734519"/>
            <a:ext cx="1291562" cy="1258686"/>
          </a:xfrm>
          <a:custGeom>
            <a:rect b="b" l="l" r="r" t="t"/>
            <a:pathLst>
              <a:path extrusionOk="0" h="1258686" w="1291562">
                <a:moveTo>
                  <a:pt x="0" y="0"/>
                </a:moveTo>
                <a:lnTo>
                  <a:pt x="1291562" y="0"/>
                </a:lnTo>
                <a:lnTo>
                  <a:pt x="1291562" y="1258686"/>
                </a:lnTo>
                <a:lnTo>
                  <a:pt x="0" y="1258686"/>
                </a:lnTo>
                <a:lnTo>
                  <a:pt x="0" y="0"/>
                </a:lnTo>
                <a:close/>
              </a:path>
            </a:pathLst>
          </a:custGeom>
          <a:blipFill rotWithShape="1">
            <a:blip r:embed="rId5">
              <a:alphaModFix/>
            </a:blip>
            <a:stretch>
              <a:fillRect b="0" l="0" r="0" t="0"/>
            </a:stretch>
          </a:blipFill>
          <a:ln>
            <a:noFill/>
          </a:ln>
        </p:spPr>
      </p:sp>
      <p:sp>
        <p:nvSpPr>
          <p:cNvPr id="527" name="Google Shape;527;p19"/>
          <p:cNvSpPr txBox="1"/>
          <p:nvPr/>
        </p:nvSpPr>
        <p:spPr>
          <a:xfrm>
            <a:off x="3256193" y="593316"/>
            <a:ext cx="12964800" cy="2814600"/>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OBJECTIVES, KEY RESULTS, &amp; INITIATIVES</a:t>
            </a:r>
            <a:endParaRPr/>
          </a:p>
        </p:txBody>
      </p:sp>
      <p:sp>
        <p:nvSpPr>
          <p:cNvPr id="528" name="Google Shape;528;p19"/>
          <p:cNvSpPr txBox="1"/>
          <p:nvPr/>
        </p:nvSpPr>
        <p:spPr>
          <a:xfrm>
            <a:off x="3675161" y="6145920"/>
            <a:ext cx="1494281" cy="5027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0" i="0" lang="en-US" sz="2868" u="none" cap="none" strike="noStrike">
                <a:solidFill>
                  <a:srgbClr val="000000"/>
                </a:solidFill>
                <a:latin typeface="Jaldi"/>
                <a:ea typeface="Jaldi"/>
                <a:cs typeface="Jaldi"/>
                <a:sym typeface="Jaldi"/>
              </a:rPr>
              <a:t>Objective</a:t>
            </a:r>
            <a:endParaRPr/>
          </a:p>
        </p:txBody>
      </p:sp>
      <p:sp>
        <p:nvSpPr>
          <p:cNvPr id="529" name="Google Shape;529;p19"/>
          <p:cNvSpPr txBox="1"/>
          <p:nvPr/>
        </p:nvSpPr>
        <p:spPr>
          <a:xfrm>
            <a:off x="8825054" y="6145920"/>
            <a:ext cx="1768203" cy="5027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0" i="0" lang="en-US" sz="2868" u="none" cap="none" strike="noStrike">
                <a:solidFill>
                  <a:srgbClr val="000000"/>
                </a:solidFill>
                <a:latin typeface="Jaldi"/>
                <a:ea typeface="Jaldi"/>
                <a:cs typeface="Jaldi"/>
                <a:sym typeface="Jaldi"/>
              </a:rPr>
              <a:t>Key Results</a:t>
            </a:r>
            <a:endParaRPr/>
          </a:p>
        </p:txBody>
      </p:sp>
      <p:sp>
        <p:nvSpPr>
          <p:cNvPr id="530" name="Google Shape;530;p19"/>
          <p:cNvSpPr txBox="1"/>
          <p:nvPr/>
        </p:nvSpPr>
        <p:spPr>
          <a:xfrm>
            <a:off x="14190108" y="6145920"/>
            <a:ext cx="1611802" cy="502700"/>
          </a:xfrm>
          <a:prstGeom prst="rect">
            <a:avLst/>
          </a:prstGeom>
          <a:noFill/>
          <a:ln>
            <a:noFill/>
          </a:ln>
        </p:spPr>
        <p:txBody>
          <a:bodyPr anchorCtr="0" anchor="t" bIns="0" lIns="0" spcFirstLastPara="1" rIns="0" wrap="square" tIns="0">
            <a:spAutoFit/>
          </a:bodyPr>
          <a:lstStyle/>
          <a:p>
            <a:pPr indent="0" lvl="0" marL="0" marR="0" rtl="0" algn="ctr">
              <a:lnSpc>
                <a:spcPct val="139993"/>
              </a:lnSpc>
              <a:spcBef>
                <a:spcPts val="0"/>
              </a:spcBef>
              <a:spcAft>
                <a:spcPts val="0"/>
              </a:spcAft>
              <a:buNone/>
            </a:pPr>
            <a:r>
              <a:rPr b="0" i="0" lang="en-US" sz="2868" u="none" cap="none" strike="noStrike">
                <a:solidFill>
                  <a:srgbClr val="000000"/>
                </a:solidFill>
                <a:latin typeface="Jaldi"/>
                <a:ea typeface="Jaldi"/>
                <a:cs typeface="Jaldi"/>
                <a:sym typeface="Jaldi"/>
              </a:rPr>
              <a:t>Initiative</a:t>
            </a:r>
            <a:endParaRPr/>
          </a:p>
        </p:txBody>
      </p:sp>
      <p:sp>
        <p:nvSpPr>
          <p:cNvPr id="531" name="Google Shape;531;p19"/>
          <p:cNvSpPr txBox="1"/>
          <p:nvPr/>
        </p:nvSpPr>
        <p:spPr>
          <a:xfrm>
            <a:off x="3118963" y="7228926"/>
            <a:ext cx="2716337" cy="1099185"/>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US" sz="2099" u="none" cap="none" strike="noStrike">
                <a:solidFill>
                  <a:srgbClr val="000000"/>
                </a:solidFill>
                <a:latin typeface="Jaldi"/>
                <a:ea typeface="Jaldi"/>
                <a:cs typeface="Jaldi"/>
                <a:sym typeface="Jaldi"/>
              </a:rPr>
              <a:t>What significant improvement or change do we want to achieve?</a:t>
            </a:r>
            <a:endParaRPr/>
          </a:p>
        </p:txBody>
      </p:sp>
      <p:sp>
        <p:nvSpPr>
          <p:cNvPr id="532" name="Google Shape;532;p19"/>
          <p:cNvSpPr txBox="1"/>
          <p:nvPr/>
        </p:nvSpPr>
        <p:spPr>
          <a:xfrm>
            <a:off x="13771140" y="7228926"/>
            <a:ext cx="2449739" cy="1099185"/>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US" sz="2099" u="none" cap="none" strike="noStrike">
                <a:solidFill>
                  <a:srgbClr val="000000"/>
                </a:solidFill>
                <a:latin typeface="Jaldi"/>
                <a:ea typeface="Jaldi"/>
                <a:cs typeface="Jaldi"/>
                <a:sym typeface="Jaldi"/>
              </a:rPr>
              <a:t>What activities or projects will help us achieve our key results?</a:t>
            </a:r>
            <a:endParaRPr/>
          </a:p>
        </p:txBody>
      </p:sp>
      <p:sp>
        <p:nvSpPr>
          <p:cNvPr id="533" name="Google Shape;533;p19"/>
          <p:cNvSpPr txBox="1"/>
          <p:nvPr/>
        </p:nvSpPr>
        <p:spPr>
          <a:xfrm>
            <a:off x="8091553" y="7228926"/>
            <a:ext cx="3293966" cy="1099185"/>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US" sz="2099" u="none" cap="none" strike="noStrike">
                <a:solidFill>
                  <a:srgbClr val="000000"/>
                </a:solidFill>
                <a:latin typeface="Jaldi"/>
                <a:ea typeface="Jaldi"/>
                <a:cs typeface="Jaldi"/>
                <a:sym typeface="Jaldi"/>
              </a:rPr>
              <a:t>How will we measure success? What metrics will indicate we have achieved our objective?</a:t>
            </a:r>
            <a:endParaRPr/>
          </a:p>
        </p:txBody>
      </p:sp>
      <p:sp>
        <p:nvSpPr>
          <p:cNvPr id="534" name="Google Shape;534;p19"/>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grpSp>
        <p:nvGrpSpPr>
          <p:cNvPr id="539" name="Google Shape;539;p20"/>
          <p:cNvGrpSpPr/>
          <p:nvPr/>
        </p:nvGrpSpPr>
        <p:grpSpPr>
          <a:xfrm>
            <a:off x="1189071" y="-144661"/>
            <a:ext cx="17098929" cy="10431661"/>
            <a:chOff x="0" y="-38100"/>
            <a:chExt cx="4503422" cy="2747433"/>
          </a:xfrm>
        </p:grpSpPr>
        <p:sp>
          <p:nvSpPr>
            <p:cNvPr id="540" name="Google Shape;540;p20"/>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541" name="Google Shape;541;p20"/>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2" name="Google Shape;542;p20"/>
          <p:cNvGrpSpPr/>
          <p:nvPr/>
        </p:nvGrpSpPr>
        <p:grpSpPr>
          <a:xfrm>
            <a:off x="1730357" y="3237918"/>
            <a:ext cx="1086297" cy="4665460"/>
            <a:chOff x="0" y="-38100"/>
            <a:chExt cx="286103" cy="1228763"/>
          </a:xfrm>
        </p:grpSpPr>
        <p:sp>
          <p:nvSpPr>
            <p:cNvPr id="543" name="Google Shape;543;p20"/>
            <p:cNvSpPr/>
            <p:nvPr/>
          </p:nvSpPr>
          <p:spPr>
            <a:xfrm>
              <a:off x="0" y="0"/>
              <a:ext cx="286103" cy="1190663"/>
            </a:xfrm>
            <a:custGeom>
              <a:rect b="b" l="l" r="r" t="t"/>
              <a:pathLst>
                <a:path extrusionOk="0" h="1190663" w="286103">
                  <a:moveTo>
                    <a:pt x="0" y="0"/>
                  </a:moveTo>
                  <a:lnTo>
                    <a:pt x="286103" y="0"/>
                  </a:lnTo>
                  <a:lnTo>
                    <a:pt x="286103" y="1190663"/>
                  </a:lnTo>
                  <a:lnTo>
                    <a:pt x="0" y="1190663"/>
                  </a:lnTo>
                  <a:close/>
                </a:path>
              </a:pathLst>
            </a:custGeom>
            <a:solidFill>
              <a:srgbClr val="FFFFFF"/>
            </a:solidFill>
            <a:ln>
              <a:noFill/>
            </a:ln>
          </p:spPr>
        </p:sp>
        <p:sp>
          <p:nvSpPr>
            <p:cNvPr id="544" name="Google Shape;544;p20"/>
            <p:cNvSpPr txBox="1"/>
            <p:nvPr/>
          </p:nvSpPr>
          <p:spPr>
            <a:xfrm>
              <a:off x="0" y="-38100"/>
              <a:ext cx="286103" cy="12287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45" name="Google Shape;545;p20"/>
          <p:cNvPicPr preferRelativeResize="0"/>
          <p:nvPr/>
        </p:nvPicPr>
        <p:blipFill rotWithShape="1">
          <a:blip r:embed="rId3">
            <a:alphaModFix/>
          </a:blip>
          <a:srcRect b="3838" l="3694" r="0" t="2351"/>
          <a:stretch/>
        </p:blipFill>
        <p:spPr>
          <a:xfrm>
            <a:off x="1825607" y="1675225"/>
            <a:ext cx="4197383" cy="6132902"/>
          </a:xfrm>
          <a:prstGeom prst="rect">
            <a:avLst/>
          </a:prstGeom>
          <a:noFill/>
          <a:ln>
            <a:noFill/>
          </a:ln>
        </p:spPr>
      </p:pic>
      <p:grpSp>
        <p:nvGrpSpPr>
          <p:cNvPr id="546" name="Google Shape;546;p20"/>
          <p:cNvGrpSpPr/>
          <p:nvPr/>
        </p:nvGrpSpPr>
        <p:grpSpPr>
          <a:xfrm>
            <a:off x="9880616" y="3444536"/>
            <a:ext cx="1086297" cy="4665460"/>
            <a:chOff x="0" y="-38100"/>
            <a:chExt cx="286103" cy="1228763"/>
          </a:xfrm>
        </p:grpSpPr>
        <p:sp>
          <p:nvSpPr>
            <p:cNvPr id="547" name="Google Shape;547;p20"/>
            <p:cNvSpPr/>
            <p:nvPr/>
          </p:nvSpPr>
          <p:spPr>
            <a:xfrm>
              <a:off x="0" y="0"/>
              <a:ext cx="286103" cy="1190663"/>
            </a:xfrm>
            <a:custGeom>
              <a:rect b="b" l="l" r="r" t="t"/>
              <a:pathLst>
                <a:path extrusionOk="0" h="1190663" w="286103">
                  <a:moveTo>
                    <a:pt x="0" y="0"/>
                  </a:moveTo>
                  <a:lnTo>
                    <a:pt x="286103" y="0"/>
                  </a:lnTo>
                  <a:lnTo>
                    <a:pt x="286103" y="1190663"/>
                  </a:lnTo>
                  <a:lnTo>
                    <a:pt x="0" y="1190663"/>
                  </a:lnTo>
                  <a:close/>
                </a:path>
              </a:pathLst>
            </a:custGeom>
            <a:solidFill>
              <a:srgbClr val="FFFFFF"/>
            </a:solidFill>
            <a:ln>
              <a:noFill/>
            </a:ln>
          </p:spPr>
        </p:sp>
        <p:sp>
          <p:nvSpPr>
            <p:cNvPr id="548" name="Google Shape;548;p20"/>
            <p:cNvSpPr txBox="1"/>
            <p:nvPr/>
          </p:nvSpPr>
          <p:spPr>
            <a:xfrm>
              <a:off x="0" y="-38100"/>
              <a:ext cx="286103" cy="12287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9" name="Google Shape;549;p20"/>
          <p:cNvGrpSpPr/>
          <p:nvPr/>
        </p:nvGrpSpPr>
        <p:grpSpPr>
          <a:xfrm>
            <a:off x="6674280" y="-1503759"/>
            <a:ext cx="4292633" cy="4665460"/>
            <a:chOff x="0" y="-38100"/>
            <a:chExt cx="1130570" cy="1228763"/>
          </a:xfrm>
        </p:grpSpPr>
        <p:sp>
          <p:nvSpPr>
            <p:cNvPr id="550" name="Google Shape;550;p20"/>
            <p:cNvSpPr/>
            <p:nvPr/>
          </p:nvSpPr>
          <p:spPr>
            <a:xfrm>
              <a:off x="0" y="0"/>
              <a:ext cx="1130570" cy="1190663"/>
            </a:xfrm>
            <a:custGeom>
              <a:rect b="b" l="l" r="r" t="t"/>
              <a:pathLst>
                <a:path extrusionOk="0" h="1190663" w="1130570">
                  <a:moveTo>
                    <a:pt x="0" y="0"/>
                  </a:moveTo>
                  <a:lnTo>
                    <a:pt x="1130570" y="0"/>
                  </a:lnTo>
                  <a:lnTo>
                    <a:pt x="1130570" y="1190663"/>
                  </a:lnTo>
                  <a:lnTo>
                    <a:pt x="0" y="1190663"/>
                  </a:lnTo>
                  <a:close/>
                </a:path>
              </a:pathLst>
            </a:custGeom>
            <a:solidFill>
              <a:srgbClr val="1F7CBF"/>
            </a:solidFill>
            <a:ln>
              <a:noFill/>
            </a:ln>
          </p:spPr>
        </p:sp>
        <p:sp>
          <p:nvSpPr>
            <p:cNvPr id="551" name="Google Shape;551;p20"/>
            <p:cNvSpPr txBox="1"/>
            <p:nvPr/>
          </p:nvSpPr>
          <p:spPr>
            <a:xfrm>
              <a:off x="0" y="-38100"/>
              <a:ext cx="1130570" cy="12287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52" name="Google Shape;552;p20"/>
          <p:cNvPicPr preferRelativeResize="0"/>
          <p:nvPr/>
        </p:nvPicPr>
        <p:blipFill rotWithShape="1">
          <a:blip r:embed="rId4">
            <a:alphaModFix/>
          </a:blip>
          <a:srcRect b="0" l="31882" r="22460" t="0"/>
          <a:stretch/>
        </p:blipFill>
        <p:spPr>
          <a:xfrm>
            <a:off x="6674280" y="3684447"/>
            <a:ext cx="4197383" cy="6132902"/>
          </a:xfrm>
          <a:prstGeom prst="rect">
            <a:avLst/>
          </a:prstGeom>
          <a:noFill/>
          <a:ln>
            <a:noFill/>
          </a:ln>
        </p:spPr>
      </p:pic>
      <p:pic>
        <p:nvPicPr>
          <p:cNvPr id="553" name="Google Shape;553;p20"/>
          <p:cNvPicPr preferRelativeResize="0"/>
          <p:nvPr/>
        </p:nvPicPr>
        <p:blipFill rotWithShape="1">
          <a:blip r:embed="rId5">
            <a:alphaModFix/>
          </a:blip>
          <a:srcRect b="23846" l="0" r="0" t="23845"/>
          <a:stretch/>
        </p:blipFill>
        <p:spPr>
          <a:xfrm>
            <a:off x="6674280" y="-226897"/>
            <a:ext cx="4197383" cy="3293348"/>
          </a:xfrm>
          <a:prstGeom prst="rect">
            <a:avLst/>
          </a:prstGeom>
          <a:noFill/>
          <a:ln>
            <a:noFill/>
          </a:ln>
        </p:spPr>
      </p:pic>
      <p:grpSp>
        <p:nvGrpSpPr>
          <p:cNvPr id="554" name="Google Shape;554;p20"/>
          <p:cNvGrpSpPr/>
          <p:nvPr/>
        </p:nvGrpSpPr>
        <p:grpSpPr>
          <a:xfrm>
            <a:off x="0" y="-160280"/>
            <a:ext cx="1189071" cy="1350112"/>
            <a:chOff x="0" y="-38100"/>
            <a:chExt cx="282652" cy="320933"/>
          </a:xfrm>
        </p:grpSpPr>
        <p:sp>
          <p:nvSpPr>
            <p:cNvPr id="555" name="Google Shape;555;p20"/>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556" name="Google Shape;556;p20"/>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57" name="Google Shape;557;p20"/>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558" name="Google Shape;558;p20"/>
          <p:cNvSpPr txBox="1"/>
          <p:nvPr/>
        </p:nvSpPr>
        <p:spPr>
          <a:xfrm>
            <a:off x="11292254" y="2692381"/>
            <a:ext cx="6169500" cy="2547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PLANNING STRATEGY</a:t>
            </a:r>
            <a:endParaRPr/>
          </a:p>
        </p:txBody>
      </p:sp>
      <p:sp>
        <p:nvSpPr>
          <p:cNvPr id="559" name="Google Shape;559;p20"/>
          <p:cNvSpPr txBox="1"/>
          <p:nvPr/>
        </p:nvSpPr>
        <p:spPr>
          <a:xfrm>
            <a:off x="12297074" y="5428782"/>
            <a:ext cx="5113983" cy="2379346"/>
          </a:xfrm>
          <a:prstGeom prst="rect">
            <a:avLst/>
          </a:prstGeom>
          <a:noFill/>
          <a:ln>
            <a:noFill/>
          </a:ln>
        </p:spPr>
        <p:txBody>
          <a:bodyPr anchorCtr="0" anchor="t" bIns="0" lIns="0" spcFirstLastPara="1" rIns="0" wrap="square" tIns="0">
            <a:spAutoFit/>
          </a:bodyPr>
          <a:lstStyle/>
          <a:p>
            <a:pPr indent="0" lvl="0" marL="0" marR="0" rtl="0" algn="r">
              <a:lnSpc>
                <a:spcPct val="18504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60" name="Google Shape;560;p20"/>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grpSp>
        <p:nvGrpSpPr>
          <p:cNvPr id="565" name="Google Shape;565;p21"/>
          <p:cNvGrpSpPr/>
          <p:nvPr/>
        </p:nvGrpSpPr>
        <p:grpSpPr>
          <a:xfrm>
            <a:off x="1189071" y="-144661"/>
            <a:ext cx="17098929" cy="10431661"/>
            <a:chOff x="0" y="-38100"/>
            <a:chExt cx="4503422" cy="2747433"/>
          </a:xfrm>
        </p:grpSpPr>
        <p:sp>
          <p:nvSpPr>
            <p:cNvPr id="566" name="Google Shape;566;p21"/>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567" name="Google Shape;567;p21"/>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8" name="Google Shape;568;p21"/>
          <p:cNvGrpSpPr/>
          <p:nvPr/>
        </p:nvGrpSpPr>
        <p:grpSpPr>
          <a:xfrm>
            <a:off x="0" y="-160280"/>
            <a:ext cx="1189071" cy="1350112"/>
            <a:chOff x="0" y="-38100"/>
            <a:chExt cx="282652" cy="320933"/>
          </a:xfrm>
        </p:grpSpPr>
        <p:sp>
          <p:nvSpPr>
            <p:cNvPr id="569" name="Google Shape;569;p21"/>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570" name="Google Shape;570;p21"/>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71" name="Google Shape;571;p21"/>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grpSp>
        <p:nvGrpSpPr>
          <p:cNvPr id="572" name="Google Shape;572;p21"/>
          <p:cNvGrpSpPr/>
          <p:nvPr/>
        </p:nvGrpSpPr>
        <p:grpSpPr>
          <a:xfrm>
            <a:off x="2227544" y="2411157"/>
            <a:ext cx="10034107" cy="7126306"/>
            <a:chOff x="0" y="0"/>
            <a:chExt cx="810373" cy="575534"/>
          </a:xfrm>
        </p:grpSpPr>
        <p:sp>
          <p:nvSpPr>
            <p:cNvPr id="573" name="Google Shape;573;p21"/>
            <p:cNvSpPr/>
            <p:nvPr/>
          </p:nvSpPr>
          <p:spPr>
            <a:xfrm>
              <a:off x="0" y="0"/>
              <a:ext cx="810373" cy="575534"/>
            </a:xfrm>
            <a:custGeom>
              <a:rect b="b" l="l" r="r" t="t"/>
              <a:pathLst>
                <a:path extrusionOk="0" h="575534" w="810373">
                  <a:moveTo>
                    <a:pt x="405187" y="0"/>
                  </a:moveTo>
                  <a:lnTo>
                    <a:pt x="810373" y="575534"/>
                  </a:lnTo>
                  <a:lnTo>
                    <a:pt x="0" y="575534"/>
                  </a:lnTo>
                  <a:lnTo>
                    <a:pt x="405187" y="0"/>
                  </a:lnTo>
                  <a:close/>
                </a:path>
              </a:pathLst>
            </a:custGeom>
            <a:solidFill>
              <a:srgbClr val="FFFFFF"/>
            </a:solidFill>
            <a:ln>
              <a:noFill/>
            </a:ln>
          </p:spPr>
        </p:sp>
        <p:sp>
          <p:nvSpPr>
            <p:cNvPr id="574" name="Google Shape;574;p21"/>
            <p:cNvSpPr txBox="1"/>
            <p:nvPr/>
          </p:nvSpPr>
          <p:spPr>
            <a:xfrm>
              <a:off x="126621" y="229112"/>
              <a:ext cx="557131" cy="30531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5" name="Google Shape;575;p21"/>
          <p:cNvGrpSpPr/>
          <p:nvPr/>
        </p:nvGrpSpPr>
        <p:grpSpPr>
          <a:xfrm>
            <a:off x="1993020" y="7409742"/>
            <a:ext cx="10503156" cy="2127721"/>
            <a:chOff x="0" y="-38100"/>
            <a:chExt cx="2766263" cy="560387"/>
          </a:xfrm>
        </p:grpSpPr>
        <p:sp>
          <p:nvSpPr>
            <p:cNvPr id="576" name="Google Shape;576;p21"/>
            <p:cNvSpPr/>
            <p:nvPr/>
          </p:nvSpPr>
          <p:spPr>
            <a:xfrm>
              <a:off x="0" y="0"/>
              <a:ext cx="2766263" cy="522287"/>
            </a:xfrm>
            <a:custGeom>
              <a:rect b="b" l="l" r="r" t="t"/>
              <a:pathLst>
                <a:path extrusionOk="0" h="522287" w="2766263">
                  <a:moveTo>
                    <a:pt x="0" y="0"/>
                  </a:moveTo>
                  <a:lnTo>
                    <a:pt x="2766263" y="0"/>
                  </a:lnTo>
                  <a:lnTo>
                    <a:pt x="2766263" y="522287"/>
                  </a:lnTo>
                  <a:lnTo>
                    <a:pt x="0" y="522287"/>
                  </a:lnTo>
                  <a:close/>
                </a:path>
              </a:pathLst>
            </a:custGeom>
            <a:solidFill>
              <a:srgbClr val="C9DEEF">
                <a:alpha val="67450"/>
              </a:srgbClr>
            </a:solidFill>
            <a:ln>
              <a:noFill/>
            </a:ln>
          </p:spPr>
        </p:sp>
        <p:sp>
          <p:nvSpPr>
            <p:cNvPr id="577" name="Google Shape;577;p21"/>
            <p:cNvSpPr txBox="1"/>
            <p:nvPr/>
          </p:nvSpPr>
          <p:spPr>
            <a:xfrm>
              <a:off x="0" y="-38100"/>
              <a:ext cx="2766263" cy="5603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8" name="Google Shape;578;p21"/>
          <p:cNvGrpSpPr/>
          <p:nvPr/>
        </p:nvGrpSpPr>
        <p:grpSpPr>
          <a:xfrm>
            <a:off x="1993020" y="4838119"/>
            <a:ext cx="10503156" cy="2127721"/>
            <a:chOff x="0" y="-38100"/>
            <a:chExt cx="2766263" cy="560387"/>
          </a:xfrm>
        </p:grpSpPr>
        <p:sp>
          <p:nvSpPr>
            <p:cNvPr id="579" name="Google Shape;579;p21"/>
            <p:cNvSpPr/>
            <p:nvPr/>
          </p:nvSpPr>
          <p:spPr>
            <a:xfrm>
              <a:off x="0" y="0"/>
              <a:ext cx="2766263" cy="522287"/>
            </a:xfrm>
            <a:custGeom>
              <a:rect b="b" l="l" r="r" t="t"/>
              <a:pathLst>
                <a:path extrusionOk="0" h="522287" w="2766263">
                  <a:moveTo>
                    <a:pt x="0" y="0"/>
                  </a:moveTo>
                  <a:lnTo>
                    <a:pt x="2766263" y="0"/>
                  </a:lnTo>
                  <a:lnTo>
                    <a:pt x="2766263" y="522287"/>
                  </a:lnTo>
                  <a:lnTo>
                    <a:pt x="0" y="522287"/>
                  </a:lnTo>
                  <a:close/>
                </a:path>
              </a:pathLst>
            </a:custGeom>
            <a:solidFill>
              <a:srgbClr val="C9DEEF">
                <a:alpha val="37254"/>
              </a:srgbClr>
            </a:solidFill>
            <a:ln>
              <a:noFill/>
            </a:ln>
          </p:spPr>
        </p:sp>
        <p:sp>
          <p:nvSpPr>
            <p:cNvPr id="580" name="Google Shape;580;p21"/>
            <p:cNvSpPr txBox="1"/>
            <p:nvPr/>
          </p:nvSpPr>
          <p:spPr>
            <a:xfrm>
              <a:off x="0" y="-38100"/>
              <a:ext cx="2766263" cy="56038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1" name="Google Shape;581;p21"/>
          <p:cNvGrpSpPr/>
          <p:nvPr/>
        </p:nvGrpSpPr>
        <p:grpSpPr>
          <a:xfrm>
            <a:off x="4358066" y="4249557"/>
            <a:ext cx="5773064" cy="733223"/>
            <a:chOff x="0" y="-38100"/>
            <a:chExt cx="1520478" cy="193113"/>
          </a:xfrm>
        </p:grpSpPr>
        <p:sp>
          <p:nvSpPr>
            <p:cNvPr id="582" name="Google Shape;582;p21"/>
            <p:cNvSpPr/>
            <p:nvPr/>
          </p:nvSpPr>
          <p:spPr>
            <a:xfrm>
              <a:off x="0" y="0"/>
              <a:ext cx="1520478" cy="155013"/>
            </a:xfrm>
            <a:custGeom>
              <a:rect b="b" l="l" r="r" t="t"/>
              <a:pathLst>
                <a:path extrusionOk="0" h="155013" w="1520478">
                  <a:moveTo>
                    <a:pt x="0" y="0"/>
                  </a:moveTo>
                  <a:lnTo>
                    <a:pt x="1520478" y="0"/>
                  </a:lnTo>
                  <a:lnTo>
                    <a:pt x="1520478" y="155013"/>
                  </a:lnTo>
                  <a:lnTo>
                    <a:pt x="0" y="155013"/>
                  </a:lnTo>
                  <a:close/>
                </a:path>
              </a:pathLst>
            </a:custGeom>
            <a:solidFill>
              <a:srgbClr val="C9DEEF"/>
            </a:solidFill>
            <a:ln>
              <a:noFill/>
            </a:ln>
          </p:spPr>
        </p:sp>
        <p:sp>
          <p:nvSpPr>
            <p:cNvPr id="583" name="Google Shape;583;p21"/>
            <p:cNvSpPr txBox="1"/>
            <p:nvPr/>
          </p:nvSpPr>
          <p:spPr>
            <a:xfrm>
              <a:off x="0" y="-38100"/>
              <a:ext cx="1520478" cy="1931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4" name="Google Shape;584;p21"/>
          <p:cNvGrpSpPr/>
          <p:nvPr/>
        </p:nvGrpSpPr>
        <p:grpSpPr>
          <a:xfrm>
            <a:off x="2791625" y="6821180"/>
            <a:ext cx="8905946" cy="733223"/>
            <a:chOff x="0" y="-38100"/>
            <a:chExt cx="2345599" cy="193113"/>
          </a:xfrm>
        </p:grpSpPr>
        <p:sp>
          <p:nvSpPr>
            <p:cNvPr id="585" name="Google Shape;585;p21"/>
            <p:cNvSpPr/>
            <p:nvPr/>
          </p:nvSpPr>
          <p:spPr>
            <a:xfrm>
              <a:off x="0" y="0"/>
              <a:ext cx="2345599" cy="155013"/>
            </a:xfrm>
            <a:custGeom>
              <a:rect b="b" l="l" r="r" t="t"/>
              <a:pathLst>
                <a:path extrusionOk="0" h="155013" w="2345599">
                  <a:moveTo>
                    <a:pt x="0" y="0"/>
                  </a:moveTo>
                  <a:lnTo>
                    <a:pt x="2345599" y="0"/>
                  </a:lnTo>
                  <a:lnTo>
                    <a:pt x="2345599" y="155013"/>
                  </a:lnTo>
                  <a:lnTo>
                    <a:pt x="0" y="155013"/>
                  </a:lnTo>
                  <a:close/>
                </a:path>
              </a:pathLst>
            </a:custGeom>
            <a:solidFill>
              <a:srgbClr val="C9DEEF"/>
            </a:solidFill>
            <a:ln>
              <a:noFill/>
            </a:ln>
          </p:spPr>
        </p:sp>
        <p:sp>
          <p:nvSpPr>
            <p:cNvPr id="586" name="Google Shape;586;p21"/>
            <p:cNvSpPr txBox="1"/>
            <p:nvPr/>
          </p:nvSpPr>
          <p:spPr>
            <a:xfrm>
              <a:off x="0" y="-38100"/>
              <a:ext cx="2345599" cy="1931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7" name="Google Shape;587;p21"/>
          <p:cNvSpPr txBox="1"/>
          <p:nvPr/>
        </p:nvSpPr>
        <p:spPr>
          <a:xfrm>
            <a:off x="3256193" y="611916"/>
            <a:ext cx="12964686" cy="1275366"/>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IMPORTANT DIAGRAM</a:t>
            </a:r>
            <a:endParaRPr/>
          </a:p>
        </p:txBody>
      </p:sp>
      <p:sp>
        <p:nvSpPr>
          <p:cNvPr id="588" name="Google Shape;588;p21"/>
          <p:cNvSpPr txBox="1"/>
          <p:nvPr/>
        </p:nvSpPr>
        <p:spPr>
          <a:xfrm>
            <a:off x="5925456" y="3469986"/>
            <a:ext cx="2638283"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1F7CBF"/>
                </a:solidFill>
                <a:latin typeface="Jaldi"/>
                <a:ea typeface="Jaldi"/>
                <a:cs typeface="Jaldi"/>
                <a:sym typeface="Jaldi"/>
              </a:rPr>
              <a:t>Objective</a:t>
            </a:r>
            <a:endParaRPr/>
          </a:p>
        </p:txBody>
      </p:sp>
      <p:sp>
        <p:nvSpPr>
          <p:cNvPr id="589" name="Google Shape;589;p21"/>
          <p:cNvSpPr txBox="1"/>
          <p:nvPr/>
        </p:nvSpPr>
        <p:spPr>
          <a:xfrm>
            <a:off x="5925456" y="5775073"/>
            <a:ext cx="2638283"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1F7CBF"/>
                </a:solidFill>
                <a:latin typeface="Jaldi"/>
                <a:ea typeface="Jaldi"/>
                <a:cs typeface="Jaldi"/>
                <a:sym typeface="Jaldi"/>
              </a:rPr>
              <a:t>Key Results</a:t>
            </a:r>
            <a:endParaRPr/>
          </a:p>
        </p:txBody>
      </p:sp>
      <p:cxnSp>
        <p:nvCxnSpPr>
          <p:cNvPr id="590" name="Google Shape;590;p21"/>
          <p:cNvCxnSpPr/>
          <p:nvPr/>
        </p:nvCxnSpPr>
        <p:spPr>
          <a:xfrm>
            <a:off x="8273989" y="5832223"/>
            <a:ext cx="2454916" cy="0"/>
          </a:xfrm>
          <a:prstGeom prst="straightConnector1">
            <a:avLst/>
          </a:prstGeom>
          <a:noFill/>
          <a:ln cap="flat" cmpd="sng" w="38100">
            <a:solidFill>
              <a:srgbClr val="EBF2F9"/>
            </a:solidFill>
            <a:prstDash val="solid"/>
            <a:round/>
            <a:headEnd len="sm" w="sm" type="none"/>
            <a:tailEnd len="sm" w="sm" type="none"/>
          </a:ln>
        </p:spPr>
      </p:cxnSp>
      <p:sp>
        <p:nvSpPr>
          <p:cNvPr id="591" name="Google Shape;591;p21"/>
          <p:cNvSpPr txBox="1"/>
          <p:nvPr/>
        </p:nvSpPr>
        <p:spPr>
          <a:xfrm>
            <a:off x="11196936" y="5322789"/>
            <a:ext cx="6287115" cy="98996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Jaldi"/>
                <a:ea typeface="Jaldi"/>
                <a:cs typeface="Jaldi"/>
                <a:sym typeface="Jaldi"/>
              </a:rPr>
              <a:t>Increase NPS score from 70 to 85</a:t>
            </a:r>
            <a:endParaRPr/>
          </a:p>
          <a:p>
            <a:pPr indent="0" lvl="0" marL="0" marR="0" rtl="0" algn="l">
              <a:lnSpc>
                <a:spcPct val="140021"/>
              </a:lnSpc>
              <a:spcBef>
                <a:spcPts val="0"/>
              </a:spcBef>
              <a:spcAft>
                <a:spcPts val="0"/>
              </a:spcAft>
              <a:buNone/>
            </a:pPr>
            <a:r>
              <a:rPr b="0" i="0" lang="en-US" sz="1899" u="none" cap="none" strike="noStrike">
                <a:solidFill>
                  <a:srgbClr val="000000"/>
                </a:solidFill>
                <a:latin typeface="Jaldi"/>
                <a:ea typeface="Jaldi"/>
                <a:cs typeface="Jaldi"/>
                <a:sym typeface="Jaldi"/>
              </a:rPr>
              <a:t>Reduce customer support response time from 24 hours to 6 hours</a:t>
            </a:r>
            <a:endParaRPr/>
          </a:p>
          <a:p>
            <a:pPr indent="0" lvl="0" marL="0" marR="0" rtl="0" algn="l">
              <a:lnSpc>
                <a:spcPct val="140021"/>
              </a:lnSpc>
              <a:spcBef>
                <a:spcPts val="0"/>
              </a:spcBef>
              <a:spcAft>
                <a:spcPts val="0"/>
              </a:spcAft>
              <a:buNone/>
            </a:pPr>
            <a:r>
              <a:rPr b="0" i="0" lang="en-US" sz="1899" u="none" cap="none" strike="noStrike">
                <a:solidFill>
                  <a:srgbClr val="000000"/>
                </a:solidFill>
                <a:latin typeface="Jaldi"/>
                <a:ea typeface="Jaldi"/>
                <a:cs typeface="Jaldi"/>
                <a:sym typeface="Jaldi"/>
              </a:rPr>
              <a:t>Achieve 90% positive feedback on post-support surveys</a:t>
            </a:r>
            <a:endParaRPr/>
          </a:p>
        </p:txBody>
      </p:sp>
      <p:sp>
        <p:nvSpPr>
          <p:cNvPr id="592" name="Google Shape;592;p21"/>
          <p:cNvSpPr txBox="1"/>
          <p:nvPr/>
        </p:nvSpPr>
        <p:spPr>
          <a:xfrm>
            <a:off x="5925456" y="8321212"/>
            <a:ext cx="2638283" cy="39624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1F7CBF"/>
                </a:solidFill>
                <a:latin typeface="Jaldi"/>
                <a:ea typeface="Jaldi"/>
                <a:cs typeface="Jaldi"/>
                <a:sym typeface="Jaldi"/>
              </a:rPr>
              <a:t>Initiatives</a:t>
            </a:r>
            <a:endParaRPr/>
          </a:p>
        </p:txBody>
      </p:sp>
      <p:sp>
        <p:nvSpPr>
          <p:cNvPr id="593" name="Google Shape;593;p21"/>
          <p:cNvSpPr txBox="1"/>
          <p:nvPr/>
        </p:nvSpPr>
        <p:spPr>
          <a:xfrm>
            <a:off x="10553416" y="3280427"/>
            <a:ext cx="2856395" cy="32321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Jaldi"/>
                <a:ea typeface="Jaldi"/>
                <a:cs typeface="Jaldi"/>
                <a:sym typeface="Jaldi"/>
              </a:rPr>
              <a:t>Improve Customer Satisfaction</a:t>
            </a:r>
            <a:endParaRPr/>
          </a:p>
        </p:txBody>
      </p:sp>
      <p:sp>
        <p:nvSpPr>
          <p:cNvPr id="594" name="Google Shape;594;p21"/>
          <p:cNvSpPr txBox="1"/>
          <p:nvPr/>
        </p:nvSpPr>
        <p:spPr>
          <a:xfrm>
            <a:off x="12691637" y="7897303"/>
            <a:ext cx="4792414" cy="98996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Jaldi"/>
                <a:ea typeface="Jaldi"/>
                <a:cs typeface="Jaldi"/>
                <a:sym typeface="Jaldi"/>
              </a:rPr>
              <a:t>Launch a customer feedback program</a:t>
            </a:r>
            <a:endParaRPr/>
          </a:p>
          <a:p>
            <a:pPr indent="0" lvl="0" marL="0" marR="0" rtl="0" algn="l">
              <a:lnSpc>
                <a:spcPct val="140021"/>
              </a:lnSpc>
              <a:spcBef>
                <a:spcPts val="0"/>
              </a:spcBef>
              <a:spcAft>
                <a:spcPts val="0"/>
              </a:spcAft>
              <a:buNone/>
            </a:pPr>
            <a:r>
              <a:rPr b="0" i="0" lang="en-US" sz="1899" u="none" cap="none" strike="noStrike">
                <a:solidFill>
                  <a:srgbClr val="000000"/>
                </a:solidFill>
                <a:latin typeface="Jaldi"/>
                <a:ea typeface="Jaldi"/>
                <a:cs typeface="Jaldi"/>
                <a:sym typeface="Jaldi"/>
              </a:rPr>
              <a:t>Implement new customer support software</a:t>
            </a:r>
            <a:endParaRPr/>
          </a:p>
          <a:p>
            <a:pPr indent="0" lvl="0" marL="0" marR="0" rtl="0" algn="l">
              <a:lnSpc>
                <a:spcPct val="140021"/>
              </a:lnSpc>
              <a:spcBef>
                <a:spcPts val="0"/>
              </a:spcBef>
              <a:spcAft>
                <a:spcPts val="0"/>
              </a:spcAft>
              <a:buNone/>
            </a:pPr>
            <a:r>
              <a:rPr b="0" i="0" lang="en-US" sz="1899" u="none" cap="none" strike="noStrike">
                <a:solidFill>
                  <a:srgbClr val="000000"/>
                </a:solidFill>
                <a:latin typeface="Jaldi"/>
                <a:ea typeface="Jaldi"/>
                <a:cs typeface="Jaldi"/>
                <a:sym typeface="Jaldi"/>
              </a:rPr>
              <a:t>Train support team on improved response protocols</a:t>
            </a:r>
            <a:endParaRPr/>
          </a:p>
        </p:txBody>
      </p:sp>
      <p:cxnSp>
        <p:nvCxnSpPr>
          <p:cNvPr id="595" name="Google Shape;595;p21"/>
          <p:cNvCxnSpPr/>
          <p:nvPr/>
        </p:nvCxnSpPr>
        <p:spPr>
          <a:xfrm>
            <a:off x="7919326" y="3461084"/>
            <a:ext cx="2211804" cy="0"/>
          </a:xfrm>
          <a:prstGeom prst="straightConnector1">
            <a:avLst/>
          </a:prstGeom>
          <a:noFill/>
          <a:ln cap="flat" cmpd="sng" w="38100">
            <a:solidFill>
              <a:srgbClr val="FFFFFF"/>
            </a:solidFill>
            <a:prstDash val="solid"/>
            <a:round/>
            <a:headEnd len="sm" w="sm" type="none"/>
            <a:tailEnd len="sm" w="sm" type="none"/>
          </a:ln>
        </p:spPr>
      </p:cxnSp>
      <p:cxnSp>
        <p:nvCxnSpPr>
          <p:cNvPr id="596" name="Google Shape;596;p21"/>
          <p:cNvCxnSpPr/>
          <p:nvPr/>
        </p:nvCxnSpPr>
        <p:spPr>
          <a:xfrm>
            <a:off x="10041260" y="8411336"/>
            <a:ext cx="2454916" cy="0"/>
          </a:xfrm>
          <a:prstGeom prst="straightConnector1">
            <a:avLst/>
          </a:prstGeom>
          <a:noFill/>
          <a:ln cap="flat" cmpd="sng" w="38100">
            <a:solidFill>
              <a:srgbClr val="DAE8F4"/>
            </a:solidFill>
            <a:prstDash val="solid"/>
            <a:round/>
            <a:headEnd len="sm" w="sm" type="none"/>
            <a:tailEnd len="sm" w="sm" type="none"/>
          </a:ln>
        </p:spPr>
      </p:cxnSp>
      <p:sp>
        <p:nvSpPr>
          <p:cNvPr id="597" name="Google Shape;597;p21"/>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grpSp>
        <p:nvGrpSpPr>
          <p:cNvPr id="602" name="Google Shape;602;p22"/>
          <p:cNvGrpSpPr/>
          <p:nvPr/>
        </p:nvGrpSpPr>
        <p:grpSpPr>
          <a:xfrm>
            <a:off x="0" y="-144661"/>
            <a:ext cx="18288000" cy="10431661"/>
            <a:chOff x="0" y="-38100"/>
            <a:chExt cx="4816593" cy="2747433"/>
          </a:xfrm>
        </p:grpSpPr>
        <p:sp>
          <p:nvSpPr>
            <p:cNvPr id="603" name="Google Shape;603;p22"/>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1F7CBF"/>
            </a:solidFill>
            <a:ln>
              <a:noFill/>
            </a:ln>
          </p:spPr>
        </p:sp>
        <p:sp>
          <p:nvSpPr>
            <p:cNvPr id="604" name="Google Shape;604;p22"/>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05" name="Google Shape;605;p22"/>
          <p:cNvPicPr preferRelativeResize="0"/>
          <p:nvPr/>
        </p:nvPicPr>
        <p:blipFill rotWithShape="1">
          <a:blip r:embed="rId3">
            <a:alphaModFix amt="18999"/>
          </a:blip>
          <a:srcRect b="7865" l="0" r="0" t="7865"/>
          <a:stretch/>
        </p:blipFill>
        <p:spPr>
          <a:xfrm>
            <a:off x="0" y="0"/>
            <a:ext cx="18288000" cy="10287000"/>
          </a:xfrm>
          <a:prstGeom prst="rect">
            <a:avLst/>
          </a:prstGeom>
          <a:noFill/>
          <a:ln>
            <a:noFill/>
          </a:ln>
        </p:spPr>
      </p:pic>
      <p:sp>
        <p:nvSpPr>
          <p:cNvPr id="606" name="Google Shape;606;p22"/>
          <p:cNvSpPr txBox="1"/>
          <p:nvPr/>
        </p:nvSpPr>
        <p:spPr>
          <a:xfrm>
            <a:off x="2031253" y="5371484"/>
            <a:ext cx="14225400" cy="431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025" u="none" cap="none" strike="noStrike">
                <a:solidFill>
                  <a:srgbClr val="FFFFFF"/>
                </a:solidFill>
                <a:latin typeface="Julius Sans One"/>
                <a:ea typeface="Julius Sans One"/>
                <a:cs typeface="Julius Sans One"/>
                <a:sym typeface="Julius Sans One"/>
              </a:rPr>
              <a:t>EXECUTION &amp; MONITORING</a:t>
            </a:r>
            <a:endParaRPr/>
          </a:p>
        </p:txBody>
      </p:sp>
      <p:grpSp>
        <p:nvGrpSpPr>
          <p:cNvPr id="607" name="Google Shape;607;p22"/>
          <p:cNvGrpSpPr/>
          <p:nvPr/>
        </p:nvGrpSpPr>
        <p:grpSpPr>
          <a:xfrm>
            <a:off x="6638356" y="-1149716"/>
            <a:ext cx="5011289" cy="5880451"/>
            <a:chOff x="0" y="-38100"/>
            <a:chExt cx="1319846" cy="1548761"/>
          </a:xfrm>
        </p:grpSpPr>
        <p:sp>
          <p:nvSpPr>
            <p:cNvPr id="608" name="Google Shape;608;p22"/>
            <p:cNvSpPr/>
            <p:nvPr/>
          </p:nvSpPr>
          <p:spPr>
            <a:xfrm>
              <a:off x="0" y="0"/>
              <a:ext cx="1319846" cy="1510661"/>
            </a:xfrm>
            <a:custGeom>
              <a:rect b="b" l="l" r="r" t="t"/>
              <a:pathLst>
                <a:path extrusionOk="0" h="1510661" w="1319846">
                  <a:moveTo>
                    <a:pt x="0" y="0"/>
                  </a:moveTo>
                  <a:lnTo>
                    <a:pt x="1319846" y="0"/>
                  </a:lnTo>
                  <a:lnTo>
                    <a:pt x="1319846" y="1510661"/>
                  </a:lnTo>
                  <a:lnTo>
                    <a:pt x="0" y="1510661"/>
                  </a:lnTo>
                  <a:close/>
                </a:path>
              </a:pathLst>
            </a:custGeom>
            <a:solidFill>
              <a:srgbClr val="FFFFFF">
                <a:alpha val="26666"/>
              </a:srgbClr>
            </a:solidFill>
            <a:ln>
              <a:noFill/>
            </a:ln>
          </p:spPr>
        </p:sp>
        <p:sp>
          <p:nvSpPr>
            <p:cNvPr id="609" name="Google Shape;609;p22"/>
            <p:cNvSpPr txBox="1"/>
            <p:nvPr/>
          </p:nvSpPr>
          <p:spPr>
            <a:xfrm>
              <a:off x="0" y="-38100"/>
              <a:ext cx="1319846" cy="154876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0" name="Google Shape;610;p22"/>
          <p:cNvSpPr txBox="1"/>
          <p:nvPr/>
        </p:nvSpPr>
        <p:spPr>
          <a:xfrm>
            <a:off x="6828076" y="698153"/>
            <a:ext cx="4631847" cy="3772153"/>
          </a:xfrm>
          <a:prstGeom prst="rect">
            <a:avLst/>
          </a:prstGeom>
          <a:noFill/>
          <a:ln>
            <a:noFill/>
          </a:ln>
        </p:spPr>
        <p:txBody>
          <a:bodyPr anchorCtr="0" anchor="t" bIns="0" lIns="0" spcFirstLastPara="1" rIns="0" wrap="square" tIns="0">
            <a:spAutoFit/>
          </a:bodyPr>
          <a:lstStyle/>
          <a:p>
            <a:pPr indent="0" lvl="0" marL="0" marR="0" rtl="0" algn="ctr">
              <a:lnSpc>
                <a:spcPct val="120998"/>
              </a:lnSpc>
              <a:spcBef>
                <a:spcPts val="0"/>
              </a:spcBef>
              <a:spcAft>
                <a:spcPts val="0"/>
              </a:spcAft>
              <a:buNone/>
            </a:pPr>
            <a:r>
              <a:rPr b="0" i="0" lang="en-US" sz="24597" u="none" cap="none" strike="noStrike">
                <a:solidFill>
                  <a:srgbClr val="FFFFFF"/>
                </a:solidFill>
                <a:latin typeface="Julius Sans One"/>
                <a:ea typeface="Julius Sans One"/>
                <a:cs typeface="Julius Sans One"/>
                <a:sym typeface="Julius Sans One"/>
              </a:rPr>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grpSp>
        <p:nvGrpSpPr>
          <p:cNvPr id="615" name="Google Shape;615;p23"/>
          <p:cNvGrpSpPr/>
          <p:nvPr/>
        </p:nvGrpSpPr>
        <p:grpSpPr>
          <a:xfrm>
            <a:off x="1189071" y="-144661"/>
            <a:ext cx="17098929" cy="10431661"/>
            <a:chOff x="0" y="-38100"/>
            <a:chExt cx="4503422" cy="2747433"/>
          </a:xfrm>
        </p:grpSpPr>
        <p:sp>
          <p:nvSpPr>
            <p:cNvPr id="616" name="Google Shape;616;p23"/>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617" name="Google Shape;617;p23"/>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8" name="Google Shape;618;p23"/>
          <p:cNvGrpSpPr/>
          <p:nvPr/>
        </p:nvGrpSpPr>
        <p:grpSpPr>
          <a:xfrm>
            <a:off x="0" y="-160280"/>
            <a:ext cx="1189071" cy="1350112"/>
            <a:chOff x="0" y="-38100"/>
            <a:chExt cx="282652" cy="320933"/>
          </a:xfrm>
        </p:grpSpPr>
        <p:sp>
          <p:nvSpPr>
            <p:cNvPr id="619" name="Google Shape;619;p23"/>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620" name="Google Shape;620;p23"/>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21" name="Google Shape;621;p23"/>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622" name="Google Shape;622;p23"/>
          <p:cNvSpPr txBox="1"/>
          <p:nvPr/>
        </p:nvSpPr>
        <p:spPr>
          <a:xfrm>
            <a:off x="2008651" y="542625"/>
            <a:ext cx="15459769" cy="1275366"/>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OKR STATUS DASHBOARD</a:t>
            </a:r>
            <a:endParaRPr/>
          </a:p>
        </p:txBody>
      </p:sp>
      <p:graphicFrame>
        <p:nvGraphicFramePr>
          <p:cNvPr id="623" name="Google Shape;623;p23"/>
          <p:cNvGraphicFramePr/>
          <p:nvPr/>
        </p:nvGraphicFramePr>
        <p:xfrm>
          <a:off x="1767952" y="2077049"/>
          <a:ext cx="3000000" cy="3000000"/>
        </p:xfrm>
        <a:graphic>
          <a:graphicData uri="http://schemas.openxmlformats.org/drawingml/2006/table">
            <a:tbl>
              <a:tblPr>
                <a:noFill/>
                <a:tableStyleId>{AB251127-3ECA-4B29-8B27-6E7E41DC202C}</a:tableStyleId>
              </a:tblPr>
              <a:tblGrid>
                <a:gridCol w="3188225"/>
                <a:gridCol w="3188225"/>
                <a:gridCol w="3188225"/>
                <a:gridCol w="3188225"/>
                <a:gridCol w="3188225"/>
              </a:tblGrid>
              <a:tr h="761500">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Jaldi"/>
                          <a:ea typeface="Jaldi"/>
                          <a:cs typeface="Jaldi"/>
                          <a:sym typeface="Jaldi"/>
                        </a:rPr>
                        <a:t>Objective</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Add your objective here</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Add your objective here</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Add your objective here</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Add your objective here</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844075">
                <a:tc>
                  <a:txBody>
                    <a:bodyPr/>
                    <a:lstStyle/>
                    <a:p>
                      <a:pPr indent="0" lvl="0" marL="0" marR="0" rtl="0" algn="ctr">
                        <a:lnSpc>
                          <a:spcPct val="140015"/>
                        </a:lnSpc>
                        <a:spcBef>
                          <a:spcPts val="0"/>
                        </a:spcBef>
                        <a:spcAft>
                          <a:spcPts val="0"/>
                        </a:spcAft>
                        <a:buNone/>
                      </a:pPr>
                      <a:r>
                        <a:rPr b="1" lang="en-US" sz="2599" u="none" cap="none" strike="noStrike">
                          <a:solidFill>
                            <a:srgbClr val="000000"/>
                          </a:solidFill>
                          <a:latin typeface="Jaldi"/>
                          <a:ea typeface="Jaldi"/>
                          <a:cs typeface="Jaldi"/>
                          <a:sym typeface="Jaldi"/>
                        </a:rPr>
                        <a:t>Status</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695325">
                <a:tc>
                  <a:txBody>
                    <a:bodyPr/>
                    <a:lstStyle/>
                    <a:p>
                      <a:pPr indent="0" lvl="0" marL="0" marR="0" rtl="0" algn="ctr">
                        <a:lnSpc>
                          <a:spcPct val="140015"/>
                        </a:lnSpc>
                        <a:spcBef>
                          <a:spcPts val="0"/>
                        </a:spcBef>
                        <a:spcAft>
                          <a:spcPts val="0"/>
                        </a:spcAft>
                        <a:buNone/>
                      </a:pPr>
                      <a:r>
                        <a:rPr b="1" lang="en-US" sz="2599" u="none" cap="none" strike="noStrike">
                          <a:solidFill>
                            <a:srgbClr val="000000"/>
                          </a:solidFill>
                          <a:latin typeface="Jaldi"/>
                          <a:ea typeface="Jaldi"/>
                          <a:cs typeface="Jaldi"/>
                          <a:sym typeface="Jaldi"/>
                        </a:rPr>
                        <a:t>Progress Score</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254545"/>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695325">
                <a:tc>
                  <a:txBody>
                    <a:bodyPr/>
                    <a:lstStyle/>
                    <a:p>
                      <a:pPr indent="0" lvl="0" marL="0" marR="0" rtl="0" algn="ctr">
                        <a:lnSpc>
                          <a:spcPct val="140015"/>
                        </a:lnSpc>
                        <a:spcBef>
                          <a:spcPts val="0"/>
                        </a:spcBef>
                        <a:spcAft>
                          <a:spcPts val="0"/>
                        </a:spcAft>
                        <a:buNone/>
                      </a:pPr>
                      <a:r>
                        <a:rPr b="1" lang="en-US" sz="2599" u="none" cap="none" strike="noStrike">
                          <a:solidFill>
                            <a:srgbClr val="000000"/>
                          </a:solidFill>
                          <a:latin typeface="Jaldi"/>
                          <a:ea typeface="Jaldi"/>
                          <a:cs typeface="Jaldi"/>
                          <a:sym typeface="Jaldi"/>
                        </a:rPr>
                        <a:t>Deadline</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Q4 2024</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Q3 2024</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Q2 2024</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Jaldi"/>
                          <a:ea typeface="Jaldi"/>
                          <a:cs typeface="Jaldi"/>
                          <a:sym typeface="Jaldi"/>
                        </a:rPr>
                        <a:t>Q3 2024</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533525">
                <a:tc>
                  <a:txBody>
                    <a:bodyPr/>
                    <a:lstStyle/>
                    <a:p>
                      <a:pPr indent="0" lvl="0" marL="0" marR="0" rtl="0" algn="ctr">
                        <a:lnSpc>
                          <a:spcPct val="140015"/>
                        </a:lnSpc>
                        <a:spcBef>
                          <a:spcPts val="0"/>
                        </a:spcBef>
                        <a:spcAft>
                          <a:spcPts val="0"/>
                        </a:spcAft>
                        <a:buNone/>
                      </a:pPr>
                      <a:r>
                        <a:rPr b="1" lang="en-US" sz="2599" u="none" cap="none" strike="noStrike">
                          <a:solidFill>
                            <a:srgbClr val="000000"/>
                          </a:solidFill>
                          <a:latin typeface="Jaldi"/>
                          <a:ea typeface="Jaldi"/>
                          <a:cs typeface="Jaldi"/>
                          <a:sym typeface="Jaldi"/>
                        </a:rPr>
                        <a:t>Key Result 1</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rPr lang="en-US" sz="1900"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rPr lang="en-US" sz="1900"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533525">
                <a:tc>
                  <a:txBody>
                    <a:bodyPr/>
                    <a:lstStyle/>
                    <a:p>
                      <a:pPr indent="0" lvl="0" marL="0" marR="0" rtl="0" algn="ctr">
                        <a:lnSpc>
                          <a:spcPct val="140015"/>
                        </a:lnSpc>
                        <a:spcBef>
                          <a:spcPts val="0"/>
                        </a:spcBef>
                        <a:spcAft>
                          <a:spcPts val="0"/>
                        </a:spcAft>
                        <a:buNone/>
                      </a:pPr>
                      <a:r>
                        <a:rPr b="1" lang="en-US" sz="2599" u="none" cap="none" strike="noStrike">
                          <a:solidFill>
                            <a:srgbClr val="000000"/>
                          </a:solidFill>
                          <a:latin typeface="Jaldi"/>
                          <a:ea typeface="Jaldi"/>
                          <a:cs typeface="Jaldi"/>
                          <a:sym typeface="Jaldi"/>
                        </a:rPr>
                        <a:t>Key Result 2</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rPr lang="en-US" sz="1900"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rPr lang="en-US" sz="1900"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524000">
                <a:tc>
                  <a:txBody>
                    <a:bodyPr/>
                    <a:lstStyle/>
                    <a:p>
                      <a:pPr indent="0" lvl="0" marL="0" marR="0" rtl="0" algn="ctr">
                        <a:lnSpc>
                          <a:spcPct val="140015"/>
                        </a:lnSpc>
                        <a:spcBef>
                          <a:spcPts val="0"/>
                        </a:spcBef>
                        <a:spcAft>
                          <a:spcPts val="0"/>
                        </a:spcAft>
                        <a:buNone/>
                      </a:pPr>
                      <a:r>
                        <a:rPr b="1" lang="en-US" sz="2599" u="none" cap="none" strike="noStrike">
                          <a:solidFill>
                            <a:srgbClr val="000000"/>
                          </a:solidFill>
                          <a:latin typeface="Jaldi"/>
                          <a:ea typeface="Jaldi"/>
                          <a:cs typeface="Jaldi"/>
                          <a:sym typeface="Jaldi"/>
                        </a:rPr>
                        <a:t>Key Result 3</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rPr lang="en-US" sz="1900"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rPr lang="en-US" sz="1900"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20000"/>
                        </a:lnSpc>
                        <a:spcBef>
                          <a:spcPts val="0"/>
                        </a:spcBef>
                        <a:spcAft>
                          <a:spcPts val="0"/>
                        </a:spcAft>
                        <a:buNone/>
                      </a:pPr>
                      <a:r>
                        <a:t/>
                      </a:r>
                      <a:endParaRPr sz="1100" u="none" cap="none" strike="noStrike"/>
                    </a:p>
                  </a:txBody>
                  <a:tcPr marT="28575" marB="28575"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grpSp>
        <p:nvGrpSpPr>
          <p:cNvPr id="624" name="Google Shape;624;p23"/>
          <p:cNvGrpSpPr/>
          <p:nvPr/>
        </p:nvGrpSpPr>
        <p:grpSpPr>
          <a:xfrm>
            <a:off x="5782647" y="2984426"/>
            <a:ext cx="1625083" cy="548378"/>
            <a:chOff x="0" y="0"/>
            <a:chExt cx="1204340" cy="406400"/>
          </a:xfrm>
        </p:grpSpPr>
        <p:sp>
          <p:nvSpPr>
            <p:cNvPr id="625" name="Google Shape;625;p23"/>
            <p:cNvSpPr/>
            <p:nvPr/>
          </p:nvSpPr>
          <p:spPr>
            <a:xfrm>
              <a:off x="0" y="0"/>
              <a:ext cx="1204340" cy="406400"/>
            </a:xfrm>
            <a:custGeom>
              <a:rect b="b" l="l" r="r" t="t"/>
              <a:pathLst>
                <a:path extrusionOk="0" h="406400" w="1204340">
                  <a:moveTo>
                    <a:pt x="1001140" y="0"/>
                  </a:moveTo>
                  <a:cubicBezTo>
                    <a:pt x="1113364" y="0"/>
                    <a:pt x="1204340" y="90976"/>
                    <a:pt x="1204340" y="203200"/>
                  </a:cubicBezTo>
                  <a:cubicBezTo>
                    <a:pt x="1204340" y="315424"/>
                    <a:pt x="1113364" y="406400"/>
                    <a:pt x="1001140" y="406400"/>
                  </a:cubicBezTo>
                  <a:lnTo>
                    <a:pt x="203200" y="406400"/>
                  </a:lnTo>
                  <a:cubicBezTo>
                    <a:pt x="90976" y="406400"/>
                    <a:pt x="0" y="315424"/>
                    <a:pt x="0" y="203200"/>
                  </a:cubicBezTo>
                  <a:cubicBezTo>
                    <a:pt x="0" y="90976"/>
                    <a:pt x="90976" y="0"/>
                    <a:pt x="203200" y="0"/>
                  </a:cubicBezTo>
                  <a:close/>
                </a:path>
              </a:pathLst>
            </a:custGeom>
            <a:solidFill>
              <a:srgbClr val="C9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3"/>
            <p:cNvSpPr txBox="1"/>
            <p:nvPr/>
          </p:nvSpPr>
          <p:spPr>
            <a:xfrm>
              <a:off x="0" y="0"/>
              <a:ext cx="120434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20010"/>
                </a:lnSpc>
                <a:spcBef>
                  <a:spcPts val="0"/>
                </a:spcBef>
                <a:spcAft>
                  <a:spcPts val="0"/>
                </a:spcAft>
                <a:buNone/>
              </a:pPr>
              <a:r>
                <a:rPr b="1" i="0" lang="en-US" sz="1999" u="none" cap="none" strike="noStrike">
                  <a:solidFill>
                    <a:srgbClr val="000000"/>
                  </a:solidFill>
                  <a:latin typeface="Jaldi"/>
                  <a:ea typeface="Jaldi"/>
                  <a:cs typeface="Jaldi"/>
                  <a:sym typeface="Jaldi"/>
                </a:rPr>
                <a:t>Delayed</a:t>
              </a:r>
              <a:endParaRPr/>
            </a:p>
          </p:txBody>
        </p:sp>
      </p:grpSp>
      <p:grpSp>
        <p:nvGrpSpPr>
          <p:cNvPr id="627" name="Google Shape;627;p23"/>
          <p:cNvGrpSpPr/>
          <p:nvPr/>
        </p:nvGrpSpPr>
        <p:grpSpPr>
          <a:xfrm>
            <a:off x="8952220" y="2984426"/>
            <a:ext cx="1625083" cy="548378"/>
            <a:chOff x="0" y="0"/>
            <a:chExt cx="1204340" cy="406400"/>
          </a:xfrm>
        </p:grpSpPr>
        <p:sp>
          <p:nvSpPr>
            <p:cNvPr id="628" name="Google Shape;628;p23"/>
            <p:cNvSpPr/>
            <p:nvPr/>
          </p:nvSpPr>
          <p:spPr>
            <a:xfrm>
              <a:off x="0" y="0"/>
              <a:ext cx="1204340" cy="406400"/>
            </a:xfrm>
            <a:custGeom>
              <a:rect b="b" l="l" r="r" t="t"/>
              <a:pathLst>
                <a:path extrusionOk="0" h="406400" w="1204340">
                  <a:moveTo>
                    <a:pt x="1001140" y="0"/>
                  </a:moveTo>
                  <a:cubicBezTo>
                    <a:pt x="1113364" y="0"/>
                    <a:pt x="1204340" y="90976"/>
                    <a:pt x="1204340" y="203200"/>
                  </a:cubicBezTo>
                  <a:cubicBezTo>
                    <a:pt x="1204340" y="315424"/>
                    <a:pt x="1113364" y="406400"/>
                    <a:pt x="1001140" y="406400"/>
                  </a:cubicBezTo>
                  <a:lnTo>
                    <a:pt x="203200" y="406400"/>
                  </a:lnTo>
                  <a:cubicBezTo>
                    <a:pt x="90976" y="406400"/>
                    <a:pt x="0" y="315424"/>
                    <a:pt x="0" y="203200"/>
                  </a:cubicBezTo>
                  <a:cubicBezTo>
                    <a:pt x="0" y="90976"/>
                    <a:pt x="90976" y="0"/>
                    <a:pt x="203200" y="0"/>
                  </a:cubicBezTo>
                  <a:close/>
                </a:path>
              </a:pathLst>
            </a:custGeom>
            <a:solidFill>
              <a:srgbClr val="C9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3"/>
            <p:cNvSpPr txBox="1"/>
            <p:nvPr/>
          </p:nvSpPr>
          <p:spPr>
            <a:xfrm>
              <a:off x="0" y="0"/>
              <a:ext cx="120434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20010"/>
                </a:lnSpc>
                <a:spcBef>
                  <a:spcPts val="0"/>
                </a:spcBef>
                <a:spcAft>
                  <a:spcPts val="0"/>
                </a:spcAft>
                <a:buNone/>
              </a:pPr>
              <a:r>
                <a:rPr b="1" i="0" lang="en-US" sz="1999" u="none" cap="none" strike="noStrike">
                  <a:solidFill>
                    <a:srgbClr val="000000"/>
                  </a:solidFill>
                  <a:latin typeface="Jaldi"/>
                  <a:ea typeface="Jaldi"/>
                  <a:cs typeface="Jaldi"/>
                  <a:sym typeface="Jaldi"/>
                </a:rPr>
                <a:t>In Progress</a:t>
              </a:r>
              <a:endParaRPr/>
            </a:p>
          </p:txBody>
        </p:sp>
      </p:grpSp>
      <p:grpSp>
        <p:nvGrpSpPr>
          <p:cNvPr id="630" name="Google Shape;630;p23"/>
          <p:cNvGrpSpPr/>
          <p:nvPr/>
        </p:nvGrpSpPr>
        <p:grpSpPr>
          <a:xfrm>
            <a:off x="12121793" y="2984426"/>
            <a:ext cx="1625083" cy="548378"/>
            <a:chOff x="0" y="0"/>
            <a:chExt cx="1204340" cy="406400"/>
          </a:xfrm>
        </p:grpSpPr>
        <p:sp>
          <p:nvSpPr>
            <p:cNvPr id="631" name="Google Shape;631;p23"/>
            <p:cNvSpPr/>
            <p:nvPr/>
          </p:nvSpPr>
          <p:spPr>
            <a:xfrm>
              <a:off x="0" y="0"/>
              <a:ext cx="1204340" cy="406400"/>
            </a:xfrm>
            <a:custGeom>
              <a:rect b="b" l="l" r="r" t="t"/>
              <a:pathLst>
                <a:path extrusionOk="0" h="406400" w="1204340">
                  <a:moveTo>
                    <a:pt x="1001140" y="0"/>
                  </a:moveTo>
                  <a:cubicBezTo>
                    <a:pt x="1113364" y="0"/>
                    <a:pt x="1204340" y="90976"/>
                    <a:pt x="1204340" y="203200"/>
                  </a:cubicBezTo>
                  <a:cubicBezTo>
                    <a:pt x="1204340" y="315424"/>
                    <a:pt x="1113364" y="406400"/>
                    <a:pt x="1001140" y="406400"/>
                  </a:cubicBezTo>
                  <a:lnTo>
                    <a:pt x="203200" y="406400"/>
                  </a:lnTo>
                  <a:cubicBezTo>
                    <a:pt x="90976" y="406400"/>
                    <a:pt x="0" y="315424"/>
                    <a:pt x="0" y="203200"/>
                  </a:cubicBezTo>
                  <a:cubicBezTo>
                    <a:pt x="0" y="90976"/>
                    <a:pt x="90976" y="0"/>
                    <a:pt x="203200" y="0"/>
                  </a:cubicBezTo>
                  <a:close/>
                </a:path>
              </a:pathLst>
            </a:custGeom>
            <a:solidFill>
              <a:srgbClr val="C9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3"/>
            <p:cNvSpPr txBox="1"/>
            <p:nvPr/>
          </p:nvSpPr>
          <p:spPr>
            <a:xfrm>
              <a:off x="0" y="0"/>
              <a:ext cx="120434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20010"/>
                </a:lnSpc>
                <a:spcBef>
                  <a:spcPts val="0"/>
                </a:spcBef>
                <a:spcAft>
                  <a:spcPts val="0"/>
                </a:spcAft>
                <a:buNone/>
              </a:pPr>
              <a:r>
                <a:rPr b="1" i="0" lang="en-US" sz="1999" u="none" cap="none" strike="noStrike">
                  <a:solidFill>
                    <a:srgbClr val="000000"/>
                  </a:solidFill>
                  <a:latin typeface="Jaldi"/>
                  <a:ea typeface="Jaldi"/>
                  <a:cs typeface="Jaldi"/>
                  <a:sym typeface="Jaldi"/>
                </a:rPr>
                <a:t>On Track</a:t>
              </a:r>
              <a:endParaRPr/>
            </a:p>
          </p:txBody>
        </p:sp>
      </p:grpSp>
      <p:grpSp>
        <p:nvGrpSpPr>
          <p:cNvPr id="633" name="Google Shape;633;p23"/>
          <p:cNvGrpSpPr/>
          <p:nvPr/>
        </p:nvGrpSpPr>
        <p:grpSpPr>
          <a:xfrm>
            <a:off x="15291366" y="2984426"/>
            <a:ext cx="1625083" cy="548378"/>
            <a:chOff x="0" y="0"/>
            <a:chExt cx="1204340" cy="406400"/>
          </a:xfrm>
        </p:grpSpPr>
        <p:sp>
          <p:nvSpPr>
            <p:cNvPr id="634" name="Google Shape;634;p23"/>
            <p:cNvSpPr/>
            <p:nvPr/>
          </p:nvSpPr>
          <p:spPr>
            <a:xfrm>
              <a:off x="0" y="0"/>
              <a:ext cx="1204340" cy="406400"/>
            </a:xfrm>
            <a:custGeom>
              <a:rect b="b" l="l" r="r" t="t"/>
              <a:pathLst>
                <a:path extrusionOk="0" h="406400" w="1204340">
                  <a:moveTo>
                    <a:pt x="1001140" y="0"/>
                  </a:moveTo>
                  <a:cubicBezTo>
                    <a:pt x="1113364" y="0"/>
                    <a:pt x="1204340" y="90976"/>
                    <a:pt x="1204340" y="203200"/>
                  </a:cubicBezTo>
                  <a:cubicBezTo>
                    <a:pt x="1204340" y="315424"/>
                    <a:pt x="1113364" y="406400"/>
                    <a:pt x="1001140" y="406400"/>
                  </a:cubicBezTo>
                  <a:lnTo>
                    <a:pt x="203200" y="406400"/>
                  </a:lnTo>
                  <a:cubicBezTo>
                    <a:pt x="90976" y="406400"/>
                    <a:pt x="0" y="315424"/>
                    <a:pt x="0" y="203200"/>
                  </a:cubicBezTo>
                  <a:cubicBezTo>
                    <a:pt x="0" y="90976"/>
                    <a:pt x="90976" y="0"/>
                    <a:pt x="203200" y="0"/>
                  </a:cubicBezTo>
                  <a:close/>
                </a:path>
              </a:pathLst>
            </a:custGeom>
            <a:solidFill>
              <a:srgbClr val="C9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3"/>
            <p:cNvSpPr txBox="1"/>
            <p:nvPr/>
          </p:nvSpPr>
          <p:spPr>
            <a:xfrm>
              <a:off x="0" y="0"/>
              <a:ext cx="120434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20010"/>
                </a:lnSpc>
                <a:spcBef>
                  <a:spcPts val="0"/>
                </a:spcBef>
                <a:spcAft>
                  <a:spcPts val="0"/>
                </a:spcAft>
                <a:buNone/>
              </a:pPr>
              <a:r>
                <a:rPr b="1" i="0" lang="en-US" sz="1999" u="none" cap="none" strike="noStrike">
                  <a:solidFill>
                    <a:srgbClr val="000000"/>
                  </a:solidFill>
                  <a:latin typeface="Jaldi"/>
                  <a:ea typeface="Jaldi"/>
                  <a:cs typeface="Jaldi"/>
                  <a:sym typeface="Jaldi"/>
                </a:rPr>
                <a:t>Under Review</a:t>
              </a:r>
              <a:endParaRPr/>
            </a:p>
          </p:txBody>
        </p:sp>
      </p:grpSp>
      <p:pic>
        <p:nvPicPr>
          <p:cNvPr id="636" name="Google Shape;636;p23"/>
          <p:cNvPicPr preferRelativeResize="0"/>
          <p:nvPr/>
        </p:nvPicPr>
        <p:blipFill rotWithShape="1">
          <a:blip r:embed="rId3">
            <a:alphaModFix/>
          </a:blip>
          <a:srcRect b="0" l="0" r="0" t="0"/>
          <a:stretch/>
        </p:blipFill>
        <p:spPr>
          <a:xfrm>
            <a:off x="5439163" y="3771662"/>
            <a:ext cx="2312052" cy="539479"/>
          </a:xfrm>
          <a:prstGeom prst="rect">
            <a:avLst/>
          </a:prstGeom>
          <a:noFill/>
          <a:ln>
            <a:noFill/>
          </a:ln>
        </p:spPr>
      </p:pic>
      <p:pic>
        <p:nvPicPr>
          <p:cNvPr id="637" name="Google Shape;637;p23"/>
          <p:cNvPicPr preferRelativeResize="0"/>
          <p:nvPr/>
        </p:nvPicPr>
        <p:blipFill rotWithShape="1">
          <a:blip r:embed="rId4">
            <a:alphaModFix/>
          </a:blip>
          <a:srcRect b="0" l="0" r="0" t="0"/>
          <a:stretch/>
        </p:blipFill>
        <p:spPr>
          <a:xfrm>
            <a:off x="8608736" y="3771662"/>
            <a:ext cx="2312052" cy="539479"/>
          </a:xfrm>
          <a:prstGeom prst="rect">
            <a:avLst/>
          </a:prstGeom>
          <a:noFill/>
          <a:ln>
            <a:noFill/>
          </a:ln>
        </p:spPr>
      </p:pic>
      <p:pic>
        <p:nvPicPr>
          <p:cNvPr id="638" name="Google Shape;638;p23"/>
          <p:cNvPicPr preferRelativeResize="0"/>
          <p:nvPr/>
        </p:nvPicPr>
        <p:blipFill rotWithShape="1">
          <a:blip r:embed="rId5">
            <a:alphaModFix/>
          </a:blip>
          <a:srcRect b="0" l="0" r="0" t="0"/>
          <a:stretch/>
        </p:blipFill>
        <p:spPr>
          <a:xfrm>
            <a:off x="11778309" y="3771662"/>
            <a:ext cx="2312052" cy="539479"/>
          </a:xfrm>
          <a:prstGeom prst="rect">
            <a:avLst/>
          </a:prstGeom>
          <a:noFill/>
          <a:ln>
            <a:noFill/>
          </a:ln>
        </p:spPr>
      </p:pic>
      <p:pic>
        <p:nvPicPr>
          <p:cNvPr id="639" name="Google Shape;639;p23"/>
          <p:cNvPicPr preferRelativeResize="0"/>
          <p:nvPr/>
        </p:nvPicPr>
        <p:blipFill rotWithShape="1">
          <a:blip r:embed="rId6">
            <a:alphaModFix/>
          </a:blip>
          <a:srcRect b="0" l="0" r="0" t="0"/>
          <a:stretch/>
        </p:blipFill>
        <p:spPr>
          <a:xfrm>
            <a:off x="14947882" y="3771662"/>
            <a:ext cx="2312052" cy="539479"/>
          </a:xfrm>
          <a:prstGeom prst="rect">
            <a:avLst/>
          </a:prstGeom>
          <a:noFill/>
          <a:ln>
            <a:noFill/>
          </a:ln>
        </p:spPr>
      </p:pic>
      <p:sp>
        <p:nvSpPr>
          <p:cNvPr id="640" name="Google Shape;640;p23"/>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grpSp>
        <p:nvGrpSpPr>
          <p:cNvPr id="645" name="Google Shape;645;p24"/>
          <p:cNvGrpSpPr/>
          <p:nvPr/>
        </p:nvGrpSpPr>
        <p:grpSpPr>
          <a:xfrm>
            <a:off x="1189071" y="-144661"/>
            <a:ext cx="17098929" cy="10431661"/>
            <a:chOff x="0" y="-38100"/>
            <a:chExt cx="4503422" cy="2747433"/>
          </a:xfrm>
        </p:grpSpPr>
        <p:sp>
          <p:nvSpPr>
            <p:cNvPr id="646" name="Google Shape;646;p24"/>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647" name="Google Shape;647;p24"/>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8" name="Google Shape;648;p24"/>
          <p:cNvGrpSpPr/>
          <p:nvPr/>
        </p:nvGrpSpPr>
        <p:grpSpPr>
          <a:xfrm>
            <a:off x="0" y="-160280"/>
            <a:ext cx="1189071" cy="1350112"/>
            <a:chOff x="0" y="-38100"/>
            <a:chExt cx="282652" cy="320933"/>
          </a:xfrm>
        </p:grpSpPr>
        <p:sp>
          <p:nvSpPr>
            <p:cNvPr id="649" name="Google Shape;649;p24"/>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650" name="Google Shape;650;p24"/>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51" name="Google Shape;651;p24"/>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grpSp>
        <p:nvGrpSpPr>
          <p:cNvPr id="652" name="Google Shape;652;p24"/>
          <p:cNvGrpSpPr/>
          <p:nvPr/>
        </p:nvGrpSpPr>
        <p:grpSpPr>
          <a:xfrm>
            <a:off x="5027060" y="3095082"/>
            <a:ext cx="2930392" cy="2930392"/>
            <a:chOff x="0" y="0"/>
            <a:chExt cx="812800" cy="812800"/>
          </a:xfrm>
        </p:grpSpPr>
        <p:sp>
          <p:nvSpPr>
            <p:cNvPr id="653" name="Google Shape;653;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5" name="Google Shape;655;p24"/>
          <p:cNvGrpSpPr/>
          <p:nvPr/>
        </p:nvGrpSpPr>
        <p:grpSpPr>
          <a:xfrm>
            <a:off x="5311981" y="3380004"/>
            <a:ext cx="2360549" cy="2360549"/>
            <a:chOff x="0" y="0"/>
            <a:chExt cx="812800" cy="812800"/>
          </a:xfrm>
        </p:grpSpPr>
        <p:sp>
          <p:nvSpPr>
            <p:cNvPr id="656" name="Google Shape;656;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8" name="Google Shape;658;p24"/>
          <p:cNvSpPr txBox="1"/>
          <p:nvPr/>
        </p:nvSpPr>
        <p:spPr>
          <a:xfrm>
            <a:off x="5868286" y="3702092"/>
            <a:ext cx="1247940" cy="1190289"/>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714" u="none" cap="none" strike="noStrike">
                <a:solidFill>
                  <a:srgbClr val="000000"/>
                </a:solidFill>
                <a:latin typeface="Julius Sans One"/>
                <a:ea typeface="Julius Sans One"/>
                <a:cs typeface="Julius Sans One"/>
                <a:sym typeface="Julius Sans One"/>
              </a:rPr>
              <a:t>M</a:t>
            </a:r>
            <a:endParaRPr/>
          </a:p>
        </p:txBody>
      </p:sp>
      <p:sp>
        <p:nvSpPr>
          <p:cNvPr id="659" name="Google Shape;659;p24"/>
          <p:cNvSpPr txBox="1"/>
          <p:nvPr/>
        </p:nvSpPr>
        <p:spPr>
          <a:xfrm>
            <a:off x="5868286" y="4854282"/>
            <a:ext cx="1247940" cy="33469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1957" u="none" cap="none" strike="noStrike">
                <a:solidFill>
                  <a:srgbClr val="000000"/>
                </a:solidFill>
                <a:latin typeface="Jaldi"/>
                <a:ea typeface="Jaldi"/>
                <a:cs typeface="Jaldi"/>
                <a:sym typeface="Jaldi"/>
              </a:rPr>
              <a:t>Measurable</a:t>
            </a:r>
            <a:endParaRPr/>
          </a:p>
        </p:txBody>
      </p:sp>
      <p:grpSp>
        <p:nvGrpSpPr>
          <p:cNvPr id="660" name="Google Shape;660;p24"/>
          <p:cNvGrpSpPr/>
          <p:nvPr/>
        </p:nvGrpSpPr>
        <p:grpSpPr>
          <a:xfrm>
            <a:off x="1780780" y="3095082"/>
            <a:ext cx="2930392" cy="2930392"/>
            <a:chOff x="0" y="0"/>
            <a:chExt cx="812800" cy="812800"/>
          </a:xfrm>
        </p:grpSpPr>
        <p:sp>
          <p:nvSpPr>
            <p:cNvPr id="661" name="Google Shape;66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3" name="Google Shape;663;p24"/>
          <p:cNvGrpSpPr/>
          <p:nvPr/>
        </p:nvGrpSpPr>
        <p:grpSpPr>
          <a:xfrm>
            <a:off x="2065702" y="3380004"/>
            <a:ext cx="2360549" cy="2360549"/>
            <a:chOff x="0" y="0"/>
            <a:chExt cx="812800" cy="812800"/>
          </a:xfrm>
        </p:grpSpPr>
        <p:sp>
          <p:nvSpPr>
            <p:cNvPr id="664" name="Google Shape;66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6" name="Google Shape;666;p24"/>
          <p:cNvSpPr txBox="1"/>
          <p:nvPr/>
        </p:nvSpPr>
        <p:spPr>
          <a:xfrm>
            <a:off x="2622006" y="3702092"/>
            <a:ext cx="1247940" cy="1190289"/>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714" u="none" cap="none" strike="noStrike">
                <a:solidFill>
                  <a:srgbClr val="000000"/>
                </a:solidFill>
                <a:latin typeface="Julius Sans One"/>
                <a:ea typeface="Julius Sans One"/>
                <a:cs typeface="Julius Sans One"/>
                <a:sym typeface="Julius Sans One"/>
              </a:rPr>
              <a:t>S</a:t>
            </a:r>
            <a:endParaRPr/>
          </a:p>
        </p:txBody>
      </p:sp>
      <p:sp>
        <p:nvSpPr>
          <p:cNvPr id="667" name="Google Shape;667;p24"/>
          <p:cNvSpPr txBox="1"/>
          <p:nvPr/>
        </p:nvSpPr>
        <p:spPr>
          <a:xfrm>
            <a:off x="2622006" y="4854282"/>
            <a:ext cx="1247940" cy="33469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1957" u="none" cap="none" strike="noStrike">
                <a:solidFill>
                  <a:srgbClr val="000000"/>
                </a:solidFill>
                <a:latin typeface="Jaldi"/>
                <a:ea typeface="Jaldi"/>
                <a:cs typeface="Jaldi"/>
                <a:sym typeface="Jaldi"/>
              </a:rPr>
              <a:t>Specific</a:t>
            </a:r>
            <a:endParaRPr/>
          </a:p>
        </p:txBody>
      </p:sp>
      <p:grpSp>
        <p:nvGrpSpPr>
          <p:cNvPr id="668" name="Google Shape;668;p24"/>
          <p:cNvGrpSpPr/>
          <p:nvPr/>
        </p:nvGrpSpPr>
        <p:grpSpPr>
          <a:xfrm>
            <a:off x="8273339" y="3095082"/>
            <a:ext cx="2930392" cy="2930392"/>
            <a:chOff x="0" y="0"/>
            <a:chExt cx="812800" cy="812800"/>
          </a:xfrm>
        </p:grpSpPr>
        <p:sp>
          <p:nvSpPr>
            <p:cNvPr id="669" name="Google Shape;669;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1" name="Google Shape;671;p24"/>
          <p:cNvGrpSpPr/>
          <p:nvPr/>
        </p:nvGrpSpPr>
        <p:grpSpPr>
          <a:xfrm>
            <a:off x="8558261" y="3380004"/>
            <a:ext cx="2360549" cy="2360549"/>
            <a:chOff x="0" y="0"/>
            <a:chExt cx="812800" cy="812800"/>
          </a:xfrm>
        </p:grpSpPr>
        <p:sp>
          <p:nvSpPr>
            <p:cNvPr id="672" name="Google Shape;672;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4" name="Google Shape;674;p24"/>
          <p:cNvSpPr txBox="1"/>
          <p:nvPr/>
        </p:nvSpPr>
        <p:spPr>
          <a:xfrm>
            <a:off x="9114566" y="3702092"/>
            <a:ext cx="1247940" cy="1190289"/>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714" u="none" cap="none" strike="noStrike">
                <a:solidFill>
                  <a:srgbClr val="000000"/>
                </a:solidFill>
                <a:latin typeface="Julius Sans One"/>
                <a:ea typeface="Julius Sans One"/>
                <a:cs typeface="Julius Sans One"/>
                <a:sym typeface="Julius Sans One"/>
              </a:rPr>
              <a:t>A</a:t>
            </a:r>
            <a:endParaRPr/>
          </a:p>
        </p:txBody>
      </p:sp>
      <p:sp>
        <p:nvSpPr>
          <p:cNvPr id="675" name="Google Shape;675;p24"/>
          <p:cNvSpPr txBox="1"/>
          <p:nvPr/>
        </p:nvSpPr>
        <p:spPr>
          <a:xfrm>
            <a:off x="9114566" y="4854282"/>
            <a:ext cx="1247940" cy="33469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1957" u="none" cap="none" strike="noStrike">
                <a:solidFill>
                  <a:srgbClr val="000000"/>
                </a:solidFill>
                <a:latin typeface="Jaldi"/>
                <a:ea typeface="Jaldi"/>
                <a:cs typeface="Jaldi"/>
                <a:sym typeface="Jaldi"/>
              </a:rPr>
              <a:t>Achievable</a:t>
            </a:r>
            <a:endParaRPr/>
          </a:p>
        </p:txBody>
      </p:sp>
      <p:grpSp>
        <p:nvGrpSpPr>
          <p:cNvPr id="676" name="Google Shape;676;p24"/>
          <p:cNvGrpSpPr/>
          <p:nvPr/>
        </p:nvGrpSpPr>
        <p:grpSpPr>
          <a:xfrm>
            <a:off x="11519619" y="3095082"/>
            <a:ext cx="2930392" cy="2930392"/>
            <a:chOff x="0" y="0"/>
            <a:chExt cx="812800" cy="812800"/>
          </a:xfrm>
        </p:grpSpPr>
        <p:sp>
          <p:nvSpPr>
            <p:cNvPr id="677" name="Google Shape;677;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9" name="Google Shape;679;p24"/>
          <p:cNvGrpSpPr/>
          <p:nvPr/>
        </p:nvGrpSpPr>
        <p:grpSpPr>
          <a:xfrm>
            <a:off x="11804541" y="3380004"/>
            <a:ext cx="2360549" cy="2360549"/>
            <a:chOff x="0" y="0"/>
            <a:chExt cx="812800" cy="812800"/>
          </a:xfrm>
        </p:grpSpPr>
        <p:sp>
          <p:nvSpPr>
            <p:cNvPr id="680" name="Google Shape;680;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2" name="Google Shape;682;p24"/>
          <p:cNvSpPr txBox="1"/>
          <p:nvPr/>
        </p:nvSpPr>
        <p:spPr>
          <a:xfrm>
            <a:off x="12360846" y="3702092"/>
            <a:ext cx="1247940" cy="1190289"/>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714" u="none" cap="none" strike="noStrike">
                <a:solidFill>
                  <a:srgbClr val="000000"/>
                </a:solidFill>
                <a:latin typeface="Julius Sans One"/>
                <a:ea typeface="Julius Sans One"/>
                <a:cs typeface="Julius Sans One"/>
                <a:sym typeface="Julius Sans One"/>
              </a:rPr>
              <a:t>R</a:t>
            </a:r>
            <a:endParaRPr/>
          </a:p>
        </p:txBody>
      </p:sp>
      <p:sp>
        <p:nvSpPr>
          <p:cNvPr id="683" name="Google Shape;683;p24"/>
          <p:cNvSpPr txBox="1"/>
          <p:nvPr/>
        </p:nvSpPr>
        <p:spPr>
          <a:xfrm>
            <a:off x="12360846" y="4854282"/>
            <a:ext cx="1247940" cy="33469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1957" u="none" cap="none" strike="noStrike">
                <a:solidFill>
                  <a:srgbClr val="000000"/>
                </a:solidFill>
                <a:latin typeface="Jaldi"/>
                <a:ea typeface="Jaldi"/>
                <a:cs typeface="Jaldi"/>
                <a:sym typeface="Jaldi"/>
              </a:rPr>
              <a:t>Relevant</a:t>
            </a:r>
            <a:endParaRPr/>
          </a:p>
        </p:txBody>
      </p:sp>
      <p:grpSp>
        <p:nvGrpSpPr>
          <p:cNvPr id="684" name="Google Shape;684;p24"/>
          <p:cNvGrpSpPr/>
          <p:nvPr/>
        </p:nvGrpSpPr>
        <p:grpSpPr>
          <a:xfrm>
            <a:off x="14765899" y="3095082"/>
            <a:ext cx="2930392" cy="2930392"/>
            <a:chOff x="0" y="0"/>
            <a:chExt cx="812800" cy="812800"/>
          </a:xfrm>
        </p:grpSpPr>
        <p:sp>
          <p:nvSpPr>
            <p:cNvPr id="685" name="Google Shape;68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7" name="Google Shape;687;p24"/>
          <p:cNvGrpSpPr/>
          <p:nvPr/>
        </p:nvGrpSpPr>
        <p:grpSpPr>
          <a:xfrm>
            <a:off x="15050821" y="3380004"/>
            <a:ext cx="2360549" cy="2360549"/>
            <a:chOff x="0" y="0"/>
            <a:chExt cx="812800" cy="812800"/>
          </a:xfrm>
        </p:grpSpPr>
        <p:sp>
          <p:nvSpPr>
            <p:cNvPr id="688" name="Google Shape;68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2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4"/>
            <p:cNvSpPr txBox="1"/>
            <p:nvPr/>
          </p:nvSpPr>
          <p:spPr>
            <a:xfrm>
              <a:off x="76200" y="38100"/>
              <a:ext cx="660400" cy="698500"/>
            </a:xfrm>
            <a:prstGeom prst="rect">
              <a:avLst/>
            </a:prstGeom>
            <a:noFill/>
            <a:ln>
              <a:noFill/>
            </a:ln>
          </p:spPr>
          <p:txBody>
            <a:bodyPr anchorCtr="0" anchor="ctr" bIns="47350" lIns="47350" spcFirstLastPara="1" rIns="47350" wrap="square" tIns="4735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0" name="Google Shape;690;p24"/>
          <p:cNvSpPr txBox="1"/>
          <p:nvPr/>
        </p:nvSpPr>
        <p:spPr>
          <a:xfrm>
            <a:off x="15607125" y="3702092"/>
            <a:ext cx="1247940" cy="1190289"/>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714" u="none" cap="none" strike="noStrike">
                <a:solidFill>
                  <a:srgbClr val="000000"/>
                </a:solidFill>
                <a:latin typeface="Julius Sans One"/>
                <a:ea typeface="Julius Sans One"/>
                <a:cs typeface="Julius Sans One"/>
                <a:sym typeface="Julius Sans One"/>
              </a:rPr>
              <a:t>T</a:t>
            </a:r>
            <a:endParaRPr/>
          </a:p>
        </p:txBody>
      </p:sp>
      <p:sp>
        <p:nvSpPr>
          <p:cNvPr id="691" name="Google Shape;691;p24"/>
          <p:cNvSpPr txBox="1"/>
          <p:nvPr/>
        </p:nvSpPr>
        <p:spPr>
          <a:xfrm>
            <a:off x="15607125" y="4854282"/>
            <a:ext cx="1247940" cy="334691"/>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i="0" lang="en-US" sz="1957" u="none" cap="none" strike="noStrike">
                <a:solidFill>
                  <a:srgbClr val="000000"/>
                </a:solidFill>
                <a:latin typeface="Jaldi"/>
                <a:ea typeface="Jaldi"/>
                <a:cs typeface="Jaldi"/>
                <a:sym typeface="Jaldi"/>
              </a:rPr>
              <a:t>Time-bound</a:t>
            </a:r>
            <a:endParaRPr/>
          </a:p>
        </p:txBody>
      </p:sp>
      <p:sp>
        <p:nvSpPr>
          <p:cNvPr id="692" name="Google Shape;692;p24"/>
          <p:cNvSpPr txBox="1"/>
          <p:nvPr/>
        </p:nvSpPr>
        <p:spPr>
          <a:xfrm>
            <a:off x="3256193" y="801683"/>
            <a:ext cx="12964686" cy="1275366"/>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S.M.A.R.T GOALS</a:t>
            </a:r>
            <a:endParaRPr/>
          </a:p>
        </p:txBody>
      </p:sp>
      <p:sp>
        <p:nvSpPr>
          <p:cNvPr id="693" name="Google Shape;693;p24"/>
          <p:cNvSpPr txBox="1"/>
          <p:nvPr/>
        </p:nvSpPr>
        <p:spPr>
          <a:xfrm>
            <a:off x="2114016" y="6468402"/>
            <a:ext cx="2284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694" name="Google Shape;694;p24"/>
          <p:cNvSpPr txBox="1"/>
          <p:nvPr/>
        </p:nvSpPr>
        <p:spPr>
          <a:xfrm>
            <a:off x="5355187" y="6468402"/>
            <a:ext cx="2284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695" name="Google Shape;695;p24"/>
          <p:cNvSpPr txBox="1"/>
          <p:nvPr/>
        </p:nvSpPr>
        <p:spPr>
          <a:xfrm>
            <a:off x="8596359" y="6468402"/>
            <a:ext cx="2284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696" name="Google Shape;696;p24"/>
          <p:cNvSpPr txBox="1"/>
          <p:nvPr/>
        </p:nvSpPr>
        <p:spPr>
          <a:xfrm>
            <a:off x="11837530" y="6468402"/>
            <a:ext cx="2284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697" name="Google Shape;697;p24"/>
          <p:cNvSpPr txBox="1"/>
          <p:nvPr/>
        </p:nvSpPr>
        <p:spPr>
          <a:xfrm>
            <a:off x="15078702" y="6468402"/>
            <a:ext cx="2284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698" name="Google Shape;698;p24"/>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grpSp>
        <p:nvGrpSpPr>
          <p:cNvPr id="703" name="Google Shape;703;p25"/>
          <p:cNvGrpSpPr/>
          <p:nvPr/>
        </p:nvGrpSpPr>
        <p:grpSpPr>
          <a:xfrm>
            <a:off x="1189071" y="-144661"/>
            <a:ext cx="17098929" cy="10431661"/>
            <a:chOff x="0" y="-38100"/>
            <a:chExt cx="4503422" cy="2747433"/>
          </a:xfrm>
        </p:grpSpPr>
        <p:sp>
          <p:nvSpPr>
            <p:cNvPr id="704" name="Google Shape;704;p25"/>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705" name="Google Shape;705;p25"/>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6" name="Google Shape;706;p25"/>
          <p:cNvGrpSpPr/>
          <p:nvPr/>
        </p:nvGrpSpPr>
        <p:grpSpPr>
          <a:xfrm>
            <a:off x="0" y="-160280"/>
            <a:ext cx="1189071" cy="1350112"/>
            <a:chOff x="0" y="-38100"/>
            <a:chExt cx="282652" cy="320933"/>
          </a:xfrm>
        </p:grpSpPr>
        <p:sp>
          <p:nvSpPr>
            <p:cNvPr id="707" name="Google Shape;707;p25"/>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708" name="Google Shape;708;p25"/>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9" name="Google Shape;709;p25"/>
          <p:cNvGrpSpPr/>
          <p:nvPr/>
        </p:nvGrpSpPr>
        <p:grpSpPr>
          <a:xfrm>
            <a:off x="12369079" y="3262627"/>
            <a:ext cx="5918921" cy="3601467"/>
            <a:chOff x="0" y="-38100"/>
            <a:chExt cx="1406977" cy="856099"/>
          </a:xfrm>
        </p:grpSpPr>
        <p:sp>
          <p:nvSpPr>
            <p:cNvPr id="710" name="Google Shape;710;p25"/>
            <p:cNvSpPr/>
            <p:nvPr/>
          </p:nvSpPr>
          <p:spPr>
            <a:xfrm>
              <a:off x="0" y="0"/>
              <a:ext cx="1406977" cy="817999"/>
            </a:xfrm>
            <a:custGeom>
              <a:rect b="b" l="l" r="r" t="t"/>
              <a:pathLst>
                <a:path extrusionOk="0" h="817999" w="1406977">
                  <a:moveTo>
                    <a:pt x="0" y="0"/>
                  </a:moveTo>
                  <a:lnTo>
                    <a:pt x="1406977" y="0"/>
                  </a:lnTo>
                  <a:lnTo>
                    <a:pt x="1406977" y="817999"/>
                  </a:lnTo>
                  <a:lnTo>
                    <a:pt x="0" y="817999"/>
                  </a:lnTo>
                  <a:close/>
                </a:path>
              </a:pathLst>
            </a:custGeom>
            <a:solidFill>
              <a:srgbClr val="1F7CBF">
                <a:alpha val="40392"/>
              </a:srgbClr>
            </a:solidFill>
            <a:ln>
              <a:noFill/>
            </a:ln>
          </p:spPr>
        </p:sp>
        <p:sp>
          <p:nvSpPr>
            <p:cNvPr id="711" name="Google Shape;711;p25"/>
            <p:cNvSpPr txBox="1"/>
            <p:nvPr/>
          </p:nvSpPr>
          <p:spPr>
            <a:xfrm>
              <a:off x="0" y="-38100"/>
              <a:ext cx="1406977" cy="8560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12" name="Google Shape;712;p25"/>
          <p:cNvPicPr preferRelativeResize="0"/>
          <p:nvPr/>
        </p:nvPicPr>
        <p:blipFill rotWithShape="1">
          <a:blip r:embed="rId3">
            <a:alphaModFix/>
          </a:blip>
          <a:srcRect b="0" l="13761" r="13761" t="0"/>
          <a:stretch/>
        </p:blipFill>
        <p:spPr>
          <a:xfrm>
            <a:off x="1189071" y="0"/>
            <a:ext cx="11180007" cy="10287000"/>
          </a:xfrm>
          <a:prstGeom prst="rect">
            <a:avLst/>
          </a:prstGeom>
          <a:noFill/>
          <a:ln>
            <a:noFill/>
          </a:ln>
        </p:spPr>
      </p:pic>
      <p:cxnSp>
        <p:nvCxnSpPr>
          <p:cNvPr id="713" name="Google Shape;713;p25"/>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714" name="Google Shape;714;p25"/>
          <p:cNvSpPr txBox="1"/>
          <p:nvPr/>
        </p:nvSpPr>
        <p:spPr>
          <a:xfrm>
            <a:off x="13686705" y="623491"/>
            <a:ext cx="2511406" cy="723092"/>
          </a:xfrm>
          <a:prstGeom prst="rect">
            <a:avLst/>
          </a:prstGeom>
          <a:noFill/>
          <a:ln>
            <a:noFill/>
          </a:ln>
        </p:spPr>
        <p:txBody>
          <a:bodyPr anchorCtr="0" anchor="t" bIns="0" lIns="0" spcFirstLastPara="1" rIns="0" wrap="square" tIns="0">
            <a:spAutoFit/>
          </a:bodyPr>
          <a:lstStyle/>
          <a:p>
            <a:pPr indent="0" lvl="0" marL="0" marR="0" rtl="0" algn="l">
              <a:lnSpc>
                <a:spcPct val="122014"/>
              </a:lnSpc>
              <a:spcBef>
                <a:spcPts val="0"/>
              </a:spcBef>
              <a:spcAft>
                <a:spcPts val="0"/>
              </a:spcAft>
              <a:buNone/>
            </a:pPr>
            <a:r>
              <a:rPr b="0" i="0" lang="en-US" sz="4697" u="none" cap="none" strike="noStrike">
                <a:solidFill>
                  <a:srgbClr val="000000"/>
                </a:solidFill>
                <a:latin typeface="Julius Sans One"/>
                <a:ea typeface="Julius Sans One"/>
                <a:cs typeface="Julius Sans One"/>
                <a:sym typeface="Julius Sans One"/>
              </a:rPr>
              <a:t>STEP 01</a:t>
            </a:r>
            <a:endParaRPr/>
          </a:p>
        </p:txBody>
      </p:sp>
      <p:sp>
        <p:nvSpPr>
          <p:cNvPr id="715" name="Google Shape;715;p25"/>
          <p:cNvSpPr txBox="1"/>
          <p:nvPr/>
        </p:nvSpPr>
        <p:spPr>
          <a:xfrm>
            <a:off x="13686705" y="3921397"/>
            <a:ext cx="2511406" cy="723092"/>
          </a:xfrm>
          <a:prstGeom prst="rect">
            <a:avLst/>
          </a:prstGeom>
          <a:noFill/>
          <a:ln>
            <a:noFill/>
          </a:ln>
        </p:spPr>
        <p:txBody>
          <a:bodyPr anchorCtr="0" anchor="t" bIns="0" lIns="0" spcFirstLastPara="1" rIns="0" wrap="square" tIns="0">
            <a:spAutoFit/>
          </a:bodyPr>
          <a:lstStyle/>
          <a:p>
            <a:pPr indent="0" lvl="0" marL="0" marR="0" rtl="0" algn="l">
              <a:lnSpc>
                <a:spcPct val="122014"/>
              </a:lnSpc>
              <a:spcBef>
                <a:spcPts val="0"/>
              </a:spcBef>
              <a:spcAft>
                <a:spcPts val="0"/>
              </a:spcAft>
              <a:buNone/>
            </a:pPr>
            <a:r>
              <a:rPr b="0" i="0" lang="en-US" sz="4697" u="none" cap="none" strike="noStrike">
                <a:solidFill>
                  <a:srgbClr val="000000"/>
                </a:solidFill>
                <a:latin typeface="Julius Sans One"/>
                <a:ea typeface="Julius Sans One"/>
                <a:cs typeface="Julius Sans One"/>
                <a:sym typeface="Julius Sans One"/>
              </a:rPr>
              <a:t>STEP 02</a:t>
            </a:r>
            <a:endParaRPr/>
          </a:p>
        </p:txBody>
      </p:sp>
      <p:sp>
        <p:nvSpPr>
          <p:cNvPr id="716" name="Google Shape;716;p25"/>
          <p:cNvSpPr txBox="1"/>
          <p:nvPr/>
        </p:nvSpPr>
        <p:spPr>
          <a:xfrm>
            <a:off x="13686705" y="7219302"/>
            <a:ext cx="2511406" cy="723092"/>
          </a:xfrm>
          <a:prstGeom prst="rect">
            <a:avLst/>
          </a:prstGeom>
          <a:noFill/>
          <a:ln>
            <a:noFill/>
          </a:ln>
        </p:spPr>
        <p:txBody>
          <a:bodyPr anchorCtr="0" anchor="t" bIns="0" lIns="0" spcFirstLastPara="1" rIns="0" wrap="square" tIns="0">
            <a:spAutoFit/>
          </a:bodyPr>
          <a:lstStyle/>
          <a:p>
            <a:pPr indent="0" lvl="0" marL="0" marR="0" rtl="0" algn="l">
              <a:lnSpc>
                <a:spcPct val="122014"/>
              </a:lnSpc>
              <a:spcBef>
                <a:spcPts val="0"/>
              </a:spcBef>
              <a:spcAft>
                <a:spcPts val="0"/>
              </a:spcAft>
              <a:buNone/>
            </a:pPr>
            <a:r>
              <a:rPr b="0" i="0" lang="en-US" sz="4697" u="none" cap="none" strike="noStrike">
                <a:solidFill>
                  <a:srgbClr val="000000"/>
                </a:solidFill>
                <a:latin typeface="Julius Sans One"/>
                <a:ea typeface="Julius Sans One"/>
                <a:cs typeface="Julius Sans One"/>
                <a:sym typeface="Julius Sans One"/>
              </a:rPr>
              <a:t>STEP 03</a:t>
            </a:r>
            <a:endParaRPr/>
          </a:p>
        </p:txBody>
      </p:sp>
      <p:sp>
        <p:nvSpPr>
          <p:cNvPr id="717" name="Google Shape;717;p25"/>
          <p:cNvSpPr txBox="1"/>
          <p:nvPr/>
        </p:nvSpPr>
        <p:spPr>
          <a:xfrm>
            <a:off x="13686705" y="1443813"/>
            <a:ext cx="3572700" cy="1557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18" name="Google Shape;718;p25"/>
          <p:cNvSpPr txBox="1"/>
          <p:nvPr/>
        </p:nvSpPr>
        <p:spPr>
          <a:xfrm>
            <a:off x="13686705" y="4741719"/>
            <a:ext cx="3572700" cy="1557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19" name="Google Shape;719;p25"/>
          <p:cNvSpPr txBox="1"/>
          <p:nvPr/>
        </p:nvSpPr>
        <p:spPr>
          <a:xfrm>
            <a:off x="13686705" y="8039625"/>
            <a:ext cx="3572700" cy="1557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20" name="Google Shape;720;p25"/>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grpSp>
        <p:nvGrpSpPr>
          <p:cNvPr id="725" name="Google Shape;725;p26"/>
          <p:cNvGrpSpPr/>
          <p:nvPr/>
        </p:nvGrpSpPr>
        <p:grpSpPr>
          <a:xfrm>
            <a:off x="0" y="-160280"/>
            <a:ext cx="1189071" cy="1350112"/>
            <a:chOff x="0" y="-38100"/>
            <a:chExt cx="282652" cy="320933"/>
          </a:xfrm>
        </p:grpSpPr>
        <p:sp>
          <p:nvSpPr>
            <p:cNvPr id="726" name="Google Shape;726;p26"/>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727" name="Google Shape;727;p26"/>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8" name="Google Shape;728;p26"/>
          <p:cNvGrpSpPr/>
          <p:nvPr/>
        </p:nvGrpSpPr>
        <p:grpSpPr>
          <a:xfrm>
            <a:off x="1189071" y="-144661"/>
            <a:ext cx="17098929" cy="10431661"/>
            <a:chOff x="0" y="-38100"/>
            <a:chExt cx="4503422" cy="2747433"/>
          </a:xfrm>
        </p:grpSpPr>
        <p:sp>
          <p:nvSpPr>
            <p:cNvPr id="729" name="Google Shape;729;p26"/>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730" name="Google Shape;730;p26"/>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1" name="Google Shape;731;p26"/>
          <p:cNvGrpSpPr/>
          <p:nvPr/>
        </p:nvGrpSpPr>
        <p:grpSpPr>
          <a:xfrm>
            <a:off x="1189071" y="2493502"/>
            <a:ext cx="11120403" cy="7793498"/>
            <a:chOff x="0" y="-38100"/>
            <a:chExt cx="2928831" cy="2052608"/>
          </a:xfrm>
        </p:grpSpPr>
        <p:sp>
          <p:nvSpPr>
            <p:cNvPr id="732" name="Google Shape;732;p26"/>
            <p:cNvSpPr/>
            <p:nvPr/>
          </p:nvSpPr>
          <p:spPr>
            <a:xfrm>
              <a:off x="0" y="0"/>
              <a:ext cx="2928831" cy="2014508"/>
            </a:xfrm>
            <a:custGeom>
              <a:rect b="b" l="l" r="r" t="t"/>
              <a:pathLst>
                <a:path extrusionOk="0" h="2014508" w="2928831">
                  <a:moveTo>
                    <a:pt x="0" y="0"/>
                  </a:moveTo>
                  <a:lnTo>
                    <a:pt x="2928831" y="0"/>
                  </a:lnTo>
                  <a:lnTo>
                    <a:pt x="2928831" y="2014508"/>
                  </a:lnTo>
                  <a:lnTo>
                    <a:pt x="0" y="2014508"/>
                  </a:lnTo>
                  <a:close/>
                </a:path>
              </a:pathLst>
            </a:custGeom>
            <a:solidFill>
              <a:srgbClr val="FFFFFF">
                <a:alpha val="25490"/>
              </a:srgbClr>
            </a:solidFill>
            <a:ln>
              <a:noFill/>
            </a:ln>
          </p:spPr>
        </p:sp>
        <p:sp>
          <p:nvSpPr>
            <p:cNvPr id="733" name="Google Shape;733;p26"/>
            <p:cNvSpPr txBox="1"/>
            <p:nvPr/>
          </p:nvSpPr>
          <p:spPr>
            <a:xfrm>
              <a:off x="0" y="-38100"/>
              <a:ext cx="2928831" cy="20526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34" name="Google Shape;734;p26"/>
          <p:cNvPicPr preferRelativeResize="0"/>
          <p:nvPr/>
        </p:nvPicPr>
        <p:blipFill rotWithShape="1">
          <a:blip r:embed="rId3">
            <a:alphaModFix/>
          </a:blip>
          <a:srcRect b="0" l="0" r="0" t="0"/>
          <a:stretch/>
        </p:blipFill>
        <p:spPr>
          <a:xfrm>
            <a:off x="1262805" y="2021063"/>
            <a:ext cx="11049262" cy="8126421"/>
          </a:xfrm>
          <a:prstGeom prst="rect">
            <a:avLst/>
          </a:prstGeom>
          <a:noFill/>
          <a:ln>
            <a:noFill/>
          </a:ln>
        </p:spPr>
      </p:pic>
      <p:cxnSp>
        <p:nvCxnSpPr>
          <p:cNvPr id="735" name="Google Shape;735;p26"/>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grpSp>
        <p:nvGrpSpPr>
          <p:cNvPr id="736" name="Google Shape;736;p26"/>
          <p:cNvGrpSpPr/>
          <p:nvPr/>
        </p:nvGrpSpPr>
        <p:grpSpPr>
          <a:xfrm>
            <a:off x="15129571" y="2926394"/>
            <a:ext cx="320693" cy="465355"/>
            <a:chOff x="0" y="-38100"/>
            <a:chExt cx="84462" cy="122562"/>
          </a:xfrm>
        </p:grpSpPr>
        <p:sp>
          <p:nvSpPr>
            <p:cNvPr id="737" name="Google Shape;737;p26"/>
            <p:cNvSpPr/>
            <p:nvPr/>
          </p:nvSpPr>
          <p:spPr>
            <a:xfrm>
              <a:off x="0" y="0"/>
              <a:ext cx="84462" cy="84462"/>
            </a:xfrm>
            <a:custGeom>
              <a:rect b="b" l="l" r="r" t="t"/>
              <a:pathLst>
                <a:path extrusionOk="0" h="84462" w="84462">
                  <a:moveTo>
                    <a:pt x="0" y="0"/>
                  </a:moveTo>
                  <a:lnTo>
                    <a:pt x="84462" y="0"/>
                  </a:lnTo>
                  <a:lnTo>
                    <a:pt x="84462" y="84462"/>
                  </a:lnTo>
                  <a:lnTo>
                    <a:pt x="0" y="84462"/>
                  </a:lnTo>
                  <a:close/>
                </a:path>
              </a:pathLst>
            </a:custGeom>
            <a:solidFill>
              <a:srgbClr val="FFFFFF"/>
            </a:solidFill>
            <a:ln>
              <a:noFill/>
            </a:ln>
          </p:spPr>
        </p:sp>
        <p:sp>
          <p:nvSpPr>
            <p:cNvPr id="738" name="Google Shape;738;p26"/>
            <p:cNvSpPr txBox="1"/>
            <p:nvPr/>
          </p:nvSpPr>
          <p:spPr>
            <a:xfrm>
              <a:off x="0" y="-38100"/>
              <a:ext cx="84462" cy="1225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39" name="Google Shape;739;p26"/>
          <p:cNvGrpSpPr/>
          <p:nvPr/>
        </p:nvGrpSpPr>
        <p:grpSpPr>
          <a:xfrm>
            <a:off x="15129571" y="6229179"/>
            <a:ext cx="320693" cy="465355"/>
            <a:chOff x="0" y="-38100"/>
            <a:chExt cx="84462" cy="122562"/>
          </a:xfrm>
        </p:grpSpPr>
        <p:sp>
          <p:nvSpPr>
            <p:cNvPr id="740" name="Google Shape;740;p26"/>
            <p:cNvSpPr/>
            <p:nvPr/>
          </p:nvSpPr>
          <p:spPr>
            <a:xfrm>
              <a:off x="0" y="0"/>
              <a:ext cx="84462" cy="84462"/>
            </a:xfrm>
            <a:custGeom>
              <a:rect b="b" l="l" r="r" t="t"/>
              <a:pathLst>
                <a:path extrusionOk="0" h="84462" w="84462">
                  <a:moveTo>
                    <a:pt x="0" y="0"/>
                  </a:moveTo>
                  <a:lnTo>
                    <a:pt x="84462" y="0"/>
                  </a:lnTo>
                  <a:lnTo>
                    <a:pt x="84462" y="84462"/>
                  </a:lnTo>
                  <a:lnTo>
                    <a:pt x="0" y="84462"/>
                  </a:lnTo>
                  <a:close/>
                </a:path>
              </a:pathLst>
            </a:custGeom>
            <a:solidFill>
              <a:srgbClr val="1F7CBF"/>
            </a:solidFill>
            <a:ln>
              <a:noFill/>
            </a:ln>
          </p:spPr>
        </p:sp>
        <p:sp>
          <p:nvSpPr>
            <p:cNvPr id="741" name="Google Shape;741;p26"/>
            <p:cNvSpPr txBox="1"/>
            <p:nvPr/>
          </p:nvSpPr>
          <p:spPr>
            <a:xfrm>
              <a:off x="0" y="-38100"/>
              <a:ext cx="84462" cy="1225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2" name="Google Shape;742;p26"/>
          <p:cNvSpPr txBox="1"/>
          <p:nvPr/>
        </p:nvSpPr>
        <p:spPr>
          <a:xfrm>
            <a:off x="1189071" y="766366"/>
            <a:ext cx="17098929" cy="1278382"/>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KEY RESULTS PROGRESS</a:t>
            </a:r>
            <a:endParaRPr/>
          </a:p>
        </p:txBody>
      </p:sp>
      <p:sp>
        <p:nvSpPr>
          <p:cNvPr id="743" name="Google Shape;743;p26"/>
          <p:cNvSpPr txBox="1"/>
          <p:nvPr/>
        </p:nvSpPr>
        <p:spPr>
          <a:xfrm>
            <a:off x="14034214" y="3603930"/>
            <a:ext cx="2511406" cy="731017"/>
          </a:xfrm>
          <a:prstGeom prst="rect">
            <a:avLst/>
          </a:prstGeom>
          <a:noFill/>
          <a:ln>
            <a:noFill/>
          </a:ln>
        </p:spPr>
        <p:txBody>
          <a:bodyPr anchorCtr="0" anchor="t" bIns="0" lIns="0" spcFirstLastPara="1" rIns="0" wrap="square" tIns="0">
            <a:spAutoFit/>
          </a:bodyPr>
          <a:lstStyle/>
          <a:p>
            <a:pPr indent="0" lvl="0" marL="0" marR="0" rtl="0" algn="ctr">
              <a:lnSpc>
                <a:spcPct val="121988"/>
              </a:lnSpc>
              <a:spcBef>
                <a:spcPts val="0"/>
              </a:spcBef>
              <a:spcAft>
                <a:spcPts val="0"/>
              </a:spcAft>
              <a:buNone/>
            </a:pPr>
            <a:r>
              <a:rPr b="0" i="0" lang="en-US" sz="4698" u="none" cap="none" strike="noStrike">
                <a:solidFill>
                  <a:srgbClr val="000000"/>
                </a:solidFill>
                <a:latin typeface="Julius Sans One"/>
                <a:ea typeface="Julius Sans One"/>
                <a:cs typeface="Julius Sans One"/>
                <a:sym typeface="Julius Sans One"/>
              </a:rPr>
              <a:t>SERIES 1</a:t>
            </a:r>
            <a:endParaRPr/>
          </a:p>
        </p:txBody>
      </p:sp>
      <p:sp>
        <p:nvSpPr>
          <p:cNvPr id="744" name="Google Shape;744;p26"/>
          <p:cNvSpPr txBox="1"/>
          <p:nvPr/>
        </p:nvSpPr>
        <p:spPr>
          <a:xfrm>
            <a:off x="14034214" y="6865927"/>
            <a:ext cx="2511406" cy="731017"/>
          </a:xfrm>
          <a:prstGeom prst="rect">
            <a:avLst/>
          </a:prstGeom>
          <a:noFill/>
          <a:ln>
            <a:noFill/>
          </a:ln>
        </p:spPr>
        <p:txBody>
          <a:bodyPr anchorCtr="0" anchor="t" bIns="0" lIns="0" spcFirstLastPara="1" rIns="0" wrap="square" tIns="0">
            <a:spAutoFit/>
          </a:bodyPr>
          <a:lstStyle/>
          <a:p>
            <a:pPr indent="0" lvl="0" marL="0" marR="0" rtl="0" algn="ctr">
              <a:lnSpc>
                <a:spcPct val="121988"/>
              </a:lnSpc>
              <a:spcBef>
                <a:spcPts val="0"/>
              </a:spcBef>
              <a:spcAft>
                <a:spcPts val="0"/>
              </a:spcAft>
              <a:buNone/>
            </a:pPr>
            <a:r>
              <a:rPr b="0" i="0" lang="en-US" sz="4698" u="none" cap="none" strike="noStrike">
                <a:solidFill>
                  <a:srgbClr val="000000"/>
                </a:solidFill>
                <a:latin typeface="Julius Sans One"/>
                <a:ea typeface="Julius Sans One"/>
                <a:cs typeface="Julius Sans One"/>
                <a:sym typeface="Julius Sans One"/>
              </a:rPr>
              <a:t>SERIES 2</a:t>
            </a:r>
            <a:endParaRPr/>
          </a:p>
        </p:txBody>
      </p:sp>
      <p:sp>
        <p:nvSpPr>
          <p:cNvPr id="745" name="Google Shape;745;p26"/>
          <p:cNvSpPr txBox="1"/>
          <p:nvPr/>
        </p:nvSpPr>
        <p:spPr>
          <a:xfrm>
            <a:off x="13138063" y="7696244"/>
            <a:ext cx="4303710"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46" name="Google Shape;746;p26"/>
          <p:cNvSpPr txBox="1"/>
          <p:nvPr/>
        </p:nvSpPr>
        <p:spPr>
          <a:xfrm>
            <a:off x="13138063" y="4339824"/>
            <a:ext cx="4303710"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47" name="Google Shape;747;p26"/>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grpSp>
        <p:nvGrpSpPr>
          <p:cNvPr id="752" name="Google Shape;752;p27"/>
          <p:cNvGrpSpPr/>
          <p:nvPr/>
        </p:nvGrpSpPr>
        <p:grpSpPr>
          <a:xfrm>
            <a:off x="0" y="-160280"/>
            <a:ext cx="1189071" cy="1350112"/>
            <a:chOff x="0" y="-38100"/>
            <a:chExt cx="282652" cy="320933"/>
          </a:xfrm>
        </p:grpSpPr>
        <p:sp>
          <p:nvSpPr>
            <p:cNvPr id="753" name="Google Shape;753;p27"/>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754" name="Google Shape;754;p27"/>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5" name="Google Shape;755;p27"/>
          <p:cNvGrpSpPr/>
          <p:nvPr/>
        </p:nvGrpSpPr>
        <p:grpSpPr>
          <a:xfrm>
            <a:off x="1189071" y="-144661"/>
            <a:ext cx="17098929" cy="10431661"/>
            <a:chOff x="0" y="-38100"/>
            <a:chExt cx="4503422" cy="2747433"/>
          </a:xfrm>
        </p:grpSpPr>
        <p:sp>
          <p:nvSpPr>
            <p:cNvPr id="756" name="Google Shape;756;p27"/>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757" name="Google Shape;757;p27"/>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8" name="Google Shape;758;p27"/>
          <p:cNvSpPr txBox="1"/>
          <p:nvPr/>
        </p:nvSpPr>
        <p:spPr>
          <a:xfrm>
            <a:off x="1189071" y="766366"/>
            <a:ext cx="17098929" cy="1278382"/>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IMPLEMENTATION PLAN</a:t>
            </a:r>
            <a:endParaRPr/>
          </a:p>
        </p:txBody>
      </p:sp>
      <p:cxnSp>
        <p:nvCxnSpPr>
          <p:cNvPr id="759" name="Google Shape;759;p27"/>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grpSp>
        <p:nvGrpSpPr>
          <p:cNvPr id="760" name="Google Shape;760;p27"/>
          <p:cNvGrpSpPr/>
          <p:nvPr/>
        </p:nvGrpSpPr>
        <p:grpSpPr>
          <a:xfrm rot="-5400000">
            <a:off x="2273208" y="3894231"/>
            <a:ext cx="2174327" cy="3509669"/>
            <a:chOff x="0" y="-38100"/>
            <a:chExt cx="662559" cy="1069464"/>
          </a:xfrm>
        </p:grpSpPr>
        <p:sp>
          <p:nvSpPr>
            <p:cNvPr id="761" name="Google Shape;761;p27"/>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FFFFFF"/>
            </a:solidFill>
            <a:ln>
              <a:noFill/>
            </a:ln>
          </p:spPr>
        </p:sp>
        <p:sp>
          <p:nvSpPr>
            <p:cNvPr id="762" name="Google Shape;762;p27"/>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3" name="Google Shape;763;p27"/>
          <p:cNvGrpSpPr/>
          <p:nvPr/>
        </p:nvGrpSpPr>
        <p:grpSpPr>
          <a:xfrm rot="-5400000">
            <a:off x="10694071" y="3894231"/>
            <a:ext cx="2174327" cy="3509669"/>
            <a:chOff x="0" y="-38100"/>
            <a:chExt cx="662559" cy="1069464"/>
          </a:xfrm>
        </p:grpSpPr>
        <p:sp>
          <p:nvSpPr>
            <p:cNvPr id="764" name="Google Shape;764;p27"/>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FFFFFF"/>
            </a:solidFill>
            <a:ln>
              <a:noFill/>
            </a:ln>
          </p:spPr>
        </p:sp>
        <p:sp>
          <p:nvSpPr>
            <p:cNvPr id="765" name="Google Shape;765;p27"/>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6" name="Google Shape;766;p27"/>
          <p:cNvGrpSpPr/>
          <p:nvPr/>
        </p:nvGrpSpPr>
        <p:grpSpPr>
          <a:xfrm rot="5400000">
            <a:off x="6608674" y="4701464"/>
            <a:ext cx="2174327" cy="3509669"/>
            <a:chOff x="0" y="-38100"/>
            <a:chExt cx="662559" cy="1069464"/>
          </a:xfrm>
        </p:grpSpPr>
        <p:sp>
          <p:nvSpPr>
            <p:cNvPr id="767" name="Google Shape;767;p27"/>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1F7CBF"/>
            </a:solidFill>
            <a:ln>
              <a:noFill/>
            </a:ln>
          </p:spPr>
        </p:sp>
        <p:sp>
          <p:nvSpPr>
            <p:cNvPr id="768" name="Google Shape;768;p27"/>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9" name="Google Shape;769;p27"/>
          <p:cNvGrpSpPr/>
          <p:nvPr/>
        </p:nvGrpSpPr>
        <p:grpSpPr>
          <a:xfrm rot="5400000">
            <a:off x="15029536" y="4701464"/>
            <a:ext cx="2174327" cy="3509669"/>
            <a:chOff x="0" y="-38100"/>
            <a:chExt cx="662559" cy="1069464"/>
          </a:xfrm>
        </p:grpSpPr>
        <p:sp>
          <p:nvSpPr>
            <p:cNvPr id="770" name="Google Shape;770;p27"/>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1F7CBF"/>
            </a:solidFill>
            <a:ln>
              <a:noFill/>
            </a:ln>
          </p:spPr>
        </p:sp>
        <p:sp>
          <p:nvSpPr>
            <p:cNvPr id="771" name="Google Shape;771;p27"/>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2" name="Google Shape;772;p27"/>
          <p:cNvSpPr txBox="1"/>
          <p:nvPr/>
        </p:nvSpPr>
        <p:spPr>
          <a:xfrm>
            <a:off x="2670156" y="3114605"/>
            <a:ext cx="1393678" cy="1076960"/>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000" u="none" cap="none" strike="noStrike">
                <a:solidFill>
                  <a:srgbClr val="000000"/>
                </a:solidFill>
                <a:latin typeface="Julius Sans One"/>
                <a:ea typeface="Julius Sans One"/>
                <a:cs typeface="Julius Sans One"/>
                <a:sym typeface="Julius Sans One"/>
              </a:rPr>
              <a:t>01</a:t>
            </a:r>
            <a:endParaRPr/>
          </a:p>
        </p:txBody>
      </p:sp>
      <p:sp>
        <p:nvSpPr>
          <p:cNvPr id="773" name="Google Shape;773;p27"/>
          <p:cNvSpPr txBox="1"/>
          <p:nvPr/>
        </p:nvSpPr>
        <p:spPr>
          <a:xfrm>
            <a:off x="11095703" y="3114605"/>
            <a:ext cx="1393678" cy="1076960"/>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000" u="none" cap="none" strike="noStrike">
                <a:solidFill>
                  <a:srgbClr val="000000"/>
                </a:solidFill>
                <a:latin typeface="Julius Sans One"/>
                <a:ea typeface="Julius Sans One"/>
                <a:cs typeface="Julius Sans One"/>
                <a:sym typeface="Julius Sans One"/>
              </a:rPr>
              <a:t>03</a:t>
            </a:r>
            <a:endParaRPr/>
          </a:p>
        </p:txBody>
      </p:sp>
      <p:sp>
        <p:nvSpPr>
          <p:cNvPr id="774" name="Google Shape;774;p27"/>
          <p:cNvSpPr txBox="1"/>
          <p:nvPr/>
        </p:nvSpPr>
        <p:spPr>
          <a:xfrm>
            <a:off x="6920387" y="7829213"/>
            <a:ext cx="1393678" cy="1076960"/>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7000" u="none" cap="none" strike="noStrike">
                <a:solidFill>
                  <a:srgbClr val="000000"/>
                </a:solidFill>
                <a:latin typeface="Julius Sans One"/>
                <a:ea typeface="Julius Sans One"/>
                <a:cs typeface="Julius Sans One"/>
                <a:sym typeface="Julius Sans One"/>
              </a:rPr>
              <a:t>02</a:t>
            </a:r>
            <a:endParaRPr/>
          </a:p>
        </p:txBody>
      </p:sp>
      <p:sp>
        <p:nvSpPr>
          <p:cNvPr id="775" name="Google Shape;775;p27"/>
          <p:cNvSpPr txBox="1"/>
          <p:nvPr/>
        </p:nvSpPr>
        <p:spPr>
          <a:xfrm>
            <a:off x="15276420" y="7829213"/>
            <a:ext cx="1393678" cy="1076960"/>
          </a:xfrm>
          <a:prstGeom prst="rect">
            <a:avLst/>
          </a:prstGeom>
          <a:noFill/>
          <a:ln>
            <a:noFill/>
          </a:ln>
        </p:spPr>
        <p:txBody>
          <a:bodyPr anchorCtr="0" anchor="t" bIns="0" lIns="0" spcFirstLastPara="1" rIns="0" wrap="square" tIns="0">
            <a:spAutoFit/>
          </a:bodyPr>
          <a:lstStyle/>
          <a:p>
            <a:pPr indent="0" lvl="0" marL="0" marR="0" rtl="0" algn="ctr">
              <a:lnSpc>
                <a:spcPct val="121003"/>
              </a:lnSpc>
              <a:spcBef>
                <a:spcPts val="0"/>
              </a:spcBef>
              <a:spcAft>
                <a:spcPts val="0"/>
              </a:spcAft>
              <a:buNone/>
            </a:pPr>
            <a:r>
              <a:rPr b="0" i="0" lang="en-US" sz="6999" u="none" cap="none" strike="noStrike">
                <a:solidFill>
                  <a:srgbClr val="000000"/>
                </a:solidFill>
                <a:latin typeface="Julius Sans One"/>
                <a:ea typeface="Julius Sans One"/>
                <a:cs typeface="Julius Sans One"/>
                <a:sym typeface="Julius Sans One"/>
              </a:rPr>
              <a:t>04</a:t>
            </a:r>
            <a:endParaRPr/>
          </a:p>
        </p:txBody>
      </p:sp>
      <p:sp>
        <p:nvSpPr>
          <p:cNvPr id="776" name="Google Shape;776;p27"/>
          <p:cNvSpPr txBox="1"/>
          <p:nvPr/>
        </p:nvSpPr>
        <p:spPr>
          <a:xfrm>
            <a:off x="1989092" y="7089013"/>
            <a:ext cx="2831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77" name="Google Shape;777;p27"/>
          <p:cNvSpPr txBox="1"/>
          <p:nvPr/>
        </p:nvSpPr>
        <p:spPr>
          <a:xfrm>
            <a:off x="10449588" y="7089013"/>
            <a:ext cx="2831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78" name="Google Shape;778;p27"/>
          <p:cNvSpPr txBox="1"/>
          <p:nvPr/>
        </p:nvSpPr>
        <p:spPr>
          <a:xfrm>
            <a:off x="6201416" y="2917065"/>
            <a:ext cx="2831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79" name="Google Shape;779;p27"/>
          <p:cNvSpPr txBox="1"/>
          <p:nvPr/>
        </p:nvSpPr>
        <p:spPr>
          <a:xfrm>
            <a:off x="14650495" y="2917065"/>
            <a:ext cx="2831700" cy="19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780" name="Google Shape;780;p27"/>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pic>
        <p:nvPicPr>
          <p:cNvPr id="781" name="Google Shape;781;p27"/>
          <p:cNvPicPr preferRelativeResize="0"/>
          <p:nvPr/>
        </p:nvPicPr>
        <p:blipFill>
          <a:blip r:embed="rId3">
            <a:alphaModFix/>
          </a:blip>
          <a:stretch>
            <a:fillRect/>
          </a:stretch>
        </p:blipFill>
        <p:spPr>
          <a:xfrm>
            <a:off x="2984900" y="4845850"/>
            <a:ext cx="959925" cy="999922"/>
          </a:xfrm>
          <a:prstGeom prst="rect">
            <a:avLst/>
          </a:prstGeom>
          <a:noFill/>
          <a:ln>
            <a:noFill/>
          </a:ln>
        </p:spPr>
      </p:pic>
      <p:pic>
        <p:nvPicPr>
          <p:cNvPr id="782" name="Google Shape;782;p27"/>
          <p:cNvPicPr preferRelativeResize="0"/>
          <p:nvPr/>
        </p:nvPicPr>
        <p:blipFill>
          <a:blip r:embed="rId4">
            <a:alphaModFix/>
          </a:blip>
          <a:stretch>
            <a:fillRect/>
          </a:stretch>
        </p:blipFill>
        <p:spPr>
          <a:xfrm>
            <a:off x="11291317" y="4843450"/>
            <a:ext cx="989314" cy="1076975"/>
          </a:xfrm>
          <a:prstGeom prst="rect">
            <a:avLst/>
          </a:prstGeom>
          <a:noFill/>
          <a:ln>
            <a:noFill/>
          </a:ln>
        </p:spPr>
      </p:pic>
      <p:pic>
        <p:nvPicPr>
          <p:cNvPr id="783" name="Google Shape;783;p27"/>
          <p:cNvPicPr preferRelativeResize="0"/>
          <p:nvPr/>
        </p:nvPicPr>
        <p:blipFill>
          <a:blip r:embed="rId5">
            <a:alphaModFix/>
          </a:blip>
          <a:stretch>
            <a:fillRect/>
          </a:stretch>
        </p:blipFill>
        <p:spPr>
          <a:xfrm>
            <a:off x="7238352" y="6269154"/>
            <a:ext cx="793697" cy="933775"/>
          </a:xfrm>
          <a:prstGeom prst="rect">
            <a:avLst/>
          </a:prstGeom>
          <a:noFill/>
          <a:ln>
            <a:noFill/>
          </a:ln>
        </p:spPr>
      </p:pic>
      <p:pic>
        <p:nvPicPr>
          <p:cNvPr id="784" name="Google Shape;784;p27"/>
          <p:cNvPicPr preferRelativeResize="0"/>
          <p:nvPr/>
        </p:nvPicPr>
        <p:blipFill>
          <a:blip r:embed="rId6">
            <a:alphaModFix/>
          </a:blip>
          <a:stretch>
            <a:fillRect/>
          </a:stretch>
        </p:blipFill>
        <p:spPr>
          <a:xfrm>
            <a:off x="15539930" y="6239522"/>
            <a:ext cx="989300" cy="9632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0"/>
          <p:cNvPicPr preferRelativeResize="0"/>
          <p:nvPr/>
        </p:nvPicPr>
        <p:blipFill rotWithShape="1">
          <a:blip r:embed="rId3">
            <a:alphaModFix amt="52999"/>
          </a:blip>
          <a:srcRect b="36397" l="0" r="9734" t="26662"/>
          <a:stretch/>
        </p:blipFill>
        <p:spPr>
          <a:xfrm>
            <a:off x="0" y="0"/>
            <a:ext cx="18288000" cy="4991121"/>
          </a:xfrm>
          <a:prstGeom prst="rect">
            <a:avLst/>
          </a:prstGeom>
          <a:noFill/>
          <a:ln>
            <a:noFill/>
          </a:ln>
        </p:spPr>
      </p:pic>
      <p:grpSp>
        <p:nvGrpSpPr>
          <p:cNvPr id="195" name="Google Shape;195;p10"/>
          <p:cNvGrpSpPr/>
          <p:nvPr/>
        </p:nvGrpSpPr>
        <p:grpSpPr>
          <a:xfrm>
            <a:off x="1651542" y="3224346"/>
            <a:ext cx="3086100" cy="3230761"/>
            <a:chOff x="0" y="-38100"/>
            <a:chExt cx="812800" cy="850900"/>
          </a:xfrm>
        </p:grpSpPr>
        <p:sp>
          <p:nvSpPr>
            <p:cNvPr id="196" name="Google Shape;196;p1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alpha val="60000"/>
              </a:srgbClr>
            </a:solidFill>
            <a:ln>
              <a:noFill/>
            </a:ln>
          </p:spPr>
        </p:sp>
        <p:sp>
          <p:nvSpPr>
            <p:cNvPr id="197" name="Google Shape;197;p1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0"/>
          <p:cNvGrpSpPr/>
          <p:nvPr/>
        </p:nvGrpSpPr>
        <p:grpSpPr>
          <a:xfrm>
            <a:off x="5617814" y="3224346"/>
            <a:ext cx="3086100" cy="3230761"/>
            <a:chOff x="0" y="-38100"/>
            <a:chExt cx="812800" cy="850900"/>
          </a:xfrm>
        </p:grpSpPr>
        <p:sp>
          <p:nvSpPr>
            <p:cNvPr id="199" name="Google Shape;199;p1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solidFill>
            <a:ln>
              <a:noFill/>
            </a:ln>
          </p:spPr>
        </p:sp>
        <p:sp>
          <p:nvSpPr>
            <p:cNvPr id="200" name="Google Shape;200;p1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0"/>
          <p:cNvGrpSpPr/>
          <p:nvPr/>
        </p:nvGrpSpPr>
        <p:grpSpPr>
          <a:xfrm>
            <a:off x="9584086" y="3224346"/>
            <a:ext cx="3086100" cy="3230761"/>
            <a:chOff x="0" y="-38100"/>
            <a:chExt cx="812800" cy="850900"/>
          </a:xfrm>
        </p:grpSpPr>
        <p:sp>
          <p:nvSpPr>
            <p:cNvPr id="202" name="Google Shape;202;p1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alpha val="60000"/>
              </a:srgbClr>
            </a:solidFill>
            <a:ln>
              <a:noFill/>
            </a:ln>
          </p:spPr>
        </p:sp>
        <p:sp>
          <p:nvSpPr>
            <p:cNvPr id="203" name="Google Shape;203;p1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0"/>
          <p:cNvGrpSpPr/>
          <p:nvPr/>
        </p:nvGrpSpPr>
        <p:grpSpPr>
          <a:xfrm>
            <a:off x="13550358" y="3224346"/>
            <a:ext cx="3086100" cy="3230761"/>
            <a:chOff x="0" y="-38100"/>
            <a:chExt cx="812800" cy="850900"/>
          </a:xfrm>
        </p:grpSpPr>
        <p:sp>
          <p:nvSpPr>
            <p:cNvPr id="205" name="Google Shape;205;p1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1F7CBF"/>
            </a:solidFill>
            <a:ln>
              <a:noFill/>
            </a:ln>
          </p:spPr>
        </p:sp>
        <p:sp>
          <p:nvSpPr>
            <p:cNvPr id="206" name="Google Shape;206;p1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10"/>
          <p:cNvSpPr txBox="1"/>
          <p:nvPr/>
        </p:nvSpPr>
        <p:spPr>
          <a:xfrm>
            <a:off x="2875750" y="711989"/>
            <a:ext cx="12536499" cy="2116149"/>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13741" u="none" cap="none" strike="noStrike">
                <a:solidFill>
                  <a:srgbClr val="000000"/>
                </a:solidFill>
                <a:latin typeface="Julius Sans One"/>
                <a:ea typeface="Julius Sans One"/>
                <a:cs typeface="Julius Sans One"/>
                <a:sym typeface="Julius Sans One"/>
              </a:rPr>
              <a:t>CONTENTS</a:t>
            </a:r>
            <a:endParaRPr/>
          </a:p>
        </p:txBody>
      </p:sp>
      <p:sp>
        <p:nvSpPr>
          <p:cNvPr id="208" name="Google Shape;208;p10"/>
          <p:cNvSpPr txBox="1"/>
          <p:nvPr/>
        </p:nvSpPr>
        <p:spPr>
          <a:xfrm>
            <a:off x="1621819" y="6875073"/>
            <a:ext cx="2334000" cy="107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82" u="none" cap="none" strike="noStrike">
                <a:solidFill>
                  <a:srgbClr val="000000"/>
                </a:solidFill>
                <a:latin typeface="Jaldi"/>
                <a:ea typeface="Jaldi"/>
                <a:cs typeface="Jaldi"/>
                <a:sym typeface="Jaldi"/>
              </a:rPr>
              <a:t>Planning Essentials</a:t>
            </a:r>
            <a:endParaRPr/>
          </a:p>
        </p:txBody>
      </p:sp>
      <p:sp>
        <p:nvSpPr>
          <p:cNvPr id="209" name="Google Shape;209;p10"/>
          <p:cNvSpPr txBox="1"/>
          <p:nvPr/>
        </p:nvSpPr>
        <p:spPr>
          <a:xfrm>
            <a:off x="2115891"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01</a:t>
            </a:r>
            <a:endParaRPr/>
          </a:p>
        </p:txBody>
      </p:sp>
      <p:sp>
        <p:nvSpPr>
          <p:cNvPr id="210" name="Google Shape;210;p10"/>
          <p:cNvSpPr txBox="1"/>
          <p:nvPr/>
        </p:nvSpPr>
        <p:spPr>
          <a:xfrm>
            <a:off x="6082164"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02</a:t>
            </a:r>
            <a:endParaRPr/>
          </a:p>
        </p:txBody>
      </p:sp>
      <p:sp>
        <p:nvSpPr>
          <p:cNvPr id="211" name="Google Shape;211;p10"/>
          <p:cNvSpPr txBox="1"/>
          <p:nvPr/>
        </p:nvSpPr>
        <p:spPr>
          <a:xfrm>
            <a:off x="10052450"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03</a:t>
            </a:r>
            <a:endParaRPr/>
          </a:p>
        </p:txBody>
      </p:sp>
      <p:sp>
        <p:nvSpPr>
          <p:cNvPr id="212" name="Google Shape;212;p10"/>
          <p:cNvSpPr txBox="1"/>
          <p:nvPr/>
        </p:nvSpPr>
        <p:spPr>
          <a:xfrm>
            <a:off x="14018722" y="4436489"/>
            <a:ext cx="2492400" cy="2172900"/>
          </a:xfrm>
          <a:prstGeom prst="rect">
            <a:avLst/>
          </a:prstGeom>
          <a:noFill/>
          <a:ln>
            <a:noFill/>
          </a:ln>
        </p:spPr>
        <p:txBody>
          <a:bodyPr anchorCtr="0" anchor="t" bIns="0" lIns="0" spcFirstLastPara="1" rIns="0" wrap="square" tIns="0">
            <a:spAutoFit/>
          </a:bodyPr>
          <a:lstStyle/>
          <a:p>
            <a:pPr indent="0" lvl="0" marL="0" marR="0" rtl="0" algn="r">
              <a:lnSpc>
                <a:spcPct val="194007"/>
              </a:lnSpc>
              <a:spcBef>
                <a:spcPts val="0"/>
              </a:spcBef>
              <a:spcAft>
                <a:spcPts val="0"/>
              </a:spcAft>
              <a:buNone/>
            </a:pPr>
            <a:r>
              <a:rPr b="0" i="0" lang="en-US" sz="14117" u="none" cap="none" strike="noStrike">
                <a:solidFill>
                  <a:srgbClr val="FFFFFF"/>
                </a:solidFill>
                <a:latin typeface="Julius Sans One"/>
                <a:ea typeface="Julius Sans One"/>
                <a:cs typeface="Julius Sans One"/>
                <a:sym typeface="Julius Sans One"/>
              </a:rPr>
              <a:t>04</a:t>
            </a:r>
            <a:endParaRPr/>
          </a:p>
        </p:txBody>
      </p:sp>
      <p:sp>
        <p:nvSpPr>
          <p:cNvPr id="213" name="Google Shape;213;p10"/>
          <p:cNvSpPr txBox="1"/>
          <p:nvPr/>
        </p:nvSpPr>
        <p:spPr>
          <a:xfrm>
            <a:off x="5617814" y="6875073"/>
            <a:ext cx="2977500" cy="107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82" u="none" cap="none" strike="noStrike">
                <a:solidFill>
                  <a:srgbClr val="000000"/>
                </a:solidFill>
                <a:latin typeface="Jaldi"/>
                <a:ea typeface="Jaldi"/>
                <a:cs typeface="Jaldi"/>
                <a:sym typeface="Jaldi"/>
              </a:rPr>
              <a:t>Planning &amp; Scheduling</a:t>
            </a:r>
            <a:endParaRPr/>
          </a:p>
        </p:txBody>
      </p:sp>
      <p:sp>
        <p:nvSpPr>
          <p:cNvPr id="214" name="Google Shape;214;p10"/>
          <p:cNvSpPr txBox="1"/>
          <p:nvPr/>
        </p:nvSpPr>
        <p:spPr>
          <a:xfrm>
            <a:off x="9584086" y="6875073"/>
            <a:ext cx="2829000" cy="107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82" u="none" cap="none" strike="noStrike">
                <a:solidFill>
                  <a:srgbClr val="000000"/>
                </a:solidFill>
                <a:latin typeface="Jaldi"/>
                <a:ea typeface="Jaldi"/>
                <a:cs typeface="Jaldi"/>
                <a:sym typeface="Jaldi"/>
              </a:rPr>
              <a:t>Execution &amp; Monitoring</a:t>
            </a:r>
            <a:endParaRPr/>
          </a:p>
        </p:txBody>
      </p:sp>
      <p:sp>
        <p:nvSpPr>
          <p:cNvPr id="215" name="Google Shape;215;p10"/>
          <p:cNvSpPr txBox="1"/>
          <p:nvPr/>
        </p:nvSpPr>
        <p:spPr>
          <a:xfrm>
            <a:off x="13550358" y="6875073"/>
            <a:ext cx="2470800" cy="107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482" u="none" cap="none" strike="noStrike">
                <a:solidFill>
                  <a:srgbClr val="000000"/>
                </a:solidFill>
                <a:latin typeface="Jaldi"/>
                <a:ea typeface="Jaldi"/>
                <a:cs typeface="Jaldi"/>
                <a:sym typeface="Jaldi"/>
              </a:rPr>
              <a:t>Insights &amp; Tools</a:t>
            </a:r>
            <a:endParaRPr/>
          </a:p>
        </p:txBody>
      </p:sp>
      <p:sp>
        <p:nvSpPr>
          <p:cNvPr id="216" name="Google Shape;216;p10"/>
          <p:cNvSpPr txBox="1"/>
          <p:nvPr/>
        </p:nvSpPr>
        <p:spPr>
          <a:xfrm>
            <a:off x="1651542" y="8091206"/>
            <a:ext cx="2947200" cy="71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Jaldi"/>
                <a:ea typeface="Jaldi"/>
                <a:cs typeface="Jaldi"/>
                <a:sym typeface="Jaldi"/>
              </a:rPr>
              <a:t>Lorem ipsum dolor sit amet, consectetur adipiscing elit.</a:t>
            </a:r>
            <a:endParaRPr/>
          </a:p>
        </p:txBody>
      </p:sp>
      <p:sp>
        <p:nvSpPr>
          <p:cNvPr id="217" name="Google Shape;217;p10"/>
          <p:cNvSpPr txBox="1"/>
          <p:nvPr/>
        </p:nvSpPr>
        <p:spPr>
          <a:xfrm>
            <a:off x="5617814" y="8091206"/>
            <a:ext cx="2947200" cy="71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Jaldi"/>
                <a:ea typeface="Jaldi"/>
                <a:cs typeface="Jaldi"/>
                <a:sym typeface="Jaldi"/>
              </a:rPr>
              <a:t>Lorem ipsum dolor sit amet, consectetur adipiscing elit.</a:t>
            </a:r>
            <a:endParaRPr/>
          </a:p>
        </p:txBody>
      </p:sp>
      <p:sp>
        <p:nvSpPr>
          <p:cNvPr id="218" name="Google Shape;218;p10"/>
          <p:cNvSpPr txBox="1"/>
          <p:nvPr/>
        </p:nvSpPr>
        <p:spPr>
          <a:xfrm>
            <a:off x="9584086" y="8091206"/>
            <a:ext cx="2947200" cy="71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Jaldi"/>
                <a:ea typeface="Jaldi"/>
                <a:cs typeface="Jaldi"/>
                <a:sym typeface="Jaldi"/>
              </a:rPr>
              <a:t>Lorem ipsum dolor sit amet, consectetur adipiscing elit.</a:t>
            </a:r>
            <a:endParaRPr/>
          </a:p>
        </p:txBody>
      </p:sp>
      <p:sp>
        <p:nvSpPr>
          <p:cNvPr id="219" name="Google Shape;219;p10"/>
          <p:cNvSpPr txBox="1"/>
          <p:nvPr/>
        </p:nvSpPr>
        <p:spPr>
          <a:xfrm>
            <a:off x="13550358" y="8091206"/>
            <a:ext cx="2947200" cy="711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Jaldi"/>
                <a:ea typeface="Jaldi"/>
                <a:cs typeface="Jaldi"/>
                <a:sym typeface="Jaldi"/>
              </a:rPr>
              <a:t>Lorem ipsum dolor sit amet, consectetur adipiscing elit.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grpSp>
        <p:nvGrpSpPr>
          <p:cNvPr id="789" name="Google Shape;789;p28"/>
          <p:cNvGrpSpPr/>
          <p:nvPr/>
        </p:nvGrpSpPr>
        <p:grpSpPr>
          <a:xfrm>
            <a:off x="0" y="-160280"/>
            <a:ext cx="1189071" cy="1350112"/>
            <a:chOff x="0" y="-38100"/>
            <a:chExt cx="282652" cy="320933"/>
          </a:xfrm>
        </p:grpSpPr>
        <p:sp>
          <p:nvSpPr>
            <p:cNvPr id="790" name="Google Shape;790;p28"/>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791" name="Google Shape;791;p28"/>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2" name="Google Shape;792;p28"/>
          <p:cNvGrpSpPr/>
          <p:nvPr/>
        </p:nvGrpSpPr>
        <p:grpSpPr>
          <a:xfrm>
            <a:off x="1189071" y="-144661"/>
            <a:ext cx="17098929" cy="10431661"/>
            <a:chOff x="0" y="-38100"/>
            <a:chExt cx="4503422" cy="2747433"/>
          </a:xfrm>
        </p:grpSpPr>
        <p:sp>
          <p:nvSpPr>
            <p:cNvPr id="793" name="Google Shape;793;p28"/>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794" name="Google Shape;794;p28"/>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95" name="Google Shape;795;p28"/>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796" name="Google Shape;796;p28"/>
          <p:cNvSpPr txBox="1"/>
          <p:nvPr/>
        </p:nvSpPr>
        <p:spPr>
          <a:xfrm>
            <a:off x="3351774" y="694315"/>
            <a:ext cx="12773523" cy="1463278"/>
          </a:xfrm>
          <a:prstGeom prst="rect">
            <a:avLst/>
          </a:prstGeom>
          <a:noFill/>
          <a:ln>
            <a:noFill/>
          </a:ln>
        </p:spPr>
        <p:txBody>
          <a:bodyPr anchorCtr="0" anchor="t" bIns="0" lIns="0" spcFirstLastPara="1" rIns="0" wrap="square" tIns="0">
            <a:spAutoFit/>
          </a:bodyPr>
          <a:lstStyle/>
          <a:p>
            <a:pPr indent="0" lvl="0" marL="0" marR="0" rtl="0" algn="ctr">
              <a:lnSpc>
                <a:spcPct val="121004"/>
              </a:lnSpc>
              <a:spcBef>
                <a:spcPts val="0"/>
              </a:spcBef>
              <a:spcAft>
                <a:spcPts val="0"/>
              </a:spcAft>
              <a:buNone/>
            </a:pPr>
            <a:r>
              <a:rPr b="0" i="0" lang="en-US" sz="9555" u="none" cap="none" strike="noStrike">
                <a:solidFill>
                  <a:srgbClr val="000000"/>
                </a:solidFill>
                <a:latin typeface="Julius Sans One"/>
                <a:ea typeface="Julius Sans One"/>
                <a:cs typeface="Julius Sans One"/>
                <a:sym typeface="Julius Sans One"/>
              </a:rPr>
              <a:t>CONTACT US</a:t>
            </a:r>
            <a:endParaRPr/>
          </a:p>
        </p:txBody>
      </p:sp>
      <p:sp>
        <p:nvSpPr>
          <p:cNvPr id="797" name="Google Shape;797;p28"/>
          <p:cNvSpPr/>
          <p:nvPr/>
        </p:nvSpPr>
        <p:spPr>
          <a:xfrm>
            <a:off x="5273900" y="3176165"/>
            <a:ext cx="1436729" cy="1201628"/>
          </a:xfrm>
          <a:custGeom>
            <a:rect b="b" l="l" r="r" t="t"/>
            <a:pathLst>
              <a:path extrusionOk="0" h="1201628" w="1436729">
                <a:moveTo>
                  <a:pt x="0" y="0"/>
                </a:moveTo>
                <a:lnTo>
                  <a:pt x="1436729" y="0"/>
                </a:lnTo>
                <a:lnTo>
                  <a:pt x="1436729" y="1201627"/>
                </a:lnTo>
                <a:lnTo>
                  <a:pt x="0" y="1201627"/>
                </a:lnTo>
                <a:lnTo>
                  <a:pt x="0" y="0"/>
                </a:lnTo>
                <a:close/>
              </a:path>
            </a:pathLst>
          </a:custGeom>
          <a:blipFill rotWithShape="1">
            <a:blip r:embed="rId3">
              <a:alphaModFix/>
            </a:blip>
            <a:stretch>
              <a:fillRect b="0" l="0" r="0" t="0"/>
            </a:stretch>
          </a:blipFill>
          <a:ln>
            <a:noFill/>
          </a:ln>
        </p:spPr>
      </p:sp>
      <p:sp>
        <p:nvSpPr>
          <p:cNvPr id="798" name="Google Shape;798;p28"/>
          <p:cNvSpPr/>
          <p:nvPr/>
        </p:nvSpPr>
        <p:spPr>
          <a:xfrm>
            <a:off x="12677236" y="6491785"/>
            <a:ext cx="1615141" cy="1491803"/>
          </a:xfrm>
          <a:custGeom>
            <a:rect b="b" l="l" r="r" t="t"/>
            <a:pathLst>
              <a:path extrusionOk="0" h="1491803" w="1615141">
                <a:moveTo>
                  <a:pt x="0" y="0"/>
                </a:moveTo>
                <a:lnTo>
                  <a:pt x="1615141" y="0"/>
                </a:lnTo>
                <a:lnTo>
                  <a:pt x="1615141" y="1491802"/>
                </a:lnTo>
                <a:lnTo>
                  <a:pt x="0" y="1491802"/>
                </a:lnTo>
                <a:lnTo>
                  <a:pt x="0" y="0"/>
                </a:lnTo>
                <a:close/>
              </a:path>
            </a:pathLst>
          </a:custGeom>
          <a:blipFill rotWithShape="1">
            <a:blip r:embed="rId4">
              <a:alphaModFix/>
            </a:blip>
            <a:stretch>
              <a:fillRect b="0" l="0" r="0" t="0"/>
            </a:stretch>
          </a:blipFill>
          <a:ln>
            <a:noFill/>
          </a:ln>
        </p:spPr>
      </p:sp>
      <p:sp>
        <p:nvSpPr>
          <p:cNvPr id="799" name="Google Shape;799;p28"/>
          <p:cNvSpPr/>
          <p:nvPr/>
        </p:nvSpPr>
        <p:spPr>
          <a:xfrm>
            <a:off x="5273900" y="6755729"/>
            <a:ext cx="1436729" cy="963914"/>
          </a:xfrm>
          <a:custGeom>
            <a:rect b="b" l="l" r="r" t="t"/>
            <a:pathLst>
              <a:path extrusionOk="0" h="963914" w="1436729">
                <a:moveTo>
                  <a:pt x="0" y="0"/>
                </a:moveTo>
                <a:lnTo>
                  <a:pt x="1436729" y="0"/>
                </a:lnTo>
                <a:lnTo>
                  <a:pt x="1436729" y="963914"/>
                </a:lnTo>
                <a:lnTo>
                  <a:pt x="0" y="963914"/>
                </a:lnTo>
                <a:lnTo>
                  <a:pt x="0" y="0"/>
                </a:lnTo>
                <a:close/>
              </a:path>
            </a:pathLst>
          </a:custGeom>
          <a:blipFill rotWithShape="1">
            <a:blip r:embed="rId5">
              <a:alphaModFix/>
            </a:blip>
            <a:stretch>
              <a:fillRect b="0" l="0" r="0" t="0"/>
            </a:stretch>
          </a:blipFill>
          <a:ln>
            <a:noFill/>
          </a:ln>
        </p:spPr>
      </p:sp>
      <p:sp>
        <p:nvSpPr>
          <p:cNvPr id="800" name="Google Shape;800;p28"/>
          <p:cNvSpPr/>
          <p:nvPr/>
        </p:nvSpPr>
        <p:spPr>
          <a:xfrm>
            <a:off x="12908788" y="2886181"/>
            <a:ext cx="1152038" cy="1658693"/>
          </a:xfrm>
          <a:custGeom>
            <a:rect b="b" l="l" r="r" t="t"/>
            <a:pathLst>
              <a:path extrusionOk="0" h="1658693" w="1152038">
                <a:moveTo>
                  <a:pt x="0" y="0"/>
                </a:moveTo>
                <a:lnTo>
                  <a:pt x="1152038" y="0"/>
                </a:lnTo>
                <a:lnTo>
                  <a:pt x="1152038" y="1658694"/>
                </a:lnTo>
                <a:lnTo>
                  <a:pt x="0" y="1658694"/>
                </a:lnTo>
                <a:lnTo>
                  <a:pt x="0" y="0"/>
                </a:lnTo>
                <a:close/>
              </a:path>
            </a:pathLst>
          </a:custGeom>
          <a:blipFill rotWithShape="1">
            <a:blip r:embed="rId6">
              <a:alphaModFix/>
            </a:blip>
            <a:stretch>
              <a:fillRect b="0" l="0" r="0" t="0"/>
            </a:stretch>
          </a:blipFill>
          <a:ln>
            <a:noFill/>
          </a:ln>
        </p:spPr>
      </p:sp>
      <p:sp>
        <p:nvSpPr>
          <p:cNvPr id="801" name="Google Shape;801;p28"/>
          <p:cNvSpPr txBox="1"/>
          <p:nvPr/>
        </p:nvSpPr>
        <p:spPr>
          <a:xfrm>
            <a:off x="3545787" y="4773475"/>
            <a:ext cx="4892954" cy="507747"/>
          </a:xfrm>
          <a:prstGeom prst="rect">
            <a:avLst/>
          </a:prstGeom>
          <a:noFill/>
          <a:ln>
            <a:noFill/>
          </a:ln>
        </p:spPr>
        <p:txBody>
          <a:bodyPr anchorCtr="0" anchor="t" bIns="0" lIns="0" spcFirstLastPara="1" rIns="0" wrap="square" tIns="0">
            <a:spAutoFit/>
          </a:bodyPr>
          <a:lstStyle/>
          <a:p>
            <a:pPr indent="0" lvl="0" marL="0" marR="0" rtl="0" algn="ctr">
              <a:lnSpc>
                <a:spcPct val="154019"/>
              </a:lnSpc>
              <a:spcBef>
                <a:spcPts val="0"/>
              </a:spcBef>
              <a:spcAft>
                <a:spcPts val="0"/>
              </a:spcAft>
              <a:buNone/>
            </a:pPr>
            <a:r>
              <a:rPr b="0" i="0" lang="en-US" sz="2799" u="none" cap="none" strike="noStrike">
                <a:solidFill>
                  <a:srgbClr val="000000"/>
                </a:solidFill>
                <a:latin typeface="Jaldi"/>
                <a:ea typeface="Jaldi"/>
                <a:cs typeface="Jaldi"/>
                <a:sym typeface="Jaldi"/>
              </a:rPr>
              <a:t>123-456-7890</a:t>
            </a:r>
            <a:endParaRPr/>
          </a:p>
        </p:txBody>
      </p:sp>
      <p:sp>
        <p:nvSpPr>
          <p:cNvPr id="802" name="Google Shape;802;p28"/>
          <p:cNvSpPr txBox="1"/>
          <p:nvPr/>
        </p:nvSpPr>
        <p:spPr>
          <a:xfrm>
            <a:off x="3545787" y="8220104"/>
            <a:ext cx="4892954" cy="507747"/>
          </a:xfrm>
          <a:prstGeom prst="rect">
            <a:avLst/>
          </a:prstGeom>
          <a:noFill/>
          <a:ln>
            <a:noFill/>
          </a:ln>
        </p:spPr>
        <p:txBody>
          <a:bodyPr anchorCtr="0" anchor="t" bIns="0" lIns="0" spcFirstLastPara="1" rIns="0" wrap="square" tIns="0">
            <a:spAutoFit/>
          </a:bodyPr>
          <a:lstStyle/>
          <a:p>
            <a:pPr indent="0" lvl="0" marL="0" marR="0" rtl="0" algn="ctr">
              <a:lnSpc>
                <a:spcPct val="154019"/>
              </a:lnSpc>
              <a:spcBef>
                <a:spcPts val="0"/>
              </a:spcBef>
              <a:spcAft>
                <a:spcPts val="0"/>
              </a:spcAft>
              <a:buNone/>
            </a:pPr>
            <a:r>
              <a:rPr b="0" i="0" lang="en-US" sz="2799" u="none" cap="none" strike="noStrike">
                <a:solidFill>
                  <a:srgbClr val="000000"/>
                </a:solidFill>
                <a:latin typeface="Jaldi"/>
                <a:ea typeface="Jaldi"/>
                <a:cs typeface="Jaldi"/>
                <a:sym typeface="Jaldi"/>
              </a:rPr>
              <a:t>hello@reallygreatsite.com</a:t>
            </a:r>
            <a:endParaRPr/>
          </a:p>
        </p:txBody>
      </p:sp>
      <p:sp>
        <p:nvSpPr>
          <p:cNvPr id="803" name="Google Shape;803;p28"/>
          <p:cNvSpPr txBox="1"/>
          <p:nvPr/>
        </p:nvSpPr>
        <p:spPr>
          <a:xfrm>
            <a:off x="11038329" y="8220104"/>
            <a:ext cx="4892954" cy="507747"/>
          </a:xfrm>
          <a:prstGeom prst="rect">
            <a:avLst/>
          </a:prstGeom>
          <a:noFill/>
          <a:ln>
            <a:noFill/>
          </a:ln>
        </p:spPr>
        <p:txBody>
          <a:bodyPr anchorCtr="0" anchor="t" bIns="0" lIns="0" spcFirstLastPara="1" rIns="0" wrap="square" tIns="0">
            <a:spAutoFit/>
          </a:bodyPr>
          <a:lstStyle/>
          <a:p>
            <a:pPr indent="0" lvl="0" marL="0" marR="0" rtl="0" algn="ctr">
              <a:lnSpc>
                <a:spcPct val="154019"/>
              </a:lnSpc>
              <a:spcBef>
                <a:spcPts val="0"/>
              </a:spcBef>
              <a:spcAft>
                <a:spcPts val="0"/>
              </a:spcAft>
              <a:buNone/>
            </a:pPr>
            <a:r>
              <a:rPr b="0" i="0" lang="en-US" sz="2799" u="none" cap="none" strike="noStrike">
                <a:solidFill>
                  <a:srgbClr val="000000"/>
                </a:solidFill>
                <a:latin typeface="Jaldi"/>
                <a:ea typeface="Jaldi"/>
                <a:cs typeface="Jaldi"/>
                <a:sym typeface="Jaldi"/>
              </a:rPr>
              <a:t>reallygreatsite.com</a:t>
            </a:r>
            <a:endParaRPr/>
          </a:p>
        </p:txBody>
      </p:sp>
      <p:sp>
        <p:nvSpPr>
          <p:cNvPr id="804" name="Google Shape;804;p28"/>
          <p:cNvSpPr txBox="1"/>
          <p:nvPr/>
        </p:nvSpPr>
        <p:spPr>
          <a:xfrm>
            <a:off x="11038329" y="4773475"/>
            <a:ext cx="4892954" cy="507747"/>
          </a:xfrm>
          <a:prstGeom prst="rect">
            <a:avLst/>
          </a:prstGeom>
          <a:noFill/>
          <a:ln>
            <a:noFill/>
          </a:ln>
        </p:spPr>
        <p:txBody>
          <a:bodyPr anchorCtr="0" anchor="t" bIns="0" lIns="0" spcFirstLastPara="1" rIns="0" wrap="square" tIns="0">
            <a:spAutoFit/>
          </a:bodyPr>
          <a:lstStyle/>
          <a:p>
            <a:pPr indent="0" lvl="0" marL="0" marR="0" rtl="0" algn="ctr">
              <a:lnSpc>
                <a:spcPct val="154019"/>
              </a:lnSpc>
              <a:spcBef>
                <a:spcPts val="0"/>
              </a:spcBef>
              <a:spcAft>
                <a:spcPts val="0"/>
              </a:spcAft>
              <a:buNone/>
            </a:pPr>
            <a:r>
              <a:rPr b="0" i="0" lang="en-US" sz="2799" u="none" cap="none" strike="noStrike">
                <a:solidFill>
                  <a:srgbClr val="000000"/>
                </a:solidFill>
                <a:latin typeface="Jaldi"/>
                <a:ea typeface="Jaldi"/>
                <a:cs typeface="Jaldi"/>
                <a:sym typeface="Jaldi"/>
              </a:rPr>
              <a:t>@reallygreatsite</a:t>
            </a:r>
            <a:endParaRPr/>
          </a:p>
        </p:txBody>
      </p:sp>
      <p:grpSp>
        <p:nvGrpSpPr>
          <p:cNvPr id="805" name="Google Shape;805;p28"/>
          <p:cNvGrpSpPr/>
          <p:nvPr/>
        </p:nvGrpSpPr>
        <p:grpSpPr>
          <a:xfrm>
            <a:off x="2951252" y="2886181"/>
            <a:ext cx="13574568" cy="6277997"/>
            <a:chOff x="0" y="0"/>
            <a:chExt cx="18099424" cy="8370662"/>
          </a:xfrm>
        </p:grpSpPr>
        <p:cxnSp>
          <p:nvCxnSpPr>
            <p:cNvPr id="806" name="Google Shape;806;p28"/>
            <p:cNvCxnSpPr/>
            <p:nvPr/>
          </p:nvCxnSpPr>
          <p:spPr>
            <a:xfrm>
              <a:off x="0" y="4185331"/>
              <a:ext cx="18099424" cy="0"/>
            </a:xfrm>
            <a:prstGeom prst="straightConnector1">
              <a:avLst/>
            </a:prstGeom>
            <a:noFill/>
            <a:ln cap="flat" cmpd="sng" w="50800">
              <a:solidFill>
                <a:srgbClr val="1F7CBF"/>
              </a:solidFill>
              <a:prstDash val="solid"/>
              <a:round/>
              <a:headEnd len="sm" w="sm" type="none"/>
              <a:tailEnd len="sm" w="sm" type="none"/>
            </a:ln>
          </p:spPr>
        </p:cxnSp>
        <p:cxnSp>
          <p:nvCxnSpPr>
            <p:cNvPr id="807" name="Google Shape;807;p28"/>
            <p:cNvCxnSpPr/>
            <p:nvPr/>
          </p:nvCxnSpPr>
          <p:spPr>
            <a:xfrm rot="10800000">
              <a:off x="9049712" y="0"/>
              <a:ext cx="0" cy="8370662"/>
            </a:xfrm>
            <a:prstGeom prst="straightConnector1">
              <a:avLst/>
            </a:prstGeom>
            <a:noFill/>
            <a:ln cap="flat" cmpd="sng" w="50800">
              <a:solidFill>
                <a:srgbClr val="1F7CBF"/>
              </a:solidFill>
              <a:prstDash val="solid"/>
              <a:round/>
              <a:headEnd len="sm" w="sm" type="none"/>
              <a:tailEnd len="sm" w="sm" type="none"/>
            </a:ln>
          </p:spPr>
        </p:cxnSp>
      </p:grpSp>
      <p:sp>
        <p:nvSpPr>
          <p:cNvPr id="808" name="Google Shape;808;p28"/>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grpSp>
        <p:nvGrpSpPr>
          <p:cNvPr id="813" name="Google Shape;813;p29"/>
          <p:cNvGrpSpPr/>
          <p:nvPr/>
        </p:nvGrpSpPr>
        <p:grpSpPr>
          <a:xfrm>
            <a:off x="1189071" y="-144661"/>
            <a:ext cx="17098929" cy="10431661"/>
            <a:chOff x="0" y="-38100"/>
            <a:chExt cx="4503422" cy="2747433"/>
          </a:xfrm>
        </p:grpSpPr>
        <p:sp>
          <p:nvSpPr>
            <p:cNvPr id="814" name="Google Shape;814;p29"/>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815" name="Google Shape;815;p29"/>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16" name="Google Shape;816;p29"/>
          <p:cNvGrpSpPr/>
          <p:nvPr/>
        </p:nvGrpSpPr>
        <p:grpSpPr>
          <a:xfrm>
            <a:off x="0" y="-160280"/>
            <a:ext cx="1189071" cy="1350112"/>
            <a:chOff x="0" y="-38100"/>
            <a:chExt cx="282652" cy="320933"/>
          </a:xfrm>
        </p:grpSpPr>
        <p:sp>
          <p:nvSpPr>
            <p:cNvPr id="817" name="Google Shape;817;p29"/>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818" name="Google Shape;818;p29"/>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19" name="Google Shape;819;p29"/>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820" name="Google Shape;820;p29"/>
          <p:cNvSpPr txBox="1"/>
          <p:nvPr/>
        </p:nvSpPr>
        <p:spPr>
          <a:xfrm>
            <a:off x="2436709" y="468810"/>
            <a:ext cx="14603700" cy="1470600"/>
          </a:xfrm>
          <a:prstGeom prst="rect">
            <a:avLst/>
          </a:prstGeom>
          <a:noFill/>
          <a:ln>
            <a:noFill/>
          </a:ln>
        </p:spPr>
        <p:txBody>
          <a:bodyPr anchorCtr="0" anchor="t" bIns="0" lIns="0" spcFirstLastPara="1" rIns="0" wrap="square" tIns="0">
            <a:spAutoFit/>
          </a:bodyPr>
          <a:lstStyle/>
          <a:p>
            <a:pPr indent="0" lvl="0" marL="0" marR="0" rtl="0" algn="ctr">
              <a:lnSpc>
                <a:spcPct val="121004"/>
              </a:lnSpc>
              <a:spcBef>
                <a:spcPts val="0"/>
              </a:spcBef>
              <a:spcAft>
                <a:spcPts val="0"/>
              </a:spcAft>
              <a:buNone/>
            </a:pPr>
            <a:r>
              <a:rPr b="0" i="0" lang="en-US" sz="9555" u="none" cap="none" strike="noStrike">
                <a:solidFill>
                  <a:srgbClr val="000000"/>
                </a:solidFill>
                <a:latin typeface="Julius Sans One"/>
                <a:ea typeface="Julius Sans One"/>
                <a:cs typeface="Julius Sans One"/>
                <a:sym typeface="Julius Sans One"/>
              </a:rPr>
              <a:t>RESOURCE PAGE</a:t>
            </a:r>
            <a:endParaRPr/>
          </a:p>
        </p:txBody>
      </p:sp>
      <p:sp>
        <p:nvSpPr>
          <p:cNvPr id="821" name="Google Shape;821;p29"/>
          <p:cNvSpPr txBox="1"/>
          <p:nvPr/>
        </p:nvSpPr>
        <p:spPr>
          <a:xfrm>
            <a:off x="4814336" y="1990182"/>
            <a:ext cx="9848400" cy="367200"/>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2385" u="none" cap="none" strike="noStrike">
                <a:solidFill>
                  <a:srgbClr val="000000"/>
                </a:solidFill>
                <a:latin typeface="Jaldi"/>
                <a:ea typeface="Jaldi"/>
                <a:cs typeface="Jaldi"/>
                <a:sym typeface="Jaldi"/>
              </a:rPr>
              <a:t>Use these design resources in your Canva Presentation.</a:t>
            </a:r>
            <a:endParaRPr/>
          </a:p>
        </p:txBody>
      </p:sp>
      <p:sp>
        <p:nvSpPr>
          <p:cNvPr id="822" name="Google Shape;822;p29"/>
          <p:cNvSpPr txBox="1"/>
          <p:nvPr/>
        </p:nvSpPr>
        <p:spPr>
          <a:xfrm>
            <a:off x="2001091" y="6936096"/>
            <a:ext cx="4698786"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Jaldi"/>
                <a:ea typeface="Jaldi"/>
                <a:cs typeface="Jaldi"/>
                <a:sym typeface="Jaldi"/>
              </a:rPr>
              <a:t>You can find these fonts online too.</a:t>
            </a:r>
            <a:endParaRPr/>
          </a:p>
        </p:txBody>
      </p:sp>
      <p:grpSp>
        <p:nvGrpSpPr>
          <p:cNvPr id="823" name="Google Shape;823;p29"/>
          <p:cNvGrpSpPr/>
          <p:nvPr/>
        </p:nvGrpSpPr>
        <p:grpSpPr>
          <a:xfrm>
            <a:off x="3176557" y="8302098"/>
            <a:ext cx="754204" cy="754204"/>
            <a:chOff x="0" y="0"/>
            <a:chExt cx="812800" cy="812800"/>
          </a:xfrm>
        </p:grpSpPr>
        <p:sp>
          <p:nvSpPr>
            <p:cNvPr id="824" name="Google Shape;824;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6" name="Google Shape;826;p29"/>
          <p:cNvGrpSpPr/>
          <p:nvPr/>
        </p:nvGrpSpPr>
        <p:grpSpPr>
          <a:xfrm>
            <a:off x="4770206" y="8302098"/>
            <a:ext cx="754204" cy="754204"/>
            <a:chOff x="0" y="0"/>
            <a:chExt cx="812800" cy="812800"/>
          </a:xfrm>
        </p:grpSpPr>
        <p:sp>
          <p:nvSpPr>
            <p:cNvPr id="827" name="Google Shape;827;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9" name="Google Shape;829;p29"/>
          <p:cNvSpPr txBox="1"/>
          <p:nvPr/>
        </p:nvSpPr>
        <p:spPr>
          <a:xfrm>
            <a:off x="2942972" y="9210278"/>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Jaldi"/>
                <a:ea typeface="Jaldi"/>
                <a:cs typeface="Jaldi"/>
                <a:sym typeface="Jaldi"/>
              </a:rPr>
              <a:t>#FFFFFF</a:t>
            </a:r>
            <a:endParaRPr/>
          </a:p>
        </p:txBody>
      </p:sp>
      <p:sp>
        <p:nvSpPr>
          <p:cNvPr id="830" name="Google Shape;830;p29"/>
          <p:cNvSpPr txBox="1"/>
          <p:nvPr/>
        </p:nvSpPr>
        <p:spPr>
          <a:xfrm>
            <a:off x="4536621" y="9210278"/>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Jaldi"/>
                <a:ea typeface="Jaldi"/>
                <a:cs typeface="Jaldi"/>
                <a:sym typeface="Jaldi"/>
              </a:rPr>
              <a:t>#1F7CBF</a:t>
            </a:r>
            <a:endParaRPr/>
          </a:p>
        </p:txBody>
      </p:sp>
      <p:sp>
        <p:nvSpPr>
          <p:cNvPr id="831" name="Google Shape;831;p29"/>
          <p:cNvSpPr txBox="1"/>
          <p:nvPr/>
        </p:nvSpPr>
        <p:spPr>
          <a:xfrm>
            <a:off x="2775216" y="7429169"/>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Jaldi"/>
                <a:ea typeface="Jaldi"/>
                <a:cs typeface="Jaldi"/>
                <a:sym typeface="Jaldi"/>
              </a:rPr>
              <a:t>COLORS</a:t>
            </a:r>
            <a:endParaRPr/>
          </a:p>
        </p:txBody>
      </p:sp>
      <p:sp>
        <p:nvSpPr>
          <p:cNvPr id="832" name="Google Shape;832;p29"/>
          <p:cNvSpPr txBox="1"/>
          <p:nvPr/>
        </p:nvSpPr>
        <p:spPr>
          <a:xfrm>
            <a:off x="2500164" y="3548695"/>
            <a:ext cx="3700639"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Jaldi"/>
                <a:ea typeface="Jaldi"/>
                <a:cs typeface="Jaldi"/>
                <a:sym typeface="Jaldi"/>
              </a:rPr>
              <a:t>This presentation template uses the following free fonts:</a:t>
            </a:r>
            <a:endParaRPr/>
          </a:p>
        </p:txBody>
      </p:sp>
      <p:sp>
        <p:nvSpPr>
          <p:cNvPr id="833" name="Google Shape;833;p29"/>
          <p:cNvSpPr txBox="1"/>
          <p:nvPr/>
        </p:nvSpPr>
        <p:spPr>
          <a:xfrm>
            <a:off x="2995727" y="4448223"/>
            <a:ext cx="2709513" cy="3277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Jaldi"/>
                <a:ea typeface="Jaldi"/>
                <a:cs typeface="Jaldi"/>
                <a:sym typeface="Jaldi"/>
              </a:rPr>
              <a:t>Titles :</a:t>
            </a:r>
            <a:endParaRPr/>
          </a:p>
        </p:txBody>
      </p:sp>
      <p:sp>
        <p:nvSpPr>
          <p:cNvPr id="834" name="Google Shape;834;p29"/>
          <p:cNvSpPr txBox="1"/>
          <p:nvPr/>
        </p:nvSpPr>
        <p:spPr>
          <a:xfrm>
            <a:off x="2995727" y="5211515"/>
            <a:ext cx="2709513"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Jaldi"/>
                <a:ea typeface="Jaldi"/>
                <a:cs typeface="Jaldi"/>
                <a:sym typeface="Jaldi"/>
              </a:rPr>
              <a:t>Headers :</a:t>
            </a:r>
            <a:endParaRPr/>
          </a:p>
        </p:txBody>
      </p:sp>
      <p:sp>
        <p:nvSpPr>
          <p:cNvPr id="835" name="Google Shape;835;p29"/>
          <p:cNvSpPr txBox="1"/>
          <p:nvPr/>
        </p:nvSpPr>
        <p:spPr>
          <a:xfrm>
            <a:off x="2995727" y="5974807"/>
            <a:ext cx="2709513" cy="327787"/>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Jaldi"/>
                <a:ea typeface="Jaldi"/>
                <a:cs typeface="Jaldi"/>
                <a:sym typeface="Jaldi"/>
              </a:rPr>
              <a:t>Body Copy :</a:t>
            </a:r>
            <a:endParaRPr/>
          </a:p>
        </p:txBody>
      </p:sp>
      <p:sp>
        <p:nvSpPr>
          <p:cNvPr id="836" name="Google Shape;836;p29"/>
          <p:cNvSpPr txBox="1"/>
          <p:nvPr/>
        </p:nvSpPr>
        <p:spPr>
          <a:xfrm>
            <a:off x="2995727" y="4852617"/>
            <a:ext cx="2709513"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Jaldi"/>
                <a:ea typeface="Jaldi"/>
                <a:cs typeface="Jaldi"/>
                <a:sym typeface="Jaldi"/>
              </a:rPr>
              <a:t>Julius Sans One</a:t>
            </a:r>
            <a:endParaRPr/>
          </a:p>
        </p:txBody>
      </p:sp>
      <p:sp>
        <p:nvSpPr>
          <p:cNvPr id="837" name="Google Shape;837;p29"/>
          <p:cNvSpPr txBox="1"/>
          <p:nvPr/>
        </p:nvSpPr>
        <p:spPr>
          <a:xfrm>
            <a:off x="2710403" y="5615909"/>
            <a:ext cx="3280161"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Jaldi"/>
                <a:ea typeface="Jaldi"/>
                <a:cs typeface="Jaldi"/>
                <a:sym typeface="Jaldi"/>
              </a:rPr>
              <a:t>Jaldi</a:t>
            </a:r>
            <a:endParaRPr/>
          </a:p>
        </p:txBody>
      </p:sp>
      <p:sp>
        <p:nvSpPr>
          <p:cNvPr id="838" name="Google Shape;838;p29"/>
          <p:cNvSpPr txBox="1"/>
          <p:nvPr/>
        </p:nvSpPr>
        <p:spPr>
          <a:xfrm>
            <a:off x="2500164" y="6379201"/>
            <a:ext cx="3700639"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Jaldi"/>
                <a:ea typeface="Jaldi"/>
                <a:cs typeface="Jaldi"/>
                <a:sym typeface="Jaldi"/>
              </a:rPr>
              <a:t>Jaldi</a:t>
            </a:r>
            <a:endParaRPr/>
          </a:p>
        </p:txBody>
      </p:sp>
      <p:sp>
        <p:nvSpPr>
          <p:cNvPr id="839" name="Google Shape;839;p29"/>
          <p:cNvSpPr txBox="1"/>
          <p:nvPr/>
        </p:nvSpPr>
        <p:spPr>
          <a:xfrm>
            <a:off x="2775216" y="2932941"/>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Jaldi"/>
                <a:ea typeface="Jaldi"/>
                <a:cs typeface="Jaldi"/>
                <a:sym typeface="Jaldi"/>
              </a:rPr>
              <a:t>FONTS</a:t>
            </a:r>
            <a:endParaRPr/>
          </a:p>
        </p:txBody>
      </p:sp>
      <p:sp>
        <p:nvSpPr>
          <p:cNvPr id="840" name="Google Shape;840;p29"/>
          <p:cNvSpPr/>
          <p:nvPr/>
        </p:nvSpPr>
        <p:spPr>
          <a:xfrm>
            <a:off x="11104509" y="3551252"/>
            <a:ext cx="1343400" cy="1309205"/>
          </a:xfrm>
          <a:custGeom>
            <a:rect b="b" l="l" r="r" t="t"/>
            <a:pathLst>
              <a:path extrusionOk="0" h="1309205" w="1343400">
                <a:moveTo>
                  <a:pt x="0" y="0"/>
                </a:moveTo>
                <a:lnTo>
                  <a:pt x="1343400" y="0"/>
                </a:lnTo>
                <a:lnTo>
                  <a:pt x="1343400" y="1309205"/>
                </a:lnTo>
                <a:lnTo>
                  <a:pt x="0" y="1309205"/>
                </a:lnTo>
                <a:lnTo>
                  <a:pt x="0" y="0"/>
                </a:lnTo>
                <a:close/>
              </a:path>
            </a:pathLst>
          </a:custGeom>
          <a:blipFill rotWithShape="1">
            <a:blip r:embed="rId3">
              <a:alphaModFix/>
            </a:blip>
            <a:stretch>
              <a:fillRect b="0" l="0" r="0" t="0"/>
            </a:stretch>
          </a:blipFill>
          <a:ln>
            <a:noFill/>
          </a:ln>
        </p:spPr>
      </p:sp>
      <p:sp>
        <p:nvSpPr>
          <p:cNvPr id="841" name="Google Shape;841;p29"/>
          <p:cNvSpPr/>
          <p:nvPr/>
        </p:nvSpPr>
        <p:spPr>
          <a:xfrm>
            <a:off x="8917206" y="3470967"/>
            <a:ext cx="1266679" cy="1469776"/>
          </a:xfrm>
          <a:custGeom>
            <a:rect b="b" l="l" r="r" t="t"/>
            <a:pathLst>
              <a:path extrusionOk="0" h="1469776" w="1266679">
                <a:moveTo>
                  <a:pt x="0" y="0"/>
                </a:moveTo>
                <a:lnTo>
                  <a:pt x="1266679" y="0"/>
                </a:lnTo>
                <a:lnTo>
                  <a:pt x="1266679" y="1469776"/>
                </a:lnTo>
                <a:lnTo>
                  <a:pt x="0" y="1469776"/>
                </a:lnTo>
                <a:lnTo>
                  <a:pt x="0" y="0"/>
                </a:lnTo>
                <a:close/>
              </a:path>
            </a:pathLst>
          </a:custGeom>
          <a:blipFill rotWithShape="1">
            <a:blip r:embed="rId4">
              <a:alphaModFix/>
            </a:blip>
            <a:stretch>
              <a:fillRect b="0" l="0" r="0" t="0"/>
            </a:stretch>
          </a:blipFill>
          <a:ln>
            <a:noFill/>
          </a:ln>
        </p:spPr>
      </p:sp>
      <p:sp>
        <p:nvSpPr>
          <p:cNvPr id="842" name="Google Shape;842;p29"/>
          <p:cNvSpPr/>
          <p:nvPr/>
        </p:nvSpPr>
        <p:spPr>
          <a:xfrm>
            <a:off x="11097723" y="7694042"/>
            <a:ext cx="1304885" cy="1338967"/>
          </a:xfrm>
          <a:custGeom>
            <a:rect b="b" l="l" r="r" t="t"/>
            <a:pathLst>
              <a:path extrusionOk="0" h="1338967" w="1304885">
                <a:moveTo>
                  <a:pt x="0" y="0"/>
                </a:moveTo>
                <a:lnTo>
                  <a:pt x="1304885" y="0"/>
                </a:lnTo>
                <a:lnTo>
                  <a:pt x="1304885" y="1338967"/>
                </a:lnTo>
                <a:lnTo>
                  <a:pt x="0" y="1338967"/>
                </a:lnTo>
                <a:lnTo>
                  <a:pt x="0" y="0"/>
                </a:lnTo>
                <a:close/>
              </a:path>
            </a:pathLst>
          </a:custGeom>
          <a:blipFill rotWithShape="1">
            <a:blip r:embed="rId5">
              <a:alphaModFix/>
            </a:blip>
            <a:stretch>
              <a:fillRect b="0" l="0" r="0" t="0"/>
            </a:stretch>
          </a:blipFill>
          <a:ln>
            <a:noFill/>
          </a:ln>
        </p:spPr>
      </p:sp>
      <p:sp>
        <p:nvSpPr>
          <p:cNvPr id="843" name="Google Shape;843;p29"/>
          <p:cNvSpPr/>
          <p:nvPr/>
        </p:nvSpPr>
        <p:spPr>
          <a:xfrm>
            <a:off x="8818844" y="5619259"/>
            <a:ext cx="1365041" cy="1273211"/>
          </a:xfrm>
          <a:custGeom>
            <a:rect b="b" l="l" r="r" t="t"/>
            <a:pathLst>
              <a:path extrusionOk="0" h="1273211" w="1365041">
                <a:moveTo>
                  <a:pt x="0" y="0"/>
                </a:moveTo>
                <a:lnTo>
                  <a:pt x="1365041" y="0"/>
                </a:lnTo>
                <a:lnTo>
                  <a:pt x="1365041" y="1273211"/>
                </a:lnTo>
                <a:lnTo>
                  <a:pt x="0" y="1273211"/>
                </a:lnTo>
                <a:lnTo>
                  <a:pt x="0" y="0"/>
                </a:lnTo>
                <a:close/>
              </a:path>
            </a:pathLst>
          </a:custGeom>
          <a:blipFill rotWithShape="1">
            <a:blip r:embed="rId6">
              <a:alphaModFix/>
            </a:blip>
            <a:stretch>
              <a:fillRect b="0" l="0" r="0" t="0"/>
            </a:stretch>
          </a:blipFill>
          <a:ln>
            <a:noFill/>
          </a:ln>
        </p:spPr>
      </p:sp>
      <p:sp>
        <p:nvSpPr>
          <p:cNvPr id="844" name="Google Shape;844;p29"/>
          <p:cNvSpPr/>
          <p:nvPr/>
        </p:nvSpPr>
        <p:spPr>
          <a:xfrm>
            <a:off x="15462154" y="7594245"/>
            <a:ext cx="1538561" cy="1538561"/>
          </a:xfrm>
          <a:custGeom>
            <a:rect b="b" l="l" r="r" t="t"/>
            <a:pathLst>
              <a:path extrusionOk="0" h="1538561" w="1538561">
                <a:moveTo>
                  <a:pt x="0" y="0"/>
                </a:moveTo>
                <a:lnTo>
                  <a:pt x="1538561" y="0"/>
                </a:lnTo>
                <a:lnTo>
                  <a:pt x="1538561" y="1538561"/>
                </a:lnTo>
                <a:lnTo>
                  <a:pt x="0" y="1538561"/>
                </a:lnTo>
                <a:lnTo>
                  <a:pt x="0" y="0"/>
                </a:lnTo>
                <a:close/>
              </a:path>
            </a:pathLst>
          </a:custGeom>
          <a:blipFill rotWithShape="1">
            <a:blip r:embed="rId7">
              <a:alphaModFix/>
            </a:blip>
            <a:stretch>
              <a:fillRect b="0" l="0" r="0" t="0"/>
            </a:stretch>
          </a:blipFill>
          <a:ln>
            <a:noFill/>
          </a:ln>
        </p:spPr>
      </p:sp>
      <p:sp>
        <p:nvSpPr>
          <p:cNvPr id="845" name="Google Shape;845;p29"/>
          <p:cNvSpPr/>
          <p:nvPr/>
        </p:nvSpPr>
        <p:spPr>
          <a:xfrm>
            <a:off x="13245299" y="7694042"/>
            <a:ext cx="1234285" cy="1338967"/>
          </a:xfrm>
          <a:custGeom>
            <a:rect b="b" l="l" r="r" t="t"/>
            <a:pathLst>
              <a:path extrusionOk="0" h="1338967" w="1234285">
                <a:moveTo>
                  <a:pt x="0" y="0"/>
                </a:moveTo>
                <a:lnTo>
                  <a:pt x="1234285" y="0"/>
                </a:lnTo>
                <a:lnTo>
                  <a:pt x="1234285" y="1338967"/>
                </a:lnTo>
                <a:lnTo>
                  <a:pt x="0" y="1338967"/>
                </a:lnTo>
                <a:lnTo>
                  <a:pt x="0" y="0"/>
                </a:lnTo>
                <a:close/>
              </a:path>
            </a:pathLst>
          </a:custGeom>
          <a:blipFill rotWithShape="1">
            <a:blip r:embed="rId8">
              <a:alphaModFix/>
            </a:blip>
            <a:stretch>
              <a:fillRect b="0" l="0" r="0" t="0"/>
            </a:stretch>
          </a:blipFill>
          <a:ln>
            <a:noFill/>
          </a:ln>
        </p:spPr>
      </p:sp>
      <p:sp>
        <p:nvSpPr>
          <p:cNvPr id="846" name="Google Shape;846;p29"/>
          <p:cNvSpPr/>
          <p:nvPr/>
        </p:nvSpPr>
        <p:spPr>
          <a:xfrm>
            <a:off x="8818844" y="7694042"/>
            <a:ext cx="1304885" cy="1338967"/>
          </a:xfrm>
          <a:custGeom>
            <a:rect b="b" l="l" r="r" t="t"/>
            <a:pathLst>
              <a:path extrusionOk="0" h="1338967" w="1304885">
                <a:moveTo>
                  <a:pt x="0" y="0"/>
                </a:moveTo>
                <a:lnTo>
                  <a:pt x="1304884" y="0"/>
                </a:lnTo>
                <a:lnTo>
                  <a:pt x="1304884" y="1338967"/>
                </a:lnTo>
                <a:lnTo>
                  <a:pt x="0" y="1338967"/>
                </a:lnTo>
                <a:lnTo>
                  <a:pt x="0" y="0"/>
                </a:lnTo>
                <a:close/>
              </a:path>
            </a:pathLst>
          </a:custGeom>
          <a:blipFill rotWithShape="1">
            <a:blip r:embed="rId9">
              <a:alphaModFix/>
            </a:blip>
            <a:stretch>
              <a:fillRect b="0" l="0" r="0" t="0"/>
            </a:stretch>
          </a:blipFill>
          <a:ln>
            <a:noFill/>
          </a:ln>
        </p:spPr>
      </p:sp>
      <p:sp>
        <p:nvSpPr>
          <p:cNvPr id="847" name="Google Shape;847;p29"/>
          <p:cNvSpPr/>
          <p:nvPr/>
        </p:nvSpPr>
        <p:spPr>
          <a:xfrm>
            <a:off x="13368533" y="3604574"/>
            <a:ext cx="1236278" cy="1202561"/>
          </a:xfrm>
          <a:custGeom>
            <a:rect b="b" l="l" r="r" t="t"/>
            <a:pathLst>
              <a:path extrusionOk="0" h="1202561" w="1236278">
                <a:moveTo>
                  <a:pt x="0" y="0"/>
                </a:moveTo>
                <a:lnTo>
                  <a:pt x="1236278" y="0"/>
                </a:lnTo>
                <a:lnTo>
                  <a:pt x="1236278" y="1202562"/>
                </a:lnTo>
                <a:lnTo>
                  <a:pt x="0" y="1202562"/>
                </a:lnTo>
                <a:lnTo>
                  <a:pt x="0" y="0"/>
                </a:lnTo>
                <a:close/>
              </a:path>
            </a:pathLst>
          </a:custGeom>
          <a:blipFill rotWithShape="1">
            <a:blip r:embed="rId10">
              <a:alphaModFix/>
            </a:blip>
            <a:stretch>
              <a:fillRect b="0" l="0" r="0" t="0"/>
            </a:stretch>
          </a:blipFill>
          <a:ln>
            <a:noFill/>
          </a:ln>
        </p:spPr>
      </p:sp>
      <p:sp>
        <p:nvSpPr>
          <p:cNvPr id="848" name="Google Shape;848;p29"/>
          <p:cNvSpPr/>
          <p:nvPr/>
        </p:nvSpPr>
        <p:spPr>
          <a:xfrm>
            <a:off x="13316446" y="5532510"/>
            <a:ext cx="1236278" cy="1446708"/>
          </a:xfrm>
          <a:custGeom>
            <a:rect b="b" l="l" r="r" t="t"/>
            <a:pathLst>
              <a:path extrusionOk="0" h="1446708" w="1236278">
                <a:moveTo>
                  <a:pt x="0" y="0"/>
                </a:moveTo>
                <a:lnTo>
                  <a:pt x="1236278" y="0"/>
                </a:lnTo>
                <a:lnTo>
                  <a:pt x="1236278" y="1446709"/>
                </a:lnTo>
                <a:lnTo>
                  <a:pt x="0" y="1446709"/>
                </a:lnTo>
                <a:lnTo>
                  <a:pt x="0" y="0"/>
                </a:lnTo>
                <a:close/>
              </a:path>
            </a:pathLst>
          </a:custGeom>
          <a:blipFill rotWithShape="1">
            <a:blip r:embed="rId11">
              <a:alphaModFix/>
            </a:blip>
            <a:stretch>
              <a:fillRect b="0" l="0" r="0" t="0"/>
            </a:stretch>
          </a:blipFill>
          <a:ln>
            <a:noFill/>
          </a:ln>
        </p:spPr>
      </p:sp>
      <p:sp>
        <p:nvSpPr>
          <p:cNvPr id="849" name="Google Shape;849;p29"/>
          <p:cNvSpPr/>
          <p:nvPr/>
        </p:nvSpPr>
        <p:spPr>
          <a:xfrm>
            <a:off x="15422507" y="5446937"/>
            <a:ext cx="1617856" cy="1617856"/>
          </a:xfrm>
          <a:custGeom>
            <a:rect b="b" l="l" r="r" t="t"/>
            <a:pathLst>
              <a:path extrusionOk="0" h="1617856" w="1617856">
                <a:moveTo>
                  <a:pt x="0" y="0"/>
                </a:moveTo>
                <a:lnTo>
                  <a:pt x="1617856" y="0"/>
                </a:lnTo>
                <a:lnTo>
                  <a:pt x="1617856" y="1617855"/>
                </a:lnTo>
                <a:lnTo>
                  <a:pt x="0" y="1617855"/>
                </a:lnTo>
                <a:lnTo>
                  <a:pt x="0" y="0"/>
                </a:lnTo>
                <a:close/>
              </a:path>
            </a:pathLst>
          </a:custGeom>
          <a:blipFill rotWithShape="1">
            <a:blip r:embed="rId12">
              <a:alphaModFix/>
            </a:blip>
            <a:stretch>
              <a:fillRect b="0" l="0" r="0" t="0"/>
            </a:stretch>
          </a:blipFill>
          <a:ln>
            <a:noFill/>
          </a:ln>
        </p:spPr>
      </p:sp>
      <p:sp>
        <p:nvSpPr>
          <p:cNvPr id="850" name="Google Shape;850;p29"/>
          <p:cNvSpPr/>
          <p:nvPr/>
        </p:nvSpPr>
        <p:spPr>
          <a:xfrm>
            <a:off x="11053668" y="5541175"/>
            <a:ext cx="1392995" cy="1429379"/>
          </a:xfrm>
          <a:custGeom>
            <a:rect b="b" l="l" r="r" t="t"/>
            <a:pathLst>
              <a:path extrusionOk="0" h="1429379" w="1392995">
                <a:moveTo>
                  <a:pt x="0" y="0"/>
                </a:moveTo>
                <a:lnTo>
                  <a:pt x="1392995" y="0"/>
                </a:lnTo>
                <a:lnTo>
                  <a:pt x="1392995" y="1429379"/>
                </a:lnTo>
                <a:lnTo>
                  <a:pt x="0" y="1429379"/>
                </a:lnTo>
                <a:lnTo>
                  <a:pt x="0" y="0"/>
                </a:lnTo>
                <a:close/>
              </a:path>
            </a:pathLst>
          </a:custGeom>
          <a:blipFill rotWithShape="1">
            <a:blip r:embed="rId13">
              <a:alphaModFix/>
            </a:blip>
            <a:stretch>
              <a:fillRect b="0" l="0" r="0" t="0"/>
            </a:stretch>
          </a:blipFill>
          <a:ln>
            <a:noFill/>
          </a:ln>
        </p:spPr>
      </p:sp>
      <p:sp>
        <p:nvSpPr>
          <p:cNvPr id="851" name="Google Shape;851;p29"/>
          <p:cNvSpPr/>
          <p:nvPr/>
        </p:nvSpPr>
        <p:spPr>
          <a:xfrm>
            <a:off x="15525435" y="3517826"/>
            <a:ext cx="1411999" cy="1376058"/>
          </a:xfrm>
          <a:custGeom>
            <a:rect b="b" l="l" r="r" t="t"/>
            <a:pathLst>
              <a:path extrusionOk="0" h="1376058" w="1411999">
                <a:moveTo>
                  <a:pt x="0" y="0"/>
                </a:moveTo>
                <a:lnTo>
                  <a:pt x="1411999" y="0"/>
                </a:lnTo>
                <a:lnTo>
                  <a:pt x="1411999" y="1376058"/>
                </a:lnTo>
                <a:lnTo>
                  <a:pt x="0" y="1376058"/>
                </a:lnTo>
                <a:lnTo>
                  <a:pt x="0" y="0"/>
                </a:lnTo>
                <a:close/>
              </a:path>
            </a:pathLst>
          </a:custGeom>
          <a:blipFill rotWithShape="1">
            <a:blip r:embed="rId14">
              <a:alphaModFix/>
            </a:blip>
            <a:stretch>
              <a:fillRect b="0" l="0" r="0" t="0"/>
            </a:stretch>
          </a:blipFill>
          <a:ln>
            <a:noFill/>
          </a:ln>
        </p:spPr>
      </p:sp>
      <p:sp>
        <p:nvSpPr>
          <p:cNvPr id="852" name="Google Shape;852;p29"/>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grpSp>
        <p:nvGrpSpPr>
          <p:cNvPr id="857" name="Google Shape;857;p30"/>
          <p:cNvGrpSpPr/>
          <p:nvPr/>
        </p:nvGrpSpPr>
        <p:grpSpPr>
          <a:xfrm>
            <a:off x="0" y="-160280"/>
            <a:ext cx="1189071" cy="1350112"/>
            <a:chOff x="0" y="-38100"/>
            <a:chExt cx="282652" cy="320933"/>
          </a:xfrm>
        </p:grpSpPr>
        <p:sp>
          <p:nvSpPr>
            <p:cNvPr id="858" name="Google Shape;858;p30"/>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859" name="Google Shape;859;p30"/>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0" name="Google Shape;860;p30"/>
          <p:cNvGrpSpPr/>
          <p:nvPr/>
        </p:nvGrpSpPr>
        <p:grpSpPr>
          <a:xfrm>
            <a:off x="1189071" y="-144661"/>
            <a:ext cx="17098929" cy="10431661"/>
            <a:chOff x="0" y="-38100"/>
            <a:chExt cx="4503422" cy="2747433"/>
          </a:xfrm>
        </p:grpSpPr>
        <p:sp>
          <p:nvSpPr>
            <p:cNvPr id="861" name="Google Shape;861;p30"/>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862" name="Google Shape;862;p30"/>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63" name="Google Shape;863;p30"/>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864" name="Google Shape;864;p30"/>
          <p:cNvSpPr txBox="1"/>
          <p:nvPr/>
        </p:nvSpPr>
        <p:spPr>
          <a:xfrm>
            <a:off x="6231650" y="623447"/>
            <a:ext cx="7013771" cy="1863339"/>
          </a:xfrm>
          <a:prstGeom prst="rect">
            <a:avLst/>
          </a:prstGeom>
          <a:noFill/>
          <a:ln>
            <a:noFill/>
          </a:ln>
        </p:spPr>
        <p:txBody>
          <a:bodyPr anchorCtr="0" anchor="t" bIns="0" lIns="0" spcFirstLastPara="1" rIns="0" wrap="square" tIns="0">
            <a:spAutoFit/>
          </a:bodyPr>
          <a:lstStyle/>
          <a:p>
            <a:pPr indent="0" lvl="0" marL="0" marR="0" rtl="0" algn="ctr">
              <a:lnSpc>
                <a:spcPct val="121001"/>
              </a:lnSpc>
              <a:spcBef>
                <a:spcPts val="0"/>
              </a:spcBef>
              <a:spcAft>
                <a:spcPts val="0"/>
              </a:spcAft>
              <a:buNone/>
            </a:pPr>
            <a:r>
              <a:rPr b="0" i="0" lang="en-US" sz="12118" u="none" cap="none" strike="noStrike">
                <a:solidFill>
                  <a:srgbClr val="000000"/>
                </a:solidFill>
                <a:latin typeface="Julius Sans One"/>
                <a:ea typeface="Julius Sans One"/>
                <a:cs typeface="Julius Sans One"/>
                <a:sym typeface="Julius Sans One"/>
              </a:rPr>
              <a:t>CREDITS</a:t>
            </a:r>
            <a:endParaRPr/>
          </a:p>
        </p:txBody>
      </p:sp>
      <p:sp>
        <p:nvSpPr>
          <p:cNvPr id="865" name="Google Shape;865;p30"/>
          <p:cNvSpPr txBox="1"/>
          <p:nvPr/>
        </p:nvSpPr>
        <p:spPr>
          <a:xfrm>
            <a:off x="6881091" y="2782061"/>
            <a:ext cx="5714890" cy="1042465"/>
          </a:xfrm>
          <a:prstGeom prst="rect">
            <a:avLst/>
          </a:prstGeom>
          <a:noFill/>
          <a:ln>
            <a:noFill/>
          </a:ln>
        </p:spPr>
        <p:txBody>
          <a:bodyPr anchorCtr="0" anchor="t" bIns="0" lIns="0" spcFirstLastPara="1" rIns="0" wrap="square" tIns="0">
            <a:spAutoFit/>
          </a:bodyPr>
          <a:lstStyle/>
          <a:p>
            <a:pPr indent="0" lvl="1" marL="0" marR="0" rtl="0" algn="ctr">
              <a:lnSpc>
                <a:spcPct val="157981"/>
              </a:lnSpc>
              <a:spcBef>
                <a:spcPts val="0"/>
              </a:spcBef>
              <a:spcAft>
                <a:spcPts val="0"/>
              </a:spcAft>
              <a:buNone/>
            </a:pPr>
            <a:r>
              <a:rPr b="0" i="0" lang="en-US" sz="2675" u="none" cap="none" strike="noStrike">
                <a:solidFill>
                  <a:srgbClr val="000000"/>
                </a:solidFill>
                <a:latin typeface="Jaldi"/>
                <a:ea typeface="Jaldi"/>
                <a:cs typeface="Jaldi"/>
                <a:sym typeface="Jaldi"/>
              </a:rPr>
              <a:t>This presentation template is free for everyone to use thanks to the following:</a:t>
            </a:r>
            <a:endParaRPr/>
          </a:p>
        </p:txBody>
      </p:sp>
      <p:sp>
        <p:nvSpPr>
          <p:cNvPr id="866" name="Google Shape;866;p30"/>
          <p:cNvSpPr txBox="1"/>
          <p:nvPr/>
        </p:nvSpPr>
        <p:spPr>
          <a:xfrm>
            <a:off x="7088114" y="8413771"/>
            <a:ext cx="5300843" cy="571882"/>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Jaldi"/>
                <a:ea typeface="Jaldi"/>
                <a:cs typeface="Jaldi"/>
                <a:sym typeface="Jaldi"/>
              </a:rPr>
              <a:t>for the photos</a:t>
            </a:r>
            <a:endParaRPr/>
          </a:p>
        </p:txBody>
      </p:sp>
      <p:sp>
        <p:nvSpPr>
          <p:cNvPr id="867" name="Google Shape;867;p30"/>
          <p:cNvSpPr txBox="1"/>
          <p:nvPr/>
        </p:nvSpPr>
        <p:spPr>
          <a:xfrm>
            <a:off x="4902562" y="7081091"/>
            <a:ext cx="9671947" cy="1436123"/>
          </a:xfrm>
          <a:prstGeom prst="rect">
            <a:avLst/>
          </a:prstGeom>
          <a:noFill/>
          <a:ln>
            <a:noFill/>
          </a:ln>
        </p:spPr>
        <p:txBody>
          <a:bodyPr anchorCtr="0" anchor="t" bIns="0" lIns="0" spcFirstLastPara="1" rIns="0" wrap="square" tIns="0">
            <a:spAutoFit/>
          </a:bodyPr>
          <a:lstStyle/>
          <a:p>
            <a:pPr indent="0" lvl="0" marL="0" marR="0" rtl="0" algn="ctr">
              <a:lnSpc>
                <a:spcPct val="250009"/>
              </a:lnSpc>
              <a:spcBef>
                <a:spcPts val="0"/>
              </a:spcBef>
              <a:spcAft>
                <a:spcPts val="0"/>
              </a:spcAft>
              <a:buNone/>
            </a:pPr>
            <a:r>
              <a:rPr b="1" i="0" lang="en-US" sz="5205" u="none" cap="none" strike="noStrike">
                <a:solidFill>
                  <a:srgbClr val="000000"/>
                </a:solidFill>
                <a:latin typeface="Jaldi"/>
                <a:ea typeface="Jaldi"/>
                <a:cs typeface="Jaldi"/>
                <a:sym typeface="Jaldi"/>
              </a:rPr>
              <a:t>Pexels &amp; Pixabay</a:t>
            </a:r>
            <a:endParaRPr/>
          </a:p>
        </p:txBody>
      </p:sp>
      <p:sp>
        <p:nvSpPr>
          <p:cNvPr id="868" name="Google Shape;868;p30"/>
          <p:cNvSpPr txBox="1"/>
          <p:nvPr/>
        </p:nvSpPr>
        <p:spPr>
          <a:xfrm>
            <a:off x="6881091" y="6270195"/>
            <a:ext cx="5715000" cy="415500"/>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Jaldi"/>
                <a:ea typeface="Jaldi"/>
                <a:cs typeface="Jaldi"/>
                <a:sym typeface="Jaldi"/>
              </a:rPr>
              <a:t>for the presentation template</a:t>
            </a:r>
            <a:endParaRPr/>
          </a:p>
        </p:txBody>
      </p:sp>
      <p:sp>
        <p:nvSpPr>
          <p:cNvPr id="869" name="Google Shape;869;p30"/>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pic>
        <p:nvPicPr>
          <p:cNvPr id="870" name="Google Shape;870;p30"/>
          <p:cNvPicPr preferRelativeResize="0"/>
          <p:nvPr/>
        </p:nvPicPr>
        <p:blipFill>
          <a:blip r:embed="rId3">
            <a:alphaModFix/>
          </a:blip>
          <a:stretch>
            <a:fillRect/>
          </a:stretch>
        </p:blipFill>
        <p:spPr>
          <a:xfrm>
            <a:off x="7285950" y="4836925"/>
            <a:ext cx="4905299" cy="123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11"/>
          <p:cNvGrpSpPr/>
          <p:nvPr/>
        </p:nvGrpSpPr>
        <p:grpSpPr>
          <a:xfrm>
            <a:off x="0" y="-144661"/>
            <a:ext cx="18288000" cy="10431661"/>
            <a:chOff x="0" y="-38100"/>
            <a:chExt cx="4816593" cy="2747433"/>
          </a:xfrm>
        </p:grpSpPr>
        <p:sp>
          <p:nvSpPr>
            <p:cNvPr id="225" name="Google Shape;225;p11"/>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1F7CBF"/>
            </a:solidFill>
            <a:ln>
              <a:noFill/>
            </a:ln>
          </p:spPr>
        </p:sp>
        <p:sp>
          <p:nvSpPr>
            <p:cNvPr id="226" name="Google Shape;226;p11"/>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27" name="Google Shape;227;p11"/>
          <p:cNvPicPr preferRelativeResize="0"/>
          <p:nvPr/>
        </p:nvPicPr>
        <p:blipFill rotWithShape="1">
          <a:blip r:embed="rId3">
            <a:alphaModFix amt="25000"/>
          </a:blip>
          <a:srcRect b="12997" l="1278" r="16494" t="17666"/>
          <a:stretch/>
        </p:blipFill>
        <p:spPr>
          <a:xfrm>
            <a:off x="0" y="0"/>
            <a:ext cx="18288000" cy="10287000"/>
          </a:xfrm>
          <a:prstGeom prst="rect">
            <a:avLst/>
          </a:prstGeom>
          <a:noFill/>
          <a:ln>
            <a:noFill/>
          </a:ln>
        </p:spPr>
      </p:pic>
      <p:grpSp>
        <p:nvGrpSpPr>
          <p:cNvPr id="228" name="Google Shape;228;p11"/>
          <p:cNvGrpSpPr/>
          <p:nvPr/>
        </p:nvGrpSpPr>
        <p:grpSpPr>
          <a:xfrm>
            <a:off x="6638356" y="-1149716"/>
            <a:ext cx="5011289" cy="5880451"/>
            <a:chOff x="0" y="-38100"/>
            <a:chExt cx="1319846" cy="1548761"/>
          </a:xfrm>
        </p:grpSpPr>
        <p:sp>
          <p:nvSpPr>
            <p:cNvPr id="229" name="Google Shape;229;p11"/>
            <p:cNvSpPr/>
            <p:nvPr/>
          </p:nvSpPr>
          <p:spPr>
            <a:xfrm>
              <a:off x="0" y="0"/>
              <a:ext cx="1319846" cy="1510661"/>
            </a:xfrm>
            <a:custGeom>
              <a:rect b="b" l="l" r="r" t="t"/>
              <a:pathLst>
                <a:path extrusionOk="0" h="1510661" w="1319846">
                  <a:moveTo>
                    <a:pt x="0" y="0"/>
                  </a:moveTo>
                  <a:lnTo>
                    <a:pt x="1319846" y="0"/>
                  </a:lnTo>
                  <a:lnTo>
                    <a:pt x="1319846" y="1510661"/>
                  </a:lnTo>
                  <a:lnTo>
                    <a:pt x="0" y="1510661"/>
                  </a:lnTo>
                  <a:close/>
                </a:path>
              </a:pathLst>
            </a:custGeom>
            <a:solidFill>
              <a:srgbClr val="FFFFFF">
                <a:alpha val="26666"/>
              </a:srgbClr>
            </a:solidFill>
            <a:ln>
              <a:noFill/>
            </a:ln>
          </p:spPr>
        </p:sp>
        <p:sp>
          <p:nvSpPr>
            <p:cNvPr id="230" name="Google Shape;230;p11"/>
            <p:cNvSpPr txBox="1"/>
            <p:nvPr/>
          </p:nvSpPr>
          <p:spPr>
            <a:xfrm>
              <a:off x="0" y="-38100"/>
              <a:ext cx="1319846" cy="154876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11"/>
          <p:cNvSpPr txBox="1"/>
          <p:nvPr/>
        </p:nvSpPr>
        <p:spPr>
          <a:xfrm>
            <a:off x="2031253" y="5323859"/>
            <a:ext cx="14225400" cy="431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025" u="none" cap="none" strike="noStrike">
                <a:solidFill>
                  <a:srgbClr val="FFFFFF"/>
                </a:solidFill>
                <a:latin typeface="Julius Sans One"/>
                <a:ea typeface="Julius Sans One"/>
                <a:cs typeface="Julius Sans One"/>
                <a:sym typeface="Julius Sans One"/>
              </a:rPr>
              <a:t>PLANNING ESSENTIALS</a:t>
            </a:r>
            <a:endParaRPr/>
          </a:p>
        </p:txBody>
      </p:sp>
      <p:sp>
        <p:nvSpPr>
          <p:cNvPr id="232" name="Google Shape;232;p11"/>
          <p:cNvSpPr txBox="1"/>
          <p:nvPr/>
        </p:nvSpPr>
        <p:spPr>
          <a:xfrm>
            <a:off x="6828076" y="698153"/>
            <a:ext cx="4631847" cy="3772153"/>
          </a:xfrm>
          <a:prstGeom prst="rect">
            <a:avLst/>
          </a:prstGeom>
          <a:noFill/>
          <a:ln>
            <a:noFill/>
          </a:ln>
        </p:spPr>
        <p:txBody>
          <a:bodyPr anchorCtr="0" anchor="t" bIns="0" lIns="0" spcFirstLastPara="1" rIns="0" wrap="square" tIns="0">
            <a:spAutoFit/>
          </a:bodyPr>
          <a:lstStyle/>
          <a:p>
            <a:pPr indent="0" lvl="0" marL="0" marR="0" rtl="0" algn="ctr">
              <a:lnSpc>
                <a:spcPct val="120998"/>
              </a:lnSpc>
              <a:spcBef>
                <a:spcPts val="0"/>
              </a:spcBef>
              <a:spcAft>
                <a:spcPts val="0"/>
              </a:spcAft>
              <a:buNone/>
            </a:pPr>
            <a:r>
              <a:rPr b="0" i="0" lang="en-US" sz="24597" u="none" cap="none" strike="noStrike">
                <a:solidFill>
                  <a:srgbClr val="FFFFFF"/>
                </a:solidFill>
                <a:latin typeface="Julius Sans One"/>
                <a:ea typeface="Julius Sans One"/>
                <a:cs typeface="Julius Sans One"/>
                <a:sym typeface="Julius Sans One"/>
              </a:rP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pSp>
        <p:nvGrpSpPr>
          <p:cNvPr id="237" name="Google Shape;237;p12"/>
          <p:cNvGrpSpPr/>
          <p:nvPr/>
        </p:nvGrpSpPr>
        <p:grpSpPr>
          <a:xfrm>
            <a:off x="1189071" y="-144661"/>
            <a:ext cx="17098929" cy="10431661"/>
            <a:chOff x="0" y="-38100"/>
            <a:chExt cx="4503422" cy="2747433"/>
          </a:xfrm>
        </p:grpSpPr>
        <p:sp>
          <p:nvSpPr>
            <p:cNvPr id="238" name="Google Shape;238;p12"/>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239" name="Google Shape;239;p12"/>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12"/>
          <p:cNvGrpSpPr/>
          <p:nvPr/>
        </p:nvGrpSpPr>
        <p:grpSpPr>
          <a:xfrm>
            <a:off x="12043610" y="-160280"/>
            <a:ext cx="1989894" cy="4987249"/>
            <a:chOff x="0" y="-38100"/>
            <a:chExt cx="473014" cy="1185511"/>
          </a:xfrm>
        </p:grpSpPr>
        <p:sp>
          <p:nvSpPr>
            <p:cNvPr id="241" name="Google Shape;241;p12"/>
            <p:cNvSpPr/>
            <p:nvPr/>
          </p:nvSpPr>
          <p:spPr>
            <a:xfrm>
              <a:off x="0" y="0"/>
              <a:ext cx="473014" cy="1147411"/>
            </a:xfrm>
            <a:custGeom>
              <a:rect b="b" l="l" r="r" t="t"/>
              <a:pathLst>
                <a:path extrusionOk="0" h="1147411" w="473014">
                  <a:moveTo>
                    <a:pt x="0" y="0"/>
                  </a:moveTo>
                  <a:lnTo>
                    <a:pt x="473014" y="0"/>
                  </a:lnTo>
                  <a:lnTo>
                    <a:pt x="473014" y="1147411"/>
                  </a:lnTo>
                  <a:lnTo>
                    <a:pt x="0" y="1147411"/>
                  </a:lnTo>
                  <a:close/>
                </a:path>
              </a:pathLst>
            </a:custGeom>
            <a:solidFill>
              <a:srgbClr val="1F7CBF"/>
            </a:solidFill>
            <a:ln>
              <a:noFill/>
            </a:ln>
          </p:spPr>
        </p:sp>
        <p:sp>
          <p:nvSpPr>
            <p:cNvPr id="242" name="Google Shape;242;p12"/>
            <p:cNvSpPr txBox="1"/>
            <p:nvPr/>
          </p:nvSpPr>
          <p:spPr>
            <a:xfrm>
              <a:off x="0" y="-38100"/>
              <a:ext cx="473014" cy="11855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3" name="Google Shape;243;p12"/>
          <p:cNvPicPr preferRelativeResize="0"/>
          <p:nvPr/>
        </p:nvPicPr>
        <p:blipFill rotWithShape="1">
          <a:blip r:embed="rId3">
            <a:alphaModFix/>
          </a:blip>
          <a:srcRect b="741" l="0" r="0" t="742"/>
          <a:stretch/>
        </p:blipFill>
        <p:spPr>
          <a:xfrm>
            <a:off x="2243554" y="1628981"/>
            <a:ext cx="5256572" cy="7767722"/>
          </a:xfrm>
          <a:prstGeom prst="rect">
            <a:avLst/>
          </a:prstGeom>
          <a:noFill/>
          <a:ln>
            <a:noFill/>
          </a:ln>
        </p:spPr>
      </p:pic>
      <p:pic>
        <p:nvPicPr>
          <p:cNvPr id="244" name="Google Shape;244;p12"/>
          <p:cNvPicPr preferRelativeResize="0"/>
          <p:nvPr/>
        </p:nvPicPr>
        <p:blipFill rotWithShape="1">
          <a:blip r:embed="rId4">
            <a:alphaModFix/>
          </a:blip>
          <a:srcRect b="22254" l="0" r="0" t="18943"/>
          <a:stretch/>
        </p:blipFill>
        <p:spPr>
          <a:xfrm>
            <a:off x="8586432" y="0"/>
            <a:ext cx="5256572" cy="4636469"/>
          </a:xfrm>
          <a:prstGeom prst="rect">
            <a:avLst/>
          </a:prstGeom>
          <a:noFill/>
          <a:ln>
            <a:noFill/>
          </a:ln>
        </p:spPr>
      </p:pic>
      <p:sp>
        <p:nvSpPr>
          <p:cNvPr id="245" name="Google Shape;245;p12"/>
          <p:cNvSpPr txBox="1"/>
          <p:nvPr/>
        </p:nvSpPr>
        <p:spPr>
          <a:xfrm>
            <a:off x="9373557" y="5749988"/>
            <a:ext cx="7940062" cy="1596539"/>
          </a:xfrm>
          <a:prstGeom prst="rect">
            <a:avLst/>
          </a:prstGeom>
          <a:noFill/>
          <a:ln>
            <a:noFill/>
          </a:ln>
        </p:spPr>
        <p:txBody>
          <a:bodyPr anchorCtr="0" anchor="t" bIns="0" lIns="0" spcFirstLastPara="1" rIns="0" wrap="square" tIns="0">
            <a:spAutoFit/>
          </a:bodyPr>
          <a:lstStyle/>
          <a:p>
            <a:pPr indent="0" lvl="0" marL="0" marR="0" rtl="0" algn="r">
              <a:lnSpc>
                <a:spcPct val="120997"/>
              </a:lnSpc>
              <a:spcBef>
                <a:spcPts val="0"/>
              </a:spcBef>
              <a:spcAft>
                <a:spcPts val="0"/>
              </a:spcAft>
              <a:buNone/>
            </a:pPr>
            <a:r>
              <a:rPr b="0" i="0" lang="en-US" sz="10382" u="none" cap="none" strike="noStrike">
                <a:solidFill>
                  <a:srgbClr val="000000"/>
                </a:solidFill>
                <a:latin typeface="Julius Sans One"/>
                <a:ea typeface="Julius Sans One"/>
                <a:cs typeface="Julius Sans One"/>
                <a:sym typeface="Julius Sans One"/>
              </a:rPr>
              <a:t>OVERVIEW</a:t>
            </a:r>
            <a:endParaRPr/>
          </a:p>
        </p:txBody>
      </p:sp>
      <p:sp>
        <p:nvSpPr>
          <p:cNvPr id="246" name="Google Shape;246;p12"/>
          <p:cNvSpPr txBox="1"/>
          <p:nvPr/>
        </p:nvSpPr>
        <p:spPr>
          <a:xfrm>
            <a:off x="9144000" y="7561934"/>
            <a:ext cx="8169619" cy="1368044"/>
          </a:xfrm>
          <a:prstGeom prst="rect">
            <a:avLst/>
          </a:prstGeom>
          <a:noFill/>
          <a:ln>
            <a:noFill/>
          </a:ln>
        </p:spPr>
        <p:txBody>
          <a:bodyPr anchorCtr="0" anchor="t" bIns="0" lIns="0" spcFirstLastPara="1" rIns="0" wrap="square" tIns="0">
            <a:spAutoFit/>
          </a:bodyPr>
          <a:lstStyle/>
          <a:p>
            <a:pPr indent="0" lvl="0" marL="0" marR="0" rtl="0" algn="r">
              <a:lnSpc>
                <a:spcPct val="169031"/>
              </a:lnSpc>
              <a:spcBef>
                <a:spcPts val="0"/>
              </a:spcBef>
              <a:spcAft>
                <a:spcPts val="0"/>
              </a:spcAft>
              <a:buNone/>
            </a:pPr>
            <a:r>
              <a:rPr b="0" i="0" lang="en-US" sz="2199" u="none" cap="none" strike="noStrike">
                <a:solidFill>
                  <a:srgbClr val="000000"/>
                </a:solidFill>
                <a:latin typeface="Jaldi"/>
                <a:ea typeface="Jaldi"/>
                <a:cs typeface="Jaldi"/>
                <a:sym typeface="Jaldi"/>
              </a:rPr>
              <a:t>Objectives and Key Results (OKRs) are a goal-setting framework used to define and track objectives and their outcomes. OKRs ensure that everyone in the organization is moving in the same direction with clear priorities.</a:t>
            </a:r>
            <a:endParaRPr/>
          </a:p>
        </p:txBody>
      </p:sp>
      <p:grpSp>
        <p:nvGrpSpPr>
          <p:cNvPr id="247" name="Google Shape;247;p12"/>
          <p:cNvGrpSpPr/>
          <p:nvPr/>
        </p:nvGrpSpPr>
        <p:grpSpPr>
          <a:xfrm>
            <a:off x="0" y="-160280"/>
            <a:ext cx="1189071" cy="1350112"/>
            <a:chOff x="0" y="-38100"/>
            <a:chExt cx="282652" cy="320933"/>
          </a:xfrm>
        </p:grpSpPr>
        <p:sp>
          <p:nvSpPr>
            <p:cNvPr id="248" name="Google Shape;248;p12"/>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249" name="Google Shape;249;p12"/>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2"/>
          <p:cNvGrpSpPr/>
          <p:nvPr/>
        </p:nvGrpSpPr>
        <p:grpSpPr>
          <a:xfrm>
            <a:off x="1716360" y="4196361"/>
            <a:ext cx="1054389" cy="6090639"/>
            <a:chOff x="0" y="-38100"/>
            <a:chExt cx="250637" cy="1447796"/>
          </a:xfrm>
        </p:grpSpPr>
        <p:sp>
          <p:nvSpPr>
            <p:cNvPr id="251" name="Google Shape;251;p12"/>
            <p:cNvSpPr/>
            <p:nvPr/>
          </p:nvSpPr>
          <p:spPr>
            <a:xfrm>
              <a:off x="0" y="0"/>
              <a:ext cx="250637" cy="1409696"/>
            </a:xfrm>
            <a:custGeom>
              <a:rect b="b" l="l" r="r" t="t"/>
              <a:pathLst>
                <a:path extrusionOk="0" h="1409696" w="250637">
                  <a:moveTo>
                    <a:pt x="0" y="0"/>
                  </a:moveTo>
                  <a:lnTo>
                    <a:pt x="250637" y="0"/>
                  </a:lnTo>
                  <a:lnTo>
                    <a:pt x="250637" y="1409696"/>
                  </a:lnTo>
                  <a:lnTo>
                    <a:pt x="0" y="1409696"/>
                  </a:lnTo>
                  <a:close/>
                </a:path>
              </a:pathLst>
            </a:custGeom>
            <a:solidFill>
              <a:srgbClr val="FFFFFF">
                <a:alpha val="27450"/>
              </a:srgbClr>
            </a:solidFill>
            <a:ln>
              <a:noFill/>
            </a:ln>
          </p:spPr>
        </p:sp>
        <p:sp>
          <p:nvSpPr>
            <p:cNvPr id="252" name="Google Shape;252;p12"/>
            <p:cNvSpPr txBox="1"/>
            <p:nvPr/>
          </p:nvSpPr>
          <p:spPr>
            <a:xfrm>
              <a:off x="0" y="-38100"/>
              <a:ext cx="250637" cy="14477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3" name="Google Shape;253;p12"/>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254" name="Google Shape;254;p12"/>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13"/>
          <p:cNvGrpSpPr/>
          <p:nvPr/>
        </p:nvGrpSpPr>
        <p:grpSpPr>
          <a:xfrm>
            <a:off x="1189071" y="-144662"/>
            <a:ext cx="17099043" cy="10431728"/>
            <a:chOff x="0" y="-38100"/>
            <a:chExt cx="4503422" cy="2747433"/>
          </a:xfrm>
        </p:grpSpPr>
        <p:sp>
          <p:nvSpPr>
            <p:cNvPr id="260" name="Google Shape;260;p13"/>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261" name="Google Shape;261;p13"/>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13"/>
          <p:cNvGrpSpPr/>
          <p:nvPr/>
        </p:nvGrpSpPr>
        <p:grpSpPr>
          <a:xfrm>
            <a:off x="11312224" y="5724479"/>
            <a:ext cx="2766326" cy="3497548"/>
            <a:chOff x="0" y="-38100"/>
            <a:chExt cx="728580" cy="921165"/>
          </a:xfrm>
        </p:grpSpPr>
        <p:sp>
          <p:nvSpPr>
            <p:cNvPr id="263" name="Google Shape;263;p13"/>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264" name="Google Shape;264;p13"/>
            <p:cNvSpPr txBox="1"/>
            <p:nvPr/>
          </p:nvSpPr>
          <p:spPr>
            <a:xfrm>
              <a:off x="0" y="-38100"/>
              <a:ext cx="728580" cy="9211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13"/>
          <p:cNvGrpSpPr/>
          <p:nvPr/>
        </p:nvGrpSpPr>
        <p:grpSpPr>
          <a:xfrm>
            <a:off x="11429492" y="5883063"/>
            <a:ext cx="2493691" cy="3230761"/>
            <a:chOff x="0" y="-38100"/>
            <a:chExt cx="656775" cy="850900"/>
          </a:xfrm>
        </p:grpSpPr>
        <p:sp>
          <p:nvSpPr>
            <p:cNvPr id="266" name="Google Shape;266;p13"/>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267" name="Google Shape;267;p13"/>
            <p:cNvSpPr txBox="1"/>
            <p:nvPr/>
          </p:nvSpPr>
          <p:spPr>
            <a:xfrm>
              <a:off x="0" y="-38100"/>
              <a:ext cx="65677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68" name="Google Shape;268;p13"/>
          <p:cNvPicPr preferRelativeResize="0"/>
          <p:nvPr/>
        </p:nvPicPr>
        <p:blipFill>
          <a:blip r:embed="rId3">
            <a:alphaModFix/>
          </a:blip>
          <a:stretch>
            <a:fillRect/>
          </a:stretch>
        </p:blipFill>
        <p:spPr>
          <a:xfrm>
            <a:off x="12045911" y="6555475"/>
            <a:ext cx="1249775" cy="1249775"/>
          </a:xfrm>
          <a:prstGeom prst="rect">
            <a:avLst/>
          </a:prstGeom>
          <a:noFill/>
          <a:ln>
            <a:noFill/>
          </a:ln>
        </p:spPr>
      </p:pic>
      <p:grpSp>
        <p:nvGrpSpPr>
          <p:cNvPr id="269" name="Google Shape;269;p13"/>
          <p:cNvGrpSpPr/>
          <p:nvPr/>
        </p:nvGrpSpPr>
        <p:grpSpPr>
          <a:xfrm>
            <a:off x="3915483" y="3763225"/>
            <a:ext cx="11684204" cy="2239309"/>
            <a:chOff x="0" y="0"/>
            <a:chExt cx="15578939" cy="2985746"/>
          </a:xfrm>
        </p:grpSpPr>
        <p:cxnSp>
          <p:nvCxnSpPr>
            <p:cNvPr id="270" name="Google Shape;270;p13"/>
            <p:cNvCxnSpPr/>
            <p:nvPr/>
          </p:nvCxnSpPr>
          <p:spPr>
            <a:xfrm rot="10800000">
              <a:off x="25400" y="1593011"/>
              <a:ext cx="0" cy="1392735"/>
            </a:xfrm>
            <a:prstGeom prst="straightConnector1">
              <a:avLst/>
            </a:prstGeom>
            <a:noFill/>
            <a:ln cap="flat" cmpd="sng" w="50800">
              <a:solidFill>
                <a:srgbClr val="FFFFFF"/>
              </a:solidFill>
              <a:prstDash val="solid"/>
              <a:round/>
              <a:headEnd len="sm" w="sm" type="none"/>
              <a:tailEnd len="sm" w="sm" type="none"/>
            </a:ln>
          </p:spPr>
        </p:cxnSp>
        <p:cxnSp>
          <p:nvCxnSpPr>
            <p:cNvPr id="271" name="Google Shape;271;p13"/>
            <p:cNvCxnSpPr/>
            <p:nvPr/>
          </p:nvCxnSpPr>
          <p:spPr>
            <a:xfrm rot="10800000">
              <a:off x="15553539" y="1593011"/>
              <a:ext cx="0" cy="1392735"/>
            </a:xfrm>
            <a:prstGeom prst="straightConnector1">
              <a:avLst/>
            </a:prstGeom>
            <a:noFill/>
            <a:ln cap="flat" cmpd="sng" w="50800">
              <a:solidFill>
                <a:srgbClr val="FFFFFF"/>
              </a:solidFill>
              <a:prstDash val="solid"/>
              <a:round/>
              <a:headEnd len="sm" w="sm" type="none"/>
              <a:tailEnd len="sm" w="sm" type="none"/>
            </a:ln>
          </p:spPr>
        </p:cxnSp>
        <p:cxnSp>
          <p:nvCxnSpPr>
            <p:cNvPr id="272" name="Google Shape;272;p13"/>
            <p:cNvCxnSpPr/>
            <p:nvPr/>
          </p:nvCxnSpPr>
          <p:spPr>
            <a:xfrm rot="10800000">
              <a:off x="11706538" y="1593011"/>
              <a:ext cx="0" cy="1392735"/>
            </a:xfrm>
            <a:prstGeom prst="straightConnector1">
              <a:avLst/>
            </a:prstGeom>
            <a:noFill/>
            <a:ln cap="flat" cmpd="sng" w="50800">
              <a:solidFill>
                <a:srgbClr val="FFFFFF"/>
              </a:solidFill>
              <a:prstDash val="solid"/>
              <a:round/>
              <a:headEnd len="sm" w="sm" type="none"/>
              <a:tailEnd len="sm" w="sm" type="none"/>
            </a:ln>
          </p:spPr>
        </p:cxnSp>
        <p:cxnSp>
          <p:nvCxnSpPr>
            <p:cNvPr id="273" name="Google Shape;273;p13"/>
            <p:cNvCxnSpPr/>
            <p:nvPr/>
          </p:nvCxnSpPr>
          <p:spPr>
            <a:xfrm rot="10800000">
              <a:off x="7738669" y="0"/>
              <a:ext cx="0" cy="2985746"/>
            </a:xfrm>
            <a:prstGeom prst="straightConnector1">
              <a:avLst/>
            </a:prstGeom>
            <a:noFill/>
            <a:ln cap="flat" cmpd="sng" w="50800">
              <a:solidFill>
                <a:srgbClr val="FFFFFF"/>
              </a:solidFill>
              <a:prstDash val="solid"/>
              <a:round/>
              <a:headEnd len="sm" w="sm" type="none"/>
              <a:tailEnd len="sm" w="sm" type="none"/>
            </a:ln>
          </p:spPr>
        </p:cxnSp>
        <p:cxnSp>
          <p:nvCxnSpPr>
            <p:cNvPr id="274" name="Google Shape;274;p13"/>
            <p:cNvCxnSpPr/>
            <p:nvPr/>
          </p:nvCxnSpPr>
          <p:spPr>
            <a:xfrm rot="10800000">
              <a:off x="3821601" y="1593011"/>
              <a:ext cx="0" cy="1392735"/>
            </a:xfrm>
            <a:prstGeom prst="straightConnector1">
              <a:avLst/>
            </a:prstGeom>
            <a:noFill/>
            <a:ln cap="flat" cmpd="sng" w="50800">
              <a:solidFill>
                <a:srgbClr val="FFFFFF"/>
              </a:solidFill>
              <a:prstDash val="solid"/>
              <a:round/>
              <a:headEnd len="sm" w="sm" type="none"/>
              <a:tailEnd len="sm" w="sm" type="none"/>
            </a:ln>
          </p:spPr>
        </p:cxnSp>
        <p:cxnSp>
          <p:nvCxnSpPr>
            <p:cNvPr id="275" name="Google Shape;275;p13"/>
            <p:cNvCxnSpPr/>
            <p:nvPr/>
          </p:nvCxnSpPr>
          <p:spPr>
            <a:xfrm>
              <a:off x="0" y="1593011"/>
              <a:ext cx="15578939" cy="0"/>
            </a:xfrm>
            <a:prstGeom prst="straightConnector1">
              <a:avLst/>
            </a:prstGeom>
            <a:noFill/>
            <a:ln cap="flat" cmpd="sng" w="50800">
              <a:solidFill>
                <a:srgbClr val="FFFFFF"/>
              </a:solidFill>
              <a:prstDash val="solid"/>
              <a:round/>
              <a:headEnd len="sm" w="sm" type="none"/>
              <a:tailEnd len="sm" w="sm" type="none"/>
            </a:ln>
          </p:spPr>
        </p:cxnSp>
      </p:grpSp>
      <p:grpSp>
        <p:nvGrpSpPr>
          <p:cNvPr id="276" name="Google Shape;276;p13"/>
          <p:cNvGrpSpPr/>
          <p:nvPr/>
        </p:nvGrpSpPr>
        <p:grpSpPr>
          <a:xfrm>
            <a:off x="2479769" y="5724479"/>
            <a:ext cx="2766326" cy="3497548"/>
            <a:chOff x="0" y="-38100"/>
            <a:chExt cx="728580" cy="921165"/>
          </a:xfrm>
        </p:grpSpPr>
        <p:sp>
          <p:nvSpPr>
            <p:cNvPr id="277" name="Google Shape;277;p13"/>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278" name="Google Shape;278;p13"/>
            <p:cNvSpPr txBox="1"/>
            <p:nvPr/>
          </p:nvSpPr>
          <p:spPr>
            <a:xfrm>
              <a:off x="0" y="-38100"/>
              <a:ext cx="728580" cy="9211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13"/>
          <p:cNvGrpSpPr/>
          <p:nvPr/>
        </p:nvGrpSpPr>
        <p:grpSpPr>
          <a:xfrm>
            <a:off x="5398521" y="5724479"/>
            <a:ext cx="2766326" cy="3497548"/>
            <a:chOff x="0" y="-38100"/>
            <a:chExt cx="728580" cy="921165"/>
          </a:xfrm>
        </p:grpSpPr>
        <p:sp>
          <p:nvSpPr>
            <p:cNvPr id="280" name="Google Shape;280;p13"/>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281" name="Google Shape;281;p13"/>
            <p:cNvSpPr txBox="1"/>
            <p:nvPr/>
          </p:nvSpPr>
          <p:spPr>
            <a:xfrm>
              <a:off x="0" y="-38100"/>
              <a:ext cx="728580" cy="9211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13"/>
          <p:cNvGrpSpPr/>
          <p:nvPr/>
        </p:nvGrpSpPr>
        <p:grpSpPr>
          <a:xfrm>
            <a:off x="8336323" y="5724479"/>
            <a:ext cx="2766326" cy="3497548"/>
            <a:chOff x="0" y="-38100"/>
            <a:chExt cx="728580" cy="921165"/>
          </a:xfrm>
        </p:grpSpPr>
        <p:sp>
          <p:nvSpPr>
            <p:cNvPr id="283" name="Google Shape;283;p13"/>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284" name="Google Shape;284;p13"/>
            <p:cNvSpPr txBox="1"/>
            <p:nvPr/>
          </p:nvSpPr>
          <p:spPr>
            <a:xfrm>
              <a:off x="0" y="-38100"/>
              <a:ext cx="728580" cy="9211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5" name="Google Shape;285;p13"/>
          <p:cNvGrpSpPr/>
          <p:nvPr/>
        </p:nvGrpSpPr>
        <p:grpSpPr>
          <a:xfrm>
            <a:off x="14216525" y="5724479"/>
            <a:ext cx="2766326" cy="3497548"/>
            <a:chOff x="0" y="-38100"/>
            <a:chExt cx="728580" cy="921165"/>
          </a:xfrm>
        </p:grpSpPr>
        <p:sp>
          <p:nvSpPr>
            <p:cNvPr id="286" name="Google Shape;286;p13"/>
            <p:cNvSpPr/>
            <p:nvPr/>
          </p:nvSpPr>
          <p:spPr>
            <a:xfrm>
              <a:off x="0" y="0"/>
              <a:ext cx="728580" cy="883065"/>
            </a:xfrm>
            <a:custGeom>
              <a:rect b="b" l="l" r="r" t="t"/>
              <a:pathLst>
                <a:path extrusionOk="0" h="883065" w="728580">
                  <a:moveTo>
                    <a:pt x="0" y="0"/>
                  </a:moveTo>
                  <a:lnTo>
                    <a:pt x="728580" y="0"/>
                  </a:lnTo>
                  <a:lnTo>
                    <a:pt x="728580" y="883065"/>
                  </a:lnTo>
                  <a:lnTo>
                    <a:pt x="0" y="883065"/>
                  </a:lnTo>
                  <a:close/>
                </a:path>
              </a:pathLst>
            </a:custGeom>
            <a:solidFill>
              <a:srgbClr val="B9D4EA"/>
            </a:solidFill>
            <a:ln>
              <a:noFill/>
            </a:ln>
          </p:spPr>
        </p:sp>
        <p:sp>
          <p:nvSpPr>
            <p:cNvPr id="287" name="Google Shape;287;p13"/>
            <p:cNvSpPr txBox="1"/>
            <p:nvPr/>
          </p:nvSpPr>
          <p:spPr>
            <a:xfrm>
              <a:off x="0" y="-38100"/>
              <a:ext cx="728580" cy="9211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13"/>
          <p:cNvGrpSpPr/>
          <p:nvPr/>
        </p:nvGrpSpPr>
        <p:grpSpPr>
          <a:xfrm>
            <a:off x="2616087" y="5857873"/>
            <a:ext cx="2493691" cy="3230761"/>
            <a:chOff x="0" y="-38100"/>
            <a:chExt cx="656775" cy="850900"/>
          </a:xfrm>
        </p:grpSpPr>
        <p:sp>
          <p:nvSpPr>
            <p:cNvPr id="289" name="Google Shape;289;p13"/>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290" name="Google Shape;290;p13"/>
            <p:cNvSpPr txBox="1"/>
            <p:nvPr/>
          </p:nvSpPr>
          <p:spPr>
            <a:xfrm>
              <a:off x="0" y="-38100"/>
              <a:ext cx="65677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13"/>
          <p:cNvGrpSpPr/>
          <p:nvPr/>
        </p:nvGrpSpPr>
        <p:grpSpPr>
          <a:xfrm>
            <a:off x="5553888" y="5883063"/>
            <a:ext cx="2493691" cy="3230761"/>
            <a:chOff x="0" y="-38100"/>
            <a:chExt cx="656775" cy="850900"/>
          </a:xfrm>
        </p:grpSpPr>
        <p:sp>
          <p:nvSpPr>
            <p:cNvPr id="292" name="Google Shape;292;p13"/>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293" name="Google Shape;293;p13"/>
            <p:cNvSpPr txBox="1"/>
            <p:nvPr/>
          </p:nvSpPr>
          <p:spPr>
            <a:xfrm>
              <a:off x="0" y="-38100"/>
              <a:ext cx="65677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13"/>
          <p:cNvGrpSpPr/>
          <p:nvPr/>
        </p:nvGrpSpPr>
        <p:grpSpPr>
          <a:xfrm>
            <a:off x="8491690" y="5883063"/>
            <a:ext cx="2493691" cy="3230761"/>
            <a:chOff x="0" y="-38100"/>
            <a:chExt cx="656775" cy="850900"/>
          </a:xfrm>
        </p:grpSpPr>
        <p:sp>
          <p:nvSpPr>
            <p:cNvPr id="295" name="Google Shape;295;p13"/>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296" name="Google Shape;296;p13"/>
            <p:cNvSpPr txBox="1"/>
            <p:nvPr/>
          </p:nvSpPr>
          <p:spPr>
            <a:xfrm>
              <a:off x="0" y="-38100"/>
              <a:ext cx="65677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13"/>
          <p:cNvGrpSpPr/>
          <p:nvPr/>
        </p:nvGrpSpPr>
        <p:grpSpPr>
          <a:xfrm>
            <a:off x="14367293" y="5883063"/>
            <a:ext cx="2493691" cy="3230761"/>
            <a:chOff x="0" y="-38100"/>
            <a:chExt cx="656775" cy="850900"/>
          </a:xfrm>
        </p:grpSpPr>
        <p:sp>
          <p:nvSpPr>
            <p:cNvPr id="298" name="Google Shape;298;p13"/>
            <p:cNvSpPr/>
            <p:nvPr/>
          </p:nvSpPr>
          <p:spPr>
            <a:xfrm>
              <a:off x="0" y="0"/>
              <a:ext cx="656775" cy="812800"/>
            </a:xfrm>
            <a:custGeom>
              <a:rect b="b" l="l" r="r" t="t"/>
              <a:pathLst>
                <a:path extrusionOk="0" h="812800" w="656775">
                  <a:moveTo>
                    <a:pt x="0" y="0"/>
                  </a:moveTo>
                  <a:lnTo>
                    <a:pt x="656775" y="0"/>
                  </a:lnTo>
                  <a:lnTo>
                    <a:pt x="656775" y="812800"/>
                  </a:lnTo>
                  <a:lnTo>
                    <a:pt x="0" y="812800"/>
                  </a:lnTo>
                  <a:close/>
                </a:path>
              </a:pathLst>
            </a:custGeom>
            <a:solidFill>
              <a:srgbClr val="FFFFFF"/>
            </a:solidFill>
            <a:ln>
              <a:noFill/>
            </a:ln>
          </p:spPr>
        </p:sp>
        <p:sp>
          <p:nvSpPr>
            <p:cNvPr id="299" name="Google Shape;299;p13"/>
            <p:cNvSpPr txBox="1"/>
            <p:nvPr/>
          </p:nvSpPr>
          <p:spPr>
            <a:xfrm>
              <a:off x="0" y="-38100"/>
              <a:ext cx="656775"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13"/>
          <p:cNvGrpSpPr/>
          <p:nvPr/>
        </p:nvGrpSpPr>
        <p:grpSpPr>
          <a:xfrm>
            <a:off x="0" y="-160280"/>
            <a:ext cx="1189071" cy="1350112"/>
            <a:chOff x="0" y="-38100"/>
            <a:chExt cx="282652" cy="320933"/>
          </a:xfrm>
        </p:grpSpPr>
        <p:sp>
          <p:nvSpPr>
            <p:cNvPr id="301" name="Google Shape;301;p13"/>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302" name="Google Shape;302;p13"/>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03" name="Google Shape;303;p13"/>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304" name="Google Shape;304;p13"/>
          <p:cNvSpPr/>
          <p:nvPr/>
        </p:nvSpPr>
        <p:spPr>
          <a:xfrm>
            <a:off x="6255119" y="6619263"/>
            <a:ext cx="1091230" cy="1063453"/>
          </a:xfrm>
          <a:custGeom>
            <a:rect b="b" l="l" r="r" t="t"/>
            <a:pathLst>
              <a:path extrusionOk="0" h="1063453" w="1091230">
                <a:moveTo>
                  <a:pt x="0" y="0"/>
                </a:moveTo>
                <a:lnTo>
                  <a:pt x="1091230" y="0"/>
                </a:lnTo>
                <a:lnTo>
                  <a:pt x="1091230" y="1063453"/>
                </a:lnTo>
                <a:lnTo>
                  <a:pt x="0" y="1063453"/>
                </a:lnTo>
                <a:lnTo>
                  <a:pt x="0" y="0"/>
                </a:lnTo>
                <a:close/>
              </a:path>
            </a:pathLst>
          </a:custGeom>
          <a:blipFill rotWithShape="1">
            <a:blip r:embed="rId4">
              <a:alphaModFix/>
            </a:blip>
            <a:stretch>
              <a:fillRect b="0" l="0" r="0" t="0"/>
            </a:stretch>
          </a:blipFill>
          <a:ln>
            <a:noFill/>
          </a:ln>
        </p:spPr>
      </p:sp>
      <p:sp>
        <p:nvSpPr>
          <p:cNvPr id="305" name="Google Shape;305;p13"/>
          <p:cNvSpPr/>
          <p:nvPr/>
        </p:nvSpPr>
        <p:spPr>
          <a:xfrm>
            <a:off x="15085233" y="6569897"/>
            <a:ext cx="1028910" cy="1193883"/>
          </a:xfrm>
          <a:custGeom>
            <a:rect b="b" l="l" r="r" t="t"/>
            <a:pathLst>
              <a:path extrusionOk="0" h="1193883" w="1028910">
                <a:moveTo>
                  <a:pt x="0" y="0"/>
                </a:moveTo>
                <a:lnTo>
                  <a:pt x="1028910" y="0"/>
                </a:lnTo>
                <a:lnTo>
                  <a:pt x="1028910" y="1193883"/>
                </a:lnTo>
                <a:lnTo>
                  <a:pt x="0" y="1193883"/>
                </a:lnTo>
                <a:lnTo>
                  <a:pt x="0" y="0"/>
                </a:lnTo>
                <a:close/>
              </a:path>
            </a:pathLst>
          </a:custGeom>
          <a:blipFill rotWithShape="1">
            <a:blip r:embed="rId5">
              <a:alphaModFix/>
            </a:blip>
            <a:stretch>
              <a:fillRect b="0" l="0" r="0" t="0"/>
            </a:stretch>
          </a:blipFill>
          <a:ln>
            <a:noFill/>
          </a:ln>
        </p:spPr>
      </p:sp>
      <p:sp>
        <p:nvSpPr>
          <p:cNvPr id="306" name="Google Shape;306;p13"/>
          <p:cNvSpPr/>
          <p:nvPr/>
        </p:nvSpPr>
        <p:spPr>
          <a:xfrm>
            <a:off x="9208564" y="6650961"/>
            <a:ext cx="1059944" cy="1087629"/>
          </a:xfrm>
          <a:custGeom>
            <a:rect b="b" l="l" r="r" t="t"/>
            <a:pathLst>
              <a:path extrusionOk="0" h="1087629" w="1059944">
                <a:moveTo>
                  <a:pt x="0" y="0"/>
                </a:moveTo>
                <a:lnTo>
                  <a:pt x="1059943" y="0"/>
                </a:lnTo>
                <a:lnTo>
                  <a:pt x="1059943" y="1087628"/>
                </a:lnTo>
                <a:lnTo>
                  <a:pt x="0" y="1087628"/>
                </a:lnTo>
                <a:lnTo>
                  <a:pt x="0" y="0"/>
                </a:lnTo>
                <a:close/>
              </a:path>
            </a:pathLst>
          </a:custGeom>
          <a:blipFill rotWithShape="1">
            <a:blip r:embed="rId6">
              <a:alphaModFix/>
            </a:blip>
            <a:stretch>
              <a:fillRect b="0" l="0" r="0" t="0"/>
            </a:stretch>
          </a:blipFill>
          <a:ln>
            <a:noFill/>
          </a:ln>
        </p:spPr>
      </p:sp>
      <p:sp>
        <p:nvSpPr>
          <p:cNvPr id="307" name="Google Shape;307;p13"/>
          <p:cNvSpPr txBox="1"/>
          <p:nvPr/>
        </p:nvSpPr>
        <p:spPr>
          <a:xfrm>
            <a:off x="5371044" y="585554"/>
            <a:ext cx="8735100" cy="287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331" u="none" cap="none" strike="noStrike">
                <a:solidFill>
                  <a:srgbClr val="000000"/>
                </a:solidFill>
                <a:latin typeface="Julius Sans One"/>
                <a:ea typeface="Julius Sans One"/>
                <a:cs typeface="Julius Sans One"/>
                <a:sym typeface="Julius Sans One"/>
              </a:rPr>
              <a:t>OBJECTIVES &amp; KEY RESULTS</a:t>
            </a:r>
            <a:endParaRPr/>
          </a:p>
        </p:txBody>
      </p:sp>
      <p:sp>
        <p:nvSpPr>
          <p:cNvPr id="308" name="Google Shape;308;p13"/>
          <p:cNvSpPr txBox="1"/>
          <p:nvPr/>
        </p:nvSpPr>
        <p:spPr>
          <a:xfrm>
            <a:off x="3191674" y="7984443"/>
            <a:ext cx="1342516" cy="448891"/>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2577" u="none" cap="none" strike="noStrike">
                <a:solidFill>
                  <a:srgbClr val="000000"/>
                </a:solidFill>
                <a:latin typeface="Jaldi"/>
                <a:ea typeface="Jaldi"/>
                <a:cs typeface="Jaldi"/>
                <a:sym typeface="Jaldi"/>
              </a:rPr>
              <a:t>Objective</a:t>
            </a:r>
            <a:endParaRPr/>
          </a:p>
        </p:txBody>
      </p:sp>
      <p:sp>
        <p:nvSpPr>
          <p:cNvPr id="309" name="Google Shape;309;p13"/>
          <p:cNvSpPr txBox="1"/>
          <p:nvPr/>
        </p:nvSpPr>
        <p:spPr>
          <a:xfrm>
            <a:off x="6006425" y="7984443"/>
            <a:ext cx="1588618" cy="448891"/>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2577" u="none" cap="none" strike="noStrike">
                <a:solidFill>
                  <a:srgbClr val="000000"/>
                </a:solidFill>
                <a:latin typeface="Jaldi"/>
                <a:ea typeface="Jaldi"/>
                <a:cs typeface="Jaldi"/>
                <a:sym typeface="Jaldi"/>
              </a:rPr>
              <a:t>Key Results</a:t>
            </a:r>
            <a:endParaRPr/>
          </a:p>
        </p:txBody>
      </p:sp>
      <p:sp>
        <p:nvSpPr>
          <p:cNvPr id="310" name="Google Shape;310;p13"/>
          <p:cNvSpPr txBox="1"/>
          <p:nvPr/>
        </p:nvSpPr>
        <p:spPr>
          <a:xfrm>
            <a:off x="9014485" y="7984443"/>
            <a:ext cx="1448101" cy="448891"/>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2577" u="none" cap="none" strike="noStrike">
                <a:solidFill>
                  <a:srgbClr val="000000"/>
                </a:solidFill>
                <a:latin typeface="Jaldi"/>
                <a:ea typeface="Jaldi"/>
                <a:cs typeface="Jaldi"/>
                <a:sym typeface="Jaldi"/>
              </a:rPr>
              <a:t>Alignment</a:t>
            </a:r>
            <a:endParaRPr/>
          </a:p>
        </p:txBody>
      </p:sp>
      <p:sp>
        <p:nvSpPr>
          <p:cNvPr id="311" name="Google Shape;311;p13"/>
          <p:cNvSpPr txBox="1"/>
          <p:nvPr/>
        </p:nvSpPr>
        <p:spPr>
          <a:xfrm>
            <a:off x="12068464" y="7984443"/>
            <a:ext cx="1215747" cy="448891"/>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2577" u="none" cap="none" strike="noStrike">
                <a:solidFill>
                  <a:srgbClr val="000000"/>
                </a:solidFill>
                <a:latin typeface="Jaldi"/>
                <a:ea typeface="Jaldi"/>
                <a:cs typeface="Jaldi"/>
                <a:sym typeface="Jaldi"/>
              </a:rPr>
              <a:t>Tracking</a:t>
            </a:r>
            <a:endParaRPr/>
          </a:p>
        </p:txBody>
      </p:sp>
      <p:sp>
        <p:nvSpPr>
          <p:cNvPr id="312" name="Google Shape;312;p13"/>
          <p:cNvSpPr txBox="1"/>
          <p:nvPr/>
        </p:nvSpPr>
        <p:spPr>
          <a:xfrm>
            <a:off x="15094469" y="7984443"/>
            <a:ext cx="1010437" cy="448891"/>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2577" u="none" cap="none" strike="noStrike">
                <a:solidFill>
                  <a:srgbClr val="000000"/>
                </a:solidFill>
                <a:latin typeface="Jaldi"/>
                <a:ea typeface="Jaldi"/>
                <a:cs typeface="Jaldi"/>
                <a:sym typeface="Jaldi"/>
              </a:rPr>
              <a:t>Review</a:t>
            </a:r>
            <a:endParaRPr/>
          </a:p>
        </p:txBody>
      </p:sp>
      <p:grpSp>
        <p:nvGrpSpPr>
          <p:cNvPr id="313" name="Google Shape;313;p13"/>
          <p:cNvGrpSpPr/>
          <p:nvPr/>
        </p:nvGrpSpPr>
        <p:grpSpPr>
          <a:xfrm>
            <a:off x="3430421" y="5384078"/>
            <a:ext cx="970125" cy="970125"/>
            <a:chOff x="0" y="0"/>
            <a:chExt cx="812800" cy="812800"/>
          </a:xfrm>
        </p:grpSpPr>
        <p:sp>
          <p:nvSpPr>
            <p:cNvPr id="314" name="Google Shape;31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13"/>
          <p:cNvSpPr txBox="1"/>
          <p:nvPr/>
        </p:nvSpPr>
        <p:spPr>
          <a:xfrm>
            <a:off x="3584644" y="5494304"/>
            <a:ext cx="613727" cy="723168"/>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01</a:t>
            </a:r>
            <a:endParaRPr/>
          </a:p>
        </p:txBody>
      </p:sp>
      <p:grpSp>
        <p:nvGrpSpPr>
          <p:cNvPr id="317" name="Google Shape;317;p13"/>
          <p:cNvGrpSpPr/>
          <p:nvPr/>
        </p:nvGrpSpPr>
        <p:grpSpPr>
          <a:xfrm>
            <a:off x="6296622" y="5384078"/>
            <a:ext cx="970125" cy="970125"/>
            <a:chOff x="0" y="0"/>
            <a:chExt cx="812800" cy="812800"/>
          </a:xfrm>
        </p:grpSpPr>
        <p:sp>
          <p:nvSpPr>
            <p:cNvPr id="318" name="Google Shape;31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13"/>
          <p:cNvSpPr txBox="1"/>
          <p:nvPr/>
        </p:nvSpPr>
        <p:spPr>
          <a:xfrm>
            <a:off x="6331946" y="5494304"/>
            <a:ext cx="899477" cy="723168"/>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02</a:t>
            </a:r>
            <a:endParaRPr/>
          </a:p>
        </p:txBody>
      </p:sp>
      <p:grpSp>
        <p:nvGrpSpPr>
          <p:cNvPr id="321" name="Google Shape;321;p13"/>
          <p:cNvGrpSpPr/>
          <p:nvPr/>
        </p:nvGrpSpPr>
        <p:grpSpPr>
          <a:xfrm>
            <a:off x="9234423" y="5384078"/>
            <a:ext cx="970125" cy="970125"/>
            <a:chOff x="0" y="0"/>
            <a:chExt cx="812800" cy="812800"/>
          </a:xfrm>
        </p:grpSpPr>
        <p:sp>
          <p:nvSpPr>
            <p:cNvPr id="322" name="Google Shape;32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4" name="Google Shape;324;p13"/>
          <p:cNvSpPr txBox="1"/>
          <p:nvPr/>
        </p:nvSpPr>
        <p:spPr>
          <a:xfrm>
            <a:off x="9269747" y="5494304"/>
            <a:ext cx="899477" cy="723168"/>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03</a:t>
            </a:r>
            <a:endParaRPr/>
          </a:p>
        </p:txBody>
      </p:sp>
      <p:grpSp>
        <p:nvGrpSpPr>
          <p:cNvPr id="325" name="Google Shape;325;p13"/>
          <p:cNvGrpSpPr/>
          <p:nvPr/>
        </p:nvGrpSpPr>
        <p:grpSpPr>
          <a:xfrm>
            <a:off x="12210325" y="5384078"/>
            <a:ext cx="970125" cy="970125"/>
            <a:chOff x="0" y="0"/>
            <a:chExt cx="812800" cy="812800"/>
          </a:xfrm>
        </p:grpSpPr>
        <p:sp>
          <p:nvSpPr>
            <p:cNvPr id="326" name="Google Shape;32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13"/>
          <p:cNvSpPr txBox="1"/>
          <p:nvPr/>
        </p:nvSpPr>
        <p:spPr>
          <a:xfrm>
            <a:off x="12226599" y="5494304"/>
            <a:ext cx="899477" cy="723168"/>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04</a:t>
            </a:r>
            <a:endParaRPr/>
          </a:p>
        </p:txBody>
      </p:sp>
      <p:grpSp>
        <p:nvGrpSpPr>
          <p:cNvPr id="329" name="Google Shape;329;p13"/>
          <p:cNvGrpSpPr/>
          <p:nvPr/>
        </p:nvGrpSpPr>
        <p:grpSpPr>
          <a:xfrm>
            <a:off x="15114625" y="5384078"/>
            <a:ext cx="970125" cy="970125"/>
            <a:chOff x="0" y="0"/>
            <a:chExt cx="812800" cy="812800"/>
          </a:xfrm>
        </p:grpSpPr>
        <p:sp>
          <p:nvSpPr>
            <p:cNvPr id="330" name="Google Shape;330;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13"/>
          <p:cNvSpPr txBox="1"/>
          <p:nvPr/>
        </p:nvSpPr>
        <p:spPr>
          <a:xfrm>
            <a:off x="15149949" y="5494304"/>
            <a:ext cx="899477" cy="723168"/>
          </a:xfrm>
          <a:prstGeom prst="rect">
            <a:avLst/>
          </a:prstGeom>
          <a:noFill/>
          <a:ln>
            <a:noFill/>
          </a:ln>
        </p:spPr>
        <p:txBody>
          <a:bodyPr anchorCtr="0" anchor="t" bIns="0" lIns="0" spcFirstLastPara="1" rIns="0" wrap="square" tIns="0">
            <a:spAutoFit/>
          </a:bodyPr>
          <a:lstStyle/>
          <a:p>
            <a:pPr indent="0" lvl="0" marL="0" marR="0" rtl="0" algn="ctr">
              <a:lnSpc>
                <a:spcPct val="133989"/>
              </a:lnSpc>
              <a:spcBef>
                <a:spcPts val="0"/>
              </a:spcBef>
              <a:spcAft>
                <a:spcPts val="0"/>
              </a:spcAft>
              <a:buNone/>
            </a:pPr>
            <a:r>
              <a:rPr b="0" i="0" lang="en-US" sz="4266" u="none" cap="none" strike="noStrike">
                <a:solidFill>
                  <a:srgbClr val="FFFFFF"/>
                </a:solidFill>
                <a:latin typeface="Julius Sans One"/>
                <a:ea typeface="Julius Sans One"/>
                <a:cs typeface="Julius Sans One"/>
                <a:sym typeface="Julius Sans One"/>
              </a:rPr>
              <a:t>05</a:t>
            </a:r>
            <a:endParaRPr/>
          </a:p>
        </p:txBody>
      </p:sp>
      <p:pic>
        <p:nvPicPr>
          <p:cNvPr id="333" name="Google Shape;333;p13"/>
          <p:cNvPicPr preferRelativeResize="0"/>
          <p:nvPr/>
        </p:nvPicPr>
        <p:blipFill>
          <a:blip r:embed="rId7">
            <a:alphaModFix/>
          </a:blip>
          <a:stretch>
            <a:fillRect/>
          </a:stretch>
        </p:blipFill>
        <p:spPr>
          <a:xfrm>
            <a:off x="3340125" y="6705558"/>
            <a:ext cx="1091225" cy="1016859"/>
          </a:xfrm>
          <a:prstGeom prst="rect">
            <a:avLst/>
          </a:prstGeom>
          <a:noFill/>
          <a:ln>
            <a:noFill/>
          </a:ln>
        </p:spPr>
      </p:pic>
      <p:sp>
        <p:nvSpPr>
          <p:cNvPr id="334" name="Google Shape;334;p13"/>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grpSp>
        <p:nvGrpSpPr>
          <p:cNvPr id="339" name="Google Shape;339;p14"/>
          <p:cNvGrpSpPr/>
          <p:nvPr/>
        </p:nvGrpSpPr>
        <p:grpSpPr>
          <a:xfrm>
            <a:off x="1189071" y="-144661"/>
            <a:ext cx="17098929" cy="10431661"/>
            <a:chOff x="0" y="-38100"/>
            <a:chExt cx="4503422" cy="2747433"/>
          </a:xfrm>
        </p:grpSpPr>
        <p:sp>
          <p:nvSpPr>
            <p:cNvPr id="340" name="Google Shape;340;p14"/>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341" name="Google Shape;341;p14"/>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14"/>
          <p:cNvGrpSpPr/>
          <p:nvPr/>
        </p:nvGrpSpPr>
        <p:grpSpPr>
          <a:xfrm>
            <a:off x="7600950" y="-144661"/>
            <a:ext cx="10687050" cy="6831211"/>
            <a:chOff x="0" y="-38100"/>
            <a:chExt cx="2814696" cy="1799167"/>
          </a:xfrm>
        </p:grpSpPr>
        <p:sp>
          <p:nvSpPr>
            <p:cNvPr id="343" name="Google Shape;343;p14"/>
            <p:cNvSpPr/>
            <p:nvPr/>
          </p:nvSpPr>
          <p:spPr>
            <a:xfrm>
              <a:off x="0" y="0"/>
              <a:ext cx="2814696" cy="1761067"/>
            </a:xfrm>
            <a:custGeom>
              <a:rect b="b" l="l" r="r" t="t"/>
              <a:pathLst>
                <a:path extrusionOk="0" h="1761067" w="2814696">
                  <a:moveTo>
                    <a:pt x="0" y="0"/>
                  </a:moveTo>
                  <a:lnTo>
                    <a:pt x="2814696" y="0"/>
                  </a:lnTo>
                  <a:lnTo>
                    <a:pt x="2814696" y="1761067"/>
                  </a:lnTo>
                  <a:lnTo>
                    <a:pt x="0" y="1761067"/>
                  </a:lnTo>
                  <a:close/>
                </a:path>
              </a:pathLst>
            </a:custGeom>
            <a:solidFill>
              <a:srgbClr val="FFFFFF">
                <a:alpha val="21960"/>
              </a:srgbClr>
            </a:solidFill>
            <a:ln>
              <a:noFill/>
            </a:ln>
          </p:spPr>
        </p:sp>
        <p:sp>
          <p:nvSpPr>
            <p:cNvPr id="344" name="Google Shape;344;p14"/>
            <p:cNvSpPr txBox="1"/>
            <p:nvPr/>
          </p:nvSpPr>
          <p:spPr>
            <a:xfrm>
              <a:off x="0" y="-38100"/>
              <a:ext cx="2814696" cy="17991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14"/>
          <p:cNvGrpSpPr/>
          <p:nvPr/>
        </p:nvGrpSpPr>
        <p:grpSpPr>
          <a:xfrm>
            <a:off x="1189071" y="8229213"/>
            <a:ext cx="8549464" cy="2057787"/>
            <a:chOff x="0" y="-38100"/>
            <a:chExt cx="2251711" cy="541969"/>
          </a:xfrm>
        </p:grpSpPr>
        <p:sp>
          <p:nvSpPr>
            <p:cNvPr id="346" name="Google Shape;346;p14"/>
            <p:cNvSpPr/>
            <p:nvPr/>
          </p:nvSpPr>
          <p:spPr>
            <a:xfrm>
              <a:off x="0" y="0"/>
              <a:ext cx="2251711" cy="503869"/>
            </a:xfrm>
            <a:custGeom>
              <a:rect b="b" l="l" r="r" t="t"/>
              <a:pathLst>
                <a:path extrusionOk="0" h="503869" w="2251711">
                  <a:moveTo>
                    <a:pt x="0" y="0"/>
                  </a:moveTo>
                  <a:lnTo>
                    <a:pt x="2251711" y="0"/>
                  </a:lnTo>
                  <a:lnTo>
                    <a:pt x="2251711" y="503869"/>
                  </a:lnTo>
                  <a:lnTo>
                    <a:pt x="0" y="503869"/>
                  </a:lnTo>
                  <a:close/>
                </a:path>
              </a:pathLst>
            </a:custGeom>
            <a:solidFill>
              <a:srgbClr val="1F7CBF">
                <a:alpha val="21960"/>
              </a:srgbClr>
            </a:solidFill>
            <a:ln>
              <a:noFill/>
            </a:ln>
          </p:spPr>
        </p:sp>
        <p:sp>
          <p:nvSpPr>
            <p:cNvPr id="347" name="Google Shape;347;p14"/>
            <p:cNvSpPr txBox="1"/>
            <p:nvPr/>
          </p:nvSpPr>
          <p:spPr>
            <a:xfrm>
              <a:off x="0" y="-38100"/>
              <a:ext cx="2251711" cy="5419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8" name="Google Shape;348;p14"/>
          <p:cNvGrpSpPr/>
          <p:nvPr/>
        </p:nvGrpSpPr>
        <p:grpSpPr>
          <a:xfrm>
            <a:off x="0" y="-160280"/>
            <a:ext cx="1189071" cy="1350112"/>
            <a:chOff x="0" y="-38100"/>
            <a:chExt cx="282652" cy="320933"/>
          </a:xfrm>
        </p:grpSpPr>
        <p:sp>
          <p:nvSpPr>
            <p:cNvPr id="349" name="Google Shape;349;p14"/>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350" name="Google Shape;350;p14"/>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51" name="Google Shape;351;p14"/>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grpSp>
        <p:nvGrpSpPr>
          <p:cNvPr id="352" name="Google Shape;352;p14"/>
          <p:cNvGrpSpPr/>
          <p:nvPr/>
        </p:nvGrpSpPr>
        <p:grpSpPr>
          <a:xfrm>
            <a:off x="4290315" y="1211507"/>
            <a:ext cx="10896525" cy="7825219"/>
            <a:chOff x="0" y="-192881"/>
            <a:chExt cx="14528700" cy="10433625"/>
          </a:xfrm>
        </p:grpSpPr>
        <p:grpSp>
          <p:nvGrpSpPr>
            <p:cNvPr id="353" name="Google Shape;353;p14"/>
            <p:cNvGrpSpPr/>
            <p:nvPr/>
          </p:nvGrpSpPr>
          <p:grpSpPr>
            <a:xfrm>
              <a:off x="749987" y="8783965"/>
              <a:ext cx="13028615" cy="1315588"/>
              <a:chOff x="0" y="-38100"/>
              <a:chExt cx="2573554" cy="259869"/>
            </a:xfrm>
          </p:grpSpPr>
          <p:sp>
            <p:nvSpPr>
              <p:cNvPr id="354" name="Google Shape;354;p14"/>
              <p:cNvSpPr/>
              <p:nvPr/>
            </p:nvSpPr>
            <p:spPr>
              <a:xfrm>
                <a:off x="0" y="0"/>
                <a:ext cx="2573554" cy="221769"/>
              </a:xfrm>
              <a:custGeom>
                <a:rect b="b" l="l" r="r" t="t"/>
                <a:pathLst>
                  <a:path extrusionOk="0" h="221769" w="2573554">
                    <a:moveTo>
                      <a:pt x="0" y="0"/>
                    </a:moveTo>
                    <a:lnTo>
                      <a:pt x="2573554" y="0"/>
                    </a:lnTo>
                    <a:lnTo>
                      <a:pt x="2573554" y="221769"/>
                    </a:lnTo>
                    <a:lnTo>
                      <a:pt x="0" y="221769"/>
                    </a:lnTo>
                    <a:close/>
                  </a:path>
                </a:pathLst>
              </a:custGeom>
              <a:solidFill>
                <a:srgbClr val="FFFFFF"/>
              </a:solidFill>
              <a:ln>
                <a:noFill/>
              </a:ln>
            </p:spPr>
          </p:sp>
          <p:sp>
            <p:nvSpPr>
              <p:cNvPr id="355" name="Google Shape;355;p14"/>
              <p:cNvSpPr txBox="1"/>
              <p:nvPr/>
            </p:nvSpPr>
            <p:spPr>
              <a:xfrm>
                <a:off x="0" y="-38100"/>
                <a:ext cx="2573554" cy="259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14"/>
            <p:cNvGrpSpPr/>
            <p:nvPr/>
          </p:nvGrpSpPr>
          <p:grpSpPr>
            <a:xfrm>
              <a:off x="217744" y="6996540"/>
              <a:ext cx="14093102" cy="1315588"/>
              <a:chOff x="0" y="-38100"/>
              <a:chExt cx="2783823" cy="259869"/>
            </a:xfrm>
          </p:grpSpPr>
          <p:sp>
            <p:nvSpPr>
              <p:cNvPr id="357" name="Google Shape;357;p14"/>
              <p:cNvSpPr/>
              <p:nvPr/>
            </p:nvSpPr>
            <p:spPr>
              <a:xfrm>
                <a:off x="0" y="0"/>
                <a:ext cx="2783823" cy="221769"/>
              </a:xfrm>
              <a:custGeom>
                <a:rect b="b" l="l" r="r" t="t"/>
                <a:pathLst>
                  <a:path extrusionOk="0" h="221769" w="2783823">
                    <a:moveTo>
                      <a:pt x="0" y="0"/>
                    </a:moveTo>
                    <a:lnTo>
                      <a:pt x="2783823" y="0"/>
                    </a:lnTo>
                    <a:lnTo>
                      <a:pt x="2783823" y="221769"/>
                    </a:lnTo>
                    <a:lnTo>
                      <a:pt x="0" y="221769"/>
                    </a:lnTo>
                    <a:close/>
                  </a:path>
                </a:pathLst>
              </a:custGeom>
              <a:solidFill>
                <a:srgbClr val="FFFFFF"/>
              </a:solidFill>
              <a:ln>
                <a:noFill/>
              </a:ln>
            </p:spPr>
          </p:sp>
          <p:sp>
            <p:nvSpPr>
              <p:cNvPr id="358" name="Google Shape;358;p14"/>
              <p:cNvSpPr txBox="1"/>
              <p:nvPr/>
            </p:nvSpPr>
            <p:spPr>
              <a:xfrm>
                <a:off x="0" y="-38100"/>
                <a:ext cx="2783823" cy="259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14"/>
            <p:cNvGrpSpPr/>
            <p:nvPr/>
          </p:nvGrpSpPr>
          <p:grpSpPr>
            <a:xfrm>
              <a:off x="2096249" y="5200733"/>
              <a:ext cx="10336091" cy="1315588"/>
              <a:chOff x="0" y="-38100"/>
              <a:chExt cx="2041697" cy="259869"/>
            </a:xfrm>
          </p:grpSpPr>
          <p:sp>
            <p:nvSpPr>
              <p:cNvPr id="360" name="Google Shape;360;p14"/>
              <p:cNvSpPr/>
              <p:nvPr/>
            </p:nvSpPr>
            <p:spPr>
              <a:xfrm>
                <a:off x="0" y="0"/>
                <a:ext cx="2041697" cy="221769"/>
              </a:xfrm>
              <a:custGeom>
                <a:rect b="b" l="l" r="r" t="t"/>
                <a:pathLst>
                  <a:path extrusionOk="0" h="221769" w="2041697">
                    <a:moveTo>
                      <a:pt x="0" y="0"/>
                    </a:moveTo>
                    <a:lnTo>
                      <a:pt x="2041697" y="0"/>
                    </a:lnTo>
                    <a:lnTo>
                      <a:pt x="2041697" y="221769"/>
                    </a:lnTo>
                    <a:lnTo>
                      <a:pt x="0" y="221769"/>
                    </a:lnTo>
                    <a:close/>
                  </a:path>
                </a:pathLst>
              </a:custGeom>
              <a:solidFill>
                <a:srgbClr val="FFFFFF"/>
              </a:solidFill>
              <a:ln>
                <a:noFill/>
              </a:ln>
            </p:spPr>
          </p:sp>
          <p:sp>
            <p:nvSpPr>
              <p:cNvPr id="361" name="Google Shape;361;p14"/>
              <p:cNvSpPr txBox="1"/>
              <p:nvPr/>
            </p:nvSpPr>
            <p:spPr>
              <a:xfrm>
                <a:off x="0" y="-38100"/>
                <a:ext cx="2041697" cy="259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14"/>
            <p:cNvGrpSpPr/>
            <p:nvPr/>
          </p:nvGrpSpPr>
          <p:grpSpPr>
            <a:xfrm>
              <a:off x="577791" y="3404926"/>
              <a:ext cx="13373008" cy="1315588"/>
              <a:chOff x="0" y="-38100"/>
              <a:chExt cx="2641582" cy="259869"/>
            </a:xfrm>
          </p:grpSpPr>
          <p:sp>
            <p:nvSpPr>
              <p:cNvPr id="363" name="Google Shape;363;p14"/>
              <p:cNvSpPr/>
              <p:nvPr/>
            </p:nvSpPr>
            <p:spPr>
              <a:xfrm>
                <a:off x="0" y="0"/>
                <a:ext cx="2641582" cy="221769"/>
              </a:xfrm>
              <a:custGeom>
                <a:rect b="b" l="l" r="r" t="t"/>
                <a:pathLst>
                  <a:path extrusionOk="0" h="221769" w="2641582">
                    <a:moveTo>
                      <a:pt x="0" y="0"/>
                    </a:moveTo>
                    <a:lnTo>
                      <a:pt x="2641582" y="0"/>
                    </a:lnTo>
                    <a:lnTo>
                      <a:pt x="2641582" y="221769"/>
                    </a:lnTo>
                    <a:lnTo>
                      <a:pt x="0" y="221769"/>
                    </a:lnTo>
                    <a:close/>
                  </a:path>
                </a:pathLst>
              </a:custGeom>
              <a:solidFill>
                <a:srgbClr val="FFFFFF"/>
              </a:solidFill>
              <a:ln>
                <a:noFill/>
              </a:ln>
            </p:spPr>
          </p:sp>
          <p:sp>
            <p:nvSpPr>
              <p:cNvPr id="364" name="Google Shape;364;p14"/>
              <p:cNvSpPr txBox="1"/>
              <p:nvPr/>
            </p:nvSpPr>
            <p:spPr>
              <a:xfrm>
                <a:off x="0" y="-38100"/>
                <a:ext cx="2641582" cy="259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14"/>
            <p:cNvGrpSpPr/>
            <p:nvPr/>
          </p:nvGrpSpPr>
          <p:grpSpPr>
            <a:xfrm>
              <a:off x="1720548" y="1609119"/>
              <a:ext cx="11087493" cy="1315588"/>
              <a:chOff x="0" y="-38100"/>
              <a:chExt cx="2190122" cy="259869"/>
            </a:xfrm>
          </p:grpSpPr>
          <p:sp>
            <p:nvSpPr>
              <p:cNvPr id="366" name="Google Shape;366;p14"/>
              <p:cNvSpPr/>
              <p:nvPr/>
            </p:nvSpPr>
            <p:spPr>
              <a:xfrm>
                <a:off x="0" y="0"/>
                <a:ext cx="2190122" cy="221769"/>
              </a:xfrm>
              <a:custGeom>
                <a:rect b="b" l="l" r="r" t="t"/>
                <a:pathLst>
                  <a:path extrusionOk="0" h="221769" w="2190122">
                    <a:moveTo>
                      <a:pt x="0" y="0"/>
                    </a:moveTo>
                    <a:lnTo>
                      <a:pt x="2190122" y="0"/>
                    </a:lnTo>
                    <a:lnTo>
                      <a:pt x="2190122" y="221769"/>
                    </a:lnTo>
                    <a:lnTo>
                      <a:pt x="0" y="221769"/>
                    </a:lnTo>
                    <a:close/>
                  </a:path>
                </a:pathLst>
              </a:custGeom>
              <a:solidFill>
                <a:srgbClr val="FFFFFF"/>
              </a:solidFill>
              <a:ln>
                <a:noFill/>
              </a:ln>
            </p:spPr>
          </p:sp>
          <p:sp>
            <p:nvSpPr>
              <p:cNvPr id="367" name="Google Shape;367;p14"/>
              <p:cNvSpPr txBox="1"/>
              <p:nvPr/>
            </p:nvSpPr>
            <p:spPr>
              <a:xfrm>
                <a:off x="0" y="-38100"/>
                <a:ext cx="2190122" cy="259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14"/>
            <p:cNvGrpSpPr/>
            <p:nvPr/>
          </p:nvGrpSpPr>
          <p:grpSpPr>
            <a:xfrm>
              <a:off x="374286" y="-192881"/>
              <a:ext cx="13780018" cy="1315588"/>
              <a:chOff x="0" y="-38100"/>
              <a:chExt cx="2721979" cy="259869"/>
            </a:xfrm>
          </p:grpSpPr>
          <p:sp>
            <p:nvSpPr>
              <p:cNvPr id="369" name="Google Shape;369;p14"/>
              <p:cNvSpPr/>
              <p:nvPr/>
            </p:nvSpPr>
            <p:spPr>
              <a:xfrm>
                <a:off x="0" y="0"/>
                <a:ext cx="2721979" cy="221769"/>
              </a:xfrm>
              <a:custGeom>
                <a:rect b="b" l="l" r="r" t="t"/>
                <a:pathLst>
                  <a:path extrusionOk="0" h="221769" w="2721979">
                    <a:moveTo>
                      <a:pt x="0" y="0"/>
                    </a:moveTo>
                    <a:lnTo>
                      <a:pt x="2721979" y="0"/>
                    </a:lnTo>
                    <a:lnTo>
                      <a:pt x="2721979" y="221769"/>
                    </a:lnTo>
                    <a:lnTo>
                      <a:pt x="0" y="221769"/>
                    </a:lnTo>
                    <a:close/>
                  </a:path>
                </a:pathLst>
              </a:custGeom>
              <a:solidFill>
                <a:srgbClr val="FFFFFF"/>
              </a:solidFill>
              <a:ln>
                <a:noFill/>
              </a:ln>
            </p:spPr>
          </p:sp>
          <p:sp>
            <p:nvSpPr>
              <p:cNvPr id="370" name="Google Shape;370;p14"/>
              <p:cNvSpPr txBox="1"/>
              <p:nvPr/>
            </p:nvSpPr>
            <p:spPr>
              <a:xfrm>
                <a:off x="0" y="-38100"/>
                <a:ext cx="2721979" cy="2598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1" name="Google Shape;371;p14"/>
            <p:cNvSpPr txBox="1"/>
            <p:nvPr/>
          </p:nvSpPr>
          <p:spPr>
            <a:xfrm>
              <a:off x="0" y="-30956"/>
              <a:ext cx="14528700" cy="10271700"/>
            </a:xfrm>
            <a:prstGeom prst="rect">
              <a:avLst/>
            </a:prstGeom>
            <a:noFill/>
            <a:ln>
              <a:noFill/>
            </a:ln>
          </p:spPr>
          <p:txBody>
            <a:bodyPr anchorCtr="0" anchor="t" bIns="0" lIns="0" spcFirstLastPara="1" rIns="0" wrap="square" tIns="0">
              <a:spAutoFit/>
            </a:bodyPr>
            <a:lstStyle/>
            <a:p>
              <a:pPr indent="0" lvl="0" marL="0" marR="0" rtl="0" algn="ctr">
                <a:lnSpc>
                  <a:spcPct val="147000"/>
                </a:lnSpc>
                <a:spcBef>
                  <a:spcPts val="0"/>
                </a:spcBef>
                <a:spcAft>
                  <a:spcPts val="0"/>
                </a:spcAft>
                <a:buNone/>
              </a:pPr>
              <a:r>
                <a:rPr b="0" i="0" lang="en-US" sz="5994" u="none" cap="none" strike="noStrike">
                  <a:solidFill>
                    <a:srgbClr val="000000"/>
                  </a:solidFill>
                  <a:latin typeface="Julius Sans One"/>
                  <a:ea typeface="Julius Sans One"/>
                  <a:cs typeface="Julius Sans One"/>
                  <a:sym typeface="Julius Sans One"/>
                </a:rPr>
                <a:t>Lorem ipsum dolor sit amet, consectetur adipiscing elit, sed do eiusmod tempor incididunt ut labore et dolore magna aliqua.</a:t>
              </a:r>
              <a:endParaRPr/>
            </a:p>
          </p:txBody>
        </p:sp>
      </p:grpSp>
      <p:sp>
        <p:nvSpPr>
          <p:cNvPr id="372" name="Google Shape;372;p14"/>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grpSp>
        <p:nvGrpSpPr>
          <p:cNvPr id="377" name="Google Shape;377;p15"/>
          <p:cNvGrpSpPr/>
          <p:nvPr/>
        </p:nvGrpSpPr>
        <p:grpSpPr>
          <a:xfrm>
            <a:off x="1189071" y="-144661"/>
            <a:ext cx="17098929" cy="10431661"/>
            <a:chOff x="0" y="-38100"/>
            <a:chExt cx="4503422" cy="2747433"/>
          </a:xfrm>
        </p:grpSpPr>
        <p:sp>
          <p:nvSpPr>
            <p:cNvPr id="378" name="Google Shape;378;p15"/>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379" name="Google Shape;379;p15"/>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15"/>
          <p:cNvGrpSpPr/>
          <p:nvPr/>
        </p:nvGrpSpPr>
        <p:grpSpPr>
          <a:xfrm>
            <a:off x="0" y="-160280"/>
            <a:ext cx="1189071" cy="1350112"/>
            <a:chOff x="0" y="-38100"/>
            <a:chExt cx="282652" cy="320933"/>
          </a:xfrm>
        </p:grpSpPr>
        <p:sp>
          <p:nvSpPr>
            <p:cNvPr id="381" name="Google Shape;381;p15"/>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382" name="Google Shape;382;p15"/>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15"/>
          <p:cNvGrpSpPr/>
          <p:nvPr/>
        </p:nvGrpSpPr>
        <p:grpSpPr>
          <a:xfrm>
            <a:off x="1189071" y="7224583"/>
            <a:ext cx="17098929" cy="3062417"/>
            <a:chOff x="0" y="-38100"/>
            <a:chExt cx="4064559" cy="727962"/>
          </a:xfrm>
        </p:grpSpPr>
        <p:sp>
          <p:nvSpPr>
            <p:cNvPr id="384" name="Google Shape;384;p15"/>
            <p:cNvSpPr/>
            <p:nvPr/>
          </p:nvSpPr>
          <p:spPr>
            <a:xfrm>
              <a:off x="0" y="0"/>
              <a:ext cx="4064559" cy="689862"/>
            </a:xfrm>
            <a:custGeom>
              <a:rect b="b" l="l" r="r" t="t"/>
              <a:pathLst>
                <a:path extrusionOk="0" h="689862" w="4064559">
                  <a:moveTo>
                    <a:pt x="0" y="0"/>
                  </a:moveTo>
                  <a:lnTo>
                    <a:pt x="4064559" y="0"/>
                  </a:lnTo>
                  <a:lnTo>
                    <a:pt x="4064559" y="689862"/>
                  </a:lnTo>
                  <a:lnTo>
                    <a:pt x="0" y="689862"/>
                  </a:lnTo>
                  <a:close/>
                </a:path>
              </a:pathLst>
            </a:custGeom>
            <a:solidFill>
              <a:srgbClr val="1F7CBF"/>
            </a:solidFill>
            <a:ln>
              <a:noFill/>
            </a:ln>
          </p:spPr>
        </p:sp>
        <p:sp>
          <p:nvSpPr>
            <p:cNvPr id="385" name="Google Shape;385;p15"/>
            <p:cNvSpPr txBox="1"/>
            <p:nvPr/>
          </p:nvSpPr>
          <p:spPr>
            <a:xfrm>
              <a:off x="0" y="-38100"/>
              <a:ext cx="4064559" cy="7279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86" name="Google Shape;386;p15"/>
          <p:cNvPicPr preferRelativeResize="0"/>
          <p:nvPr/>
        </p:nvPicPr>
        <p:blipFill rotWithShape="1">
          <a:blip r:embed="rId3">
            <a:alphaModFix/>
          </a:blip>
          <a:srcRect b="0" l="43985" r="4561" t="0"/>
          <a:stretch/>
        </p:blipFill>
        <p:spPr>
          <a:xfrm flipH="1">
            <a:off x="1189071" y="0"/>
            <a:ext cx="5699643" cy="7384863"/>
          </a:xfrm>
          <a:prstGeom prst="rect">
            <a:avLst/>
          </a:prstGeom>
          <a:noFill/>
          <a:ln>
            <a:noFill/>
          </a:ln>
        </p:spPr>
      </p:pic>
      <p:pic>
        <p:nvPicPr>
          <p:cNvPr id="387" name="Google Shape;387;p15"/>
          <p:cNvPicPr preferRelativeResize="0"/>
          <p:nvPr/>
        </p:nvPicPr>
        <p:blipFill rotWithShape="1">
          <a:blip r:embed="rId4">
            <a:alphaModFix/>
          </a:blip>
          <a:srcRect b="6809" l="0" r="0" t="6810"/>
          <a:stretch/>
        </p:blipFill>
        <p:spPr>
          <a:xfrm>
            <a:off x="6888714" y="2902137"/>
            <a:ext cx="5699643" cy="7384863"/>
          </a:xfrm>
          <a:prstGeom prst="rect">
            <a:avLst/>
          </a:prstGeom>
          <a:noFill/>
          <a:ln>
            <a:noFill/>
          </a:ln>
        </p:spPr>
      </p:pic>
      <p:pic>
        <p:nvPicPr>
          <p:cNvPr id="388" name="Google Shape;388;p15"/>
          <p:cNvPicPr preferRelativeResize="0"/>
          <p:nvPr/>
        </p:nvPicPr>
        <p:blipFill rotWithShape="1">
          <a:blip r:embed="rId5">
            <a:alphaModFix/>
          </a:blip>
          <a:srcRect b="0" l="24272" r="24273" t="0"/>
          <a:stretch/>
        </p:blipFill>
        <p:spPr>
          <a:xfrm>
            <a:off x="12588357" y="0"/>
            <a:ext cx="5699643" cy="7384863"/>
          </a:xfrm>
          <a:prstGeom prst="rect">
            <a:avLst/>
          </a:prstGeom>
          <a:noFill/>
          <a:ln>
            <a:noFill/>
          </a:ln>
        </p:spPr>
      </p:pic>
      <p:cxnSp>
        <p:nvCxnSpPr>
          <p:cNvPr id="389" name="Google Shape;389;p15"/>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390" name="Google Shape;390;p15"/>
          <p:cNvSpPr txBox="1"/>
          <p:nvPr/>
        </p:nvSpPr>
        <p:spPr>
          <a:xfrm>
            <a:off x="1911538" y="8576073"/>
            <a:ext cx="4254600" cy="99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FFFFFF"/>
                </a:solidFill>
                <a:latin typeface="Jaldi"/>
                <a:ea typeface="Jaldi"/>
                <a:cs typeface="Jaldi"/>
                <a:sym typeface="Jaldi"/>
              </a:rPr>
              <a:t>Lorem ipsum dolor sit amet, consectetur adipiscing elit, sed do eiusmod tempor incididunt ut labore et dolore magna aliqua.</a:t>
            </a:r>
            <a:endParaRPr/>
          </a:p>
        </p:txBody>
      </p:sp>
      <p:sp>
        <p:nvSpPr>
          <p:cNvPr id="391" name="Google Shape;391;p15"/>
          <p:cNvSpPr txBox="1"/>
          <p:nvPr/>
        </p:nvSpPr>
        <p:spPr>
          <a:xfrm>
            <a:off x="13310823" y="8576073"/>
            <a:ext cx="4254600" cy="99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FFFFFF"/>
                </a:solidFill>
                <a:latin typeface="Jaldi"/>
                <a:ea typeface="Jaldi"/>
                <a:cs typeface="Jaldi"/>
                <a:sym typeface="Jaldi"/>
              </a:rPr>
              <a:t>Lorem ipsum dolor sit amet, consectetur adipiscing elit, sed do eiusmod tempor incididunt ut labore et dolore magna aliqua.</a:t>
            </a:r>
            <a:endParaRPr/>
          </a:p>
        </p:txBody>
      </p:sp>
      <p:sp>
        <p:nvSpPr>
          <p:cNvPr id="392" name="Google Shape;392;p15"/>
          <p:cNvSpPr txBox="1"/>
          <p:nvPr/>
        </p:nvSpPr>
        <p:spPr>
          <a:xfrm>
            <a:off x="7611180" y="1137221"/>
            <a:ext cx="4254600" cy="99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393" name="Google Shape;393;p15"/>
          <p:cNvSpPr txBox="1"/>
          <p:nvPr/>
        </p:nvSpPr>
        <p:spPr>
          <a:xfrm>
            <a:off x="1911538" y="7986144"/>
            <a:ext cx="4254710"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FFFFFF"/>
                </a:solidFill>
                <a:latin typeface="Jaldi"/>
                <a:ea typeface="Jaldi"/>
                <a:cs typeface="Jaldi"/>
                <a:sym typeface="Jaldi"/>
              </a:rPr>
              <a:t>Write a main idea here</a:t>
            </a:r>
            <a:endParaRPr/>
          </a:p>
        </p:txBody>
      </p:sp>
      <p:sp>
        <p:nvSpPr>
          <p:cNvPr id="394" name="Google Shape;394;p15"/>
          <p:cNvSpPr txBox="1"/>
          <p:nvPr/>
        </p:nvSpPr>
        <p:spPr>
          <a:xfrm>
            <a:off x="13310823" y="7986144"/>
            <a:ext cx="4254710"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FFFFFF"/>
                </a:solidFill>
                <a:latin typeface="Jaldi"/>
                <a:ea typeface="Jaldi"/>
                <a:cs typeface="Jaldi"/>
                <a:sym typeface="Jaldi"/>
              </a:rPr>
              <a:t>Write a main idea here</a:t>
            </a:r>
            <a:endParaRPr/>
          </a:p>
        </p:txBody>
      </p:sp>
      <p:sp>
        <p:nvSpPr>
          <p:cNvPr id="395" name="Google Shape;395;p15"/>
          <p:cNvSpPr txBox="1"/>
          <p:nvPr/>
        </p:nvSpPr>
        <p:spPr>
          <a:xfrm>
            <a:off x="7611180" y="547291"/>
            <a:ext cx="4254710" cy="4222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499" u="none" cap="none" strike="noStrike">
                <a:solidFill>
                  <a:srgbClr val="000000"/>
                </a:solidFill>
                <a:latin typeface="Jaldi"/>
                <a:ea typeface="Jaldi"/>
                <a:cs typeface="Jaldi"/>
                <a:sym typeface="Jaldi"/>
              </a:rPr>
              <a:t>Write a main idea here</a:t>
            </a:r>
            <a:endParaRPr/>
          </a:p>
        </p:txBody>
      </p:sp>
      <p:sp>
        <p:nvSpPr>
          <p:cNvPr id="396" name="Google Shape;396;p15"/>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16"/>
          <p:cNvGrpSpPr/>
          <p:nvPr/>
        </p:nvGrpSpPr>
        <p:grpSpPr>
          <a:xfrm>
            <a:off x="1189071" y="-144661"/>
            <a:ext cx="17098929" cy="10431661"/>
            <a:chOff x="0" y="-38100"/>
            <a:chExt cx="4503422" cy="2747433"/>
          </a:xfrm>
        </p:grpSpPr>
        <p:sp>
          <p:nvSpPr>
            <p:cNvPr id="402" name="Google Shape;402;p16"/>
            <p:cNvSpPr/>
            <p:nvPr/>
          </p:nvSpPr>
          <p:spPr>
            <a:xfrm>
              <a:off x="0" y="0"/>
              <a:ext cx="4503422" cy="2709333"/>
            </a:xfrm>
            <a:custGeom>
              <a:rect b="b" l="l" r="r" t="t"/>
              <a:pathLst>
                <a:path extrusionOk="0" h="2709333" w="4503422">
                  <a:moveTo>
                    <a:pt x="0" y="0"/>
                  </a:moveTo>
                  <a:lnTo>
                    <a:pt x="4503422" y="0"/>
                  </a:lnTo>
                  <a:lnTo>
                    <a:pt x="4503422" y="2709333"/>
                  </a:lnTo>
                  <a:lnTo>
                    <a:pt x="0" y="2709333"/>
                  </a:lnTo>
                  <a:close/>
                </a:path>
              </a:pathLst>
            </a:custGeom>
            <a:solidFill>
              <a:srgbClr val="1F7CBF">
                <a:alpha val="25490"/>
              </a:srgbClr>
            </a:solidFill>
            <a:ln>
              <a:noFill/>
            </a:ln>
          </p:spPr>
        </p:sp>
        <p:sp>
          <p:nvSpPr>
            <p:cNvPr id="403" name="Google Shape;403;p16"/>
            <p:cNvSpPr txBox="1"/>
            <p:nvPr/>
          </p:nvSpPr>
          <p:spPr>
            <a:xfrm>
              <a:off x="0" y="-38100"/>
              <a:ext cx="450342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16"/>
          <p:cNvGrpSpPr/>
          <p:nvPr/>
        </p:nvGrpSpPr>
        <p:grpSpPr>
          <a:xfrm>
            <a:off x="1189071" y="6238931"/>
            <a:ext cx="17098929" cy="3062417"/>
            <a:chOff x="0" y="-38100"/>
            <a:chExt cx="4064559" cy="727962"/>
          </a:xfrm>
        </p:grpSpPr>
        <p:sp>
          <p:nvSpPr>
            <p:cNvPr id="405" name="Google Shape;405;p16"/>
            <p:cNvSpPr/>
            <p:nvPr/>
          </p:nvSpPr>
          <p:spPr>
            <a:xfrm>
              <a:off x="0" y="0"/>
              <a:ext cx="4064559" cy="689862"/>
            </a:xfrm>
            <a:custGeom>
              <a:rect b="b" l="l" r="r" t="t"/>
              <a:pathLst>
                <a:path extrusionOk="0" h="689862" w="4064559">
                  <a:moveTo>
                    <a:pt x="0" y="0"/>
                  </a:moveTo>
                  <a:lnTo>
                    <a:pt x="4064559" y="0"/>
                  </a:lnTo>
                  <a:lnTo>
                    <a:pt x="4064559" y="689862"/>
                  </a:lnTo>
                  <a:lnTo>
                    <a:pt x="0" y="689862"/>
                  </a:lnTo>
                  <a:close/>
                </a:path>
              </a:pathLst>
            </a:custGeom>
            <a:solidFill>
              <a:srgbClr val="FFFFFF">
                <a:alpha val="42352"/>
              </a:srgbClr>
            </a:solidFill>
            <a:ln>
              <a:noFill/>
            </a:ln>
          </p:spPr>
        </p:sp>
        <p:sp>
          <p:nvSpPr>
            <p:cNvPr id="406" name="Google Shape;406;p16"/>
            <p:cNvSpPr txBox="1"/>
            <p:nvPr/>
          </p:nvSpPr>
          <p:spPr>
            <a:xfrm>
              <a:off x="0" y="-38100"/>
              <a:ext cx="4064559" cy="7279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16"/>
          <p:cNvGrpSpPr/>
          <p:nvPr/>
        </p:nvGrpSpPr>
        <p:grpSpPr>
          <a:xfrm>
            <a:off x="1189071" y="2730764"/>
            <a:ext cx="17098929" cy="3062417"/>
            <a:chOff x="0" y="-38100"/>
            <a:chExt cx="4064559" cy="727962"/>
          </a:xfrm>
        </p:grpSpPr>
        <p:sp>
          <p:nvSpPr>
            <p:cNvPr id="408" name="Google Shape;408;p16"/>
            <p:cNvSpPr/>
            <p:nvPr/>
          </p:nvSpPr>
          <p:spPr>
            <a:xfrm>
              <a:off x="0" y="0"/>
              <a:ext cx="4064559" cy="689862"/>
            </a:xfrm>
            <a:custGeom>
              <a:rect b="b" l="l" r="r" t="t"/>
              <a:pathLst>
                <a:path extrusionOk="0" h="689862" w="4064559">
                  <a:moveTo>
                    <a:pt x="0" y="0"/>
                  </a:moveTo>
                  <a:lnTo>
                    <a:pt x="4064559" y="0"/>
                  </a:lnTo>
                  <a:lnTo>
                    <a:pt x="4064559" y="689862"/>
                  </a:lnTo>
                  <a:lnTo>
                    <a:pt x="0" y="689862"/>
                  </a:lnTo>
                  <a:close/>
                </a:path>
              </a:pathLst>
            </a:custGeom>
            <a:solidFill>
              <a:srgbClr val="FFFFFF">
                <a:alpha val="42352"/>
              </a:srgbClr>
            </a:solidFill>
            <a:ln>
              <a:noFill/>
            </a:ln>
          </p:spPr>
        </p:sp>
        <p:sp>
          <p:nvSpPr>
            <p:cNvPr id="409" name="Google Shape;409;p16"/>
            <p:cNvSpPr txBox="1"/>
            <p:nvPr/>
          </p:nvSpPr>
          <p:spPr>
            <a:xfrm>
              <a:off x="0" y="-38100"/>
              <a:ext cx="4064559" cy="7279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p16"/>
          <p:cNvGrpSpPr/>
          <p:nvPr/>
        </p:nvGrpSpPr>
        <p:grpSpPr>
          <a:xfrm>
            <a:off x="0" y="-160280"/>
            <a:ext cx="1189071" cy="1350112"/>
            <a:chOff x="0" y="-38100"/>
            <a:chExt cx="282652" cy="320933"/>
          </a:xfrm>
        </p:grpSpPr>
        <p:sp>
          <p:nvSpPr>
            <p:cNvPr id="411" name="Google Shape;411;p16"/>
            <p:cNvSpPr/>
            <p:nvPr/>
          </p:nvSpPr>
          <p:spPr>
            <a:xfrm>
              <a:off x="0" y="0"/>
              <a:ext cx="282652" cy="282833"/>
            </a:xfrm>
            <a:custGeom>
              <a:rect b="b" l="l" r="r" t="t"/>
              <a:pathLst>
                <a:path extrusionOk="0" h="282833" w="282652">
                  <a:moveTo>
                    <a:pt x="0" y="0"/>
                  </a:moveTo>
                  <a:lnTo>
                    <a:pt x="282652" y="0"/>
                  </a:lnTo>
                  <a:lnTo>
                    <a:pt x="282652" y="282833"/>
                  </a:lnTo>
                  <a:lnTo>
                    <a:pt x="0" y="282833"/>
                  </a:lnTo>
                  <a:close/>
                </a:path>
              </a:pathLst>
            </a:custGeom>
            <a:solidFill>
              <a:srgbClr val="1F7CBF"/>
            </a:solidFill>
            <a:ln>
              <a:noFill/>
            </a:ln>
          </p:spPr>
        </p:sp>
        <p:sp>
          <p:nvSpPr>
            <p:cNvPr id="412" name="Google Shape;412;p16"/>
            <p:cNvSpPr txBox="1"/>
            <p:nvPr/>
          </p:nvSpPr>
          <p:spPr>
            <a:xfrm>
              <a:off x="0" y="-38100"/>
              <a:ext cx="282652" cy="3209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13" name="Google Shape;413;p16"/>
          <p:cNvCxnSpPr/>
          <p:nvPr/>
        </p:nvCxnSpPr>
        <p:spPr>
          <a:xfrm rot="10800000">
            <a:off x="580630" y="2077049"/>
            <a:ext cx="0" cy="1858710"/>
          </a:xfrm>
          <a:prstGeom prst="straightConnector1">
            <a:avLst/>
          </a:prstGeom>
          <a:noFill/>
          <a:ln cap="flat" cmpd="sng" w="38100">
            <a:solidFill>
              <a:srgbClr val="1F7CBF"/>
            </a:solidFill>
            <a:prstDash val="solid"/>
            <a:round/>
            <a:headEnd len="sm" w="sm" type="none"/>
            <a:tailEnd len="sm" w="sm" type="none"/>
          </a:ln>
        </p:spPr>
      </p:cxnSp>
      <p:sp>
        <p:nvSpPr>
          <p:cNvPr id="414" name="Google Shape;414;p16"/>
          <p:cNvSpPr txBox="1"/>
          <p:nvPr/>
        </p:nvSpPr>
        <p:spPr>
          <a:xfrm>
            <a:off x="2845632" y="801683"/>
            <a:ext cx="13785807" cy="1275366"/>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0" i="0" lang="en-US" sz="8274" u="none" cap="none" strike="noStrike">
                <a:solidFill>
                  <a:srgbClr val="000000"/>
                </a:solidFill>
                <a:latin typeface="Julius Sans One"/>
                <a:ea typeface="Julius Sans One"/>
                <a:cs typeface="Julius Sans One"/>
                <a:sym typeface="Julius Sans One"/>
              </a:rPr>
              <a:t>PLANNING STRATEGY</a:t>
            </a:r>
            <a:endParaRPr/>
          </a:p>
        </p:txBody>
      </p:sp>
      <p:grpSp>
        <p:nvGrpSpPr>
          <p:cNvPr id="415" name="Google Shape;415;p16"/>
          <p:cNvGrpSpPr/>
          <p:nvPr/>
        </p:nvGrpSpPr>
        <p:grpSpPr>
          <a:xfrm>
            <a:off x="2346120" y="3401443"/>
            <a:ext cx="1609911" cy="1609911"/>
            <a:chOff x="0" y="0"/>
            <a:chExt cx="812800" cy="812800"/>
          </a:xfrm>
        </p:grpSpPr>
        <p:sp>
          <p:nvSpPr>
            <p:cNvPr id="416" name="Google Shape;41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1F7CBF">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16"/>
          <p:cNvGrpSpPr/>
          <p:nvPr/>
        </p:nvGrpSpPr>
        <p:grpSpPr>
          <a:xfrm>
            <a:off x="15521040" y="3401443"/>
            <a:ext cx="1609911" cy="1609911"/>
            <a:chOff x="0" y="0"/>
            <a:chExt cx="812800" cy="812800"/>
          </a:xfrm>
        </p:grpSpPr>
        <p:sp>
          <p:nvSpPr>
            <p:cNvPr id="419" name="Google Shape;41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16"/>
          <p:cNvGrpSpPr/>
          <p:nvPr/>
        </p:nvGrpSpPr>
        <p:grpSpPr>
          <a:xfrm>
            <a:off x="2346120" y="7009960"/>
            <a:ext cx="1609911" cy="1609911"/>
            <a:chOff x="0" y="0"/>
            <a:chExt cx="812800" cy="812800"/>
          </a:xfrm>
        </p:grpSpPr>
        <p:sp>
          <p:nvSpPr>
            <p:cNvPr id="422" name="Google Shape;42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1F7C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6"/>
          <p:cNvGrpSpPr/>
          <p:nvPr/>
        </p:nvGrpSpPr>
        <p:grpSpPr>
          <a:xfrm>
            <a:off x="15521040" y="7009960"/>
            <a:ext cx="1609911" cy="1609911"/>
            <a:chOff x="0" y="0"/>
            <a:chExt cx="812800" cy="812800"/>
          </a:xfrm>
        </p:grpSpPr>
        <p:sp>
          <p:nvSpPr>
            <p:cNvPr id="425" name="Google Shape;425;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1F7CBF">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16"/>
          <p:cNvSpPr/>
          <p:nvPr/>
        </p:nvSpPr>
        <p:spPr>
          <a:xfrm>
            <a:off x="2619879" y="3610993"/>
            <a:ext cx="1005244" cy="1090501"/>
          </a:xfrm>
          <a:custGeom>
            <a:rect b="b" l="l" r="r" t="t"/>
            <a:pathLst>
              <a:path extrusionOk="0" h="1090501" w="1005244">
                <a:moveTo>
                  <a:pt x="0" y="0"/>
                </a:moveTo>
                <a:lnTo>
                  <a:pt x="1005244" y="0"/>
                </a:lnTo>
                <a:lnTo>
                  <a:pt x="1005244" y="1090501"/>
                </a:lnTo>
                <a:lnTo>
                  <a:pt x="0" y="1090501"/>
                </a:lnTo>
                <a:lnTo>
                  <a:pt x="0" y="0"/>
                </a:lnTo>
                <a:close/>
              </a:path>
            </a:pathLst>
          </a:custGeom>
          <a:blipFill rotWithShape="1">
            <a:blip r:embed="rId3">
              <a:alphaModFix/>
            </a:blip>
            <a:stretch>
              <a:fillRect b="0" l="0" r="0" t="0"/>
            </a:stretch>
          </a:blipFill>
          <a:ln>
            <a:noFill/>
          </a:ln>
        </p:spPr>
      </p:sp>
      <p:sp>
        <p:nvSpPr>
          <p:cNvPr id="428" name="Google Shape;428;p16"/>
          <p:cNvSpPr/>
          <p:nvPr/>
        </p:nvSpPr>
        <p:spPr>
          <a:xfrm>
            <a:off x="15892202" y="7313561"/>
            <a:ext cx="913868" cy="937738"/>
          </a:xfrm>
          <a:custGeom>
            <a:rect b="b" l="l" r="r" t="t"/>
            <a:pathLst>
              <a:path extrusionOk="0" h="937738" w="913868">
                <a:moveTo>
                  <a:pt x="0" y="0"/>
                </a:moveTo>
                <a:lnTo>
                  <a:pt x="913869" y="0"/>
                </a:lnTo>
                <a:lnTo>
                  <a:pt x="913869" y="937738"/>
                </a:lnTo>
                <a:lnTo>
                  <a:pt x="0" y="937738"/>
                </a:lnTo>
                <a:lnTo>
                  <a:pt x="0" y="0"/>
                </a:lnTo>
                <a:close/>
              </a:path>
            </a:pathLst>
          </a:custGeom>
          <a:blipFill rotWithShape="1">
            <a:blip r:embed="rId4">
              <a:alphaModFix/>
            </a:blip>
            <a:stretch>
              <a:fillRect b="0" l="0" r="0" t="0"/>
            </a:stretch>
          </a:blipFill>
          <a:ln>
            <a:noFill/>
          </a:ln>
        </p:spPr>
      </p:sp>
      <p:sp>
        <p:nvSpPr>
          <p:cNvPr id="429" name="Google Shape;429;p16"/>
          <p:cNvSpPr/>
          <p:nvPr/>
        </p:nvSpPr>
        <p:spPr>
          <a:xfrm>
            <a:off x="15846135" y="3729004"/>
            <a:ext cx="959935" cy="933755"/>
          </a:xfrm>
          <a:custGeom>
            <a:rect b="b" l="l" r="r" t="t"/>
            <a:pathLst>
              <a:path extrusionOk="0" h="933755" w="959935">
                <a:moveTo>
                  <a:pt x="0" y="0"/>
                </a:moveTo>
                <a:lnTo>
                  <a:pt x="959936" y="0"/>
                </a:lnTo>
                <a:lnTo>
                  <a:pt x="959936" y="933755"/>
                </a:lnTo>
                <a:lnTo>
                  <a:pt x="0" y="933755"/>
                </a:lnTo>
                <a:lnTo>
                  <a:pt x="0" y="0"/>
                </a:lnTo>
                <a:close/>
              </a:path>
            </a:pathLst>
          </a:custGeom>
          <a:blipFill rotWithShape="1">
            <a:blip r:embed="rId5">
              <a:alphaModFix/>
            </a:blip>
            <a:stretch>
              <a:fillRect b="0" l="0" r="0" t="0"/>
            </a:stretch>
          </a:blipFill>
          <a:ln>
            <a:noFill/>
          </a:ln>
        </p:spPr>
      </p:sp>
      <p:sp>
        <p:nvSpPr>
          <p:cNvPr id="430" name="Google Shape;430;p16"/>
          <p:cNvSpPr/>
          <p:nvPr/>
        </p:nvSpPr>
        <p:spPr>
          <a:xfrm>
            <a:off x="2722225" y="7280582"/>
            <a:ext cx="857703" cy="1003695"/>
          </a:xfrm>
          <a:custGeom>
            <a:rect b="b" l="l" r="r" t="t"/>
            <a:pathLst>
              <a:path extrusionOk="0" h="1003695" w="857703">
                <a:moveTo>
                  <a:pt x="0" y="0"/>
                </a:moveTo>
                <a:lnTo>
                  <a:pt x="857702" y="0"/>
                </a:lnTo>
                <a:lnTo>
                  <a:pt x="857702" y="1003695"/>
                </a:lnTo>
                <a:lnTo>
                  <a:pt x="0" y="1003695"/>
                </a:lnTo>
                <a:lnTo>
                  <a:pt x="0" y="0"/>
                </a:lnTo>
                <a:close/>
              </a:path>
            </a:pathLst>
          </a:custGeom>
          <a:blipFill rotWithShape="1">
            <a:blip r:embed="rId6">
              <a:alphaModFix/>
            </a:blip>
            <a:stretch>
              <a:fillRect b="0" l="0" r="0" t="0"/>
            </a:stretch>
          </a:blipFill>
          <a:ln>
            <a:noFill/>
          </a:ln>
        </p:spPr>
      </p:sp>
      <p:sp>
        <p:nvSpPr>
          <p:cNvPr id="431" name="Google Shape;431;p16"/>
          <p:cNvSpPr txBox="1"/>
          <p:nvPr/>
        </p:nvSpPr>
        <p:spPr>
          <a:xfrm>
            <a:off x="10380027" y="3878514"/>
            <a:ext cx="4677000" cy="11631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32" name="Google Shape;432;p16"/>
          <p:cNvSpPr txBox="1"/>
          <p:nvPr/>
        </p:nvSpPr>
        <p:spPr>
          <a:xfrm>
            <a:off x="10380027" y="7417701"/>
            <a:ext cx="4677000" cy="11631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33" name="Google Shape;433;p16"/>
          <p:cNvSpPr txBox="1"/>
          <p:nvPr/>
        </p:nvSpPr>
        <p:spPr>
          <a:xfrm>
            <a:off x="4399692" y="3878514"/>
            <a:ext cx="4610100" cy="1163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34" name="Google Shape;434;p16"/>
          <p:cNvSpPr txBox="1"/>
          <p:nvPr/>
        </p:nvSpPr>
        <p:spPr>
          <a:xfrm>
            <a:off x="4399692" y="7417701"/>
            <a:ext cx="4610100" cy="1163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99" u="none" cap="none" strike="noStrike">
                <a:solidFill>
                  <a:srgbClr val="000000"/>
                </a:solidFill>
                <a:latin typeface="Jaldi"/>
                <a:ea typeface="Jaldi"/>
                <a:cs typeface="Jaldi"/>
                <a:sym typeface="Jaldi"/>
              </a:rPr>
              <a:t>Lorem ipsum dolor sit amet, consectetur adipiscing elit, sed do eiusmod tempor incididunt ut labore et dolore magna aliqua.</a:t>
            </a:r>
            <a:endParaRPr/>
          </a:p>
        </p:txBody>
      </p:sp>
      <p:sp>
        <p:nvSpPr>
          <p:cNvPr id="435" name="Google Shape;435;p16"/>
          <p:cNvSpPr txBox="1"/>
          <p:nvPr/>
        </p:nvSpPr>
        <p:spPr>
          <a:xfrm>
            <a:off x="4399692" y="3373503"/>
            <a:ext cx="3328022" cy="389255"/>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2299" u="none" cap="none" strike="noStrike">
                <a:solidFill>
                  <a:srgbClr val="000000"/>
                </a:solidFill>
                <a:latin typeface="Jaldi"/>
                <a:ea typeface="Jaldi"/>
                <a:cs typeface="Jaldi"/>
                <a:sym typeface="Jaldi"/>
              </a:rPr>
              <a:t>Write a main point here</a:t>
            </a:r>
            <a:endParaRPr/>
          </a:p>
        </p:txBody>
      </p:sp>
      <p:sp>
        <p:nvSpPr>
          <p:cNvPr id="436" name="Google Shape;436;p16"/>
          <p:cNvSpPr txBox="1"/>
          <p:nvPr/>
        </p:nvSpPr>
        <p:spPr>
          <a:xfrm>
            <a:off x="11728880" y="3373503"/>
            <a:ext cx="3328022" cy="389255"/>
          </a:xfrm>
          <a:prstGeom prst="rect">
            <a:avLst/>
          </a:prstGeom>
          <a:noFill/>
          <a:ln>
            <a:noFill/>
          </a:ln>
        </p:spPr>
        <p:txBody>
          <a:bodyPr anchorCtr="0" anchor="t" bIns="0" lIns="0" spcFirstLastPara="1" rIns="0" wrap="square" tIns="0">
            <a:spAutoFit/>
          </a:bodyPr>
          <a:lstStyle/>
          <a:p>
            <a:pPr indent="0" lvl="0" marL="0" marR="0" rtl="0" algn="r">
              <a:lnSpc>
                <a:spcPct val="140017"/>
              </a:lnSpc>
              <a:spcBef>
                <a:spcPts val="0"/>
              </a:spcBef>
              <a:spcAft>
                <a:spcPts val="0"/>
              </a:spcAft>
              <a:buNone/>
            </a:pPr>
            <a:r>
              <a:rPr b="1" i="0" lang="en-US" sz="2299" u="none" cap="none" strike="noStrike">
                <a:solidFill>
                  <a:srgbClr val="000000"/>
                </a:solidFill>
                <a:latin typeface="Jaldi"/>
                <a:ea typeface="Jaldi"/>
                <a:cs typeface="Jaldi"/>
                <a:sym typeface="Jaldi"/>
              </a:rPr>
              <a:t>Write a main point here</a:t>
            </a:r>
            <a:endParaRPr/>
          </a:p>
        </p:txBody>
      </p:sp>
      <p:sp>
        <p:nvSpPr>
          <p:cNvPr id="437" name="Google Shape;437;p16"/>
          <p:cNvSpPr txBox="1"/>
          <p:nvPr/>
        </p:nvSpPr>
        <p:spPr>
          <a:xfrm>
            <a:off x="4399692" y="6962335"/>
            <a:ext cx="3328022" cy="389255"/>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2299" u="none" cap="none" strike="noStrike">
                <a:solidFill>
                  <a:srgbClr val="000000"/>
                </a:solidFill>
                <a:latin typeface="Jaldi"/>
                <a:ea typeface="Jaldi"/>
                <a:cs typeface="Jaldi"/>
                <a:sym typeface="Jaldi"/>
              </a:rPr>
              <a:t>Write a main point here</a:t>
            </a:r>
            <a:endParaRPr/>
          </a:p>
        </p:txBody>
      </p:sp>
      <p:sp>
        <p:nvSpPr>
          <p:cNvPr id="438" name="Google Shape;438;p16"/>
          <p:cNvSpPr txBox="1"/>
          <p:nvPr/>
        </p:nvSpPr>
        <p:spPr>
          <a:xfrm>
            <a:off x="11728880" y="6962335"/>
            <a:ext cx="3328022" cy="389255"/>
          </a:xfrm>
          <a:prstGeom prst="rect">
            <a:avLst/>
          </a:prstGeom>
          <a:noFill/>
          <a:ln>
            <a:noFill/>
          </a:ln>
        </p:spPr>
        <p:txBody>
          <a:bodyPr anchorCtr="0" anchor="t" bIns="0" lIns="0" spcFirstLastPara="1" rIns="0" wrap="square" tIns="0">
            <a:spAutoFit/>
          </a:bodyPr>
          <a:lstStyle/>
          <a:p>
            <a:pPr indent="0" lvl="0" marL="0" marR="0" rtl="0" algn="r">
              <a:lnSpc>
                <a:spcPct val="140017"/>
              </a:lnSpc>
              <a:spcBef>
                <a:spcPts val="0"/>
              </a:spcBef>
              <a:spcAft>
                <a:spcPts val="0"/>
              </a:spcAft>
              <a:buNone/>
            </a:pPr>
            <a:r>
              <a:rPr b="1" i="0" lang="en-US" sz="2299" u="none" cap="none" strike="noStrike">
                <a:solidFill>
                  <a:srgbClr val="000000"/>
                </a:solidFill>
                <a:latin typeface="Jaldi"/>
                <a:ea typeface="Jaldi"/>
                <a:cs typeface="Jaldi"/>
                <a:sym typeface="Jaldi"/>
              </a:rPr>
              <a:t>Write a main point here</a:t>
            </a:r>
            <a:endParaRPr/>
          </a:p>
        </p:txBody>
      </p:sp>
      <p:sp>
        <p:nvSpPr>
          <p:cNvPr id="439" name="Google Shape;439;p16"/>
          <p:cNvSpPr txBox="1"/>
          <p:nvPr/>
        </p:nvSpPr>
        <p:spPr>
          <a:xfrm rot="-5400000">
            <a:off x="-2208235" y="6543163"/>
            <a:ext cx="5573100" cy="4155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Jaldi"/>
                <a:ea typeface="Jaldi"/>
                <a:cs typeface="Jaldi"/>
                <a:sym typeface="Jaldi"/>
              </a:rPr>
              <a:t>OKR PLANNING INFOGRAPHIC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pSp>
        <p:nvGrpSpPr>
          <p:cNvPr id="444" name="Google Shape;444;p17"/>
          <p:cNvGrpSpPr/>
          <p:nvPr/>
        </p:nvGrpSpPr>
        <p:grpSpPr>
          <a:xfrm>
            <a:off x="0" y="-144661"/>
            <a:ext cx="18288000" cy="10431661"/>
            <a:chOff x="0" y="-38100"/>
            <a:chExt cx="4816593" cy="2747433"/>
          </a:xfrm>
        </p:grpSpPr>
        <p:sp>
          <p:nvSpPr>
            <p:cNvPr id="445" name="Google Shape;445;p17"/>
            <p:cNvSpPr/>
            <p:nvPr/>
          </p:nvSpPr>
          <p:spPr>
            <a:xfrm>
              <a:off x="0" y="0"/>
              <a:ext cx="4816592" cy="2709333"/>
            </a:xfrm>
            <a:custGeom>
              <a:rect b="b" l="l" r="r" t="t"/>
              <a:pathLst>
                <a:path extrusionOk="0" h="2709333" w="4816592">
                  <a:moveTo>
                    <a:pt x="0" y="0"/>
                  </a:moveTo>
                  <a:lnTo>
                    <a:pt x="4816592" y="0"/>
                  </a:lnTo>
                  <a:lnTo>
                    <a:pt x="4816592" y="2709333"/>
                  </a:lnTo>
                  <a:lnTo>
                    <a:pt x="0" y="2709333"/>
                  </a:lnTo>
                  <a:close/>
                </a:path>
              </a:pathLst>
            </a:custGeom>
            <a:solidFill>
              <a:srgbClr val="1F7CBF"/>
            </a:solidFill>
            <a:ln>
              <a:noFill/>
            </a:ln>
          </p:spPr>
        </p:sp>
        <p:sp>
          <p:nvSpPr>
            <p:cNvPr id="446" name="Google Shape;446;p17"/>
            <p:cNvSpPr txBox="1"/>
            <p:nvPr/>
          </p:nvSpPr>
          <p:spPr>
            <a:xfrm>
              <a:off x="0" y="-38100"/>
              <a:ext cx="481659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47" name="Google Shape;447;p17"/>
          <p:cNvPicPr preferRelativeResize="0"/>
          <p:nvPr/>
        </p:nvPicPr>
        <p:blipFill rotWithShape="1">
          <a:blip r:embed="rId3">
            <a:alphaModFix amt="42000"/>
          </a:blip>
          <a:srcRect b="7824" l="0" r="0" t="7825"/>
          <a:stretch/>
        </p:blipFill>
        <p:spPr>
          <a:xfrm>
            <a:off x="0" y="0"/>
            <a:ext cx="18288000" cy="10287000"/>
          </a:xfrm>
          <a:prstGeom prst="rect">
            <a:avLst/>
          </a:prstGeom>
          <a:noFill/>
          <a:ln>
            <a:noFill/>
          </a:ln>
        </p:spPr>
      </p:pic>
      <p:sp>
        <p:nvSpPr>
          <p:cNvPr id="448" name="Google Shape;448;p17"/>
          <p:cNvSpPr txBox="1"/>
          <p:nvPr/>
        </p:nvSpPr>
        <p:spPr>
          <a:xfrm>
            <a:off x="2031253" y="5371484"/>
            <a:ext cx="14225400" cy="431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025" u="none" cap="none" strike="noStrike">
                <a:solidFill>
                  <a:srgbClr val="FFFFFF"/>
                </a:solidFill>
                <a:latin typeface="Julius Sans One"/>
                <a:ea typeface="Julius Sans One"/>
                <a:cs typeface="Julius Sans One"/>
                <a:sym typeface="Julius Sans One"/>
              </a:rPr>
              <a:t>PLANNING &amp; SCHEDULING</a:t>
            </a:r>
            <a:endParaRPr/>
          </a:p>
        </p:txBody>
      </p:sp>
      <p:grpSp>
        <p:nvGrpSpPr>
          <p:cNvPr id="449" name="Google Shape;449;p17"/>
          <p:cNvGrpSpPr/>
          <p:nvPr/>
        </p:nvGrpSpPr>
        <p:grpSpPr>
          <a:xfrm>
            <a:off x="6638356" y="-1149716"/>
            <a:ext cx="5011289" cy="5880451"/>
            <a:chOff x="0" y="-38100"/>
            <a:chExt cx="1319846" cy="1548761"/>
          </a:xfrm>
        </p:grpSpPr>
        <p:sp>
          <p:nvSpPr>
            <p:cNvPr id="450" name="Google Shape;450;p17"/>
            <p:cNvSpPr/>
            <p:nvPr/>
          </p:nvSpPr>
          <p:spPr>
            <a:xfrm>
              <a:off x="0" y="0"/>
              <a:ext cx="1319846" cy="1510661"/>
            </a:xfrm>
            <a:custGeom>
              <a:rect b="b" l="l" r="r" t="t"/>
              <a:pathLst>
                <a:path extrusionOk="0" h="1510661" w="1319846">
                  <a:moveTo>
                    <a:pt x="0" y="0"/>
                  </a:moveTo>
                  <a:lnTo>
                    <a:pt x="1319846" y="0"/>
                  </a:lnTo>
                  <a:lnTo>
                    <a:pt x="1319846" y="1510661"/>
                  </a:lnTo>
                  <a:lnTo>
                    <a:pt x="0" y="1510661"/>
                  </a:lnTo>
                  <a:close/>
                </a:path>
              </a:pathLst>
            </a:custGeom>
            <a:solidFill>
              <a:srgbClr val="FFFFFF">
                <a:alpha val="26666"/>
              </a:srgbClr>
            </a:solidFill>
            <a:ln>
              <a:noFill/>
            </a:ln>
          </p:spPr>
        </p:sp>
        <p:sp>
          <p:nvSpPr>
            <p:cNvPr id="451" name="Google Shape;451;p17"/>
            <p:cNvSpPr txBox="1"/>
            <p:nvPr/>
          </p:nvSpPr>
          <p:spPr>
            <a:xfrm>
              <a:off x="0" y="-38100"/>
              <a:ext cx="1319846" cy="154876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17"/>
          <p:cNvSpPr txBox="1"/>
          <p:nvPr/>
        </p:nvSpPr>
        <p:spPr>
          <a:xfrm>
            <a:off x="6828076" y="698153"/>
            <a:ext cx="4631847" cy="3772153"/>
          </a:xfrm>
          <a:prstGeom prst="rect">
            <a:avLst/>
          </a:prstGeom>
          <a:noFill/>
          <a:ln>
            <a:noFill/>
          </a:ln>
        </p:spPr>
        <p:txBody>
          <a:bodyPr anchorCtr="0" anchor="t" bIns="0" lIns="0" spcFirstLastPara="1" rIns="0" wrap="square" tIns="0">
            <a:spAutoFit/>
          </a:bodyPr>
          <a:lstStyle/>
          <a:p>
            <a:pPr indent="0" lvl="0" marL="0" marR="0" rtl="0" algn="ctr">
              <a:lnSpc>
                <a:spcPct val="120998"/>
              </a:lnSpc>
              <a:spcBef>
                <a:spcPts val="0"/>
              </a:spcBef>
              <a:spcAft>
                <a:spcPts val="0"/>
              </a:spcAft>
              <a:buNone/>
            </a:pPr>
            <a:r>
              <a:rPr b="0" i="0" lang="en-US" sz="24597" u="none" cap="none" strike="noStrike">
                <a:solidFill>
                  <a:srgbClr val="FFFFFF"/>
                </a:solidFill>
                <a:latin typeface="Julius Sans One"/>
                <a:ea typeface="Julius Sans One"/>
                <a:cs typeface="Julius Sans One"/>
                <a:sym typeface="Julius Sans One"/>
              </a:rPr>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