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2"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Lst>
  <p:sldSz cy="10287000" cx="18288000"/>
  <p:notesSz cx="6858000" cy="9144000"/>
  <p:embeddedFontLst>
    <p:embeddedFont>
      <p:font typeface="Montserrat"/>
      <p:regular r:id="rId24"/>
      <p:bold r:id="rId25"/>
      <p:italic r:id="rId26"/>
      <p:boldItalic r:id="rId27"/>
    </p:embeddedFont>
    <p:embeddedFont>
      <p:font typeface="Montserrat Black"/>
      <p:bold r:id="rId28"/>
      <p:boldItalic r:id="rId29"/>
    </p:embeddedFont>
    <p:embeddedFont>
      <p:font typeface="Montserrat Medium"/>
      <p:regular r:id="rId30"/>
      <p:bold r:id="rId31"/>
      <p:italic r:id="rId32"/>
      <p:boldItalic r:id="rId3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font" Target="fonts/Montserrat-regular.fntdata"/><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Montserrat-italic.fntdata"/><Relationship Id="rId25" Type="http://schemas.openxmlformats.org/officeDocument/2006/relationships/font" Target="fonts/Montserrat-bold.fntdata"/><Relationship Id="rId28" Type="http://schemas.openxmlformats.org/officeDocument/2006/relationships/font" Target="fonts/MontserratBlack-bold.fntdata"/><Relationship Id="rId27" Type="http://schemas.openxmlformats.org/officeDocument/2006/relationships/font" Target="fonts/Montserrat-boldItalic.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MontserratBlack-boldItalic.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MontserratMedium-bold.fntdata"/><Relationship Id="rId30" Type="http://schemas.openxmlformats.org/officeDocument/2006/relationships/font" Target="fonts/MontserratMedium-regular.fntdata"/><Relationship Id="rId11" Type="http://schemas.openxmlformats.org/officeDocument/2006/relationships/slide" Target="slides/slide6.xml"/><Relationship Id="rId33" Type="http://schemas.openxmlformats.org/officeDocument/2006/relationships/font" Target="fonts/MontserratMedium-boldItalic.fntdata"/><Relationship Id="rId10" Type="http://schemas.openxmlformats.org/officeDocument/2006/relationships/slide" Target="slides/slide5.xml"/><Relationship Id="rId32" Type="http://schemas.openxmlformats.org/officeDocument/2006/relationships/font" Target="fonts/MontserratMedium-italic.fntdata"/><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 name="Shape 24"/>
        <p:cNvGrpSpPr/>
        <p:nvPr/>
      </p:nvGrpSpPr>
      <p:grpSpPr>
        <a:xfrm>
          <a:off x="0" y="0"/>
          <a:ext cx="0" cy="0"/>
          <a:chOff x="0" y="0"/>
          <a:chExt cx="0" cy="0"/>
        </a:xfrm>
      </p:grpSpPr>
      <p:sp>
        <p:nvSpPr>
          <p:cNvPr id="25" name="Google Shape;25;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 name="Google Shape;26;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4" name="Google Shape;194;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8" name="Google Shape;208;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0" name="Google Shape;220;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 name="Shape 324"/>
        <p:cNvGrpSpPr/>
        <p:nvPr/>
      </p:nvGrpSpPr>
      <p:grpSpPr>
        <a:xfrm>
          <a:off x="0" y="0"/>
          <a:ext cx="0" cy="0"/>
          <a:chOff x="0" y="0"/>
          <a:chExt cx="0" cy="0"/>
        </a:xfrm>
      </p:grpSpPr>
      <p:sp>
        <p:nvSpPr>
          <p:cNvPr id="325" name="Google Shape;325;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6" name="Google Shape;326;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 name="Shape 37"/>
        <p:cNvGrpSpPr/>
        <p:nvPr/>
      </p:nvGrpSpPr>
      <p:grpSpPr>
        <a:xfrm>
          <a:off x="0" y="0"/>
          <a:ext cx="0" cy="0"/>
          <a:chOff x="0" y="0"/>
          <a:chExt cx="0" cy="0"/>
        </a:xfrm>
      </p:grpSpPr>
      <p:sp>
        <p:nvSpPr>
          <p:cNvPr id="38" name="Google Shape;38;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 name="Google Shape;39;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 name="Shape 49"/>
        <p:cNvGrpSpPr/>
        <p:nvPr/>
      </p:nvGrpSpPr>
      <p:grpSpPr>
        <a:xfrm>
          <a:off x="0" y="0"/>
          <a:ext cx="0" cy="0"/>
          <a:chOff x="0" y="0"/>
          <a:chExt cx="0" cy="0"/>
        </a:xfrm>
      </p:grpSpPr>
      <p:sp>
        <p:nvSpPr>
          <p:cNvPr id="50" name="Google Shape;50;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1" name="Google Shape;51;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 name="Shape 59"/>
        <p:cNvGrpSpPr/>
        <p:nvPr/>
      </p:nvGrpSpPr>
      <p:grpSpPr>
        <a:xfrm>
          <a:off x="0" y="0"/>
          <a:ext cx="0" cy="0"/>
          <a:chOff x="0" y="0"/>
          <a:chExt cx="0" cy="0"/>
        </a:xfrm>
      </p:grpSpPr>
      <p:sp>
        <p:nvSpPr>
          <p:cNvPr id="60" name="Google Shape;60;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 name="Shape 69"/>
        <p:cNvGrpSpPr/>
        <p:nvPr/>
      </p:nvGrpSpPr>
      <p:grpSpPr>
        <a:xfrm>
          <a:off x="0" y="0"/>
          <a:ext cx="0" cy="0"/>
          <a:chOff x="0" y="0"/>
          <a:chExt cx="0" cy="0"/>
        </a:xfrm>
      </p:grpSpPr>
      <p:sp>
        <p:nvSpPr>
          <p:cNvPr id="70" name="Google Shape;70;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 name="Shape 79"/>
        <p:cNvGrpSpPr/>
        <p:nvPr/>
      </p:nvGrpSpPr>
      <p:grpSpPr>
        <a:xfrm>
          <a:off x="0" y="0"/>
          <a:ext cx="0" cy="0"/>
          <a:chOff x="0" y="0"/>
          <a:chExt cx="0" cy="0"/>
        </a:xfrm>
      </p:grpSpPr>
      <p:sp>
        <p:nvSpPr>
          <p:cNvPr id="80" name="Google Shape;80;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 name="Shape 93"/>
        <p:cNvGrpSpPr/>
        <p:nvPr/>
      </p:nvGrpSpPr>
      <p:grpSpPr>
        <a:xfrm>
          <a:off x="0" y="0"/>
          <a:ext cx="0" cy="0"/>
          <a:chOff x="0" y="0"/>
          <a:chExt cx="0" cy="0"/>
        </a:xfrm>
      </p:grpSpPr>
      <p:sp>
        <p:nvSpPr>
          <p:cNvPr id="94" name="Google Shape;94;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5" name="Google Shape;95;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5" name="Google Shape;105;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2" name="Google Shape;132;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 name="Google Shape;13;p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rgbClr val="FCE64D"/>
        </a:solidFill>
      </p:bgPr>
    </p:bg>
    <p:spTree>
      <p:nvGrpSpPr>
        <p:cNvPr id="15" name="Shape 15"/>
        <p:cNvGrpSpPr/>
        <p:nvPr/>
      </p:nvGrpSpPr>
      <p:grpSpPr>
        <a:xfrm>
          <a:off x="0" y="0"/>
          <a:ext cx="0" cy="0"/>
          <a:chOff x="0" y="0"/>
          <a:chExt cx="0" cy="0"/>
        </a:xfrm>
      </p:grpSpPr>
      <p:pic>
        <p:nvPicPr>
          <p:cNvPr id="16" name="Google Shape;16;p3"/>
          <p:cNvPicPr preferRelativeResize="0"/>
          <p:nvPr/>
        </p:nvPicPr>
        <p:blipFill>
          <a:blip r:embed="rId2">
            <a:alphaModFix/>
          </a:blip>
          <a:stretch>
            <a:fillRect/>
          </a:stretch>
        </p:blipFill>
        <p:spPr>
          <a:xfrm>
            <a:off x="16176499" y="2286122"/>
            <a:ext cx="4222901" cy="5714758"/>
          </a:xfrm>
          <a:prstGeom prst="rect">
            <a:avLst/>
          </a:prstGeom>
          <a:noFill/>
          <a:ln>
            <a:noFill/>
          </a:ln>
        </p:spPr>
      </p:pic>
      <p:pic>
        <p:nvPicPr>
          <p:cNvPr id="17" name="Google Shape;17;p3"/>
          <p:cNvPicPr preferRelativeResize="0"/>
          <p:nvPr/>
        </p:nvPicPr>
        <p:blipFill>
          <a:blip r:embed="rId2">
            <a:alphaModFix/>
          </a:blip>
          <a:stretch>
            <a:fillRect/>
          </a:stretch>
        </p:blipFill>
        <p:spPr>
          <a:xfrm>
            <a:off x="-2111451" y="2286122"/>
            <a:ext cx="4222901" cy="5714758"/>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bg>
      <p:bgPr>
        <a:solidFill>
          <a:srgbClr val="FCE64D"/>
        </a:solidFill>
      </p:bgPr>
    </p:bg>
    <p:spTree>
      <p:nvGrpSpPr>
        <p:cNvPr id="18" name="Shape 18"/>
        <p:cNvGrpSpPr/>
        <p:nvPr/>
      </p:nvGrpSpPr>
      <p:grpSpPr>
        <a:xfrm>
          <a:off x="0" y="0"/>
          <a:ext cx="0" cy="0"/>
          <a:chOff x="0" y="0"/>
          <a:chExt cx="0" cy="0"/>
        </a:xfrm>
      </p:grpSpPr>
      <p:pic>
        <p:nvPicPr>
          <p:cNvPr id="19" name="Google Shape;19;p4"/>
          <p:cNvPicPr preferRelativeResize="0"/>
          <p:nvPr/>
        </p:nvPicPr>
        <p:blipFill>
          <a:blip r:embed="rId2">
            <a:alphaModFix/>
          </a:blip>
          <a:stretch>
            <a:fillRect/>
          </a:stretch>
        </p:blipFill>
        <p:spPr>
          <a:xfrm>
            <a:off x="13929075" y="2848350"/>
            <a:ext cx="6264699" cy="4600039"/>
          </a:xfrm>
          <a:prstGeom prst="rect">
            <a:avLst/>
          </a:prstGeom>
          <a:noFill/>
          <a:ln>
            <a:noFill/>
          </a:ln>
        </p:spPr>
      </p:pic>
      <p:pic>
        <p:nvPicPr>
          <p:cNvPr id="20" name="Google Shape;20;p4"/>
          <p:cNvPicPr preferRelativeResize="0"/>
          <p:nvPr/>
        </p:nvPicPr>
        <p:blipFill>
          <a:blip r:embed="rId2">
            <a:alphaModFix/>
          </a:blip>
          <a:stretch>
            <a:fillRect/>
          </a:stretch>
        </p:blipFill>
        <p:spPr>
          <a:xfrm>
            <a:off x="-1905675" y="2848350"/>
            <a:ext cx="6264699" cy="4600039"/>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rgbClr val="FCE64D"/>
        </a:solidFill>
      </p:bgPr>
    </p:bg>
    <p:spTree>
      <p:nvGrpSpPr>
        <p:cNvPr id="21" name="Shape 21"/>
        <p:cNvGrpSpPr/>
        <p:nvPr/>
      </p:nvGrpSpPr>
      <p:grpSpPr>
        <a:xfrm>
          <a:off x="0" y="0"/>
          <a:ext cx="0" cy="0"/>
          <a:chOff x="0" y="0"/>
          <a:chExt cx="0" cy="0"/>
        </a:xfrm>
      </p:grpSpPr>
      <p:pic>
        <p:nvPicPr>
          <p:cNvPr id="22" name="Google Shape;22;p5"/>
          <p:cNvPicPr preferRelativeResize="0"/>
          <p:nvPr/>
        </p:nvPicPr>
        <p:blipFill>
          <a:blip r:embed="rId2">
            <a:alphaModFix/>
          </a:blip>
          <a:stretch>
            <a:fillRect/>
          </a:stretch>
        </p:blipFill>
        <p:spPr>
          <a:xfrm>
            <a:off x="15081775" y="2065138"/>
            <a:ext cx="3509100" cy="6156735"/>
          </a:xfrm>
          <a:prstGeom prst="rect">
            <a:avLst/>
          </a:prstGeom>
          <a:noFill/>
          <a:ln>
            <a:noFill/>
          </a:ln>
        </p:spPr>
      </p:pic>
      <p:pic>
        <p:nvPicPr>
          <p:cNvPr id="23" name="Google Shape;23;p5"/>
          <p:cNvPicPr preferRelativeResize="0"/>
          <p:nvPr/>
        </p:nvPicPr>
        <p:blipFill>
          <a:blip r:embed="rId2">
            <a:alphaModFix/>
          </a:blip>
          <a:stretch>
            <a:fillRect/>
          </a:stretch>
        </p:blipFill>
        <p:spPr>
          <a:xfrm>
            <a:off x="-302975" y="2060425"/>
            <a:ext cx="3509100" cy="6156735"/>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Montserrat"/>
              <a:buNone/>
              <a:defRPr i="0" sz="4400" u="none" cap="none" strike="noStrike">
                <a:solidFill>
                  <a:schemeClr val="dk1"/>
                </a:solidFill>
                <a:latin typeface="Montserrat"/>
                <a:ea typeface="Montserrat"/>
                <a:cs typeface="Montserrat"/>
                <a:sym typeface="Montserrat"/>
              </a:defRPr>
            </a:lvl1pPr>
            <a:lvl2pPr lvl="1">
              <a:spcBef>
                <a:spcPts val="0"/>
              </a:spcBef>
              <a:spcAft>
                <a:spcPts val="0"/>
              </a:spcAft>
              <a:buSzPts val="1400"/>
              <a:buFont typeface="Montserrat"/>
              <a:buNone/>
              <a:defRPr sz="1800">
                <a:latin typeface="Montserrat"/>
                <a:ea typeface="Montserrat"/>
                <a:cs typeface="Montserrat"/>
                <a:sym typeface="Montserrat"/>
              </a:defRPr>
            </a:lvl2pPr>
            <a:lvl3pPr lvl="2">
              <a:spcBef>
                <a:spcPts val="0"/>
              </a:spcBef>
              <a:spcAft>
                <a:spcPts val="0"/>
              </a:spcAft>
              <a:buSzPts val="1400"/>
              <a:buFont typeface="Montserrat"/>
              <a:buNone/>
              <a:defRPr sz="1800">
                <a:latin typeface="Montserrat"/>
                <a:ea typeface="Montserrat"/>
                <a:cs typeface="Montserrat"/>
                <a:sym typeface="Montserrat"/>
              </a:defRPr>
            </a:lvl3pPr>
            <a:lvl4pPr lvl="3">
              <a:spcBef>
                <a:spcPts val="0"/>
              </a:spcBef>
              <a:spcAft>
                <a:spcPts val="0"/>
              </a:spcAft>
              <a:buSzPts val="1400"/>
              <a:buFont typeface="Montserrat"/>
              <a:buNone/>
              <a:defRPr sz="1800">
                <a:latin typeface="Montserrat"/>
                <a:ea typeface="Montserrat"/>
                <a:cs typeface="Montserrat"/>
                <a:sym typeface="Montserrat"/>
              </a:defRPr>
            </a:lvl4pPr>
            <a:lvl5pPr lvl="4">
              <a:spcBef>
                <a:spcPts val="0"/>
              </a:spcBef>
              <a:spcAft>
                <a:spcPts val="0"/>
              </a:spcAft>
              <a:buSzPts val="1400"/>
              <a:buFont typeface="Montserrat"/>
              <a:buNone/>
              <a:defRPr sz="1800">
                <a:latin typeface="Montserrat"/>
                <a:ea typeface="Montserrat"/>
                <a:cs typeface="Montserrat"/>
                <a:sym typeface="Montserrat"/>
              </a:defRPr>
            </a:lvl5pPr>
            <a:lvl6pPr lvl="5">
              <a:spcBef>
                <a:spcPts val="0"/>
              </a:spcBef>
              <a:spcAft>
                <a:spcPts val="0"/>
              </a:spcAft>
              <a:buSzPts val="1400"/>
              <a:buFont typeface="Montserrat"/>
              <a:buNone/>
              <a:defRPr sz="1800">
                <a:latin typeface="Montserrat"/>
                <a:ea typeface="Montserrat"/>
                <a:cs typeface="Montserrat"/>
                <a:sym typeface="Montserrat"/>
              </a:defRPr>
            </a:lvl6pPr>
            <a:lvl7pPr lvl="6">
              <a:spcBef>
                <a:spcPts val="0"/>
              </a:spcBef>
              <a:spcAft>
                <a:spcPts val="0"/>
              </a:spcAft>
              <a:buSzPts val="1400"/>
              <a:buFont typeface="Montserrat"/>
              <a:buNone/>
              <a:defRPr sz="1800">
                <a:latin typeface="Montserrat"/>
                <a:ea typeface="Montserrat"/>
                <a:cs typeface="Montserrat"/>
                <a:sym typeface="Montserrat"/>
              </a:defRPr>
            </a:lvl7pPr>
            <a:lvl8pPr lvl="7">
              <a:spcBef>
                <a:spcPts val="0"/>
              </a:spcBef>
              <a:spcAft>
                <a:spcPts val="0"/>
              </a:spcAft>
              <a:buSzPts val="1400"/>
              <a:buFont typeface="Montserrat"/>
              <a:buNone/>
              <a:defRPr sz="1800">
                <a:latin typeface="Montserrat"/>
                <a:ea typeface="Montserrat"/>
                <a:cs typeface="Montserrat"/>
                <a:sym typeface="Montserrat"/>
              </a:defRPr>
            </a:lvl8pPr>
            <a:lvl9pPr lvl="8">
              <a:spcBef>
                <a:spcPts val="0"/>
              </a:spcBef>
              <a:spcAft>
                <a:spcPts val="0"/>
              </a:spcAft>
              <a:buSzPts val="1400"/>
              <a:buFont typeface="Montserrat"/>
              <a:buNone/>
              <a:defRPr sz="1800">
                <a:latin typeface="Montserrat"/>
                <a:ea typeface="Montserrat"/>
                <a:cs typeface="Montserrat"/>
                <a:sym typeface="Montserrat"/>
              </a:defRPr>
            </a:lvl9pPr>
          </a:lstStyle>
          <a:p/>
        </p:txBody>
      </p:sp>
      <p:sp>
        <p:nvSpPr>
          <p:cNvPr id="7" name="Google Shape;7;p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Montserrat"/>
              <a:buChar char="•"/>
              <a:defRPr i="0" sz="3200" u="none" cap="none" strike="noStrike">
                <a:solidFill>
                  <a:schemeClr val="dk1"/>
                </a:solidFill>
                <a:latin typeface="Montserrat"/>
                <a:ea typeface="Montserrat"/>
                <a:cs typeface="Montserrat"/>
                <a:sym typeface="Montserrat"/>
              </a:defRPr>
            </a:lvl1pPr>
            <a:lvl2pPr indent="-406400" lvl="1" marL="914400" marR="0" rtl="0" algn="l">
              <a:spcBef>
                <a:spcPts val="560"/>
              </a:spcBef>
              <a:spcAft>
                <a:spcPts val="0"/>
              </a:spcAft>
              <a:buClr>
                <a:schemeClr val="dk1"/>
              </a:buClr>
              <a:buSzPts val="2800"/>
              <a:buFont typeface="Montserrat"/>
              <a:buChar char="–"/>
              <a:defRPr i="0" sz="2800" u="none" cap="none" strike="noStrike">
                <a:solidFill>
                  <a:schemeClr val="dk1"/>
                </a:solidFill>
                <a:latin typeface="Montserrat"/>
                <a:ea typeface="Montserrat"/>
                <a:cs typeface="Montserrat"/>
                <a:sym typeface="Montserrat"/>
              </a:defRPr>
            </a:lvl2pPr>
            <a:lvl3pPr indent="-381000" lvl="2" marL="1371600" marR="0" rtl="0" algn="l">
              <a:spcBef>
                <a:spcPts val="480"/>
              </a:spcBef>
              <a:spcAft>
                <a:spcPts val="0"/>
              </a:spcAft>
              <a:buClr>
                <a:schemeClr val="dk1"/>
              </a:buClr>
              <a:buSzPts val="2400"/>
              <a:buFont typeface="Montserrat"/>
              <a:buChar char="•"/>
              <a:defRPr i="0" sz="2400" u="none" cap="none" strike="noStrike">
                <a:solidFill>
                  <a:schemeClr val="dk1"/>
                </a:solidFill>
                <a:latin typeface="Montserrat"/>
                <a:ea typeface="Montserrat"/>
                <a:cs typeface="Montserrat"/>
                <a:sym typeface="Montserrat"/>
              </a:defRPr>
            </a:lvl3pPr>
            <a:lvl4pPr indent="-355600" lvl="3" marL="1828800" marR="0" rtl="0" algn="l">
              <a:spcBef>
                <a:spcPts val="400"/>
              </a:spcBef>
              <a:spcAft>
                <a:spcPts val="0"/>
              </a:spcAft>
              <a:buClr>
                <a:schemeClr val="dk1"/>
              </a:buClr>
              <a:buSzPts val="2000"/>
              <a:buFont typeface="Montserrat"/>
              <a:buChar char="–"/>
              <a:defRPr i="0" sz="2000" u="none" cap="none" strike="noStrike">
                <a:solidFill>
                  <a:schemeClr val="dk1"/>
                </a:solidFill>
                <a:latin typeface="Montserrat"/>
                <a:ea typeface="Montserrat"/>
                <a:cs typeface="Montserrat"/>
                <a:sym typeface="Montserrat"/>
              </a:defRPr>
            </a:lvl4pPr>
            <a:lvl5pPr indent="-355600" lvl="4" marL="2286000" marR="0" rtl="0" algn="l">
              <a:spcBef>
                <a:spcPts val="400"/>
              </a:spcBef>
              <a:spcAft>
                <a:spcPts val="0"/>
              </a:spcAft>
              <a:buClr>
                <a:schemeClr val="dk1"/>
              </a:buClr>
              <a:buSzPts val="2000"/>
              <a:buFont typeface="Montserrat"/>
              <a:buChar char="»"/>
              <a:defRPr i="0" sz="2000" u="none" cap="none" strike="noStrike">
                <a:solidFill>
                  <a:schemeClr val="dk1"/>
                </a:solidFill>
                <a:latin typeface="Montserrat"/>
                <a:ea typeface="Montserrat"/>
                <a:cs typeface="Montserrat"/>
                <a:sym typeface="Montserrat"/>
              </a:defRPr>
            </a:lvl5pPr>
            <a:lvl6pPr indent="-355600" lvl="5" marL="2743200" marR="0" rtl="0" algn="l">
              <a:spcBef>
                <a:spcPts val="400"/>
              </a:spcBef>
              <a:spcAft>
                <a:spcPts val="0"/>
              </a:spcAft>
              <a:buClr>
                <a:schemeClr val="dk1"/>
              </a:buClr>
              <a:buSzPts val="2000"/>
              <a:buFont typeface="Montserrat"/>
              <a:buChar char="•"/>
              <a:defRPr i="0" sz="2000" u="none" cap="none" strike="noStrike">
                <a:solidFill>
                  <a:schemeClr val="dk1"/>
                </a:solidFill>
                <a:latin typeface="Montserrat"/>
                <a:ea typeface="Montserrat"/>
                <a:cs typeface="Montserrat"/>
                <a:sym typeface="Montserrat"/>
              </a:defRPr>
            </a:lvl6pPr>
            <a:lvl7pPr indent="-355600" lvl="6" marL="3200400" marR="0" rtl="0" algn="l">
              <a:spcBef>
                <a:spcPts val="400"/>
              </a:spcBef>
              <a:spcAft>
                <a:spcPts val="0"/>
              </a:spcAft>
              <a:buClr>
                <a:schemeClr val="dk1"/>
              </a:buClr>
              <a:buSzPts val="2000"/>
              <a:buFont typeface="Montserrat"/>
              <a:buChar char="•"/>
              <a:defRPr i="0" sz="2000" u="none" cap="none" strike="noStrike">
                <a:solidFill>
                  <a:schemeClr val="dk1"/>
                </a:solidFill>
                <a:latin typeface="Montserrat"/>
                <a:ea typeface="Montserrat"/>
                <a:cs typeface="Montserrat"/>
                <a:sym typeface="Montserrat"/>
              </a:defRPr>
            </a:lvl7pPr>
            <a:lvl8pPr indent="-355600" lvl="7" marL="3657600" marR="0" rtl="0" algn="l">
              <a:spcBef>
                <a:spcPts val="400"/>
              </a:spcBef>
              <a:spcAft>
                <a:spcPts val="0"/>
              </a:spcAft>
              <a:buClr>
                <a:schemeClr val="dk1"/>
              </a:buClr>
              <a:buSzPts val="2000"/>
              <a:buFont typeface="Montserrat"/>
              <a:buChar char="•"/>
              <a:defRPr i="0" sz="2000" u="none" cap="none" strike="noStrike">
                <a:solidFill>
                  <a:schemeClr val="dk1"/>
                </a:solidFill>
                <a:latin typeface="Montserrat"/>
                <a:ea typeface="Montserrat"/>
                <a:cs typeface="Montserrat"/>
                <a:sym typeface="Montserrat"/>
              </a:defRPr>
            </a:lvl8pPr>
            <a:lvl9pPr indent="-355600" lvl="8" marL="4114800" marR="0" rtl="0" algn="l">
              <a:spcBef>
                <a:spcPts val="400"/>
              </a:spcBef>
              <a:spcAft>
                <a:spcPts val="0"/>
              </a:spcAft>
              <a:buClr>
                <a:schemeClr val="dk1"/>
              </a:buClr>
              <a:buSzPts val="2000"/>
              <a:buFont typeface="Montserrat"/>
              <a:buChar char="•"/>
              <a:defRPr i="0" sz="2000" u="none" cap="none" strike="noStrike">
                <a:solidFill>
                  <a:schemeClr val="dk1"/>
                </a:solidFill>
                <a:latin typeface="Montserrat"/>
                <a:ea typeface="Montserrat"/>
                <a:cs typeface="Montserrat"/>
                <a:sym typeface="Montserrat"/>
              </a:defRPr>
            </a:lvl9pPr>
          </a:lstStyle>
          <a:p/>
        </p:txBody>
      </p:sp>
      <p:sp>
        <p:nvSpPr>
          <p:cNvPr id="8" name="Google Shape;8;p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Font typeface="Montserrat"/>
              <a:buNone/>
              <a:defRPr i="0" sz="1200" u="none" cap="none" strike="noStrike">
                <a:solidFill>
                  <a:srgbClr val="888888"/>
                </a:solidFill>
                <a:latin typeface="Montserrat"/>
                <a:ea typeface="Montserrat"/>
                <a:cs typeface="Montserrat"/>
                <a:sym typeface="Montserrat"/>
              </a:defRPr>
            </a:lvl1pPr>
            <a:lvl2pPr lvl="1" marR="0" rtl="0" algn="l">
              <a:spcBef>
                <a:spcPts val="0"/>
              </a:spcBef>
              <a:spcAft>
                <a:spcPts val="0"/>
              </a:spcAft>
              <a:buSzPts val="1400"/>
              <a:buFont typeface="Montserrat"/>
              <a:buNone/>
              <a:defRPr i="0" sz="1800" u="none" cap="none" strike="noStrike">
                <a:solidFill>
                  <a:schemeClr val="dk1"/>
                </a:solidFill>
                <a:latin typeface="Montserrat"/>
                <a:ea typeface="Montserrat"/>
                <a:cs typeface="Montserrat"/>
                <a:sym typeface="Montserrat"/>
              </a:defRPr>
            </a:lvl2pPr>
            <a:lvl3pPr lvl="2" marR="0" rtl="0" algn="l">
              <a:spcBef>
                <a:spcPts val="0"/>
              </a:spcBef>
              <a:spcAft>
                <a:spcPts val="0"/>
              </a:spcAft>
              <a:buSzPts val="1400"/>
              <a:buFont typeface="Montserrat"/>
              <a:buNone/>
              <a:defRPr i="0" sz="1800" u="none" cap="none" strike="noStrike">
                <a:solidFill>
                  <a:schemeClr val="dk1"/>
                </a:solidFill>
                <a:latin typeface="Montserrat"/>
                <a:ea typeface="Montserrat"/>
                <a:cs typeface="Montserrat"/>
                <a:sym typeface="Montserrat"/>
              </a:defRPr>
            </a:lvl3pPr>
            <a:lvl4pPr lvl="3" marR="0" rtl="0" algn="l">
              <a:spcBef>
                <a:spcPts val="0"/>
              </a:spcBef>
              <a:spcAft>
                <a:spcPts val="0"/>
              </a:spcAft>
              <a:buSzPts val="1400"/>
              <a:buFont typeface="Montserrat"/>
              <a:buNone/>
              <a:defRPr i="0" sz="1800" u="none" cap="none" strike="noStrike">
                <a:solidFill>
                  <a:schemeClr val="dk1"/>
                </a:solidFill>
                <a:latin typeface="Montserrat"/>
                <a:ea typeface="Montserrat"/>
                <a:cs typeface="Montserrat"/>
                <a:sym typeface="Montserrat"/>
              </a:defRPr>
            </a:lvl4pPr>
            <a:lvl5pPr lvl="4" marR="0" rtl="0" algn="l">
              <a:spcBef>
                <a:spcPts val="0"/>
              </a:spcBef>
              <a:spcAft>
                <a:spcPts val="0"/>
              </a:spcAft>
              <a:buSzPts val="1400"/>
              <a:buFont typeface="Montserrat"/>
              <a:buNone/>
              <a:defRPr i="0" sz="1800" u="none" cap="none" strike="noStrike">
                <a:solidFill>
                  <a:schemeClr val="dk1"/>
                </a:solidFill>
                <a:latin typeface="Montserrat"/>
                <a:ea typeface="Montserrat"/>
                <a:cs typeface="Montserrat"/>
                <a:sym typeface="Montserrat"/>
              </a:defRPr>
            </a:lvl5pPr>
            <a:lvl6pPr lvl="5" marR="0" rtl="0" algn="l">
              <a:spcBef>
                <a:spcPts val="0"/>
              </a:spcBef>
              <a:spcAft>
                <a:spcPts val="0"/>
              </a:spcAft>
              <a:buSzPts val="1400"/>
              <a:buFont typeface="Montserrat"/>
              <a:buNone/>
              <a:defRPr i="0" sz="1800" u="none" cap="none" strike="noStrike">
                <a:solidFill>
                  <a:schemeClr val="dk1"/>
                </a:solidFill>
                <a:latin typeface="Montserrat"/>
                <a:ea typeface="Montserrat"/>
                <a:cs typeface="Montserrat"/>
                <a:sym typeface="Montserrat"/>
              </a:defRPr>
            </a:lvl6pPr>
            <a:lvl7pPr lvl="6" marR="0" rtl="0" algn="l">
              <a:spcBef>
                <a:spcPts val="0"/>
              </a:spcBef>
              <a:spcAft>
                <a:spcPts val="0"/>
              </a:spcAft>
              <a:buSzPts val="1400"/>
              <a:buFont typeface="Montserrat"/>
              <a:buNone/>
              <a:defRPr i="0" sz="1800" u="none" cap="none" strike="noStrike">
                <a:solidFill>
                  <a:schemeClr val="dk1"/>
                </a:solidFill>
                <a:latin typeface="Montserrat"/>
                <a:ea typeface="Montserrat"/>
                <a:cs typeface="Montserrat"/>
                <a:sym typeface="Montserrat"/>
              </a:defRPr>
            </a:lvl7pPr>
            <a:lvl8pPr lvl="7" marR="0" rtl="0" algn="l">
              <a:spcBef>
                <a:spcPts val="0"/>
              </a:spcBef>
              <a:spcAft>
                <a:spcPts val="0"/>
              </a:spcAft>
              <a:buSzPts val="1400"/>
              <a:buFont typeface="Montserrat"/>
              <a:buNone/>
              <a:defRPr i="0" sz="1800" u="none" cap="none" strike="noStrike">
                <a:solidFill>
                  <a:schemeClr val="dk1"/>
                </a:solidFill>
                <a:latin typeface="Montserrat"/>
                <a:ea typeface="Montserrat"/>
                <a:cs typeface="Montserrat"/>
                <a:sym typeface="Montserrat"/>
              </a:defRPr>
            </a:lvl8pPr>
            <a:lvl9pPr lvl="8" marR="0" rtl="0" algn="l">
              <a:spcBef>
                <a:spcPts val="0"/>
              </a:spcBef>
              <a:spcAft>
                <a:spcPts val="0"/>
              </a:spcAft>
              <a:buSzPts val="1400"/>
              <a:buFont typeface="Montserrat"/>
              <a:buNone/>
              <a:defRPr i="0" sz="1800" u="none" cap="none" strike="noStrike">
                <a:solidFill>
                  <a:schemeClr val="dk1"/>
                </a:solidFill>
                <a:latin typeface="Montserrat"/>
                <a:ea typeface="Montserrat"/>
                <a:cs typeface="Montserrat"/>
                <a:sym typeface="Montserrat"/>
              </a:defRPr>
            </a:lvl9pPr>
          </a:lstStyle>
          <a:p/>
        </p:txBody>
      </p:sp>
      <p:sp>
        <p:nvSpPr>
          <p:cNvPr id="9" name="Google Shape;9;p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Font typeface="Montserrat"/>
              <a:buNone/>
              <a:defRPr i="0" sz="1200" u="none" cap="none" strike="noStrike">
                <a:solidFill>
                  <a:srgbClr val="888888"/>
                </a:solidFill>
                <a:latin typeface="Montserrat"/>
                <a:ea typeface="Montserrat"/>
                <a:cs typeface="Montserrat"/>
                <a:sym typeface="Montserrat"/>
              </a:defRPr>
            </a:lvl1pPr>
            <a:lvl2pPr lvl="1" marR="0" rtl="0" algn="l">
              <a:spcBef>
                <a:spcPts val="0"/>
              </a:spcBef>
              <a:spcAft>
                <a:spcPts val="0"/>
              </a:spcAft>
              <a:buSzPts val="1400"/>
              <a:buFont typeface="Montserrat"/>
              <a:buNone/>
              <a:defRPr i="0" sz="1800" u="none" cap="none" strike="noStrike">
                <a:solidFill>
                  <a:schemeClr val="dk1"/>
                </a:solidFill>
                <a:latin typeface="Montserrat"/>
                <a:ea typeface="Montserrat"/>
                <a:cs typeface="Montserrat"/>
                <a:sym typeface="Montserrat"/>
              </a:defRPr>
            </a:lvl2pPr>
            <a:lvl3pPr lvl="2" marR="0" rtl="0" algn="l">
              <a:spcBef>
                <a:spcPts val="0"/>
              </a:spcBef>
              <a:spcAft>
                <a:spcPts val="0"/>
              </a:spcAft>
              <a:buSzPts val="1400"/>
              <a:buFont typeface="Montserrat"/>
              <a:buNone/>
              <a:defRPr i="0" sz="1800" u="none" cap="none" strike="noStrike">
                <a:solidFill>
                  <a:schemeClr val="dk1"/>
                </a:solidFill>
                <a:latin typeface="Montserrat"/>
                <a:ea typeface="Montserrat"/>
                <a:cs typeface="Montserrat"/>
                <a:sym typeface="Montserrat"/>
              </a:defRPr>
            </a:lvl3pPr>
            <a:lvl4pPr lvl="3" marR="0" rtl="0" algn="l">
              <a:spcBef>
                <a:spcPts val="0"/>
              </a:spcBef>
              <a:spcAft>
                <a:spcPts val="0"/>
              </a:spcAft>
              <a:buSzPts val="1400"/>
              <a:buFont typeface="Montserrat"/>
              <a:buNone/>
              <a:defRPr i="0" sz="1800" u="none" cap="none" strike="noStrike">
                <a:solidFill>
                  <a:schemeClr val="dk1"/>
                </a:solidFill>
                <a:latin typeface="Montserrat"/>
                <a:ea typeface="Montserrat"/>
                <a:cs typeface="Montserrat"/>
                <a:sym typeface="Montserrat"/>
              </a:defRPr>
            </a:lvl4pPr>
            <a:lvl5pPr lvl="4" marR="0" rtl="0" algn="l">
              <a:spcBef>
                <a:spcPts val="0"/>
              </a:spcBef>
              <a:spcAft>
                <a:spcPts val="0"/>
              </a:spcAft>
              <a:buSzPts val="1400"/>
              <a:buFont typeface="Montserrat"/>
              <a:buNone/>
              <a:defRPr i="0" sz="1800" u="none" cap="none" strike="noStrike">
                <a:solidFill>
                  <a:schemeClr val="dk1"/>
                </a:solidFill>
                <a:latin typeface="Montserrat"/>
                <a:ea typeface="Montserrat"/>
                <a:cs typeface="Montserrat"/>
                <a:sym typeface="Montserrat"/>
              </a:defRPr>
            </a:lvl5pPr>
            <a:lvl6pPr lvl="5" marR="0" rtl="0" algn="l">
              <a:spcBef>
                <a:spcPts val="0"/>
              </a:spcBef>
              <a:spcAft>
                <a:spcPts val="0"/>
              </a:spcAft>
              <a:buSzPts val="1400"/>
              <a:buFont typeface="Montserrat"/>
              <a:buNone/>
              <a:defRPr i="0" sz="1800" u="none" cap="none" strike="noStrike">
                <a:solidFill>
                  <a:schemeClr val="dk1"/>
                </a:solidFill>
                <a:latin typeface="Montserrat"/>
                <a:ea typeface="Montserrat"/>
                <a:cs typeface="Montserrat"/>
                <a:sym typeface="Montserrat"/>
              </a:defRPr>
            </a:lvl6pPr>
            <a:lvl7pPr lvl="6" marR="0" rtl="0" algn="l">
              <a:spcBef>
                <a:spcPts val="0"/>
              </a:spcBef>
              <a:spcAft>
                <a:spcPts val="0"/>
              </a:spcAft>
              <a:buSzPts val="1400"/>
              <a:buFont typeface="Montserrat"/>
              <a:buNone/>
              <a:defRPr i="0" sz="1800" u="none" cap="none" strike="noStrike">
                <a:solidFill>
                  <a:schemeClr val="dk1"/>
                </a:solidFill>
                <a:latin typeface="Montserrat"/>
                <a:ea typeface="Montserrat"/>
                <a:cs typeface="Montserrat"/>
                <a:sym typeface="Montserrat"/>
              </a:defRPr>
            </a:lvl7pPr>
            <a:lvl8pPr lvl="7" marR="0" rtl="0" algn="l">
              <a:spcBef>
                <a:spcPts val="0"/>
              </a:spcBef>
              <a:spcAft>
                <a:spcPts val="0"/>
              </a:spcAft>
              <a:buSzPts val="1400"/>
              <a:buFont typeface="Montserrat"/>
              <a:buNone/>
              <a:defRPr i="0" sz="1800" u="none" cap="none" strike="noStrike">
                <a:solidFill>
                  <a:schemeClr val="dk1"/>
                </a:solidFill>
                <a:latin typeface="Montserrat"/>
                <a:ea typeface="Montserrat"/>
                <a:cs typeface="Montserrat"/>
                <a:sym typeface="Montserrat"/>
              </a:defRPr>
            </a:lvl8pPr>
            <a:lvl9pPr lvl="8" marR="0" rtl="0" algn="l">
              <a:spcBef>
                <a:spcPts val="0"/>
              </a:spcBef>
              <a:spcAft>
                <a:spcPts val="0"/>
              </a:spcAft>
              <a:buSzPts val="1400"/>
              <a:buFont typeface="Montserrat"/>
              <a:buNone/>
              <a:defRPr i="0" sz="1800" u="none" cap="none" strike="noStrike">
                <a:solidFill>
                  <a:schemeClr val="dk1"/>
                </a:solidFill>
                <a:latin typeface="Montserrat"/>
                <a:ea typeface="Montserrat"/>
                <a:cs typeface="Montserrat"/>
                <a:sym typeface="Montserrat"/>
              </a:defRPr>
            </a:lvl9pPr>
          </a:lstStyle>
          <a:p/>
        </p:txBody>
      </p:sp>
      <p:sp>
        <p:nvSpPr>
          <p:cNvPr id="10" name="Google Shape;10;p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i="0" sz="1200" u="none" cap="none" strike="noStrike">
                <a:solidFill>
                  <a:srgbClr val="888888"/>
                </a:solidFill>
                <a:latin typeface="Montserrat"/>
                <a:ea typeface="Montserrat"/>
                <a:cs typeface="Montserrat"/>
                <a:sym typeface="Montserrat"/>
              </a:defRPr>
            </a:lvl1pPr>
            <a:lvl2pPr indent="0" lvl="1" marL="0" marR="0" rtl="0" algn="r">
              <a:spcBef>
                <a:spcPts val="0"/>
              </a:spcBef>
              <a:buNone/>
              <a:defRPr i="0" sz="1200" u="none" cap="none" strike="noStrike">
                <a:solidFill>
                  <a:srgbClr val="888888"/>
                </a:solidFill>
                <a:latin typeface="Montserrat"/>
                <a:ea typeface="Montserrat"/>
                <a:cs typeface="Montserrat"/>
                <a:sym typeface="Montserrat"/>
              </a:defRPr>
            </a:lvl2pPr>
            <a:lvl3pPr indent="0" lvl="2" marL="0" marR="0" rtl="0" algn="r">
              <a:spcBef>
                <a:spcPts val="0"/>
              </a:spcBef>
              <a:buNone/>
              <a:defRPr i="0" sz="1200" u="none" cap="none" strike="noStrike">
                <a:solidFill>
                  <a:srgbClr val="888888"/>
                </a:solidFill>
                <a:latin typeface="Montserrat"/>
                <a:ea typeface="Montserrat"/>
                <a:cs typeface="Montserrat"/>
                <a:sym typeface="Montserrat"/>
              </a:defRPr>
            </a:lvl3pPr>
            <a:lvl4pPr indent="0" lvl="3" marL="0" marR="0" rtl="0" algn="r">
              <a:spcBef>
                <a:spcPts val="0"/>
              </a:spcBef>
              <a:buNone/>
              <a:defRPr i="0" sz="1200" u="none" cap="none" strike="noStrike">
                <a:solidFill>
                  <a:srgbClr val="888888"/>
                </a:solidFill>
                <a:latin typeface="Montserrat"/>
                <a:ea typeface="Montserrat"/>
                <a:cs typeface="Montserrat"/>
                <a:sym typeface="Montserrat"/>
              </a:defRPr>
            </a:lvl4pPr>
            <a:lvl5pPr indent="0" lvl="4" marL="0" marR="0" rtl="0" algn="r">
              <a:spcBef>
                <a:spcPts val="0"/>
              </a:spcBef>
              <a:buNone/>
              <a:defRPr i="0" sz="1200" u="none" cap="none" strike="noStrike">
                <a:solidFill>
                  <a:srgbClr val="888888"/>
                </a:solidFill>
                <a:latin typeface="Montserrat"/>
                <a:ea typeface="Montserrat"/>
                <a:cs typeface="Montserrat"/>
                <a:sym typeface="Montserrat"/>
              </a:defRPr>
            </a:lvl5pPr>
            <a:lvl6pPr indent="0" lvl="5" marL="0" marR="0" rtl="0" algn="r">
              <a:spcBef>
                <a:spcPts val="0"/>
              </a:spcBef>
              <a:buNone/>
              <a:defRPr i="0" sz="1200" u="none" cap="none" strike="noStrike">
                <a:solidFill>
                  <a:srgbClr val="888888"/>
                </a:solidFill>
                <a:latin typeface="Montserrat"/>
                <a:ea typeface="Montserrat"/>
                <a:cs typeface="Montserrat"/>
                <a:sym typeface="Montserrat"/>
              </a:defRPr>
            </a:lvl6pPr>
            <a:lvl7pPr indent="0" lvl="6" marL="0" marR="0" rtl="0" algn="r">
              <a:spcBef>
                <a:spcPts val="0"/>
              </a:spcBef>
              <a:buNone/>
              <a:defRPr i="0" sz="1200" u="none" cap="none" strike="noStrike">
                <a:solidFill>
                  <a:srgbClr val="888888"/>
                </a:solidFill>
                <a:latin typeface="Montserrat"/>
                <a:ea typeface="Montserrat"/>
                <a:cs typeface="Montserrat"/>
                <a:sym typeface="Montserrat"/>
              </a:defRPr>
            </a:lvl7pPr>
            <a:lvl8pPr indent="0" lvl="7" marL="0" marR="0" rtl="0" algn="r">
              <a:spcBef>
                <a:spcPts val="0"/>
              </a:spcBef>
              <a:buNone/>
              <a:defRPr i="0" sz="1200" u="none" cap="none" strike="noStrike">
                <a:solidFill>
                  <a:srgbClr val="888888"/>
                </a:solidFill>
                <a:latin typeface="Montserrat"/>
                <a:ea typeface="Montserrat"/>
                <a:cs typeface="Montserrat"/>
                <a:sym typeface="Montserrat"/>
              </a:defRPr>
            </a:lvl8pPr>
            <a:lvl9pPr indent="0" lvl="8" marL="0" marR="0" rtl="0" algn="r">
              <a:spcBef>
                <a:spcPts val="0"/>
              </a:spcBef>
              <a:buNone/>
              <a:defRPr i="0" sz="1200" u="none" cap="none" strike="noStrike">
                <a:solidFill>
                  <a:srgbClr val="888888"/>
                </a:solidFill>
                <a:latin typeface="Montserrat"/>
                <a:ea typeface="Montserrat"/>
                <a:cs typeface="Montserrat"/>
                <a:sym typeface="Montserrat"/>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2.png"/><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7.png"/><Relationship Id="rId4" Type="http://schemas.openxmlformats.org/officeDocument/2006/relationships/image" Target="../media/image27.png"/><Relationship Id="rId5" Type="http://schemas.openxmlformats.org/officeDocument/2006/relationships/image" Target="../media/image3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5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2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46.png"/><Relationship Id="rId4" Type="http://schemas.openxmlformats.org/officeDocument/2006/relationships/image" Target="../media/image15.png"/><Relationship Id="rId5" Type="http://schemas.openxmlformats.org/officeDocument/2006/relationships/image" Target="../media/image28.png"/><Relationship Id="rId6" Type="http://schemas.openxmlformats.org/officeDocument/2006/relationships/image" Target="../media/image2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40" Type="http://schemas.openxmlformats.org/officeDocument/2006/relationships/image" Target="../media/image59.png"/><Relationship Id="rId20" Type="http://schemas.openxmlformats.org/officeDocument/2006/relationships/image" Target="../media/image29.png"/><Relationship Id="rId42" Type="http://schemas.openxmlformats.org/officeDocument/2006/relationships/image" Target="../media/image57.png"/><Relationship Id="rId41" Type="http://schemas.openxmlformats.org/officeDocument/2006/relationships/image" Target="../media/image63.png"/><Relationship Id="rId22" Type="http://schemas.openxmlformats.org/officeDocument/2006/relationships/image" Target="../media/image40.png"/><Relationship Id="rId44" Type="http://schemas.openxmlformats.org/officeDocument/2006/relationships/image" Target="../media/image56.png"/><Relationship Id="rId21" Type="http://schemas.openxmlformats.org/officeDocument/2006/relationships/image" Target="../media/image31.png"/><Relationship Id="rId43" Type="http://schemas.openxmlformats.org/officeDocument/2006/relationships/image" Target="../media/image58.png"/><Relationship Id="rId24" Type="http://schemas.openxmlformats.org/officeDocument/2006/relationships/image" Target="../media/image39.png"/><Relationship Id="rId23" Type="http://schemas.openxmlformats.org/officeDocument/2006/relationships/image" Target="../media/image37.png"/><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22.png"/><Relationship Id="rId26" Type="http://schemas.openxmlformats.org/officeDocument/2006/relationships/image" Target="../media/image45.png"/><Relationship Id="rId25" Type="http://schemas.openxmlformats.org/officeDocument/2006/relationships/image" Target="../media/image48.png"/><Relationship Id="rId28" Type="http://schemas.openxmlformats.org/officeDocument/2006/relationships/image" Target="../media/image42.png"/><Relationship Id="rId27" Type="http://schemas.openxmlformats.org/officeDocument/2006/relationships/image" Target="../media/image43.png"/><Relationship Id="rId5" Type="http://schemas.openxmlformats.org/officeDocument/2006/relationships/image" Target="../media/image25.png"/><Relationship Id="rId6" Type="http://schemas.openxmlformats.org/officeDocument/2006/relationships/image" Target="../media/image20.png"/><Relationship Id="rId29" Type="http://schemas.openxmlformats.org/officeDocument/2006/relationships/image" Target="../media/image44.png"/><Relationship Id="rId7" Type="http://schemas.openxmlformats.org/officeDocument/2006/relationships/image" Target="../media/image8.png"/><Relationship Id="rId8" Type="http://schemas.openxmlformats.org/officeDocument/2006/relationships/image" Target="../media/image19.png"/><Relationship Id="rId31" Type="http://schemas.openxmlformats.org/officeDocument/2006/relationships/image" Target="../media/image60.png"/><Relationship Id="rId30" Type="http://schemas.openxmlformats.org/officeDocument/2006/relationships/image" Target="../media/image49.png"/><Relationship Id="rId11" Type="http://schemas.openxmlformats.org/officeDocument/2006/relationships/image" Target="../media/image32.png"/><Relationship Id="rId33" Type="http://schemas.openxmlformats.org/officeDocument/2006/relationships/image" Target="../media/image41.png"/><Relationship Id="rId10" Type="http://schemas.openxmlformats.org/officeDocument/2006/relationships/image" Target="../media/image16.png"/><Relationship Id="rId32" Type="http://schemas.openxmlformats.org/officeDocument/2006/relationships/image" Target="../media/image54.png"/><Relationship Id="rId13" Type="http://schemas.openxmlformats.org/officeDocument/2006/relationships/image" Target="../media/image47.png"/><Relationship Id="rId35" Type="http://schemas.openxmlformats.org/officeDocument/2006/relationships/image" Target="../media/image55.png"/><Relationship Id="rId12" Type="http://schemas.openxmlformats.org/officeDocument/2006/relationships/image" Target="../media/image26.png"/><Relationship Id="rId34" Type="http://schemas.openxmlformats.org/officeDocument/2006/relationships/image" Target="../media/image50.png"/><Relationship Id="rId15" Type="http://schemas.openxmlformats.org/officeDocument/2006/relationships/image" Target="../media/image38.png"/><Relationship Id="rId37" Type="http://schemas.openxmlformats.org/officeDocument/2006/relationships/image" Target="../media/image53.png"/><Relationship Id="rId14" Type="http://schemas.openxmlformats.org/officeDocument/2006/relationships/image" Target="../media/image30.png"/><Relationship Id="rId36" Type="http://schemas.openxmlformats.org/officeDocument/2006/relationships/image" Target="../media/image64.png"/><Relationship Id="rId17" Type="http://schemas.openxmlformats.org/officeDocument/2006/relationships/image" Target="../media/image36.png"/><Relationship Id="rId39" Type="http://schemas.openxmlformats.org/officeDocument/2006/relationships/image" Target="../media/image52.png"/><Relationship Id="rId16" Type="http://schemas.openxmlformats.org/officeDocument/2006/relationships/image" Target="../media/image33.png"/><Relationship Id="rId38" Type="http://schemas.openxmlformats.org/officeDocument/2006/relationships/image" Target="../media/image61.png"/><Relationship Id="rId19" Type="http://schemas.openxmlformats.org/officeDocument/2006/relationships/image" Target="../media/image34.png"/><Relationship Id="rId18" Type="http://schemas.openxmlformats.org/officeDocument/2006/relationships/image" Target="../media/image2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6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5.png"/><Relationship Id="rId4" Type="http://schemas.openxmlformats.org/officeDocument/2006/relationships/image" Target="../media/image9.png"/><Relationship Id="rId5"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 name="Shape 27"/>
        <p:cNvGrpSpPr/>
        <p:nvPr/>
      </p:nvGrpSpPr>
      <p:grpSpPr>
        <a:xfrm>
          <a:off x="0" y="0"/>
          <a:ext cx="0" cy="0"/>
          <a:chOff x="0" y="0"/>
          <a:chExt cx="0" cy="0"/>
        </a:xfrm>
      </p:grpSpPr>
      <p:pic>
        <p:nvPicPr>
          <p:cNvPr id="28" name="Google Shape;28;p6"/>
          <p:cNvPicPr preferRelativeResize="0"/>
          <p:nvPr/>
        </p:nvPicPr>
        <p:blipFill>
          <a:blip r:embed="rId3">
            <a:alphaModFix/>
          </a:blip>
          <a:stretch>
            <a:fillRect/>
          </a:stretch>
        </p:blipFill>
        <p:spPr>
          <a:xfrm>
            <a:off x="0" y="0"/>
            <a:ext cx="18288000" cy="10287000"/>
          </a:xfrm>
          <a:prstGeom prst="rect">
            <a:avLst/>
          </a:prstGeom>
          <a:noFill/>
          <a:ln>
            <a:noFill/>
          </a:ln>
        </p:spPr>
      </p:pic>
      <p:grpSp>
        <p:nvGrpSpPr>
          <p:cNvPr id="29" name="Google Shape;29;p6"/>
          <p:cNvGrpSpPr/>
          <p:nvPr/>
        </p:nvGrpSpPr>
        <p:grpSpPr>
          <a:xfrm>
            <a:off x="2360481" y="2727372"/>
            <a:ext cx="13567039" cy="4668636"/>
            <a:chOff x="0" y="-38100"/>
            <a:chExt cx="3106471" cy="1068987"/>
          </a:xfrm>
        </p:grpSpPr>
        <p:sp>
          <p:nvSpPr>
            <p:cNvPr id="30" name="Google Shape;30;p6"/>
            <p:cNvSpPr/>
            <p:nvPr/>
          </p:nvSpPr>
          <p:spPr>
            <a:xfrm>
              <a:off x="0" y="0"/>
              <a:ext cx="3106471" cy="1030887"/>
            </a:xfrm>
            <a:custGeom>
              <a:rect b="b" l="l" r="r" t="t"/>
              <a:pathLst>
                <a:path extrusionOk="0" h="1030887" w="3106471">
                  <a:moveTo>
                    <a:pt x="0" y="0"/>
                  </a:moveTo>
                  <a:lnTo>
                    <a:pt x="3106471" y="0"/>
                  </a:lnTo>
                  <a:lnTo>
                    <a:pt x="3106471" y="1030887"/>
                  </a:lnTo>
                  <a:lnTo>
                    <a:pt x="0" y="1030887"/>
                  </a:lnTo>
                  <a:close/>
                </a:path>
              </a:pathLst>
            </a:custGeom>
            <a:solidFill>
              <a:srgbClr val="FFFFFF"/>
            </a:solidFill>
            <a:ln>
              <a:noFill/>
            </a:ln>
          </p:spPr>
        </p:sp>
        <p:sp>
          <p:nvSpPr>
            <p:cNvPr id="31" name="Google Shape;31;p6"/>
            <p:cNvSpPr txBox="1"/>
            <p:nvPr/>
          </p:nvSpPr>
          <p:spPr>
            <a:xfrm>
              <a:off x="0" y="-38100"/>
              <a:ext cx="3106471" cy="1068987"/>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2" name="Google Shape;32;p6"/>
          <p:cNvSpPr/>
          <p:nvPr/>
        </p:nvSpPr>
        <p:spPr>
          <a:xfrm>
            <a:off x="2882697" y="3188586"/>
            <a:ext cx="12522605" cy="3912606"/>
          </a:xfrm>
          <a:custGeom>
            <a:rect b="b" l="l" r="r" t="t"/>
            <a:pathLst>
              <a:path extrusionOk="0" h="526986" w="1686662">
                <a:moveTo>
                  <a:pt x="843331" y="0"/>
                </a:moveTo>
                <a:cubicBezTo>
                  <a:pt x="377572" y="0"/>
                  <a:pt x="0" y="117970"/>
                  <a:pt x="0" y="263493"/>
                </a:cubicBezTo>
                <a:cubicBezTo>
                  <a:pt x="0" y="409017"/>
                  <a:pt x="377572" y="526986"/>
                  <a:pt x="843331" y="526986"/>
                </a:cubicBezTo>
                <a:cubicBezTo>
                  <a:pt x="1309090" y="526986"/>
                  <a:pt x="1686662" y="409017"/>
                  <a:pt x="1686662" y="263493"/>
                </a:cubicBezTo>
                <a:cubicBezTo>
                  <a:pt x="1686662" y="117970"/>
                  <a:pt x="1309090" y="0"/>
                  <a:pt x="843331" y="0"/>
                </a:cubicBezTo>
                <a:close/>
              </a:path>
            </a:pathLst>
          </a:custGeom>
          <a:blipFill rotWithShape="1">
            <a:blip r:embed="rId4">
              <a:alphaModFix/>
            </a:blip>
            <a:stretch>
              <a:fillRect b="-98704" l="-34718" r="-32357" t="-202338"/>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 name="Google Shape;33;p6"/>
          <p:cNvSpPr txBox="1"/>
          <p:nvPr/>
        </p:nvSpPr>
        <p:spPr>
          <a:xfrm>
            <a:off x="3246431" y="4353666"/>
            <a:ext cx="11795100" cy="1416000"/>
          </a:xfrm>
          <a:prstGeom prst="rect">
            <a:avLst/>
          </a:prstGeom>
          <a:noFill/>
          <a:ln>
            <a:noFill/>
          </a:ln>
        </p:spPr>
        <p:txBody>
          <a:bodyPr anchorCtr="0" anchor="t" bIns="0" lIns="0" spcFirstLastPara="1" rIns="0" wrap="square" tIns="0">
            <a:spAutoFit/>
          </a:bodyPr>
          <a:lstStyle/>
          <a:p>
            <a:pPr indent="0" lvl="0" marL="0" marR="0" rtl="0" algn="ctr">
              <a:lnSpc>
                <a:spcPct val="140011"/>
              </a:lnSpc>
              <a:spcBef>
                <a:spcPts val="0"/>
              </a:spcBef>
              <a:spcAft>
                <a:spcPts val="0"/>
              </a:spcAft>
              <a:buNone/>
            </a:pPr>
            <a:r>
              <a:rPr b="1" i="0" lang="en-US" sz="9200" u="none" cap="none" strike="noStrike">
                <a:solidFill>
                  <a:srgbClr val="FFFFFF"/>
                </a:solidFill>
                <a:latin typeface="Montserrat Black"/>
                <a:ea typeface="Montserrat Black"/>
                <a:cs typeface="Montserrat Black"/>
                <a:sym typeface="Montserrat Black"/>
              </a:rPr>
              <a:t>INTERIOR DESIGN</a:t>
            </a:r>
            <a:endParaRPr sz="9200"/>
          </a:p>
        </p:txBody>
      </p:sp>
      <p:sp>
        <p:nvSpPr>
          <p:cNvPr id="34" name="Google Shape;34;p6"/>
          <p:cNvSpPr txBox="1"/>
          <p:nvPr/>
        </p:nvSpPr>
        <p:spPr>
          <a:xfrm>
            <a:off x="7979200" y="9771725"/>
            <a:ext cx="2329500" cy="2154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400" u="none" cap="none" strike="noStrike">
                <a:solidFill>
                  <a:srgbClr val="FFFFFF"/>
                </a:solidFill>
                <a:latin typeface="Montserrat Black"/>
                <a:ea typeface="Montserrat Black"/>
                <a:cs typeface="Montserrat Black"/>
                <a:sym typeface="Montserrat Black"/>
              </a:rPr>
              <a:t>VISUAL ARTS MAJOR</a:t>
            </a:r>
            <a:endParaRPr/>
          </a:p>
        </p:txBody>
      </p:sp>
      <p:sp>
        <p:nvSpPr>
          <p:cNvPr id="35" name="Google Shape;35;p6"/>
          <p:cNvSpPr txBox="1"/>
          <p:nvPr/>
        </p:nvSpPr>
        <p:spPr>
          <a:xfrm>
            <a:off x="1028700" y="9771725"/>
            <a:ext cx="1957200" cy="2154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1400" u="none" cap="none" strike="noStrike">
                <a:solidFill>
                  <a:srgbClr val="FFFFFF"/>
                </a:solidFill>
                <a:latin typeface="Montserrat Black"/>
                <a:ea typeface="Montserrat Black"/>
                <a:cs typeface="Montserrat Black"/>
                <a:sym typeface="Montserrat Black"/>
              </a:rPr>
              <a:t>SLIDESCARNIVAL</a:t>
            </a:r>
            <a:endParaRPr/>
          </a:p>
        </p:txBody>
      </p:sp>
      <p:sp>
        <p:nvSpPr>
          <p:cNvPr id="36" name="Google Shape;36;p6"/>
          <p:cNvSpPr txBox="1"/>
          <p:nvPr/>
        </p:nvSpPr>
        <p:spPr>
          <a:xfrm>
            <a:off x="15822800" y="9771725"/>
            <a:ext cx="1436400" cy="21540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1" i="0" lang="en-US" sz="1400" u="none" cap="none" strike="noStrike">
                <a:solidFill>
                  <a:srgbClr val="FFFFFF"/>
                </a:solidFill>
                <a:latin typeface="Montserrat Black"/>
                <a:ea typeface="Montserrat Black"/>
                <a:cs typeface="Montserrat Black"/>
                <a:sym typeface="Montserrat Black"/>
              </a:rPr>
              <a:t>08/O6/2024</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E64D"/>
        </a:solidFill>
      </p:bgPr>
    </p:bg>
    <p:spTree>
      <p:nvGrpSpPr>
        <p:cNvPr id="143" name="Shape 143"/>
        <p:cNvGrpSpPr/>
        <p:nvPr/>
      </p:nvGrpSpPr>
      <p:grpSpPr>
        <a:xfrm>
          <a:off x="0" y="0"/>
          <a:ext cx="0" cy="0"/>
          <a:chOff x="0" y="0"/>
          <a:chExt cx="0" cy="0"/>
        </a:xfrm>
      </p:grpSpPr>
      <p:pic>
        <p:nvPicPr>
          <p:cNvPr id="144" name="Google Shape;144;p15"/>
          <p:cNvPicPr preferRelativeResize="0"/>
          <p:nvPr/>
        </p:nvPicPr>
        <p:blipFill>
          <a:blip r:embed="rId3">
            <a:alphaModFix/>
          </a:blip>
          <a:stretch>
            <a:fillRect/>
          </a:stretch>
        </p:blipFill>
        <p:spPr>
          <a:xfrm>
            <a:off x="15081775" y="2065138"/>
            <a:ext cx="3509100" cy="6156735"/>
          </a:xfrm>
          <a:prstGeom prst="rect">
            <a:avLst/>
          </a:prstGeom>
          <a:noFill/>
          <a:ln>
            <a:noFill/>
          </a:ln>
        </p:spPr>
      </p:pic>
      <p:pic>
        <p:nvPicPr>
          <p:cNvPr id="145" name="Google Shape;145;p15"/>
          <p:cNvPicPr preferRelativeResize="0"/>
          <p:nvPr/>
        </p:nvPicPr>
        <p:blipFill>
          <a:blip r:embed="rId3">
            <a:alphaModFix/>
          </a:blip>
          <a:stretch>
            <a:fillRect/>
          </a:stretch>
        </p:blipFill>
        <p:spPr>
          <a:xfrm>
            <a:off x="-302975" y="2060425"/>
            <a:ext cx="3509100" cy="6156735"/>
          </a:xfrm>
          <a:prstGeom prst="rect">
            <a:avLst/>
          </a:prstGeom>
          <a:noFill/>
          <a:ln>
            <a:noFill/>
          </a:ln>
        </p:spPr>
      </p:pic>
      <p:sp>
        <p:nvSpPr>
          <p:cNvPr id="146" name="Google Shape;146;p15"/>
          <p:cNvSpPr txBox="1"/>
          <p:nvPr/>
        </p:nvSpPr>
        <p:spPr>
          <a:xfrm>
            <a:off x="3837400" y="4312275"/>
            <a:ext cx="10613100" cy="1354500"/>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None/>
            </a:pPr>
            <a:r>
              <a:rPr b="1" i="0" lang="en-US" sz="8799" u="none" cap="none" strike="noStrike">
                <a:solidFill>
                  <a:srgbClr val="0158AA"/>
                </a:solidFill>
                <a:latin typeface="Montserrat Black"/>
                <a:ea typeface="Montserrat Black"/>
                <a:cs typeface="Montserrat Black"/>
                <a:sym typeface="Montserrat Black"/>
              </a:rPr>
              <a:t>OUR PRODUCTS</a:t>
            </a:r>
            <a:endParaRPr/>
          </a:p>
        </p:txBody>
      </p:sp>
      <p:sp>
        <p:nvSpPr>
          <p:cNvPr id="147" name="Google Shape;147;p15"/>
          <p:cNvSpPr txBox="1"/>
          <p:nvPr/>
        </p:nvSpPr>
        <p:spPr>
          <a:xfrm>
            <a:off x="7935625" y="9771725"/>
            <a:ext cx="2416800" cy="2154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400" u="none" cap="none" strike="noStrike">
                <a:solidFill>
                  <a:srgbClr val="0158AA"/>
                </a:solidFill>
                <a:latin typeface="Montserrat Black"/>
                <a:ea typeface="Montserrat Black"/>
                <a:cs typeface="Montserrat Black"/>
                <a:sym typeface="Montserrat Black"/>
              </a:rPr>
              <a:t>VISUAL ARTS MAJOR</a:t>
            </a:r>
            <a:endParaRPr/>
          </a:p>
        </p:txBody>
      </p:sp>
      <p:sp>
        <p:nvSpPr>
          <p:cNvPr id="148" name="Google Shape;148;p15"/>
          <p:cNvSpPr txBox="1"/>
          <p:nvPr/>
        </p:nvSpPr>
        <p:spPr>
          <a:xfrm>
            <a:off x="1028700" y="9771725"/>
            <a:ext cx="1869900" cy="2154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1400" u="none" cap="none" strike="noStrike">
                <a:solidFill>
                  <a:srgbClr val="0158AA"/>
                </a:solidFill>
                <a:latin typeface="Montserrat Black"/>
                <a:ea typeface="Montserrat Black"/>
                <a:cs typeface="Montserrat Black"/>
                <a:sym typeface="Montserrat Black"/>
              </a:rPr>
              <a:t>SLIDESCARNIVAL</a:t>
            </a:r>
            <a:endParaRPr/>
          </a:p>
        </p:txBody>
      </p:sp>
      <p:sp>
        <p:nvSpPr>
          <p:cNvPr id="149" name="Google Shape;149;p15"/>
          <p:cNvSpPr txBox="1"/>
          <p:nvPr/>
        </p:nvSpPr>
        <p:spPr>
          <a:xfrm>
            <a:off x="15692025" y="9771725"/>
            <a:ext cx="1567200" cy="21540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1" i="0" lang="en-US" sz="1400" u="none" cap="none" strike="noStrike">
                <a:solidFill>
                  <a:srgbClr val="0158AA"/>
                </a:solidFill>
                <a:latin typeface="Montserrat Black"/>
                <a:ea typeface="Montserrat Black"/>
                <a:cs typeface="Montserrat Black"/>
                <a:sym typeface="Montserrat Black"/>
              </a:rPr>
              <a:t>08/O6/2024</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 name="Shape 153"/>
        <p:cNvGrpSpPr/>
        <p:nvPr/>
      </p:nvGrpSpPr>
      <p:grpSpPr>
        <a:xfrm>
          <a:off x="0" y="0"/>
          <a:ext cx="0" cy="0"/>
          <a:chOff x="0" y="0"/>
          <a:chExt cx="0" cy="0"/>
        </a:xfrm>
      </p:grpSpPr>
      <p:pic>
        <p:nvPicPr>
          <p:cNvPr id="154" name="Google Shape;154;p16"/>
          <p:cNvPicPr preferRelativeResize="0"/>
          <p:nvPr/>
        </p:nvPicPr>
        <p:blipFill>
          <a:blip r:embed="rId3">
            <a:alphaModFix/>
          </a:blip>
          <a:stretch>
            <a:fillRect/>
          </a:stretch>
        </p:blipFill>
        <p:spPr>
          <a:xfrm>
            <a:off x="12207750" y="2644321"/>
            <a:ext cx="5051549" cy="6612707"/>
          </a:xfrm>
          <a:prstGeom prst="rect">
            <a:avLst/>
          </a:prstGeom>
          <a:noFill/>
          <a:ln>
            <a:noFill/>
          </a:ln>
        </p:spPr>
      </p:pic>
      <p:pic>
        <p:nvPicPr>
          <p:cNvPr id="155" name="Google Shape;155;p16"/>
          <p:cNvPicPr preferRelativeResize="0"/>
          <p:nvPr/>
        </p:nvPicPr>
        <p:blipFill>
          <a:blip r:embed="rId4">
            <a:alphaModFix/>
          </a:blip>
          <a:stretch>
            <a:fillRect/>
          </a:stretch>
        </p:blipFill>
        <p:spPr>
          <a:xfrm>
            <a:off x="6615964" y="2645525"/>
            <a:ext cx="5051549" cy="6612722"/>
          </a:xfrm>
          <a:prstGeom prst="rect">
            <a:avLst/>
          </a:prstGeom>
          <a:noFill/>
          <a:ln>
            <a:noFill/>
          </a:ln>
        </p:spPr>
      </p:pic>
      <p:pic>
        <p:nvPicPr>
          <p:cNvPr id="156" name="Google Shape;156;p16"/>
          <p:cNvPicPr preferRelativeResize="0"/>
          <p:nvPr/>
        </p:nvPicPr>
        <p:blipFill>
          <a:blip r:embed="rId5">
            <a:alphaModFix/>
          </a:blip>
          <a:stretch>
            <a:fillRect/>
          </a:stretch>
        </p:blipFill>
        <p:spPr>
          <a:xfrm>
            <a:off x="1028700" y="2645527"/>
            <a:ext cx="5051599" cy="6612772"/>
          </a:xfrm>
          <a:prstGeom prst="rect">
            <a:avLst/>
          </a:prstGeom>
          <a:noFill/>
          <a:ln>
            <a:noFill/>
          </a:ln>
        </p:spPr>
      </p:pic>
      <p:grpSp>
        <p:nvGrpSpPr>
          <p:cNvPr id="157" name="Google Shape;157;p16"/>
          <p:cNvGrpSpPr/>
          <p:nvPr/>
        </p:nvGrpSpPr>
        <p:grpSpPr>
          <a:xfrm>
            <a:off x="1028700" y="7213888"/>
            <a:ext cx="5051562" cy="2044412"/>
            <a:chOff x="0" y="-28575"/>
            <a:chExt cx="1330453" cy="538446"/>
          </a:xfrm>
        </p:grpSpPr>
        <p:sp>
          <p:nvSpPr>
            <p:cNvPr id="158" name="Google Shape;158;p16"/>
            <p:cNvSpPr/>
            <p:nvPr/>
          </p:nvSpPr>
          <p:spPr>
            <a:xfrm>
              <a:off x="0" y="0"/>
              <a:ext cx="1330453" cy="509871"/>
            </a:xfrm>
            <a:custGeom>
              <a:rect b="b" l="l" r="r" t="t"/>
              <a:pathLst>
                <a:path extrusionOk="0" h="509871" w="1330453">
                  <a:moveTo>
                    <a:pt x="0" y="0"/>
                  </a:moveTo>
                  <a:lnTo>
                    <a:pt x="1330453" y="0"/>
                  </a:lnTo>
                  <a:lnTo>
                    <a:pt x="1330453" y="509871"/>
                  </a:lnTo>
                  <a:lnTo>
                    <a:pt x="0" y="509871"/>
                  </a:lnTo>
                  <a:close/>
                </a:path>
              </a:pathLst>
            </a:custGeom>
            <a:gradFill>
              <a:gsLst>
                <a:gs pos="0">
                  <a:srgbClr val="000000">
                    <a:alpha val="0"/>
                  </a:srgbClr>
                </a:gs>
                <a:gs pos="50000">
                  <a:srgbClr val="000000">
                    <a:alpha val="15686"/>
                  </a:srgbClr>
                </a:gs>
                <a:gs pos="100000">
                  <a:srgbClr val="000000">
                    <a:alpha val="62352"/>
                  </a:srgbClr>
                </a:gs>
              </a:gsLst>
              <a:lin ang="5400000" scaled="0"/>
            </a:gradFill>
            <a:ln>
              <a:noFill/>
            </a:ln>
          </p:spPr>
        </p:sp>
        <p:sp>
          <p:nvSpPr>
            <p:cNvPr id="159" name="Google Shape;159;p16"/>
            <p:cNvSpPr txBox="1"/>
            <p:nvPr/>
          </p:nvSpPr>
          <p:spPr>
            <a:xfrm>
              <a:off x="0" y="-28575"/>
              <a:ext cx="1330453" cy="538446"/>
            </a:xfrm>
            <a:prstGeom prst="rect">
              <a:avLst/>
            </a:prstGeom>
            <a:noFill/>
            <a:ln>
              <a:noFill/>
            </a:ln>
          </p:spPr>
          <p:txBody>
            <a:bodyPr anchorCtr="0" anchor="ctr" bIns="50800" lIns="50800" spcFirstLastPara="1" rIns="50800" wrap="square" tIns="50800">
              <a:noAutofit/>
            </a:bodyPr>
            <a:lstStyle/>
            <a:p>
              <a:pPr indent="0" lvl="0" marL="0" marR="0" rtl="0" algn="ctr">
                <a:lnSpc>
                  <a:spcPct val="1088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60" name="Google Shape;160;p16"/>
          <p:cNvSpPr txBox="1"/>
          <p:nvPr/>
        </p:nvSpPr>
        <p:spPr>
          <a:xfrm>
            <a:off x="7957400" y="9771725"/>
            <a:ext cx="2373300" cy="2154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400" u="none" cap="none" strike="noStrike">
                <a:solidFill>
                  <a:srgbClr val="0158AA"/>
                </a:solidFill>
                <a:latin typeface="Montserrat Black"/>
                <a:ea typeface="Montserrat Black"/>
                <a:cs typeface="Montserrat Black"/>
                <a:sym typeface="Montserrat Black"/>
              </a:rPr>
              <a:t>VISUAL ARTS MAJOR</a:t>
            </a:r>
            <a:endParaRPr/>
          </a:p>
        </p:txBody>
      </p:sp>
      <p:sp>
        <p:nvSpPr>
          <p:cNvPr id="161" name="Google Shape;161;p16"/>
          <p:cNvSpPr txBox="1"/>
          <p:nvPr/>
        </p:nvSpPr>
        <p:spPr>
          <a:xfrm>
            <a:off x="1028700" y="9771725"/>
            <a:ext cx="1992600" cy="2154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1400" u="none" cap="none" strike="noStrike">
                <a:solidFill>
                  <a:srgbClr val="0158AA"/>
                </a:solidFill>
                <a:latin typeface="Montserrat Black"/>
                <a:ea typeface="Montserrat Black"/>
                <a:cs typeface="Montserrat Black"/>
                <a:sym typeface="Montserrat Black"/>
              </a:rPr>
              <a:t>SLIDESCARNIVAL</a:t>
            </a:r>
            <a:endParaRPr/>
          </a:p>
        </p:txBody>
      </p:sp>
      <p:sp>
        <p:nvSpPr>
          <p:cNvPr id="162" name="Google Shape;162;p16"/>
          <p:cNvSpPr txBox="1"/>
          <p:nvPr/>
        </p:nvSpPr>
        <p:spPr>
          <a:xfrm>
            <a:off x="15953575" y="9771725"/>
            <a:ext cx="1305600" cy="21540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1" i="0" lang="en-US" sz="1400" u="none" cap="none" strike="noStrike">
                <a:solidFill>
                  <a:srgbClr val="0158AA"/>
                </a:solidFill>
                <a:latin typeface="Montserrat Black"/>
                <a:ea typeface="Montserrat Black"/>
                <a:cs typeface="Montserrat Black"/>
                <a:sym typeface="Montserrat Black"/>
              </a:rPr>
              <a:t>08/O6/2024</a:t>
            </a:r>
            <a:endParaRPr/>
          </a:p>
        </p:txBody>
      </p:sp>
      <p:sp>
        <p:nvSpPr>
          <p:cNvPr id="163" name="Google Shape;163;p16"/>
          <p:cNvSpPr txBox="1"/>
          <p:nvPr/>
        </p:nvSpPr>
        <p:spPr>
          <a:xfrm>
            <a:off x="1028700" y="1209675"/>
            <a:ext cx="16230600" cy="10836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1" i="0" lang="en-US" sz="8799" u="none" cap="none" strike="noStrike">
                <a:solidFill>
                  <a:srgbClr val="0158AA"/>
                </a:solidFill>
                <a:latin typeface="Montserrat Black"/>
                <a:ea typeface="Montserrat Black"/>
                <a:cs typeface="Montserrat Black"/>
                <a:sym typeface="Montserrat Black"/>
              </a:rPr>
              <a:t>OUR PRODUCTS</a:t>
            </a:r>
            <a:endParaRPr/>
          </a:p>
        </p:txBody>
      </p:sp>
      <p:sp>
        <p:nvSpPr>
          <p:cNvPr id="164" name="Google Shape;164;p16"/>
          <p:cNvSpPr txBox="1"/>
          <p:nvPr/>
        </p:nvSpPr>
        <p:spPr>
          <a:xfrm>
            <a:off x="1253954" y="8123348"/>
            <a:ext cx="4601055" cy="53784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3200" u="none" cap="none" strike="noStrike">
                <a:solidFill>
                  <a:srgbClr val="FFFFFF"/>
                </a:solidFill>
                <a:latin typeface="Montserrat"/>
                <a:ea typeface="Montserrat"/>
                <a:cs typeface="Montserrat"/>
                <a:sym typeface="Montserrat"/>
              </a:rPr>
              <a:t>Product One</a:t>
            </a:r>
            <a:endParaRPr/>
          </a:p>
        </p:txBody>
      </p:sp>
      <p:sp>
        <p:nvSpPr>
          <p:cNvPr id="165" name="Google Shape;165;p16"/>
          <p:cNvSpPr txBox="1"/>
          <p:nvPr/>
        </p:nvSpPr>
        <p:spPr>
          <a:xfrm>
            <a:off x="1253954" y="8623093"/>
            <a:ext cx="4601055" cy="35623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Montserrat Medium"/>
                <a:ea typeface="Montserrat Medium"/>
                <a:cs typeface="Montserrat Medium"/>
                <a:sym typeface="Montserrat Medium"/>
              </a:rPr>
              <a:t>Elaborate here.</a:t>
            </a:r>
            <a:endParaRPr/>
          </a:p>
        </p:txBody>
      </p:sp>
      <p:grpSp>
        <p:nvGrpSpPr>
          <p:cNvPr id="166" name="Google Shape;166;p16"/>
          <p:cNvGrpSpPr/>
          <p:nvPr/>
        </p:nvGrpSpPr>
        <p:grpSpPr>
          <a:xfrm>
            <a:off x="6618219" y="7213888"/>
            <a:ext cx="5051562" cy="2044412"/>
            <a:chOff x="0" y="-28575"/>
            <a:chExt cx="1330453" cy="538446"/>
          </a:xfrm>
        </p:grpSpPr>
        <p:sp>
          <p:nvSpPr>
            <p:cNvPr id="167" name="Google Shape;167;p16"/>
            <p:cNvSpPr/>
            <p:nvPr/>
          </p:nvSpPr>
          <p:spPr>
            <a:xfrm>
              <a:off x="0" y="0"/>
              <a:ext cx="1330453" cy="509871"/>
            </a:xfrm>
            <a:custGeom>
              <a:rect b="b" l="l" r="r" t="t"/>
              <a:pathLst>
                <a:path extrusionOk="0" h="509871" w="1330453">
                  <a:moveTo>
                    <a:pt x="0" y="0"/>
                  </a:moveTo>
                  <a:lnTo>
                    <a:pt x="1330453" y="0"/>
                  </a:lnTo>
                  <a:lnTo>
                    <a:pt x="1330453" y="509871"/>
                  </a:lnTo>
                  <a:lnTo>
                    <a:pt x="0" y="509871"/>
                  </a:lnTo>
                  <a:close/>
                </a:path>
              </a:pathLst>
            </a:custGeom>
            <a:gradFill>
              <a:gsLst>
                <a:gs pos="0">
                  <a:srgbClr val="000000">
                    <a:alpha val="0"/>
                  </a:srgbClr>
                </a:gs>
                <a:gs pos="50000">
                  <a:srgbClr val="000000">
                    <a:alpha val="15686"/>
                  </a:srgbClr>
                </a:gs>
                <a:gs pos="100000">
                  <a:srgbClr val="000000">
                    <a:alpha val="62352"/>
                  </a:srgbClr>
                </a:gs>
              </a:gsLst>
              <a:lin ang="5400000" scaled="0"/>
            </a:gradFill>
            <a:ln>
              <a:noFill/>
            </a:ln>
          </p:spPr>
        </p:sp>
        <p:sp>
          <p:nvSpPr>
            <p:cNvPr id="168" name="Google Shape;168;p16"/>
            <p:cNvSpPr txBox="1"/>
            <p:nvPr/>
          </p:nvSpPr>
          <p:spPr>
            <a:xfrm>
              <a:off x="0" y="-28575"/>
              <a:ext cx="1330453" cy="538446"/>
            </a:xfrm>
            <a:prstGeom prst="rect">
              <a:avLst/>
            </a:prstGeom>
            <a:noFill/>
            <a:ln>
              <a:noFill/>
            </a:ln>
          </p:spPr>
          <p:txBody>
            <a:bodyPr anchorCtr="0" anchor="ctr" bIns="50800" lIns="50800" spcFirstLastPara="1" rIns="50800" wrap="square" tIns="50800">
              <a:noAutofit/>
            </a:bodyPr>
            <a:lstStyle/>
            <a:p>
              <a:pPr indent="0" lvl="0" marL="0" marR="0" rtl="0" algn="ctr">
                <a:lnSpc>
                  <a:spcPct val="1088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69" name="Google Shape;169;p16"/>
          <p:cNvSpPr txBox="1"/>
          <p:nvPr/>
        </p:nvSpPr>
        <p:spPr>
          <a:xfrm>
            <a:off x="6843472" y="8123348"/>
            <a:ext cx="4601055" cy="53784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3200" u="none" cap="none" strike="noStrike">
                <a:solidFill>
                  <a:srgbClr val="FFFFFF"/>
                </a:solidFill>
                <a:latin typeface="Montserrat"/>
                <a:ea typeface="Montserrat"/>
                <a:cs typeface="Montserrat"/>
                <a:sym typeface="Montserrat"/>
              </a:rPr>
              <a:t>Product Two</a:t>
            </a:r>
            <a:endParaRPr/>
          </a:p>
        </p:txBody>
      </p:sp>
      <p:sp>
        <p:nvSpPr>
          <p:cNvPr id="170" name="Google Shape;170;p16"/>
          <p:cNvSpPr txBox="1"/>
          <p:nvPr/>
        </p:nvSpPr>
        <p:spPr>
          <a:xfrm>
            <a:off x="6843472" y="8623093"/>
            <a:ext cx="4601055" cy="35623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Montserrat Medium"/>
                <a:ea typeface="Montserrat Medium"/>
                <a:cs typeface="Montserrat Medium"/>
                <a:sym typeface="Montserrat Medium"/>
              </a:rPr>
              <a:t>Elaborate here.</a:t>
            </a:r>
            <a:endParaRPr/>
          </a:p>
        </p:txBody>
      </p:sp>
      <p:grpSp>
        <p:nvGrpSpPr>
          <p:cNvPr id="171" name="Google Shape;171;p16"/>
          <p:cNvGrpSpPr/>
          <p:nvPr/>
        </p:nvGrpSpPr>
        <p:grpSpPr>
          <a:xfrm>
            <a:off x="12203181" y="7213888"/>
            <a:ext cx="5051562" cy="2044412"/>
            <a:chOff x="0" y="-28575"/>
            <a:chExt cx="1330453" cy="538446"/>
          </a:xfrm>
        </p:grpSpPr>
        <p:sp>
          <p:nvSpPr>
            <p:cNvPr id="172" name="Google Shape;172;p16"/>
            <p:cNvSpPr/>
            <p:nvPr/>
          </p:nvSpPr>
          <p:spPr>
            <a:xfrm>
              <a:off x="0" y="0"/>
              <a:ext cx="1330453" cy="509871"/>
            </a:xfrm>
            <a:custGeom>
              <a:rect b="b" l="l" r="r" t="t"/>
              <a:pathLst>
                <a:path extrusionOk="0" h="509871" w="1330453">
                  <a:moveTo>
                    <a:pt x="0" y="0"/>
                  </a:moveTo>
                  <a:lnTo>
                    <a:pt x="1330453" y="0"/>
                  </a:lnTo>
                  <a:lnTo>
                    <a:pt x="1330453" y="509871"/>
                  </a:lnTo>
                  <a:lnTo>
                    <a:pt x="0" y="509871"/>
                  </a:lnTo>
                  <a:close/>
                </a:path>
              </a:pathLst>
            </a:custGeom>
            <a:gradFill>
              <a:gsLst>
                <a:gs pos="0">
                  <a:srgbClr val="000000">
                    <a:alpha val="0"/>
                  </a:srgbClr>
                </a:gs>
                <a:gs pos="50000">
                  <a:srgbClr val="000000">
                    <a:alpha val="15686"/>
                  </a:srgbClr>
                </a:gs>
                <a:gs pos="100000">
                  <a:srgbClr val="000000">
                    <a:alpha val="62352"/>
                  </a:srgbClr>
                </a:gs>
              </a:gsLst>
              <a:lin ang="5400000" scaled="0"/>
            </a:gradFill>
            <a:ln>
              <a:noFill/>
            </a:ln>
          </p:spPr>
        </p:sp>
        <p:sp>
          <p:nvSpPr>
            <p:cNvPr id="173" name="Google Shape;173;p16"/>
            <p:cNvSpPr txBox="1"/>
            <p:nvPr/>
          </p:nvSpPr>
          <p:spPr>
            <a:xfrm>
              <a:off x="0" y="-28575"/>
              <a:ext cx="1330453" cy="538446"/>
            </a:xfrm>
            <a:prstGeom prst="rect">
              <a:avLst/>
            </a:prstGeom>
            <a:noFill/>
            <a:ln>
              <a:noFill/>
            </a:ln>
          </p:spPr>
          <p:txBody>
            <a:bodyPr anchorCtr="0" anchor="ctr" bIns="50800" lIns="50800" spcFirstLastPara="1" rIns="50800" wrap="square" tIns="50800">
              <a:noAutofit/>
            </a:bodyPr>
            <a:lstStyle/>
            <a:p>
              <a:pPr indent="0" lvl="0" marL="0" marR="0" rtl="0" algn="ctr">
                <a:lnSpc>
                  <a:spcPct val="1088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74" name="Google Shape;174;p16"/>
          <p:cNvSpPr txBox="1"/>
          <p:nvPr/>
        </p:nvSpPr>
        <p:spPr>
          <a:xfrm>
            <a:off x="12428435" y="8123348"/>
            <a:ext cx="4601055" cy="53784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3200" u="none" cap="none" strike="noStrike">
                <a:solidFill>
                  <a:srgbClr val="FFFFFF"/>
                </a:solidFill>
                <a:latin typeface="Montserrat"/>
                <a:ea typeface="Montserrat"/>
                <a:cs typeface="Montserrat"/>
                <a:sym typeface="Montserrat"/>
              </a:rPr>
              <a:t>Product Three</a:t>
            </a:r>
            <a:endParaRPr/>
          </a:p>
        </p:txBody>
      </p:sp>
      <p:sp>
        <p:nvSpPr>
          <p:cNvPr id="175" name="Google Shape;175;p16"/>
          <p:cNvSpPr txBox="1"/>
          <p:nvPr/>
        </p:nvSpPr>
        <p:spPr>
          <a:xfrm>
            <a:off x="12428435" y="8623093"/>
            <a:ext cx="4601055" cy="35623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Montserrat Medium"/>
                <a:ea typeface="Montserrat Medium"/>
                <a:cs typeface="Montserrat Medium"/>
                <a:sym typeface="Montserrat Medium"/>
              </a:rPr>
              <a:t>Elaborate here.</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 name="Shape 179"/>
        <p:cNvGrpSpPr/>
        <p:nvPr/>
      </p:nvGrpSpPr>
      <p:grpSpPr>
        <a:xfrm>
          <a:off x="0" y="0"/>
          <a:ext cx="0" cy="0"/>
          <a:chOff x="0" y="0"/>
          <a:chExt cx="0" cy="0"/>
        </a:xfrm>
      </p:grpSpPr>
      <p:pic>
        <p:nvPicPr>
          <p:cNvPr id="180" name="Google Shape;180;p17"/>
          <p:cNvPicPr preferRelativeResize="0"/>
          <p:nvPr/>
        </p:nvPicPr>
        <p:blipFill>
          <a:blip r:embed="rId3">
            <a:alphaModFix/>
          </a:blip>
          <a:stretch>
            <a:fillRect/>
          </a:stretch>
        </p:blipFill>
        <p:spPr>
          <a:xfrm>
            <a:off x="1028700" y="2643050"/>
            <a:ext cx="11014525" cy="6611227"/>
          </a:xfrm>
          <a:prstGeom prst="rect">
            <a:avLst/>
          </a:prstGeom>
          <a:noFill/>
          <a:ln>
            <a:noFill/>
          </a:ln>
        </p:spPr>
      </p:pic>
      <p:sp>
        <p:nvSpPr>
          <p:cNvPr id="181" name="Google Shape;181;p17"/>
          <p:cNvSpPr txBox="1"/>
          <p:nvPr/>
        </p:nvSpPr>
        <p:spPr>
          <a:xfrm>
            <a:off x="7848450" y="9771725"/>
            <a:ext cx="2591100" cy="2154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400" u="none" cap="none" strike="noStrike">
                <a:solidFill>
                  <a:srgbClr val="0158AA"/>
                </a:solidFill>
                <a:latin typeface="Montserrat Black"/>
                <a:ea typeface="Montserrat Black"/>
                <a:cs typeface="Montserrat Black"/>
                <a:sym typeface="Montserrat Black"/>
              </a:rPr>
              <a:t>VISUAL ARTS MAJOR</a:t>
            </a:r>
            <a:endParaRPr/>
          </a:p>
        </p:txBody>
      </p:sp>
      <p:sp>
        <p:nvSpPr>
          <p:cNvPr id="182" name="Google Shape;182;p17"/>
          <p:cNvSpPr txBox="1"/>
          <p:nvPr/>
        </p:nvSpPr>
        <p:spPr>
          <a:xfrm>
            <a:off x="1028700" y="9771725"/>
            <a:ext cx="2218800" cy="2154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1400" u="none" cap="none" strike="noStrike">
                <a:solidFill>
                  <a:srgbClr val="0158AA"/>
                </a:solidFill>
                <a:latin typeface="Montserrat Black"/>
                <a:ea typeface="Montserrat Black"/>
                <a:cs typeface="Montserrat Black"/>
                <a:sym typeface="Montserrat Black"/>
              </a:rPr>
              <a:t>SLIDESCARNIVAL</a:t>
            </a:r>
            <a:endParaRPr/>
          </a:p>
        </p:txBody>
      </p:sp>
      <p:sp>
        <p:nvSpPr>
          <p:cNvPr id="183" name="Google Shape;183;p17"/>
          <p:cNvSpPr txBox="1"/>
          <p:nvPr/>
        </p:nvSpPr>
        <p:spPr>
          <a:xfrm>
            <a:off x="15909975" y="9771725"/>
            <a:ext cx="1349400" cy="21540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1" i="0" lang="en-US" sz="1400" u="none" cap="none" strike="noStrike">
                <a:solidFill>
                  <a:srgbClr val="0158AA"/>
                </a:solidFill>
                <a:latin typeface="Montserrat Black"/>
                <a:ea typeface="Montserrat Black"/>
                <a:cs typeface="Montserrat Black"/>
                <a:sym typeface="Montserrat Black"/>
              </a:rPr>
              <a:t>08/O6/2024</a:t>
            </a:r>
            <a:endParaRPr/>
          </a:p>
        </p:txBody>
      </p:sp>
      <p:sp>
        <p:nvSpPr>
          <p:cNvPr id="184" name="Google Shape;184;p17"/>
          <p:cNvSpPr txBox="1"/>
          <p:nvPr/>
        </p:nvSpPr>
        <p:spPr>
          <a:xfrm>
            <a:off x="1028700" y="1209675"/>
            <a:ext cx="16230600" cy="10836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1" i="0" lang="en-US" sz="8799" u="none" cap="none" strike="noStrike">
                <a:solidFill>
                  <a:srgbClr val="0158AA"/>
                </a:solidFill>
                <a:latin typeface="Montserrat Black"/>
                <a:ea typeface="Montserrat Black"/>
                <a:cs typeface="Montserrat Black"/>
                <a:sym typeface="Montserrat Black"/>
              </a:rPr>
              <a:t>PRODUCT ONE</a:t>
            </a:r>
            <a:endParaRPr/>
          </a:p>
        </p:txBody>
      </p:sp>
      <p:sp>
        <p:nvSpPr>
          <p:cNvPr id="185" name="Google Shape;185;p17"/>
          <p:cNvSpPr txBox="1"/>
          <p:nvPr/>
        </p:nvSpPr>
        <p:spPr>
          <a:xfrm>
            <a:off x="12658245" y="2604944"/>
            <a:ext cx="4601100" cy="26505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100" u="none" cap="none" strike="noStrike">
                <a:solidFill>
                  <a:srgbClr val="0158AA"/>
                </a:solidFill>
                <a:latin typeface="Montserrat Medium"/>
                <a:ea typeface="Montserrat Medium"/>
                <a:cs typeface="Montserrat Medium"/>
                <a:sym typeface="Montserrat Medium"/>
              </a:rPr>
              <a:t>Elaborate on your topic here. Lorem ipsum dolor sit amet, consectetur adipiscing elit, sed do eiusmod tempor incididunt ut labore et dolore magna aliqua. A diam maecenas sed enim ut sem viverra aliquet eget.</a:t>
            </a:r>
            <a:endParaRPr/>
          </a:p>
        </p:txBody>
      </p:sp>
      <p:sp>
        <p:nvSpPr>
          <p:cNvPr id="186" name="Google Shape;186;p17"/>
          <p:cNvSpPr txBox="1"/>
          <p:nvPr/>
        </p:nvSpPr>
        <p:spPr>
          <a:xfrm>
            <a:off x="12658245" y="7320915"/>
            <a:ext cx="4601100" cy="4926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200" u="none" cap="none" strike="noStrike">
                <a:solidFill>
                  <a:srgbClr val="0158AA"/>
                </a:solidFill>
                <a:latin typeface="Montserrat"/>
                <a:ea typeface="Montserrat"/>
                <a:cs typeface="Montserrat"/>
                <a:sym typeface="Montserrat"/>
              </a:rPr>
              <a:t>Specification</a:t>
            </a:r>
            <a:endParaRPr/>
          </a:p>
        </p:txBody>
      </p:sp>
      <p:sp>
        <p:nvSpPr>
          <p:cNvPr id="187" name="Google Shape;187;p17"/>
          <p:cNvSpPr txBox="1"/>
          <p:nvPr/>
        </p:nvSpPr>
        <p:spPr>
          <a:xfrm>
            <a:off x="12658245" y="7823835"/>
            <a:ext cx="4601100" cy="3231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100" u="none" cap="none" strike="noStrike">
                <a:solidFill>
                  <a:srgbClr val="0158AA"/>
                </a:solidFill>
                <a:latin typeface="Montserrat Medium"/>
                <a:ea typeface="Montserrat Medium"/>
                <a:cs typeface="Montserrat Medium"/>
                <a:sym typeface="Montserrat Medium"/>
              </a:rPr>
              <a:t>Elaborate here.</a:t>
            </a:r>
            <a:endParaRPr/>
          </a:p>
        </p:txBody>
      </p:sp>
      <p:sp>
        <p:nvSpPr>
          <p:cNvPr id="188" name="Google Shape;188;p17"/>
          <p:cNvSpPr txBox="1"/>
          <p:nvPr/>
        </p:nvSpPr>
        <p:spPr>
          <a:xfrm>
            <a:off x="12658245" y="8399145"/>
            <a:ext cx="4601100" cy="4926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200" u="none" cap="none" strike="noStrike">
                <a:solidFill>
                  <a:srgbClr val="0158AA"/>
                </a:solidFill>
                <a:latin typeface="Montserrat"/>
                <a:ea typeface="Montserrat"/>
                <a:cs typeface="Montserrat"/>
                <a:sym typeface="Montserrat"/>
              </a:rPr>
              <a:t>Specification</a:t>
            </a:r>
            <a:endParaRPr/>
          </a:p>
        </p:txBody>
      </p:sp>
      <p:sp>
        <p:nvSpPr>
          <p:cNvPr id="189" name="Google Shape;189;p17"/>
          <p:cNvSpPr txBox="1"/>
          <p:nvPr/>
        </p:nvSpPr>
        <p:spPr>
          <a:xfrm>
            <a:off x="12658245" y="8902065"/>
            <a:ext cx="4601100" cy="3231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100" u="none" cap="none" strike="noStrike">
                <a:solidFill>
                  <a:srgbClr val="0158AA"/>
                </a:solidFill>
                <a:latin typeface="Montserrat Medium"/>
                <a:ea typeface="Montserrat Medium"/>
                <a:cs typeface="Montserrat Medium"/>
                <a:sym typeface="Montserrat Medium"/>
              </a:rPr>
              <a:t>Elaborate here.</a:t>
            </a:r>
            <a:endParaRPr/>
          </a:p>
        </p:txBody>
      </p:sp>
      <p:sp>
        <p:nvSpPr>
          <p:cNvPr id="190" name="Google Shape;190;p17"/>
          <p:cNvSpPr txBox="1"/>
          <p:nvPr/>
        </p:nvSpPr>
        <p:spPr>
          <a:xfrm>
            <a:off x="12658245" y="6242685"/>
            <a:ext cx="4601100" cy="4926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200" u="none" cap="none" strike="noStrike">
                <a:solidFill>
                  <a:srgbClr val="0158AA"/>
                </a:solidFill>
                <a:latin typeface="Montserrat"/>
                <a:ea typeface="Montserrat"/>
                <a:cs typeface="Montserrat"/>
                <a:sym typeface="Montserrat"/>
              </a:rPr>
              <a:t>Specification</a:t>
            </a:r>
            <a:endParaRPr/>
          </a:p>
        </p:txBody>
      </p:sp>
      <p:sp>
        <p:nvSpPr>
          <p:cNvPr id="191" name="Google Shape;191;p17"/>
          <p:cNvSpPr txBox="1"/>
          <p:nvPr/>
        </p:nvSpPr>
        <p:spPr>
          <a:xfrm>
            <a:off x="12658245" y="6745605"/>
            <a:ext cx="4601100" cy="3231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100" u="none" cap="none" strike="noStrike">
                <a:solidFill>
                  <a:srgbClr val="0158AA"/>
                </a:solidFill>
                <a:latin typeface="Montserrat Medium"/>
                <a:ea typeface="Montserrat Medium"/>
                <a:cs typeface="Montserrat Medium"/>
                <a:sym typeface="Montserrat Medium"/>
              </a:rPr>
              <a:t>Elaborate here.</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 name="Shape 195"/>
        <p:cNvGrpSpPr/>
        <p:nvPr/>
      </p:nvGrpSpPr>
      <p:grpSpPr>
        <a:xfrm>
          <a:off x="0" y="0"/>
          <a:ext cx="0" cy="0"/>
          <a:chOff x="0" y="0"/>
          <a:chExt cx="0" cy="0"/>
        </a:xfrm>
      </p:grpSpPr>
      <p:pic>
        <p:nvPicPr>
          <p:cNvPr id="196" name="Google Shape;196;p18"/>
          <p:cNvPicPr preferRelativeResize="0"/>
          <p:nvPr/>
        </p:nvPicPr>
        <p:blipFill>
          <a:blip r:embed="rId3">
            <a:alphaModFix/>
          </a:blip>
          <a:stretch>
            <a:fillRect/>
          </a:stretch>
        </p:blipFill>
        <p:spPr>
          <a:xfrm>
            <a:off x="8758800" y="1028680"/>
            <a:ext cx="8500501" cy="8221409"/>
          </a:xfrm>
          <a:prstGeom prst="rect">
            <a:avLst/>
          </a:prstGeom>
          <a:noFill/>
          <a:ln>
            <a:noFill/>
          </a:ln>
        </p:spPr>
      </p:pic>
      <p:sp>
        <p:nvSpPr>
          <p:cNvPr id="197" name="Google Shape;197;p18"/>
          <p:cNvSpPr txBox="1"/>
          <p:nvPr/>
        </p:nvSpPr>
        <p:spPr>
          <a:xfrm>
            <a:off x="7761250" y="9771725"/>
            <a:ext cx="2765400" cy="2154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400" u="none" cap="none" strike="noStrike">
                <a:solidFill>
                  <a:srgbClr val="0158AA"/>
                </a:solidFill>
                <a:latin typeface="Montserrat Black"/>
                <a:ea typeface="Montserrat Black"/>
                <a:cs typeface="Montserrat Black"/>
                <a:sym typeface="Montserrat Black"/>
              </a:rPr>
              <a:t>VISUAL ARTS MAJOR</a:t>
            </a:r>
            <a:endParaRPr/>
          </a:p>
        </p:txBody>
      </p:sp>
      <p:sp>
        <p:nvSpPr>
          <p:cNvPr id="198" name="Google Shape;198;p18"/>
          <p:cNvSpPr txBox="1"/>
          <p:nvPr/>
        </p:nvSpPr>
        <p:spPr>
          <a:xfrm>
            <a:off x="1028700" y="9771725"/>
            <a:ext cx="1992300" cy="2154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1400" u="none" cap="none" strike="noStrike">
                <a:solidFill>
                  <a:srgbClr val="0158AA"/>
                </a:solidFill>
                <a:latin typeface="Montserrat Black"/>
                <a:ea typeface="Montserrat Black"/>
                <a:cs typeface="Montserrat Black"/>
                <a:sym typeface="Montserrat Black"/>
              </a:rPr>
              <a:t>SLIDESCARNIVAL</a:t>
            </a:r>
            <a:endParaRPr/>
          </a:p>
        </p:txBody>
      </p:sp>
      <p:sp>
        <p:nvSpPr>
          <p:cNvPr id="199" name="Google Shape;199;p18"/>
          <p:cNvSpPr txBox="1"/>
          <p:nvPr/>
        </p:nvSpPr>
        <p:spPr>
          <a:xfrm>
            <a:off x="15779200" y="9771725"/>
            <a:ext cx="1480200" cy="21540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1" i="0" lang="en-US" sz="1400" u="none" cap="none" strike="noStrike">
                <a:solidFill>
                  <a:srgbClr val="0158AA"/>
                </a:solidFill>
                <a:latin typeface="Montserrat Black"/>
                <a:ea typeface="Montserrat Black"/>
                <a:cs typeface="Montserrat Black"/>
                <a:sym typeface="Montserrat Black"/>
              </a:rPr>
              <a:t>08/O6/2024</a:t>
            </a:r>
            <a:endParaRPr/>
          </a:p>
        </p:txBody>
      </p:sp>
      <p:sp>
        <p:nvSpPr>
          <p:cNvPr id="200" name="Google Shape;200;p18"/>
          <p:cNvSpPr txBox="1"/>
          <p:nvPr/>
        </p:nvSpPr>
        <p:spPr>
          <a:xfrm>
            <a:off x="1028700" y="1209675"/>
            <a:ext cx="6042000" cy="21669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1" i="0" lang="en-US" sz="8799" u="none" cap="none" strike="noStrike">
                <a:solidFill>
                  <a:srgbClr val="0158AA"/>
                </a:solidFill>
                <a:latin typeface="Montserrat Black"/>
                <a:ea typeface="Montserrat Black"/>
                <a:cs typeface="Montserrat Black"/>
                <a:sym typeface="Montserrat Black"/>
              </a:rPr>
              <a:t>PRODUCT TWO</a:t>
            </a:r>
            <a:endParaRPr/>
          </a:p>
        </p:txBody>
      </p:sp>
      <p:sp>
        <p:nvSpPr>
          <p:cNvPr id="201" name="Google Shape;201;p18"/>
          <p:cNvSpPr txBox="1"/>
          <p:nvPr/>
        </p:nvSpPr>
        <p:spPr>
          <a:xfrm>
            <a:off x="1028700" y="3950335"/>
            <a:ext cx="7119000" cy="18747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100" u="none" cap="none" strike="noStrike">
                <a:solidFill>
                  <a:srgbClr val="0158AA"/>
                </a:solidFill>
                <a:latin typeface="Montserrat Medium"/>
                <a:ea typeface="Montserrat Medium"/>
                <a:cs typeface="Montserrat Medium"/>
                <a:sym typeface="Montserrat Medium"/>
              </a:rPr>
              <a:t>Elaborate on your topic here. Lorem ipsum dolor sit amet, consectetur adipiscing elit, sed do eiusmod tempor incididunt ut labore et dolore magna aliqua. A diam maecenas sed enim ut sem viverra aliquet eget.</a:t>
            </a:r>
            <a:endParaRPr/>
          </a:p>
        </p:txBody>
      </p:sp>
      <p:sp>
        <p:nvSpPr>
          <p:cNvPr id="202" name="Google Shape;202;p18"/>
          <p:cNvSpPr txBox="1"/>
          <p:nvPr/>
        </p:nvSpPr>
        <p:spPr>
          <a:xfrm>
            <a:off x="1028700" y="7320915"/>
            <a:ext cx="4601100" cy="4926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200" u="none" cap="none" strike="noStrike">
                <a:solidFill>
                  <a:srgbClr val="0158AA"/>
                </a:solidFill>
                <a:latin typeface="Montserrat"/>
                <a:ea typeface="Montserrat"/>
                <a:cs typeface="Montserrat"/>
                <a:sym typeface="Montserrat"/>
              </a:rPr>
              <a:t>Specification</a:t>
            </a:r>
            <a:endParaRPr/>
          </a:p>
        </p:txBody>
      </p:sp>
      <p:sp>
        <p:nvSpPr>
          <p:cNvPr id="203" name="Google Shape;203;p18"/>
          <p:cNvSpPr txBox="1"/>
          <p:nvPr/>
        </p:nvSpPr>
        <p:spPr>
          <a:xfrm>
            <a:off x="1028700" y="7823835"/>
            <a:ext cx="4601100" cy="3231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100" u="none" cap="none" strike="noStrike">
                <a:solidFill>
                  <a:srgbClr val="0158AA"/>
                </a:solidFill>
                <a:latin typeface="Montserrat Medium"/>
                <a:ea typeface="Montserrat Medium"/>
                <a:cs typeface="Montserrat Medium"/>
                <a:sym typeface="Montserrat Medium"/>
              </a:rPr>
              <a:t>Elaborate here.</a:t>
            </a:r>
            <a:endParaRPr/>
          </a:p>
        </p:txBody>
      </p:sp>
      <p:sp>
        <p:nvSpPr>
          <p:cNvPr id="204" name="Google Shape;204;p18"/>
          <p:cNvSpPr txBox="1"/>
          <p:nvPr/>
        </p:nvSpPr>
        <p:spPr>
          <a:xfrm>
            <a:off x="1028700" y="6242685"/>
            <a:ext cx="4601100" cy="4926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200" u="none" cap="none" strike="noStrike">
                <a:solidFill>
                  <a:srgbClr val="0158AA"/>
                </a:solidFill>
                <a:latin typeface="Montserrat"/>
                <a:ea typeface="Montserrat"/>
                <a:cs typeface="Montserrat"/>
                <a:sym typeface="Montserrat"/>
              </a:rPr>
              <a:t>Specification</a:t>
            </a:r>
            <a:endParaRPr/>
          </a:p>
        </p:txBody>
      </p:sp>
      <p:sp>
        <p:nvSpPr>
          <p:cNvPr id="205" name="Google Shape;205;p18"/>
          <p:cNvSpPr txBox="1"/>
          <p:nvPr/>
        </p:nvSpPr>
        <p:spPr>
          <a:xfrm>
            <a:off x="1028700" y="6745605"/>
            <a:ext cx="4601100" cy="3231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100" u="none" cap="none" strike="noStrike">
                <a:solidFill>
                  <a:srgbClr val="0158AA"/>
                </a:solidFill>
                <a:latin typeface="Montserrat Medium"/>
                <a:ea typeface="Montserrat Medium"/>
                <a:cs typeface="Montserrat Medium"/>
                <a:sym typeface="Montserrat Medium"/>
              </a:rPr>
              <a:t>Elaborate here.</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 name="Shape 209"/>
        <p:cNvGrpSpPr/>
        <p:nvPr/>
      </p:nvGrpSpPr>
      <p:grpSpPr>
        <a:xfrm>
          <a:off x="0" y="0"/>
          <a:ext cx="0" cy="0"/>
          <a:chOff x="0" y="0"/>
          <a:chExt cx="0" cy="0"/>
        </a:xfrm>
      </p:grpSpPr>
      <p:pic>
        <p:nvPicPr>
          <p:cNvPr id="210" name="Google Shape;210;p19"/>
          <p:cNvPicPr preferRelativeResize="0"/>
          <p:nvPr/>
        </p:nvPicPr>
        <p:blipFill>
          <a:blip r:embed="rId3">
            <a:alphaModFix/>
          </a:blip>
          <a:stretch>
            <a:fillRect/>
          </a:stretch>
        </p:blipFill>
        <p:spPr>
          <a:xfrm>
            <a:off x="1028700" y="2590776"/>
            <a:ext cx="5476825" cy="6671288"/>
          </a:xfrm>
          <a:prstGeom prst="rect">
            <a:avLst/>
          </a:prstGeom>
          <a:noFill/>
          <a:ln>
            <a:noFill/>
          </a:ln>
        </p:spPr>
      </p:pic>
      <p:pic>
        <p:nvPicPr>
          <p:cNvPr id="211" name="Google Shape;211;p19"/>
          <p:cNvPicPr preferRelativeResize="0"/>
          <p:nvPr/>
        </p:nvPicPr>
        <p:blipFill>
          <a:blip r:embed="rId4">
            <a:alphaModFix/>
          </a:blip>
          <a:stretch>
            <a:fillRect/>
          </a:stretch>
        </p:blipFill>
        <p:spPr>
          <a:xfrm>
            <a:off x="7164100" y="1028700"/>
            <a:ext cx="4994399" cy="4347919"/>
          </a:xfrm>
          <a:prstGeom prst="rect">
            <a:avLst/>
          </a:prstGeom>
          <a:noFill/>
          <a:ln>
            <a:noFill/>
          </a:ln>
        </p:spPr>
      </p:pic>
      <p:pic>
        <p:nvPicPr>
          <p:cNvPr id="212" name="Google Shape;212;p19"/>
          <p:cNvPicPr preferRelativeResize="0"/>
          <p:nvPr/>
        </p:nvPicPr>
        <p:blipFill>
          <a:blip r:embed="rId5">
            <a:alphaModFix/>
          </a:blip>
          <a:stretch>
            <a:fillRect/>
          </a:stretch>
        </p:blipFill>
        <p:spPr>
          <a:xfrm>
            <a:off x="7164100" y="5928250"/>
            <a:ext cx="4994399" cy="3333825"/>
          </a:xfrm>
          <a:prstGeom prst="rect">
            <a:avLst/>
          </a:prstGeom>
          <a:noFill/>
          <a:ln>
            <a:noFill/>
          </a:ln>
        </p:spPr>
      </p:pic>
      <p:pic>
        <p:nvPicPr>
          <p:cNvPr id="213" name="Google Shape;213;p19"/>
          <p:cNvPicPr preferRelativeResize="0"/>
          <p:nvPr/>
        </p:nvPicPr>
        <p:blipFill>
          <a:blip r:embed="rId6">
            <a:alphaModFix/>
          </a:blip>
          <a:stretch>
            <a:fillRect/>
          </a:stretch>
        </p:blipFill>
        <p:spPr>
          <a:xfrm>
            <a:off x="12817075" y="1031246"/>
            <a:ext cx="4442251" cy="8224510"/>
          </a:xfrm>
          <a:prstGeom prst="rect">
            <a:avLst/>
          </a:prstGeom>
          <a:noFill/>
          <a:ln>
            <a:noFill/>
          </a:ln>
        </p:spPr>
      </p:pic>
      <p:sp>
        <p:nvSpPr>
          <p:cNvPr id="214" name="Google Shape;214;p19"/>
          <p:cNvSpPr txBox="1"/>
          <p:nvPr/>
        </p:nvSpPr>
        <p:spPr>
          <a:xfrm>
            <a:off x="7804850" y="9771725"/>
            <a:ext cx="2678400" cy="2154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400" u="none" cap="none" strike="noStrike">
                <a:solidFill>
                  <a:srgbClr val="0158AA"/>
                </a:solidFill>
                <a:latin typeface="Montserrat Black"/>
                <a:ea typeface="Montserrat Black"/>
                <a:cs typeface="Montserrat Black"/>
                <a:sym typeface="Montserrat Black"/>
              </a:rPr>
              <a:t>VISUAL ARTS MAJOR</a:t>
            </a:r>
            <a:endParaRPr/>
          </a:p>
        </p:txBody>
      </p:sp>
      <p:sp>
        <p:nvSpPr>
          <p:cNvPr id="215" name="Google Shape;215;p19"/>
          <p:cNvSpPr txBox="1"/>
          <p:nvPr/>
        </p:nvSpPr>
        <p:spPr>
          <a:xfrm>
            <a:off x="1028700" y="9771725"/>
            <a:ext cx="2109600" cy="2154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1400" u="none" cap="none" strike="noStrike">
                <a:solidFill>
                  <a:srgbClr val="0158AA"/>
                </a:solidFill>
                <a:latin typeface="Montserrat Black"/>
                <a:ea typeface="Montserrat Black"/>
                <a:cs typeface="Montserrat Black"/>
                <a:sym typeface="Montserrat Black"/>
              </a:rPr>
              <a:t>SLIDESCARNIVAL</a:t>
            </a:r>
            <a:endParaRPr/>
          </a:p>
        </p:txBody>
      </p:sp>
      <p:sp>
        <p:nvSpPr>
          <p:cNvPr id="216" name="Google Shape;216;p19"/>
          <p:cNvSpPr txBox="1"/>
          <p:nvPr/>
        </p:nvSpPr>
        <p:spPr>
          <a:xfrm>
            <a:off x="15953575" y="9771725"/>
            <a:ext cx="1305600" cy="21540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1" i="0" lang="en-US" sz="1400" u="none" cap="none" strike="noStrike">
                <a:solidFill>
                  <a:srgbClr val="0158AA"/>
                </a:solidFill>
                <a:latin typeface="Montserrat Black"/>
                <a:ea typeface="Montserrat Black"/>
                <a:cs typeface="Montserrat Black"/>
                <a:sym typeface="Montserrat Black"/>
              </a:rPr>
              <a:t>08/O6/2024</a:t>
            </a:r>
            <a:endParaRPr/>
          </a:p>
        </p:txBody>
      </p:sp>
      <p:sp>
        <p:nvSpPr>
          <p:cNvPr id="217" name="Google Shape;217;p19"/>
          <p:cNvSpPr txBox="1"/>
          <p:nvPr/>
        </p:nvSpPr>
        <p:spPr>
          <a:xfrm>
            <a:off x="1028700" y="1209675"/>
            <a:ext cx="6042000" cy="10836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1" i="0" lang="en-US" sz="8799" u="none" cap="none" strike="noStrike">
                <a:solidFill>
                  <a:srgbClr val="0158AA"/>
                </a:solidFill>
                <a:latin typeface="Montserrat Black"/>
                <a:ea typeface="Montserrat Black"/>
                <a:cs typeface="Montserrat Black"/>
                <a:sym typeface="Montserrat Black"/>
              </a:rPr>
              <a:t>GALLERY</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E64D"/>
        </a:solidFill>
      </p:bgPr>
    </p:bg>
    <p:spTree>
      <p:nvGrpSpPr>
        <p:cNvPr id="221" name="Shape 221"/>
        <p:cNvGrpSpPr/>
        <p:nvPr/>
      </p:nvGrpSpPr>
      <p:grpSpPr>
        <a:xfrm>
          <a:off x="0" y="0"/>
          <a:ext cx="0" cy="0"/>
          <a:chOff x="0" y="0"/>
          <a:chExt cx="0" cy="0"/>
        </a:xfrm>
      </p:grpSpPr>
      <p:sp>
        <p:nvSpPr>
          <p:cNvPr id="222" name="Google Shape;222;p20"/>
          <p:cNvSpPr txBox="1"/>
          <p:nvPr/>
        </p:nvSpPr>
        <p:spPr>
          <a:xfrm>
            <a:off x="2407371" y="3267112"/>
            <a:ext cx="13473300" cy="32505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1" i="0" lang="en-US" sz="8799" u="none" cap="none" strike="noStrike">
                <a:solidFill>
                  <a:srgbClr val="0158AA"/>
                </a:solidFill>
                <a:latin typeface="Montserrat Black"/>
                <a:ea typeface="Montserrat Black"/>
                <a:cs typeface="Montserrat Black"/>
                <a:sym typeface="Montserrat Black"/>
              </a:rPr>
              <a:t>WRITE AN ORIGINAL STATEMENT OR INSPIRING QUOTE</a:t>
            </a:r>
            <a:endParaRPr/>
          </a:p>
        </p:txBody>
      </p:sp>
      <p:sp>
        <p:nvSpPr>
          <p:cNvPr id="223" name="Google Shape;223;p20"/>
          <p:cNvSpPr txBox="1"/>
          <p:nvPr/>
        </p:nvSpPr>
        <p:spPr>
          <a:xfrm>
            <a:off x="7892025" y="9771725"/>
            <a:ext cx="2504100" cy="2154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400" u="none" cap="none" strike="noStrike">
                <a:solidFill>
                  <a:srgbClr val="0158AA"/>
                </a:solidFill>
                <a:latin typeface="Montserrat Black"/>
                <a:ea typeface="Montserrat Black"/>
                <a:cs typeface="Montserrat Black"/>
                <a:sym typeface="Montserrat Black"/>
              </a:rPr>
              <a:t>VISUAL ARTS MAJOR</a:t>
            </a:r>
            <a:endParaRPr/>
          </a:p>
        </p:txBody>
      </p:sp>
      <p:sp>
        <p:nvSpPr>
          <p:cNvPr id="224" name="Google Shape;224;p20"/>
          <p:cNvSpPr txBox="1"/>
          <p:nvPr/>
        </p:nvSpPr>
        <p:spPr>
          <a:xfrm>
            <a:off x="1028700" y="9771725"/>
            <a:ext cx="2048700" cy="2154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1400" u="none" cap="none" strike="noStrike">
                <a:solidFill>
                  <a:srgbClr val="0158AA"/>
                </a:solidFill>
                <a:latin typeface="Montserrat Black"/>
                <a:ea typeface="Montserrat Black"/>
                <a:cs typeface="Montserrat Black"/>
                <a:sym typeface="Montserrat Black"/>
              </a:rPr>
              <a:t>SLIDESCARNIVAL</a:t>
            </a:r>
            <a:endParaRPr/>
          </a:p>
        </p:txBody>
      </p:sp>
      <p:sp>
        <p:nvSpPr>
          <p:cNvPr id="225" name="Google Shape;225;p20"/>
          <p:cNvSpPr txBox="1"/>
          <p:nvPr/>
        </p:nvSpPr>
        <p:spPr>
          <a:xfrm>
            <a:off x="15880675" y="9771725"/>
            <a:ext cx="1378500" cy="21540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1" i="0" lang="en-US" sz="1400" u="none" cap="none" strike="noStrike">
                <a:solidFill>
                  <a:srgbClr val="0158AA"/>
                </a:solidFill>
                <a:latin typeface="Montserrat Black"/>
                <a:ea typeface="Montserrat Black"/>
                <a:cs typeface="Montserrat Black"/>
                <a:sym typeface="Montserrat Black"/>
              </a:rPr>
              <a:t>08/O6/2024</a:t>
            </a:r>
            <a:endParaRPr/>
          </a:p>
        </p:txBody>
      </p:sp>
      <p:sp>
        <p:nvSpPr>
          <p:cNvPr id="226" name="Google Shape;226;p20"/>
          <p:cNvSpPr txBox="1"/>
          <p:nvPr/>
        </p:nvSpPr>
        <p:spPr>
          <a:xfrm>
            <a:off x="8119669" y="2048149"/>
            <a:ext cx="2048700" cy="18000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1" i="0" lang="en-US" sz="14617" u="none" cap="none" strike="noStrike">
                <a:solidFill>
                  <a:srgbClr val="0158AA"/>
                </a:solidFill>
                <a:latin typeface="Montserrat Black"/>
                <a:ea typeface="Montserrat Black"/>
                <a:cs typeface="Montserrat Black"/>
                <a:sym typeface="Montserrat Black"/>
              </a:rPr>
              <a:t>“</a:t>
            </a:r>
            <a:endParaRPr/>
          </a:p>
        </p:txBody>
      </p:sp>
      <p:sp>
        <p:nvSpPr>
          <p:cNvPr id="227" name="Google Shape;227;p20"/>
          <p:cNvSpPr txBox="1"/>
          <p:nvPr/>
        </p:nvSpPr>
        <p:spPr>
          <a:xfrm>
            <a:off x="2741618" y="6853398"/>
            <a:ext cx="12804764" cy="35623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0158AA"/>
                </a:solidFill>
                <a:latin typeface="Montserrat Medium"/>
                <a:ea typeface="Montserrat Medium"/>
                <a:cs typeface="Montserrat Medium"/>
                <a:sym typeface="Montserrat Medium"/>
              </a:rPr>
              <a:t>— Include a credit, citation, or supporting message</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E64D"/>
        </a:solidFill>
      </p:bgPr>
    </p:bg>
    <p:spTree>
      <p:nvGrpSpPr>
        <p:cNvPr id="231" name="Shape 231"/>
        <p:cNvGrpSpPr/>
        <p:nvPr/>
      </p:nvGrpSpPr>
      <p:grpSpPr>
        <a:xfrm>
          <a:off x="0" y="0"/>
          <a:ext cx="0" cy="0"/>
          <a:chOff x="0" y="0"/>
          <a:chExt cx="0" cy="0"/>
        </a:xfrm>
      </p:grpSpPr>
      <p:sp>
        <p:nvSpPr>
          <p:cNvPr id="232" name="Google Shape;232;p21"/>
          <p:cNvSpPr txBox="1"/>
          <p:nvPr/>
        </p:nvSpPr>
        <p:spPr>
          <a:xfrm>
            <a:off x="7892025" y="9771725"/>
            <a:ext cx="2504100" cy="2154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400" u="none" cap="none" strike="noStrike">
                <a:solidFill>
                  <a:srgbClr val="0158AA"/>
                </a:solidFill>
                <a:latin typeface="Montserrat Black"/>
                <a:ea typeface="Montserrat Black"/>
                <a:cs typeface="Montserrat Black"/>
                <a:sym typeface="Montserrat Black"/>
              </a:rPr>
              <a:t>VISUAL ARTS MAJOR</a:t>
            </a:r>
            <a:endParaRPr/>
          </a:p>
        </p:txBody>
      </p:sp>
      <p:sp>
        <p:nvSpPr>
          <p:cNvPr id="233" name="Google Shape;233;p21"/>
          <p:cNvSpPr txBox="1"/>
          <p:nvPr/>
        </p:nvSpPr>
        <p:spPr>
          <a:xfrm>
            <a:off x="1028700" y="9771725"/>
            <a:ext cx="1992300" cy="2154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1400" u="none" cap="none" strike="noStrike">
                <a:solidFill>
                  <a:srgbClr val="0158AA"/>
                </a:solidFill>
                <a:latin typeface="Montserrat Black"/>
                <a:ea typeface="Montserrat Black"/>
                <a:cs typeface="Montserrat Black"/>
                <a:sym typeface="Montserrat Black"/>
              </a:rPr>
              <a:t>SLIDESCARNIVAL</a:t>
            </a:r>
            <a:endParaRPr/>
          </a:p>
        </p:txBody>
      </p:sp>
      <p:sp>
        <p:nvSpPr>
          <p:cNvPr id="234" name="Google Shape;234;p21"/>
          <p:cNvSpPr txBox="1"/>
          <p:nvPr/>
        </p:nvSpPr>
        <p:spPr>
          <a:xfrm>
            <a:off x="15953575" y="9771725"/>
            <a:ext cx="1305600" cy="21540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1" i="0" lang="en-US" sz="1400" u="none" cap="none" strike="noStrike">
                <a:solidFill>
                  <a:srgbClr val="0158AA"/>
                </a:solidFill>
                <a:latin typeface="Montserrat Black"/>
                <a:ea typeface="Montserrat Black"/>
                <a:cs typeface="Montserrat Black"/>
                <a:sym typeface="Montserrat Black"/>
              </a:rPr>
              <a:t>08/O6/2024</a:t>
            </a:r>
            <a:endParaRPr/>
          </a:p>
        </p:txBody>
      </p:sp>
      <p:sp>
        <p:nvSpPr>
          <p:cNvPr id="235" name="Google Shape;235;p21"/>
          <p:cNvSpPr txBox="1"/>
          <p:nvPr/>
        </p:nvSpPr>
        <p:spPr>
          <a:xfrm>
            <a:off x="9352815" y="4098290"/>
            <a:ext cx="6042000" cy="21669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1" i="0" lang="en-US" sz="8799" u="none" cap="none" strike="noStrike">
                <a:solidFill>
                  <a:srgbClr val="0158AA"/>
                </a:solidFill>
                <a:latin typeface="Montserrat Black"/>
                <a:ea typeface="Montserrat Black"/>
                <a:cs typeface="Montserrat Black"/>
                <a:sym typeface="Montserrat Black"/>
              </a:rPr>
              <a:t>CONTACT US</a:t>
            </a:r>
            <a:endParaRPr/>
          </a:p>
        </p:txBody>
      </p:sp>
      <p:sp>
        <p:nvSpPr>
          <p:cNvPr id="236" name="Google Shape;236;p21"/>
          <p:cNvSpPr txBox="1"/>
          <p:nvPr/>
        </p:nvSpPr>
        <p:spPr>
          <a:xfrm>
            <a:off x="2893079" y="4147150"/>
            <a:ext cx="5579908" cy="356235"/>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2100" u="none" cap="none" strike="noStrike">
                <a:solidFill>
                  <a:srgbClr val="0158AA"/>
                </a:solidFill>
                <a:latin typeface="Montserrat Medium"/>
                <a:ea typeface="Montserrat Medium"/>
                <a:cs typeface="Montserrat Medium"/>
                <a:sym typeface="Montserrat Medium"/>
              </a:rPr>
              <a:t>123 Anywhere St., Any City,ST 12345</a:t>
            </a:r>
            <a:endParaRPr/>
          </a:p>
        </p:txBody>
      </p:sp>
      <p:sp>
        <p:nvSpPr>
          <p:cNvPr id="237" name="Google Shape;237;p21"/>
          <p:cNvSpPr txBox="1"/>
          <p:nvPr/>
        </p:nvSpPr>
        <p:spPr>
          <a:xfrm>
            <a:off x="2893079" y="4546741"/>
            <a:ext cx="5579908" cy="356235"/>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2100" u="none" cap="none" strike="noStrike">
                <a:solidFill>
                  <a:srgbClr val="0158AA"/>
                </a:solidFill>
                <a:latin typeface="Montserrat Medium"/>
                <a:ea typeface="Montserrat Medium"/>
                <a:cs typeface="Montserrat Medium"/>
                <a:sym typeface="Montserrat Medium"/>
              </a:rPr>
              <a:t>123-456-7890</a:t>
            </a:r>
            <a:endParaRPr/>
          </a:p>
        </p:txBody>
      </p:sp>
      <p:sp>
        <p:nvSpPr>
          <p:cNvPr id="238" name="Google Shape;238;p21"/>
          <p:cNvSpPr txBox="1"/>
          <p:nvPr/>
        </p:nvSpPr>
        <p:spPr>
          <a:xfrm>
            <a:off x="2893079" y="4946332"/>
            <a:ext cx="5579908" cy="356235"/>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2100" u="none" cap="none" strike="noStrike">
                <a:solidFill>
                  <a:srgbClr val="0158AA"/>
                </a:solidFill>
                <a:latin typeface="Montserrat Medium"/>
                <a:ea typeface="Montserrat Medium"/>
                <a:cs typeface="Montserrat Medium"/>
                <a:sym typeface="Montserrat Medium"/>
              </a:rPr>
              <a:t>hello@reallygreatsite.com</a:t>
            </a:r>
            <a:endParaRPr/>
          </a:p>
        </p:txBody>
      </p:sp>
      <p:sp>
        <p:nvSpPr>
          <p:cNvPr id="239" name="Google Shape;239;p21"/>
          <p:cNvSpPr txBox="1"/>
          <p:nvPr/>
        </p:nvSpPr>
        <p:spPr>
          <a:xfrm>
            <a:off x="2893079" y="5745515"/>
            <a:ext cx="5579908" cy="356235"/>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2100" u="none" cap="none" strike="noStrike">
                <a:solidFill>
                  <a:srgbClr val="0158AA"/>
                </a:solidFill>
                <a:latin typeface="Montserrat Medium"/>
                <a:ea typeface="Montserrat Medium"/>
                <a:cs typeface="Montserrat Medium"/>
                <a:sym typeface="Montserrat Medium"/>
              </a:rPr>
              <a:t>reallygreatsite.com</a:t>
            </a:r>
            <a:endParaRPr/>
          </a:p>
        </p:txBody>
      </p:sp>
      <p:sp>
        <p:nvSpPr>
          <p:cNvPr id="240" name="Google Shape;240;p21"/>
          <p:cNvSpPr txBox="1"/>
          <p:nvPr/>
        </p:nvSpPr>
        <p:spPr>
          <a:xfrm>
            <a:off x="2893079" y="5345924"/>
            <a:ext cx="5579908" cy="356235"/>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2100" u="none" cap="none" strike="noStrike">
                <a:solidFill>
                  <a:srgbClr val="0158AA"/>
                </a:solidFill>
                <a:latin typeface="Montserrat Medium"/>
                <a:ea typeface="Montserrat Medium"/>
                <a:cs typeface="Montserrat Medium"/>
                <a:sym typeface="Montserrat Medium"/>
              </a:rPr>
              <a:t>@reallygreatsite</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4" name="Shape 244"/>
        <p:cNvGrpSpPr/>
        <p:nvPr/>
      </p:nvGrpSpPr>
      <p:grpSpPr>
        <a:xfrm>
          <a:off x="0" y="0"/>
          <a:ext cx="0" cy="0"/>
          <a:chOff x="0" y="0"/>
          <a:chExt cx="0" cy="0"/>
        </a:xfrm>
      </p:grpSpPr>
      <p:grpSp>
        <p:nvGrpSpPr>
          <p:cNvPr id="245" name="Google Shape;245;p22"/>
          <p:cNvGrpSpPr/>
          <p:nvPr/>
        </p:nvGrpSpPr>
        <p:grpSpPr>
          <a:xfrm>
            <a:off x="774218" y="2177400"/>
            <a:ext cx="5097641" cy="7508818"/>
            <a:chOff x="0" y="-28575"/>
            <a:chExt cx="1342589" cy="1977631"/>
          </a:xfrm>
        </p:grpSpPr>
        <p:sp>
          <p:nvSpPr>
            <p:cNvPr id="246" name="Google Shape;246;p22"/>
            <p:cNvSpPr/>
            <p:nvPr/>
          </p:nvSpPr>
          <p:spPr>
            <a:xfrm>
              <a:off x="0" y="0"/>
              <a:ext cx="1342589" cy="1949056"/>
            </a:xfrm>
            <a:custGeom>
              <a:rect b="b" l="l" r="r" t="t"/>
              <a:pathLst>
                <a:path extrusionOk="0" h="1949056" w="1342589">
                  <a:moveTo>
                    <a:pt x="36449" y="0"/>
                  </a:moveTo>
                  <a:lnTo>
                    <a:pt x="1306139" y="0"/>
                  </a:lnTo>
                  <a:cubicBezTo>
                    <a:pt x="1315806" y="0"/>
                    <a:pt x="1325077" y="3840"/>
                    <a:pt x="1331913" y="10676"/>
                  </a:cubicBezTo>
                  <a:cubicBezTo>
                    <a:pt x="1338748" y="17511"/>
                    <a:pt x="1342589" y="26782"/>
                    <a:pt x="1342589" y="36449"/>
                  </a:cubicBezTo>
                  <a:lnTo>
                    <a:pt x="1342589" y="1912607"/>
                  </a:lnTo>
                  <a:cubicBezTo>
                    <a:pt x="1342589" y="1932737"/>
                    <a:pt x="1326270" y="1949056"/>
                    <a:pt x="1306139" y="1949056"/>
                  </a:cubicBezTo>
                  <a:lnTo>
                    <a:pt x="36449" y="1949056"/>
                  </a:lnTo>
                  <a:cubicBezTo>
                    <a:pt x="16319" y="1949056"/>
                    <a:pt x="0" y="1932737"/>
                    <a:pt x="0" y="1912607"/>
                  </a:cubicBezTo>
                  <a:lnTo>
                    <a:pt x="0" y="36449"/>
                  </a:lnTo>
                  <a:cubicBezTo>
                    <a:pt x="0" y="16319"/>
                    <a:pt x="16319" y="0"/>
                    <a:pt x="36449" y="0"/>
                  </a:cubicBezTo>
                  <a:close/>
                </a:path>
              </a:pathLst>
            </a:custGeom>
            <a:solidFill>
              <a:srgbClr val="000000">
                <a:alpha val="0"/>
              </a:srgbClr>
            </a:solidFill>
            <a:ln cap="rnd" cmpd="sng" w="19050">
              <a:solidFill>
                <a:srgbClr val="0158A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p22"/>
            <p:cNvSpPr txBox="1"/>
            <p:nvPr/>
          </p:nvSpPr>
          <p:spPr>
            <a:xfrm>
              <a:off x="0" y="-28575"/>
              <a:ext cx="1342589" cy="1977631"/>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8" name="Google Shape;248;p22"/>
          <p:cNvGrpSpPr/>
          <p:nvPr/>
        </p:nvGrpSpPr>
        <p:grpSpPr>
          <a:xfrm>
            <a:off x="6109984" y="2177400"/>
            <a:ext cx="11512980" cy="7508818"/>
            <a:chOff x="0" y="-28575"/>
            <a:chExt cx="3032225" cy="1977631"/>
          </a:xfrm>
        </p:grpSpPr>
        <p:sp>
          <p:nvSpPr>
            <p:cNvPr id="249" name="Google Shape;249;p22"/>
            <p:cNvSpPr/>
            <p:nvPr/>
          </p:nvSpPr>
          <p:spPr>
            <a:xfrm>
              <a:off x="0" y="0"/>
              <a:ext cx="3032225" cy="1949056"/>
            </a:xfrm>
            <a:custGeom>
              <a:rect b="b" l="l" r="r" t="t"/>
              <a:pathLst>
                <a:path extrusionOk="0" h="1949056" w="3032225">
                  <a:moveTo>
                    <a:pt x="16139" y="0"/>
                  </a:moveTo>
                  <a:lnTo>
                    <a:pt x="3016086" y="0"/>
                  </a:lnTo>
                  <a:cubicBezTo>
                    <a:pt x="3020366" y="0"/>
                    <a:pt x="3024471" y="1700"/>
                    <a:pt x="3027498" y="4727"/>
                  </a:cubicBezTo>
                  <a:cubicBezTo>
                    <a:pt x="3030525" y="7754"/>
                    <a:pt x="3032225" y="11859"/>
                    <a:pt x="3032225" y="16139"/>
                  </a:cubicBezTo>
                  <a:lnTo>
                    <a:pt x="3032225" y="1932917"/>
                  </a:lnTo>
                  <a:cubicBezTo>
                    <a:pt x="3032225" y="1937197"/>
                    <a:pt x="3030525" y="1941302"/>
                    <a:pt x="3027498" y="1944329"/>
                  </a:cubicBezTo>
                  <a:cubicBezTo>
                    <a:pt x="3024471" y="1947356"/>
                    <a:pt x="3020366" y="1949056"/>
                    <a:pt x="3016086" y="1949056"/>
                  </a:cubicBezTo>
                  <a:lnTo>
                    <a:pt x="16139" y="1949056"/>
                  </a:lnTo>
                  <a:cubicBezTo>
                    <a:pt x="11859" y="1949056"/>
                    <a:pt x="7754" y="1947356"/>
                    <a:pt x="4727" y="1944329"/>
                  </a:cubicBezTo>
                  <a:cubicBezTo>
                    <a:pt x="1700" y="1941302"/>
                    <a:pt x="0" y="1937197"/>
                    <a:pt x="0" y="1932917"/>
                  </a:cubicBezTo>
                  <a:lnTo>
                    <a:pt x="0" y="16139"/>
                  </a:lnTo>
                  <a:cubicBezTo>
                    <a:pt x="0" y="11859"/>
                    <a:pt x="1700" y="7754"/>
                    <a:pt x="4727" y="4727"/>
                  </a:cubicBezTo>
                  <a:cubicBezTo>
                    <a:pt x="7754" y="1700"/>
                    <a:pt x="11859" y="0"/>
                    <a:pt x="16139" y="0"/>
                  </a:cubicBezTo>
                  <a:close/>
                </a:path>
              </a:pathLst>
            </a:custGeom>
            <a:solidFill>
              <a:srgbClr val="000000">
                <a:alpha val="0"/>
              </a:srgbClr>
            </a:solidFill>
            <a:ln cap="rnd" cmpd="sng" w="19050">
              <a:solidFill>
                <a:srgbClr val="0158A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p22"/>
            <p:cNvSpPr txBox="1"/>
            <p:nvPr/>
          </p:nvSpPr>
          <p:spPr>
            <a:xfrm>
              <a:off x="0" y="-28575"/>
              <a:ext cx="3032225" cy="1977631"/>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1" name="Google Shape;251;p22"/>
          <p:cNvGrpSpPr/>
          <p:nvPr/>
        </p:nvGrpSpPr>
        <p:grpSpPr>
          <a:xfrm>
            <a:off x="1139005" y="2458118"/>
            <a:ext cx="4368067" cy="755733"/>
            <a:chOff x="0" y="-28575"/>
            <a:chExt cx="1150437" cy="199041"/>
          </a:xfrm>
        </p:grpSpPr>
        <p:sp>
          <p:nvSpPr>
            <p:cNvPr id="252" name="Google Shape;252;p22"/>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158AA"/>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p22"/>
            <p:cNvSpPr txBox="1"/>
            <p:nvPr/>
          </p:nvSpPr>
          <p:spPr>
            <a:xfrm>
              <a:off x="0" y="-28575"/>
              <a:ext cx="1150437" cy="199041"/>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4" name="Google Shape;254;p22"/>
          <p:cNvGrpSpPr/>
          <p:nvPr/>
        </p:nvGrpSpPr>
        <p:grpSpPr>
          <a:xfrm>
            <a:off x="9682440" y="2458118"/>
            <a:ext cx="4368067" cy="755733"/>
            <a:chOff x="0" y="-28575"/>
            <a:chExt cx="1150437" cy="199041"/>
          </a:xfrm>
        </p:grpSpPr>
        <p:sp>
          <p:nvSpPr>
            <p:cNvPr id="255" name="Google Shape;255;p22"/>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158AA"/>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p22"/>
            <p:cNvSpPr txBox="1"/>
            <p:nvPr/>
          </p:nvSpPr>
          <p:spPr>
            <a:xfrm>
              <a:off x="0" y="-28575"/>
              <a:ext cx="1150437" cy="199041"/>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7" name="Google Shape;257;p22"/>
          <p:cNvGrpSpPr/>
          <p:nvPr/>
        </p:nvGrpSpPr>
        <p:grpSpPr>
          <a:xfrm>
            <a:off x="1139005" y="7092517"/>
            <a:ext cx="4368067" cy="755733"/>
            <a:chOff x="0" y="-28575"/>
            <a:chExt cx="1150437" cy="199041"/>
          </a:xfrm>
        </p:grpSpPr>
        <p:sp>
          <p:nvSpPr>
            <p:cNvPr id="258" name="Google Shape;258;p22"/>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158AA"/>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p22"/>
            <p:cNvSpPr txBox="1"/>
            <p:nvPr/>
          </p:nvSpPr>
          <p:spPr>
            <a:xfrm>
              <a:off x="0" y="-28575"/>
              <a:ext cx="1150437" cy="199041"/>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0" name="Google Shape;260;p22"/>
          <p:cNvGrpSpPr/>
          <p:nvPr/>
        </p:nvGrpSpPr>
        <p:grpSpPr>
          <a:xfrm>
            <a:off x="1981355" y="8059860"/>
            <a:ext cx="754204" cy="780719"/>
            <a:chOff x="0" y="-28575"/>
            <a:chExt cx="812800" cy="841375"/>
          </a:xfrm>
        </p:grpSpPr>
        <p:sp>
          <p:nvSpPr>
            <p:cNvPr id="261" name="Google Shape;261;p22"/>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0158A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p22"/>
            <p:cNvSpPr txBox="1"/>
            <p:nvPr/>
          </p:nvSpPr>
          <p:spPr>
            <a:xfrm>
              <a:off x="0" y="-28575"/>
              <a:ext cx="812800" cy="841375"/>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3" name="Google Shape;263;p22"/>
          <p:cNvGrpSpPr/>
          <p:nvPr/>
        </p:nvGrpSpPr>
        <p:grpSpPr>
          <a:xfrm>
            <a:off x="2914918" y="8059860"/>
            <a:ext cx="754204" cy="780719"/>
            <a:chOff x="0" y="-28575"/>
            <a:chExt cx="812800" cy="841375"/>
          </a:xfrm>
        </p:grpSpPr>
        <p:sp>
          <p:nvSpPr>
            <p:cNvPr id="264" name="Google Shape;264;p22"/>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FFFFFF"/>
            </a:solidFill>
            <a:ln cap="rnd" cmpd="sng" w="38100">
              <a:solidFill>
                <a:srgbClr val="0158A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p22"/>
            <p:cNvSpPr txBox="1"/>
            <p:nvPr/>
          </p:nvSpPr>
          <p:spPr>
            <a:xfrm>
              <a:off x="0" y="-28575"/>
              <a:ext cx="812800" cy="841375"/>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6" name="Google Shape;266;p22"/>
          <p:cNvGrpSpPr/>
          <p:nvPr/>
        </p:nvGrpSpPr>
        <p:grpSpPr>
          <a:xfrm>
            <a:off x="6504578" y="4207587"/>
            <a:ext cx="9082499" cy="4159493"/>
            <a:chOff x="0" y="0"/>
            <a:chExt cx="12109999" cy="5545991"/>
          </a:xfrm>
        </p:grpSpPr>
        <p:sp>
          <p:nvSpPr>
            <p:cNvPr id="267" name="Google Shape;267;p22"/>
            <p:cNvSpPr/>
            <p:nvPr/>
          </p:nvSpPr>
          <p:spPr>
            <a:xfrm>
              <a:off x="9881206" y="1612844"/>
              <a:ext cx="851490" cy="732282"/>
            </a:xfrm>
            <a:custGeom>
              <a:rect b="b" l="l" r="r" t="t"/>
              <a:pathLst>
                <a:path extrusionOk="0" h="732282" w="851490">
                  <a:moveTo>
                    <a:pt x="0" y="0"/>
                  </a:moveTo>
                  <a:lnTo>
                    <a:pt x="851490" y="0"/>
                  </a:lnTo>
                  <a:lnTo>
                    <a:pt x="851490" y="732281"/>
                  </a:lnTo>
                  <a:lnTo>
                    <a:pt x="0" y="732281"/>
                  </a:lnTo>
                  <a:lnTo>
                    <a:pt x="0" y="0"/>
                  </a:lnTo>
                  <a:close/>
                </a:path>
              </a:pathLst>
            </a:custGeom>
            <a:blipFill rotWithShape="1">
              <a:blip r:embed="rId3">
                <a:alphaModFix/>
              </a:blip>
              <a:stretch>
                <a:fillRect b="0" l="0" r="0" t="0"/>
              </a:stretch>
            </a:blipFill>
            <a:ln>
              <a:noFill/>
            </a:ln>
          </p:spPr>
        </p:sp>
        <p:sp>
          <p:nvSpPr>
            <p:cNvPr id="268" name="Google Shape;268;p22"/>
            <p:cNvSpPr/>
            <p:nvPr/>
          </p:nvSpPr>
          <p:spPr>
            <a:xfrm>
              <a:off x="11438125" y="3027922"/>
              <a:ext cx="605189" cy="836316"/>
            </a:xfrm>
            <a:custGeom>
              <a:rect b="b" l="l" r="r" t="t"/>
              <a:pathLst>
                <a:path extrusionOk="0" h="836316" w="605189">
                  <a:moveTo>
                    <a:pt x="0" y="0"/>
                  </a:moveTo>
                  <a:lnTo>
                    <a:pt x="605189" y="0"/>
                  </a:lnTo>
                  <a:lnTo>
                    <a:pt x="605189" y="836316"/>
                  </a:lnTo>
                  <a:lnTo>
                    <a:pt x="0" y="836316"/>
                  </a:lnTo>
                  <a:lnTo>
                    <a:pt x="0" y="0"/>
                  </a:lnTo>
                  <a:close/>
                </a:path>
              </a:pathLst>
            </a:custGeom>
            <a:blipFill rotWithShape="1">
              <a:blip r:embed="rId4">
                <a:alphaModFix/>
              </a:blip>
              <a:stretch>
                <a:fillRect b="0" l="0" r="0" t="0"/>
              </a:stretch>
            </a:blipFill>
            <a:ln>
              <a:noFill/>
            </a:ln>
          </p:spPr>
        </p:sp>
        <p:sp>
          <p:nvSpPr>
            <p:cNvPr id="269" name="Google Shape;269;p22"/>
            <p:cNvSpPr/>
            <p:nvPr/>
          </p:nvSpPr>
          <p:spPr>
            <a:xfrm>
              <a:off x="10058044" y="3117023"/>
              <a:ext cx="498596" cy="747215"/>
            </a:xfrm>
            <a:custGeom>
              <a:rect b="b" l="l" r="r" t="t"/>
              <a:pathLst>
                <a:path extrusionOk="0" h="747215" w="498596">
                  <a:moveTo>
                    <a:pt x="0" y="0"/>
                  </a:moveTo>
                  <a:lnTo>
                    <a:pt x="498597" y="0"/>
                  </a:lnTo>
                  <a:lnTo>
                    <a:pt x="498597" y="747215"/>
                  </a:lnTo>
                  <a:lnTo>
                    <a:pt x="0" y="747215"/>
                  </a:lnTo>
                  <a:lnTo>
                    <a:pt x="0" y="0"/>
                  </a:lnTo>
                  <a:close/>
                </a:path>
              </a:pathLst>
            </a:custGeom>
            <a:blipFill rotWithShape="1">
              <a:blip r:embed="rId5">
                <a:alphaModFix/>
              </a:blip>
              <a:stretch>
                <a:fillRect b="0" l="0" r="0" t="0"/>
              </a:stretch>
            </a:blipFill>
            <a:ln>
              <a:noFill/>
            </a:ln>
          </p:spPr>
        </p:sp>
        <p:sp>
          <p:nvSpPr>
            <p:cNvPr id="270" name="Google Shape;270;p22"/>
            <p:cNvSpPr/>
            <p:nvPr/>
          </p:nvSpPr>
          <p:spPr>
            <a:xfrm>
              <a:off x="11283101" y="4617587"/>
              <a:ext cx="826898" cy="747215"/>
            </a:xfrm>
            <a:custGeom>
              <a:rect b="b" l="l" r="r" t="t"/>
              <a:pathLst>
                <a:path extrusionOk="0" h="747215" w="826898">
                  <a:moveTo>
                    <a:pt x="0" y="0"/>
                  </a:moveTo>
                  <a:lnTo>
                    <a:pt x="826898" y="0"/>
                  </a:lnTo>
                  <a:lnTo>
                    <a:pt x="826898" y="747216"/>
                  </a:lnTo>
                  <a:lnTo>
                    <a:pt x="0" y="747216"/>
                  </a:lnTo>
                  <a:lnTo>
                    <a:pt x="0" y="0"/>
                  </a:lnTo>
                  <a:close/>
                </a:path>
              </a:pathLst>
            </a:custGeom>
            <a:blipFill rotWithShape="1">
              <a:blip r:embed="rId6">
                <a:alphaModFix/>
              </a:blip>
              <a:stretch>
                <a:fillRect b="0" l="0" r="0" t="0"/>
              </a:stretch>
            </a:blipFill>
            <a:ln>
              <a:noFill/>
            </a:ln>
          </p:spPr>
        </p:sp>
        <p:sp>
          <p:nvSpPr>
            <p:cNvPr id="271" name="Google Shape;271;p22"/>
            <p:cNvSpPr/>
            <p:nvPr/>
          </p:nvSpPr>
          <p:spPr>
            <a:xfrm>
              <a:off x="11283101" y="44550"/>
              <a:ext cx="747215" cy="747215"/>
            </a:xfrm>
            <a:custGeom>
              <a:rect b="b" l="l" r="r" t="t"/>
              <a:pathLst>
                <a:path extrusionOk="0" h="747215" w="747215">
                  <a:moveTo>
                    <a:pt x="0" y="0"/>
                  </a:moveTo>
                  <a:lnTo>
                    <a:pt x="747215" y="0"/>
                  </a:lnTo>
                  <a:lnTo>
                    <a:pt x="747215" y="747216"/>
                  </a:lnTo>
                  <a:lnTo>
                    <a:pt x="0" y="747216"/>
                  </a:lnTo>
                  <a:lnTo>
                    <a:pt x="0" y="0"/>
                  </a:lnTo>
                  <a:close/>
                </a:path>
              </a:pathLst>
            </a:custGeom>
            <a:blipFill rotWithShape="1">
              <a:blip r:embed="rId7">
                <a:alphaModFix/>
              </a:blip>
              <a:stretch>
                <a:fillRect b="0" l="0" r="0" t="0"/>
              </a:stretch>
            </a:blipFill>
            <a:ln>
              <a:noFill/>
            </a:ln>
          </p:spPr>
        </p:sp>
        <p:sp>
          <p:nvSpPr>
            <p:cNvPr id="272" name="Google Shape;272;p22"/>
            <p:cNvSpPr/>
            <p:nvPr/>
          </p:nvSpPr>
          <p:spPr>
            <a:xfrm>
              <a:off x="9786504" y="52017"/>
              <a:ext cx="1022295" cy="628247"/>
            </a:xfrm>
            <a:custGeom>
              <a:rect b="b" l="l" r="r" t="t"/>
              <a:pathLst>
                <a:path extrusionOk="0" h="628247" w="1022295">
                  <a:moveTo>
                    <a:pt x="0" y="0"/>
                  </a:moveTo>
                  <a:lnTo>
                    <a:pt x="1022296" y="0"/>
                  </a:lnTo>
                  <a:lnTo>
                    <a:pt x="1022296" y="628247"/>
                  </a:lnTo>
                  <a:lnTo>
                    <a:pt x="0" y="628247"/>
                  </a:lnTo>
                  <a:lnTo>
                    <a:pt x="0" y="0"/>
                  </a:lnTo>
                  <a:close/>
                </a:path>
              </a:pathLst>
            </a:custGeom>
            <a:blipFill rotWithShape="1">
              <a:blip r:embed="rId8">
                <a:alphaModFix/>
              </a:blip>
              <a:stretch>
                <a:fillRect b="0" l="0" r="0" t="0"/>
              </a:stretch>
            </a:blipFill>
            <a:ln>
              <a:noFill/>
            </a:ln>
          </p:spPr>
        </p:sp>
        <p:sp>
          <p:nvSpPr>
            <p:cNvPr id="273" name="Google Shape;273;p22"/>
            <p:cNvSpPr/>
            <p:nvPr/>
          </p:nvSpPr>
          <p:spPr>
            <a:xfrm>
              <a:off x="11206997" y="1612844"/>
              <a:ext cx="836316" cy="836316"/>
            </a:xfrm>
            <a:custGeom>
              <a:rect b="b" l="l" r="r" t="t"/>
              <a:pathLst>
                <a:path extrusionOk="0" h="836316" w="836316">
                  <a:moveTo>
                    <a:pt x="0" y="0"/>
                  </a:moveTo>
                  <a:lnTo>
                    <a:pt x="836317" y="0"/>
                  </a:lnTo>
                  <a:lnTo>
                    <a:pt x="836317" y="836316"/>
                  </a:lnTo>
                  <a:lnTo>
                    <a:pt x="0" y="836316"/>
                  </a:lnTo>
                  <a:lnTo>
                    <a:pt x="0" y="0"/>
                  </a:lnTo>
                  <a:close/>
                </a:path>
              </a:pathLst>
            </a:custGeom>
            <a:blipFill rotWithShape="1">
              <a:blip r:embed="rId9">
                <a:alphaModFix/>
              </a:blip>
              <a:stretch>
                <a:fillRect b="0" l="0" r="0" t="0"/>
              </a:stretch>
            </a:blipFill>
            <a:ln>
              <a:noFill/>
            </a:ln>
          </p:spPr>
        </p:sp>
        <p:sp>
          <p:nvSpPr>
            <p:cNvPr id="274" name="Google Shape;274;p22"/>
            <p:cNvSpPr/>
            <p:nvPr/>
          </p:nvSpPr>
          <p:spPr>
            <a:xfrm>
              <a:off x="9974260" y="4636136"/>
              <a:ext cx="582380" cy="836316"/>
            </a:xfrm>
            <a:custGeom>
              <a:rect b="b" l="l" r="r" t="t"/>
              <a:pathLst>
                <a:path extrusionOk="0" h="836316" w="582380">
                  <a:moveTo>
                    <a:pt x="0" y="0"/>
                  </a:moveTo>
                  <a:lnTo>
                    <a:pt x="582381" y="0"/>
                  </a:lnTo>
                  <a:lnTo>
                    <a:pt x="582381" y="836316"/>
                  </a:lnTo>
                  <a:lnTo>
                    <a:pt x="0" y="836316"/>
                  </a:lnTo>
                  <a:lnTo>
                    <a:pt x="0" y="0"/>
                  </a:lnTo>
                  <a:close/>
                </a:path>
              </a:pathLst>
            </a:custGeom>
            <a:blipFill rotWithShape="1">
              <a:blip r:embed="rId10">
                <a:alphaModFix/>
              </a:blip>
              <a:stretch>
                <a:fillRect b="0" l="0" r="0" t="0"/>
              </a:stretch>
            </a:blipFill>
            <a:ln>
              <a:noFill/>
            </a:ln>
          </p:spPr>
        </p:sp>
        <p:sp>
          <p:nvSpPr>
            <p:cNvPr id="275" name="Google Shape;275;p22"/>
            <p:cNvSpPr/>
            <p:nvPr/>
          </p:nvSpPr>
          <p:spPr>
            <a:xfrm>
              <a:off x="5984838" y="8217"/>
              <a:ext cx="734438" cy="836316"/>
            </a:xfrm>
            <a:custGeom>
              <a:rect b="b" l="l" r="r" t="t"/>
              <a:pathLst>
                <a:path extrusionOk="0" h="836316" w="734438">
                  <a:moveTo>
                    <a:pt x="0" y="0"/>
                  </a:moveTo>
                  <a:lnTo>
                    <a:pt x="734438" y="0"/>
                  </a:lnTo>
                  <a:lnTo>
                    <a:pt x="734438" y="836316"/>
                  </a:lnTo>
                  <a:lnTo>
                    <a:pt x="0" y="836316"/>
                  </a:lnTo>
                  <a:lnTo>
                    <a:pt x="0" y="0"/>
                  </a:lnTo>
                  <a:close/>
                </a:path>
              </a:pathLst>
            </a:custGeom>
            <a:blipFill rotWithShape="1">
              <a:blip r:embed="rId11">
                <a:alphaModFix/>
              </a:blip>
              <a:stretch>
                <a:fillRect b="0" l="0" r="0" t="0"/>
              </a:stretch>
            </a:blipFill>
            <a:ln>
              <a:noFill/>
            </a:ln>
          </p:spPr>
        </p:sp>
        <p:sp>
          <p:nvSpPr>
            <p:cNvPr id="276" name="Google Shape;276;p22"/>
            <p:cNvSpPr/>
            <p:nvPr/>
          </p:nvSpPr>
          <p:spPr>
            <a:xfrm>
              <a:off x="8411035" y="159952"/>
              <a:ext cx="969652" cy="576502"/>
            </a:xfrm>
            <a:custGeom>
              <a:rect b="b" l="l" r="r" t="t"/>
              <a:pathLst>
                <a:path extrusionOk="0" h="576502" w="969652">
                  <a:moveTo>
                    <a:pt x="0" y="0"/>
                  </a:moveTo>
                  <a:lnTo>
                    <a:pt x="969651" y="0"/>
                  </a:lnTo>
                  <a:lnTo>
                    <a:pt x="969651" y="576502"/>
                  </a:lnTo>
                  <a:lnTo>
                    <a:pt x="0" y="576502"/>
                  </a:lnTo>
                  <a:lnTo>
                    <a:pt x="0" y="0"/>
                  </a:lnTo>
                  <a:close/>
                </a:path>
              </a:pathLst>
            </a:custGeom>
            <a:blipFill rotWithShape="1">
              <a:blip r:embed="rId12">
                <a:alphaModFix/>
              </a:blip>
              <a:stretch>
                <a:fillRect b="0" l="0" r="0" t="0"/>
              </a:stretch>
            </a:blipFill>
            <a:ln>
              <a:noFill/>
            </a:ln>
          </p:spPr>
        </p:sp>
        <p:sp>
          <p:nvSpPr>
            <p:cNvPr id="277" name="Google Shape;277;p22"/>
            <p:cNvSpPr/>
            <p:nvPr/>
          </p:nvSpPr>
          <p:spPr>
            <a:xfrm>
              <a:off x="1163272" y="52767"/>
              <a:ext cx="747215" cy="747215"/>
            </a:xfrm>
            <a:custGeom>
              <a:rect b="b" l="l" r="r" t="t"/>
              <a:pathLst>
                <a:path extrusionOk="0" h="747215" w="747215">
                  <a:moveTo>
                    <a:pt x="0" y="0"/>
                  </a:moveTo>
                  <a:lnTo>
                    <a:pt x="747215" y="0"/>
                  </a:lnTo>
                  <a:lnTo>
                    <a:pt x="747215" y="747216"/>
                  </a:lnTo>
                  <a:lnTo>
                    <a:pt x="0" y="747216"/>
                  </a:lnTo>
                  <a:lnTo>
                    <a:pt x="0" y="0"/>
                  </a:lnTo>
                  <a:close/>
                </a:path>
              </a:pathLst>
            </a:custGeom>
            <a:blipFill rotWithShape="1">
              <a:blip r:embed="rId13">
                <a:alphaModFix/>
              </a:blip>
              <a:stretch>
                <a:fillRect b="0" l="0" r="0" t="0"/>
              </a:stretch>
            </a:blipFill>
            <a:ln>
              <a:noFill/>
            </a:ln>
          </p:spPr>
        </p:sp>
        <p:sp>
          <p:nvSpPr>
            <p:cNvPr id="278" name="Google Shape;278;p22"/>
            <p:cNvSpPr/>
            <p:nvPr/>
          </p:nvSpPr>
          <p:spPr>
            <a:xfrm>
              <a:off x="6070" y="52767"/>
              <a:ext cx="747215" cy="747215"/>
            </a:xfrm>
            <a:custGeom>
              <a:rect b="b" l="l" r="r" t="t"/>
              <a:pathLst>
                <a:path extrusionOk="0" h="747215" w="747215">
                  <a:moveTo>
                    <a:pt x="0" y="0"/>
                  </a:moveTo>
                  <a:lnTo>
                    <a:pt x="747215" y="0"/>
                  </a:lnTo>
                  <a:lnTo>
                    <a:pt x="747215" y="747216"/>
                  </a:lnTo>
                  <a:lnTo>
                    <a:pt x="0" y="747216"/>
                  </a:lnTo>
                  <a:lnTo>
                    <a:pt x="0" y="0"/>
                  </a:lnTo>
                  <a:close/>
                </a:path>
              </a:pathLst>
            </a:custGeom>
            <a:blipFill rotWithShape="1">
              <a:blip r:embed="rId14">
                <a:alphaModFix/>
              </a:blip>
              <a:stretch>
                <a:fillRect b="0" l="0" r="0" t="0"/>
              </a:stretch>
            </a:blipFill>
            <a:ln>
              <a:noFill/>
            </a:ln>
          </p:spPr>
        </p:sp>
        <p:sp>
          <p:nvSpPr>
            <p:cNvPr id="279" name="Google Shape;279;p22"/>
            <p:cNvSpPr/>
            <p:nvPr/>
          </p:nvSpPr>
          <p:spPr>
            <a:xfrm>
              <a:off x="4709410" y="30609"/>
              <a:ext cx="829225" cy="791533"/>
            </a:xfrm>
            <a:custGeom>
              <a:rect b="b" l="l" r="r" t="t"/>
              <a:pathLst>
                <a:path extrusionOk="0" h="791533" w="829225">
                  <a:moveTo>
                    <a:pt x="0" y="0"/>
                  </a:moveTo>
                  <a:lnTo>
                    <a:pt x="829224" y="0"/>
                  </a:lnTo>
                  <a:lnTo>
                    <a:pt x="829224" y="791532"/>
                  </a:lnTo>
                  <a:lnTo>
                    <a:pt x="0" y="791532"/>
                  </a:lnTo>
                  <a:lnTo>
                    <a:pt x="0" y="0"/>
                  </a:lnTo>
                  <a:close/>
                </a:path>
              </a:pathLst>
            </a:custGeom>
            <a:blipFill rotWithShape="1">
              <a:blip r:embed="rId15">
                <a:alphaModFix/>
              </a:blip>
              <a:stretch>
                <a:fillRect b="0" l="0" r="0" t="0"/>
              </a:stretch>
            </a:blipFill>
            <a:ln>
              <a:noFill/>
            </a:ln>
          </p:spPr>
        </p:sp>
        <p:sp>
          <p:nvSpPr>
            <p:cNvPr id="280" name="Google Shape;280;p22"/>
            <p:cNvSpPr/>
            <p:nvPr/>
          </p:nvSpPr>
          <p:spPr>
            <a:xfrm>
              <a:off x="2337374" y="8217"/>
              <a:ext cx="830234" cy="836316"/>
            </a:xfrm>
            <a:custGeom>
              <a:rect b="b" l="l" r="r" t="t"/>
              <a:pathLst>
                <a:path extrusionOk="0" h="836316" w="830234">
                  <a:moveTo>
                    <a:pt x="0" y="0"/>
                  </a:moveTo>
                  <a:lnTo>
                    <a:pt x="830234" y="0"/>
                  </a:lnTo>
                  <a:lnTo>
                    <a:pt x="830234" y="836316"/>
                  </a:lnTo>
                  <a:lnTo>
                    <a:pt x="0" y="836316"/>
                  </a:lnTo>
                  <a:lnTo>
                    <a:pt x="0" y="0"/>
                  </a:lnTo>
                  <a:close/>
                </a:path>
              </a:pathLst>
            </a:custGeom>
            <a:blipFill rotWithShape="1">
              <a:blip r:embed="rId16">
                <a:alphaModFix/>
              </a:blip>
              <a:stretch>
                <a:fillRect b="0" l="0" r="0" t="0"/>
              </a:stretch>
            </a:blipFill>
            <a:ln>
              <a:noFill/>
            </a:ln>
          </p:spPr>
        </p:sp>
        <p:sp>
          <p:nvSpPr>
            <p:cNvPr id="281" name="Google Shape;281;p22"/>
            <p:cNvSpPr/>
            <p:nvPr/>
          </p:nvSpPr>
          <p:spPr>
            <a:xfrm>
              <a:off x="3586045" y="0"/>
              <a:ext cx="692517" cy="844533"/>
            </a:xfrm>
            <a:custGeom>
              <a:rect b="b" l="l" r="r" t="t"/>
              <a:pathLst>
                <a:path extrusionOk="0" h="844533" w="692517">
                  <a:moveTo>
                    <a:pt x="0" y="0"/>
                  </a:moveTo>
                  <a:lnTo>
                    <a:pt x="692517" y="0"/>
                  </a:lnTo>
                  <a:lnTo>
                    <a:pt x="692517" y="844533"/>
                  </a:lnTo>
                  <a:lnTo>
                    <a:pt x="0" y="844533"/>
                  </a:lnTo>
                  <a:lnTo>
                    <a:pt x="0" y="0"/>
                  </a:lnTo>
                  <a:close/>
                </a:path>
              </a:pathLst>
            </a:custGeom>
            <a:blipFill rotWithShape="1">
              <a:blip r:embed="rId17">
                <a:alphaModFix/>
              </a:blip>
              <a:stretch>
                <a:fillRect b="0" l="0" r="0" t="0"/>
              </a:stretch>
            </a:blipFill>
            <a:ln>
              <a:noFill/>
            </a:ln>
          </p:spPr>
        </p:sp>
        <p:sp>
          <p:nvSpPr>
            <p:cNvPr id="282" name="Google Shape;282;p22"/>
            <p:cNvSpPr/>
            <p:nvPr/>
          </p:nvSpPr>
          <p:spPr>
            <a:xfrm>
              <a:off x="7185148" y="52767"/>
              <a:ext cx="786558" cy="790871"/>
            </a:xfrm>
            <a:custGeom>
              <a:rect b="b" l="l" r="r" t="t"/>
              <a:pathLst>
                <a:path extrusionOk="0" h="790871" w="786558">
                  <a:moveTo>
                    <a:pt x="0" y="0"/>
                  </a:moveTo>
                  <a:lnTo>
                    <a:pt x="786557" y="0"/>
                  </a:lnTo>
                  <a:lnTo>
                    <a:pt x="786557" y="790872"/>
                  </a:lnTo>
                  <a:lnTo>
                    <a:pt x="0" y="790872"/>
                  </a:lnTo>
                  <a:lnTo>
                    <a:pt x="0" y="0"/>
                  </a:lnTo>
                  <a:close/>
                </a:path>
              </a:pathLst>
            </a:custGeom>
            <a:blipFill rotWithShape="1">
              <a:blip r:embed="rId18">
                <a:alphaModFix/>
              </a:blip>
              <a:stretch>
                <a:fillRect b="0" l="0" r="0" t="0"/>
              </a:stretch>
            </a:blipFill>
            <a:ln>
              <a:noFill/>
            </a:ln>
          </p:spPr>
        </p:sp>
        <p:sp>
          <p:nvSpPr>
            <p:cNvPr id="283" name="Google Shape;283;p22"/>
            <p:cNvSpPr/>
            <p:nvPr/>
          </p:nvSpPr>
          <p:spPr>
            <a:xfrm>
              <a:off x="7101075" y="1545180"/>
              <a:ext cx="675135" cy="836316"/>
            </a:xfrm>
            <a:custGeom>
              <a:rect b="b" l="l" r="r" t="t"/>
              <a:pathLst>
                <a:path extrusionOk="0" h="836316" w="675135">
                  <a:moveTo>
                    <a:pt x="0" y="0"/>
                  </a:moveTo>
                  <a:lnTo>
                    <a:pt x="675135" y="0"/>
                  </a:lnTo>
                  <a:lnTo>
                    <a:pt x="675135" y="836317"/>
                  </a:lnTo>
                  <a:lnTo>
                    <a:pt x="0" y="836317"/>
                  </a:lnTo>
                  <a:lnTo>
                    <a:pt x="0" y="0"/>
                  </a:lnTo>
                  <a:close/>
                </a:path>
              </a:pathLst>
            </a:custGeom>
            <a:blipFill rotWithShape="1">
              <a:blip r:embed="rId19">
                <a:alphaModFix/>
              </a:blip>
              <a:stretch>
                <a:fillRect b="0" l="0" r="0" t="0"/>
              </a:stretch>
            </a:blipFill>
            <a:ln>
              <a:noFill/>
            </a:ln>
          </p:spPr>
        </p:sp>
        <p:sp>
          <p:nvSpPr>
            <p:cNvPr id="284" name="Google Shape;284;p22"/>
            <p:cNvSpPr/>
            <p:nvPr/>
          </p:nvSpPr>
          <p:spPr>
            <a:xfrm>
              <a:off x="5646295" y="1545180"/>
              <a:ext cx="909039" cy="836316"/>
            </a:xfrm>
            <a:custGeom>
              <a:rect b="b" l="l" r="r" t="t"/>
              <a:pathLst>
                <a:path extrusionOk="0" h="836316" w="909039">
                  <a:moveTo>
                    <a:pt x="0" y="0"/>
                  </a:moveTo>
                  <a:lnTo>
                    <a:pt x="909039" y="0"/>
                  </a:lnTo>
                  <a:lnTo>
                    <a:pt x="909039" y="836317"/>
                  </a:lnTo>
                  <a:lnTo>
                    <a:pt x="0" y="836317"/>
                  </a:lnTo>
                  <a:lnTo>
                    <a:pt x="0" y="0"/>
                  </a:lnTo>
                  <a:close/>
                </a:path>
              </a:pathLst>
            </a:custGeom>
            <a:blipFill rotWithShape="1">
              <a:blip r:embed="rId20">
                <a:alphaModFix/>
              </a:blip>
              <a:stretch>
                <a:fillRect b="0" l="0" r="0" t="0"/>
              </a:stretch>
            </a:blipFill>
            <a:ln>
              <a:noFill/>
            </a:ln>
          </p:spPr>
        </p:sp>
        <p:sp>
          <p:nvSpPr>
            <p:cNvPr id="285" name="Google Shape;285;p22"/>
            <p:cNvSpPr/>
            <p:nvPr/>
          </p:nvSpPr>
          <p:spPr>
            <a:xfrm>
              <a:off x="8378096" y="1734837"/>
              <a:ext cx="955727" cy="549109"/>
            </a:xfrm>
            <a:custGeom>
              <a:rect b="b" l="l" r="r" t="t"/>
              <a:pathLst>
                <a:path extrusionOk="0" h="549109" w="955727">
                  <a:moveTo>
                    <a:pt x="0" y="0"/>
                  </a:moveTo>
                  <a:lnTo>
                    <a:pt x="955728" y="0"/>
                  </a:lnTo>
                  <a:lnTo>
                    <a:pt x="955728" y="549109"/>
                  </a:lnTo>
                  <a:lnTo>
                    <a:pt x="0" y="549109"/>
                  </a:lnTo>
                  <a:lnTo>
                    <a:pt x="0" y="0"/>
                  </a:lnTo>
                  <a:close/>
                </a:path>
              </a:pathLst>
            </a:custGeom>
            <a:blipFill rotWithShape="1">
              <a:blip r:embed="rId21">
                <a:alphaModFix/>
              </a:blip>
              <a:stretch>
                <a:fillRect b="0" l="0" r="0" t="0"/>
              </a:stretch>
            </a:blipFill>
            <a:ln>
              <a:noFill/>
            </a:ln>
          </p:spPr>
        </p:sp>
        <p:sp>
          <p:nvSpPr>
            <p:cNvPr id="286" name="Google Shape;286;p22"/>
            <p:cNvSpPr/>
            <p:nvPr/>
          </p:nvSpPr>
          <p:spPr>
            <a:xfrm>
              <a:off x="2900557" y="1545180"/>
              <a:ext cx="836316" cy="836316"/>
            </a:xfrm>
            <a:custGeom>
              <a:rect b="b" l="l" r="r" t="t"/>
              <a:pathLst>
                <a:path extrusionOk="0" h="836316" w="836316">
                  <a:moveTo>
                    <a:pt x="0" y="0"/>
                  </a:moveTo>
                  <a:lnTo>
                    <a:pt x="836316" y="0"/>
                  </a:lnTo>
                  <a:lnTo>
                    <a:pt x="836316" y="836317"/>
                  </a:lnTo>
                  <a:lnTo>
                    <a:pt x="0" y="836317"/>
                  </a:lnTo>
                  <a:lnTo>
                    <a:pt x="0" y="0"/>
                  </a:lnTo>
                  <a:close/>
                </a:path>
              </a:pathLst>
            </a:custGeom>
            <a:blipFill rotWithShape="1">
              <a:blip r:embed="rId22">
                <a:alphaModFix/>
              </a:blip>
              <a:stretch>
                <a:fillRect b="0" l="0" r="0" t="0"/>
              </a:stretch>
            </a:blipFill>
            <a:ln>
              <a:noFill/>
            </a:ln>
          </p:spPr>
        </p:sp>
        <p:sp>
          <p:nvSpPr>
            <p:cNvPr id="287" name="Google Shape;287;p22"/>
            <p:cNvSpPr/>
            <p:nvPr/>
          </p:nvSpPr>
          <p:spPr>
            <a:xfrm>
              <a:off x="6070" y="1545180"/>
              <a:ext cx="972461" cy="836316"/>
            </a:xfrm>
            <a:custGeom>
              <a:rect b="b" l="l" r="r" t="t"/>
              <a:pathLst>
                <a:path extrusionOk="0" h="836316" w="972461">
                  <a:moveTo>
                    <a:pt x="0" y="0"/>
                  </a:moveTo>
                  <a:lnTo>
                    <a:pt x="972461" y="0"/>
                  </a:lnTo>
                  <a:lnTo>
                    <a:pt x="972461" y="836317"/>
                  </a:lnTo>
                  <a:lnTo>
                    <a:pt x="0" y="836317"/>
                  </a:lnTo>
                  <a:lnTo>
                    <a:pt x="0" y="0"/>
                  </a:lnTo>
                  <a:close/>
                </a:path>
              </a:pathLst>
            </a:custGeom>
            <a:blipFill rotWithShape="1">
              <a:blip r:embed="rId23">
                <a:alphaModFix/>
              </a:blip>
              <a:stretch>
                <a:fillRect b="0" l="0" r="0" t="0"/>
              </a:stretch>
            </a:blipFill>
            <a:ln>
              <a:noFill/>
            </a:ln>
          </p:spPr>
        </p:sp>
        <p:sp>
          <p:nvSpPr>
            <p:cNvPr id="288" name="Google Shape;288;p22"/>
            <p:cNvSpPr/>
            <p:nvPr/>
          </p:nvSpPr>
          <p:spPr>
            <a:xfrm>
              <a:off x="4183748" y="1545180"/>
              <a:ext cx="834796" cy="836316"/>
            </a:xfrm>
            <a:custGeom>
              <a:rect b="b" l="l" r="r" t="t"/>
              <a:pathLst>
                <a:path extrusionOk="0" h="836316" w="834796">
                  <a:moveTo>
                    <a:pt x="0" y="0"/>
                  </a:moveTo>
                  <a:lnTo>
                    <a:pt x="834796" y="0"/>
                  </a:lnTo>
                  <a:lnTo>
                    <a:pt x="834796" y="836317"/>
                  </a:lnTo>
                  <a:lnTo>
                    <a:pt x="0" y="836317"/>
                  </a:lnTo>
                  <a:lnTo>
                    <a:pt x="0" y="0"/>
                  </a:lnTo>
                  <a:close/>
                </a:path>
              </a:pathLst>
            </a:custGeom>
            <a:blipFill rotWithShape="1">
              <a:blip r:embed="rId24">
                <a:alphaModFix/>
              </a:blip>
              <a:stretch>
                <a:fillRect b="0" l="0" r="0" t="0"/>
              </a:stretch>
            </a:blipFill>
            <a:ln>
              <a:noFill/>
            </a:ln>
          </p:spPr>
        </p:sp>
        <p:sp>
          <p:nvSpPr>
            <p:cNvPr id="289" name="Google Shape;289;p22"/>
            <p:cNvSpPr/>
            <p:nvPr/>
          </p:nvSpPr>
          <p:spPr>
            <a:xfrm>
              <a:off x="1521386" y="1545180"/>
              <a:ext cx="836316" cy="836316"/>
            </a:xfrm>
            <a:custGeom>
              <a:rect b="b" l="l" r="r" t="t"/>
              <a:pathLst>
                <a:path extrusionOk="0" h="836316" w="836316">
                  <a:moveTo>
                    <a:pt x="0" y="0"/>
                  </a:moveTo>
                  <a:lnTo>
                    <a:pt x="836316" y="0"/>
                  </a:lnTo>
                  <a:lnTo>
                    <a:pt x="836316" y="836317"/>
                  </a:lnTo>
                  <a:lnTo>
                    <a:pt x="0" y="836317"/>
                  </a:lnTo>
                  <a:lnTo>
                    <a:pt x="0" y="0"/>
                  </a:lnTo>
                  <a:close/>
                </a:path>
              </a:pathLst>
            </a:custGeom>
            <a:blipFill rotWithShape="1">
              <a:blip r:embed="rId25">
                <a:alphaModFix/>
              </a:blip>
              <a:stretch>
                <a:fillRect b="0" l="0" r="0" t="0"/>
              </a:stretch>
            </a:blipFill>
            <a:ln>
              <a:noFill/>
            </a:ln>
          </p:spPr>
        </p:sp>
        <p:sp>
          <p:nvSpPr>
            <p:cNvPr id="290" name="Google Shape;290;p22"/>
            <p:cNvSpPr/>
            <p:nvPr/>
          </p:nvSpPr>
          <p:spPr>
            <a:xfrm>
              <a:off x="6100458" y="3105134"/>
              <a:ext cx="916560" cy="723249"/>
            </a:xfrm>
            <a:custGeom>
              <a:rect b="b" l="l" r="r" t="t"/>
              <a:pathLst>
                <a:path extrusionOk="0" h="723249" w="916560">
                  <a:moveTo>
                    <a:pt x="0" y="0"/>
                  </a:moveTo>
                  <a:lnTo>
                    <a:pt x="916560" y="0"/>
                  </a:lnTo>
                  <a:lnTo>
                    <a:pt x="916560" y="723249"/>
                  </a:lnTo>
                  <a:lnTo>
                    <a:pt x="0" y="723249"/>
                  </a:lnTo>
                  <a:lnTo>
                    <a:pt x="0" y="0"/>
                  </a:lnTo>
                  <a:close/>
                </a:path>
              </a:pathLst>
            </a:custGeom>
            <a:blipFill rotWithShape="1">
              <a:blip r:embed="rId26">
                <a:alphaModFix/>
              </a:blip>
              <a:stretch>
                <a:fillRect b="0" l="0" r="0" t="0"/>
              </a:stretch>
            </a:blipFill>
            <a:ln>
              <a:noFill/>
            </a:ln>
          </p:spPr>
        </p:sp>
        <p:sp>
          <p:nvSpPr>
            <p:cNvPr id="291" name="Google Shape;291;p22"/>
            <p:cNvSpPr/>
            <p:nvPr/>
          </p:nvSpPr>
          <p:spPr>
            <a:xfrm>
              <a:off x="4695625" y="3139124"/>
              <a:ext cx="945262" cy="568876"/>
            </a:xfrm>
            <a:custGeom>
              <a:rect b="b" l="l" r="r" t="t"/>
              <a:pathLst>
                <a:path extrusionOk="0" h="568876" w="945262">
                  <a:moveTo>
                    <a:pt x="0" y="0"/>
                  </a:moveTo>
                  <a:lnTo>
                    <a:pt x="945262" y="0"/>
                  </a:lnTo>
                  <a:lnTo>
                    <a:pt x="945262" y="568876"/>
                  </a:lnTo>
                  <a:lnTo>
                    <a:pt x="0" y="568876"/>
                  </a:lnTo>
                  <a:lnTo>
                    <a:pt x="0" y="0"/>
                  </a:lnTo>
                  <a:close/>
                </a:path>
              </a:pathLst>
            </a:custGeom>
            <a:blipFill rotWithShape="1">
              <a:blip r:embed="rId27">
                <a:alphaModFix/>
              </a:blip>
              <a:stretch>
                <a:fillRect b="0" l="0" r="0" t="0"/>
              </a:stretch>
            </a:blipFill>
            <a:ln>
              <a:noFill/>
            </a:ln>
          </p:spPr>
        </p:sp>
        <p:sp>
          <p:nvSpPr>
            <p:cNvPr id="292" name="Google Shape;292;p22"/>
            <p:cNvSpPr/>
            <p:nvPr/>
          </p:nvSpPr>
          <p:spPr>
            <a:xfrm>
              <a:off x="2470039" y="3052225"/>
              <a:ext cx="777815" cy="829067"/>
            </a:xfrm>
            <a:custGeom>
              <a:rect b="b" l="l" r="r" t="t"/>
              <a:pathLst>
                <a:path extrusionOk="0" h="829067" w="777815">
                  <a:moveTo>
                    <a:pt x="0" y="0"/>
                  </a:moveTo>
                  <a:lnTo>
                    <a:pt x="777815" y="0"/>
                  </a:lnTo>
                  <a:lnTo>
                    <a:pt x="777815" y="829067"/>
                  </a:lnTo>
                  <a:lnTo>
                    <a:pt x="0" y="829067"/>
                  </a:lnTo>
                  <a:lnTo>
                    <a:pt x="0" y="0"/>
                  </a:lnTo>
                  <a:close/>
                </a:path>
              </a:pathLst>
            </a:custGeom>
            <a:blipFill rotWithShape="1">
              <a:blip r:embed="rId28">
                <a:alphaModFix/>
              </a:blip>
              <a:stretch>
                <a:fillRect b="0" l="0" r="0" t="0"/>
              </a:stretch>
            </a:blipFill>
            <a:ln>
              <a:noFill/>
            </a:ln>
          </p:spPr>
        </p:sp>
        <p:sp>
          <p:nvSpPr>
            <p:cNvPr id="293" name="Google Shape;293;p22"/>
            <p:cNvSpPr/>
            <p:nvPr/>
          </p:nvSpPr>
          <p:spPr>
            <a:xfrm>
              <a:off x="3707425" y="3061937"/>
              <a:ext cx="528629" cy="723249"/>
            </a:xfrm>
            <a:custGeom>
              <a:rect b="b" l="l" r="r" t="t"/>
              <a:pathLst>
                <a:path extrusionOk="0" h="723249" w="528629">
                  <a:moveTo>
                    <a:pt x="0" y="0"/>
                  </a:moveTo>
                  <a:lnTo>
                    <a:pt x="528629" y="0"/>
                  </a:lnTo>
                  <a:lnTo>
                    <a:pt x="528629" y="723249"/>
                  </a:lnTo>
                  <a:lnTo>
                    <a:pt x="0" y="723249"/>
                  </a:lnTo>
                  <a:lnTo>
                    <a:pt x="0" y="0"/>
                  </a:lnTo>
                  <a:close/>
                </a:path>
              </a:pathLst>
            </a:custGeom>
            <a:blipFill rotWithShape="1">
              <a:blip r:embed="rId29">
                <a:alphaModFix/>
              </a:blip>
              <a:stretch>
                <a:fillRect b="0" l="0" r="0" t="0"/>
              </a:stretch>
            </a:blipFill>
            <a:ln>
              <a:noFill/>
            </a:ln>
          </p:spPr>
        </p:sp>
        <p:sp>
          <p:nvSpPr>
            <p:cNvPr id="294" name="Google Shape;294;p22"/>
            <p:cNvSpPr/>
            <p:nvPr/>
          </p:nvSpPr>
          <p:spPr>
            <a:xfrm>
              <a:off x="1403635" y="3052225"/>
              <a:ext cx="604465" cy="829067"/>
            </a:xfrm>
            <a:custGeom>
              <a:rect b="b" l="l" r="r" t="t"/>
              <a:pathLst>
                <a:path extrusionOk="0" h="829067" w="604465">
                  <a:moveTo>
                    <a:pt x="0" y="0"/>
                  </a:moveTo>
                  <a:lnTo>
                    <a:pt x="604465" y="0"/>
                  </a:lnTo>
                  <a:lnTo>
                    <a:pt x="604465" y="829067"/>
                  </a:lnTo>
                  <a:lnTo>
                    <a:pt x="0" y="829067"/>
                  </a:lnTo>
                  <a:lnTo>
                    <a:pt x="0" y="0"/>
                  </a:lnTo>
                  <a:close/>
                </a:path>
              </a:pathLst>
            </a:custGeom>
            <a:blipFill rotWithShape="1">
              <a:blip r:embed="rId30">
                <a:alphaModFix/>
              </a:blip>
              <a:stretch>
                <a:fillRect b="0" l="0" r="0" t="0"/>
              </a:stretch>
            </a:blipFill>
            <a:ln>
              <a:noFill/>
            </a:ln>
          </p:spPr>
        </p:sp>
        <p:sp>
          <p:nvSpPr>
            <p:cNvPr id="295" name="Google Shape;295;p22"/>
            <p:cNvSpPr/>
            <p:nvPr/>
          </p:nvSpPr>
          <p:spPr>
            <a:xfrm>
              <a:off x="8664144" y="3105134"/>
              <a:ext cx="723249" cy="723249"/>
            </a:xfrm>
            <a:custGeom>
              <a:rect b="b" l="l" r="r" t="t"/>
              <a:pathLst>
                <a:path extrusionOk="0" h="723249" w="723249">
                  <a:moveTo>
                    <a:pt x="0" y="0"/>
                  </a:moveTo>
                  <a:lnTo>
                    <a:pt x="723249" y="0"/>
                  </a:lnTo>
                  <a:lnTo>
                    <a:pt x="723249" y="723249"/>
                  </a:lnTo>
                  <a:lnTo>
                    <a:pt x="0" y="723249"/>
                  </a:lnTo>
                  <a:lnTo>
                    <a:pt x="0" y="0"/>
                  </a:lnTo>
                  <a:close/>
                </a:path>
              </a:pathLst>
            </a:custGeom>
            <a:blipFill rotWithShape="1">
              <a:blip r:embed="rId31">
                <a:alphaModFix/>
              </a:blip>
              <a:stretch>
                <a:fillRect b="0" l="0" r="0" t="0"/>
              </a:stretch>
            </a:blipFill>
            <a:ln>
              <a:noFill/>
            </a:ln>
          </p:spPr>
        </p:sp>
        <p:sp>
          <p:nvSpPr>
            <p:cNvPr id="296" name="Google Shape;296;p22"/>
            <p:cNvSpPr/>
            <p:nvPr/>
          </p:nvSpPr>
          <p:spPr>
            <a:xfrm>
              <a:off x="7480140" y="3105134"/>
              <a:ext cx="723249" cy="723249"/>
            </a:xfrm>
            <a:custGeom>
              <a:rect b="b" l="l" r="r" t="t"/>
              <a:pathLst>
                <a:path extrusionOk="0" h="723249" w="723249">
                  <a:moveTo>
                    <a:pt x="0" y="0"/>
                  </a:moveTo>
                  <a:lnTo>
                    <a:pt x="723249" y="0"/>
                  </a:lnTo>
                  <a:lnTo>
                    <a:pt x="723249" y="723249"/>
                  </a:lnTo>
                  <a:lnTo>
                    <a:pt x="0" y="723249"/>
                  </a:lnTo>
                  <a:lnTo>
                    <a:pt x="0" y="0"/>
                  </a:lnTo>
                  <a:close/>
                </a:path>
              </a:pathLst>
            </a:custGeom>
            <a:blipFill rotWithShape="1">
              <a:blip r:embed="rId32">
                <a:alphaModFix/>
              </a:blip>
              <a:stretch>
                <a:fillRect b="0" l="0" r="0" t="0"/>
              </a:stretch>
            </a:blipFill>
            <a:ln>
              <a:noFill/>
            </a:ln>
          </p:spPr>
        </p:sp>
        <p:sp>
          <p:nvSpPr>
            <p:cNvPr id="297" name="Google Shape;297;p22"/>
            <p:cNvSpPr/>
            <p:nvPr/>
          </p:nvSpPr>
          <p:spPr>
            <a:xfrm>
              <a:off x="6070" y="3005404"/>
              <a:ext cx="936810" cy="836316"/>
            </a:xfrm>
            <a:custGeom>
              <a:rect b="b" l="l" r="r" t="t"/>
              <a:pathLst>
                <a:path extrusionOk="0" h="836316" w="936810">
                  <a:moveTo>
                    <a:pt x="0" y="0"/>
                  </a:moveTo>
                  <a:lnTo>
                    <a:pt x="936810" y="0"/>
                  </a:lnTo>
                  <a:lnTo>
                    <a:pt x="936810" y="836316"/>
                  </a:lnTo>
                  <a:lnTo>
                    <a:pt x="0" y="836316"/>
                  </a:lnTo>
                  <a:lnTo>
                    <a:pt x="0" y="0"/>
                  </a:lnTo>
                  <a:close/>
                </a:path>
              </a:pathLst>
            </a:custGeom>
            <a:blipFill rotWithShape="1">
              <a:blip r:embed="rId33">
                <a:alphaModFix/>
              </a:blip>
              <a:stretch>
                <a:fillRect b="0" l="0" r="0" t="0"/>
              </a:stretch>
            </a:blipFill>
            <a:ln>
              <a:noFill/>
            </a:ln>
          </p:spPr>
        </p:sp>
        <p:sp>
          <p:nvSpPr>
            <p:cNvPr id="298" name="Google Shape;298;p22"/>
            <p:cNvSpPr/>
            <p:nvPr/>
          </p:nvSpPr>
          <p:spPr>
            <a:xfrm>
              <a:off x="8486310" y="4653761"/>
              <a:ext cx="715983" cy="818691"/>
            </a:xfrm>
            <a:custGeom>
              <a:rect b="b" l="l" r="r" t="t"/>
              <a:pathLst>
                <a:path extrusionOk="0" h="818691" w="715983">
                  <a:moveTo>
                    <a:pt x="0" y="0"/>
                  </a:moveTo>
                  <a:lnTo>
                    <a:pt x="715982" y="0"/>
                  </a:lnTo>
                  <a:lnTo>
                    <a:pt x="715982" y="818691"/>
                  </a:lnTo>
                  <a:lnTo>
                    <a:pt x="0" y="818691"/>
                  </a:lnTo>
                  <a:lnTo>
                    <a:pt x="0" y="0"/>
                  </a:lnTo>
                  <a:close/>
                </a:path>
              </a:pathLst>
            </a:custGeom>
            <a:blipFill rotWithShape="1">
              <a:blip r:embed="rId34">
                <a:alphaModFix/>
              </a:blip>
              <a:stretch>
                <a:fillRect b="0" l="0" r="0" t="0"/>
              </a:stretch>
            </a:blipFill>
            <a:ln>
              <a:noFill/>
            </a:ln>
          </p:spPr>
        </p:sp>
        <p:sp>
          <p:nvSpPr>
            <p:cNvPr id="299" name="Google Shape;299;p22"/>
            <p:cNvSpPr/>
            <p:nvPr/>
          </p:nvSpPr>
          <p:spPr>
            <a:xfrm>
              <a:off x="7069006" y="4761411"/>
              <a:ext cx="861988" cy="603392"/>
            </a:xfrm>
            <a:custGeom>
              <a:rect b="b" l="l" r="r" t="t"/>
              <a:pathLst>
                <a:path extrusionOk="0" h="603392" w="861988">
                  <a:moveTo>
                    <a:pt x="0" y="0"/>
                  </a:moveTo>
                  <a:lnTo>
                    <a:pt x="861989" y="0"/>
                  </a:lnTo>
                  <a:lnTo>
                    <a:pt x="861989" y="603392"/>
                  </a:lnTo>
                  <a:lnTo>
                    <a:pt x="0" y="603392"/>
                  </a:lnTo>
                  <a:lnTo>
                    <a:pt x="0" y="0"/>
                  </a:lnTo>
                  <a:close/>
                </a:path>
              </a:pathLst>
            </a:custGeom>
            <a:blipFill rotWithShape="1">
              <a:blip r:embed="rId35">
                <a:alphaModFix/>
              </a:blip>
              <a:stretch>
                <a:fillRect b="0" l="0" r="0" t="0"/>
              </a:stretch>
            </a:blipFill>
            <a:ln>
              <a:noFill/>
            </a:ln>
          </p:spPr>
        </p:sp>
        <p:sp>
          <p:nvSpPr>
            <p:cNvPr id="300" name="Google Shape;300;p22"/>
            <p:cNvSpPr/>
            <p:nvPr/>
          </p:nvSpPr>
          <p:spPr>
            <a:xfrm>
              <a:off x="5768645" y="4761411"/>
              <a:ext cx="737479" cy="603392"/>
            </a:xfrm>
            <a:custGeom>
              <a:rect b="b" l="l" r="r" t="t"/>
              <a:pathLst>
                <a:path extrusionOk="0" h="603392" w="737479">
                  <a:moveTo>
                    <a:pt x="0" y="0"/>
                  </a:moveTo>
                  <a:lnTo>
                    <a:pt x="737479" y="0"/>
                  </a:lnTo>
                  <a:lnTo>
                    <a:pt x="737479" y="603392"/>
                  </a:lnTo>
                  <a:lnTo>
                    <a:pt x="0" y="603392"/>
                  </a:lnTo>
                  <a:lnTo>
                    <a:pt x="0" y="0"/>
                  </a:lnTo>
                  <a:close/>
                </a:path>
              </a:pathLst>
            </a:custGeom>
            <a:blipFill rotWithShape="1">
              <a:blip r:embed="rId36">
                <a:alphaModFix/>
              </a:blip>
              <a:stretch>
                <a:fillRect b="0" l="0" r="0" t="0"/>
              </a:stretch>
            </a:blipFill>
            <a:ln>
              <a:noFill/>
            </a:ln>
          </p:spPr>
        </p:sp>
        <p:sp>
          <p:nvSpPr>
            <p:cNvPr id="301" name="Google Shape;301;p22"/>
            <p:cNvSpPr/>
            <p:nvPr/>
          </p:nvSpPr>
          <p:spPr>
            <a:xfrm>
              <a:off x="3642300" y="4653761"/>
              <a:ext cx="412323" cy="818691"/>
            </a:xfrm>
            <a:custGeom>
              <a:rect b="b" l="l" r="r" t="t"/>
              <a:pathLst>
                <a:path extrusionOk="0" h="818691" w="412323">
                  <a:moveTo>
                    <a:pt x="0" y="0"/>
                  </a:moveTo>
                  <a:lnTo>
                    <a:pt x="412323" y="0"/>
                  </a:lnTo>
                  <a:lnTo>
                    <a:pt x="412323" y="818691"/>
                  </a:lnTo>
                  <a:lnTo>
                    <a:pt x="0" y="818691"/>
                  </a:lnTo>
                  <a:lnTo>
                    <a:pt x="0" y="0"/>
                  </a:lnTo>
                  <a:close/>
                </a:path>
              </a:pathLst>
            </a:custGeom>
            <a:blipFill rotWithShape="1">
              <a:blip r:embed="rId37">
                <a:alphaModFix/>
              </a:blip>
              <a:stretch>
                <a:fillRect b="0" l="0" r="0" t="0"/>
              </a:stretch>
            </a:blipFill>
            <a:ln>
              <a:noFill/>
            </a:ln>
          </p:spPr>
        </p:sp>
        <p:sp>
          <p:nvSpPr>
            <p:cNvPr id="302" name="Google Shape;302;p22"/>
            <p:cNvSpPr/>
            <p:nvPr/>
          </p:nvSpPr>
          <p:spPr>
            <a:xfrm>
              <a:off x="4609938" y="4761411"/>
              <a:ext cx="603392" cy="603392"/>
            </a:xfrm>
            <a:custGeom>
              <a:rect b="b" l="l" r="r" t="t"/>
              <a:pathLst>
                <a:path extrusionOk="0" h="603392" w="603392">
                  <a:moveTo>
                    <a:pt x="0" y="0"/>
                  </a:moveTo>
                  <a:lnTo>
                    <a:pt x="603392" y="0"/>
                  </a:lnTo>
                  <a:lnTo>
                    <a:pt x="603392" y="603392"/>
                  </a:lnTo>
                  <a:lnTo>
                    <a:pt x="0" y="603392"/>
                  </a:lnTo>
                  <a:lnTo>
                    <a:pt x="0" y="0"/>
                  </a:lnTo>
                  <a:close/>
                </a:path>
              </a:pathLst>
            </a:custGeom>
            <a:blipFill rotWithShape="1">
              <a:blip r:embed="rId38">
                <a:alphaModFix/>
              </a:blip>
              <a:stretch>
                <a:fillRect b="0" l="0" r="0" t="0"/>
              </a:stretch>
            </a:blipFill>
            <a:ln>
              <a:noFill/>
            </a:ln>
          </p:spPr>
        </p:sp>
        <p:sp>
          <p:nvSpPr>
            <p:cNvPr id="303" name="Google Shape;303;p22"/>
            <p:cNvSpPr/>
            <p:nvPr/>
          </p:nvSpPr>
          <p:spPr>
            <a:xfrm>
              <a:off x="0" y="4580223"/>
              <a:ext cx="519759" cy="965768"/>
            </a:xfrm>
            <a:custGeom>
              <a:rect b="b" l="l" r="r" t="t"/>
              <a:pathLst>
                <a:path extrusionOk="0" h="965768" w="519759">
                  <a:moveTo>
                    <a:pt x="0" y="0"/>
                  </a:moveTo>
                  <a:lnTo>
                    <a:pt x="519759" y="0"/>
                  </a:lnTo>
                  <a:lnTo>
                    <a:pt x="519759" y="965768"/>
                  </a:lnTo>
                  <a:lnTo>
                    <a:pt x="0" y="965768"/>
                  </a:lnTo>
                  <a:lnTo>
                    <a:pt x="0" y="0"/>
                  </a:lnTo>
                  <a:close/>
                </a:path>
              </a:pathLst>
            </a:custGeom>
            <a:blipFill rotWithShape="1">
              <a:blip r:embed="rId39">
                <a:alphaModFix/>
              </a:blip>
              <a:stretch>
                <a:fillRect b="0" l="0" r="0" t="0"/>
              </a:stretch>
            </a:blipFill>
            <a:ln>
              <a:noFill/>
            </a:ln>
          </p:spPr>
        </p:sp>
        <p:sp>
          <p:nvSpPr>
            <p:cNvPr id="304" name="Google Shape;304;p22"/>
            <p:cNvSpPr/>
            <p:nvPr/>
          </p:nvSpPr>
          <p:spPr>
            <a:xfrm>
              <a:off x="1076588" y="4580223"/>
              <a:ext cx="748031" cy="965768"/>
            </a:xfrm>
            <a:custGeom>
              <a:rect b="b" l="l" r="r" t="t"/>
              <a:pathLst>
                <a:path extrusionOk="0" h="965768" w="748031">
                  <a:moveTo>
                    <a:pt x="0" y="0"/>
                  </a:moveTo>
                  <a:lnTo>
                    <a:pt x="748031" y="0"/>
                  </a:lnTo>
                  <a:lnTo>
                    <a:pt x="748031" y="965768"/>
                  </a:lnTo>
                  <a:lnTo>
                    <a:pt x="0" y="965768"/>
                  </a:lnTo>
                  <a:lnTo>
                    <a:pt x="0" y="0"/>
                  </a:lnTo>
                  <a:close/>
                </a:path>
              </a:pathLst>
            </a:custGeom>
            <a:blipFill rotWithShape="1">
              <a:blip r:embed="rId40">
                <a:alphaModFix/>
              </a:blip>
              <a:stretch>
                <a:fillRect b="0" l="0" r="0" t="0"/>
              </a:stretch>
            </a:blipFill>
            <a:ln>
              <a:noFill/>
            </a:ln>
          </p:spPr>
        </p:sp>
        <p:sp>
          <p:nvSpPr>
            <p:cNvPr id="305" name="Google Shape;305;p22"/>
            <p:cNvSpPr/>
            <p:nvPr/>
          </p:nvSpPr>
          <p:spPr>
            <a:xfrm>
              <a:off x="2379934" y="4653761"/>
              <a:ext cx="707051" cy="818691"/>
            </a:xfrm>
            <a:custGeom>
              <a:rect b="b" l="l" r="r" t="t"/>
              <a:pathLst>
                <a:path extrusionOk="0" h="818691" w="707051">
                  <a:moveTo>
                    <a:pt x="0" y="0"/>
                  </a:moveTo>
                  <a:lnTo>
                    <a:pt x="707051" y="0"/>
                  </a:lnTo>
                  <a:lnTo>
                    <a:pt x="707051" y="818691"/>
                  </a:lnTo>
                  <a:lnTo>
                    <a:pt x="0" y="818691"/>
                  </a:lnTo>
                  <a:lnTo>
                    <a:pt x="0" y="0"/>
                  </a:lnTo>
                  <a:close/>
                </a:path>
              </a:pathLst>
            </a:custGeom>
            <a:blipFill rotWithShape="1">
              <a:blip r:embed="rId41">
                <a:alphaModFix/>
              </a:blip>
              <a:stretch>
                <a:fillRect b="0" l="0" r="0" t="0"/>
              </a:stretch>
            </a:blipFill>
            <a:ln>
              <a:noFill/>
            </a:ln>
          </p:spPr>
        </p:sp>
      </p:grpSp>
      <p:grpSp>
        <p:nvGrpSpPr>
          <p:cNvPr id="306" name="Google Shape;306;p22"/>
          <p:cNvGrpSpPr/>
          <p:nvPr/>
        </p:nvGrpSpPr>
        <p:grpSpPr>
          <a:xfrm>
            <a:off x="3796769" y="8059860"/>
            <a:ext cx="754204" cy="780719"/>
            <a:chOff x="0" y="-28575"/>
            <a:chExt cx="812800" cy="841375"/>
          </a:xfrm>
        </p:grpSpPr>
        <p:sp>
          <p:nvSpPr>
            <p:cNvPr id="307" name="Google Shape;307;p22"/>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FCE6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 name="Google Shape;308;p22"/>
            <p:cNvSpPr txBox="1"/>
            <p:nvPr/>
          </p:nvSpPr>
          <p:spPr>
            <a:xfrm>
              <a:off x="0" y="-28575"/>
              <a:ext cx="812800" cy="841375"/>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09" name="Google Shape;309;p22"/>
          <p:cNvSpPr/>
          <p:nvPr/>
        </p:nvSpPr>
        <p:spPr>
          <a:xfrm>
            <a:off x="16215727" y="4207587"/>
            <a:ext cx="723288" cy="1270953"/>
          </a:xfrm>
          <a:custGeom>
            <a:rect b="b" l="l" r="r" t="t"/>
            <a:pathLst>
              <a:path extrusionOk="0" h="1270953" w="723288">
                <a:moveTo>
                  <a:pt x="0" y="0"/>
                </a:moveTo>
                <a:lnTo>
                  <a:pt x="723288" y="0"/>
                </a:lnTo>
                <a:lnTo>
                  <a:pt x="723288" y="1270953"/>
                </a:lnTo>
                <a:lnTo>
                  <a:pt x="0" y="1270953"/>
                </a:lnTo>
                <a:lnTo>
                  <a:pt x="0" y="0"/>
                </a:lnTo>
                <a:close/>
              </a:path>
            </a:pathLst>
          </a:custGeom>
          <a:blipFill rotWithShape="1">
            <a:blip r:embed="rId42">
              <a:alphaModFix/>
            </a:blip>
            <a:stretch>
              <a:fillRect b="0" l="0" r="0" t="0"/>
            </a:stretch>
          </a:blipFill>
          <a:ln>
            <a:noFill/>
          </a:ln>
        </p:spPr>
      </p:sp>
      <p:sp>
        <p:nvSpPr>
          <p:cNvPr id="310" name="Google Shape;310;p22"/>
          <p:cNvSpPr/>
          <p:nvPr/>
        </p:nvSpPr>
        <p:spPr>
          <a:xfrm>
            <a:off x="16038931" y="6011904"/>
            <a:ext cx="1076880" cy="789060"/>
          </a:xfrm>
          <a:custGeom>
            <a:rect b="b" l="l" r="r" t="t"/>
            <a:pathLst>
              <a:path extrusionOk="0" h="789060" w="1076880">
                <a:moveTo>
                  <a:pt x="0" y="0"/>
                </a:moveTo>
                <a:lnTo>
                  <a:pt x="1076881" y="0"/>
                </a:lnTo>
                <a:lnTo>
                  <a:pt x="1076881" y="789059"/>
                </a:lnTo>
                <a:lnTo>
                  <a:pt x="0" y="789059"/>
                </a:lnTo>
                <a:lnTo>
                  <a:pt x="0" y="0"/>
                </a:lnTo>
                <a:close/>
              </a:path>
            </a:pathLst>
          </a:custGeom>
          <a:blipFill rotWithShape="1">
            <a:blip r:embed="rId43">
              <a:alphaModFix/>
            </a:blip>
            <a:stretch>
              <a:fillRect b="0" l="0" r="0" t="0"/>
            </a:stretch>
          </a:blipFill>
          <a:ln>
            <a:noFill/>
          </a:ln>
        </p:spPr>
      </p:sp>
      <p:sp>
        <p:nvSpPr>
          <p:cNvPr id="311" name="Google Shape;311;p22"/>
          <p:cNvSpPr/>
          <p:nvPr/>
        </p:nvSpPr>
        <p:spPr>
          <a:xfrm>
            <a:off x="16171736" y="7265356"/>
            <a:ext cx="811270" cy="1101724"/>
          </a:xfrm>
          <a:custGeom>
            <a:rect b="b" l="l" r="r" t="t"/>
            <a:pathLst>
              <a:path extrusionOk="0" h="1101724" w="811270">
                <a:moveTo>
                  <a:pt x="0" y="0"/>
                </a:moveTo>
                <a:lnTo>
                  <a:pt x="811270" y="0"/>
                </a:lnTo>
                <a:lnTo>
                  <a:pt x="811270" y="1101724"/>
                </a:lnTo>
                <a:lnTo>
                  <a:pt x="0" y="1101724"/>
                </a:lnTo>
                <a:lnTo>
                  <a:pt x="0" y="0"/>
                </a:lnTo>
                <a:close/>
              </a:path>
            </a:pathLst>
          </a:custGeom>
          <a:blipFill rotWithShape="1">
            <a:blip r:embed="rId44">
              <a:alphaModFix/>
            </a:blip>
            <a:stretch>
              <a:fillRect b="0" l="0" r="0" t="0"/>
            </a:stretch>
          </a:blipFill>
          <a:ln>
            <a:noFill/>
          </a:ln>
        </p:spPr>
      </p:sp>
      <p:sp>
        <p:nvSpPr>
          <p:cNvPr id="312" name="Google Shape;312;p22"/>
          <p:cNvSpPr txBox="1"/>
          <p:nvPr/>
        </p:nvSpPr>
        <p:spPr>
          <a:xfrm>
            <a:off x="1232396" y="3455296"/>
            <a:ext cx="4181285" cy="510032"/>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US" sz="1700" u="none" cap="none" strike="noStrike">
                <a:solidFill>
                  <a:srgbClr val="0158AA"/>
                </a:solidFill>
                <a:latin typeface="Montserrat"/>
                <a:ea typeface="Montserrat"/>
                <a:cs typeface="Montserrat"/>
                <a:sym typeface="Montserrat"/>
              </a:rPr>
              <a:t>This presentation template</a:t>
            </a:r>
            <a:endParaRPr/>
          </a:p>
          <a:p>
            <a:pPr indent="0" lvl="0" marL="0" marR="0" rtl="0" algn="ctr">
              <a:lnSpc>
                <a:spcPct val="122000"/>
              </a:lnSpc>
              <a:spcBef>
                <a:spcPts val="0"/>
              </a:spcBef>
              <a:spcAft>
                <a:spcPts val="0"/>
              </a:spcAft>
              <a:buNone/>
            </a:pPr>
            <a:r>
              <a:rPr b="0" i="0" lang="en-US" sz="1700" u="none" cap="none" strike="noStrike">
                <a:solidFill>
                  <a:srgbClr val="0158AA"/>
                </a:solidFill>
                <a:latin typeface="Montserrat"/>
                <a:ea typeface="Montserrat"/>
                <a:cs typeface="Montserrat"/>
                <a:sym typeface="Montserrat"/>
              </a:rPr>
              <a:t>uses the following free fonts:</a:t>
            </a:r>
            <a:endParaRPr/>
          </a:p>
        </p:txBody>
      </p:sp>
      <p:sp>
        <p:nvSpPr>
          <p:cNvPr id="313" name="Google Shape;313;p22"/>
          <p:cNvSpPr txBox="1"/>
          <p:nvPr/>
        </p:nvSpPr>
        <p:spPr>
          <a:xfrm>
            <a:off x="1175455" y="6548106"/>
            <a:ext cx="4368067" cy="252857"/>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US" sz="1700" u="none" cap="none" strike="noStrike">
                <a:solidFill>
                  <a:srgbClr val="0158AA"/>
                </a:solidFill>
                <a:latin typeface="Montserrat"/>
                <a:ea typeface="Montserrat"/>
                <a:cs typeface="Montserrat"/>
                <a:sym typeface="Montserrat"/>
              </a:rPr>
              <a:t>You can find these fonts online too.</a:t>
            </a:r>
            <a:endParaRPr/>
          </a:p>
        </p:txBody>
      </p:sp>
      <p:sp>
        <p:nvSpPr>
          <p:cNvPr id="314" name="Google Shape;314;p22"/>
          <p:cNvSpPr txBox="1"/>
          <p:nvPr/>
        </p:nvSpPr>
        <p:spPr>
          <a:xfrm>
            <a:off x="1747770" y="4362434"/>
            <a:ext cx="3150600" cy="18522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1" i="0" lang="en-US" sz="1497" u="none" cap="none" strike="noStrike">
                <a:solidFill>
                  <a:srgbClr val="0158AA"/>
                </a:solidFill>
                <a:latin typeface="Montserrat"/>
                <a:ea typeface="Montserrat"/>
                <a:cs typeface="Montserrat"/>
                <a:sym typeface="Montserrat"/>
              </a:rPr>
              <a:t>TITLES:</a:t>
            </a:r>
            <a:endParaRPr/>
          </a:p>
          <a:p>
            <a:pPr indent="0" lvl="0" marL="0" marR="0" rtl="0" algn="ctr">
              <a:lnSpc>
                <a:spcPct val="80000"/>
              </a:lnSpc>
              <a:spcBef>
                <a:spcPts val="0"/>
              </a:spcBef>
              <a:spcAft>
                <a:spcPts val="0"/>
              </a:spcAft>
              <a:buNone/>
            </a:pPr>
            <a:r>
              <a:rPr b="1" i="0" lang="en-US" sz="2110" u="none" cap="none" strike="noStrike">
                <a:solidFill>
                  <a:srgbClr val="0158AA"/>
                </a:solidFill>
                <a:latin typeface="Montserrat"/>
                <a:ea typeface="Montserrat"/>
                <a:cs typeface="Montserrat"/>
                <a:sym typeface="Montserrat"/>
              </a:rPr>
              <a:t>MONTSERRAT</a:t>
            </a:r>
            <a:endParaRPr/>
          </a:p>
          <a:p>
            <a:pPr indent="0" lvl="0" marL="0" marR="0" rtl="0" algn="ctr">
              <a:lnSpc>
                <a:spcPct val="80000"/>
              </a:lnSpc>
              <a:spcBef>
                <a:spcPts val="0"/>
              </a:spcBef>
              <a:spcAft>
                <a:spcPts val="0"/>
              </a:spcAft>
              <a:buNone/>
            </a:pPr>
            <a:r>
              <a:t/>
            </a:r>
            <a:endParaRPr b="1" i="0" sz="2110" u="none" cap="none" strike="noStrike">
              <a:solidFill>
                <a:srgbClr val="0158AA"/>
              </a:solidFill>
              <a:latin typeface="Montserrat"/>
              <a:ea typeface="Montserrat"/>
              <a:cs typeface="Montserrat"/>
              <a:sym typeface="Montserrat"/>
            </a:endParaRPr>
          </a:p>
          <a:p>
            <a:pPr indent="0" lvl="0" marL="0" marR="0" rtl="0" algn="ctr">
              <a:lnSpc>
                <a:spcPct val="80000"/>
              </a:lnSpc>
              <a:spcBef>
                <a:spcPts val="0"/>
              </a:spcBef>
              <a:spcAft>
                <a:spcPts val="0"/>
              </a:spcAft>
              <a:buNone/>
            </a:pPr>
            <a:r>
              <a:rPr b="1" i="0" lang="en-US" sz="1497" u="none" cap="none" strike="noStrike">
                <a:solidFill>
                  <a:srgbClr val="0158AA"/>
                </a:solidFill>
                <a:latin typeface="Montserrat"/>
                <a:ea typeface="Montserrat"/>
                <a:cs typeface="Montserrat"/>
                <a:sym typeface="Montserrat"/>
              </a:rPr>
              <a:t>HEADERS:</a:t>
            </a:r>
            <a:endParaRPr/>
          </a:p>
          <a:p>
            <a:pPr indent="0" lvl="0" marL="0" marR="0" rtl="0" algn="ctr">
              <a:lnSpc>
                <a:spcPct val="80000"/>
              </a:lnSpc>
              <a:spcBef>
                <a:spcPts val="0"/>
              </a:spcBef>
              <a:spcAft>
                <a:spcPts val="0"/>
              </a:spcAft>
              <a:buNone/>
            </a:pPr>
            <a:r>
              <a:rPr b="1" i="0" lang="en-US" sz="2110" u="none" cap="none" strike="noStrike">
                <a:solidFill>
                  <a:srgbClr val="0158AA"/>
                </a:solidFill>
                <a:latin typeface="Montserrat"/>
                <a:ea typeface="Montserrat"/>
                <a:cs typeface="Montserrat"/>
                <a:sym typeface="Montserrat"/>
              </a:rPr>
              <a:t>MONTSERRAT</a:t>
            </a:r>
            <a:endParaRPr/>
          </a:p>
          <a:p>
            <a:pPr indent="0" lvl="0" marL="0" marR="0" rtl="0" algn="ctr">
              <a:lnSpc>
                <a:spcPct val="80000"/>
              </a:lnSpc>
              <a:spcBef>
                <a:spcPts val="0"/>
              </a:spcBef>
              <a:spcAft>
                <a:spcPts val="0"/>
              </a:spcAft>
              <a:buNone/>
            </a:pPr>
            <a:r>
              <a:t/>
            </a:r>
            <a:endParaRPr b="1" i="0" sz="2110" u="none" cap="none" strike="noStrike">
              <a:solidFill>
                <a:srgbClr val="0158AA"/>
              </a:solidFill>
              <a:latin typeface="Montserrat"/>
              <a:ea typeface="Montserrat"/>
              <a:cs typeface="Montserrat"/>
              <a:sym typeface="Montserrat"/>
            </a:endParaRPr>
          </a:p>
          <a:p>
            <a:pPr indent="0" lvl="0" marL="0" marR="0" rtl="0" algn="ctr">
              <a:lnSpc>
                <a:spcPct val="80000"/>
              </a:lnSpc>
              <a:spcBef>
                <a:spcPts val="0"/>
              </a:spcBef>
              <a:spcAft>
                <a:spcPts val="0"/>
              </a:spcAft>
              <a:buNone/>
            </a:pPr>
            <a:r>
              <a:rPr b="1" i="0" lang="en-US" sz="1497" u="none" cap="none" strike="noStrike">
                <a:solidFill>
                  <a:srgbClr val="0158AA"/>
                </a:solidFill>
                <a:latin typeface="Montserrat"/>
                <a:ea typeface="Montserrat"/>
                <a:cs typeface="Montserrat"/>
                <a:sym typeface="Montserrat"/>
              </a:rPr>
              <a:t>BODY COPY:</a:t>
            </a:r>
            <a:endParaRPr/>
          </a:p>
          <a:p>
            <a:pPr indent="0" lvl="0" marL="0" marR="0" rtl="0" algn="ctr">
              <a:lnSpc>
                <a:spcPct val="80000"/>
              </a:lnSpc>
              <a:spcBef>
                <a:spcPts val="0"/>
              </a:spcBef>
              <a:spcAft>
                <a:spcPts val="0"/>
              </a:spcAft>
              <a:buNone/>
            </a:pPr>
            <a:r>
              <a:rPr b="1" i="0" lang="en-US" sz="2110" u="none" cap="none" strike="noStrike">
                <a:solidFill>
                  <a:srgbClr val="0158AA"/>
                </a:solidFill>
                <a:latin typeface="Montserrat"/>
                <a:ea typeface="Montserrat"/>
                <a:cs typeface="Montserrat"/>
                <a:sym typeface="Montserrat"/>
              </a:rPr>
              <a:t>MONTSERRAT</a:t>
            </a:r>
            <a:endParaRPr/>
          </a:p>
        </p:txBody>
      </p:sp>
      <p:sp>
        <p:nvSpPr>
          <p:cNvPr id="315" name="Google Shape;315;p22"/>
          <p:cNvSpPr txBox="1"/>
          <p:nvPr/>
        </p:nvSpPr>
        <p:spPr>
          <a:xfrm>
            <a:off x="1747770" y="8973552"/>
            <a:ext cx="1221374" cy="170942"/>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1" i="0" lang="en-US" sz="1300" u="none" cap="none" strike="noStrike">
                <a:solidFill>
                  <a:srgbClr val="0158AA"/>
                </a:solidFill>
                <a:latin typeface="Montserrat"/>
                <a:ea typeface="Montserrat"/>
                <a:cs typeface="Montserrat"/>
                <a:sym typeface="Montserrat"/>
              </a:rPr>
              <a:t>#0158AA</a:t>
            </a:r>
            <a:endParaRPr/>
          </a:p>
        </p:txBody>
      </p:sp>
      <p:sp>
        <p:nvSpPr>
          <p:cNvPr id="316" name="Google Shape;316;p22"/>
          <p:cNvSpPr txBox="1"/>
          <p:nvPr/>
        </p:nvSpPr>
        <p:spPr>
          <a:xfrm>
            <a:off x="2681333" y="8973552"/>
            <a:ext cx="1221374" cy="170942"/>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1" i="0" lang="en-US" sz="1300" u="none" cap="none" strike="noStrike">
                <a:solidFill>
                  <a:srgbClr val="0158AA"/>
                </a:solidFill>
                <a:latin typeface="Montserrat"/>
                <a:ea typeface="Montserrat"/>
                <a:cs typeface="Montserrat"/>
                <a:sym typeface="Montserrat"/>
              </a:rPr>
              <a:t>#FFFFFF</a:t>
            </a:r>
            <a:endParaRPr/>
          </a:p>
        </p:txBody>
      </p:sp>
      <p:sp>
        <p:nvSpPr>
          <p:cNvPr id="317" name="Google Shape;317;p22"/>
          <p:cNvSpPr txBox="1"/>
          <p:nvPr/>
        </p:nvSpPr>
        <p:spPr>
          <a:xfrm>
            <a:off x="4210005" y="1446041"/>
            <a:ext cx="9867990" cy="327787"/>
          </a:xfrm>
          <a:prstGeom prst="rect">
            <a:avLst/>
          </a:prstGeom>
          <a:noFill/>
          <a:ln>
            <a:noFill/>
          </a:ln>
        </p:spPr>
        <p:txBody>
          <a:bodyPr anchorCtr="0" anchor="t" bIns="0" lIns="0" spcFirstLastPara="1" rIns="0" wrap="square" tIns="0">
            <a:spAutoFit/>
          </a:bodyPr>
          <a:lstStyle/>
          <a:p>
            <a:pPr indent="0" lvl="1" marL="0" marR="0" rtl="0" algn="ctr">
              <a:lnSpc>
                <a:spcPct val="122010"/>
              </a:lnSpc>
              <a:spcBef>
                <a:spcPts val="0"/>
              </a:spcBef>
              <a:spcAft>
                <a:spcPts val="0"/>
              </a:spcAft>
              <a:buNone/>
            </a:pPr>
            <a:r>
              <a:rPr b="0" i="0" lang="en-US" sz="2199" u="none" cap="none" strike="noStrike">
                <a:solidFill>
                  <a:srgbClr val="0158AA"/>
                </a:solidFill>
                <a:latin typeface="Montserrat"/>
                <a:ea typeface="Montserrat"/>
                <a:cs typeface="Montserrat"/>
                <a:sym typeface="Montserrat"/>
              </a:rPr>
              <a:t>Use these design resources in your Canva Presentation.</a:t>
            </a:r>
            <a:endParaRPr/>
          </a:p>
        </p:txBody>
      </p:sp>
      <p:sp>
        <p:nvSpPr>
          <p:cNvPr id="318" name="Google Shape;318;p22"/>
          <p:cNvSpPr txBox="1"/>
          <p:nvPr/>
        </p:nvSpPr>
        <p:spPr>
          <a:xfrm>
            <a:off x="11706206" y="9915836"/>
            <a:ext cx="5916757" cy="175524"/>
          </a:xfrm>
          <a:prstGeom prst="rect">
            <a:avLst/>
          </a:prstGeom>
          <a:noFill/>
          <a:ln>
            <a:noFill/>
          </a:ln>
        </p:spPr>
        <p:txBody>
          <a:bodyPr anchorCtr="0" anchor="t" bIns="0" lIns="0" spcFirstLastPara="1" rIns="0" wrap="square" tIns="0">
            <a:spAutoFit/>
          </a:bodyPr>
          <a:lstStyle/>
          <a:p>
            <a:pPr indent="0" lvl="1" marL="0" marR="0" rtl="0" algn="r">
              <a:lnSpc>
                <a:spcPct val="122018"/>
              </a:lnSpc>
              <a:spcBef>
                <a:spcPts val="0"/>
              </a:spcBef>
              <a:spcAft>
                <a:spcPts val="0"/>
              </a:spcAft>
              <a:buNone/>
            </a:pPr>
            <a:r>
              <a:rPr b="1" i="0" lang="en-US" sz="1199" u="none" cap="none" strike="noStrike">
                <a:solidFill>
                  <a:srgbClr val="0158AA"/>
                </a:solidFill>
                <a:latin typeface="Montserrat"/>
                <a:ea typeface="Montserrat"/>
                <a:cs typeface="Montserrat"/>
                <a:sym typeface="Montserrat"/>
              </a:rPr>
              <a:t>DON'T FORGET TO DELETE THIS PAGE BEFORE PRESENTING. </a:t>
            </a:r>
            <a:endParaRPr/>
          </a:p>
        </p:txBody>
      </p:sp>
      <p:sp>
        <p:nvSpPr>
          <p:cNvPr id="319" name="Google Shape;319;p22"/>
          <p:cNvSpPr txBox="1"/>
          <p:nvPr/>
        </p:nvSpPr>
        <p:spPr>
          <a:xfrm>
            <a:off x="5469973" y="553424"/>
            <a:ext cx="7348055" cy="74231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5600" u="none" cap="none" strike="noStrike">
                <a:solidFill>
                  <a:srgbClr val="0158AA"/>
                </a:solidFill>
                <a:latin typeface="Montserrat"/>
                <a:ea typeface="Montserrat"/>
                <a:cs typeface="Montserrat"/>
                <a:sym typeface="Montserrat"/>
              </a:rPr>
              <a:t>Resource Page</a:t>
            </a:r>
            <a:endParaRPr/>
          </a:p>
        </p:txBody>
      </p:sp>
      <p:sp>
        <p:nvSpPr>
          <p:cNvPr id="320" name="Google Shape;320;p22"/>
          <p:cNvSpPr txBox="1"/>
          <p:nvPr/>
        </p:nvSpPr>
        <p:spPr>
          <a:xfrm>
            <a:off x="1747770" y="2702908"/>
            <a:ext cx="3150536" cy="374650"/>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1" i="0" lang="en-US" sz="2499" u="none" cap="none" strike="noStrike">
                <a:solidFill>
                  <a:srgbClr val="0158AA"/>
                </a:solidFill>
                <a:latin typeface="Montserrat"/>
                <a:ea typeface="Montserrat"/>
                <a:cs typeface="Montserrat"/>
                <a:sym typeface="Montserrat"/>
              </a:rPr>
              <a:t>FONTS</a:t>
            </a:r>
            <a:endParaRPr/>
          </a:p>
        </p:txBody>
      </p:sp>
      <p:sp>
        <p:nvSpPr>
          <p:cNvPr id="321" name="Google Shape;321;p22"/>
          <p:cNvSpPr txBox="1"/>
          <p:nvPr/>
        </p:nvSpPr>
        <p:spPr>
          <a:xfrm>
            <a:off x="10146183" y="2702908"/>
            <a:ext cx="3440581" cy="374650"/>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1" i="0" lang="en-US" sz="2499" u="none" cap="none" strike="noStrike">
                <a:solidFill>
                  <a:srgbClr val="0158AA"/>
                </a:solidFill>
                <a:latin typeface="Montserrat"/>
                <a:ea typeface="Montserrat"/>
                <a:cs typeface="Montserrat"/>
                <a:sym typeface="Montserrat"/>
              </a:rPr>
              <a:t>DESIGN ELEMENTS</a:t>
            </a:r>
            <a:endParaRPr/>
          </a:p>
        </p:txBody>
      </p:sp>
      <p:sp>
        <p:nvSpPr>
          <p:cNvPr id="322" name="Google Shape;322;p22"/>
          <p:cNvSpPr txBox="1"/>
          <p:nvPr/>
        </p:nvSpPr>
        <p:spPr>
          <a:xfrm>
            <a:off x="1747770" y="7306047"/>
            <a:ext cx="3150536" cy="374650"/>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1" i="0" lang="en-US" sz="2499" u="none" cap="none" strike="noStrike">
                <a:solidFill>
                  <a:srgbClr val="0158AA"/>
                </a:solidFill>
                <a:latin typeface="Montserrat"/>
                <a:ea typeface="Montserrat"/>
                <a:cs typeface="Montserrat"/>
                <a:sym typeface="Montserrat"/>
              </a:rPr>
              <a:t>COLORS</a:t>
            </a:r>
            <a:endParaRPr/>
          </a:p>
        </p:txBody>
      </p:sp>
      <p:sp>
        <p:nvSpPr>
          <p:cNvPr id="323" name="Google Shape;323;p22"/>
          <p:cNvSpPr txBox="1"/>
          <p:nvPr/>
        </p:nvSpPr>
        <p:spPr>
          <a:xfrm>
            <a:off x="3563185" y="8973552"/>
            <a:ext cx="1221374" cy="170942"/>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1" i="0" lang="en-US" sz="1300" u="none" cap="none" strike="noStrike">
                <a:solidFill>
                  <a:srgbClr val="0158AA"/>
                </a:solidFill>
                <a:latin typeface="Montserrat"/>
                <a:ea typeface="Montserrat"/>
                <a:cs typeface="Montserrat"/>
                <a:sym typeface="Montserrat"/>
              </a:rPr>
              <a:t>#FCE64D</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7" name="Shape 327"/>
        <p:cNvGrpSpPr/>
        <p:nvPr/>
      </p:nvGrpSpPr>
      <p:grpSpPr>
        <a:xfrm>
          <a:off x="0" y="0"/>
          <a:ext cx="0" cy="0"/>
          <a:chOff x="0" y="0"/>
          <a:chExt cx="0" cy="0"/>
        </a:xfrm>
      </p:grpSpPr>
      <p:grpSp>
        <p:nvGrpSpPr>
          <p:cNvPr id="328" name="Google Shape;328;p23"/>
          <p:cNvGrpSpPr/>
          <p:nvPr/>
        </p:nvGrpSpPr>
        <p:grpSpPr>
          <a:xfrm>
            <a:off x="5995272" y="2401409"/>
            <a:ext cx="6297456" cy="2611613"/>
            <a:chOff x="0" y="-28575"/>
            <a:chExt cx="1658589" cy="687832"/>
          </a:xfrm>
        </p:grpSpPr>
        <p:sp>
          <p:nvSpPr>
            <p:cNvPr id="329" name="Google Shape;329;p23"/>
            <p:cNvSpPr/>
            <p:nvPr/>
          </p:nvSpPr>
          <p:spPr>
            <a:xfrm>
              <a:off x="0" y="0"/>
              <a:ext cx="1658589" cy="659257"/>
            </a:xfrm>
            <a:custGeom>
              <a:rect b="b" l="l" r="r" t="t"/>
              <a:pathLst>
                <a:path extrusionOk="0" h="659257" w="1658589">
                  <a:moveTo>
                    <a:pt x="29505" y="0"/>
                  </a:moveTo>
                  <a:lnTo>
                    <a:pt x="1629084" y="0"/>
                  </a:lnTo>
                  <a:cubicBezTo>
                    <a:pt x="1636910" y="0"/>
                    <a:pt x="1644414" y="3109"/>
                    <a:pt x="1649948" y="8642"/>
                  </a:cubicBezTo>
                  <a:cubicBezTo>
                    <a:pt x="1655481" y="14175"/>
                    <a:pt x="1658589" y="21680"/>
                    <a:pt x="1658589" y="29505"/>
                  </a:cubicBezTo>
                  <a:lnTo>
                    <a:pt x="1658589" y="629752"/>
                  </a:lnTo>
                  <a:cubicBezTo>
                    <a:pt x="1658589" y="637577"/>
                    <a:pt x="1655481" y="645082"/>
                    <a:pt x="1649948" y="650615"/>
                  </a:cubicBezTo>
                  <a:cubicBezTo>
                    <a:pt x="1644414" y="656149"/>
                    <a:pt x="1636910" y="659257"/>
                    <a:pt x="1629084" y="659257"/>
                  </a:cubicBezTo>
                  <a:lnTo>
                    <a:pt x="29505" y="659257"/>
                  </a:lnTo>
                  <a:cubicBezTo>
                    <a:pt x="21680" y="659257"/>
                    <a:pt x="14175" y="656149"/>
                    <a:pt x="8642" y="650615"/>
                  </a:cubicBezTo>
                  <a:cubicBezTo>
                    <a:pt x="3109" y="645082"/>
                    <a:pt x="0" y="637577"/>
                    <a:pt x="0" y="629752"/>
                  </a:cubicBezTo>
                  <a:lnTo>
                    <a:pt x="0" y="29505"/>
                  </a:lnTo>
                  <a:cubicBezTo>
                    <a:pt x="0" y="21680"/>
                    <a:pt x="3109" y="14175"/>
                    <a:pt x="8642" y="8642"/>
                  </a:cubicBezTo>
                  <a:cubicBezTo>
                    <a:pt x="14175" y="3109"/>
                    <a:pt x="21680" y="0"/>
                    <a:pt x="29505" y="0"/>
                  </a:cubicBezTo>
                  <a:close/>
                </a:path>
              </a:pathLst>
            </a:custGeom>
            <a:solidFill>
              <a:srgbClr val="000000">
                <a:alpha val="0"/>
              </a:srgbClr>
            </a:solidFill>
            <a:ln cap="rnd" cmpd="sng" w="38100">
              <a:solidFill>
                <a:srgbClr val="0158A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p23"/>
            <p:cNvSpPr txBox="1"/>
            <p:nvPr/>
          </p:nvSpPr>
          <p:spPr>
            <a:xfrm>
              <a:off x="0" y="-28575"/>
              <a:ext cx="1658589" cy="687832"/>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31" name="Google Shape;331;p23"/>
          <p:cNvGrpSpPr/>
          <p:nvPr/>
        </p:nvGrpSpPr>
        <p:grpSpPr>
          <a:xfrm>
            <a:off x="5995272" y="5476026"/>
            <a:ext cx="6297456" cy="2611613"/>
            <a:chOff x="0" y="-28575"/>
            <a:chExt cx="1658589" cy="687832"/>
          </a:xfrm>
        </p:grpSpPr>
        <p:sp>
          <p:nvSpPr>
            <p:cNvPr id="332" name="Google Shape;332;p23"/>
            <p:cNvSpPr/>
            <p:nvPr/>
          </p:nvSpPr>
          <p:spPr>
            <a:xfrm>
              <a:off x="0" y="0"/>
              <a:ext cx="1658589" cy="659257"/>
            </a:xfrm>
            <a:custGeom>
              <a:rect b="b" l="l" r="r" t="t"/>
              <a:pathLst>
                <a:path extrusionOk="0" h="659257" w="1658589">
                  <a:moveTo>
                    <a:pt x="29505" y="0"/>
                  </a:moveTo>
                  <a:lnTo>
                    <a:pt x="1629084" y="0"/>
                  </a:lnTo>
                  <a:cubicBezTo>
                    <a:pt x="1636910" y="0"/>
                    <a:pt x="1644414" y="3109"/>
                    <a:pt x="1649948" y="8642"/>
                  </a:cubicBezTo>
                  <a:cubicBezTo>
                    <a:pt x="1655481" y="14175"/>
                    <a:pt x="1658589" y="21680"/>
                    <a:pt x="1658589" y="29505"/>
                  </a:cubicBezTo>
                  <a:lnTo>
                    <a:pt x="1658589" y="629752"/>
                  </a:lnTo>
                  <a:cubicBezTo>
                    <a:pt x="1658589" y="637577"/>
                    <a:pt x="1655481" y="645082"/>
                    <a:pt x="1649948" y="650615"/>
                  </a:cubicBezTo>
                  <a:cubicBezTo>
                    <a:pt x="1644414" y="656149"/>
                    <a:pt x="1636910" y="659257"/>
                    <a:pt x="1629084" y="659257"/>
                  </a:cubicBezTo>
                  <a:lnTo>
                    <a:pt x="29505" y="659257"/>
                  </a:lnTo>
                  <a:cubicBezTo>
                    <a:pt x="21680" y="659257"/>
                    <a:pt x="14175" y="656149"/>
                    <a:pt x="8642" y="650615"/>
                  </a:cubicBezTo>
                  <a:cubicBezTo>
                    <a:pt x="3109" y="645082"/>
                    <a:pt x="0" y="637577"/>
                    <a:pt x="0" y="629752"/>
                  </a:cubicBezTo>
                  <a:lnTo>
                    <a:pt x="0" y="29505"/>
                  </a:lnTo>
                  <a:cubicBezTo>
                    <a:pt x="0" y="21680"/>
                    <a:pt x="3109" y="14175"/>
                    <a:pt x="8642" y="8642"/>
                  </a:cubicBezTo>
                  <a:cubicBezTo>
                    <a:pt x="14175" y="3109"/>
                    <a:pt x="21680" y="0"/>
                    <a:pt x="29505" y="0"/>
                  </a:cubicBezTo>
                  <a:close/>
                </a:path>
              </a:pathLst>
            </a:custGeom>
            <a:solidFill>
              <a:srgbClr val="000000">
                <a:alpha val="0"/>
              </a:srgbClr>
            </a:solidFill>
            <a:ln cap="rnd" cmpd="sng" w="38100">
              <a:solidFill>
                <a:srgbClr val="0158A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 name="Google Shape;333;p23"/>
            <p:cNvSpPr txBox="1"/>
            <p:nvPr/>
          </p:nvSpPr>
          <p:spPr>
            <a:xfrm>
              <a:off x="0" y="-28575"/>
              <a:ext cx="1658589" cy="687832"/>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34" name="Google Shape;334;p23"/>
          <p:cNvSpPr txBox="1"/>
          <p:nvPr/>
        </p:nvSpPr>
        <p:spPr>
          <a:xfrm>
            <a:off x="3377480" y="1642941"/>
            <a:ext cx="11533039" cy="327787"/>
          </a:xfrm>
          <a:prstGeom prst="rect">
            <a:avLst/>
          </a:prstGeom>
          <a:noFill/>
          <a:ln>
            <a:noFill/>
          </a:ln>
        </p:spPr>
        <p:txBody>
          <a:bodyPr anchorCtr="0" anchor="t" bIns="0" lIns="0" spcFirstLastPara="1" rIns="0" wrap="square" tIns="0">
            <a:spAutoFit/>
          </a:bodyPr>
          <a:lstStyle/>
          <a:p>
            <a:pPr indent="0" lvl="1" marL="0" marR="0" rtl="0" algn="ctr">
              <a:lnSpc>
                <a:spcPct val="122010"/>
              </a:lnSpc>
              <a:spcBef>
                <a:spcPts val="0"/>
              </a:spcBef>
              <a:spcAft>
                <a:spcPts val="0"/>
              </a:spcAft>
              <a:buNone/>
            </a:pPr>
            <a:r>
              <a:rPr b="0" i="0" lang="en-US" sz="2199" u="none" cap="none" strike="noStrike">
                <a:solidFill>
                  <a:srgbClr val="0158AA"/>
                </a:solidFill>
                <a:latin typeface="Montserrat"/>
                <a:ea typeface="Montserrat"/>
                <a:cs typeface="Montserrat"/>
                <a:sym typeface="Montserrat"/>
              </a:rPr>
              <a:t>This presentation template is free for everyone to use thanks to the following:</a:t>
            </a:r>
            <a:endParaRPr/>
          </a:p>
        </p:txBody>
      </p:sp>
      <p:sp>
        <p:nvSpPr>
          <p:cNvPr id="335" name="Google Shape;335;p23"/>
          <p:cNvSpPr txBox="1"/>
          <p:nvPr/>
        </p:nvSpPr>
        <p:spPr>
          <a:xfrm>
            <a:off x="7108732" y="8846312"/>
            <a:ext cx="4070535" cy="421513"/>
          </a:xfrm>
          <a:prstGeom prst="rect">
            <a:avLst/>
          </a:prstGeom>
          <a:noFill/>
          <a:ln>
            <a:noFill/>
          </a:ln>
        </p:spPr>
        <p:txBody>
          <a:bodyPr anchorCtr="0" anchor="t" bIns="0" lIns="0" spcFirstLastPara="1" rIns="0" wrap="square" tIns="0">
            <a:spAutoFit/>
          </a:bodyPr>
          <a:lstStyle/>
          <a:p>
            <a:pPr indent="0" lvl="1" marL="0" marR="0" rtl="0" algn="ctr">
              <a:lnSpc>
                <a:spcPct val="122007"/>
              </a:lnSpc>
              <a:spcBef>
                <a:spcPts val="0"/>
              </a:spcBef>
              <a:spcAft>
                <a:spcPts val="0"/>
              </a:spcAft>
              <a:buNone/>
            </a:pPr>
            <a:r>
              <a:rPr b="1" i="0" lang="en-US" sz="2799" u="none" cap="none" strike="noStrike">
                <a:solidFill>
                  <a:srgbClr val="0158AA"/>
                </a:solidFill>
                <a:latin typeface="Montserrat"/>
                <a:ea typeface="Montserrat"/>
                <a:cs typeface="Montserrat"/>
                <a:sym typeface="Montserrat"/>
              </a:rPr>
              <a:t>Happy designing!</a:t>
            </a:r>
            <a:endParaRPr/>
          </a:p>
        </p:txBody>
      </p:sp>
      <p:sp>
        <p:nvSpPr>
          <p:cNvPr id="336" name="Google Shape;336;p23"/>
          <p:cNvSpPr txBox="1"/>
          <p:nvPr/>
        </p:nvSpPr>
        <p:spPr>
          <a:xfrm>
            <a:off x="4210005" y="4357790"/>
            <a:ext cx="9867990" cy="299720"/>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US" sz="2000" u="none" cap="none" strike="noStrike">
                <a:solidFill>
                  <a:srgbClr val="0158AA"/>
                </a:solidFill>
                <a:latin typeface="Montserrat"/>
                <a:ea typeface="Montserrat"/>
                <a:cs typeface="Montserrat"/>
                <a:sym typeface="Montserrat"/>
              </a:rPr>
              <a:t>for the presentation template</a:t>
            </a:r>
            <a:endParaRPr/>
          </a:p>
        </p:txBody>
      </p:sp>
      <p:sp>
        <p:nvSpPr>
          <p:cNvPr id="337" name="Google Shape;337;p23"/>
          <p:cNvSpPr txBox="1"/>
          <p:nvPr/>
        </p:nvSpPr>
        <p:spPr>
          <a:xfrm>
            <a:off x="4210005" y="7062298"/>
            <a:ext cx="9867990" cy="299720"/>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US" sz="2000" u="none" cap="none" strike="noStrike">
                <a:solidFill>
                  <a:srgbClr val="0158AA"/>
                </a:solidFill>
                <a:latin typeface="Montserrat"/>
                <a:ea typeface="Montserrat"/>
                <a:cs typeface="Montserrat"/>
                <a:sym typeface="Montserrat"/>
              </a:rPr>
              <a:t>for the photos</a:t>
            </a:r>
            <a:endParaRPr/>
          </a:p>
        </p:txBody>
      </p:sp>
      <p:sp>
        <p:nvSpPr>
          <p:cNvPr id="338" name="Google Shape;338;p23"/>
          <p:cNvSpPr txBox="1"/>
          <p:nvPr/>
        </p:nvSpPr>
        <p:spPr>
          <a:xfrm>
            <a:off x="5469973" y="750324"/>
            <a:ext cx="7348055" cy="74231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5600" u="none" cap="none" strike="noStrike">
                <a:solidFill>
                  <a:srgbClr val="0158AA"/>
                </a:solidFill>
                <a:latin typeface="Montserrat"/>
                <a:ea typeface="Montserrat"/>
                <a:cs typeface="Montserrat"/>
                <a:sym typeface="Montserrat"/>
              </a:rPr>
              <a:t>Credits</a:t>
            </a:r>
            <a:endParaRPr/>
          </a:p>
        </p:txBody>
      </p:sp>
      <p:sp>
        <p:nvSpPr>
          <p:cNvPr id="339" name="Google Shape;339;p23"/>
          <p:cNvSpPr txBox="1"/>
          <p:nvPr/>
        </p:nvSpPr>
        <p:spPr>
          <a:xfrm>
            <a:off x="6110027" y="6320306"/>
            <a:ext cx="6067945" cy="624517"/>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4712" u="none" cap="none" strike="noStrike">
                <a:solidFill>
                  <a:srgbClr val="0158AA"/>
                </a:solidFill>
                <a:latin typeface="Montserrat"/>
                <a:ea typeface="Montserrat"/>
                <a:cs typeface="Montserrat"/>
                <a:sym typeface="Montserrat"/>
              </a:rPr>
              <a:t>Pexels, Pixabay</a:t>
            </a:r>
            <a:endParaRPr/>
          </a:p>
        </p:txBody>
      </p:sp>
      <p:pic>
        <p:nvPicPr>
          <p:cNvPr id="340" name="Google Shape;340;p23"/>
          <p:cNvPicPr preferRelativeResize="0"/>
          <p:nvPr/>
        </p:nvPicPr>
        <p:blipFill>
          <a:blip r:embed="rId3">
            <a:alphaModFix/>
          </a:blip>
          <a:stretch>
            <a:fillRect/>
          </a:stretch>
        </p:blipFill>
        <p:spPr>
          <a:xfrm>
            <a:off x="6753569" y="2937669"/>
            <a:ext cx="4774145" cy="1206100"/>
          </a:xfrm>
          <a:prstGeom prst="rect">
            <a:avLst/>
          </a:prstGeom>
          <a:noFill/>
          <a:ln>
            <a:noFill/>
          </a:ln>
        </p:spPr>
      </p:pic>
    </p:spTree>
  </p:cSld>
  <p:clrMapOvr>
    <a:masterClrMapping/>
  </p:clrMapOvr>
  <p:transition spd="slow">
    <p:push/>
  </p:transition>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 name="Shape 40"/>
        <p:cNvGrpSpPr/>
        <p:nvPr/>
      </p:nvGrpSpPr>
      <p:grpSpPr>
        <a:xfrm>
          <a:off x="0" y="0"/>
          <a:ext cx="0" cy="0"/>
          <a:chOff x="0" y="0"/>
          <a:chExt cx="0" cy="0"/>
        </a:xfrm>
      </p:grpSpPr>
      <p:pic>
        <p:nvPicPr>
          <p:cNvPr id="41" name="Google Shape;41;p7"/>
          <p:cNvPicPr preferRelativeResize="0"/>
          <p:nvPr/>
        </p:nvPicPr>
        <p:blipFill>
          <a:blip r:embed="rId3">
            <a:alphaModFix/>
          </a:blip>
          <a:stretch>
            <a:fillRect/>
          </a:stretch>
        </p:blipFill>
        <p:spPr>
          <a:xfrm>
            <a:off x="12805025" y="1031269"/>
            <a:ext cx="5482974" cy="8224461"/>
          </a:xfrm>
          <a:prstGeom prst="rect">
            <a:avLst/>
          </a:prstGeom>
          <a:noFill/>
          <a:ln>
            <a:noFill/>
          </a:ln>
        </p:spPr>
      </p:pic>
      <p:sp>
        <p:nvSpPr>
          <p:cNvPr id="42" name="Google Shape;42;p7"/>
          <p:cNvSpPr txBox="1"/>
          <p:nvPr/>
        </p:nvSpPr>
        <p:spPr>
          <a:xfrm>
            <a:off x="1028700" y="1566350"/>
            <a:ext cx="10459500" cy="1354500"/>
          </a:xfrm>
          <a:prstGeom prst="rect">
            <a:avLst/>
          </a:prstGeom>
          <a:noFill/>
          <a:ln>
            <a:noFill/>
          </a:ln>
        </p:spPr>
        <p:txBody>
          <a:bodyPr anchorCtr="0" anchor="t" bIns="0" lIns="0" spcFirstLastPara="1" rIns="0" wrap="square" tIns="0">
            <a:spAutoFit/>
          </a:bodyPr>
          <a:lstStyle/>
          <a:p>
            <a:pPr indent="0" lvl="0" marL="0" marR="0" rtl="0" algn="l">
              <a:lnSpc>
                <a:spcPct val="140004"/>
              </a:lnSpc>
              <a:spcBef>
                <a:spcPts val="0"/>
              </a:spcBef>
              <a:spcAft>
                <a:spcPts val="0"/>
              </a:spcAft>
              <a:buNone/>
            </a:pPr>
            <a:r>
              <a:rPr b="1" i="0" lang="en-US" sz="8799" u="none" cap="none" strike="noStrike">
                <a:solidFill>
                  <a:srgbClr val="0158AA"/>
                </a:solidFill>
                <a:latin typeface="Montserrat Black"/>
                <a:ea typeface="Montserrat Black"/>
                <a:cs typeface="Montserrat Black"/>
                <a:sym typeface="Montserrat Black"/>
              </a:rPr>
              <a:t>INTRODUCTION</a:t>
            </a:r>
            <a:endParaRPr/>
          </a:p>
        </p:txBody>
      </p:sp>
      <p:sp>
        <p:nvSpPr>
          <p:cNvPr id="43" name="Google Shape;43;p7"/>
          <p:cNvSpPr txBox="1"/>
          <p:nvPr/>
        </p:nvSpPr>
        <p:spPr>
          <a:xfrm>
            <a:off x="7870225" y="9771725"/>
            <a:ext cx="2547600" cy="2154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400" u="none" cap="none" strike="noStrike">
                <a:solidFill>
                  <a:srgbClr val="0158AA"/>
                </a:solidFill>
                <a:latin typeface="Montserrat Black"/>
                <a:ea typeface="Montserrat Black"/>
                <a:cs typeface="Montserrat Black"/>
                <a:sym typeface="Montserrat Black"/>
              </a:rPr>
              <a:t>VISUAL ARTS MAJOR</a:t>
            </a:r>
            <a:endParaRPr/>
          </a:p>
        </p:txBody>
      </p:sp>
      <p:sp>
        <p:nvSpPr>
          <p:cNvPr id="44" name="Google Shape;44;p7"/>
          <p:cNvSpPr txBox="1"/>
          <p:nvPr/>
        </p:nvSpPr>
        <p:spPr>
          <a:xfrm>
            <a:off x="1028700" y="9771725"/>
            <a:ext cx="2044200" cy="2154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1400" u="none" cap="none" strike="noStrike">
                <a:solidFill>
                  <a:srgbClr val="0158AA"/>
                </a:solidFill>
                <a:latin typeface="Montserrat Black"/>
                <a:ea typeface="Montserrat Black"/>
                <a:cs typeface="Montserrat Black"/>
                <a:sym typeface="Montserrat Black"/>
              </a:rPr>
              <a:t>SLIDESCARNIVAL</a:t>
            </a:r>
            <a:endParaRPr/>
          </a:p>
        </p:txBody>
      </p:sp>
      <p:sp>
        <p:nvSpPr>
          <p:cNvPr id="45" name="Google Shape;45;p7"/>
          <p:cNvSpPr txBox="1"/>
          <p:nvPr/>
        </p:nvSpPr>
        <p:spPr>
          <a:xfrm>
            <a:off x="15603725" y="9771725"/>
            <a:ext cx="1655700" cy="21540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1" i="0" lang="en-US" sz="1400" u="none" cap="none" strike="noStrike">
                <a:solidFill>
                  <a:srgbClr val="0158AA"/>
                </a:solidFill>
                <a:latin typeface="Montserrat Black"/>
                <a:ea typeface="Montserrat Black"/>
                <a:cs typeface="Montserrat Black"/>
                <a:sym typeface="Montserrat Black"/>
              </a:rPr>
              <a:t>08/O6/2024</a:t>
            </a:r>
            <a:endParaRPr/>
          </a:p>
        </p:txBody>
      </p:sp>
      <p:sp>
        <p:nvSpPr>
          <p:cNvPr id="46" name="Google Shape;46;p7"/>
          <p:cNvSpPr txBox="1"/>
          <p:nvPr/>
        </p:nvSpPr>
        <p:spPr>
          <a:xfrm>
            <a:off x="1028700" y="3173850"/>
            <a:ext cx="6954000" cy="1354500"/>
          </a:xfrm>
          <a:prstGeom prst="rect">
            <a:avLst/>
          </a:prstGeom>
          <a:noFill/>
          <a:ln>
            <a:noFill/>
          </a:ln>
        </p:spPr>
        <p:txBody>
          <a:bodyPr anchorCtr="0" anchor="t" bIns="0" lIns="0" spcFirstLastPara="1" rIns="0" wrap="square" tIns="0">
            <a:spAutoFit/>
          </a:bodyPr>
          <a:lstStyle/>
          <a:p>
            <a:pPr indent="0" lvl="0" marL="0" marR="0" rtl="0" algn="l">
              <a:lnSpc>
                <a:spcPct val="140004"/>
              </a:lnSpc>
              <a:spcBef>
                <a:spcPts val="0"/>
              </a:spcBef>
              <a:spcAft>
                <a:spcPts val="0"/>
              </a:spcAft>
              <a:buNone/>
            </a:pPr>
            <a:r>
              <a:rPr b="1" i="0" lang="en-US" sz="8799" u="none" cap="none" strike="noStrike">
                <a:solidFill>
                  <a:srgbClr val="0158AA"/>
                </a:solidFill>
                <a:latin typeface="Montserrat Black"/>
                <a:ea typeface="Montserrat Black"/>
                <a:cs typeface="Montserrat Black"/>
                <a:sym typeface="Montserrat Black"/>
              </a:rPr>
              <a:t>ABOUT US</a:t>
            </a:r>
            <a:endParaRPr/>
          </a:p>
        </p:txBody>
      </p:sp>
      <p:sp>
        <p:nvSpPr>
          <p:cNvPr id="47" name="Google Shape;47;p7"/>
          <p:cNvSpPr txBox="1"/>
          <p:nvPr/>
        </p:nvSpPr>
        <p:spPr>
          <a:xfrm>
            <a:off x="1028700" y="4780909"/>
            <a:ext cx="10805700" cy="1354500"/>
          </a:xfrm>
          <a:prstGeom prst="rect">
            <a:avLst/>
          </a:prstGeom>
          <a:noFill/>
          <a:ln>
            <a:noFill/>
          </a:ln>
        </p:spPr>
        <p:txBody>
          <a:bodyPr anchorCtr="0" anchor="t" bIns="0" lIns="0" spcFirstLastPara="1" rIns="0" wrap="square" tIns="0">
            <a:spAutoFit/>
          </a:bodyPr>
          <a:lstStyle/>
          <a:p>
            <a:pPr indent="0" lvl="0" marL="0" marR="0" rtl="0" algn="l">
              <a:lnSpc>
                <a:spcPct val="140004"/>
              </a:lnSpc>
              <a:spcBef>
                <a:spcPts val="0"/>
              </a:spcBef>
              <a:spcAft>
                <a:spcPts val="0"/>
              </a:spcAft>
              <a:buNone/>
            </a:pPr>
            <a:r>
              <a:rPr b="1" i="0" lang="en-US" sz="8799" u="none" cap="none" strike="noStrike">
                <a:solidFill>
                  <a:srgbClr val="0158AA"/>
                </a:solidFill>
                <a:latin typeface="Montserrat Black"/>
                <a:ea typeface="Montserrat Black"/>
                <a:cs typeface="Montserrat Black"/>
                <a:sym typeface="Montserrat Black"/>
              </a:rPr>
              <a:t>OUR PRODUCTS</a:t>
            </a:r>
            <a:endParaRPr/>
          </a:p>
        </p:txBody>
      </p:sp>
      <p:sp>
        <p:nvSpPr>
          <p:cNvPr id="48" name="Google Shape;48;p7"/>
          <p:cNvSpPr txBox="1"/>
          <p:nvPr/>
        </p:nvSpPr>
        <p:spPr>
          <a:xfrm>
            <a:off x="1028700" y="6387969"/>
            <a:ext cx="10401900" cy="1354500"/>
          </a:xfrm>
          <a:prstGeom prst="rect">
            <a:avLst/>
          </a:prstGeom>
          <a:noFill/>
          <a:ln>
            <a:noFill/>
          </a:ln>
        </p:spPr>
        <p:txBody>
          <a:bodyPr anchorCtr="0" anchor="t" bIns="0" lIns="0" spcFirstLastPara="1" rIns="0" wrap="square" tIns="0">
            <a:spAutoFit/>
          </a:bodyPr>
          <a:lstStyle/>
          <a:p>
            <a:pPr indent="0" lvl="0" marL="0" marR="0" rtl="0" algn="l">
              <a:lnSpc>
                <a:spcPct val="140004"/>
              </a:lnSpc>
              <a:spcBef>
                <a:spcPts val="0"/>
              </a:spcBef>
              <a:spcAft>
                <a:spcPts val="0"/>
              </a:spcAft>
              <a:buNone/>
            </a:pPr>
            <a:r>
              <a:rPr b="1" i="0" lang="en-US" sz="8799" u="none" cap="none" strike="noStrike">
                <a:solidFill>
                  <a:srgbClr val="0158AA"/>
                </a:solidFill>
                <a:latin typeface="Montserrat Black"/>
                <a:ea typeface="Montserrat Black"/>
                <a:cs typeface="Montserrat Black"/>
                <a:sym typeface="Montserrat Black"/>
              </a:rPr>
              <a:t>CHAPTER TITLE</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E64D"/>
        </a:solidFill>
      </p:bgPr>
    </p:bg>
    <p:spTree>
      <p:nvGrpSpPr>
        <p:cNvPr id="52" name="Shape 52"/>
        <p:cNvGrpSpPr/>
        <p:nvPr/>
      </p:nvGrpSpPr>
      <p:grpSpPr>
        <a:xfrm>
          <a:off x="0" y="0"/>
          <a:ext cx="0" cy="0"/>
          <a:chOff x="0" y="0"/>
          <a:chExt cx="0" cy="0"/>
        </a:xfrm>
      </p:grpSpPr>
      <p:pic>
        <p:nvPicPr>
          <p:cNvPr id="53" name="Google Shape;53;p8"/>
          <p:cNvPicPr preferRelativeResize="0"/>
          <p:nvPr/>
        </p:nvPicPr>
        <p:blipFill>
          <a:blip r:embed="rId3">
            <a:alphaModFix/>
          </a:blip>
          <a:stretch>
            <a:fillRect/>
          </a:stretch>
        </p:blipFill>
        <p:spPr>
          <a:xfrm>
            <a:off x="16176499" y="2286122"/>
            <a:ext cx="4222901" cy="5714758"/>
          </a:xfrm>
          <a:prstGeom prst="rect">
            <a:avLst/>
          </a:prstGeom>
          <a:noFill/>
          <a:ln>
            <a:noFill/>
          </a:ln>
        </p:spPr>
      </p:pic>
      <p:pic>
        <p:nvPicPr>
          <p:cNvPr id="54" name="Google Shape;54;p8"/>
          <p:cNvPicPr preferRelativeResize="0"/>
          <p:nvPr/>
        </p:nvPicPr>
        <p:blipFill>
          <a:blip r:embed="rId3">
            <a:alphaModFix/>
          </a:blip>
          <a:stretch>
            <a:fillRect/>
          </a:stretch>
        </p:blipFill>
        <p:spPr>
          <a:xfrm>
            <a:off x="-2111451" y="2286122"/>
            <a:ext cx="4222901" cy="5714758"/>
          </a:xfrm>
          <a:prstGeom prst="rect">
            <a:avLst/>
          </a:prstGeom>
          <a:noFill/>
          <a:ln>
            <a:noFill/>
          </a:ln>
        </p:spPr>
      </p:pic>
      <p:sp>
        <p:nvSpPr>
          <p:cNvPr id="55" name="Google Shape;55;p8"/>
          <p:cNvSpPr txBox="1"/>
          <p:nvPr/>
        </p:nvSpPr>
        <p:spPr>
          <a:xfrm>
            <a:off x="4317437" y="4312275"/>
            <a:ext cx="9653100" cy="1354500"/>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None/>
            </a:pPr>
            <a:r>
              <a:rPr b="1" i="0" lang="en-US" sz="8799" u="none" cap="none" strike="noStrike">
                <a:solidFill>
                  <a:srgbClr val="0158AA"/>
                </a:solidFill>
                <a:latin typeface="Montserrat Black"/>
                <a:ea typeface="Montserrat Black"/>
                <a:cs typeface="Montserrat Black"/>
                <a:sym typeface="Montserrat Black"/>
              </a:rPr>
              <a:t>INTRODUCTION</a:t>
            </a:r>
            <a:endParaRPr/>
          </a:p>
        </p:txBody>
      </p:sp>
      <p:sp>
        <p:nvSpPr>
          <p:cNvPr id="56" name="Google Shape;56;p8"/>
          <p:cNvSpPr txBox="1"/>
          <p:nvPr/>
        </p:nvSpPr>
        <p:spPr>
          <a:xfrm>
            <a:off x="7935625" y="9771725"/>
            <a:ext cx="2416800" cy="2154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400" u="none" cap="none" strike="noStrike">
                <a:solidFill>
                  <a:srgbClr val="0158AA"/>
                </a:solidFill>
                <a:latin typeface="Montserrat Black"/>
                <a:ea typeface="Montserrat Black"/>
                <a:cs typeface="Montserrat Black"/>
                <a:sym typeface="Montserrat Black"/>
              </a:rPr>
              <a:t>VISUAL ARTS MAJOR</a:t>
            </a:r>
            <a:endParaRPr/>
          </a:p>
        </p:txBody>
      </p:sp>
      <p:sp>
        <p:nvSpPr>
          <p:cNvPr id="57" name="Google Shape;57;p8"/>
          <p:cNvSpPr txBox="1"/>
          <p:nvPr/>
        </p:nvSpPr>
        <p:spPr>
          <a:xfrm>
            <a:off x="1028700" y="9771725"/>
            <a:ext cx="1979100" cy="2154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1400" u="none" cap="none" strike="noStrike">
                <a:solidFill>
                  <a:srgbClr val="0158AA"/>
                </a:solidFill>
                <a:latin typeface="Montserrat Black"/>
                <a:ea typeface="Montserrat Black"/>
                <a:cs typeface="Montserrat Black"/>
                <a:sym typeface="Montserrat Black"/>
              </a:rPr>
              <a:t>SLIDESCARNIVAL</a:t>
            </a:r>
            <a:endParaRPr/>
          </a:p>
        </p:txBody>
      </p:sp>
      <p:sp>
        <p:nvSpPr>
          <p:cNvPr id="58" name="Google Shape;58;p8"/>
          <p:cNvSpPr txBox="1"/>
          <p:nvPr/>
        </p:nvSpPr>
        <p:spPr>
          <a:xfrm>
            <a:off x="15822800" y="9771725"/>
            <a:ext cx="1436400" cy="21540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1" i="0" lang="en-US" sz="1400" u="none" cap="none" strike="noStrike">
                <a:solidFill>
                  <a:srgbClr val="0158AA"/>
                </a:solidFill>
                <a:latin typeface="Montserrat Black"/>
                <a:ea typeface="Montserrat Black"/>
                <a:cs typeface="Montserrat Black"/>
                <a:sym typeface="Montserrat Black"/>
              </a:rPr>
              <a:t>08/O6/2024</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 name="Shape 62"/>
        <p:cNvGrpSpPr/>
        <p:nvPr/>
      </p:nvGrpSpPr>
      <p:grpSpPr>
        <a:xfrm>
          <a:off x="0" y="0"/>
          <a:ext cx="0" cy="0"/>
          <a:chOff x="0" y="0"/>
          <a:chExt cx="0" cy="0"/>
        </a:xfrm>
      </p:grpSpPr>
      <p:pic>
        <p:nvPicPr>
          <p:cNvPr id="63" name="Google Shape;63;p9"/>
          <p:cNvPicPr preferRelativeResize="0"/>
          <p:nvPr/>
        </p:nvPicPr>
        <p:blipFill>
          <a:blip r:embed="rId3">
            <a:alphaModFix/>
          </a:blip>
          <a:stretch>
            <a:fillRect/>
          </a:stretch>
        </p:blipFill>
        <p:spPr>
          <a:xfrm>
            <a:off x="0" y="2162813"/>
            <a:ext cx="6939499" cy="5366341"/>
          </a:xfrm>
          <a:prstGeom prst="rect">
            <a:avLst/>
          </a:prstGeom>
          <a:noFill/>
          <a:ln>
            <a:noFill/>
          </a:ln>
        </p:spPr>
      </p:pic>
      <p:sp>
        <p:nvSpPr>
          <p:cNvPr id="64" name="Google Shape;64;p9"/>
          <p:cNvSpPr txBox="1"/>
          <p:nvPr/>
        </p:nvSpPr>
        <p:spPr>
          <a:xfrm>
            <a:off x="7583309" y="2343785"/>
            <a:ext cx="9675900" cy="21669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1" i="0" lang="en-US" sz="8799" u="none" cap="none" strike="noStrike">
                <a:solidFill>
                  <a:srgbClr val="0158AA"/>
                </a:solidFill>
                <a:latin typeface="Montserrat Black"/>
                <a:ea typeface="Montserrat Black"/>
                <a:cs typeface="Montserrat Black"/>
                <a:sym typeface="Montserrat Black"/>
              </a:rPr>
              <a:t>WELCOME TO PRESENTATION</a:t>
            </a:r>
            <a:endParaRPr/>
          </a:p>
        </p:txBody>
      </p:sp>
      <p:sp>
        <p:nvSpPr>
          <p:cNvPr id="65" name="Google Shape;65;p9"/>
          <p:cNvSpPr txBox="1"/>
          <p:nvPr/>
        </p:nvSpPr>
        <p:spPr>
          <a:xfrm>
            <a:off x="7892025" y="9771725"/>
            <a:ext cx="2504100" cy="2154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400" u="none" cap="none" strike="noStrike">
                <a:solidFill>
                  <a:srgbClr val="0158AA"/>
                </a:solidFill>
                <a:latin typeface="Montserrat Black"/>
                <a:ea typeface="Montserrat Black"/>
                <a:cs typeface="Montserrat Black"/>
                <a:sym typeface="Montserrat Black"/>
              </a:rPr>
              <a:t>VISUAL ARTS MAJOR</a:t>
            </a:r>
            <a:endParaRPr/>
          </a:p>
        </p:txBody>
      </p:sp>
      <p:sp>
        <p:nvSpPr>
          <p:cNvPr id="66" name="Google Shape;66;p9"/>
          <p:cNvSpPr txBox="1"/>
          <p:nvPr/>
        </p:nvSpPr>
        <p:spPr>
          <a:xfrm>
            <a:off x="1028700" y="9771725"/>
            <a:ext cx="1891800" cy="2154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1400" u="none" cap="none" strike="noStrike">
                <a:solidFill>
                  <a:srgbClr val="0158AA"/>
                </a:solidFill>
                <a:latin typeface="Montserrat Black"/>
                <a:ea typeface="Montserrat Black"/>
                <a:cs typeface="Montserrat Black"/>
                <a:sym typeface="Montserrat Black"/>
              </a:rPr>
              <a:t>SLIDESCARNIVAL</a:t>
            </a:r>
            <a:endParaRPr/>
          </a:p>
        </p:txBody>
      </p:sp>
      <p:sp>
        <p:nvSpPr>
          <p:cNvPr id="67" name="Google Shape;67;p9"/>
          <p:cNvSpPr txBox="1"/>
          <p:nvPr/>
        </p:nvSpPr>
        <p:spPr>
          <a:xfrm>
            <a:off x="15888175" y="9771725"/>
            <a:ext cx="1371000" cy="21540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1" i="0" lang="en-US" sz="1400" u="none" cap="none" strike="noStrike">
                <a:solidFill>
                  <a:srgbClr val="0158AA"/>
                </a:solidFill>
                <a:latin typeface="Montserrat Black"/>
                <a:ea typeface="Montserrat Black"/>
                <a:cs typeface="Montserrat Black"/>
                <a:sym typeface="Montserrat Black"/>
              </a:rPr>
              <a:t>08/O6/2024</a:t>
            </a:r>
            <a:endParaRPr/>
          </a:p>
        </p:txBody>
      </p:sp>
      <p:sp>
        <p:nvSpPr>
          <p:cNvPr id="68" name="Google Shape;68;p9"/>
          <p:cNvSpPr txBox="1"/>
          <p:nvPr/>
        </p:nvSpPr>
        <p:spPr>
          <a:xfrm>
            <a:off x="7583309" y="4577080"/>
            <a:ext cx="9675900" cy="30384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100" u="none" cap="none" strike="noStrike">
                <a:solidFill>
                  <a:srgbClr val="0158AA"/>
                </a:solidFill>
                <a:latin typeface="Montserrat Medium"/>
                <a:ea typeface="Montserrat Medium"/>
                <a:cs typeface="Montserrat Medium"/>
                <a:sym typeface="Montserrat Medium"/>
              </a:rPr>
              <a:t>I'm Rain, and I'll be sharing with you my beautiful ideas. Follow me at @reallygreatsite to learn more.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E64D"/>
        </a:solidFill>
      </p:bgPr>
    </p:bg>
    <p:spTree>
      <p:nvGrpSpPr>
        <p:cNvPr id="72" name="Shape 72"/>
        <p:cNvGrpSpPr/>
        <p:nvPr/>
      </p:nvGrpSpPr>
      <p:grpSpPr>
        <a:xfrm>
          <a:off x="0" y="0"/>
          <a:ext cx="0" cy="0"/>
          <a:chOff x="0" y="0"/>
          <a:chExt cx="0" cy="0"/>
        </a:xfrm>
      </p:grpSpPr>
      <p:pic>
        <p:nvPicPr>
          <p:cNvPr id="73" name="Google Shape;73;p10"/>
          <p:cNvPicPr preferRelativeResize="0"/>
          <p:nvPr/>
        </p:nvPicPr>
        <p:blipFill>
          <a:blip r:embed="rId3">
            <a:alphaModFix/>
          </a:blip>
          <a:stretch>
            <a:fillRect/>
          </a:stretch>
        </p:blipFill>
        <p:spPr>
          <a:xfrm>
            <a:off x="13929075" y="2848350"/>
            <a:ext cx="6264699" cy="4600039"/>
          </a:xfrm>
          <a:prstGeom prst="rect">
            <a:avLst/>
          </a:prstGeom>
          <a:noFill/>
          <a:ln>
            <a:noFill/>
          </a:ln>
        </p:spPr>
      </p:pic>
      <p:pic>
        <p:nvPicPr>
          <p:cNvPr id="74" name="Google Shape;74;p10"/>
          <p:cNvPicPr preferRelativeResize="0"/>
          <p:nvPr/>
        </p:nvPicPr>
        <p:blipFill>
          <a:blip r:embed="rId3">
            <a:alphaModFix/>
          </a:blip>
          <a:stretch>
            <a:fillRect/>
          </a:stretch>
        </p:blipFill>
        <p:spPr>
          <a:xfrm>
            <a:off x="-1905675" y="2848350"/>
            <a:ext cx="6264699" cy="4600039"/>
          </a:xfrm>
          <a:prstGeom prst="rect">
            <a:avLst/>
          </a:prstGeom>
          <a:noFill/>
          <a:ln>
            <a:noFill/>
          </a:ln>
        </p:spPr>
      </p:pic>
      <p:sp>
        <p:nvSpPr>
          <p:cNvPr id="75" name="Google Shape;75;p10"/>
          <p:cNvSpPr txBox="1"/>
          <p:nvPr/>
        </p:nvSpPr>
        <p:spPr>
          <a:xfrm>
            <a:off x="5603600" y="4312275"/>
            <a:ext cx="7080900" cy="1354500"/>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None/>
            </a:pPr>
            <a:r>
              <a:rPr b="1" i="0" lang="en-US" sz="8799" u="none" cap="none" strike="noStrike">
                <a:solidFill>
                  <a:srgbClr val="0158AA"/>
                </a:solidFill>
                <a:latin typeface="Montserrat Black"/>
                <a:ea typeface="Montserrat Black"/>
                <a:cs typeface="Montserrat Black"/>
                <a:sym typeface="Montserrat Black"/>
              </a:rPr>
              <a:t>ABOUT US</a:t>
            </a:r>
            <a:endParaRPr/>
          </a:p>
        </p:txBody>
      </p:sp>
      <p:sp>
        <p:nvSpPr>
          <p:cNvPr id="76" name="Google Shape;76;p10"/>
          <p:cNvSpPr txBox="1"/>
          <p:nvPr/>
        </p:nvSpPr>
        <p:spPr>
          <a:xfrm>
            <a:off x="7804850" y="9771725"/>
            <a:ext cx="2678400" cy="2154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400" u="none" cap="none" strike="noStrike">
                <a:solidFill>
                  <a:srgbClr val="0158AA"/>
                </a:solidFill>
                <a:latin typeface="Montserrat Black"/>
                <a:ea typeface="Montserrat Black"/>
                <a:cs typeface="Montserrat Black"/>
                <a:sym typeface="Montserrat Black"/>
              </a:rPr>
              <a:t>VISUAL ARTS MAJOR</a:t>
            </a:r>
            <a:endParaRPr/>
          </a:p>
        </p:txBody>
      </p:sp>
      <p:sp>
        <p:nvSpPr>
          <p:cNvPr id="77" name="Google Shape;77;p10"/>
          <p:cNvSpPr txBox="1"/>
          <p:nvPr/>
        </p:nvSpPr>
        <p:spPr>
          <a:xfrm>
            <a:off x="1028700" y="9771725"/>
            <a:ext cx="2022600" cy="2154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1400" u="none" cap="none" strike="noStrike">
                <a:solidFill>
                  <a:srgbClr val="0158AA"/>
                </a:solidFill>
                <a:latin typeface="Montserrat Black"/>
                <a:ea typeface="Montserrat Black"/>
                <a:cs typeface="Montserrat Black"/>
                <a:sym typeface="Montserrat Black"/>
              </a:rPr>
              <a:t>SLIDESCARNIVAL</a:t>
            </a:r>
            <a:endParaRPr/>
          </a:p>
        </p:txBody>
      </p:sp>
      <p:sp>
        <p:nvSpPr>
          <p:cNvPr id="78" name="Google Shape;78;p10"/>
          <p:cNvSpPr txBox="1"/>
          <p:nvPr/>
        </p:nvSpPr>
        <p:spPr>
          <a:xfrm>
            <a:off x="15844600" y="9771725"/>
            <a:ext cx="1414800" cy="21540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1" i="0" lang="en-US" sz="1400" u="none" cap="none" strike="noStrike">
                <a:solidFill>
                  <a:srgbClr val="0158AA"/>
                </a:solidFill>
                <a:latin typeface="Montserrat Black"/>
                <a:ea typeface="Montserrat Black"/>
                <a:cs typeface="Montserrat Black"/>
                <a:sym typeface="Montserrat Black"/>
              </a:rPr>
              <a:t>08/O6/2024</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 name="Shape 82"/>
        <p:cNvGrpSpPr/>
        <p:nvPr/>
      </p:nvGrpSpPr>
      <p:grpSpPr>
        <a:xfrm>
          <a:off x="0" y="0"/>
          <a:ext cx="0" cy="0"/>
          <a:chOff x="0" y="0"/>
          <a:chExt cx="0" cy="0"/>
        </a:xfrm>
      </p:grpSpPr>
      <p:sp>
        <p:nvSpPr>
          <p:cNvPr id="83" name="Google Shape;83;p11"/>
          <p:cNvSpPr txBox="1"/>
          <p:nvPr/>
        </p:nvSpPr>
        <p:spPr>
          <a:xfrm>
            <a:off x="1028700" y="1467601"/>
            <a:ext cx="8115300" cy="75846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1" i="0" lang="en-US" sz="8799" u="none" cap="none" strike="noStrike">
                <a:solidFill>
                  <a:srgbClr val="0158AA"/>
                </a:solidFill>
                <a:latin typeface="Montserrat Black"/>
                <a:ea typeface="Montserrat Black"/>
                <a:cs typeface="Montserrat Black"/>
                <a:sym typeface="Montserrat Black"/>
              </a:rPr>
              <a:t>Our company was created with the vision to be the best in the industry.</a:t>
            </a:r>
            <a:endParaRPr/>
          </a:p>
        </p:txBody>
      </p:sp>
      <p:sp>
        <p:nvSpPr>
          <p:cNvPr id="84" name="Google Shape;84;p11"/>
          <p:cNvSpPr txBox="1"/>
          <p:nvPr/>
        </p:nvSpPr>
        <p:spPr>
          <a:xfrm>
            <a:off x="7646500" y="9771725"/>
            <a:ext cx="2994900" cy="2154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400" u="none" cap="none" strike="noStrike">
                <a:solidFill>
                  <a:srgbClr val="0158AA"/>
                </a:solidFill>
                <a:latin typeface="Montserrat Black"/>
                <a:ea typeface="Montserrat Black"/>
                <a:cs typeface="Montserrat Black"/>
                <a:sym typeface="Montserrat Black"/>
              </a:rPr>
              <a:t>VISUAL ARTS MAJOR</a:t>
            </a:r>
            <a:endParaRPr/>
          </a:p>
        </p:txBody>
      </p:sp>
      <p:sp>
        <p:nvSpPr>
          <p:cNvPr id="85" name="Google Shape;85;p11"/>
          <p:cNvSpPr txBox="1"/>
          <p:nvPr/>
        </p:nvSpPr>
        <p:spPr>
          <a:xfrm>
            <a:off x="1028700" y="9771725"/>
            <a:ext cx="1992600" cy="2154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1400" u="none" cap="none" strike="noStrike">
                <a:solidFill>
                  <a:srgbClr val="0158AA"/>
                </a:solidFill>
                <a:latin typeface="Montserrat Black"/>
                <a:ea typeface="Montserrat Black"/>
                <a:cs typeface="Montserrat Black"/>
                <a:sym typeface="Montserrat Black"/>
              </a:rPr>
              <a:t>SLIDESCARNIVAL</a:t>
            </a:r>
            <a:endParaRPr/>
          </a:p>
        </p:txBody>
      </p:sp>
      <p:sp>
        <p:nvSpPr>
          <p:cNvPr id="86" name="Google Shape;86;p11"/>
          <p:cNvSpPr txBox="1"/>
          <p:nvPr/>
        </p:nvSpPr>
        <p:spPr>
          <a:xfrm>
            <a:off x="15997150" y="9771725"/>
            <a:ext cx="1262100" cy="21540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1" i="0" lang="en-US" sz="1400" u="none" cap="none" strike="noStrike">
                <a:solidFill>
                  <a:srgbClr val="0158AA"/>
                </a:solidFill>
                <a:latin typeface="Montserrat Black"/>
                <a:ea typeface="Montserrat Black"/>
                <a:cs typeface="Montserrat Black"/>
                <a:sym typeface="Montserrat Black"/>
              </a:rPr>
              <a:t>08/O6/2024</a:t>
            </a:r>
            <a:endParaRPr/>
          </a:p>
        </p:txBody>
      </p:sp>
      <p:sp>
        <p:nvSpPr>
          <p:cNvPr id="87" name="Google Shape;87;p11"/>
          <p:cNvSpPr txBox="1"/>
          <p:nvPr/>
        </p:nvSpPr>
        <p:spPr>
          <a:xfrm>
            <a:off x="10641498" y="1229476"/>
            <a:ext cx="6617700" cy="4926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200" u="none" cap="none" strike="noStrike">
                <a:solidFill>
                  <a:srgbClr val="0158AA"/>
                </a:solidFill>
                <a:latin typeface="Montserrat"/>
                <a:ea typeface="Montserrat"/>
                <a:cs typeface="Montserrat"/>
                <a:sym typeface="Montserrat"/>
              </a:rPr>
              <a:t>Who we are?</a:t>
            </a:r>
            <a:endParaRPr/>
          </a:p>
        </p:txBody>
      </p:sp>
      <p:sp>
        <p:nvSpPr>
          <p:cNvPr id="88" name="Google Shape;88;p11"/>
          <p:cNvSpPr txBox="1"/>
          <p:nvPr/>
        </p:nvSpPr>
        <p:spPr>
          <a:xfrm>
            <a:off x="10641498" y="1732396"/>
            <a:ext cx="6617700" cy="18747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100" u="none" cap="none" strike="noStrike">
                <a:solidFill>
                  <a:srgbClr val="0158AA"/>
                </a:solidFill>
                <a:latin typeface="Montserrat Medium"/>
                <a:ea typeface="Montserrat Medium"/>
                <a:cs typeface="Montserrat Medium"/>
                <a:sym typeface="Montserrat Medium"/>
              </a:rPr>
              <a:t>Elaborate on your topic here. Lorem ipsum dolor sit amet, consectetur adipiscing elit, sed do eiusmod tempor incididunt ut labore et dolore magna aliqua. A diam maecenas sed enim ut sem viverra aliquet eget.</a:t>
            </a:r>
            <a:endParaRPr/>
          </a:p>
        </p:txBody>
      </p:sp>
      <p:sp>
        <p:nvSpPr>
          <p:cNvPr id="89" name="Google Shape;89;p11"/>
          <p:cNvSpPr txBox="1"/>
          <p:nvPr/>
        </p:nvSpPr>
        <p:spPr>
          <a:xfrm>
            <a:off x="10641498" y="3942599"/>
            <a:ext cx="6617700" cy="4926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200" u="none" cap="none" strike="noStrike">
                <a:solidFill>
                  <a:srgbClr val="0158AA"/>
                </a:solidFill>
                <a:latin typeface="Montserrat"/>
                <a:ea typeface="Montserrat"/>
                <a:cs typeface="Montserrat"/>
                <a:sym typeface="Montserrat"/>
              </a:rPr>
              <a:t>What we do?</a:t>
            </a:r>
            <a:endParaRPr/>
          </a:p>
        </p:txBody>
      </p:sp>
      <p:sp>
        <p:nvSpPr>
          <p:cNvPr id="90" name="Google Shape;90;p11"/>
          <p:cNvSpPr txBox="1"/>
          <p:nvPr/>
        </p:nvSpPr>
        <p:spPr>
          <a:xfrm>
            <a:off x="10641498" y="4445519"/>
            <a:ext cx="6617700" cy="18747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100" u="none" cap="none" strike="noStrike">
                <a:solidFill>
                  <a:srgbClr val="0158AA"/>
                </a:solidFill>
                <a:latin typeface="Montserrat Medium"/>
                <a:ea typeface="Montserrat Medium"/>
                <a:cs typeface="Montserrat Medium"/>
                <a:sym typeface="Montserrat Medium"/>
              </a:rPr>
              <a:t>Elaborate on your topic here. Lorem ipsum dolor sit amet, consectetur adipiscing elit, sed do eiusmod tempor incididunt ut labore et dolore magna aliqua. A diam maecenas sed enim ut sem viverra aliquet eget.</a:t>
            </a:r>
            <a:endParaRPr/>
          </a:p>
        </p:txBody>
      </p:sp>
      <p:sp>
        <p:nvSpPr>
          <p:cNvPr id="91" name="Google Shape;91;p11"/>
          <p:cNvSpPr txBox="1"/>
          <p:nvPr/>
        </p:nvSpPr>
        <p:spPr>
          <a:xfrm>
            <a:off x="10641498" y="6655319"/>
            <a:ext cx="6617700" cy="4926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200" u="none" cap="none" strike="noStrike">
                <a:solidFill>
                  <a:srgbClr val="0158AA"/>
                </a:solidFill>
                <a:latin typeface="Montserrat"/>
                <a:ea typeface="Montserrat"/>
                <a:cs typeface="Montserrat"/>
                <a:sym typeface="Montserrat"/>
              </a:rPr>
              <a:t>Why we do?</a:t>
            </a:r>
            <a:endParaRPr/>
          </a:p>
        </p:txBody>
      </p:sp>
      <p:sp>
        <p:nvSpPr>
          <p:cNvPr id="92" name="Google Shape;92;p11"/>
          <p:cNvSpPr txBox="1"/>
          <p:nvPr/>
        </p:nvSpPr>
        <p:spPr>
          <a:xfrm>
            <a:off x="10641498" y="7158239"/>
            <a:ext cx="6617700" cy="18747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100" u="none" cap="none" strike="noStrike">
                <a:solidFill>
                  <a:srgbClr val="0158AA"/>
                </a:solidFill>
                <a:latin typeface="Montserrat Medium"/>
                <a:ea typeface="Montserrat Medium"/>
                <a:cs typeface="Montserrat Medium"/>
                <a:sym typeface="Montserrat Medium"/>
              </a:rPr>
              <a:t>Elaborate on your topic here. Lorem ipsum dolor sit amet, consectetur adipiscing elit, sed do eiusmod tempor incididunt ut labore et dolore magna aliqua. A diam maecenas sed enim ut sem viverra aliquet eget.</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 name="Shape 96"/>
        <p:cNvGrpSpPr/>
        <p:nvPr/>
      </p:nvGrpSpPr>
      <p:grpSpPr>
        <a:xfrm>
          <a:off x="0" y="0"/>
          <a:ext cx="0" cy="0"/>
          <a:chOff x="0" y="0"/>
          <a:chExt cx="0" cy="0"/>
        </a:xfrm>
      </p:grpSpPr>
      <p:pic>
        <p:nvPicPr>
          <p:cNvPr id="97" name="Google Shape;97;p12"/>
          <p:cNvPicPr preferRelativeResize="0"/>
          <p:nvPr/>
        </p:nvPicPr>
        <p:blipFill>
          <a:blip r:embed="rId3">
            <a:alphaModFix/>
          </a:blip>
          <a:stretch>
            <a:fillRect/>
          </a:stretch>
        </p:blipFill>
        <p:spPr>
          <a:xfrm>
            <a:off x="1028700" y="4648199"/>
            <a:ext cx="16222413" cy="4610101"/>
          </a:xfrm>
          <a:prstGeom prst="rect">
            <a:avLst/>
          </a:prstGeom>
          <a:noFill/>
          <a:ln>
            <a:noFill/>
          </a:ln>
        </p:spPr>
      </p:pic>
      <p:sp>
        <p:nvSpPr>
          <p:cNvPr id="98" name="Google Shape;98;p12"/>
          <p:cNvSpPr txBox="1"/>
          <p:nvPr/>
        </p:nvSpPr>
        <p:spPr>
          <a:xfrm>
            <a:off x="7892025" y="9771725"/>
            <a:ext cx="2504100" cy="2154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400" u="none" cap="none" strike="noStrike">
                <a:solidFill>
                  <a:srgbClr val="0158AA"/>
                </a:solidFill>
                <a:latin typeface="Montserrat Black"/>
                <a:ea typeface="Montserrat Black"/>
                <a:cs typeface="Montserrat Black"/>
                <a:sym typeface="Montserrat Black"/>
              </a:rPr>
              <a:t>VISUAL ARTS MAJOR</a:t>
            </a:r>
            <a:endParaRPr/>
          </a:p>
        </p:txBody>
      </p:sp>
      <p:sp>
        <p:nvSpPr>
          <p:cNvPr id="99" name="Google Shape;99;p12"/>
          <p:cNvSpPr txBox="1"/>
          <p:nvPr/>
        </p:nvSpPr>
        <p:spPr>
          <a:xfrm>
            <a:off x="1028700" y="9771725"/>
            <a:ext cx="2218800" cy="2154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1400" u="none" cap="none" strike="noStrike">
                <a:solidFill>
                  <a:srgbClr val="0158AA"/>
                </a:solidFill>
                <a:latin typeface="Montserrat Black"/>
                <a:ea typeface="Montserrat Black"/>
                <a:cs typeface="Montserrat Black"/>
                <a:sym typeface="Montserrat Black"/>
              </a:rPr>
              <a:t>SLIDESCARNIVAL</a:t>
            </a:r>
            <a:endParaRPr/>
          </a:p>
        </p:txBody>
      </p:sp>
      <p:sp>
        <p:nvSpPr>
          <p:cNvPr id="100" name="Google Shape;100;p12"/>
          <p:cNvSpPr txBox="1"/>
          <p:nvPr/>
        </p:nvSpPr>
        <p:spPr>
          <a:xfrm>
            <a:off x="15801000" y="9771725"/>
            <a:ext cx="1458300" cy="21540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1" i="0" lang="en-US" sz="1400" u="none" cap="none" strike="noStrike">
                <a:solidFill>
                  <a:srgbClr val="0158AA"/>
                </a:solidFill>
                <a:latin typeface="Montserrat Black"/>
                <a:ea typeface="Montserrat Black"/>
                <a:cs typeface="Montserrat Black"/>
                <a:sym typeface="Montserrat Black"/>
              </a:rPr>
              <a:t>08/O6/2024</a:t>
            </a:r>
            <a:endParaRPr/>
          </a:p>
        </p:txBody>
      </p:sp>
      <p:sp>
        <p:nvSpPr>
          <p:cNvPr id="101" name="Google Shape;101;p12"/>
          <p:cNvSpPr txBox="1"/>
          <p:nvPr/>
        </p:nvSpPr>
        <p:spPr>
          <a:xfrm>
            <a:off x="1028700" y="1209675"/>
            <a:ext cx="16230600" cy="10836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1" i="0" lang="en-US" sz="8799" u="none" cap="none" strike="noStrike">
                <a:solidFill>
                  <a:srgbClr val="0158AA"/>
                </a:solidFill>
                <a:latin typeface="Montserrat Black"/>
                <a:ea typeface="Montserrat Black"/>
                <a:cs typeface="Montserrat Black"/>
                <a:sym typeface="Montserrat Black"/>
              </a:rPr>
              <a:t>OUR HISTORY</a:t>
            </a:r>
            <a:endParaRPr/>
          </a:p>
        </p:txBody>
      </p:sp>
      <p:sp>
        <p:nvSpPr>
          <p:cNvPr id="102" name="Google Shape;102;p12"/>
          <p:cNvSpPr txBox="1"/>
          <p:nvPr/>
        </p:nvSpPr>
        <p:spPr>
          <a:xfrm>
            <a:off x="1028700" y="2328544"/>
            <a:ext cx="16230600" cy="18747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100" u="none" cap="none" strike="noStrike">
                <a:solidFill>
                  <a:srgbClr val="0158AA"/>
                </a:solidFill>
                <a:latin typeface="Montserrat Medium"/>
                <a:ea typeface="Montserrat Medium"/>
                <a:cs typeface="Montserrat Medium"/>
                <a:sym typeface="Montserrat Medium"/>
              </a:rPr>
              <a:t>Presentations are communication tools that can be used as demonstrations, lectures, speeches, reports, and more. It is mostly presented before an audience. </a:t>
            </a:r>
            <a:endParaRPr/>
          </a:p>
          <a:p>
            <a:pPr indent="0" lvl="0" marL="0" marR="0" rtl="0" algn="l">
              <a:lnSpc>
                <a:spcPct val="120000"/>
              </a:lnSpc>
              <a:spcBef>
                <a:spcPts val="0"/>
              </a:spcBef>
              <a:spcAft>
                <a:spcPts val="0"/>
              </a:spcAft>
              <a:buNone/>
            </a:pPr>
            <a:r>
              <a:rPr b="0" i="0" lang="en-US" sz="2100" u="none" cap="none" strike="noStrike">
                <a:solidFill>
                  <a:srgbClr val="0158AA"/>
                </a:solidFill>
                <a:latin typeface="Montserrat Medium"/>
                <a:ea typeface="Montserrat Medium"/>
                <a:cs typeface="Montserrat Medium"/>
                <a:sym typeface="Montserrat Medium"/>
              </a:rPr>
              <a:t>Lorem ipsum dolor sit amet, consectetur adipiscing elit, sed do eiusmod tempor incididunt ut labore et dolore magna aliqua. Semper quis lectus nulla at. Risus quis varius quam quisque id diam vel quam. Dictum fusce ut placerat orci. Orci porta non pulvinar neque laoreet. Lectus vestibulum mattis ullamcorper velit.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 name="Shape 106"/>
        <p:cNvGrpSpPr/>
        <p:nvPr/>
      </p:nvGrpSpPr>
      <p:grpSpPr>
        <a:xfrm>
          <a:off x="0" y="0"/>
          <a:ext cx="0" cy="0"/>
          <a:chOff x="0" y="0"/>
          <a:chExt cx="0" cy="0"/>
        </a:xfrm>
      </p:grpSpPr>
      <p:cxnSp>
        <p:nvCxnSpPr>
          <p:cNvPr id="107" name="Google Shape;107;p13"/>
          <p:cNvCxnSpPr/>
          <p:nvPr/>
        </p:nvCxnSpPr>
        <p:spPr>
          <a:xfrm>
            <a:off x="0" y="5701700"/>
            <a:ext cx="18288000" cy="0"/>
          </a:xfrm>
          <a:prstGeom prst="straightConnector1">
            <a:avLst/>
          </a:prstGeom>
          <a:noFill/>
          <a:ln cap="flat" cmpd="sng" w="38100">
            <a:solidFill>
              <a:srgbClr val="0158AA"/>
            </a:solidFill>
            <a:prstDash val="solid"/>
            <a:round/>
            <a:headEnd len="sm" w="sm" type="none"/>
            <a:tailEnd len="sm" w="sm" type="none"/>
          </a:ln>
        </p:spPr>
      </p:cxnSp>
      <p:grpSp>
        <p:nvGrpSpPr>
          <p:cNvPr id="108" name="Google Shape;108;p13"/>
          <p:cNvGrpSpPr/>
          <p:nvPr/>
        </p:nvGrpSpPr>
        <p:grpSpPr>
          <a:xfrm>
            <a:off x="3053165" y="5579005"/>
            <a:ext cx="245389" cy="245389"/>
            <a:chOff x="0" y="0"/>
            <a:chExt cx="812800" cy="812800"/>
          </a:xfrm>
        </p:grpSpPr>
        <p:sp>
          <p:nvSpPr>
            <p:cNvPr id="109" name="Google Shape;109;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158A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p13"/>
            <p:cNvSpPr txBox="1"/>
            <p:nvPr/>
          </p:nvSpPr>
          <p:spPr>
            <a:xfrm>
              <a:off x="76200" y="47625"/>
              <a:ext cx="660400" cy="688975"/>
            </a:xfrm>
            <a:prstGeom prst="rect">
              <a:avLst/>
            </a:prstGeom>
            <a:noFill/>
            <a:ln>
              <a:noFill/>
            </a:ln>
          </p:spPr>
          <p:txBody>
            <a:bodyPr anchorCtr="0" anchor="ctr" bIns="50800" lIns="50800" spcFirstLastPara="1" rIns="50800" wrap="square" tIns="50800">
              <a:noAutofit/>
            </a:bodyPr>
            <a:lstStyle/>
            <a:p>
              <a:pPr indent="0" lvl="0" marL="0" marR="0" rtl="0" algn="ctr">
                <a:lnSpc>
                  <a:spcPct val="1088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1" name="Google Shape;111;p13"/>
          <p:cNvGrpSpPr/>
          <p:nvPr/>
        </p:nvGrpSpPr>
        <p:grpSpPr>
          <a:xfrm>
            <a:off x="9021306" y="5579005"/>
            <a:ext cx="245389" cy="245389"/>
            <a:chOff x="0" y="0"/>
            <a:chExt cx="812800" cy="812800"/>
          </a:xfrm>
        </p:grpSpPr>
        <p:sp>
          <p:nvSpPr>
            <p:cNvPr id="112" name="Google Shape;112;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158A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13"/>
            <p:cNvSpPr txBox="1"/>
            <p:nvPr/>
          </p:nvSpPr>
          <p:spPr>
            <a:xfrm>
              <a:off x="76200" y="47625"/>
              <a:ext cx="660400" cy="688975"/>
            </a:xfrm>
            <a:prstGeom prst="rect">
              <a:avLst/>
            </a:prstGeom>
            <a:noFill/>
            <a:ln>
              <a:noFill/>
            </a:ln>
          </p:spPr>
          <p:txBody>
            <a:bodyPr anchorCtr="0" anchor="ctr" bIns="50800" lIns="50800" spcFirstLastPara="1" rIns="50800" wrap="square" tIns="50800">
              <a:noAutofit/>
            </a:bodyPr>
            <a:lstStyle/>
            <a:p>
              <a:pPr indent="0" lvl="0" marL="0" marR="0" rtl="0" algn="ctr">
                <a:lnSpc>
                  <a:spcPct val="1088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114" name="Google Shape;114;p13"/>
          <p:cNvPicPr preferRelativeResize="0"/>
          <p:nvPr/>
        </p:nvPicPr>
        <p:blipFill>
          <a:blip r:embed="rId3">
            <a:alphaModFix/>
          </a:blip>
          <a:stretch>
            <a:fillRect/>
          </a:stretch>
        </p:blipFill>
        <p:spPr>
          <a:xfrm>
            <a:off x="1028705" y="6065533"/>
            <a:ext cx="4290925" cy="3008717"/>
          </a:xfrm>
          <a:prstGeom prst="rect">
            <a:avLst/>
          </a:prstGeom>
          <a:noFill/>
          <a:ln>
            <a:noFill/>
          </a:ln>
        </p:spPr>
      </p:pic>
      <p:pic>
        <p:nvPicPr>
          <p:cNvPr id="115" name="Google Shape;115;p13"/>
          <p:cNvPicPr preferRelativeResize="0"/>
          <p:nvPr/>
        </p:nvPicPr>
        <p:blipFill>
          <a:blip r:embed="rId4">
            <a:alphaModFix/>
          </a:blip>
          <a:stretch>
            <a:fillRect/>
          </a:stretch>
        </p:blipFill>
        <p:spPr>
          <a:xfrm>
            <a:off x="6997730" y="2366658"/>
            <a:ext cx="4290925" cy="3008717"/>
          </a:xfrm>
          <a:prstGeom prst="rect">
            <a:avLst/>
          </a:prstGeom>
          <a:noFill/>
          <a:ln>
            <a:noFill/>
          </a:ln>
        </p:spPr>
      </p:pic>
      <p:pic>
        <p:nvPicPr>
          <p:cNvPr id="116" name="Google Shape;116;p13"/>
          <p:cNvPicPr preferRelativeResize="0"/>
          <p:nvPr/>
        </p:nvPicPr>
        <p:blipFill>
          <a:blip r:embed="rId5">
            <a:alphaModFix/>
          </a:blip>
          <a:stretch>
            <a:fillRect/>
          </a:stretch>
        </p:blipFill>
        <p:spPr>
          <a:xfrm>
            <a:off x="12982962" y="6075850"/>
            <a:ext cx="4276212" cy="2998400"/>
          </a:xfrm>
          <a:prstGeom prst="rect">
            <a:avLst/>
          </a:prstGeom>
          <a:noFill/>
          <a:ln>
            <a:noFill/>
          </a:ln>
        </p:spPr>
      </p:pic>
      <p:grpSp>
        <p:nvGrpSpPr>
          <p:cNvPr id="117" name="Google Shape;117;p13"/>
          <p:cNvGrpSpPr/>
          <p:nvPr/>
        </p:nvGrpSpPr>
        <p:grpSpPr>
          <a:xfrm>
            <a:off x="14991219" y="5579005"/>
            <a:ext cx="245389" cy="245389"/>
            <a:chOff x="0" y="0"/>
            <a:chExt cx="812800" cy="812800"/>
          </a:xfrm>
        </p:grpSpPr>
        <p:sp>
          <p:nvSpPr>
            <p:cNvPr id="118" name="Google Shape;118;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158A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p13"/>
            <p:cNvSpPr txBox="1"/>
            <p:nvPr/>
          </p:nvSpPr>
          <p:spPr>
            <a:xfrm>
              <a:off x="76200" y="47625"/>
              <a:ext cx="660400" cy="688975"/>
            </a:xfrm>
            <a:prstGeom prst="rect">
              <a:avLst/>
            </a:prstGeom>
            <a:noFill/>
            <a:ln>
              <a:noFill/>
            </a:ln>
          </p:spPr>
          <p:txBody>
            <a:bodyPr anchorCtr="0" anchor="ctr" bIns="50800" lIns="50800" spcFirstLastPara="1" rIns="50800" wrap="square" tIns="50800">
              <a:noAutofit/>
            </a:bodyPr>
            <a:lstStyle/>
            <a:p>
              <a:pPr indent="0" lvl="0" marL="0" marR="0" rtl="0" algn="ctr">
                <a:lnSpc>
                  <a:spcPct val="1088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20" name="Google Shape;120;p13"/>
          <p:cNvSpPr txBox="1"/>
          <p:nvPr/>
        </p:nvSpPr>
        <p:spPr>
          <a:xfrm>
            <a:off x="7783050" y="9771725"/>
            <a:ext cx="2721900" cy="2154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400" u="none" cap="none" strike="noStrike">
                <a:solidFill>
                  <a:srgbClr val="0158AA"/>
                </a:solidFill>
                <a:latin typeface="Montserrat Black"/>
                <a:ea typeface="Montserrat Black"/>
                <a:cs typeface="Montserrat Black"/>
                <a:sym typeface="Montserrat Black"/>
              </a:rPr>
              <a:t>VISUAL ARTS MAJOR</a:t>
            </a:r>
            <a:endParaRPr/>
          </a:p>
        </p:txBody>
      </p:sp>
      <p:sp>
        <p:nvSpPr>
          <p:cNvPr id="121" name="Google Shape;121;p13"/>
          <p:cNvSpPr txBox="1"/>
          <p:nvPr/>
        </p:nvSpPr>
        <p:spPr>
          <a:xfrm>
            <a:off x="1028700" y="9771725"/>
            <a:ext cx="1992600" cy="2154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1400" u="none" cap="none" strike="noStrike">
                <a:solidFill>
                  <a:srgbClr val="0158AA"/>
                </a:solidFill>
                <a:latin typeface="Montserrat Black"/>
                <a:ea typeface="Montserrat Black"/>
                <a:cs typeface="Montserrat Black"/>
                <a:sym typeface="Montserrat Black"/>
              </a:rPr>
              <a:t>SLIDESCARNIVAL</a:t>
            </a:r>
            <a:endParaRPr/>
          </a:p>
        </p:txBody>
      </p:sp>
      <p:sp>
        <p:nvSpPr>
          <p:cNvPr id="122" name="Google Shape;122;p13"/>
          <p:cNvSpPr txBox="1"/>
          <p:nvPr/>
        </p:nvSpPr>
        <p:spPr>
          <a:xfrm>
            <a:off x="15931775" y="9771725"/>
            <a:ext cx="1327500" cy="21540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1" i="0" lang="en-US" sz="1400" u="none" cap="none" strike="noStrike">
                <a:solidFill>
                  <a:srgbClr val="0158AA"/>
                </a:solidFill>
                <a:latin typeface="Montserrat Black"/>
                <a:ea typeface="Montserrat Black"/>
                <a:cs typeface="Montserrat Black"/>
                <a:sym typeface="Montserrat Black"/>
              </a:rPr>
              <a:t>08/O6/2024</a:t>
            </a:r>
            <a:endParaRPr/>
          </a:p>
        </p:txBody>
      </p:sp>
      <p:sp>
        <p:nvSpPr>
          <p:cNvPr id="123" name="Google Shape;123;p13"/>
          <p:cNvSpPr txBox="1"/>
          <p:nvPr/>
        </p:nvSpPr>
        <p:spPr>
          <a:xfrm>
            <a:off x="1028700" y="1209675"/>
            <a:ext cx="16230600" cy="10836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1" i="0" lang="en-US" sz="8799" u="none" cap="none" strike="noStrike">
                <a:solidFill>
                  <a:srgbClr val="0158AA"/>
                </a:solidFill>
                <a:latin typeface="Montserrat Black"/>
                <a:ea typeface="Montserrat Black"/>
                <a:cs typeface="Montserrat Black"/>
                <a:sym typeface="Montserrat Black"/>
              </a:rPr>
              <a:t>TIMELINE</a:t>
            </a:r>
            <a:endParaRPr/>
          </a:p>
        </p:txBody>
      </p:sp>
      <p:sp>
        <p:nvSpPr>
          <p:cNvPr id="124" name="Google Shape;124;p13"/>
          <p:cNvSpPr txBox="1"/>
          <p:nvPr/>
        </p:nvSpPr>
        <p:spPr>
          <a:xfrm>
            <a:off x="1028700" y="3762940"/>
            <a:ext cx="4294200" cy="4926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200" u="none" cap="none" strike="noStrike">
                <a:solidFill>
                  <a:srgbClr val="0158AA"/>
                </a:solidFill>
                <a:latin typeface="Montserrat"/>
                <a:ea typeface="Montserrat"/>
                <a:cs typeface="Montserrat"/>
                <a:sym typeface="Montserrat"/>
              </a:rPr>
              <a:t>Main Point</a:t>
            </a:r>
            <a:endParaRPr/>
          </a:p>
        </p:txBody>
      </p:sp>
      <p:sp>
        <p:nvSpPr>
          <p:cNvPr id="125" name="Google Shape;125;p13"/>
          <p:cNvSpPr txBox="1"/>
          <p:nvPr/>
        </p:nvSpPr>
        <p:spPr>
          <a:xfrm>
            <a:off x="1028700" y="4265860"/>
            <a:ext cx="4294200" cy="10989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100" u="none" cap="none" strike="noStrike">
                <a:solidFill>
                  <a:srgbClr val="0158AA"/>
                </a:solidFill>
                <a:latin typeface="Montserrat Medium"/>
                <a:ea typeface="Montserrat Medium"/>
                <a:cs typeface="Montserrat Medium"/>
                <a:sym typeface="Montserrat Medium"/>
              </a:rPr>
              <a:t>Elaborate here.</a:t>
            </a:r>
            <a:endParaRPr/>
          </a:p>
          <a:p>
            <a:pPr indent="0" lvl="0" marL="0" marR="0" rtl="0" algn="l">
              <a:lnSpc>
                <a:spcPct val="120000"/>
              </a:lnSpc>
              <a:spcBef>
                <a:spcPts val="0"/>
              </a:spcBef>
              <a:spcAft>
                <a:spcPts val="0"/>
              </a:spcAft>
              <a:buNone/>
            </a:pPr>
            <a:r>
              <a:rPr b="0" i="0" lang="en-US" sz="2100" u="none" cap="none" strike="noStrike">
                <a:solidFill>
                  <a:srgbClr val="0158AA"/>
                </a:solidFill>
                <a:latin typeface="Montserrat Medium"/>
                <a:ea typeface="Montserrat Medium"/>
                <a:cs typeface="Montserrat Medium"/>
                <a:sym typeface="Montserrat Medium"/>
              </a:rPr>
              <a:t>Lorem ipsum dolor sit amet, consectetur adipiscing elit.</a:t>
            </a:r>
            <a:endParaRPr/>
          </a:p>
        </p:txBody>
      </p:sp>
      <p:sp>
        <p:nvSpPr>
          <p:cNvPr id="126" name="Google Shape;126;p13"/>
          <p:cNvSpPr txBox="1"/>
          <p:nvPr/>
        </p:nvSpPr>
        <p:spPr>
          <a:xfrm>
            <a:off x="12964982" y="3762940"/>
            <a:ext cx="4294200" cy="4926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200" u="none" cap="none" strike="noStrike">
                <a:solidFill>
                  <a:srgbClr val="0158AA"/>
                </a:solidFill>
                <a:latin typeface="Montserrat"/>
                <a:ea typeface="Montserrat"/>
                <a:cs typeface="Montserrat"/>
                <a:sym typeface="Montserrat"/>
              </a:rPr>
              <a:t>Main Point</a:t>
            </a:r>
            <a:endParaRPr/>
          </a:p>
        </p:txBody>
      </p:sp>
      <p:sp>
        <p:nvSpPr>
          <p:cNvPr id="127" name="Google Shape;127;p13"/>
          <p:cNvSpPr txBox="1"/>
          <p:nvPr/>
        </p:nvSpPr>
        <p:spPr>
          <a:xfrm>
            <a:off x="12964982" y="4265860"/>
            <a:ext cx="4294200" cy="10989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100" u="none" cap="none" strike="noStrike">
                <a:solidFill>
                  <a:srgbClr val="0158AA"/>
                </a:solidFill>
                <a:latin typeface="Montserrat Medium"/>
                <a:ea typeface="Montserrat Medium"/>
                <a:cs typeface="Montserrat Medium"/>
                <a:sym typeface="Montserrat Medium"/>
              </a:rPr>
              <a:t>Elaborate here.</a:t>
            </a:r>
            <a:endParaRPr/>
          </a:p>
          <a:p>
            <a:pPr indent="0" lvl="0" marL="0" marR="0" rtl="0" algn="l">
              <a:lnSpc>
                <a:spcPct val="120000"/>
              </a:lnSpc>
              <a:spcBef>
                <a:spcPts val="0"/>
              </a:spcBef>
              <a:spcAft>
                <a:spcPts val="0"/>
              </a:spcAft>
              <a:buNone/>
            </a:pPr>
            <a:r>
              <a:rPr b="0" i="0" lang="en-US" sz="2100" u="none" cap="none" strike="noStrike">
                <a:solidFill>
                  <a:srgbClr val="0158AA"/>
                </a:solidFill>
                <a:latin typeface="Montserrat Medium"/>
                <a:ea typeface="Montserrat Medium"/>
                <a:cs typeface="Montserrat Medium"/>
                <a:sym typeface="Montserrat Medium"/>
              </a:rPr>
              <a:t>Lorem ipsum dolor sit amet, consectetur adipiscing elit.</a:t>
            </a:r>
            <a:endParaRPr/>
          </a:p>
        </p:txBody>
      </p:sp>
      <p:sp>
        <p:nvSpPr>
          <p:cNvPr id="128" name="Google Shape;128;p13"/>
          <p:cNvSpPr txBox="1"/>
          <p:nvPr/>
        </p:nvSpPr>
        <p:spPr>
          <a:xfrm>
            <a:off x="6997727" y="6081569"/>
            <a:ext cx="4294200" cy="4926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200" u="none" cap="none" strike="noStrike">
                <a:solidFill>
                  <a:srgbClr val="0158AA"/>
                </a:solidFill>
                <a:latin typeface="Montserrat"/>
                <a:ea typeface="Montserrat"/>
                <a:cs typeface="Montserrat"/>
                <a:sym typeface="Montserrat"/>
              </a:rPr>
              <a:t>Main Point</a:t>
            </a:r>
            <a:endParaRPr/>
          </a:p>
        </p:txBody>
      </p:sp>
      <p:sp>
        <p:nvSpPr>
          <p:cNvPr id="129" name="Google Shape;129;p13"/>
          <p:cNvSpPr txBox="1"/>
          <p:nvPr/>
        </p:nvSpPr>
        <p:spPr>
          <a:xfrm>
            <a:off x="6997727" y="6584489"/>
            <a:ext cx="4294200" cy="10989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100" u="none" cap="none" strike="noStrike">
                <a:solidFill>
                  <a:srgbClr val="0158AA"/>
                </a:solidFill>
                <a:latin typeface="Montserrat Medium"/>
                <a:ea typeface="Montserrat Medium"/>
                <a:cs typeface="Montserrat Medium"/>
                <a:sym typeface="Montserrat Medium"/>
              </a:rPr>
              <a:t>Elaborate here.</a:t>
            </a:r>
            <a:endParaRPr/>
          </a:p>
          <a:p>
            <a:pPr indent="0" lvl="0" marL="0" marR="0" rtl="0" algn="l">
              <a:lnSpc>
                <a:spcPct val="120000"/>
              </a:lnSpc>
              <a:spcBef>
                <a:spcPts val="0"/>
              </a:spcBef>
              <a:spcAft>
                <a:spcPts val="0"/>
              </a:spcAft>
              <a:buNone/>
            </a:pPr>
            <a:r>
              <a:rPr b="0" i="0" lang="en-US" sz="2100" u="none" cap="none" strike="noStrike">
                <a:solidFill>
                  <a:srgbClr val="0158AA"/>
                </a:solidFill>
                <a:latin typeface="Montserrat Medium"/>
                <a:ea typeface="Montserrat Medium"/>
                <a:cs typeface="Montserrat Medium"/>
                <a:sym typeface="Montserrat Medium"/>
              </a:rPr>
              <a:t>Lorem ipsum dolor sit amet, consectetur adipiscing elit.</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 name="Shape 133"/>
        <p:cNvGrpSpPr/>
        <p:nvPr/>
      </p:nvGrpSpPr>
      <p:grpSpPr>
        <a:xfrm>
          <a:off x="0" y="0"/>
          <a:ext cx="0" cy="0"/>
          <a:chOff x="0" y="0"/>
          <a:chExt cx="0" cy="0"/>
        </a:xfrm>
      </p:grpSpPr>
      <p:pic>
        <p:nvPicPr>
          <p:cNvPr id="134" name="Google Shape;134;p14"/>
          <p:cNvPicPr preferRelativeResize="0"/>
          <p:nvPr/>
        </p:nvPicPr>
        <p:blipFill rotWithShape="1">
          <a:blip r:embed="rId3">
            <a:alphaModFix/>
          </a:blip>
          <a:srcRect b="0" l="0" r="0" t="0"/>
          <a:stretch/>
        </p:blipFill>
        <p:spPr>
          <a:xfrm>
            <a:off x="-594360" y="1624866"/>
            <a:ext cx="19476720" cy="9256494"/>
          </a:xfrm>
          <a:prstGeom prst="rect">
            <a:avLst/>
          </a:prstGeom>
          <a:noFill/>
          <a:ln>
            <a:noFill/>
          </a:ln>
        </p:spPr>
      </p:pic>
      <p:sp>
        <p:nvSpPr>
          <p:cNvPr id="135" name="Google Shape;135;p14"/>
          <p:cNvSpPr txBox="1"/>
          <p:nvPr/>
        </p:nvSpPr>
        <p:spPr>
          <a:xfrm>
            <a:off x="7957400" y="9771725"/>
            <a:ext cx="2373300" cy="2154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400" u="none" cap="none" strike="noStrike">
                <a:solidFill>
                  <a:srgbClr val="0158AA"/>
                </a:solidFill>
                <a:latin typeface="Montserrat Black"/>
                <a:ea typeface="Montserrat Black"/>
                <a:cs typeface="Montserrat Black"/>
                <a:sym typeface="Montserrat Black"/>
              </a:rPr>
              <a:t>VISUAL ARTS MAJOR</a:t>
            </a:r>
            <a:endParaRPr/>
          </a:p>
        </p:txBody>
      </p:sp>
      <p:sp>
        <p:nvSpPr>
          <p:cNvPr id="136" name="Google Shape;136;p14"/>
          <p:cNvSpPr txBox="1"/>
          <p:nvPr/>
        </p:nvSpPr>
        <p:spPr>
          <a:xfrm>
            <a:off x="1028700" y="9771725"/>
            <a:ext cx="1992600" cy="2154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1400" u="none" cap="none" strike="noStrike">
                <a:solidFill>
                  <a:srgbClr val="0158AA"/>
                </a:solidFill>
                <a:latin typeface="Montserrat Black"/>
                <a:ea typeface="Montserrat Black"/>
                <a:cs typeface="Montserrat Black"/>
                <a:sym typeface="Montserrat Black"/>
              </a:rPr>
              <a:t>SLIDESCARNIVAL</a:t>
            </a:r>
            <a:endParaRPr/>
          </a:p>
        </p:txBody>
      </p:sp>
      <p:sp>
        <p:nvSpPr>
          <p:cNvPr id="137" name="Google Shape;137;p14"/>
          <p:cNvSpPr txBox="1"/>
          <p:nvPr/>
        </p:nvSpPr>
        <p:spPr>
          <a:xfrm>
            <a:off x="15801000" y="9771725"/>
            <a:ext cx="1458300" cy="21540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1" i="0" lang="en-US" sz="1400" u="none" cap="none" strike="noStrike">
                <a:solidFill>
                  <a:srgbClr val="0158AA"/>
                </a:solidFill>
                <a:latin typeface="Montserrat Black"/>
                <a:ea typeface="Montserrat Black"/>
                <a:cs typeface="Montserrat Black"/>
                <a:sym typeface="Montserrat Black"/>
              </a:rPr>
              <a:t>08/O6/2024</a:t>
            </a:r>
            <a:endParaRPr/>
          </a:p>
        </p:txBody>
      </p:sp>
      <p:sp>
        <p:nvSpPr>
          <p:cNvPr id="138" name="Google Shape;138;p14"/>
          <p:cNvSpPr txBox="1"/>
          <p:nvPr/>
        </p:nvSpPr>
        <p:spPr>
          <a:xfrm>
            <a:off x="1028700" y="1209675"/>
            <a:ext cx="16230600" cy="10836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1" i="0" lang="en-US" sz="8799" u="none" cap="none" strike="noStrike">
                <a:solidFill>
                  <a:srgbClr val="0158AA"/>
                </a:solidFill>
                <a:latin typeface="Montserrat Black"/>
                <a:ea typeface="Montserrat Black"/>
                <a:cs typeface="Montserrat Black"/>
                <a:sym typeface="Montserrat Black"/>
              </a:rPr>
              <a:t>MARKET RESEARCH</a:t>
            </a:r>
            <a:endParaRPr/>
          </a:p>
        </p:txBody>
      </p:sp>
      <p:sp>
        <p:nvSpPr>
          <p:cNvPr id="139" name="Google Shape;139;p14"/>
          <p:cNvSpPr txBox="1"/>
          <p:nvPr/>
        </p:nvSpPr>
        <p:spPr>
          <a:xfrm>
            <a:off x="1028700" y="2328544"/>
            <a:ext cx="16230600" cy="35623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0158AA"/>
                </a:solidFill>
                <a:latin typeface="Montserrat Medium"/>
                <a:ea typeface="Montserrat Medium"/>
                <a:cs typeface="Montserrat Medium"/>
                <a:sym typeface="Montserrat Medium"/>
              </a:rPr>
              <a:t>Elaborate here.</a:t>
            </a:r>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Bold Minimalism Visual Arts for Colleg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