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Inter SemiBold"/>
      <p:regular r:id="rId27"/>
      <p:bold r:id="rId28"/>
    </p:embeddedFont>
    <p:embeddedFont>
      <p:font typeface="Inter"/>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InterSemiBold-bold.fntdata"/><Relationship Id="rId27" Type="http://schemas.openxmlformats.org/officeDocument/2006/relationships/font" Target="fonts/InterSemiBold-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Inter-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grpSp>
        <p:nvGrpSpPr>
          <p:cNvPr id="16" name="Google Shape;16;p3"/>
          <p:cNvGrpSpPr/>
          <p:nvPr/>
        </p:nvGrpSpPr>
        <p:grpSpPr>
          <a:xfrm>
            <a:off x="9620229" y="507760"/>
            <a:ext cx="8155741" cy="9271540"/>
            <a:chOff x="0" y="0"/>
            <a:chExt cx="2148000" cy="2441871"/>
          </a:xfrm>
        </p:grpSpPr>
        <p:sp>
          <p:nvSpPr>
            <p:cNvPr id="17" name="Google Shape;17;p3"/>
            <p:cNvSpPr/>
            <p:nvPr/>
          </p:nvSpPr>
          <p:spPr>
            <a:xfrm>
              <a:off x="0" y="0"/>
              <a:ext cx="2147987" cy="2441871"/>
            </a:xfrm>
            <a:custGeom>
              <a:rect b="b" l="l" r="r" t="t"/>
              <a:pathLst>
                <a:path extrusionOk="0" h="2441871" w="2147987">
                  <a:moveTo>
                    <a:pt x="48413" y="0"/>
                  </a:moveTo>
                  <a:lnTo>
                    <a:pt x="2099574" y="0"/>
                  </a:lnTo>
                  <a:cubicBezTo>
                    <a:pt x="2112414" y="0"/>
                    <a:pt x="2124728" y="5101"/>
                    <a:pt x="2133807" y="14180"/>
                  </a:cubicBezTo>
                  <a:cubicBezTo>
                    <a:pt x="2142886" y="23259"/>
                    <a:pt x="2147987" y="35573"/>
                    <a:pt x="2147987" y="48413"/>
                  </a:cubicBezTo>
                  <a:lnTo>
                    <a:pt x="2147987" y="2393459"/>
                  </a:lnTo>
                  <a:cubicBezTo>
                    <a:pt x="2147987" y="2406298"/>
                    <a:pt x="2142886" y="2418612"/>
                    <a:pt x="2133807" y="2427692"/>
                  </a:cubicBezTo>
                  <a:cubicBezTo>
                    <a:pt x="2124728" y="2436771"/>
                    <a:pt x="2112414" y="2441871"/>
                    <a:pt x="2099574" y="2441871"/>
                  </a:cubicBezTo>
                  <a:lnTo>
                    <a:pt x="48413" y="2441871"/>
                  </a:lnTo>
                  <a:cubicBezTo>
                    <a:pt x="21675" y="2441871"/>
                    <a:pt x="0" y="2420196"/>
                    <a:pt x="0" y="2393459"/>
                  </a:cubicBezTo>
                  <a:lnTo>
                    <a:pt x="0" y="48413"/>
                  </a:lnTo>
                  <a:cubicBezTo>
                    <a:pt x="0" y="35573"/>
                    <a:pt x="5101" y="23259"/>
                    <a:pt x="14180" y="14180"/>
                  </a:cubicBezTo>
                  <a:cubicBezTo>
                    <a:pt x="23259" y="5101"/>
                    <a:pt x="35573" y="0"/>
                    <a:pt x="48413"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0" y="28575"/>
              <a:ext cx="2148000" cy="24132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 name="Google Shape;19;p3"/>
          <p:cNvSpPr txBox="1"/>
          <p:nvPr>
            <p:ph idx="1" type="body"/>
          </p:nvPr>
        </p:nvSpPr>
        <p:spPr>
          <a:xfrm>
            <a:off x="10278150" y="2525225"/>
            <a:ext cx="6890100" cy="420900"/>
          </a:xfrm>
          <a:prstGeom prst="rect">
            <a:avLst/>
          </a:prstGeom>
        </p:spPr>
        <p:txBody>
          <a:bodyPr anchorCtr="0" anchor="t" bIns="0" lIns="0" spcFirstLastPara="1" rIns="0" wrap="square" tIns="0">
            <a:noAutofit/>
          </a:bodyPr>
          <a:lstStyle>
            <a:lvl1pPr indent="-361950" lvl="0" marL="457200" algn="ctr">
              <a:lnSpc>
                <a:spcPct val="90000"/>
              </a:lnSpc>
              <a:spcBef>
                <a:spcPts val="640"/>
              </a:spcBef>
              <a:spcAft>
                <a:spcPts val="0"/>
              </a:spcAft>
              <a:buSzPts val="2100"/>
              <a:buChar char="•"/>
              <a:defRPr b="0" sz="2100"/>
            </a:lvl1pPr>
            <a:lvl2pPr indent="-361950" lvl="1" marL="914400" algn="ctr">
              <a:lnSpc>
                <a:spcPct val="90000"/>
              </a:lnSpc>
              <a:spcBef>
                <a:spcPts val="640"/>
              </a:spcBef>
              <a:spcAft>
                <a:spcPts val="0"/>
              </a:spcAft>
              <a:buSzPts val="2100"/>
              <a:buChar char="–"/>
              <a:defRPr b="0" sz="2100"/>
            </a:lvl2pPr>
            <a:lvl3pPr indent="-361950" lvl="2" marL="1371600" algn="ctr">
              <a:lnSpc>
                <a:spcPct val="90000"/>
              </a:lnSpc>
              <a:spcBef>
                <a:spcPts val="640"/>
              </a:spcBef>
              <a:spcAft>
                <a:spcPts val="0"/>
              </a:spcAft>
              <a:buSzPts val="2100"/>
              <a:buChar char="•"/>
              <a:defRPr/>
            </a:lvl3pPr>
            <a:lvl4pPr indent="-361950" lvl="3" marL="1828800" algn="ctr">
              <a:lnSpc>
                <a:spcPct val="90000"/>
              </a:lnSpc>
              <a:spcBef>
                <a:spcPts val="640"/>
              </a:spcBef>
              <a:spcAft>
                <a:spcPts val="0"/>
              </a:spcAft>
              <a:buSzPts val="2100"/>
              <a:buChar char="–"/>
              <a:defRPr sz="2100"/>
            </a:lvl4pPr>
            <a:lvl5pPr indent="-361950" lvl="4" marL="2286000" algn="ctr">
              <a:lnSpc>
                <a:spcPct val="90000"/>
              </a:lnSpc>
              <a:spcBef>
                <a:spcPts val="640"/>
              </a:spcBef>
              <a:spcAft>
                <a:spcPts val="0"/>
              </a:spcAft>
              <a:buSzPts val="2100"/>
              <a:buChar char="»"/>
              <a:defRPr sz="2100"/>
            </a:lvl5pPr>
            <a:lvl6pPr indent="-361950" lvl="5" marL="2743200" algn="ctr">
              <a:lnSpc>
                <a:spcPct val="90000"/>
              </a:lnSpc>
              <a:spcBef>
                <a:spcPts val="640"/>
              </a:spcBef>
              <a:spcAft>
                <a:spcPts val="0"/>
              </a:spcAft>
              <a:buSzPts val="2100"/>
              <a:buChar char="•"/>
              <a:defRPr sz="2100"/>
            </a:lvl6pPr>
            <a:lvl7pPr indent="-361950" lvl="6" marL="3200400" algn="ctr">
              <a:lnSpc>
                <a:spcPct val="90000"/>
              </a:lnSpc>
              <a:spcBef>
                <a:spcPts val="640"/>
              </a:spcBef>
              <a:spcAft>
                <a:spcPts val="0"/>
              </a:spcAft>
              <a:buSzPts val="2100"/>
              <a:buChar char="•"/>
              <a:defRPr sz="2100"/>
            </a:lvl7pPr>
            <a:lvl8pPr indent="-361950" lvl="7" marL="3657600" algn="ctr">
              <a:lnSpc>
                <a:spcPct val="90000"/>
              </a:lnSpc>
              <a:spcBef>
                <a:spcPts val="640"/>
              </a:spcBef>
              <a:spcAft>
                <a:spcPts val="0"/>
              </a:spcAft>
              <a:buSzPts val="2100"/>
              <a:buChar char="•"/>
              <a:defRPr sz="2100"/>
            </a:lvl8pPr>
            <a:lvl9pPr indent="-361950" lvl="8" marL="4114800" algn="ctr">
              <a:lnSpc>
                <a:spcPct val="90000"/>
              </a:lnSpc>
              <a:spcBef>
                <a:spcPts val="640"/>
              </a:spcBef>
              <a:spcAft>
                <a:spcPts val="0"/>
              </a:spcAft>
              <a:buSzPts val="2100"/>
              <a:buChar char="•"/>
              <a:defRPr sz="2100"/>
            </a:lvl9pPr>
          </a:lstStyle>
          <a:p/>
        </p:txBody>
      </p:sp>
      <p:sp>
        <p:nvSpPr>
          <p:cNvPr id="20" name="Google Shape;20;p3"/>
          <p:cNvSpPr txBox="1"/>
          <p:nvPr>
            <p:ph idx="2" type="body"/>
          </p:nvPr>
        </p:nvSpPr>
        <p:spPr>
          <a:xfrm>
            <a:off x="10300300" y="2015750"/>
            <a:ext cx="6890100" cy="521100"/>
          </a:xfrm>
          <a:prstGeom prst="rect">
            <a:avLst/>
          </a:prstGeom>
        </p:spPr>
        <p:txBody>
          <a:bodyPr anchorCtr="0" anchor="t" bIns="0" lIns="0" spcFirstLastPara="1" rIns="0" wrap="square" tIns="0">
            <a:noAutofit/>
          </a:bodyPr>
          <a:lstStyle>
            <a:lvl1pPr indent="-457200" lvl="0" marL="457200" algn="ctr">
              <a:lnSpc>
                <a:spcPct val="80000"/>
              </a:lnSpc>
              <a:spcBef>
                <a:spcPts val="640"/>
              </a:spcBef>
              <a:spcAft>
                <a:spcPts val="0"/>
              </a:spcAft>
              <a:buSzPts val="3600"/>
              <a:buChar char="•"/>
              <a:defRPr sz="3600"/>
            </a:lvl1pPr>
            <a:lvl2pPr indent="-457200" lvl="1" marL="914400" algn="ctr">
              <a:lnSpc>
                <a:spcPct val="80000"/>
              </a:lnSpc>
              <a:spcBef>
                <a:spcPts val="640"/>
              </a:spcBef>
              <a:spcAft>
                <a:spcPts val="0"/>
              </a:spcAft>
              <a:buSzPts val="3600"/>
              <a:buChar char="–"/>
              <a:defRPr/>
            </a:lvl2pPr>
            <a:lvl3pPr indent="-457200" lvl="2" marL="1371600" algn="ctr">
              <a:lnSpc>
                <a:spcPct val="80000"/>
              </a:lnSpc>
              <a:spcBef>
                <a:spcPts val="640"/>
              </a:spcBef>
              <a:spcAft>
                <a:spcPts val="0"/>
              </a:spcAft>
              <a:buSzPts val="3600"/>
              <a:buChar char="•"/>
              <a:defRPr b="1" sz="3600"/>
            </a:lvl3pPr>
            <a:lvl4pPr indent="-457200" lvl="3" marL="1828800" algn="ctr">
              <a:lnSpc>
                <a:spcPct val="80000"/>
              </a:lnSpc>
              <a:spcBef>
                <a:spcPts val="640"/>
              </a:spcBef>
              <a:spcAft>
                <a:spcPts val="0"/>
              </a:spcAft>
              <a:buSzPts val="3600"/>
              <a:buChar char="–"/>
              <a:defRPr b="1" sz="3600"/>
            </a:lvl4pPr>
            <a:lvl5pPr indent="-457200" lvl="4" marL="2286000" algn="ctr">
              <a:lnSpc>
                <a:spcPct val="80000"/>
              </a:lnSpc>
              <a:spcBef>
                <a:spcPts val="640"/>
              </a:spcBef>
              <a:spcAft>
                <a:spcPts val="0"/>
              </a:spcAft>
              <a:buSzPts val="3600"/>
              <a:buChar char="»"/>
              <a:defRPr b="1" sz="3600"/>
            </a:lvl5pPr>
            <a:lvl6pPr indent="-457200" lvl="5" marL="2743200" algn="ctr">
              <a:lnSpc>
                <a:spcPct val="80000"/>
              </a:lnSpc>
              <a:spcBef>
                <a:spcPts val="640"/>
              </a:spcBef>
              <a:spcAft>
                <a:spcPts val="0"/>
              </a:spcAft>
              <a:buSzPts val="3600"/>
              <a:buChar char="•"/>
              <a:defRPr b="1" sz="3600"/>
            </a:lvl6pPr>
            <a:lvl7pPr indent="-457200" lvl="6" marL="3200400" algn="ctr">
              <a:lnSpc>
                <a:spcPct val="80000"/>
              </a:lnSpc>
              <a:spcBef>
                <a:spcPts val="640"/>
              </a:spcBef>
              <a:spcAft>
                <a:spcPts val="0"/>
              </a:spcAft>
              <a:buSzPts val="3600"/>
              <a:buChar char="•"/>
              <a:defRPr b="1" sz="3600"/>
            </a:lvl7pPr>
            <a:lvl8pPr indent="-457200" lvl="7" marL="3657600" algn="ctr">
              <a:lnSpc>
                <a:spcPct val="80000"/>
              </a:lnSpc>
              <a:spcBef>
                <a:spcPts val="640"/>
              </a:spcBef>
              <a:spcAft>
                <a:spcPts val="0"/>
              </a:spcAft>
              <a:buSzPts val="3600"/>
              <a:buChar char="•"/>
              <a:defRPr b="1" sz="3600"/>
            </a:lvl8pPr>
            <a:lvl9pPr indent="-457200" lvl="8" marL="4114800" algn="ctr">
              <a:lnSpc>
                <a:spcPct val="80000"/>
              </a:lnSpc>
              <a:spcBef>
                <a:spcPts val="640"/>
              </a:spcBef>
              <a:spcAft>
                <a:spcPts val="0"/>
              </a:spcAft>
              <a:buSzPts val="3600"/>
              <a:buChar char="•"/>
              <a:defRPr b="1" sz="3600"/>
            </a:lvl9pPr>
          </a:lstStyle>
          <a:p/>
        </p:txBody>
      </p:sp>
      <p:grpSp>
        <p:nvGrpSpPr>
          <p:cNvPr id="21" name="Google Shape;21;p3"/>
          <p:cNvGrpSpPr/>
          <p:nvPr/>
        </p:nvGrpSpPr>
        <p:grpSpPr>
          <a:xfrm>
            <a:off x="5142929" y="5024912"/>
            <a:ext cx="4001553" cy="4754763"/>
            <a:chOff x="0" y="0"/>
            <a:chExt cx="1053900" cy="1252275"/>
          </a:xfrm>
        </p:grpSpPr>
        <p:sp>
          <p:nvSpPr>
            <p:cNvPr id="22" name="Google Shape;22;p3"/>
            <p:cNvSpPr/>
            <p:nvPr/>
          </p:nvSpPr>
          <p:spPr>
            <a:xfrm>
              <a:off x="0" y="0"/>
              <a:ext cx="1053780" cy="1252169"/>
            </a:xfrm>
            <a:custGeom>
              <a:rect b="b" l="l" r="r" t="t"/>
              <a:pathLst>
                <a:path extrusionOk="0" h="1252169" w="1053780">
                  <a:moveTo>
                    <a:pt x="98683" y="0"/>
                  </a:moveTo>
                  <a:lnTo>
                    <a:pt x="955097" y="0"/>
                  </a:lnTo>
                  <a:cubicBezTo>
                    <a:pt x="1009598" y="0"/>
                    <a:pt x="1053780" y="44182"/>
                    <a:pt x="1053780" y="98683"/>
                  </a:cubicBezTo>
                  <a:lnTo>
                    <a:pt x="1053780" y="1153486"/>
                  </a:lnTo>
                  <a:cubicBezTo>
                    <a:pt x="1053780" y="1207987"/>
                    <a:pt x="1009598" y="1252169"/>
                    <a:pt x="955097" y="1252169"/>
                  </a:cubicBezTo>
                  <a:lnTo>
                    <a:pt x="98683" y="1252169"/>
                  </a:lnTo>
                  <a:cubicBezTo>
                    <a:pt x="44182" y="1252169"/>
                    <a:pt x="0" y="1207987"/>
                    <a:pt x="0" y="1153486"/>
                  </a:cubicBezTo>
                  <a:lnTo>
                    <a:pt x="0" y="98683"/>
                  </a:lnTo>
                  <a:cubicBezTo>
                    <a:pt x="0" y="44182"/>
                    <a:pt x="44182" y="0"/>
                    <a:pt x="98683"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nvSpPr>
          <p:spPr>
            <a:xfrm>
              <a:off x="0" y="28575"/>
              <a:ext cx="1053900" cy="1223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 name="Google Shape;24;p3"/>
          <p:cNvSpPr/>
          <p:nvPr>
            <p:ph idx="3" type="pic"/>
          </p:nvPr>
        </p:nvSpPr>
        <p:spPr>
          <a:xfrm>
            <a:off x="5142850" y="4981900"/>
            <a:ext cx="4001700" cy="4754700"/>
          </a:xfrm>
          <a:prstGeom prst="roundRect">
            <a:avLst>
              <a:gd fmla="val 11341" name="adj"/>
            </a:avLst>
          </a:prstGeom>
          <a:noFill/>
          <a:ln>
            <a:noFill/>
          </a:ln>
        </p:spPr>
      </p:sp>
      <p:grpSp>
        <p:nvGrpSpPr>
          <p:cNvPr id="25" name="Google Shape;25;p3"/>
          <p:cNvGrpSpPr/>
          <p:nvPr/>
        </p:nvGrpSpPr>
        <p:grpSpPr>
          <a:xfrm>
            <a:off x="512133" y="5024912"/>
            <a:ext cx="4001553" cy="4754763"/>
            <a:chOff x="0" y="0"/>
            <a:chExt cx="1053900" cy="1252275"/>
          </a:xfrm>
        </p:grpSpPr>
        <p:sp>
          <p:nvSpPr>
            <p:cNvPr id="26" name="Google Shape;26;p3"/>
            <p:cNvSpPr/>
            <p:nvPr/>
          </p:nvSpPr>
          <p:spPr>
            <a:xfrm>
              <a:off x="0" y="0"/>
              <a:ext cx="1053780" cy="1252169"/>
            </a:xfrm>
            <a:custGeom>
              <a:rect b="b" l="l" r="r" t="t"/>
              <a:pathLst>
                <a:path extrusionOk="0" h="1252169" w="1053780">
                  <a:moveTo>
                    <a:pt x="98683" y="0"/>
                  </a:moveTo>
                  <a:lnTo>
                    <a:pt x="955097" y="0"/>
                  </a:lnTo>
                  <a:cubicBezTo>
                    <a:pt x="1009598" y="0"/>
                    <a:pt x="1053780" y="44182"/>
                    <a:pt x="1053780" y="98683"/>
                  </a:cubicBezTo>
                  <a:lnTo>
                    <a:pt x="1053780" y="1153486"/>
                  </a:lnTo>
                  <a:cubicBezTo>
                    <a:pt x="1053780" y="1207987"/>
                    <a:pt x="1009598" y="1252169"/>
                    <a:pt x="955097" y="1252169"/>
                  </a:cubicBezTo>
                  <a:lnTo>
                    <a:pt x="98683" y="1252169"/>
                  </a:lnTo>
                  <a:cubicBezTo>
                    <a:pt x="44182" y="1252169"/>
                    <a:pt x="0" y="1207987"/>
                    <a:pt x="0" y="1153486"/>
                  </a:cubicBezTo>
                  <a:lnTo>
                    <a:pt x="0" y="98683"/>
                  </a:lnTo>
                  <a:cubicBezTo>
                    <a:pt x="0" y="44182"/>
                    <a:pt x="44182" y="0"/>
                    <a:pt x="98683"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txBox="1"/>
            <p:nvPr/>
          </p:nvSpPr>
          <p:spPr>
            <a:xfrm>
              <a:off x="0" y="28575"/>
              <a:ext cx="1053900" cy="1223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 name="Google Shape;28;p3"/>
          <p:cNvCxnSpPr/>
          <p:nvPr/>
        </p:nvCxnSpPr>
        <p:spPr>
          <a:xfrm>
            <a:off x="9620229" y="3243976"/>
            <a:ext cx="8130600" cy="0"/>
          </a:xfrm>
          <a:prstGeom prst="straightConnector1">
            <a:avLst/>
          </a:prstGeom>
          <a:noFill/>
          <a:ln cap="flat" cmpd="sng" w="19050">
            <a:solidFill>
              <a:srgbClr val="242424"/>
            </a:solidFill>
            <a:prstDash val="solid"/>
            <a:round/>
            <a:headEnd len="sm" w="sm" type="none"/>
            <a:tailEnd len="sm" w="sm" type="none"/>
          </a:ln>
        </p:spPr>
      </p:cxnSp>
      <p:cxnSp>
        <p:nvCxnSpPr>
          <p:cNvPr id="29" name="Google Shape;29;p3"/>
          <p:cNvCxnSpPr/>
          <p:nvPr/>
        </p:nvCxnSpPr>
        <p:spPr>
          <a:xfrm>
            <a:off x="9620229" y="4929711"/>
            <a:ext cx="8130600" cy="0"/>
          </a:xfrm>
          <a:prstGeom prst="straightConnector1">
            <a:avLst/>
          </a:prstGeom>
          <a:noFill/>
          <a:ln cap="flat" cmpd="sng" w="19050">
            <a:solidFill>
              <a:srgbClr val="242424"/>
            </a:solidFill>
            <a:prstDash val="solid"/>
            <a:round/>
            <a:headEnd len="sm" w="sm" type="none"/>
            <a:tailEnd len="sm" w="sm" type="none"/>
          </a:ln>
        </p:spPr>
      </p:cxnSp>
      <p:cxnSp>
        <p:nvCxnSpPr>
          <p:cNvPr id="30" name="Google Shape;30;p3"/>
          <p:cNvCxnSpPr/>
          <p:nvPr/>
        </p:nvCxnSpPr>
        <p:spPr>
          <a:xfrm>
            <a:off x="9620229" y="6615446"/>
            <a:ext cx="8130600" cy="0"/>
          </a:xfrm>
          <a:prstGeom prst="straightConnector1">
            <a:avLst/>
          </a:prstGeom>
          <a:noFill/>
          <a:ln cap="flat" cmpd="sng" w="19050">
            <a:solidFill>
              <a:srgbClr val="242424"/>
            </a:solidFill>
            <a:prstDash val="solid"/>
            <a:round/>
            <a:headEnd len="sm" w="sm" type="none"/>
            <a:tailEnd len="sm" w="sm" type="none"/>
          </a:ln>
        </p:spPr>
      </p:cxnSp>
      <p:pic>
        <p:nvPicPr>
          <p:cNvPr id="31" name="Google Shape;31;p3"/>
          <p:cNvPicPr preferRelativeResize="0"/>
          <p:nvPr/>
        </p:nvPicPr>
        <p:blipFill>
          <a:blip r:embed="rId2">
            <a:alphaModFix/>
          </a:blip>
          <a:stretch>
            <a:fillRect/>
          </a:stretch>
        </p:blipFill>
        <p:spPr>
          <a:xfrm>
            <a:off x="1100325" y="5659225"/>
            <a:ext cx="2824700" cy="2824700"/>
          </a:xfrm>
          <a:prstGeom prst="rect">
            <a:avLst/>
          </a:prstGeom>
          <a:noFill/>
          <a:ln>
            <a:noFill/>
          </a:ln>
        </p:spPr>
      </p:pic>
      <p:cxnSp>
        <p:nvCxnSpPr>
          <p:cNvPr id="32" name="Google Shape;32;p3"/>
          <p:cNvCxnSpPr/>
          <p:nvPr/>
        </p:nvCxnSpPr>
        <p:spPr>
          <a:xfrm>
            <a:off x="9620229" y="8301182"/>
            <a:ext cx="8130600" cy="0"/>
          </a:xfrm>
          <a:prstGeom prst="straightConnector1">
            <a:avLst/>
          </a:prstGeom>
          <a:noFill/>
          <a:ln cap="flat" cmpd="sng" w="19050">
            <a:solidFill>
              <a:srgbClr val="242424"/>
            </a:solidFill>
            <a:prstDash val="solid"/>
            <a:round/>
            <a:headEnd len="sm" w="sm" type="none"/>
            <a:tailEnd len="sm" w="sm" type="none"/>
          </a:ln>
        </p:spPr>
      </p:cxnSp>
      <p:grpSp>
        <p:nvGrpSpPr>
          <p:cNvPr id="33" name="Google Shape;33;p3"/>
          <p:cNvGrpSpPr/>
          <p:nvPr/>
        </p:nvGrpSpPr>
        <p:grpSpPr>
          <a:xfrm>
            <a:off x="512133" y="507760"/>
            <a:ext cx="8631926" cy="4082841"/>
            <a:chOff x="0" y="0"/>
            <a:chExt cx="2273414" cy="1075309"/>
          </a:xfrm>
        </p:grpSpPr>
        <p:sp>
          <p:nvSpPr>
            <p:cNvPr id="34" name="Google Shape;34;p3"/>
            <p:cNvSpPr/>
            <p:nvPr/>
          </p:nvSpPr>
          <p:spPr>
            <a:xfrm>
              <a:off x="0" y="0"/>
              <a:ext cx="2273414" cy="1075309"/>
            </a:xfrm>
            <a:custGeom>
              <a:rect b="b" l="l" r="r" t="t"/>
              <a:pathLst>
                <a:path extrusionOk="0" h="1075309" w="2273414">
                  <a:moveTo>
                    <a:pt x="45742" y="0"/>
                  </a:moveTo>
                  <a:lnTo>
                    <a:pt x="2227672" y="0"/>
                  </a:lnTo>
                  <a:cubicBezTo>
                    <a:pt x="2239803" y="0"/>
                    <a:pt x="2251438" y="4819"/>
                    <a:pt x="2260016" y="13397"/>
                  </a:cubicBezTo>
                  <a:cubicBezTo>
                    <a:pt x="2268594" y="21976"/>
                    <a:pt x="2273414" y="33610"/>
                    <a:pt x="2273414" y="45742"/>
                  </a:cubicBezTo>
                  <a:lnTo>
                    <a:pt x="2273414" y="1029567"/>
                  </a:lnTo>
                  <a:cubicBezTo>
                    <a:pt x="2273414" y="1041698"/>
                    <a:pt x="2268594" y="1053333"/>
                    <a:pt x="2260016" y="1061911"/>
                  </a:cubicBezTo>
                  <a:cubicBezTo>
                    <a:pt x="2251438" y="1070489"/>
                    <a:pt x="2239803" y="1075309"/>
                    <a:pt x="2227672" y="1075309"/>
                  </a:cubicBezTo>
                  <a:lnTo>
                    <a:pt x="45742" y="1075309"/>
                  </a:lnTo>
                  <a:cubicBezTo>
                    <a:pt x="33610" y="1075309"/>
                    <a:pt x="21976" y="1070489"/>
                    <a:pt x="13397" y="1061911"/>
                  </a:cubicBezTo>
                  <a:cubicBezTo>
                    <a:pt x="4819" y="1053333"/>
                    <a:pt x="0" y="1041698"/>
                    <a:pt x="0" y="1029567"/>
                  </a:cubicBezTo>
                  <a:lnTo>
                    <a:pt x="0" y="45742"/>
                  </a:lnTo>
                  <a:cubicBezTo>
                    <a:pt x="0" y="33610"/>
                    <a:pt x="4819" y="21976"/>
                    <a:pt x="13397" y="13397"/>
                  </a:cubicBezTo>
                  <a:cubicBezTo>
                    <a:pt x="21976" y="4819"/>
                    <a:pt x="33610" y="0"/>
                    <a:pt x="45742"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txBox="1"/>
            <p:nvPr/>
          </p:nvSpPr>
          <p:spPr>
            <a:xfrm>
              <a:off x="0" y="28575"/>
              <a:ext cx="2273400" cy="1046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 name="Google Shape;36;p3"/>
          <p:cNvSpPr txBox="1"/>
          <p:nvPr>
            <p:ph idx="4" type="subTitle"/>
          </p:nvPr>
        </p:nvSpPr>
        <p:spPr>
          <a:xfrm>
            <a:off x="986250" y="1291600"/>
            <a:ext cx="7683600" cy="2540100"/>
          </a:xfrm>
          <a:prstGeom prst="rect">
            <a:avLst/>
          </a:prstGeom>
        </p:spPr>
        <p:txBody>
          <a:bodyPr anchorCtr="0" anchor="t" bIns="0" lIns="0" spcFirstLastPara="1" rIns="0" wrap="square" tIns="0">
            <a:noAutofit/>
          </a:bodyPr>
          <a:lstStyle>
            <a:lvl1pPr lvl="0" algn="ctr">
              <a:spcBef>
                <a:spcPts val="640"/>
              </a:spcBef>
              <a:spcAft>
                <a:spcPts val="0"/>
              </a:spcAft>
              <a:buSzPts val="9600"/>
              <a:buNone/>
              <a:defRPr/>
            </a:lvl1pPr>
            <a:lvl2pPr lvl="1" algn="ctr">
              <a:spcBef>
                <a:spcPts val="640"/>
              </a:spcBef>
              <a:spcAft>
                <a:spcPts val="0"/>
              </a:spcAft>
              <a:buSzPts val="3600"/>
              <a:buNone/>
              <a:defRPr/>
            </a:lvl2pPr>
            <a:lvl3pPr lvl="2" algn="ctr">
              <a:spcBef>
                <a:spcPts val="640"/>
              </a:spcBef>
              <a:spcAft>
                <a:spcPts val="0"/>
              </a:spcAft>
              <a:buSzPts val="2100"/>
              <a:buNone/>
              <a:defRPr/>
            </a:lvl3pPr>
            <a:lvl4pPr lvl="3" algn="ctr">
              <a:spcBef>
                <a:spcPts val="640"/>
              </a:spcBef>
              <a:spcAft>
                <a:spcPts val="0"/>
              </a:spcAft>
              <a:buSzPts val="2000"/>
              <a:buNone/>
              <a:defRPr/>
            </a:lvl4pPr>
            <a:lvl5pPr lvl="4" algn="ctr">
              <a:spcBef>
                <a:spcPts val="640"/>
              </a:spcBef>
              <a:spcAft>
                <a:spcPts val="0"/>
              </a:spcAft>
              <a:buSzPts val="2000"/>
              <a:buNone/>
              <a:defRPr/>
            </a:lvl5pPr>
            <a:lvl6pPr lvl="5" algn="ctr">
              <a:spcBef>
                <a:spcPts val="640"/>
              </a:spcBef>
              <a:spcAft>
                <a:spcPts val="0"/>
              </a:spcAft>
              <a:buSzPts val="2000"/>
              <a:buNone/>
              <a:defRPr/>
            </a:lvl6pPr>
            <a:lvl7pPr lvl="6" algn="ctr">
              <a:spcBef>
                <a:spcPts val="640"/>
              </a:spcBef>
              <a:spcAft>
                <a:spcPts val="0"/>
              </a:spcAft>
              <a:buSzPts val="2000"/>
              <a:buNone/>
              <a:defRPr/>
            </a:lvl7pPr>
            <a:lvl8pPr lvl="7" algn="ctr">
              <a:spcBef>
                <a:spcPts val="640"/>
              </a:spcBef>
              <a:spcAft>
                <a:spcPts val="0"/>
              </a:spcAft>
              <a:buSzPts val="2000"/>
              <a:buNone/>
              <a:defRPr/>
            </a:lvl8pPr>
            <a:lvl9pPr lvl="8" algn="ctr">
              <a:spcBef>
                <a:spcPts val="640"/>
              </a:spcBef>
              <a:spcAft>
                <a:spcPts val="0"/>
              </a:spcAft>
              <a:buSzPts val="2000"/>
              <a:buNone/>
              <a:defRPr/>
            </a:lvl9pPr>
          </a:lstStyle>
          <a:p/>
        </p:txBody>
      </p:sp>
      <p:sp>
        <p:nvSpPr>
          <p:cNvPr id="37" name="Google Shape;37;p3"/>
          <p:cNvSpPr txBox="1"/>
          <p:nvPr/>
        </p:nvSpPr>
        <p:spPr>
          <a:xfrm>
            <a:off x="1837924" y="8853472"/>
            <a:ext cx="1349400" cy="32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00" u="none" cap="none" strike="noStrike">
                <a:solidFill>
                  <a:srgbClr val="FFFFFF"/>
                </a:solidFill>
                <a:latin typeface="Inter"/>
                <a:ea typeface="Inter"/>
                <a:cs typeface="Inter"/>
                <a:sym typeface="Inter"/>
              </a:rPr>
              <a:t>Brand</a:t>
            </a:r>
            <a:endParaRPr/>
          </a:p>
        </p:txBody>
      </p:sp>
      <p:sp>
        <p:nvSpPr>
          <p:cNvPr id="38" name="Google Shape;38;p3"/>
          <p:cNvSpPr txBox="1"/>
          <p:nvPr>
            <p:ph idx="5" type="body"/>
          </p:nvPr>
        </p:nvSpPr>
        <p:spPr>
          <a:xfrm>
            <a:off x="10267075" y="4131125"/>
            <a:ext cx="6890100" cy="420900"/>
          </a:xfrm>
          <a:prstGeom prst="rect">
            <a:avLst/>
          </a:prstGeom>
        </p:spPr>
        <p:txBody>
          <a:bodyPr anchorCtr="0" anchor="t" bIns="0" lIns="0" spcFirstLastPara="1" rIns="0" wrap="square" tIns="0">
            <a:noAutofit/>
          </a:bodyPr>
          <a:lstStyle>
            <a:lvl1pPr indent="-361950" lvl="0" marL="457200" rtl="0" algn="ctr">
              <a:lnSpc>
                <a:spcPct val="90000"/>
              </a:lnSpc>
              <a:spcBef>
                <a:spcPts val="640"/>
              </a:spcBef>
              <a:spcAft>
                <a:spcPts val="0"/>
              </a:spcAft>
              <a:buSzPts val="2100"/>
              <a:buChar char="•"/>
              <a:defRPr b="0" sz="2100"/>
            </a:lvl1pPr>
            <a:lvl2pPr indent="-361950" lvl="1" marL="914400" rtl="0" algn="ctr">
              <a:lnSpc>
                <a:spcPct val="90000"/>
              </a:lnSpc>
              <a:spcBef>
                <a:spcPts val="640"/>
              </a:spcBef>
              <a:spcAft>
                <a:spcPts val="0"/>
              </a:spcAft>
              <a:buSzPts val="2100"/>
              <a:buChar char="–"/>
              <a:defRPr b="0" sz="2100"/>
            </a:lvl2pPr>
            <a:lvl3pPr indent="-361950" lvl="2" marL="1371600" rtl="0" algn="ctr">
              <a:lnSpc>
                <a:spcPct val="90000"/>
              </a:lnSpc>
              <a:spcBef>
                <a:spcPts val="640"/>
              </a:spcBef>
              <a:spcAft>
                <a:spcPts val="0"/>
              </a:spcAft>
              <a:buSzPts val="2100"/>
              <a:buChar char="•"/>
              <a:defRPr/>
            </a:lvl3pPr>
            <a:lvl4pPr indent="-361950" lvl="3" marL="1828800" rtl="0" algn="ctr">
              <a:lnSpc>
                <a:spcPct val="90000"/>
              </a:lnSpc>
              <a:spcBef>
                <a:spcPts val="640"/>
              </a:spcBef>
              <a:spcAft>
                <a:spcPts val="0"/>
              </a:spcAft>
              <a:buSzPts val="2100"/>
              <a:buChar char="–"/>
              <a:defRPr sz="2100"/>
            </a:lvl4pPr>
            <a:lvl5pPr indent="-361950" lvl="4" marL="2286000" rtl="0" algn="ctr">
              <a:lnSpc>
                <a:spcPct val="90000"/>
              </a:lnSpc>
              <a:spcBef>
                <a:spcPts val="640"/>
              </a:spcBef>
              <a:spcAft>
                <a:spcPts val="0"/>
              </a:spcAft>
              <a:buSzPts val="2100"/>
              <a:buChar char="»"/>
              <a:defRPr sz="2100"/>
            </a:lvl5pPr>
            <a:lvl6pPr indent="-361950" lvl="5" marL="2743200" rtl="0" algn="ctr">
              <a:lnSpc>
                <a:spcPct val="90000"/>
              </a:lnSpc>
              <a:spcBef>
                <a:spcPts val="640"/>
              </a:spcBef>
              <a:spcAft>
                <a:spcPts val="0"/>
              </a:spcAft>
              <a:buSzPts val="2100"/>
              <a:buChar char="•"/>
              <a:defRPr sz="2100"/>
            </a:lvl6pPr>
            <a:lvl7pPr indent="-361950" lvl="6" marL="3200400" rtl="0" algn="ctr">
              <a:lnSpc>
                <a:spcPct val="90000"/>
              </a:lnSpc>
              <a:spcBef>
                <a:spcPts val="640"/>
              </a:spcBef>
              <a:spcAft>
                <a:spcPts val="0"/>
              </a:spcAft>
              <a:buSzPts val="2100"/>
              <a:buChar char="•"/>
              <a:defRPr sz="2100"/>
            </a:lvl7pPr>
            <a:lvl8pPr indent="-361950" lvl="7" marL="3657600" rtl="0" algn="ctr">
              <a:lnSpc>
                <a:spcPct val="90000"/>
              </a:lnSpc>
              <a:spcBef>
                <a:spcPts val="640"/>
              </a:spcBef>
              <a:spcAft>
                <a:spcPts val="0"/>
              </a:spcAft>
              <a:buSzPts val="2100"/>
              <a:buChar char="•"/>
              <a:defRPr sz="2100"/>
            </a:lvl8pPr>
            <a:lvl9pPr indent="-361950" lvl="8" marL="4114800" rtl="0" algn="ctr">
              <a:lnSpc>
                <a:spcPct val="90000"/>
              </a:lnSpc>
              <a:spcBef>
                <a:spcPts val="640"/>
              </a:spcBef>
              <a:spcAft>
                <a:spcPts val="0"/>
              </a:spcAft>
              <a:buSzPts val="2100"/>
              <a:buChar char="•"/>
              <a:defRPr sz="2100"/>
            </a:lvl9pPr>
          </a:lstStyle>
          <a:p/>
        </p:txBody>
      </p:sp>
      <p:sp>
        <p:nvSpPr>
          <p:cNvPr id="39" name="Google Shape;39;p3"/>
          <p:cNvSpPr txBox="1"/>
          <p:nvPr>
            <p:ph idx="6" type="body"/>
          </p:nvPr>
        </p:nvSpPr>
        <p:spPr>
          <a:xfrm>
            <a:off x="10289225" y="3621650"/>
            <a:ext cx="6890100" cy="521100"/>
          </a:xfrm>
          <a:prstGeom prst="rect">
            <a:avLst/>
          </a:prstGeom>
        </p:spPr>
        <p:txBody>
          <a:bodyPr anchorCtr="0" anchor="t" bIns="0" lIns="0" spcFirstLastPara="1" rIns="0" wrap="square" tIns="0">
            <a:noAutofit/>
          </a:bodyPr>
          <a:lstStyle>
            <a:lvl1pPr indent="-457200" lvl="0" marL="457200" rtl="0" algn="ctr">
              <a:lnSpc>
                <a:spcPct val="80000"/>
              </a:lnSpc>
              <a:spcBef>
                <a:spcPts val="640"/>
              </a:spcBef>
              <a:spcAft>
                <a:spcPts val="0"/>
              </a:spcAft>
              <a:buSzPts val="3600"/>
              <a:buChar char="•"/>
              <a:defRPr sz="3600"/>
            </a:lvl1pPr>
            <a:lvl2pPr indent="-457200" lvl="1" marL="914400" rtl="0" algn="ctr">
              <a:lnSpc>
                <a:spcPct val="80000"/>
              </a:lnSpc>
              <a:spcBef>
                <a:spcPts val="640"/>
              </a:spcBef>
              <a:spcAft>
                <a:spcPts val="0"/>
              </a:spcAft>
              <a:buSzPts val="3600"/>
              <a:buChar char="–"/>
              <a:defRPr/>
            </a:lvl2pPr>
            <a:lvl3pPr indent="-457200" lvl="2" marL="1371600" rtl="0" algn="ctr">
              <a:lnSpc>
                <a:spcPct val="80000"/>
              </a:lnSpc>
              <a:spcBef>
                <a:spcPts val="640"/>
              </a:spcBef>
              <a:spcAft>
                <a:spcPts val="0"/>
              </a:spcAft>
              <a:buSzPts val="3600"/>
              <a:buChar char="•"/>
              <a:defRPr b="1" sz="3600"/>
            </a:lvl3pPr>
            <a:lvl4pPr indent="-457200" lvl="3" marL="1828800" rtl="0" algn="ctr">
              <a:lnSpc>
                <a:spcPct val="80000"/>
              </a:lnSpc>
              <a:spcBef>
                <a:spcPts val="640"/>
              </a:spcBef>
              <a:spcAft>
                <a:spcPts val="0"/>
              </a:spcAft>
              <a:buSzPts val="3600"/>
              <a:buChar char="–"/>
              <a:defRPr b="1" sz="3600"/>
            </a:lvl4pPr>
            <a:lvl5pPr indent="-457200" lvl="4" marL="2286000" rtl="0" algn="ctr">
              <a:lnSpc>
                <a:spcPct val="80000"/>
              </a:lnSpc>
              <a:spcBef>
                <a:spcPts val="640"/>
              </a:spcBef>
              <a:spcAft>
                <a:spcPts val="0"/>
              </a:spcAft>
              <a:buSzPts val="3600"/>
              <a:buChar char="»"/>
              <a:defRPr b="1" sz="3600"/>
            </a:lvl5pPr>
            <a:lvl6pPr indent="-457200" lvl="5" marL="2743200" rtl="0" algn="ctr">
              <a:lnSpc>
                <a:spcPct val="80000"/>
              </a:lnSpc>
              <a:spcBef>
                <a:spcPts val="640"/>
              </a:spcBef>
              <a:spcAft>
                <a:spcPts val="0"/>
              </a:spcAft>
              <a:buSzPts val="3600"/>
              <a:buChar char="•"/>
              <a:defRPr b="1" sz="3600"/>
            </a:lvl6pPr>
            <a:lvl7pPr indent="-457200" lvl="6" marL="3200400" rtl="0" algn="ctr">
              <a:lnSpc>
                <a:spcPct val="80000"/>
              </a:lnSpc>
              <a:spcBef>
                <a:spcPts val="640"/>
              </a:spcBef>
              <a:spcAft>
                <a:spcPts val="0"/>
              </a:spcAft>
              <a:buSzPts val="3600"/>
              <a:buChar char="•"/>
              <a:defRPr b="1" sz="3600"/>
            </a:lvl7pPr>
            <a:lvl8pPr indent="-457200" lvl="7" marL="3657600" rtl="0" algn="ctr">
              <a:lnSpc>
                <a:spcPct val="80000"/>
              </a:lnSpc>
              <a:spcBef>
                <a:spcPts val="640"/>
              </a:spcBef>
              <a:spcAft>
                <a:spcPts val="0"/>
              </a:spcAft>
              <a:buSzPts val="3600"/>
              <a:buChar char="•"/>
              <a:defRPr b="1" sz="3600"/>
            </a:lvl8pPr>
            <a:lvl9pPr indent="-457200" lvl="8" marL="4114800" rtl="0" algn="ctr">
              <a:lnSpc>
                <a:spcPct val="80000"/>
              </a:lnSpc>
              <a:spcBef>
                <a:spcPts val="640"/>
              </a:spcBef>
              <a:spcAft>
                <a:spcPts val="0"/>
              </a:spcAft>
              <a:buSzPts val="3600"/>
              <a:buChar char="•"/>
              <a:defRPr b="1" sz="3600"/>
            </a:lvl9pPr>
          </a:lstStyle>
          <a:p/>
        </p:txBody>
      </p:sp>
      <p:sp>
        <p:nvSpPr>
          <p:cNvPr id="40" name="Google Shape;40;p3"/>
          <p:cNvSpPr txBox="1"/>
          <p:nvPr>
            <p:ph idx="7" type="body"/>
          </p:nvPr>
        </p:nvSpPr>
        <p:spPr>
          <a:xfrm>
            <a:off x="10267075" y="5816863"/>
            <a:ext cx="6890100" cy="420900"/>
          </a:xfrm>
          <a:prstGeom prst="rect">
            <a:avLst/>
          </a:prstGeom>
        </p:spPr>
        <p:txBody>
          <a:bodyPr anchorCtr="0" anchor="t" bIns="0" lIns="0" spcFirstLastPara="1" rIns="0" wrap="square" tIns="0">
            <a:noAutofit/>
          </a:bodyPr>
          <a:lstStyle>
            <a:lvl1pPr indent="-361950" lvl="0" marL="457200" rtl="0" algn="ctr">
              <a:lnSpc>
                <a:spcPct val="90000"/>
              </a:lnSpc>
              <a:spcBef>
                <a:spcPts val="640"/>
              </a:spcBef>
              <a:spcAft>
                <a:spcPts val="0"/>
              </a:spcAft>
              <a:buSzPts val="2100"/>
              <a:buChar char="•"/>
              <a:defRPr b="0" sz="2100"/>
            </a:lvl1pPr>
            <a:lvl2pPr indent="-361950" lvl="1" marL="914400" rtl="0" algn="ctr">
              <a:lnSpc>
                <a:spcPct val="90000"/>
              </a:lnSpc>
              <a:spcBef>
                <a:spcPts val="640"/>
              </a:spcBef>
              <a:spcAft>
                <a:spcPts val="0"/>
              </a:spcAft>
              <a:buSzPts val="2100"/>
              <a:buChar char="–"/>
              <a:defRPr b="0" sz="2100"/>
            </a:lvl2pPr>
            <a:lvl3pPr indent="-361950" lvl="2" marL="1371600" rtl="0" algn="ctr">
              <a:lnSpc>
                <a:spcPct val="90000"/>
              </a:lnSpc>
              <a:spcBef>
                <a:spcPts val="640"/>
              </a:spcBef>
              <a:spcAft>
                <a:spcPts val="0"/>
              </a:spcAft>
              <a:buSzPts val="2100"/>
              <a:buChar char="•"/>
              <a:defRPr/>
            </a:lvl3pPr>
            <a:lvl4pPr indent="-361950" lvl="3" marL="1828800" rtl="0" algn="ctr">
              <a:lnSpc>
                <a:spcPct val="90000"/>
              </a:lnSpc>
              <a:spcBef>
                <a:spcPts val="640"/>
              </a:spcBef>
              <a:spcAft>
                <a:spcPts val="0"/>
              </a:spcAft>
              <a:buSzPts val="2100"/>
              <a:buChar char="–"/>
              <a:defRPr sz="2100"/>
            </a:lvl4pPr>
            <a:lvl5pPr indent="-361950" lvl="4" marL="2286000" rtl="0" algn="ctr">
              <a:lnSpc>
                <a:spcPct val="90000"/>
              </a:lnSpc>
              <a:spcBef>
                <a:spcPts val="640"/>
              </a:spcBef>
              <a:spcAft>
                <a:spcPts val="0"/>
              </a:spcAft>
              <a:buSzPts val="2100"/>
              <a:buChar char="»"/>
              <a:defRPr sz="2100"/>
            </a:lvl5pPr>
            <a:lvl6pPr indent="-361950" lvl="5" marL="2743200" rtl="0" algn="ctr">
              <a:lnSpc>
                <a:spcPct val="90000"/>
              </a:lnSpc>
              <a:spcBef>
                <a:spcPts val="640"/>
              </a:spcBef>
              <a:spcAft>
                <a:spcPts val="0"/>
              </a:spcAft>
              <a:buSzPts val="2100"/>
              <a:buChar char="•"/>
              <a:defRPr sz="2100"/>
            </a:lvl6pPr>
            <a:lvl7pPr indent="-361950" lvl="6" marL="3200400" rtl="0" algn="ctr">
              <a:lnSpc>
                <a:spcPct val="90000"/>
              </a:lnSpc>
              <a:spcBef>
                <a:spcPts val="640"/>
              </a:spcBef>
              <a:spcAft>
                <a:spcPts val="0"/>
              </a:spcAft>
              <a:buSzPts val="2100"/>
              <a:buChar char="•"/>
              <a:defRPr sz="2100"/>
            </a:lvl7pPr>
            <a:lvl8pPr indent="-361950" lvl="7" marL="3657600" rtl="0" algn="ctr">
              <a:lnSpc>
                <a:spcPct val="90000"/>
              </a:lnSpc>
              <a:spcBef>
                <a:spcPts val="640"/>
              </a:spcBef>
              <a:spcAft>
                <a:spcPts val="0"/>
              </a:spcAft>
              <a:buSzPts val="2100"/>
              <a:buChar char="•"/>
              <a:defRPr sz="2100"/>
            </a:lvl8pPr>
            <a:lvl9pPr indent="-361950" lvl="8" marL="4114800" rtl="0" algn="ctr">
              <a:lnSpc>
                <a:spcPct val="90000"/>
              </a:lnSpc>
              <a:spcBef>
                <a:spcPts val="640"/>
              </a:spcBef>
              <a:spcAft>
                <a:spcPts val="0"/>
              </a:spcAft>
              <a:buSzPts val="2100"/>
              <a:buChar char="•"/>
              <a:defRPr sz="2100"/>
            </a:lvl9pPr>
          </a:lstStyle>
          <a:p/>
        </p:txBody>
      </p:sp>
      <p:sp>
        <p:nvSpPr>
          <p:cNvPr id="41" name="Google Shape;41;p3"/>
          <p:cNvSpPr txBox="1"/>
          <p:nvPr>
            <p:ph idx="8" type="body"/>
          </p:nvPr>
        </p:nvSpPr>
        <p:spPr>
          <a:xfrm>
            <a:off x="10289225" y="5307388"/>
            <a:ext cx="6890100" cy="521100"/>
          </a:xfrm>
          <a:prstGeom prst="rect">
            <a:avLst/>
          </a:prstGeom>
        </p:spPr>
        <p:txBody>
          <a:bodyPr anchorCtr="0" anchor="t" bIns="0" lIns="0" spcFirstLastPara="1" rIns="0" wrap="square" tIns="0">
            <a:noAutofit/>
          </a:bodyPr>
          <a:lstStyle>
            <a:lvl1pPr indent="-457200" lvl="0" marL="457200" rtl="0" algn="ctr">
              <a:lnSpc>
                <a:spcPct val="80000"/>
              </a:lnSpc>
              <a:spcBef>
                <a:spcPts val="640"/>
              </a:spcBef>
              <a:spcAft>
                <a:spcPts val="0"/>
              </a:spcAft>
              <a:buSzPts val="3600"/>
              <a:buChar char="•"/>
              <a:defRPr sz="3600"/>
            </a:lvl1pPr>
            <a:lvl2pPr indent="-457200" lvl="1" marL="914400" rtl="0" algn="ctr">
              <a:lnSpc>
                <a:spcPct val="80000"/>
              </a:lnSpc>
              <a:spcBef>
                <a:spcPts val="640"/>
              </a:spcBef>
              <a:spcAft>
                <a:spcPts val="0"/>
              </a:spcAft>
              <a:buSzPts val="3600"/>
              <a:buChar char="–"/>
              <a:defRPr/>
            </a:lvl2pPr>
            <a:lvl3pPr indent="-457200" lvl="2" marL="1371600" rtl="0" algn="ctr">
              <a:lnSpc>
                <a:spcPct val="80000"/>
              </a:lnSpc>
              <a:spcBef>
                <a:spcPts val="640"/>
              </a:spcBef>
              <a:spcAft>
                <a:spcPts val="0"/>
              </a:spcAft>
              <a:buSzPts val="3600"/>
              <a:buChar char="•"/>
              <a:defRPr b="1" sz="3600"/>
            </a:lvl3pPr>
            <a:lvl4pPr indent="-457200" lvl="3" marL="1828800" rtl="0" algn="ctr">
              <a:lnSpc>
                <a:spcPct val="80000"/>
              </a:lnSpc>
              <a:spcBef>
                <a:spcPts val="640"/>
              </a:spcBef>
              <a:spcAft>
                <a:spcPts val="0"/>
              </a:spcAft>
              <a:buSzPts val="3600"/>
              <a:buChar char="–"/>
              <a:defRPr b="1" sz="3600"/>
            </a:lvl4pPr>
            <a:lvl5pPr indent="-457200" lvl="4" marL="2286000" rtl="0" algn="ctr">
              <a:lnSpc>
                <a:spcPct val="80000"/>
              </a:lnSpc>
              <a:spcBef>
                <a:spcPts val="640"/>
              </a:spcBef>
              <a:spcAft>
                <a:spcPts val="0"/>
              </a:spcAft>
              <a:buSzPts val="3600"/>
              <a:buChar char="»"/>
              <a:defRPr b="1" sz="3600"/>
            </a:lvl5pPr>
            <a:lvl6pPr indent="-457200" lvl="5" marL="2743200" rtl="0" algn="ctr">
              <a:lnSpc>
                <a:spcPct val="80000"/>
              </a:lnSpc>
              <a:spcBef>
                <a:spcPts val="640"/>
              </a:spcBef>
              <a:spcAft>
                <a:spcPts val="0"/>
              </a:spcAft>
              <a:buSzPts val="3600"/>
              <a:buChar char="•"/>
              <a:defRPr b="1" sz="3600"/>
            </a:lvl6pPr>
            <a:lvl7pPr indent="-457200" lvl="6" marL="3200400" rtl="0" algn="ctr">
              <a:lnSpc>
                <a:spcPct val="80000"/>
              </a:lnSpc>
              <a:spcBef>
                <a:spcPts val="640"/>
              </a:spcBef>
              <a:spcAft>
                <a:spcPts val="0"/>
              </a:spcAft>
              <a:buSzPts val="3600"/>
              <a:buChar char="•"/>
              <a:defRPr b="1" sz="3600"/>
            </a:lvl7pPr>
            <a:lvl8pPr indent="-457200" lvl="7" marL="3657600" rtl="0" algn="ctr">
              <a:lnSpc>
                <a:spcPct val="80000"/>
              </a:lnSpc>
              <a:spcBef>
                <a:spcPts val="640"/>
              </a:spcBef>
              <a:spcAft>
                <a:spcPts val="0"/>
              </a:spcAft>
              <a:buSzPts val="3600"/>
              <a:buChar char="•"/>
              <a:defRPr b="1" sz="3600"/>
            </a:lvl8pPr>
            <a:lvl9pPr indent="-457200" lvl="8" marL="4114800" rtl="0" algn="ctr">
              <a:lnSpc>
                <a:spcPct val="80000"/>
              </a:lnSpc>
              <a:spcBef>
                <a:spcPts val="640"/>
              </a:spcBef>
              <a:spcAft>
                <a:spcPts val="0"/>
              </a:spcAft>
              <a:buSzPts val="3600"/>
              <a:buChar char="•"/>
              <a:defRPr b="1" sz="3600"/>
            </a:lvl9pPr>
          </a:lstStyle>
          <a:p/>
        </p:txBody>
      </p:sp>
      <p:sp>
        <p:nvSpPr>
          <p:cNvPr id="42" name="Google Shape;42;p3"/>
          <p:cNvSpPr txBox="1"/>
          <p:nvPr>
            <p:ph idx="9" type="body"/>
          </p:nvPr>
        </p:nvSpPr>
        <p:spPr>
          <a:xfrm>
            <a:off x="10267075" y="7422738"/>
            <a:ext cx="6890100" cy="420900"/>
          </a:xfrm>
          <a:prstGeom prst="rect">
            <a:avLst/>
          </a:prstGeom>
        </p:spPr>
        <p:txBody>
          <a:bodyPr anchorCtr="0" anchor="t" bIns="0" lIns="0" spcFirstLastPara="1" rIns="0" wrap="square" tIns="0">
            <a:noAutofit/>
          </a:bodyPr>
          <a:lstStyle>
            <a:lvl1pPr indent="-361950" lvl="0" marL="457200" rtl="0" algn="ctr">
              <a:lnSpc>
                <a:spcPct val="90000"/>
              </a:lnSpc>
              <a:spcBef>
                <a:spcPts val="640"/>
              </a:spcBef>
              <a:spcAft>
                <a:spcPts val="0"/>
              </a:spcAft>
              <a:buSzPts val="2100"/>
              <a:buChar char="•"/>
              <a:defRPr b="0" sz="2100"/>
            </a:lvl1pPr>
            <a:lvl2pPr indent="-361950" lvl="1" marL="914400" rtl="0" algn="ctr">
              <a:lnSpc>
                <a:spcPct val="90000"/>
              </a:lnSpc>
              <a:spcBef>
                <a:spcPts val="640"/>
              </a:spcBef>
              <a:spcAft>
                <a:spcPts val="0"/>
              </a:spcAft>
              <a:buSzPts val="2100"/>
              <a:buChar char="–"/>
              <a:defRPr b="0" sz="2100"/>
            </a:lvl2pPr>
            <a:lvl3pPr indent="-361950" lvl="2" marL="1371600" rtl="0" algn="ctr">
              <a:lnSpc>
                <a:spcPct val="90000"/>
              </a:lnSpc>
              <a:spcBef>
                <a:spcPts val="640"/>
              </a:spcBef>
              <a:spcAft>
                <a:spcPts val="0"/>
              </a:spcAft>
              <a:buSzPts val="2100"/>
              <a:buChar char="•"/>
              <a:defRPr/>
            </a:lvl3pPr>
            <a:lvl4pPr indent="-361950" lvl="3" marL="1828800" rtl="0" algn="ctr">
              <a:lnSpc>
                <a:spcPct val="90000"/>
              </a:lnSpc>
              <a:spcBef>
                <a:spcPts val="640"/>
              </a:spcBef>
              <a:spcAft>
                <a:spcPts val="0"/>
              </a:spcAft>
              <a:buSzPts val="2100"/>
              <a:buChar char="–"/>
              <a:defRPr sz="2100"/>
            </a:lvl4pPr>
            <a:lvl5pPr indent="-361950" lvl="4" marL="2286000" rtl="0" algn="ctr">
              <a:lnSpc>
                <a:spcPct val="90000"/>
              </a:lnSpc>
              <a:spcBef>
                <a:spcPts val="640"/>
              </a:spcBef>
              <a:spcAft>
                <a:spcPts val="0"/>
              </a:spcAft>
              <a:buSzPts val="2100"/>
              <a:buChar char="»"/>
              <a:defRPr sz="2100"/>
            </a:lvl5pPr>
            <a:lvl6pPr indent="-361950" lvl="5" marL="2743200" rtl="0" algn="ctr">
              <a:lnSpc>
                <a:spcPct val="90000"/>
              </a:lnSpc>
              <a:spcBef>
                <a:spcPts val="640"/>
              </a:spcBef>
              <a:spcAft>
                <a:spcPts val="0"/>
              </a:spcAft>
              <a:buSzPts val="2100"/>
              <a:buChar char="•"/>
              <a:defRPr sz="2100"/>
            </a:lvl6pPr>
            <a:lvl7pPr indent="-361950" lvl="6" marL="3200400" rtl="0" algn="ctr">
              <a:lnSpc>
                <a:spcPct val="90000"/>
              </a:lnSpc>
              <a:spcBef>
                <a:spcPts val="640"/>
              </a:spcBef>
              <a:spcAft>
                <a:spcPts val="0"/>
              </a:spcAft>
              <a:buSzPts val="2100"/>
              <a:buChar char="•"/>
              <a:defRPr sz="2100"/>
            </a:lvl7pPr>
            <a:lvl8pPr indent="-361950" lvl="7" marL="3657600" rtl="0" algn="ctr">
              <a:lnSpc>
                <a:spcPct val="90000"/>
              </a:lnSpc>
              <a:spcBef>
                <a:spcPts val="640"/>
              </a:spcBef>
              <a:spcAft>
                <a:spcPts val="0"/>
              </a:spcAft>
              <a:buSzPts val="2100"/>
              <a:buChar char="•"/>
              <a:defRPr sz="2100"/>
            </a:lvl8pPr>
            <a:lvl9pPr indent="-361950" lvl="8" marL="4114800" rtl="0" algn="ctr">
              <a:lnSpc>
                <a:spcPct val="90000"/>
              </a:lnSpc>
              <a:spcBef>
                <a:spcPts val="640"/>
              </a:spcBef>
              <a:spcAft>
                <a:spcPts val="0"/>
              </a:spcAft>
              <a:buSzPts val="2100"/>
              <a:buChar char="•"/>
              <a:defRPr sz="2100"/>
            </a:lvl9pPr>
          </a:lstStyle>
          <a:p/>
        </p:txBody>
      </p:sp>
      <p:sp>
        <p:nvSpPr>
          <p:cNvPr id="43" name="Google Shape;43;p3"/>
          <p:cNvSpPr txBox="1"/>
          <p:nvPr>
            <p:ph idx="13" type="body"/>
          </p:nvPr>
        </p:nvSpPr>
        <p:spPr>
          <a:xfrm>
            <a:off x="10289225" y="6913263"/>
            <a:ext cx="6890100" cy="521100"/>
          </a:xfrm>
          <a:prstGeom prst="rect">
            <a:avLst/>
          </a:prstGeom>
        </p:spPr>
        <p:txBody>
          <a:bodyPr anchorCtr="0" anchor="t" bIns="0" lIns="0" spcFirstLastPara="1" rIns="0" wrap="square" tIns="0">
            <a:noAutofit/>
          </a:bodyPr>
          <a:lstStyle>
            <a:lvl1pPr indent="-457200" lvl="0" marL="457200" rtl="0" algn="ctr">
              <a:lnSpc>
                <a:spcPct val="80000"/>
              </a:lnSpc>
              <a:spcBef>
                <a:spcPts val="640"/>
              </a:spcBef>
              <a:spcAft>
                <a:spcPts val="0"/>
              </a:spcAft>
              <a:buSzPts val="3600"/>
              <a:buChar char="•"/>
              <a:defRPr sz="3600"/>
            </a:lvl1pPr>
            <a:lvl2pPr indent="-457200" lvl="1" marL="914400" rtl="0" algn="ctr">
              <a:lnSpc>
                <a:spcPct val="80000"/>
              </a:lnSpc>
              <a:spcBef>
                <a:spcPts val="640"/>
              </a:spcBef>
              <a:spcAft>
                <a:spcPts val="0"/>
              </a:spcAft>
              <a:buSzPts val="3600"/>
              <a:buChar char="–"/>
              <a:defRPr/>
            </a:lvl2pPr>
            <a:lvl3pPr indent="-457200" lvl="2" marL="1371600" rtl="0" algn="ctr">
              <a:lnSpc>
                <a:spcPct val="80000"/>
              </a:lnSpc>
              <a:spcBef>
                <a:spcPts val="640"/>
              </a:spcBef>
              <a:spcAft>
                <a:spcPts val="0"/>
              </a:spcAft>
              <a:buSzPts val="3600"/>
              <a:buChar char="•"/>
              <a:defRPr b="1" sz="3600"/>
            </a:lvl3pPr>
            <a:lvl4pPr indent="-457200" lvl="3" marL="1828800" rtl="0" algn="ctr">
              <a:lnSpc>
                <a:spcPct val="80000"/>
              </a:lnSpc>
              <a:spcBef>
                <a:spcPts val="640"/>
              </a:spcBef>
              <a:spcAft>
                <a:spcPts val="0"/>
              </a:spcAft>
              <a:buSzPts val="3600"/>
              <a:buChar char="–"/>
              <a:defRPr b="1" sz="3600"/>
            </a:lvl4pPr>
            <a:lvl5pPr indent="-457200" lvl="4" marL="2286000" rtl="0" algn="ctr">
              <a:lnSpc>
                <a:spcPct val="80000"/>
              </a:lnSpc>
              <a:spcBef>
                <a:spcPts val="640"/>
              </a:spcBef>
              <a:spcAft>
                <a:spcPts val="0"/>
              </a:spcAft>
              <a:buSzPts val="3600"/>
              <a:buChar char="»"/>
              <a:defRPr b="1" sz="3600"/>
            </a:lvl5pPr>
            <a:lvl6pPr indent="-457200" lvl="5" marL="2743200" rtl="0" algn="ctr">
              <a:lnSpc>
                <a:spcPct val="80000"/>
              </a:lnSpc>
              <a:spcBef>
                <a:spcPts val="640"/>
              </a:spcBef>
              <a:spcAft>
                <a:spcPts val="0"/>
              </a:spcAft>
              <a:buSzPts val="3600"/>
              <a:buChar char="•"/>
              <a:defRPr b="1" sz="3600"/>
            </a:lvl6pPr>
            <a:lvl7pPr indent="-457200" lvl="6" marL="3200400" rtl="0" algn="ctr">
              <a:lnSpc>
                <a:spcPct val="80000"/>
              </a:lnSpc>
              <a:spcBef>
                <a:spcPts val="640"/>
              </a:spcBef>
              <a:spcAft>
                <a:spcPts val="0"/>
              </a:spcAft>
              <a:buSzPts val="3600"/>
              <a:buChar char="•"/>
              <a:defRPr b="1" sz="3600"/>
            </a:lvl7pPr>
            <a:lvl8pPr indent="-457200" lvl="7" marL="3657600" rtl="0" algn="ctr">
              <a:lnSpc>
                <a:spcPct val="80000"/>
              </a:lnSpc>
              <a:spcBef>
                <a:spcPts val="640"/>
              </a:spcBef>
              <a:spcAft>
                <a:spcPts val="0"/>
              </a:spcAft>
              <a:buSzPts val="3600"/>
              <a:buChar char="•"/>
              <a:defRPr b="1" sz="3600"/>
            </a:lvl8pPr>
            <a:lvl9pPr indent="-457200" lvl="8" marL="4114800" rtl="0" algn="ctr">
              <a:lnSpc>
                <a:spcPct val="80000"/>
              </a:lnSpc>
              <a:spcBef>
                <a:spcPts val="640"/>
              </a:spcBef>
              <a:spcAft>
                <a:spcPts val="0"/>
              </a:spcAft>
              <a:buSzPts val="3600"/>
              <a:buChar char="•"/>
              <a:defRPr b="1" sz="3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44" name="Shape 44"/>
        <p:cNvGrpSpPr/>
        <p:nvPr/>
      </p:nvGrpSpPr>
      <p:grpSpPr>
        <a:xfrm>
          <a:off x="0" y="0"/>
          <a:ext cx="0" cy="0"/>
          <a:chOff x="0" y="0"/>
          <a:chExt cx="0" cy="0"/>
        </a:xfrm>
      </p:grpSpPr>
      <p:grpSp>
        <p:nvGrpSpPr>
          <p:cNvPr id="45" name="Google Shape;45;p4"/>
          <p:cNvGrpSpPr/>
          <p:nvPr/>
        </p:nvGrpSpPr>
        <p:grpSpPr>
          <a:xfrm>
            <a:off x="512133" y="507760"/>
            <a:ext cx="17263847" cy="9271540"/>
            <a:chOff x="0" y="0"/>
            <a:chExt cx="4546827" cy="2441871"/>
          </a:xfrm>
        </p:grpSpPr>
        <p:sp>
          <p:nvSpPr>
            <p:cNvPr id="46" name="Google Shape;46;p4"/>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txBox="1"/>
            <p:nvPr/>
          </p:nvSpPr>
          <p:spPr>
            <a:xfrm>
              <a:off x="0" y="28575"/>
              <a:ext cx="4546800" cy="24132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 name="Google Shape;48;p4"/>
          <p:cNvSpPr/>
          <p:nvPr>
            <p:ph idx="2" type="pic"/>
          </p:nvPr>
        </p:nvSpPr>
        <p:spPr>
          <a:xfrm>
            <a:off x="551450" y="501325"/>
            <a:ext cx="17263800" cy="9271500"/>
          </a:xfrm>
          <a:prstGeom prst="roundRect">
            <a:avLst>
              <a:gd fmla="val 1817" name="adj"/>
            </a:avLst>
          </a:prstGeom>
          <a:noFill/>
          <a:ln>
            <a:noFill/>
          </a:ln>
        </p:spPr>
      </p:sp>
      <p:sp>
        <p:nvSpPr>
          <p:cNvPr id="49" name="Google Shape;49;p4"/>
          <p:cNvSpPr txBox="1"/>
          <p:nvPr>
            <p:ph type="title"/>
          </p:nvPr>
        </p:nvSpPr>
        <p:spPr>
          <a:xfrm>
            <a:off x="1841500" y="4085175"/>
            <a:ext cx="14647200" cy="22437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18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4"/>
          <p:cNvSpPr txBox="1"/>
          <p:nvPr/>
        </p:nvSpPr>
        <p:spPr>
          <a:xfrm>
            <a:off x="1104900" y="874395"/>
            <a:ext cx="13494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FFFFFF"/>
                </a:solidFill>
                <a:latin typeface="Inter"/>
                <a:ea typeface="Inter"/>
                <a:cs typeface="Inter"/>
                <a:sym typeface="Inter"/>
              </a:rPr>
              <a:t>Brand</a:t>
            </a:r>
            <a:endParaRPr/>
          </a:p>
        </p:txBody>
      </p:sp>
      <p:sp>
        <p:nvSpPr>
          <p:cNvPr id="51" name="Google Shape;51;p4"/>
          <p:cNvSpPr txBox="1"/>
          <p:nvPr>
            <p:ph idx="1" type="body"/>
          </p:nvPr>
        </p:nvSpPr>
        <p:spPr>
          <a:xfrm>
            <a:off x="1102900" y="852225"/>
            <a:ext cx="1428900" cy="275700"/>
          </a:xfrm>
          <a:prstGeom prst="rect">
            <a:avLst/>
          </a:prstGeom>
        </p:spPr>
        <p:txBody>
          <a:bodyPr anchorCtr="0" anchor="t" bIns="0" lIns="0" spcFirstLastPara="1" rIns="0" wrap="square" tIns="0">
            <a:noAutofit/>
          </a:bodyPr>
          <a:lstStyle>
            <a:lvl1pPr indent="-330200" lvl="0" marL="457200">
              <a:spcBef>
                <a:spcPts val="640"/>
              </a:spcBef>
              <a:spcAft>
                <a:spcPts val="0"/>
              </a:spcAft>
              <a:buSzPts val="1600"/>
              <a:buChar char="•"/>
              <a:defRPr sz="1600"/>
            </a:lvl1pPr>
            <a:lvl2pPr indent="-330200" lvl="1" marL="914400">
              <a:spcBef>
                <a:spcPts val="640"/>
              </a:spcBef>
              <a:spcAft>
                <a:spcPts val="0"/>
              </a:spcAft>
              <a:buSzPts val="1600"/>
              <a:buChar char="–"/>
              <a:defRPr sz="1600"/>
            </a:lvl2pPr>
            <a:lvl3pPr indent="-330200" lvl="2" marL="1371600">
              <a:spcBef>
                <a:spcPts val="640"/>
              </a:spcBef>
              <a:spcAft>
                <a:spcPts val="0"/>
              </a:spcAft>
              <a:buSzPts val="1600"/>
              <a:buChar char="•"/>
              <a:defRPr b="1" sz="1600"/>
            </a:lvl3pPr>
            <a:lvl4pPr indent="-330200" lvl="3" marL="1828800">
              <a:spcBef>
                <a:spcPts val="640"/>
              </a:spcBef>
              <a:spcAft>
                <a:spcPts val="0"/>
              </a:spcAft>
              <a:buSzPts val="1600"/>
              <a:buChar char="–"/>
              <a:defRPr b="1" sz="1600"/>
            </a:lvl4pPr>
            <a:lvl5pPr indent="-330200" lvl="4" marL="2286000">
              <a:spcBef>
                <a:spcPts val="640"/>
              </a:spcBef>
              <a:spcAft>
                <a:spcPts val="0"/>
              </a:spcAft>
              <a:buSzPts val="1600"/>
              <a:buChar char="»"/>
              <a:defRPr b="1" sz="1600"/>
            </a:lvl5pPr>
            <a:lvl6pPr indent="-330200" lvl="5" marL="2743200">
              <a:spcBef>
                <a:spcPts val="640"/>
              </a:spcBef>
              <a:spcAft>
                <a:spcPts val="0"/>
              </a:spcAft>
              <a:buSzPts val="1600"/>
              <a:buChar char="•"/>
              <a:defRPr b="1" sz="1600"/>
            </a:lvl6pPr>
            <a:lvl7pPr indent="-330200" lvl="6" marL="3200400">
              <a:spcBef>
                <a:spcPts val="640"/>
              </a:spcBef>
              <a:spcAft>
                <a:spcPts val="0"/>
              </a:spcAft>
              <a:buSzPts val="1600"/>
              <a:buChar char="•"/>
              <a:defRPr b="1" sz="1600"/>
            </a:lvl7pPr>
            <a:lvl8pPr indent="-330200" lvl="7" marL="3657600">
              <a:spcBef>
                <a:spcPts val="640"/>
              </a:spcBef>
              <a:spcAft>
                <a:spcPts val="0"/>
              </a:spcAft>
              <a:buSzPts val="1600"/>
              <a:buChar char="•"/>
              <a:defRPr b="1" sz="1600"/>
            </a:lvl8pPr>
            <a:lvl9pPr indent="-330200" lvl="8" marL="4114800">
              <a:spcBef>
                <a:spcPts val="640"/>
              </a:spcBef>
              <a:spcAft>
                <a:spcPts val="0"/>
              </a:spcAft>
              <a:buSzPts val="1600"/>
              <a:buChar char="•"/>
              <a:defRPr b="1" sz="16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52" name="Shape 52"/>
        <p:cNvGrpSpPr/>
        <p:nvPr/>
      </p:nvGrpSpPr>
      <p:grpSpPr>
        <a:xfrm>
          <a:off x="0" y="0"/>
          <a:ext cx="0" cy="0"/>
          <a:chOff x="0" y="0"/>
          <a:chExt cx="0" cy="0"/>
        </a:xfrm>
      </p:grpSpPr>
      <p:grpSp>
        <p:nvGrpSpPr>
          <p:cNvPr id="53" name="Google Shape;53;p5"/>
          <p:cNvGrpSpPr/>
          <p:nvPr/>
        </p:nvGrpSpPr>
        <p:grpSpPr>
          <a:xfrm>
            <a:off x="9620229" y="507760"/>
            <a:ext cx="8155741" cy="9271540"/>
            <a:chOff x="0" y="0"/>
            <a:chExt cx="2148000" cy="2441871"/>
          </a:xfrm>
        </p:grpSpPr>
        <p:sp>
          <p:nvSpPr>
            <p:cNvPr id="54" name="Google Shape;54;p5"/>
            <p:cNvSpPr/>
            <p:nvPr/>
          </p:nvSpPr>
          <p:spPr>
            <a:xfrm>
              <a:off x="0" y="0"/>
              <a:ext cx="2147987" cy="2441871"/>
            </a:xfrm>
            <a:custGeom>
              <a:rect b="b" l="l" r="r" t="t"/>
              <a:pathLst>
                <a:path extrusionOk="0" h="2441871" w="2147987">
                  <a:moveTo>
                    <a:pt x="48413" y="0"/>
                  </a:moveTo>
                  <a:lnTo>
                    <a:pt x="2099574" y="0"/>
                  </a:lnTo>
                  <a:cubicBezTo>
                    <a:pt x="2112414" y="0"/>
                    <a:pt x="2124728" y="5101"/>
                    <a:pt x="2133807" y="14180"/>
                  </a:cubicBezTo>
                  <a:cubicBezTo>
                    <a:pt x="2142886" y="23259"/>
                    <a:pt x="2147987" y="35573"/>
                    <a:pt x="2147987" y="48413"/>
                  </a:cubicBezTo>
                  <a:lnTo>
                    <a:pt x="2147987" y="2393459"/>
                  </a:lnTo>
                  <a:cubicBezTo>
                    <a:pt x="2147987" y="2406298"/>
                    <a:pt x="2142886" y="2418612"/>
                    <a:pt x="2133807" y="2427692"/>
                  </a:cubicBezTo>
                  <a:cubicBezTo>
                    <a:pt x="2124728" y="2436771"/>
                    <a:pt x="2112414" y="2441871"/>
                    <a:pt x="2099574" y="2441871"/>
                  </a:cubicBezTo>
                  <a:lnTo>
                    <a:pt x="48413" y="2441871"/>
                  </a:lnTo>
                  <a:cubicBezTo>
                    <a:pt x="21675" y="2441871"/>
                    <a:pt x="0" y="2420196"/>
                    <a:pt x="0" y="2393459"/>
                  </a:cubicBezTo>
                  <a:lnTo>
                    <a:pt x="0" y="48413"/>
                  </a:lnTo>
                  <a:cubicBezTo>
                    <a:pt x="0" y="35573"/>
                    <a:pt x="5101" y="23259"/>
                    <a:pt x="14180" y="14180"/>
                  </a:cubicBezTo>
                  <a:cubicBezTo>
                    <a:pt x="23259" y="5101"/>
                    <a:pt x="35573" y="0"/>
                    <a:pt x="48413"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5"/>
            <p:cNvSpPr txBox="1"/>
            <p:nvPr/>
          </p:nvSpPr>
          <p:spPr>
            <a:xfrm>
              <a:off x="0" y="28575"/>
              <a:ext cx="2148000" cy="24132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 name="Google Shape;56;p5"/>
          <p:cNvSpPr/>
          <p:nvPr>
            <p:ph idx="2" type="pic"/>
          </p:nvPr>
        </p:nvSpPr>
        <p:spPr>
          <a:xfrm>
            <a:off x="9620200" y="507775"/>
            <a:ext cx="8155800" cy="9271500"/>
          </a:xfrm>
          <a:prstGeom prst="roundRect">
            <a:avLst>
              <a:gd fmla="val 2453" name="adj"/>
            </a:avLst>
          </a:prstGeom>
          <a:noFill/>
          <a:ln>
            <a:noFill/>
          </a:ln>
        </p:spPr>
      </p:sp>
      <p:grpSp>
        <p:nvGrpSpPr>
          <p:cNvPr id="57" name="Google Shape;57;p5"/>
          <p:cNvGrpSpPr/>
          <p:nvPr/>
        </p:nvGrpSpPr>
        <p:grpSpPr>
          <a:xfrm>
            <a:off x="512133" y="5143500"/>
            <a:ext cx="8631926" cy="4636300"/>
            <a:chOff x="0" y="0"/>
            <a:chExt cx="2273414" cy="1221075"/>
          </a:xfrm>
        </p:grpSpPr>
        <p:sp>
          <p:nvSpPr>
            <p:cNvPr id="58" name="Google Shape;58;p5"/>
            <p:cNvSpPr/>
            <p:nvPr/>
          </p:nvSpPr>
          <p:spPr>
            <a:xfrm>
              <a:off x="0" y="0"/>
              <a:ext cx="2273414" cy="1220936"/>
            </a:xfrm>
            <a:custGeom>
              <a:rect b="b" l="l" r="r" t="t"/>
              <a:pathLst>
                <a:path extrusionOk="0" h="1220936" w="2273414">
                  <a:moveTo>
                    <a:pt x="45742" y="0"/>
                  </a:moveTo>
                  <a:lnTo>
                    <a:pt x="2227672" y="0"/>
                  </a:lnTo>
                  <a:cubicBezTo>
                    <a:pt x="2239803" y="0"/>
                    <a:pt x="2251438" y="4819"/>
                    <a:pt x="2260016" y="13397"/>
                  </a:cubicBezTo>
                  <a:cubicBezTo>
                    <a:pt x="2268594" y="21976"/>
                    <a:pt x="2273414" y="33610"/>
                    <a:pt x="2273414" y="45742"/>
                  </a:cubicBezTo>
                  <a:lnTo>
                    <a:pt x="2273414" y="1175194"/>
                  </a:lnTo>
                  <a:cubicBezTo>
                    <a:pt x="2273414" y="1187325"/>
                    <a:pt x="2268594" y="1198960"/>
                    <a:pt x="2260016" y="1207538"/>
                  </a:cubicBezTo>
                  <a:cubicBezTo>
                    <a:pt x="2251438" y="1216117"/>
                    <a:pt x="2239803" y="1220936"/>
                    <a:pt x="2227672" y="1220936"/>
                  </a:cubicBezTo>
                  <a:lnTo>
                    <a:pt x="45742" y="1220936"/>
                  </a:lnTo>
                  <a:cubicBezTo>
                    <a:pt x="33610" y="1220936"/>
                    <a:pt x="21976" y="1216117"/>
                    <a:pt x="13397" y="1207538"/>
                  </a:cubicBezTo>
                  <a:cubicBezTo>
                    <a:pt x="4819" y="1198960"/>
                    <a:pt x="0" y="1187325"/>
                    <a:pt x="0" y="1175194"/>
                  </a:cubicBezTo>
                  <a:lnTo>
                    <a:pt x="0" y="45742"/>
                  </a:lnTo>
                  <a:cubicBezTo>
                    <a:pt x="0" y="33610"/>
                    <a:pt x="4819" y="21976"/>
                    <a:pt x="13397" y="13397"/>
                  </a:cubicBezTo>
                  <a:cubicBezTo>
                    <a:pt x="21976" y="4819"/>
                    <a:pt x="33610" y="0"/>
                    <a:pt x="45742"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txBox="1"/>
            <p:nvPr/>
          </p:nvSpPr>
          <p:spPr>
            <a:xfrm>
              <a:off x="0" y="28575"/>
              <a:ext cx="2273400" cy="1192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 name="Google Shape;60;p5"/>
          <p:cNvSpPr txBox="1"/>
          <p:nvPr>
            <p:ph idx="1" type="body"/>
          </p:nvPr>
        </p:nvSpPr>
        <p:spPr>
          <a:xfrm>
            <a:off x="1041100" y="5958675"/>
            <a:ext cx="7541700" cy="3256200"/>
          </a:xfrm>
          <a:prstGeom prst="rect">
            <a:avLst/>
          </a:prstGeom>
        </p:spPr>
        <p:txBody>
          <a:bodyPr anchorCtr="0" anchor="t" bIns="0" lIns="0" spcFirstLastPara="1" rIns="0" wrap="square" tIns="0">
            <a:noAutofit/>
          </a:bodyPr>
          <a:lstStyle>
            <a:lvl1pPr indent="-361950" lvl="0" marL="457200" algn="ctr">
              <a:spcBef>
                <a:spcPts val="640"/>
              </a:spcBef>
              <a:spcAft>
                <a:spcPts val="0"/>
              </a:spcAft>
              <a:buSzPts val="2100"/>
              <a:buChar char="•"/>
              <a:defRPr b="0" sz="2100"/>
            </a:lvl1pPr>
            <a:lvl2pPr indent="-361950" lvl="1" marL="914400" algn="ctr">
              <a:spcBef>
                <a:spcPts val="640"/>
              </a:spcBef>
              <a:spcAft>
                <a:spcPts val="0"/>
              </a:spcAft>
              <a:buSzPts val="2100"/>
              <a:buChar char="–"/>
              <a:defRPr b="0" sz="2100"/>
            </a:lvl2pPr>
            <a:lvl3pPr indent="-361950" lvl="2" marL="1371600" algn="ctr">
              <a:spcBef>
                <a:spcPts val="640"/>
              </a:spcBef>
              <a:spcAft>
                <a:spcPts val="0"/>
              </a:spcAft>
              <a:buSzPts val="2100"/>
              <a:buChar char="•"/>
              <a:defRPr/>
            </a:lvl3pPr>
            <a:lvl4pPr indent="-361950" lvl="3" marL="1828800" algn="ctr">
              <a:spcBef>
                <a:spcPts val="640"/>
              </a:spcBef>
              <a:spcAft>
                <a:spcPts val="0"/>
              </a:spcAft>
              <a:buSzPts val="2100"/>
              <a:buChar char="–"/>
              <a:defRPr sz="2100"/>
            </a:lvl4pPr>
            <a:lvl5pPr indent="-361950" lvl="4" marL="2286000" algn="ctr">
              <a:spcBef>
                <a:spcPts val="640"/>
              </a:spcBef>
              <a:spcAft>
                <a:spcPts val="0"/>
              </a:spcAft>
              <a:buSzPts val="2100"/>
              <a:buChar char="»"/>
              <a:defRPr sz="2100"/>
            </a:lvl5pPr>
            <a:lvl6pPr indent="-361950" lvl="5" marL="2743200" algn="ctr">
              <a:spcBef>
                <a:spcPts val="640"/>
              </a:spcBef>
              <a:spcAft>
                <a:spcPts val="0"/>
              </a:spcAft>
              <a:buSzPts val="2100"/>
              <a:buChar char="•"/>
              <a:defRPr sz="2100"/>
            </a:lvl6pPr>
            <a:lvl7pPr indent="-361950" lvl="6" marL="3200400" algn="ctr">
              <a:spcBef>
                <a:spcPts val="640"/>
              </a:spcBef>
              <a:spcAft>
                <a:spcPts val="0"/>
              </a:spcAft>
              <a:buSzPts val="2100"/>
              <a:buChar char="•"/>
              <a:defRPr sz="2100"/>
            </a:lvl7pPr>
            <a:lvl8pPr indent="-361950" lvl="7" marL="3657600" algn="ctr">
              <a:spcBef>
                <a:spcPts val="640"/>
              </a:spcBef>
              <a:spcAft>
                <a:spcPts val="0"/>
              </a:spcAft>
              <a:buSzPts val="2100"/>
              <a:buChar char="•"/>
              <a:defRPr sz="2100"/>
            </a:lvl8pPr>
            <a:lvl9pPr indent="-361950" lvl="8" marL="4114800" algn="ctr">
              <a:spcBef>
                <a:spcPts val="640"/>
              </a:spcBef>
              <a:spcAft>
                <a:spcPts val="0"/>
              </a:spcAft>
              <a:buSzPts val="2100"/>
              <a:buChar char="•"/>
              <a:defRPr sz="2100"/>
            </a:lvl9pPr>
          </a:lstStyle>
          <a:p/>
        </p:txBody>
      </p:sp>
      <p:grpSp>
        <p:nvGrpSpPr>
          <p:cNvPr id="61" name="Google Shape;61;p5"/>
          <p:cNvGrpSpPr/>
          <p:nvPr/>
        </p:nvGrpSpPr>
        <p:grpSpPr>
          <a:xfrm>
            <a:off x="512133" y="507760"/>
            <a:ext cx="8631926" cy="4082841"/>
            <a:chOff x="0" y="0"/>
            <a:chExt cx="2273414" cy="1075309"/>
          </a:xfrm>
        </p:grpSpPr>
        <p:sp>
          <p:nvSpPr>
            <p:cNvPr id="62" name="Google Shape;62;p5"/>
            <p:cNvSpPr/>
            <p:nvPr/>
          </p:nvSpPr>
          <p:spPr>
            <a:xfrm>
              <a:off x="0" y="0"/>
              <a:ext cx="2273414" cy="1075309"/>
            </a:xfrm>
            <a:custGeom>
              <a:rect b="b" l="l" r="r" t="t"/>
              <a:pathLst>
                <a:path extrusionOk="0" h="1075309" w="2273414">
                  <a:moveTo>
                    <a:pt x="45742" y="0"/>
                  </a:moveTo>
                  <a:lnTo>
                    <a:pt x="2227672" y="0"/>
                  </a:lnTo>
                  <a:cubicBezTo>
                    <a:pt x="2239803" y="0"/>
                    <a:pt x="2251438" y="4819"/>
                    <a:pt x="2260016" y="13397"/>
                  </a:cubicBezTo>
                  <a:cubicBezTo>
                    <a:pt x="2268594" y="21976"/>
                    <a:pt x="2273414" y="33610"/>
                    <a:pt x="2273414" y="45742"/>
                  </a:cubicBezTo>
                  <a:lnTo>
                    <a:pt x="2273414" y="1029567"/>
                  </a:lnTo>
                  <a:cubicBezTo>
                    <a:pt x="2273414" y="1041698"/>
                    <a:pt x="2268594" y="1053333"/>
                    <a:pt x="2260016" y="1061911"/>
                  </a:cubicBezTo>
                  <a:cubicBezTo>
                    <a:pt x="2251438" y="1070489"/>
                    <a:pt x="2239803" y="1075309"/>
                    <a:pt x="2227672" y="1075309"/>
                  </a:cubicBezTo>
                  <a:lnTo>
                    <a:pt x="45742" y="1075309"/>
                  </a:lnTo>
                  <a:cubicBezTo>
                    <a:pt x="33610" y="1075309"/>
                    <a:pt x="21976" y="1070489"/>
                    <a:pt x="13397" y="1061911"/>
                  </a:cubicBezTo>
                  <a:cubicBezTo>
                    <a:pt x="4819" y="1053333"/>
                    <a:pt x="0" y="1041698"/>
                    <a:pt x="0" y="1029567"/>
                  </a:cubicBezTo>
                  <a:lnTo>
                    <a:pt x="0" y="45742"/>
                  </a:lnTo>
                  <a:cubicBezTo>
                    <a:pt x="0" y="33610"/>
                    <a:pt x="4819" y="21976"/>
                    <a:pt x="13397" y="13397"/>
                  </a:cubicBezTo>
                  <a:cubicBezTo>
                    <a:pt x="21976" y="4819"/>
                    <a:pt x="33610" y="0"/>
                    <a:pt x="45742"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txBox="1"/>
            <p:nvPr/>
          </p:nvSpPr>
          <p:spPr>
            <a:xfrm>
              <a:off x="0" y="28575"/>
              <a:ext cx="2273400" cy="1046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 name="Google Shape;64;p5"/>
          <p:cNvSpPr txBox="1"/>
          <p:nvPr>
            <p:ph idx="3" type="subTitle"/>
          </p:nvPr>
        </p:nvSpPr>
        <p:spPr>
          <a:xfrm>
            <a:off x="750188" y="1209075"/>
            <a:ext cx="8155800" cy="2680200"/>
          </a:xfrm>
          <a:prstGeom prst="rect">
            <a:avLst/>
          </a:prstGeom>
        </p:spPr>
        <p:txBody>
          <a:bodyPr anchorCtr="0" anchor="t" bIns="0" lIns="0" spcFirstLastPara="1" rIns="0" wrap="square" tIns="0">
            <a:noAutofit/>
          </a:bodyPr>
          <a:lstStyle>
            <a:lvl1pPr lvl="0" algn="ctr">
              <a:lnSpc>
                <a:spcPct val="80000"/>
              </a:lnSpc>
              <a:spcBef>
                <a:spcPts val="640"/>
              </a:spcBef>
              <a:spcAft>
                <a:spcPts val="0"/>
              </a:spcAft>
              <a:buSzPts val="9600"/>
              <a:buNone/>
              <a:defRPr/>
            </a:lvl1pPr>
            <a:lvl2pPr lvl="1" algn="ctr">
              <a:spcBef>
                <a:spcPts val="640"/>
              </a:spcBef>
              <a:spcAft>
                <a:spcPts val="0"/>
              </a:spcAft>
              <a:buSzPts val="3600"/>
              <a:buNone/>
              <a:defRPr/>
            </a:lvl2pPr>
            <a:lvl3pPr lvl="2" algn="ctr">
              <a:spcBef>
                <a:spcPts val="640"/>
              </a:spcBef>
              <a:spcAft>
                <a:spcPts val="0"/>
              </a:spcAft>
              <a:buSzPts val="2100"/>
              <a:buNone/>
              <a:defRPr/>
            </a:lvl3pPr>
            <a:lvl4pPr lvl="3" algn="ctr">
              <a:spcBef>
                <a:spcPts val="640"/>
              </a:spcBef>
              <a:spcAft>
                <a:spcPts val="0"/>
              </a:spcAft>
              <a:buSzPts val="2000"/>
              <a:buNone/>
              <a:defRPr/>
            </a:lvl4pPr>
            <a:lvl5pPr lvl="4" algn="ctr">
              <a:spcBef>
                <a:spcPts val="640"/>
              </a:spcBef>
              <a:spcAft>
                <a:spcPts val="0"/>
              </a:spcAft>
              <a:buSzPts val="2000"/>
              <a:buNone/>
              <a:defRPr/>
            </a:lvl5pPr>
            <a:lvl6pPr lvl="5" algn="ctr">
              <a:spcBef>
                <a:spcPts val="640"/>
              </a:spcBef>
              <a:spcAft>
                <a:spcPts val="0"/>
              </a:spcAft>
              <a:buSzPts val="2000"/>
              <a:buNone/>
              <a:defRPr/>
            </a:lvl6pPr>
            <a:lvl7pPr lvl="6" algn="ctr">
              <a:spcBef>
                <a:spcPts val="640"/>
              </a:spcBef>
              <a:spcAft>
                <a:spcPts val="0"/>
              </a:spcAft>
              <a:buSzPts val="2000"/>
              <a:buNone/>
              <a:defRPr/>
            </a:lvl7pPr>
            <a:lvl8pPr lvl="7" algn="ctr">
              <a:spcBef>
                <a:spcPts val="640"/>
              </a:spcBef>
              <a:spcAft>
                <a:spcPts val="0"/>
              </a:spcAft>
              <a:buSzPts val="2000"/>
              <a:buNone/>
              <a:defRPr/>
            </a:lvl8pPr>
            <a:lvl9pPr lvl="8" algn="ctr">
              <a:spcBef>
                <a:spcPts val="640"/>
              </a:spcBef>
              <a:spcAft>
                <a:spcPts val="0"/>
              </a:spcAft>
              <a:buSzPts val="2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65" name="Shape 65"/>
        <p:cNvGrpSpPr/>
        <p:nvPr/>
      </p:nvGrpSpPr>
      <p:grpSpPr>
        <a:xfrm>
          <a:off x="0" y="0"/>
          <a:ext cx="0" cy="0"/>
          <a:chOff x="0" y="0"/>
          <a:chExt cx="0" cy="0"/>
        </a:xfrm>
      </p:grpSpPr>
      <p:sp>
        <p:nvSpPr>
          <p:cNvPr id="66" name="Google Shape;66;p6"/>
          <p:cNvSpPr/>
          <p:nvPr>
            <p:ph idx="2" type="pic"/>
          </p:nvPr>
        </p:nvSpPr>
        <p:spPr>
          <a:xfrm>
            <a:off x="5953125" y="6953250"/>
            <a:ext cx="6359700" cy="2823000"/>
          </a:xfrm>
          <a:prstGeom prst="roundRect">
            <a:avLst>
              <a:gd fmla="val 11335" name="adj"/>
            </a:avLst>
          </a:prstGeom>
          <a:noFill/>
          <a:ln>
            <a:noFill/>
          </a:ln>
        </p:spPr>
      </p:sp>
      <p:sp>
        <p:nvSpPr>
          <p:cNvPr id="67" name="Google Shape;67;p6"/>
          <p:cNvSpPr/>
          <p:nvPr>
            <p:ph idx="3" type="pic"/>
          </p:nvPr>
        </p:nvSpPr>
        <p:spPr>
          <a:xfrm>
            <a:off x="5963388" y="510775"/>
            <a:ext cx="6359700" cy="2823000"/>
          </a:xfrm>
          <a:prstGeom prst="roundRect">
            <a:avLst>
              <a:gd fmla="val 11335" name="adj"/>
            </a:avLst>
          </a:prstGeom>
          <a:noFill/>
          <a:ln>
            <a:noFill/>
          </a:ln>
        </p:spPr>
      </p:sp>
      <p:sp>
        <p:nvSpPr>
          <p:cNvPr id="68" name="Google Shape;68;p6"/>
          <p:cNvSpPr/>
          <p:nvPr>
            <p:ph idx="4" type="pic"/>
          </p:nvPr>
        </p:nvSpPr>
        <p:spPr>
          <a:xfrm>
            <a:off x="12571423" y="510775"/>
            <a:ext cx="5202900" cy="2823000"/>
          </a:xfrm>
          <a:prstGeom prst="roundRect">
            <a:avLst>
              <a:gd fmla="val 11335" name="adj"/>
            </a:avLst>
          </a:prstGeom>
          <a:noFill/>
          <a:ln>
            <a:noFill/>
          </a:ln>
        </p:spPr>
      </p:sp>
      <p:sp>
        <p:nvSpPr>
          <p:cNvPr id="69" name="Google Shape;69;p6"/>
          <p:cNvSpPr/>
          <p:nvPr>
            <p:ph idx="5" type="pic"/>
          </p:nvPr>
        </p:nvSpPr>
        <p:spPr>
          <a:xfrm>
            <a:off x="491623" y="6953250"/>
            <a:ext cx="5202900" cy="2823000"/>
          </a:xfrm>
          <a:prstGeom prst="roundRect">
            <a:avLst>
              <a:gd fmla="val 11335" name="adj"/>
            </a:avLst>
          </a:prstGeom>
          <a:noFill/>
          <a:ln>
            <a:noFill/>
          </a:ln>
        </p:spPr>
      </p:sp>
      <p:sp>
        <p:nvSpPr>
          <p:cNvPr id="70" name="Google Shape;70;p6"/>
          <p:cNvSpPr/>
          <p:nvPr>
            <p:ph idx="6" type="pic"/>
          </p:nvPr>
        </p:nvSpPr>
        <p:spPr>
          <a:xfrm>
            <a:off x="512175" y="510775"/>
            <a:ext cx="5202900" cy="6023700"/>
          </a:xfrm>
          <a:prstGeom prst="roundRect">
            <a:avLst>
              <a:gd fmla="val 11335" name="adj"/>
            </a:avLst>
          </a:prstGeom>
          <a:noFill/>
          <a:ln>
            <a:noFill/>
          </a:ln>
        </p:spPr>
      </p:sp>
      <p:sp>
        <p:nvSpPr>
          <p:cNvPr id="71" name="Google Shape;71;p6"/>
          <p:cNvSpPr/>
          <p:nvPr>
            <p:ph idx="7" type="pic"/>
          </p:nvPr>
        </p:nvSpPr>
        <p:spPr>
          <a:xfrm>
            <a:off x="12572950" y="3757950"/>
            <a:ext cx="5202900" cy="6023700"/>
          </a:xfrm>
          <a:prstGeom prst="roundRect">
            <a:avLst>
              <a:gd fmla="val 11335" name="adj"/>
            </a:avLst>
          </a:prstGeom>
          <a:noFill/>
          <a:ln>
            <a:noFill/>
          </a:ln>
        </p:spPr>
      </p:sp>
      <p:grpSp>
        <p:nvGrpSpPr>
          <p:cNvPr id="72" name="Google Shape;72;p6"/>
          <p:cNvGrpSpPr/>
          <p:nvPr/>
        </p:nvGrpSpPr>
        <p:grpSpPr>
          <a:xfrm>
            <a:off x="5964232" y="3740343"/>
            <a:ext cx="6359576" cy="2806334"/>
            <a:chOff x="0" y="0"/>
            <a:chExt cx="1674939" cy="739112"/>
          </a:xfrm>
        </p:grpSpPr>
        <p:sp>
          <p:nvSpPr>
            <p:cNvPr id="73" name="Google Shape;73;p6"/>
            <p:cNvSpPr/>
            <p:nvPr/>
          </p:nvSpPr>
          <p:spPr>
            <a:xfrm>
              <a:off x="0" y="0"/>
              <a:ext cx="1674939" cy="739112"/>
            </a:xfrm>
            <a:custGeom>
              <a:rect b="b" l="l" r="r" t="t"/>
              <a:pathLst>
                <a:path extrusionOk="0" h="739112" w="1674939">
                  <a:moveTo>
                    <a:pt x="62086" y="0"/>
                  </a:moveTo>
                  <a:lnTo>
                    <a:pt x="1612853" y="0"/>
                  </a:lnTo>
                  <a:cubicBezTo>
                    <a:pt x="1629320" y="0"/>
                    <a:pt x="1645112" y="6541"/>
                    <a:pt x="1656755" y="18185"/>
                  </a:cubicBezTo>
                  <a:cubicBezTo>
                    <a:pt x="1668398" y="29828"/>
                    <a:pt x="1674939" y="45620"/>
                    <a:pt x="1674939" y="62086"/>
                  </a:cubicBezTo>
                  <a:lnTo>
                    <a:pt x="1674939" y="677026"/>
                  </a:lnTo>
                  <a:cubicBezTo>
                    <a:pt x="1674939" y="711315"/>
                    <a:pt x="1647143" y="739112"/>
                    <a:pt x="1612853" y="739112"/>
                  </a:cubicBezTo>
                  <a:lnTo>
                    <a:pt x="62086" y="739112"/>
                  </a:lnTo>
                  <a:cubicBezTo>
                    <a:pt x="45620" y="739112"/>
                    <a:pt x="29828" y="732570"/>
                    <a:pt x="18185" y="720927"/>
                  </a:cubicBezTo>
                  <a:cubicBezTo>
                    <a:pt x="6541" y="709284"/>
                    <a:pt x="0" y="693492"/>
                    <a:pt x="0" y="677026"/>
                  </a:cubicBezTo>
                  <a:lnTo>
                    <a:pt x="0" y="62086"/>
                  </a:lnTo>
                  <a:cubicBezTo>
                    <a:pt x="0" y="45620"/>
                    <a:pt x="6541" y="29828"/>
                    <a:pt x="18185" y="18185"/>
                  </a:cubicBezTo>
                  <a:cubicBezTo>
                    <a:pt x="29828" y="6541"/>
                    <a:pt x="45620" y="0"/>
                    <a:pt x="62086"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txBox="1"/>
            <p:nvPr/>
          </p:nvSpPr>
          <p:spPr>
            <a:xfrm>
              <a:off x="0" y="28575"/>
              <a:ext cx="1674900" cy="7104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 name="Google Shape;75;p6"/>
          <p:cNvSpPr txBox="1"/>
          <p:nvPr>
            <p:ph idx="1" type="subTitle"/>
          </p:nvPr>
        </p:nvSpPr>
        <p:spPr>
          <a:xfrm>
            <a:off x="6167863" y="4500575"/>
            <a:ext cx="5952300" cy="1263300"/>
          </a:xfrm>
          <a:prstGeom prst="rect">
            <a:avLst/>
          </a:prstGeom>
        </p:spPr>
        <p:txBody>
          <a:bodyPr anchorCtr="0" anchor="t" bIns="0" lIns="0" spcFirstLastPara="1" rIns="0" wrap="square" tIns="0">
            <a:noAutofit/>
          </a:bodyPr>
          <a:lstStyle>
            <a:lvl1pPr lvl="0" algn="ctr">
              <a:lnSpc>
                <a:spcPct val="80000"/>
              </a:lnSpc>
              <a:spcBef>
                <a:spcPts val="640"/>
              </a:spcBef>
              <a:spcAft>
                <a:spcPts val="0"/>
              </a:spcAft>
              <a:buSzPts val="9600"/>
              <a:buNone/>
              <a:defRPr/>
            </a:lvl1pPr>
            <a:lvl2pPr lvl="1">
              <a:spcBef>
                <a:spcPts val="640"/>
              </a:spcBef>
              <a:spcAft>
                <a:spcPts val="0"/>
              </a:spcAft>
              <a:buSzPts val="3600"/>
              <a:buNone/>
              <a:defRPr/>
            </a:lvl2pPr>
            <a:lvl3pPr lvl="2">
              <a:spcBef>
                <a:spcPts val="640"/>
              </a:spcBef>
              <a:spcAft>
                <a:spcPts val="0"/>
              </a:spcAft>
              <a:buSzPts val="2100"/>
              <a:buNone/>
              <a:defRPr/>
            </a:lvl3pPr>
            <a:lvl4pPr lvl="3">
              <a:spcBef>
                <a:spcPts val="640"/>
              </a:spcBef>
              <a:spcAft>
                <a:spcPts val="0"/>
              </a:spcAft>
              <a:buSzPts val="2000"/>
              <a:buNone/>
              <a:defRPr/>
            </a:lvl4pPr>
            <a:lvl5pPr lvl="4">
              <a:spcBef>
                <a:spcPts val="640"/>
              </a:spcBef>
              <a:spcAft>
                <a:spcPts val="0"/>
              </a:spcAft>
              <a:buSzPts val="2000"/>
              <a:buNone/>
              <a:defRPr/>
            </a:lvl5pPr>
            <a:lvl6pPr lvl="5">
              <a:spcBef>
                <a:spcPts val="640"/>
              </a:spcBef>
              <a:spcAft>
                <a:spcPts val="0"/>
              </a:spcAft>
              <a:buSzPts val="2000"/>
              <a:buNone/>
              <a:defRPr/>
            </a:lvl6pPr>
            <a:lvl7pPr lvl="6">
              <a:spcBef>
                <a:spcPts val="640"/>
              </a:spcBef>
              <a:spcAft>
                <a:spcPts val="0"/>
              </a:spcAft>
              <a:buSzPts val="2000"/>
              <a:buNone/>
              <a:defRPr/>
            </a:lvl7pPr>
            <a:lvl8pPr lvl="7">
              <a:spcBef>
                <a:spcPts val="640"/>
              </a:spcBef>
              <a:spcAft>
                <a:spcPts val="0"/>
              </a:spcAft>
              <a:buSzPts val="2000"/>
              <a:buNone/>
              <a:defRPr/>
            </a:lvl8pPr>
            <a:lvl9pPr lvl="8">
              <a:spcBef>
                <a:spcPts val="64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80000"/>
              </a:lnSpc>
              <a:spcBef>
                <a:spcPts val="0"/>
              </a:spcBef>
              <a:spcAft>
                <a:spcPts val="0"/>
              </a:spcAft>
              <a:buClr>
                <a:schemeClr val="lt1"/>
              </a:buClr>
              <a:buSzPts val="18200"/>
              <a:buFont typeface="Inter SemiBold"/>
              <a:buNone/>
              <a:defRPr i="0" sz="18200" u="none" cap="none" strike="noStrike">
                <a:solidFill>
                  <a:schemeClr val="lt1"/>
                </a:solidFill>
                <a:latin typeface="Inter SemiBold"/>
                <a:ea typeface="Inter SemiBold"/>
                <a:cs typeface="Inter SemiBold"/>
                <a:sym typeface="Inter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838200" lvl="0" marL="457200" marR="0" rtl="0" algn="l">
              <a:lnSpc>
                <a:spcPct val="90000"/>
              </a:lnSpc>
              <a:spcBef>
                <a:spcPts val="640"/>
              </a:spcBef>
              <a:spcAft>
                <a:spcPts val="0"/>
              </a:spcAft>
              <a:buClr>
                <a:srgbClr val="FFFFFF"/>
              </a:buClr>
              <a:buSzPts val="9600"/>
              <a:buFont typeface="Inter"/>
              <a:buChar char="•"/>
              <a:defRPr b="1" i="0" sz="9600" u="none" cap="none" strike="noStrike">
                <a:solidFill>
                  <a:srgbClr val="FFFFFF"/>
                </a:solidFill>
                <a:latin typeface="Inter"/>
                <a:ea typeface="Inter"/>
                <a:cs typeface="Inter"/>
                <a:sym typeface="Inter"/>
              </a:defRPr>
            </a:lvl1pPr>
            <a:lvl2pPr indent="-457200" lvl="1" marL="914400" marR="0" rtl="0" algn="l">
              <a:lnSpc>
                <a:spcPct val="90000"/>
              </a:lnSpc>
              <a:spcBef>
                <a:spcPts val="640"/>
              </a:spcBef>
              <a:spcAft>
                <a:spcPts val="0"/>
              </a:spcAft>
              <a:buClr>
                <a:srgbClr val="FFFFFF"/>
              </a:buClr>
              <a:buSzPts val="3600"/>
              <a:buFont typeface="Inter"/>
              <a:buChar char="–"/>
              <a:defRPr b="1" i="0" sz="3600" u="none" cap="none" strike="noStrike">
                <a:solidFill>
                  <a:srgbClr val="FFFFFF"/>
                </a:solidFill>
                <a:latin typeface="Inter"/>
                <a:ea typeface="Inter"/>
                <a:cs typeface="Inter"/>
                <a:sym typeface="Inter"/>
              </a:defRPr>
            </a:lvl2pPr>
            <a:lvl3pPr indent="-361950" lvl="2" marL="1371600" marR="0" rtl="0" algn="l">
              <a:lnSpc>
                <a:spcPct val="90000"/>
              </a:lnSpc>
              <a:spcBef>
                <a:spcPts val="640"/>
              </a:spcBef>
              <a:spcAft>
                <a:spcPts val="0"/>
              </a:spcAft>
              <a:buClr>
                <a:srgbClr val="FFFFFF"/>
              </a:buClr>
              <a:buSzPts val="2100"/>
              <a:buFont typeface="Inter"/>
              <a:buChar char="•"/>
              <a:defRPr i="0" sz="2100" u="none" cap="none" strike="noStrike">
                <a:solidFill>
                  <a:srgbClr val="FFFFFF"/>
                </a:solidFill>
                <a:latin typeface="Inter"/>
                <a:ea typeface="Inter"/>
                <a:cs typeface="Inter"/>
                <a:sym typeface="Inter"/>
              </a:defRPr>
            </a:lvl3pPr>
            <a:lvl4pPr indent="-355600" lvl="3" marL="1828800" marR="0" rtl="0" algn="l">
              <a:lnSpc>
                <a:spcPct val="90000"/>
              </a:lnSpc>
              <a:spcBef>
                <a:spcPts val="64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4pPr>
            <a:lvl5pPr indent="-355600" lvl="4" marL="2286000" marR="0" rtl="0" algn="l">
              <a:lnSpc>
                <a:spcPct val="90000"/>
              </a:lnSpc>
              <a:spcBef>
                <a:spcPts val="64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5pPr>
            <a:lvl6pPr indent="-355600" lvl="5" marL="2743200" marR="0" rtl="0" algn="l">
              <a:lnSpc>
                <a:spcPct val="90000"/>
              </a:lnSpc>
              <a:spcBef>
                <a:spcPts val="64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6pPr>
            <a:lvl7pPr indent="-355600" lvl="6" marL="3200400" marR="0" rtl="0" algn="l">
              <a:lnSpc>
                <a:spcPct val="90000"/>
              </a:lnSpc>
              <a:spcBef>
                <a:spcPts val="64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7pPr>
            <a:lvl8pPr indent="-355600" lvl="7" marL="3657600" marR="0" rtl="0" algn="l">
              <a:lnSpc>
                <a:spcPct val="90000"/>
              </a:lnSpc>
              <a:spcBef>
                <a:spcPts val="64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8pPr>
            <a:lvl9pPr indent="-355600" lvl="8" marL="4114800" marR="0" rtl="0" algn="l">
              <a:lnSpc>
                <a:spcPct val="90000"/>
              </a:lnSpc>
              <a:spcBef>
                <a:spcPts val="64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8.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40" Type="http://schemas.openxmlformats.org/officeDocument/2006/relationships/image" Target="../media/image56.png"/><Relationship Id="rId20" Type="http://schemas.openxmlformats.org/officeDocument/2006/relationships/image" Target="../media/image33.png"/><Relationship Id="rId41" Type="http://schemas.openxmlformats.org/officeDocument/2006/relationships/image" Target="../media/image55.png"/><Relationship Id="rId22" Type="http://schemas.openxmlformats.org/officeDocument/2006/relationships/image" Target="../media/image38.png"/><Relationship Id="rId21" Type="http://schemas.openxmlformats.org/officeDocument/2006/relationships/image" Target="../media/image48.png"/><Relationship Id="rId24" Type="http://schemas.openxmlformats.org/officeDocument/2006/relationships/image" Target="../media/image45.png"/><Relationship Id="rId23"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66.png"/><Relationship Id="rId9" Type="http://schemas.openxmlformats.org/officeDocument/2006/relationships/image" Target="../media/image29.png"/><Relationship Id="rId26" Type="http://schemas.openxmlformats.org/officeDocument/2006/relationships/image" Target="../media/image41.png"/><Relationship Id="rId25" Type="http://schemas.openxmlformats.org/officeDocument/2006/relationships/image" Target="../media/image35.png"/><Relationship Id="rId28" Type="http://schemas.openxmlformats.org/officeDocument/2006/relationships/image" Target="../media/image37.png"/><Relationship Id="rId27" Type="http://schemas.openxmlformats.org/officeDocument/2006/relationships/image" Target="../media/image42.png"/><Relationship Id="rId5" Type="http://schemas.openxmlformats.org/officeDocument/2006/relationships/image" Target="../media/image14.png"/><Relationship Id="rId6" Type="http://schemas.openxmlformats.org/officeDocument/2006/relationships/image" Target="../media/image19.png"/><Relationship Id="rId29" Type="http://schemas.openxmlformats.org/officeDocument/2006/relationships/image" Target="../media/image46.png"/><Relationship Id="rId7" Type="http://schemas.openxmlformats.org/officeDocument/2006/relationships/image" Target="../media/image20.png"/><Relationship Id="rId8" Type="http://schemas.openxmlformats.org/officeDocument/2006/relationships/image" Target="../media/image17.png"/><Relationship Id="rId31" Type="http://schemas.openxmlformats.org/officeDocument/2006/relationships/image" Target="../media/image50.png"/><Relationship Id="rId30" Type="http://schemas.openxmlformats.org/officeDocument/2006/relationships/image" Target="../media/image43.png"/><Relationship Id="rId11" Type="http://schemas.openxmlformats.org/officeDocument/2006/relationships/image" Target="../media/image23.png"/><Relationship Id="rId33" Type="http://schemas.openxmlformats.org/officeDocument/2006/relationships/image" Target="../media/image47.png"/><Relationship Id="rId10" Type="http://schemas.openxmlformats.org/officeDocument/2006/relationships/image" Target="../media/image27.png"/><Relationship Id="rId32" Type="http://schemas.openxmlformats.org/officeDocument/2006/relationships/image" Target="../media/image62.png"/><Relationship Id="rId13" Type="http://schemas.openxmlformats.org/officeDocument/2006/relationships/image" Target="../media/image30.png"/><Relationship Id="rId35" Type="http://schemas.openxmlformats.org/officeDocument/2006/relationships/image" Target="../media/image51.png"/><Relationship Id="rId12" Type="http://schemas.openxmlformats.org/officeDocument/2006/relationships/image" Target="../media/image24.png"/><Relationship Id="rId34" Type="http://schemas.openxmlformats.org/officeDocument/2006/relationships/image" Target="../media/image49.png"/><Relationship Id="rId15" Type="http://schemas.openxmlformats.org/officeDocument/2006/relationships/image" Target="../media/image25.png"/><Relationship Id="rId37" Type="http://schemas.openxmlformats.org/officeDocument/2006/relationships/image" Target="../media/image52.png"/><Relationship Id="rId14" Type="http://schemas.openxmlformats.org/officeDocument/2006/relationships/image" Target="../media/image31.png"/><Relationship Id="rId36" Type="http://schemas.openxmlformats.org/officeDocument/2006/relationships/image" Target="../media/image57.png"/><Relationship Id="rId17" Type="http://schemas.openxmlformats.org/officeDocument/2006/relationships/image" Target="../media/image63.png"/><Relationship Id="rId39" Type="http://schemas.openxmlformats.org/officeDocument/2006/relationships/image" Target="../media/image59.png"/><Relationship Id="rId16" Type="http://schemas.openxmlformats.org/officeDocument/2006/relationships/image" Target="../media/image32.png"/><Relationship Id="rId38" Type="http://schemas.openxmlformats.org/officeDocument/2006/relationships/image" Target="../media/image53.png"/><Relationship Id="rId19" Type="http://schemas.openxmlformats.org/officeDocument/2006/relationships/image" Target="../media/image39.png"/><Relationship Id="rId18"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26.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9" name="Shape 79"/>
        <p:cNvGrpSpPr/>
        <p:nvPr/>
      </p:nvGrpSpPr>
      <p:grpSpPr>
        <a:xfrm>
          <a:off x="0" y="0"/>
          <a:ext cx="0" cy="0"/>
          <a:chOff x="0" y="0"/>
          <a:chExt cx="0" cy="0"/>
        </a:xfrm>
      </p:grpSpPr>
      <p:grpSp>
        <p:nvGrpSpPr>
          <p:cNvPr id="80" name="Google Shape;80;p7"/>
          <p:cNvGrpSpPr/>
          <p:nvPr/>
        </p:nvGrpSpPr>
        <p:grpSpPr>
          <a:xfrm>
            <a:off x="512133" y="507760"/>
            <a:ext cx="17263734" cy="9271481"/>
            <a:chOff x="0" y="0"/>
            <a:chExt cx="4546827" cy="2441871"/>
          </a:xfrm>
        </p:grpSpPr>
        <p:sp>
          <p:nvSpPr>
            <p:cNvPr id="81" name="Google Shape;81;p7"/>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7"/>
            <p:cNvSpPr txBox="1"/>
            <p:nvPr/>
          </p:nvSpPr>
          <p:spPr>
            <a:xfrm>
              <a:off x="0" y="28575"/>
              <a:ext cx="4546827" cy="241329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 name="Google Shape;83;p7"/>
          <p:cNvSpPr txBox="1"/>
          <p:nvPr/>
        </p:nvSpPr>
        <p:spPr>
          <a:xfrm>
            <a:off x="1028700" y="3973825"/>
            <a:ext cx="9127500" cy="2364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3BEE96"/>
                </a:solidFill>
                <a:latin typeface="Inter"/>
                <a:ea typeface="Inter"/>
                <a:cs typeface="Inter"/>
                <a:sym typeface="Inter"/>
              </a:rPr>
              <a:t>Apple Watch Inspired Slides</a:t>
            </a:r>
            <a:endParaRPr/>
          </a:p>
        </p:txBody>
      </p:sp>
      <p:pic>
        <p:nvPicPr>
          <p:cNvPr id="84" name="Google Shape;84;p7"/>
          <p:cNvPicPr preferRelativeResize="0"/>
          <p:nvPr/>
        </p:nvPicPr>
        <p:blipFill>
          <a:blip r:embed="rId3">
            <a:alphaModFix/>
          </a:blip>
          <a:stretch>
            <a:fillRect/>
          </a:stretch>
        </p:blipFill>
        <p:spPr>
          <a:xfrm>
            <a:off x="7941925" y="507750"/>
            <a:ext cx="9833952" cy="9262930"/>
          </a:xfrm>
          <a:prstGeom prst="rect">
            <a:avLst/>
          </a:prstGeom>
          <a:noFill/>
          <a:ln>
            <a:noFill/>
          </a:ln>
        </p:spPr>
      </p:pic>
      <p:sp>
        <p:nvSpPr>
          <p:cNvPr id="85" name="Google Shape;85;p7"/>
          <p:cNvSpPr txBox="1"/>
          <p:nvPr/>
        </p:nvSpPr>
        <p:spPr>
          <a:xfrm>
            <a:off x="1104900" y="6756408"/>
            <a:ext cx="6604355" cy="3276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ABABAB"/>
                </a:solidFill>
                <a:latin typeface="Inter"/>
                <a:ea typeface="Inter"/>
                <a:cs typeface="Inter"/>
                <a:sym typeface="Inter"/>
              </a:rPr>
              <a:t>Background Slides.</a:t>
            </a:r>
            <a:endParaRPr/>
          </a:p>
        </p:txBody>
      </p:sp>
      <p:sp>
        <p:nvSpPr>
          <p:cNvPr id="86" name="Google Shape;86;p7"/>
          <p:cNvSpPr txBox="1"/>
          <p:nvPr/>
        </p:nvSpPr>
        <p:spPr>
          <a:xfrm>
            <a:off x="1104900" y="874395"/>
            <a:ext cx="1349490"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FFFFFF"/>
                </a:solidFill>
                <a:latin typeface="Inter"/>
                <a:ea typeface="Inter"/>
                <a:cs typeface="Inter"/>
                <a:sym typeface="Inter"/>
              </a:rPr>
              <a:t>Brand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4" name="Shape 244"/>
        <p:cNvGrpSpPr/>
        <p:nvPr/>
      </p:nvGrpSpPr>
      <p:grpSpPr>
        <a:xfrm>
          <a:off x="0" y="0"/>
          <a:ext cx="0" cy="0"/>
          <a:chOff x="0" y="0"/>
          <a:chExt cx="0" cy="0"/>
        </a:xfrm>
      </p:grpSpPr>
      <p:grpSp>
        <p:nvGrpSpPr>
          <p:cNvPr id="245" name="Google Shape;245;p16"/>
          <p:cNvGrpSpPr/>
          <p:nvPr/>
        </p:nvGrpSpPr>
        <p:grpSpPr>
          <a:xfrm>
            <a:off x="512133" y="507760"/>
            <a:ext cx="5467527" cy="4173120"/>
            <a:chOff x="0" y="0"/>
            <a:chExt cx="1440007" cy="1099093"/>
          </a:xfrm>
        </p:grpSpPr>
        <p:sp>
          <p:nvSpPr>
            <p:cNvPr id="246" name="Google Shape;246;p16"/>
            <p:cNvSpPr/>
            <p:nvPr/>
          </p:nvSpPr>
          <p:spPr>
            <a:xfrm>
              <a:off x="0" y="0"/>
              <a:ext cx="1440007" cy="1099093"/>
            </a:xfrm>
            <a:custGeom>
              <a:rect b="b" l="l" r="r" t="t"/>
              <a:pathLst>
                <a:path extrusionOk="0" h="1099093" w="1440007">
                  <a:moveTo>
                    <a:pt x="72215" y="0"/>
                  </a:moveTo>
                  <a:lnTo>
                    <a:pt x="1367792" y="0"/>
                  </a:lnTo>
                  <a:cubicBezTo>
                    <a:pt x="1386945" y="0"/>
                    <a:pt x="1405313" y="7608"/>
                    <a:pt x="1418856" y="21151"/>
                  </a:cubicBezTo>
                  <a:cubicBezTo>
                    <a:pt x="1432399" y="34694"/>
                    <a:pt x="1440007" y="53062"/>
                    <a:pt x="1440007" y="72215"/>
                  </a:cubicBezTo>
                  <a:lnTo>
                    <a:pt x="1440007" y="1026878"/>
                  </a:lnTo>
                  <a:cubicBezTo>
                    <a:pt x="1440007" y="1046031"/>
                    <a:pt x="1432399" y="1064399"/>
                    <a:pt x="1418856" y="1077942"/>
                  </a:cubicBezTo>
                  <a:cubicBezTo>
                    <a:pt x="1405313" y="1091485"/>
                    <a:pt x="1386945" y="1099093"/>
                    <a:pt x="1367792" y="1099093"/>
                  </a:cubicBezTo>
                  <a:lnTo>
                    <a:pt x="72215" y="1099093"/>
                  </a:lnTo>
                  <a:cubicBezTo>
                    <a:pt x="53062" y="1099093"/>
                    <a:pt x="34694" y="1091485"/>
                    <a:pt x="21151" y="1077942"/>
                  </a:cubicBezTo>
                  <a:cubicBezTo>
                    <a:pt x="7608" y="1064399"/>
                    <a:pt x="0" y="1046031"/>
                    <a:pt x="0" y="1026878"/>
                  </a:cubicBezTo>
                  <a:lnTo>
                    <a:pt x="0" y="72215"/>
                  </a:lnTo>
                  <a:cubicBezTo>
                    <a:pt x="0" y="53062"/>
                    <a:pt x="7608" y="34694"/>
                    <a:pt x="21151" y="21151"/>
                  </a:cubicBezTo>
                  <a:cubicBezTo>
                    <a:pt x="34694" y="7608"/>
                    <a:pt x="53062" y="0"/>
                    <a:pt x="72215"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txBox="1"/>
            <p:nvPr/>
          </p:nvSpPr>
          <p:spPr>
            <a:xfrm>
              <a:off x="0" y="28575"/>
              <a:ext cx="1440007" cy="107051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16"/>
          <p:cNvGrpSpPr/>
          <p:nvPr/>
        </p:nvGrpSpPr>
        <p:grpSpPr>
          <a:xfrm>
            <a:off x="6408111" y="507760"/>
            <a:ext cx="5467527" cy="4173120"/>
            <a:chOff x="0" y="0"/>
            <a:chExt cx="1440007" cy="1099093"/>
          </a:xfrm>
        </p:grpSpPr>
        <p:sp>
          <p:nvSpPr>
            <p:cNvPr id="249" name="Google Shape;249;p16"/>
            <p:cNvSpPr/>
            <p:nvPr/>
          </p:nvSpPr>
          <p:spPr>
            <a:xfrm>
              <a:off x="0" y="0"/>
              <a:ext cx="1440007" cy="1099093"/>
            </a:xfrm>
            <a:custGeom>
              <a:rect b="b" l="l" r="r" t="t"/>
              <a:pathLst>
                <a:path extrusionOk="0" h="1099093" w="1440007">
                  <a:moveTo>
                    <a:pt x="72215" y="0"/>
                  </a:moveTo>
                  <a:lnTo>
                    <a:pt x="1367792" y="0"/>
                  </a:lnTo>
                  <a:cubicBezTo>
                    <a:pt x="1386945" y="0"/>
                    <a:pt x="1405313" y="7608"/>
                    <a:pt x="1418856" y="21151"/>
                  </a:cubicBezTo>
                  <a:cubicBezTo>
                    <a:pt x="1432399" y="34694"/>
                    <a:pt x="1440007" y="53062"/>
                    <a:pt x="1440007" y="72215"/>
                  </a:cubicBezTo>
                  <a:lnTo>
                    <a:pt x="1440007" y="1026878"/>
                  </a:lnTo>
                  <a:cubicBezTo>
                    <a:pt x="1440007" y="1046031"/>
                    <a:pt x="1432399" y="1064399"/>
                    <a:pt x="1418856" y="1077942"/>
                  </a:cubicBezTo>
                  <a:cubicBezTo>
                    <a:pt x="1405313" y="1091485"/>
                    <a:pt x="1386945" y="1099093"/>
                    <a:pt x="1367792" y="1099093"/>
                  </a:cubicBezTo>
                  <a:lnTo>
                    <a:pt x="72215" y="1099093"/>
                  </a:lnTo>
                  <a:cubicBezTo>
                    <a:pt x="53062" y="1099093"/>
                    <a:pt x="34694" y="1091485"/>
                    <a:pt x="21151" y="1077942"/>
                  </a:cubicBezTo>
                  <a:cubicBezTo>
                    <a:pt x="7608" y="1064399"/>
                    <a:pt x="0" y="1046031"/>
                    <a:pt x="0" y="1026878"/>
                  </a:cubicBezTo>
                  <a:lnTo>
                    <a:pt x="0" y="72215"/>
                  </a:lnTo>
                  <a:cubicBezTo>
                    <a:pt x="0" y="53062"/>
                    <a:pt x="7608" y="34694"/>
                    <a:pt x="21151" y="21151"/>
                  </a:cubicBezTo>
                  <a:cubicBezTo>
                    <a:pt x="34694" y="7608"/>
                    <a:pt x="53062" y="0"/>
                    <a:pt x="72215"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6"/>
            <p:cNvSpPr txBox="1"/>
            <p:nvPr/>
          </p:nvSpPr>
          <p:spPr>
            <a:xfrm>
              <a:off x="0" y="28575"/>
              <a:ext cx="1440007" cy="107051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6"/>
          <p:cNvGrpSpPr/>
          <p:nvPr/>
        </p:nvGrpSpPr>
        <p:grpSpPr>
          <a:xfrm>
            <a:off x="12308340" y="507760"/>
            <a:ext cx="5467527" cy="4173120"/>
            <a:chOff x="0" y="0"/>
            <a:chExt cx="1440007" cy="1099093"/>
          </a:xfrm>
        </p:grpSpPr>
        <p:sp>
          <p:nvSpPr>
            <p:cNvPr id="252" name="Google Shape;252;p16"/>
            <p:cNvSpPr/>
            <p:nvPr/>
          </p:nvSpPr>
          <p:spPr>
            <a:xfrm>
              <a:off x="0" y="0"/>
              <a:ext cx="1440007" cy="1099093"/>
            </a:xfrm>
            <a:custGeom>
              <a:rect b="b" l="l" r="r" t="t"/>
              <a:pathLst>
                <a:path extrusionOk="0" h="1099093" w="1440007">
                  <a:moveTo>
                    <a:pt x="72215" y="0"/>
                  </a:moveTo>
                  <a:lnTo>
                    <a:pt x="1367792" y="0"/>
                  </a:lnTo>
                  <a:cubicBezTo>
                    <a:pt x="1386945" y="0"/>
                    <a:pt x="1405313" y="7608"/>
                    <a:pt x="1418856" y="21151"/>
                  </a:cubicBezTo>
                  <a:cubicBezTo>
                    <a:pt x="1432399" y="34694"/>
                    <a:pt x="1440007" y="53062"/>
                    <a:pt x="1440007" y="72215"/>
                  </a:cubicBezTo>
                  <a:lnTo>
                    <a:pt x="1440007" y="1026878"/>
                  </a:lnTo>
                  <a:cubicBezTo>
                    <a:pt x="1440007" y="1046031"/>
                    <a:pt x="1432399" y="1064399"/>
                    <a:pt x="1418856" y="1077942"/>
                  </a:cubicBezTo>
                  <a:cubicBezTo>
                    <a:pt x="1405313" y="1091485"/>
                    <a:pt x="1386945" y="1099093"/>
                    <a:pt x="1367792" y="1099093"/>
                  </a:cubicBezTo>
                  <a:lnTo>
                    <a:pt x="72215" y="1099093"/>
                  </a:lnTo>
                  <a:cubicBezTo>
                    <a:pt x="53062" y="1099093"/>
                    <a:pt x="34694" y="1091485"/>
                    <a:pt x="21151" y="1077942"/>
                  </a:cubicBezTo>
                  <a:cubicBezTo>
                    <a:pt x="7608" y="1064399"/>
                    <a:pt x="0" y="1046031"/>
                    <a:pt x="0" y="1026878"/>
                  </a:cubicBezTo>
                  <a:lnTo>
                    <a:pt x="0" y="72215"/>
                  </a:lnTo>
                  <a:cubicBezTo>
                    <a:pt x="0" y="53062"/>
                    <a:pt x="7608" y="34694"/>
                    <a:pt x="21151" y="21151"/>
                  </a:cubicBezTo>
                  <a:cubicBezTo>
                    <a:pt x="34694" y="7608"/>
                    <a:pt x="53062" y="0"/>
                    <a:pt x="72215"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6"/>
            <p:cNvSpPr txBox="1"/>
            <p:nvPr/>
          </p:nvSpPr>
          <p:spPr>
            <a:xfrm>
              <a:off x="0" y="28575"/>
              <a:ext cx="1440007" cy="107051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6"/>
          <p:cNvGrpSpPr/>
          <p:nvPr/>
        </p:nvGrpSpPr>
        <p:grpSpPr>
          <a:xfrm>
            <a:off x="510008" y="5648325"/>
            <a:ext cx="5467527" cy="4130915"/>
            <a:chOff x="0" y="0"/>
            <a:chExt cx="1440007" cy="1087978"/>
          </a:xfrm>
        </p:grpSpPr>
        <p:sp>
          <p:nvSpPr>
            <p:cNvPr id="255" name="Google Shape;255;p16"/>
            <p:cNvSpPr/>
            <p:nvPr/>
          </p:nvSpPr>
          <p:spPr>
            <a:xfrm>
              <a:off x="0" y="0"/>
              <a:ext cx="1440007" cy="1087978"/>
            </a:xfrm>
            <a:custGeom>
              <a:rect b="b" l="l" r="r" t="t"/>
              <a:pathLst>
                <a:path extrusionOk="0" h="1087978" w="1440007">
                  <a:moveTo>
                    <a:pt x="72215" y="0"/>
                  </a:moveTo>
                  <a:lnTo>
                    <a:pt x="1367792" y="0"/>
                  </a:lnTo>
                  <a:cubicBezTo>
                    <a:pt x="1386945" y="0"/>
                    <a:pt x="1405313" y="7608"/>
                    <a:pt x="1418856" y="21151"/>
                  </a:cubicBezTo>
                  <a:cubicBezTo>
                    <a:pt x="1432399" y="34694"/>
                    <a:pt x="1440007" y="53062"/>
                    <a:pt x="1440007" y="72215"/>
                  </a:cubicBezTo>
                  <a:lnTo>
                    <a:pt x="1440007" y="1015763"/>
                  </a:lnTo>
                  <a:cubicBezTo>
                    <a:pt x="1440007" y="1034915"/>
                    <a:pt x="1432399" y="1053283"/>
                    <a:pt x="1418856" y="1066826"/>
                  </a:cubicBezTo>
                  <a:cubicBezTo>
                    <a:pt x="1405313" y="1080369"/>
                    <a:pt x="1386945" y="1087978"/>
                    <a:pt x="1367792" y="1087978"/>
                  </a:cubicBezTo>
                  <a:lnTo>
                    <a:pt x="72215" y="1087978"/>
                  </a:lnTo>
                  <a:cubicBezTo>
                    <a:pt x="53062" y="1087978"/>
                    <a:pt x="34694" y="1080369"/>
                    <a:pt x="21151" y="1066826"/>
                  </a:cubicBezTo>
                  <a:cubicBezTo>
                    <a:pt x="7608" y="1053283"/>
                    <a:pt x="0" y="1034915"/>
                    <a:pt x="0" y="1015763"/>
                  </a:cubicBezTo>
                  <a:lnTo>
                    <a:pt x="0" y="72215"/>
                  </a:lnTo>
                  <a:cubicBezTo>
                    <a:pt x="0" y="53062"/>
                    <a:pt x="7608" y="34694"/>
                    <a:pt x="21151" y="21151"/>
                  </a:cubicBezTo>
                  <a:cubicBezTo>
                    <a:pt x="34694" y="7608"/>
                    <a:pt x="53062" y="0"/>
                    <a:pt x="72215"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6"/>
            <p:cNvSpPr txBox="1"/>
            <p:nvPr/>
          </p:nvSpPr>
          <p:spPr>
            <a:xfrm>
              <a:off x="0" y="28575"/>
              <a:ext cx="1440007" cy="1059403"/>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6"/>
          <p:cNvGrpSpPr/>
          <p:nvPr/>
        </p:nvGrpSpPr>
        <p:grpSpPr>
          <a:xfrm>
            <a:off x="6405986" y="5648325"/>
            <a:ext cx="5467527" cy="4130915"/>
            <a:chOff x="0" y="0"/>
            <a:chExt cx="1440007" cy="1087978"/>
          </a:xfrm>
        </p:grpSpPr>
        <p:sp>
          <p:nvSpPr>
            <p:cNvPr id="258" name="Google Shape;258;p16"/>
            <p:cNvSpPr/>
            <p:nvPr/>
          </p:nvSpPr>
          <p:spPr>
            <a:xfrm>
              <a:off x="0" y="0"/>
              <a:ext cx="1440007" cy="1087978"/>
            </a:xfrm>
            <a:custGeom>
              <a:rect b="b" l="l" r="r" t="t"/>
              <a:pathLst>
                <a:path extrusionOk="0" h="1087978" w="1440007">
                  <a:moveTo>
                    <a:pt x="72215" y="0"/>
                  </a:moveTo>
                  <a:lnTo>
                    <a:pt x="1367792" y="0"/>
                  </a:lnTo>
                  <a:cubicBezTo>
                    <a:pt x="1386945" y="0"/>
                    <a:pt x="1405313" y="7608"/>
                    <a:pt x="1418856" y="21151"/>
                  </a:cubicBezTo>
                  <a:cubicBezTo>
                    <a:pt x="1432399" y="34694"/>
                    <a:pt x="1440007" y="53062"/>
                    <a:pt x="1440007" y="72215"/>
                  </a:cubicBezTo>
                  <a:lnTo>
                    <a:pt x="1440007" y="1015763"/>
                  </a:lnTo>
                  <a:cubicBezTo>
                    <a:pt x="1440007" y="1034915"/>
                    <a:pt x="1432399" y="1053283"/>
                    <a:pt x="1418856" y="1066826"/>
                  </a:cubicBezTo>
                  <a:cubicBezTo>
                    <a:pt x="1405313" y="1080369"/>
                    <a:pt x="1386945" y="1087978"/>
                    <a:pt x="1367792" y="1087978"/>
                  </a:cubicBezTo>
                  <a:lnTo>
                    <a:pt x="72215" y="1087978"/>
                  </a:lnTo>
                  <a:cubicBezTo>
                    <a:pt x="53062" y="1087978"/>
                    <a:pt x="34694" y="1080369"/>
                    <a:pt x="21151" y="1066826"/>
                  </a:cubicBezTo>
                  <a:cubicBezTo>
                    <a:pt x="7608" y="1053283"/>
                    <a:pt x="0" y="1034915"/>
                    <a:pt x="0" y="1015763"/>
                  </a:cubicBezTo>
                  <a:lnTo>
                    <a:pt x="0" y="72215"/>
                  </a:lnTo>
                  <a:cubicBezTo>
                    <a:pt x="0" y="53062"/>
                    <a:pt x="7608" y="34694"/>
                    <a:pt x="21151" y="21151"/>
                  </a:cubicBezTo>
                  <a:cubicBezTo>
                    <a:pt x="34694" y="7608"/>
                    <a:pt x="53062" y="0"/>
                    <a:pt x="72215"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6"/>
            <p:cNvSpPr txBox="1"/>
            <p:nvPr/>
          </p:nvSpPr>
          <p:spPr>
            <a:xfrm>
              <a:off x="0" y="28575"/>
              <a:ext cx="1440007" cy="1059403"/>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6"/>
          <p:cNvGrpSpPr/>
          <p:nvPr/>
        </p:nvGrpSpPr>
        <p:grpSpPr>
          <a:xfrm>
            <a:off x="12306214" y="5648325"/>
            <a:ext cx="5467527" cy="4130915"/>
            <a:chOff x="0" y="0"/>
            <a:chExt cx="1440007" cy="1087978"/>
          </a:xfrm>
        </p:grpSpPr>
        <p:sp>
          <p:nvSpPr>
            <p:cNvPr id="261" name="Google Shape;261;p16"/>
            <p:cNvSpPr/>
            <p:nvPr/>
          </p:nvSpPr>
          <p:spPr>
            <a:xfrm>
              <a:off x="0" y="0"/>
              <a:ext cx="1440007" cy="1087978"/>
            </a:xfrm>
            <a:custGeom>
              <a:rect b="b" l="l" r="r" t="t"/>
              <a:pathLst>
                <a:path extrusionOk="0" h="1087978" w="1440007">
                  <a:moveTo>
                    <a:pt x="72215" y="0"/>
                  </a:moveTo>
                  <a:lnTo>
                    <a:pt x="1367792" y="0"/>
                  </a:lnTo>
                  <a:cubicBezTo>
                    <a:pt x="1386945" y="0"/>
                    <a:pt x="1405313" y="7608"/>
                    <a:pt x="1418856" y="21151"/>
                  </a:cubicBezTo>
                  <a:cubicBezTo>
                    <a:pt x="1432399" y="34694"/>
                    <a:pt x="1440007" y="53062"/>
                    <a:pt x="1440007" y="72215"/>
                  </a:cubicBezTo>
                  <a:lnTo>
                    <a:pt x="1440007" y="1015763"/>
                  </a:lnTo>
                  <a:cubicBezTo>
                    <a:pt x="1440007" y="1034915"/>
                    <a:pt x="1432399" y="1053283"/>
                    <a:pt x="1418856" y="1066826"/>
                  </a:cubicBezTo>
                  <a:cubicBezTo>
                    <a:pt x="1405313" y="1080369"/>
                    <a:pt x="1386945" y="1087978"/>
                    <a:pt x="1367792" y="1087978"/>
                  </a:cubicBezTo>
                  <a:lnTo>
                    <a:pt x="72215" y="1087978"/>
                  </a:lnTo>
                  <a:cubicBezTo>
                    <a:pt x="53062" y="1087978"/>
                    <a:pt x="34694" y="1080369"/>
                    <a:pt x="21151" y="1066826"/>
                  </a:cubicBezTo>
                  <a:cubicBezTo>
                    <a:pt x="7608" y="1053283"/>
                    <a:pt x="0" y="1034915"/>
                    <a:pt x="0" y="1015763"/>
                  </a:cubicBezTo>
                  <a:lnTo>
                    <a:pt x="0" y="72215"/>
                  </a:lnTo>
                  <a:cubicBezTo>
                    <a:pt x="0" y="53062"/>
                    <a:pt x="7608" y="34694"/>
                    <a:pt x="21151" y="21151"/>
                  </a:cubicBezTo>
                  <a:cubicBezTo>
                    <a:pt x="34694" y="7608"/>
                    <a:pt x="53062" y="0"/>
                    <a:pt x="72215"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6"/>
            <p:cNvSpPr txBox="1"/>
            <p:nvPr/>
          </p:nvSpPr>
          <p:spPr>
            <a:xfrm>
              <a:off x="0" y="28575"/>
              <a:ext cx="1440007" cy="1059403"/>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3" name="Google Shape;263;p16"/>
          <p:cNvPicPr preferRelativeResize="0"/>
          <p:nvPr/>
        </p:nvPicPr>
        <p:blipFill>
          <a:blip r:embed="rId3">
            <a:alphaModFix/>
          </a:blip>
          <a:stretch>
            <a:fillRect/>
          </a:stretch>
        </p:blipFill>
        <p:spPr>
          <a:xfrm>
            <a:off x="673700" y="5987975"/>
            <a:ext cx="4856899" cy="3451599"/>
          </a:xfrm>
          <a:prstGeom prst="rect">
            <a:avLst/>
          </a:prstGeom>
          <a:noFill/>
          <a:ln>
            <a:noFill/>
          </a:ln>
        </p:spPr>
      </p:pic>
      <p:cxnSp>
        <p:nvCxnSpPr>
          <p:cNvPr id="264" name="Google Shape;264;p16"/>
          <p:cNvCxnSpPr/>
          <p:nvPr/>
        </p:nvCxnSpPr>
        <p:spPr>
          <a:xfrm flipH="1" rot="10800000">
            <a:off x="0" y="5143500"/>
            <a:ext cx="18288000" cy="38100"/>
          </a:xfrm>
          <a:prstGeom prst="straightConnector1">
            <a:avLst/>
          </a:prstGeom>
          <a:noFill/>
          <a:ln cap="flat" cmpd="sng" w="19050">
            <a:solidFill>
              <a:srgbClr val="FFFFFF"/>
            </a:solidFill>
            <a:prstDash val="solid"/>
            <a:round/>
            <a:headEnd len="sm" w="sm" type="none"/>
            <a:tailEnd len="sm" w="sm" type="none"/>
          </a:ln>
        </p:spPr>
      </p:cxnSp>
      <p:grpSp>
        <p:nvGrpSpPr>
          <p:cNvPr id="265" name="Google Shape;265;p16"/>
          <p:cNvGrpSpPr/>
          <p:nvPr/>
        </p:nvGrpSpPr>
        <p:grpSpPr>
          <a:xfrm>
            <a:off x="3102149" y="5001878"/>
            <a:ext cx="283244" cy="283244"/>
            <a:chOff x="0" y="0"/>
            <a:chExt cx="812800" cy="812800"/>
          </a:xfrm>
        </p:grpSpPr>
        <p:sp>
          <p:nvSpPr>
            <p:cNvPr id="266" name="Google Shape;26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6"/>
            <p:cNvSpPr txBox="1"/>
            <p:nvPr/>
          </p:nvSpPr>
          <p:spPr>
            <a:xfrm>
              <a:off x="76200" y="104775"/>
              <a:ext cx="660400" cy="63182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6"/>
          <p:cNvGrpSpPr/>
          <p:nvPr/>
        </p:nvGrpSpPr>
        <p:grpSpPr>
          <a:xfrm>
            <a:off x="8998127" y="5022980"/>
            <a:ext cx="283244" cy="283244"/>
            <a:chOff x="0" y="0"/>
            <a:chExt cx="812800" cy="812800"/>
          </a:xfrm>
        </p:grpSpPr>
        <p:sp>
          <p:nvSpPr>
            <p:cNvPr id="269" name="Google Shape;26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6"/>
            <p:cNvSpPr txBox="1"/>
            <p:nvPr/>
          </p:nvSpPr>
          <p:spPr>
            <a:xfrm>
              <a:off x="76200" y="104775"/>
              <a:ext cx="660400" cy="63182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6"/>
          <p:cNvGrpSpPr/>
          <p:nvPr/>
        </p:nvGrpSpPr>
        <p:grpSpPr>
          <a:xfrm>
            <a:off x="14900481" y="5022980"/>
            <a:ext cx="283244" cy="283244"/>
            <a:chOff x="0" y="0"/>
            <a:chExt cx="812800" cy="812800"/>
          </a:xfrm>
        </p:grpSpPr>
        <p:sp>
          <p:nvSpPr>
            <p:cNvPr id="272" name="Google Shape;27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6"/>
            <p:cNvSpPr txBox="1"/>
            <p:nvPr/>
          </p:nvSpPr>
          <p:spPr>
            <a:xfrm>
              <a:off x="76200" y="104775"/>
              <a:ext cx="660400" cy="63182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4" name="Google Shape;274;p16"/>
          <p:cNvPicPr preferRelativeResize="0"/>
          <p:nvPr/>
        </p:nvPicPr>
        <p:blipFill>
          <a:blip r:embed="rId4">
            <a:alphaModFix/>
          </a:blip>
          <a:stretch>
            <a:fillRect/>
          </a:stretch>
        </p:blipFill>
        <p:spPr>
          <a:xfrm>
            <a:off x="7529050" y="507750"/>
            <a:ext cx="3229950" cy="4167269"/>
          </a:xfrm>
          <a:prstGeom prst="rect">
            <a:avLst/>
          </a:prstGeom>
          <a:noFill/>
          <a:ln>
            <a:noFill/>
          </a:ln>
        </p:spPr>
      </p:pic>
      <p:sp>
        <p:nvSpPr>
          <p:cNvPr id="275" name="Google Shape;275;p16"/>
          <p:cNvSpPr txBox="1"/>
          <p:nvPr/>
        </p:nvSpPr>
        <p:spPr>
          <a:xfrm>
            <a:off x="1028700" y="1653590"/>
            <a:ext cx="4430143"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12BBFE"/>
                </a:solidFill>
                <a:latin typeface="Inter"/>
                <a:ea typeface="Inter"/>
                <a:cs typeface="Inter"/>
                <a:sym typeface="Inter"/>
              </a:rPr>
              <a:t>Main point</a:t>
            </a:r>
            <a:endParaRPr/>
          </a:p>
        </p:txBody>
      </p:sp>
      <p:sp>
        <p:nvSpPr>
          <p:cNvPr id="276" name="Google Shape;276;p16"/>
          <p:cNvSpPr txBox="1"/>
          <p:nvPr/>
        </p:nvSpPr>
        <p:spPr>
          <a:xfrm>
            <a:off x="1028700" y="2233934"/>
            <a:ext cx="4430100" cy="1454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sp>
        <p:nvSpPr>
          <p:cNvPr id="277" name="Google Shape;277;p16"/>
          <p:cNvSpPr txBox="1"/>
          <p:nvPr/>
        </p:nvSpPr>
        <p:spPr>
          <a:xfrm>
            <a:off x="6928929" y="6773053"/>
            <a:ext cx="4430143"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3BEE96"/>
                </a:solidFill>
                <a:latin typeface="Inter"/>
                <a:ea typeface="Inter"/>
                <a:cs typeface="Inter"/>
                <a:sym typeface="Inter"/>
              </a:rPr>
              <a:t>Main point</a:t>
            </a:r>
            <a:endParaRPr/>
          </a:p>
        </p:txBody>
      </p:sp>
      <p:sp>
        <p:nvSpPr>
          <p:cNvPr id="278" name="Google Shape;278;p16"/>
          <p:cNvSpPr txBox="1"/>
          <p:nvPr/>
        </p:nvSpPr>
        <p:spPr>
          <a:xfrm>
            <a:off x="6928929" y="7353397"/>
            <a:ext cx="4430100" cy="1454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sp>
        <p:nvSpPr>
          <p:cNvPr id="279" name="Google Shape;279;p16"/>
          <p:cNvSpPr txBox="1"/>
          <p:nvPr/>
        </p:nvSpPr>
        <p:spPr>
          <a:xfrm>
            <a:off x="12824907" y="1653590"/>
            <a:ext cx="4430143"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E518"/>
                </a:solidFill>
                <a:latin typeface="Inter"/>
                <a:ea typeface="Inter"/>
                <a:cs typeface="Inter"/>
                <a:sym typeface="Inter"/>
              </a:rPr>
              <a:t>Main point</a:t>
            </a:r>
            <a:endParaRPr/>
          </a:p>
        </p:txBody>
      </p:sp>
      <p:sp>
        <p:nvSpPr>
          <p:cNvPr id="280" name="Google Shape;280;p16"/>
          <p:cNvSpPr txBox="1"/>
          <p:nvPr/>
        </p:nvSpPr>
        <p:spPr>
          <a:xfrm>
            <a:off x="12824907" y="2233934"/>
            <a:ext cx="4430100" cy="1454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pic>
        <p:nvPicPr>
          <p:cNvPr id="281" name="Google Shape;281;p16"/>
          <p:cNvPicPr preferRelativeResize="0"/>
          <p:nvPr/>
        </p:nvPicPr>
        <p:blipFill>
          <a:blip r:embed="rId5">
            <a:alphaModFix/>
          </a:blip>
          <a:stretch>
            <a:fillRect/>
          </a:stretch>
        </p:blipFill>
        <p:spPr>
          <a:xfrm>
            <a:off x="12306175" y="6564399"/>
            <a:ext cx="5467575" cy="2587901"/>
          </a:xfrm>
          <a:prstGeom prst="rect">
            <a:avLst/>
          </a:prstGeom>
          <a:noFill/>
          <a:ln>
            <a:noFill/>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5" name="Shape 285"/>
        <p:cNvGrpSpPr/>
        <p:nvPr/>
      </p:nvGrpSpPr>
      <p:grpSpPr>
        <a:xfrm>
          <a:off x="0" y="0"/>
          <a:ext cx="0" cy="0"/>
          <a:chOff x="0" y="0"/>
          <a:chExt cx="0" cy="0"/>
        </a:xfrm>
      </p:grpSpPr>
      <p:grpSp>
        <p:nvGrpSpPr>
          <p:cNvPr id="286" name="Google Shape;286;p17"/>
          <p:cNvGrpSpPr/>
          <p:nvPr/>
        </p:nvGrpSpPr>
        <p:grpSpPr>
          <a:xfrm>
            <a:off x="512133" y="507760"/>
            <a:ext cx="17263734" cy="2583745"/>
            <a:chOff x="0" y="0"/>
            <a:chExt cx="4546827" cy="680493"/>
          </a:xfrm>
        </p:grpSpPr>
        <p:sp>
          <p:nvSpPr>
            <p:cNvPr id="287" name="Google Shape;287;p17"/>
            <p:cNvSpPr/>
            <p:nvPr/>
          </p:nvSpPr>
          <p:spPr>
            <a:xfrm>
              <a:off x="0" y="0"/>
              <a:ext cx="4546827" cy="680493"/>
            </a:xfrm>
            <a:custGeom>
              <a:rect b="b" l="l" r="r" t="t"/>
              <a:pathLst>
                <a:path extrusionOk="0" h="680493" w="4546827">
                  <a:moveTo>
                    <a:pt x="22871" y="0"/>
                  </a:moveTo>
                  <a:lnTo>
                    <a:pt x="4523956" y="0"/>
                  </a:lnTo>
                  <a:cubicBezTo>
                    <a:pt x="4536587" y="0"/>
                    <a:pt x="4546827" y="10240"/>
                    <a:pt x="4546827" y="22871"/>
                  </a:cubicBezTo>
                  <a:lnTo>
                    <a:pt x="4546827" y="657622"/>
                  </a:lnTo>
                  <a:cubicBezTo>
                    <a:pt x="4546827" y="670253"/>
                    <a:pt x="4536587" y="680493"/>
                    <a:pt x="4523956" y="680493"/>
                  </a:cubicBezTo>
                  <a:lnTo>
                    <a:pt x="22871" y="680493"/>
                  </a:lnTo>
                  <a:cubicBezTo>
                    <a:pt x="10240" y="680493"/>
                    <a:pt x="0" y="670253"/>
                    <a:pt x="0" y="657622"/>
                  </a:cubicBezTo>
                  <a:lnTo>
                    <a:pt x="0" y="22871"/>
                  </a:lnTo>
                  <a:cubicBezTo>
                    <a:pt x="0" y="10240"/>
                    <a:pt x="10240" y="0"/>
                    <a:pt x="22871"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7"/>
            <p:cNvSpPr txBox="1"/>
            <p:nvPr/>
          </p:nvSpPr>
          <p:spPr>
            <a:xfrm>
              <a:off x="0" y="28575"/>
              <a:ext cx="4546827" cy="65191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7"/>
          <p:cNvGrpSpPr/>
          <p:nvPr/>
        </p:nvGrpSpPr>
        <p:grpSpPr>
          <a:xfrm>
            <a:off x="512133" y="3527318"/>
            <a:ext cx="5891384" cy="6251922"/>
            <a:chOff x="0" y="0"/>
            <a:chExt cx="1551640" cy="1646597"/>
          </a:xfrm>
        </p:grpSpPr>
        <p:sp>
          <p:nvSpPr>
            <p:cNvPr id="290" name="Google Shape;290;p17"/>
            <p:cNvSpPr/>
            <p:nvPr/>
          </p:nvSpPr>
          <p:spPr>
            <a:xfrm>
              <a:off x="0" y="0"/>
              <a:ext cx="1551640" cy="1646597"/>
            </a:xfrm>
            <a:custGeom>
              <a:rect b="b" l="l" r="r" t="t"/>
              <a:pathLst>
                <a:path extrusionOk="0" h="1646597" w="1551640">
                  <a:moveTo>
                    <a:pt x="67020" y="0"/>
                  </a:moveTo>
                  <a:lnTo>
                    <a:pt x="1484621" y="0"/>
                  </a:lnTo>
                  <a:cubicBezTo>
                    <a:pt x="1502395" y="0"/>
                    <a:pt x="1519442" y="7061"/>
                    <a:pt x="1532011" y="19630"/>
                  </a:cubicBezTo>
                  <a:cubicBezTo>
                    <a:pt x="1544579" y="32198"/>
                    <a:pt x="1551640" y="49245"/>
                    <a:pt x="1551640" y="67020"/>
                  </a:cubicBezTo>
                  <a:lnTo>
                    <a:pt x="1551640" y="1579577"/>
                  </a:lnTo>
                  <a:cubicBezTo>
                    <a:pt x="1551640" y="1616591"/>
                    <a:pt x="1521635" y="1646597"/>
                    <a:pt x="1484621" y="1646597"/>
                  </a:cubicBezTo>
                  <a:lnTo>
                    <a:pt x="67020" y="1646597"/>
                  </a:lnTo>
                  <a:cubicBezTo>
                    <a:pt x="49245" y="1646597"/>
                    <a:pt x="32198" y="1639536"/>
                    <a:pt x="19630" y="1626967"/>
                  </a:cubicBezTo>
                  <a:cubicBezTo>
                    <a:pt x="7061" y="1614399"/>
                    <a:pt x="0" y="1597352"/>
                    <a:pt x="0" y="1579577"/>
                  </a:cubicBezTo>
                  <a:lnTo>
                    <a:pt x="0" y="67020"/>
                  </a:lnTo>
                  <a:cubicBezTo>
                    <a:pt x="0" y="49245"/>
                    <a:pt x="7061" y="32198"/>
                    <a:pt x="19630" y="19630"/>
                  </a:cubicBezTo>
                  <a:cubicBezTo>
                    <a:pt x="32198" y="7061"/>
                    <a:pt x="49245" y="0"/>
                    <a:pt x="67020"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7"/>
            <p:cNvSpPr txBox="1"/>
            <p:nvPr/>
          </p:nvSpPr>
          <p:spPr>
            <a:xfrm>
              <a:off x="0" y="28575"/>
              <a:ext cx="1551640" cy="161802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17"/>
          <p:cNvSpPr txBox="1"/>
          <p:nvPr/>
        </p:nvSpPr>
        <p:spPr>
          <a:xfrm>
            <a:off x="1028700" y="1200150"/>
            <a:ext cx="162306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Market Research</a:t>
            </a:r>
            <a:endParaRPr/>
          </a:p>
        </p:txBody>
      </p:sp>
      <p:sp>
        <p:nvSpPr>
          <p:cNvPr id="293" name="Google Shape;293;p17"/>
          <p:cNvSpPr txBox="1"/>
          <p:nvPr/>
        </p:nvSpPr>
        <p:spPr>
          <a:xfrm>
            <a:off x="1028700" y="4299585"/>
            <a:ext cx="4858200" cy="5236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I'm Rain, and I'll be sharing with you my beautiful ideas.</a:t>
            </a: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Follow me at @reallygreatsite to learn more. </a:t>
            </a:r>
            <a:endParaRPr/>
          </a:p>
          <a:p>
            <a:pPr indent="0" lvl="0" marL="0" marR="0" rtl="0" algn="ctr">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nvGrpSpPr>
          <p:cNvPr id="294" name="Google Shape;294;p17"/>
          <p:cNvGrpSpPr/>
          <p:nvPr/>
        </p:nvGrpSpPr>
        <p:grpSpPr>
          <a:xfrm>
            <a:off x="6801707" y="3527318"/>
            <a:ext cx="10974160" cy="6251922"/>
            <a:chOff x="0" y="0"/>
            <a:chExt cx="2890314" cy="1646597"/>
          </a:xfrm>
        </p:grpSpPr>
        <p:sp>
          <p:nvSpPr>
            <p:cNvPr id="295" name="Google Shape;295;p17"/>
            <p:cNvSpPr/>
            <p:nvPr/>
          </p:nvSpPr>
          <p:spPr>
            <a:xfrm>
              <a:off x="0" y="0"/>
              <a:ext cx="2890314" cy="1646597"/>
            </a:xfrm>
            <a:custGeom>
              <a:rect b="b" l="l" r="r" t="t"/>
              <a:pathLst>
                <a:path extrusionOk="0" h="1646597" w="2890314">
                  <a:moveTo>
                    <a:pt x="35979" y="0"/>
                  </a:moveTo>
                  <a:lnTo>
                    <a:pt x="2854335" y="0"/>
                  </a:lnTo>
                  <a:cubicBezTo>
                    <a:pt x="2874205" y="0"/>
                    <a:pt x="2890314" y="16108"/>
                    <a:pt x="2890314" y="35979"/>
                  </a:cubicBezTo>
                  <a:lnTo>
                    <a:pt x="2890314" y="1610618"/>
                  </a:lnTo>
                  <a:cubicBezTo>
                    <a:pt x="2890314" y="1630488"/>
                    <a:pt x="2874205" y="1646597"/>
                    <a:pt x="2854335" y="1646597"/>
                  </a:cubicBezTo>
                  <a:lnTo>
                    <a:pt x="35979" y="1646597"/>
                  </a:lnTo>
                  <a:cubicBezTo>
                    <a:pt x="16108" y="1646597"/>
                    <a:pt x="0" y="1630488"/>
                    <a:pt x="0" y="1610618"/>
                  </a:cubicBezTo>
                  <a:lnTo>
                    <a:pt x="0" y="35979"/>
                  </a:lnTo>
                  <a:cubicBezTo>
                    <a:pt x="0" y="16108"/>
                    <a:pt x="16108" y="0"/>
                    <a:pt x="35979"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7"/>
            <p:cNvSpPr txBox="1"/>
            <p:nvPr/>
          </p:nvSpPr>
          <p:spPr>
            <a:xfrm>
              <a:off x="0" y="28575"/>
              <a:ext cx="2890314" cy="161802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7" name="Google Shape;297;p17"/>
          <p:cNvPicPr preferRelativeResize="0"/>
          <p:nvPr/>
        </p:nvPicPr>
        <p:blipFill rotWithShape="1">
          <a:blip r:embed="rId3">
            <a:alphaModFix/>
          </a:blip>
          <a:srcRect b="0" l="0" r="0" t="0"/>
          <a:stretch/>
        </p:blipFill>
        <p:spPr>
          <a:xfrm>
            <a:off x="6255939" y="2941540"/>
            <a:ext cx="12065696" cy="7423477"/>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1" name="Shape 301"/>
        <p:cNvGrpSpPr/>
        <p:nvPr/>
      </p:nvGrpSpPr>
      <p:grpSpPr>
        <a:xfrm>
          <a:off x="0" y="0"/>
          <a:ext cx="0" cy="0"/>
          <a:chOff x="0" y="0"/>
          <a:chExt cx="0" cy="0"/>
        </a:xfrm>
      </p:grpSpPr>
      <p:grpSp>
        <p:nvGrpSpPr>
          <p:cNvPr id="302" name="Google Shape;302;p18"/>
          <p:cNvGrpSpPr/>
          <p:nvPr/>
        </p:nvGrpSpPr>
        <p:grpSpPr>
          <a:xfrm>
            <a:off x="512133" y="507760"/>
            <a:ext cx="5891384" cy="3918852"/>
            <a:chOff x="0" y="0"/>
            <a:chExt cx="1551640" cy="1032126"/>
          </a:xfrm>
        </p:grpSpPr>
        <p:sp>
          <p:nvSpPr>
            <p:cNvPr id="303" name="Google Shape;303;p18"/>
            <p:cNvSpPr/>
            <p:nvPr/>
          </p:nvSpPr>
          <p:spPr>
            <a:xfrm>
              <a:off x="0" y="0"/>
              <a:ext cx="1551640" cy="1032126"/>
            </a:xfrm>
            <a:custGeom>
              <a:rect b="b" l="l" r="r" t="t"/>
              <a:pathLst>
                <a:path extrusionOk="0" h="1032126" w="1551640">
                  <a:moveTo>
                    <a:pt x="67020" y="0"/>
                  </a:moveTo>
                  <a:lnTo>
                    <a:pt x="1484621" y="0"/>
                  </a:lnTo>
                  <a:cubicBezTo>
                    <a:pt x="1502395" y="0"/>
                    <a:pt x="1519442" y="7061"/>
                    <a:pt x="1532011" y="19630"/>
                  </a:cubicBezTo>
                  <a:cubicBezTo>
                    <a:pt x="1544579" y="32198"/>
                    <a:pt x="1551640" y="49245"/>
                    <a:pt x="1551640" y="67020"/>
                  </a:cubicBezTo>
                  <a:lnTo>
                    <a:pt x="1551640" y="965106"/>
                  </a:lnTo>
                  <a:cubicBezTo>
                    <a:pt x="1551640" y="1002120"/>
                    <a:pt x="1521635" y="1032126"/>
                    <a:pt x="1484621" y="1032126"/>
                  </a:cubicBezTo>
                  <a:lnTo>
                    <a:pt x="67020" y="1032126"/>
                  </a:lnTo>
                  <a:cubicBezTo>
                    <a:pt x="49245" y="1032126"/>
                    <a:pt x="32198" y="1025065"/>
                    <a:pt x="19630" y="1012496"/>
                  </a:cubicBezTo>
                  <a:cubicBezTo>
                    <a:pt x="7061" y="999927"/>
                    <a:pt x="0" y="982881"/>
                    <a:pt x="0" y="965106"/>
                  </a:cubicBezTo>
                  <a:lnTo>
                    <a:pt x="0" y="67020"/>
                  </a:lnTo>
                  <a:cubicBezTo>
                    <a:pt x="0" y="49245"/>
                    <a:pt x="7061" y="32198"/>
                    <a:pt x="19630" y="19630"/>
                  </a:cubicBezTo>
                  <a:cubicBezTo>
                    <a:pt x="32198" y="7061"/>
                    <a:pt x="49245" y="0"/>
                    <a:pt x="67020"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
            <p:cNvSpPr txBox="1"/>
            <p:nvPr/>
          </p:nvSpPr>
          <p:spPr>
            <a:xfrm>
              <a:off x="0" y="28575"/>
              <a:ext cx="1551640" cy="100355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18"/>
          <p:cNvGrpSpPr/>
          <p:nvPr/>
        </p:nvGrpSpPr>
        <p:grpSpPr>
          <a:xfrm>
            <a:off x="512133" y="4956117"/>
            <a:ext cx="5891384" cy="4823124"/>
            <a:chOff x="0" y="0"/>
            <a:chExt cx="1551640" cy="1270288"/>
          </a:xfrm>
        </p:grpSpPr>
        <p:sp>
          <p:nvSpPr>
            <p:cNvPr id="306" name="Google Shape;306;p18"/>
            <p:cNvSpPr/>
            <p:nvPr/>
          </p:nvSpPr>
          <p:spPr>
            <a:xfrm>
              <a:off x="0" y="0"/>
              <a:ext cx="1551640" cy="1270288"/>
            </a:xfrm>
            <a:custGeom>
              <a:rect b="b" l="l" r="r" t="t"/>
              <a:pathLst>
                <a:path extrusionOk="0" h="1270288" w="1551640">
                  <a:moveTo>
                    <a:pt x="67020" y="0"/>
                  </a:moveTo>
                  <a:lnTo>
                    <a:pt x="1484621" y="0"/>
                  </a:lnTo>
                  <a:cubicBezTo>
                    <a:pt x="1502395" y="0"/>
                    <a:pt x="1519442" y="7061"/>
                    <a:pt x="1532011" y="19630"/>
                  </a:cubicBezTo>
                  <a:cubicBezTo>
                    <a:pt x="1544579" y="32198"/>
                    <a:pt x="1551640" y="49245"/>
                    <a:pt x="1551640" y="67020"/>
                  </a:cubicBezTo>
                  <a:lnTo>
                    <a:pt x="1551640" y="1203268"/>
                  </a:lnTo>
                  <a:cubicBezTo>
                    <a:pt x="1551640" y="1221043"/>
                    <a:pt x="1544579" y="1238090"/>
                    <a:pt x="1532011" y="1250658"/>
                  </a:cubicBezTo>
                  <a:cubicBezTo>
                    <a:pt x="1519442" y="1263227"/>
                    <a:pt x="1502395" y="1270288"/>
                    <a:pt x="1484621" y="1270288"/>
                  </a:cubicBezTo>
                  <a:lnTo>
                    <a:pt x="67020" y="1270288"/>
                  </a:lnTo>
                  <a:cubicBezTo>
                    <a:pt x="49245" y="1270288"/>
                    <a:pt x="32198" y="1263227"/>
                    <a:pt x="19630" y="1250658"/>
                  </a:cubicBezTo>
                  <a:cubicBezTo>
                    <a:pt x="7061" y="1238090"/>
                    <a:pt x="0" y="1221043"/>
                    <a:pt x="0" y="1203268"/>
                  </a:cubicBezTo>
                  <a:lnTo>
                    <a:pt x="0" y="67020"/>
                  </a:lnTo>
                  <a:cubicBezTo>
                    <a:pt x="0" y="49245"/>
                    <a:pt x="7061" y="32198"/>
                    <a:pt x="19630" y="19630"/>
                  </a:cubicBezTo>
                  <a:cubicBezTo>
                    <a:pt x="32198" y="7061"/>
                    <a:pt x="49245" y="0"/>
                    <a:pt x="67020"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8"/>
            <p:cNvSpPr txBox="1"/>
            <p:nvPr/>
          </p:nvSpPr>
          <p:spPr>
            <a:xfrm>
              <a:off x="0" y="28575"/>
              <a:ext cx="1551640" cy="1241713"/>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 name="Google Shape;308;p18"/>
          <p:cNvSpPr txBox="1"/>
          <p:nvPr/>
        </p:nvSpPr>
        <p:spPr>
          <a:xfrm>
            <a:off x="512112" y="1200150"/>
            <a:ext cx="5891400" cy="2364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Market Research</a:t>
            </a:r>
            <a:endParaRPr/>
          </a:p>
        </p:txBody>
      </p:sp>
      <p:sp>
        <p:nvSpPr>
          <p:cNvPr id="309" name="Google Shape;309;p18"/>
          <p:cNvSpPr txBox="1"/>
          <p:nvPr/>
        </p:nvSpPr>
        <p:spPr>
          <a:xfrm>
            <a:off x="1028700" y="5769383"/>
            <a:ext cx="4858200" cy="3491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I'm Rain, and I'll be sharing with you my beautiful ideas.</a:t>
            </a: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Follow me at @reallygreatsite to learn more. </a:t>
            </a:r>
            <a:endParaRPr/>
          </a:p>
          <a:p>
            <a:pPr indent="0" lvl="0" marL="0" marR="0" rtl="0" algn="ctr">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Excepteur sint occaecat cupidatat non proident, sunt in culpa qui officia deserunt mollit anim id est laborum.</a:t>
            </a:r>
            <a:endParaRPr/>
          </a:p>
        </p:txBody>
      </p:sp>
      <p:grpSp>
        <p:nvGrpSpPr>
          <p:cNvPr id="310" name="Google Shape;310;p18"/>
          <p:cNvGrpSpPr/>
          <p:nvPr/>
        </p:nvGrpSpPr>
        <p:grpSpPr>
          <a:xfrm>
            <a:off x="13003693" y="507760"/>
            <a:ext cx="4776404" cy="4375334"/>
            <a:chOff x="0" y="0"/>
            <a:chExt cx="1257983" cy="1152351"/>
          </a:xfrm>
        </p:grpSpPr>
        <p:sp>
          <p:nvSpPr>
            <p:cNvPr id="311" name="Google Shape;311;p18"/>
            <p:cNvSpPr/>
            <p:nvPr/>
          </p:nvSpPr>
          <p:spPr>
            <a:xfrm>
              <a:off x="0" y="0"/>
              <a:ext cx="1257983" cy="1152351"/>
            </a:xfrm>
            <a:custGeom>
              <a:rect b="b" l="l" r="r" t="t"/>
              <a:pathLst>
                <a:path extrusionOk="0" h="1152351" w="1257983">
                  <a:moveTo>
                    <a:pt x="82664" y="0"/>
                  </a:moveTo>
                  <a:lnTo>
                    <a:pt x="1175319" y="0"/>
                  </a:lnTo>
                  <a:cubicBezTo>
                    <a:pt x="1220973" y="0"/>
                    <a:pt x="1257983" y="37010"/>
                    <a:pt x="1257983" y="82664"/>
                  </a:cubicBezTo>
                  <a:lnTo>
                    <a:pt x="1257983" y="1069687"/>
                  </a:lnTo>
                  <a:cubicBezTo>
                    <a:pt x="1257983" y="1091611"/>
                    <a:pt x="1249274" y="1112637"/>
                    <a:pt x="1233771" y="1128140"/>
                  </a:cubicBezTo>
                  <a:cubicBezTo>
                    <a:pt x="1218269" y="1143642"/>
                    <a:pt x="1197243" y="1152351"/>
                    <a:pt x="1175319" y="1152351"/>
                  </a:cubicBezTo>
                  <a:lnTo>
                    <a:pt x="82664" y="1152351"/>
                  </a:lnTo>
                  <a:cubicBezTo>
                    <a:pt x="37010" y="1152351"/>
                    <a:pt x="0" y="1115341"/>
                    <a:pt x="0" y="1069687"/>
                  </a:cubicBezTo>
                  <a:lnTo>
                    <a:pt x="0" y="82664"/>
                  </a:lnTo>
                  <a:cubicBezTo>
                    <a:pt x="0" y="37010"/>
                    <a:pt x="37010" y="0"/>
                    <a:pt x="82664"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8"/>
            <p:cNvSpPr txBox="1"/>
            <p:nvPr/>
          </p:nvSpPr>
          <p:spPr>
            <a:xfrm>
              <a:off x="0" y="28575"/>
              <a:ext cx="1257983" cy="112377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18"/>
          <p:cNvGrpSpPr/>
          <p:nvPr/>
        </p:nvGrpSpPr>
        <p:grpSpPr>
          <a:xfrm>
            <a:off x="6713612" y="507760"/>
            <a:ext cx="5975756" cy="9271481"/>
            <a:chOff x="0" y="0"/>
            <a:chExt cx="1573862" cy="2441871"/>
          </a:xfrm>
        </p:grpSpPr>
        <p:sp>
          <p:nvSpPr>
            <p:cNvPr id="314" name="Google Shape;314;p18"/>
            <p:cNvSpPr/>
            <p:nvPr/>
          </p:nvSpPr>
          <p:spPr>
            <a:xfrm>
              <a:off x="0" y="0"/>
              <a:ext cx="1573862" cy="2441871"/>
            </a:xfrm>
            <a:custGeom>
              <a:rect b="b" l="l" r="r" t="t"/>
              <a:pathLst>
                <a:path extrusionOk="0" h="2441871" w="1573862">
                  <a:moveTo>
                    <a:pt x="66073" y="0"/>
                  </a:moveTo>
                  <a:lnTo>
                    <a:pt x="1507788" y="0"/>
                  </a:lnTo>
                  <a:cubicBezTo>
                    <a:pt x="1525312" y="0"/>
                    <a:pt x="1542118" y="6961"/>
                    <a:pt x="1554509" y="19352"/>
                  </a:cubicBezTo>
                  <a:cubicBezTo>
                    <a:pt x="1566900" y="31744"/>
                    <a:pt x="1573862" y="48550"/>
                    <a:pt x="1573862" y="66073"/>
                  </a:cubicBezTo>
                  <a:lnTo>
                    <a:pt x="1573862" y="2375798"/>
                  </a:lnTo>
                  <a:cubicBezTo>
                    <a:pt x="1573862" y="2393322"/>
                    <a:pt x="1566900" y="2410128"/>
                    <a:pt x="1554509" y="2422519"/>
                  </a:cubicBezTo>
                  <a:cubicBezTo>
                    <a:pt x="1542118" y="2434910"/>
                    <a:pt x="1525312" y="2441871"/>
                    <a:pt x="1507788" y="2441871"/>
                  </a:cubicBezTo>
                  <a:lnTo>
                    <a:pt x="66073" y="2441871"/>
                  </a:lnTo>
                  <a:cubicBezTo>
                    <a:pt x="48550" y="2441871"/>
                    <a:pt x="31744" y="2434910"/>
                    <a:pt x="19352" y="2422519"/>
                  </a:cubicBezTo>
                  <a:cubicBezTo>
                    <a:pt x="6961" y="2410128"/>
                    <a:pt x="0" y="2393322"/>
                    <a:pt x="0" y="2375798"/>
                  </a:cubicBezTo>
                  <a:lnTo>
                    <a:pt x="0" y="66073"/>
                  </a:lnTo>
                  <a:cubicBezTo>
                    <a:pt x="0" y="48550"/>
                    <a:pt x="6961" y="31744"/>
                    <a:pt x="19352" y="19352"/>
                  </a:cubicBezTo>
                  <a:cubicBezTo>
                    <a:pt x="31744" y="6961"/>
                    <a:pt x="48550" y="0"/>
                    <a:pt x="66073"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8"/>
            <p:cNvSpPr txBox="1"/>
            <p:nvPr/>
          </p:nvSpPr>
          <p:spPr>
            <a:xfrm>
              <a:off x="0" y="28575"/>
              <a:ext cx="1573862" cy="241329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6" name="Google Shape;316;p18"/>
          <p:cNvPicPr preferRelativeResize="0"/>
          <p:nvPr/>
        </p:nvPicPr>
        <p:blipFill rotWithShape="1">
          <a:blip r:embed="rId3">
            <a:alphaModFix/>
          </a:blip>
          <a:srcRect b="0" l="0" r="0" t="0"/>
          <a:stretch/>
        </p:blipFill>
        <p:spPr>
          <a:xfrm>
            <a:off x="6441270" y="265747"/>
            <a:ext cx="6520441" cy="9755506"/>
          </a:xfrm>
          <a:prstGeom prst="rect">
            <a:avLst/>
          </a:prstGeom>
          <a:noFill/>
          <a:ln>
            <a:noFill/>
          </a:ln>
        </p:spPr>
      </p:pic>
      <p:grpSp>
        <p:nvGrpSpPr>
          <p:cNvPr id="317" name="Google Shape;317;p18"/>
          <p:cNvGrpSpPr/>
          <p:nvPr/>
        </p:nvGrpSpPr>
        <p:grpSpPr>
          <a:xfrm>
            <a:off x="13003693" y="5403906"/>
            <a:ext cx="4776404" cy="4375334"/>
            <a:chOff x="0" y="0"/>
            <a:chExt cx="1257983" cy="1152351"/>
          </a:xfrm>
        </p:grpSpPr>
        <p:sp>
          <p:nvSpPr>
            <p:cNvPr id="318" name="Google Shape;318;p18"/>
            <p:cNvSpPr/>
            <p:nvPr/>
          </p:nvSpPr>
          <p:spPr>
            <a:xfrm>
              <a:off x="0" y="0"/>
              <a:ext cx="1257983" cy="1152351"/>
            </a:xfrm>
            <a:custGeom>
              <a:rect b="b" l="l" r="r" t="t"/>
              <a:pathLst>
                <a:path extrusionOk="0" h="1152351" w="1257983">
                  <a:moveTo>
                    <a:pt x="82664" y="0"/>
                  </a:moveTo>
                  <a:lnTo>
                    <a:pt x="1175319" y="0"/>
                  </a:lnTo>
                  <a:cubicBezTo>
                    <a:pt x="1220973" y="0"/>
                    <a:pt x="1257983" y="37010"/>
                    <a:pt x="1257983" y="82664"/>
                  </a:cubicBezTo>
                  <a:lnTo>
                    <a:pt x="1257983" y="1069687"/>
                  </a:lnTo>
                  <a:cubicBezTo>
                    <a:pt x="1257983" y="1091611"/>
                    <a:pt x="1249274" y="1112637"/>
                    <a:pt x="1233771" y="1128140"/>
                  </a:cubicBezTo>
                  <a:cubicBezTo>
                    <a:pt x="1218269" y="1143642"/>
                    <a:pt x="1197243" y="1152351"/>
                    <a:pt x="1175319" y="1152351"/>
                  </a:cubicBezTo>
                  <a:lnTo>
                    <a:pt x="82664" y="1152351"/>
                  </a:lnTo>
                  <a:cubicBezTo>
                    <a:pt x="37010" y="1152351"/>
                    <a:pt x="0" y="1115341"/>
                    <a:pt x="0" y="1069687"/>
                  </a:cubicBezTo>
                  <a:lnTo>
                    <a:pt x="0" y="82664"/>
                  </a:lnTo>
                  <a:cubicBezTo>
                    <a:pt x="0" y="37010"/>
                    <a:pt x="37010" y="0"/>
                    <a:pt x="82664"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8"/>
            <p:cNvSpPr txBox="1"/>
            <p:nvPr/>
          </p:nvSpPr>
          <p:spPr>
            <a:xfrm>
              <a:off x="0" y="28575"/>
              <a:ext cx="1257983" cy="112377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0" name="Google Shape;320;p18"/>
          <p:cNvPicPr preferRelativeResize="0"/>
          <p:nvPr/>
        </p:nvPicPr>
        <p:blipFill rotWithShape="1">
          <a:blip r:embed="rId4">
            <a:alphaModFix/>
          </a:blip>
          <a:srcRect b="0" l="0" r="0" t="0"/>
          <a:stretch/>
        </p:blipFill>
        <p:spPr>
          <a:xfrm>
            <a:off x="13391823" y="695355"/>
            <a:ext cx="4000144" cy="4000144"/>
          </a:xfrm>
          <a:prstGeom prst="rect">
            <a:avLst/>
          </a:prstGeom>
          <a:noFill/>
          <a:ln>
            <a:noFill/>
          </a:ln>
        </p:spPr>
      </p:pic>
      <p:pic>
        <p:nvPicPr>
          <p:cNvPr id="321" name="Google Shape;321;p18"/>
          <p:cNvPicPr preferRelativeResize="0"/>
          <p:nvPr/>
        </p:nvPicPr>
        <p:blipFill rotWithShape="1">
          <a:blip r:embed="rId5">
            <a:alphaModFix/>
          </a:blip>
          <a:srcRect b="0" l="0" r="0" t="0"/>
          <a:stretch/>
        </p:blipFill>
        <p:spPr>
          <a:xfrm>
            <a:off x="12995100" y="5194779"/>
            <a:ext cx="4793588" cy="4793588"/>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5" name="Shape 325"/>
        <p:cNvGrpSpPr/>
        <p:nvPr/>
      </p:nvGrpSpPr>
      <p:grpSpPr>
        <a:xfrm>
          <a:off x="0" y="0"/>
          <a:ext cx="0" cy="0"/>
          <a:chOff x="0" y="0"/>
          <a:chExt cx="0" cy="0"/>
        </a:xfrm>
      </p:grpSpPr>
      <p:grpSp>
        <p:nvGrpSpPr>
          <p:cNvPr id="326" name="Google Shape;326;p19"/>
          <p:cNvGrpSpPr/>
          <p:nvPr/>
        </p:nvGrpSpPr>
        <p:grpSpPr>
          <a:xfrm>
            <a:off x="512133" y="507760"/>
            <a:ext cx="17263734" cy="9271481"/>
            <a:chOff x="0" y="0"/>
            <a:chExt cx="4546827" cy="2441871"/>
          </a:xfrm>
        </p:grpSpPr>
        <p:sp>
          <p:nvSpPr>
            <p:cNvPr id="327" name="Google Shape;327;p19"/>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
            <p:cNvSpPr txBox="1"/>
            <p:nvPr/>
          </p:nvSpPr>
          <p:spPr>
            <a:xfrm>
              <a:off x="0" y="28575"/>
              <a:ext cx="4546827" cy="241329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9" name="Google Shape;329;p19"/>
          <p:cNvPicPr preferRelativeResize="0"/>
          <p:nvPr/>
        </p:nvPicPr>
        <p:blipFill>
          <a:blip r:embed="rId3">
            <a:alphaModFix/>
          </a:blip>
          <a:stretch>
            <a:fillRect/>
          </a:stretch>
        </p:blipFill>
        <p:spPr>
          <a:xfrm>
            <a:off x="512125" y="507751"/>
            <a:ext cx="17263800" cy="9264300"/>
          </a:xfrm>
          <a:prstGeom prst="roundRect">
            <a:avLst>
              <a:gd fmla="val 859" name="adj"/>
            </a:avLst>
          </a:prstGeom>
          <a:noFill/>
          <a:ln>
            <a:noFill/>
          </a:ln>
        </p:spPr>
      </p:pic>
      <p:sp>
        <p:nvSpPr>
          <p:cNvPr id="330" name="Google Shape;330;p19"/>
          <p:cNvSpPr txBox="1"/>
          <p:nvPr/>
        </p:nvSpPr>
        <p:spPr>
          <a:xfrm>
            <a:off x="1519610" y="4090947"/>
            <a:ext cx="15248700" cy="2240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8194" u="none" cap="none" strike="noStrike">
                <a:solidFill>
                  <a:srgbClr val="FFFFFF"/>
                </a:solidFill>
                <a:latin typeface="Inter"/>
                <a:ea typeface="Inter"/>
                <a:cs typeface="Inter"/>
                <a:sym typeface="Inter"/>
              </a:rPr>
              <a:t>Our Products</a:t>
            </a:r>
            <a:endParaRPr/>
          </a:p>
        </p:txBody>
      </p:sp>
      <p:sp>
        <p:nvSpPr>
          <p:cNvPr id="331" name="Google Shape;331;p19"/>
          <p:cNvSpPr txBox="1"/>
          <p:nvPr/>
        </p:nvSpPr>
        <p:spPr>
          <a:xfrm>
            <a:off x="1104900" y="874395"/>
            <a:ext cx="1349490"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FFFFFF"/>
                </a:solidFill>
                <a:latin typeface="Inter"/>
                <a:ea typeface="Inter"/>
                <a:cs typeface="Inter"/>
                <a:sym typeface="Inter"/>
              </a:rPr>
              <a:t>Brand</a:t>
            </a:r>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5" name="Shape 335"/>
        <p:cNvGrpSpPr/>
        <p:nvPr/>
      </p:nvGrpSpPr>
      <p:grpSpPr>
        <a:xfrm>
          <a:off x="0" y="0"/>
          <a:ext cx="0" cy="0"/>
          <a:chOff x="0" y="0"/>
          <a:chExt cx="0" cy="0"/>
        </a:xfrm>
      </p:grpSpPr>
      <p:grpSp>
        <p:nvGrpSpPr>
          <p:cNvPr id="336" name="Google Shape;336;p20"/>
          <p:cNvGrpSpPr/>
          <p:nvPr/>
        </p:nvGrpSpPr>
        <p:grpSpPr>
          <a:xfrm>
            <a:off x="512133" y="3512547"/>
            <a:ext cx="8251450" cy="6266694"/>
            <a:chOff x="0" y="0"/>
            <a:chExt cx="2173221" cy="1650487"/>
          </a:xfrm>
        </p:grpSpPr>
        <p:sp>
          <p:nvSpPr>
            <p:cNvPr id="337" name="Google Shape;337;p20"/>
            <p:cNvSpPr/>
            <p:nvPr/>
          </p:nvSpPr>
          <p:spPr>
            <a:xfrm>
              <a:off x="0" y="0"/>
              <a:ext cx="2173221" cy="1650487"/>
            </a:xfrm>
            <a:custGeom>
              <a:rect b="b" l="l" r="r" t="t"/>
              <a:pathLst>
                <a:path extrusionOk="0" h="1650487" w="2173221">
                  <a:moveTo>
                    <a:pt x="47851" y="0"/>
                  </a:moveTo>
                  <a:lnTo>
                    <a:pt x="2125371" y="0"/>
                  </a:lnTo>
                  <a:cubicBezTo>
                    <a:pt x="2151798" y="0"/>
                    <a:pt x="2173221" y="21424"/>
                    <a:pt x="2173221" y="47851"/>
                  </a:cubicBezTo>
                  <a:lnTo>
                    <a:pt x="2173221" y="1602636"/>
                  </a:lnTo>
                  <a:cubicBezTo>
                    <a:pt x="2173221" y="1615327"/>
                    <a:pt x="2168180" y="1627498"/>
                    <a:pt x="2159206" y="1636472"/>
                  </a:cubicBezTo>
                  <a:cubicBezTo>
                    <a:pt x="2150233" y="1645446"/>
                    <a:pt x="2138062" y="1650487"/>
                    <a:pt x="2125371" y="1650487"/>
                  </a:cubicBezTo>
                  <a:lnTo>
                    <a:pt x="47851" y="1650487"/>
                  </a:lnTo>
                  <a:cubicBezTo>
                    <a:pt x="35160" y="1650487"/>
                    <a:pt x="22989" y="1645446"/>
                    <a:pt x="14015" y="1636472"/>
                  </a:cubicBezTo>
                  <a:cubicBezTo>
                    <a:pt x="5041" y="1627498"/>
                    <a:pt x="0" y="1615327"/>
                    <a:pt x="0" y="1602636"/>
                  </a:cubicBezTo>
                  <a:lnTo>
                    <a:pt x="0" y="47851"/>
                  </a:lnTo>
                  <a:cubicBezTo>
                    <a:pt x="0" y="35160"/>
                    <a:pt x="5041" y="22989"/>
                    <a:pt x="14015" y="14015"/>
                  </a:cubicBezTo>
                  <a:cubicBezTo>
                    <a:pt x="22989" y="5041"/>
                    <a:pt x="35160" y="0"/>
                    <a:pt x="47851"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0"/>
            <p:cNvSpPr txBox="1"/>
            <p:nvPr/>
          </p:nvSpPr>
          <p:spPr>
            <a:xfrm>
              <a:off x="0" y="28575"/>
              <a:ext cx="2173221" cy="162191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 name="Google Shape;339;p20"/>
          <p:cNvSpPr txBox="1"/>
          <p:nvPr/>
        </p:nvSpPr>
        <p:spPr>
          <a:xfrm>
            <a:off x="1028700" y="4801853"/>
            <a:ext cx="7218317"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a:ea typeface="Inter"/>
                <a:cs typeface="Inter"/>
                <a:sym typeface="Inter"/>
              </a:rPr>
              <a:t>Project One</a:t>
            </a:r>
            <a:endParaRPr/>
          </a:p>
        </p:txBody>
      </p:sp>
      <p:sp>
        <p:nvSpPr>
          <p:cNvPr id="340" name="Google Shape;340;p20"/>
          <p:cNvSpPr txBox="1"/>
          <p:nvPr/>
        </p:nvSpPr>
        <p:spPr>
          <a:xfrm>
            <a:off x="1028700" y="5321918"/>
            <a:ext cx="7218300" cy="3491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a:p>
            <a:pPr indent="0" lvl="0" marL="0" marR="0" rtl="0" algn="ctr">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nvGrpSpPr>
          <p:cNvPr id="341" name="Google Shape;341;p20"/>
          <p:cNvGrpSpPr/>
          <p:nvPr/>
        </p:nvGrpSpPr>
        <p:grpSpPr>
          <a:xfrm>
            <a:off x="9524417" y="507760"/>
            <a:ext cx="8251450" cy="4366144"/>
            <a:chOff x="0" y="0"/>
            <a:chExt cx="2173221" cy="1149931"/>
          </a:xfrm>
        </p:grpSpPr>
        <p:sp>
          <p:nvSpPr>
            <p:cNvPr id="342" name="Google Shape;342;p20"/>
            <p:cNvSpPr/>
            <p:nvPr/>
          </p:nvSpPr>
          <p:spPr>
            <a:xfrm>
              <a:off x="0" y="0"/>
              <a:ext cx="2173221" cy="1149931"/>
            </a:xfrm>
            <a:custGeom>
              <a:rect b="b" l="l" r="r" t="t"/>
              <a:pathLst>
                <a:path extrusionOk="0" h="1149931" w="2173221">
                  <a:moveTo>
                    <a:pt x="47851" y="0"/>
                  </a:moveTo>
                  <a:lnTo>
                    <a:pt x="2125371" y="0"/>
                  </a:lnTo>
                  <a:cubicBezTo>
                    <a:pt x="2151798" y="0"/>
                    <a:pt x="2173221" y="21424"/>
                    <a:pt x="2173221" y="47851"/>
                  </a:cubicBezTo>
                  <a:lnTo>
                    <a:pt x="2173221" y="1102080"/>
                  </a:lnTo>
                  <a:cubicBezTo>
                    <a:pt x="2173221" y="1114771"/>
                    <a:pt x="2168180" y="1126942"/>
                    <a:pt x="2159206" y="1135916"/>
                  </a:cubicBezTo>
                  <a:cubicBezTo>
                    <a:pt x="2150233" y="1144890"/>
                    <a:pt x="2138062" y="1149931"/>
                    <a:pt x="2125371" y="1149931"/>
                  </a:cubicBezTo>
                  <a:lnTo>
                    <a:pt x="47851" y="1149931"/>
                  </a:lnTo>
                  <a:cubicBezTo>
                    <a:pt x="35160" y="1149931"/>
                    <a:pt x="22989" y="1144890"/>
                    <a:pt x="14015" y="1135916"/>
                  </a:cubicBezTo>
                  <a:cubicBezTo>
                    <a:pt x="5041" y="1126942"/>
                    <a:pt x="0" y="1114771"/>
                    <a:pt x="0" y="1102080"/>
                  </a:cubicBezTo>
                  <a:lnTo>
                    <a:pt x="0" y="47851"/>
                  </a:lnTo>
                  <a:cubicBezTo>
                    <a:pt x="0" y="35160"/>
                    <a:pt x="5041" y="22989"/>
                    <a:pt x="14015" y="14015"/>
                  </a:cubicBezTo>
                  <a:cubicBezTo>
                    <a:pt x="22989" y="5041"/>
                    <a:pt x="35160" y="0"/>
                    <a:pt x="47851"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0"/>
            <p:cNvSpPr txBox="1"/>
            <p:nvPr/>
          </p:nvSpPr>
          <p:spPr>
            <a:xfrm>
              <a:off x="0" y="28575"/>
              <a:ext cx="2173221" cy="11213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0"/>
          <p:cNvGrpSpPr/>
          <p:nvPr/>
        </p:nvGrpSpPr>
        <p:grpSpPr>
          <a:xfrm>
            <a:off x="9524417" y="5413096"/>
            <a:ext cx="8251450" cy="4366144"/>
            <a:chOff x="0" y="0"/>
            <a:chExt cx="2173221" cy="1149931"/>
          </a:xfrm>
        </p:grpSpPr>
        <p:sp>
          <p:nvSpPr>
            <p:cNvPr id="345" name="Google Shape;345;p20"/>
            <p:cNvSpPr/>
            <p:nvPr/>
          </p:nvSpPr>
          <p:spPr>
            <a:xfrm>
              <a:off x="0" y="0"/>
              <a:ext cx="2173221" cy="1149931"/>
            </a:xfrm>
            <a:custGeom>
              <a:rect b="b" l="l" r="r" t="t"/>
              <a:pathLst>
                <a:path extrusionOk="0" h="1149931" w="2173221">
                  <a:moveTo>
                    <a:pt x="47851" y="0"/>
                  </a:moveTo>
                  <a:lnTo>
                    <a:pt x="2125371" y="0"/>
                  </a:lnTo>
                  <a:cubicBezTo>
                    <a:pt x="2151798" y="0"/>
                    <a:pt x="2173221" y="21424"/>
                    <a:pt x="2173221" y="47851"/>
                  </a:cubicBezTo>
                  <a:lnTo>
                    <a:pt x="2173221" y="1102080"/>
                  </a:lnTo>
                  <a:cubicBezTo>
                    <a:pt x="2173221" y="1114771"/>
                    <a:pt x="2168180" y="1126942"/>
                    <a:pt x="2159206" y="1135916"/>
                  </a:cubicBezTo>
                  <a:cubicBezTo>
                    <a:pt x="2150233" y="1144890"/>
                    <a:pt x="2138062" y="1149931"/>
                    <a:pt x="2125371" y="1149931"/>
                  </a:cubicBezTo>
                  <a:lnTo>
                    <a:pt x="47851" y="1149931"/>
                  </a:lnTo>
                  <a:cubicBezTo>
                    <a:pt x="35160" y="1149931"/>
                    <a:pt x="22989" y="1144890"/>
                    <a:pt x="14015" y="1135916"/>
                  </a:cubicBezTo>
                  <a:cubicBezTo>
                    <a:pt x="5041" y="1126942"/>
                    <a:pt x="0" y="1114771"/>
                    <a:pt x="0" y="1102080"/>
                  </a:cubicBezTo>
                  <a:lnTo>
                    <a:pt x="0" y="47851"/>
                  </a:lnTo>
                  <a:cubicBezTo>
                    <a:pt x="0" y="35160"/>
                    <a:pt x="5041" y="22989"/>
                    <a:pt x="14015" y="14015"/>
                  </a:cubicBezTo>
                  <a:cubicBezTo>
                    <a:pt x="22989" y="5041"/>
                    <a:pt x="35160" y="0"/>
                    <a:pt x="47851"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0"/>
            <p:cNvSpPr txBox="1"/>
            <p:nvPr/>
          </p:nvSpPr>
          <p:spPr>
            <a:xfrm>
              <a:off x="0" y="28575"/>
              <a:ext cx="2173221" cy="11213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0"/>
          <p:cNvGrpSpPr/>
          <p:nvPr/>
        </p:nvGrpSpPr>
        <p:grpSpPr>
          <a:xfrm>
            <a:off x="512133" y="507760"/>
            <a:ext cx="8251450" cy="2583745"/>
            <a:chOff x="0" y="0"/>
            <a:chExt cx="2173221" cy="680493"/>
          </a:xfrm>
        </p:grpSpPr>
        <p:sp>
          <p:nvSpPr>
            <p:cNvPr id="348" name="Google Shape;348;p20"/>
            <p:cNvSpPr/>
            <p:nvPr/>
          </p:nvSpPr>
          <p:spPr>
            <a:xfrm>
              <a:off x="0" y="0"/>
              <a:ext cx="2173221" cy="680493"/>
            </a:xfrm>
            <a:custGeom>
              <a:rect b="b" l="l" r="r" t="t"/>
              <a:pathLst>
                <a:path extrusionOk="0" h="680493" w="2173221">
                  <a:moveTo>
                    <a:pt x="47851" y="0"/>
                  </a:moveTo>
                  <a:lnTo>
                    <a:pt x="2125371" y="0"/>
                  </a:lnTo>
                  <a:cubicBezTo>
                    <a:pt x="2151798" y="0"/>
                    <a:pt x="2173221" y="21424"/>
                    <a:pt x="2173221" y="47851"/>
                  </a:cubicBezTo>
                  <a:lnTo>
                    <a:pt x="2173221" y="632642"/>
                  </a:lnTo>
                  <a:cubicBezTo>
                    <a:pt x="2173221" y="645333"/>
                    <a:pt x="2168180" y="657504"/>
                    <a:pt x="2159206" y="666477"/>
                  </a:cubicBezTo>
                  <a:cubicBezTo>
                    <a:pt x="2150233" y="675451"/>
                    <a:pt x="2138062" y="680493"/>
                    <a:pt x="2125371" y="680493"/>
                  </a:cubicBezTo>
                  <a:lnTo>
                    <a:pt x="47851" y="680493"/>
                  </a:lnTo>
                  <a:cubicBezTo>
                    <a:pt x="35160" y="680493"/>
                    <a:pt x="22989" y="675451"/>
                    <a:pt x="14015" y="666477"/>
                  </a:cubicBezTo>
                  <a:cubicBezTo>
                    <a:pt x="5041" y="657504"/>
                    <a:pt x="0" y="645333"/>
                    <a:pt x="0" y="632642"/>
                  </a:cubicBezTo>
                  <a:lnTo>
                    <a:pt x="0" y="47851"/>
                  </a:lnTo>
                  <a:cubicBezTo>
                    <a:pt x="0" y="35160"/>
                    <a:pt x="5041" y="22989"/>
                    <a:pt x="14015" y="14015"/>
                  </a:cubicBezTo>
                  <a:cubicBezTo>
                    <a:pt x="22989" y="5041"/>
                    <a:pt x="35160" y="0"/>
                    <a:pt x="47851"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0"/>
            <p:cNvSpPr txBox="1"/>
            <p:nvPr/>
          </p:nvSpPr>
          <p:spPr>
            <a:xfrm>
              <a:off x="0" y="28575"/>
              <a:ext cx="2173221" cy="65191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0" name="Google Shape;350;p20"/>
          <p:cNvSpPr txBox="1"/>
          <p:nvPr/>
        </p:nvSpPr>
        <p:spPr>
          <a:xfrm>
            <a:off x="759034" y="1200150"/>
            <a:ext cx="77577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3BEE96"/>
                </a:solidFill>
                <a:latin typeface="Inter"/>
                <a:ea typeface="Inter"/>
                <a:cs typeface="Inter"/>
                <a:sym typeface="Inter"/>
              </a:rPr>
              <a:t>Our Projects</a:t>
            </a:r>
            <a:endParaRPr/>
          </a:p>
        </p:txBody>
      </p:sp>
      <p:sp>
        <p:nvSpPr>
          <p:cNvPr id="351" name="Google Shape;351;p20"/>
          <p:cNvSpPr txBox="1"/>
          <p:nvPr/>
        </p:nvSpPr>
        <p:spPr>
          <a:xfrm>
            <a:off x="10040983" y="1380192"/>
            <a:ext cx="7218317"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a:ea typeface="Inter"/>
                <a:cs typeface="Inter"/>
                <a:sym typeface="Inter"/>
              </a:rPr>
              <a:t>Project Two</a:t>
            </a:r>
            <a:endParaRPr/>
          </a:p>
        </p:txBody>
      </p:sp>
      <p:sp>
        <p:nvSpPr>
          <p:cNvPr id="352" name="Google Shape;352;p20"/>
          <p:cNvSpPr txBox="1"/>
          <p:nvPr/>
        </p:nvSpPr>
        <p:spPr>
          <a:xfrm>
            <a:off x="10040983" y="1900257"/>
            <a:ext cx="7218300" cy="23274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a:p>
            <a:pPr indent="0" lvl="0" marL="0" marR="0" rtl="0" algn="ctr">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Ut enim ad minim veniam, quis nostrud exercitation ullamco laboris nisi ut aliquip ex ea commodo consequat. </a:t>
            </a:r>
            <a:endParaRPr/>
          </a:p>
        </p:txBody>
      </p:sp>
      <p:sp>
        <p:nvSpPr>
          <p:cNvPr id="353" name="Google Shape;353;p20"/>
          <p:cNvSpPr txBox="1"/>
          <p:nvPr/>
        </p:nvSpPr>
        <p:spPr>
          <a:xfrm>
            <a:off x="10040983" y="6285528"/>
            <a:ext cx="7218317"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a:ea typeface="Inter"/>
                <a:cs typeface="Inter"/>
                <a:sym typeface="Inter"/>
              </a:rPr>
              <a:t>Project Three</a:t>
            </a:r>
            <a:endParaRPr/>
          </a:p>
        </p:txBody>
      </p:sp>
      <p:sp>
        <p:nvSpPr>
          <p:cNvPr id="354" name="Google Shape;354;p20"/>
          <p:cNvSpPr txBox="1"/>
          <p:nvPr/>
        </p:nvSpPr>
        <p:spPr>
          <a:xfrm>
            <a:off x="10040983" y="6805593"/>
            <a:ext cx="7218300" cy="23274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a:p>
            <a:pPr indent="0" lvl="0" marL="0" marR="0" rtl="0" algn="ctr">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Ut enim ad minim veniam, quis nostrud exercitation ullamco laboris nisi ut aliquip ex ea commodo consequat. </a:t>
            </a: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8" name="Shape 358"/>
        <p:cNvGrpSpPr/>
        <p:nvPr/>
      </p:nvGrpSpPr>
      <p:grpSpPr>
        <a:xfrm>
          <a:off x="0" y="0"/>
          <a:ext cx="0" cy="0"/>
          <a:chOff x="0" y="0"/>
          <a:chExt cx="0" cy="0"/>
        </a:xfrm>
      </p:grpSpPr>
      <p:grpSp>
        <p:nvGrpSpPr>
          <p:cNvPr id="359" name="Google Shape;359;p21"/>
          <p:cNvGrpSpPr/>
          <p:nvPr/>
        </p:nvGrpSpPr>
        <p:grpSpPr>
          <a:xfrm>
            <a:off x="9427594" y="507760"/>
            <a:ext cx="8348273" cy="3954690"/>
            <a:chOff x="0" y="0"/>
            <a:chExt cx="2198722" cy="1041564"/>
          </a:xfrm>
        </p:grpSpPr>
        <p:sp>
          <p:nvSpPr>
            <p:cNvPr id="360" name="Google Shape;360;p21"/>
            <p:cNvSpPr/>
            <p:nvPr/>
          </p:nvSpPr>
          <p:spPr>
            <a:xfrm>
              <a:off x="0" y="0"/>
              <a:ext cx="2198722" cy="1041564"/>
            </a:xfrm>
            <a:custGeom>
              <a:rect b="b" l="l" r="r" t="t"/>
              <a:pathLst>
                <a:path extrusionOk="0" h="1041564" w="2198722">
                  <a:moveTo>
                    <a:pt x="47296" y="0"/>
                  </a:moveTo>
                  <a:lnTo>
                    <a:pt x="2151426" y="0"/>
                  </a:lnTo>
                  <a:cubicBezTo>
                    <a:pt x="2177547" y="0"/>
                    <a:pt x="2198722" y="21175"/>
                    <a:pt x="2198722" y="47296"/>
                  </a:cubicBezTo>
                  <a:lnTo>
                    <a:pt x="2198722" y="994269"/>
                  </a:lnTo>
                  <a:cubicBezTo>
                    <a:pt x="2198722" y="1006812"/>
                    <a:pt x="2193739" y="1018842"/>
                    <a:pt x="2184869" y="1027712"/>
                  </a:cubicBezTo>
                  <a:cubicBezTo>
                    <a:pt x="2176000" y="1036581"/>
                    <a:pt x="2163970" y="1041564"/>
                    <a:pt x="2151426" y="1041564"/>
                  </a:cubicBezTo>
                  <a:lnTo>
                    <a:pt x="47296" y="1041564"/>
                  </a:lnTo>
                  <a:cubicBezTo>
                    <a:pt x="34752" y="1041564"/>
                    <a:pt x="22722" y="1036581"/>
                    <a:pt x="13853" y="1027712"/>
                  </a:cubicBezTo>
                  <a:cubicBezTo>
                    <a:pt x="4983" y="1018842"/>
                    <a:pt x="0" y="1006812"/>
                    <a:pt x="0" y="994269"/>
                  </a:cubicBezTo>
                  <a:lnTo>
                    <a:pt x="0" y="47296"/>
                  </a:lnTo>
                  <a:cubicBezTo>
                    <a:pt x="0" y="34752"/>
                    <a:pt x="4983" y="22722"/>
                    <a:pt x="13853" y="13853"/>
                  </a:cubicBezTo>
                  <a:cubicBezTo>
                    <a:pt x="22722" y="4983"/>
                    <a:pt x="34752" y="0"/>
                    <a:pt x="47296"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1"/>
            <p:cNvSpPr txBox="1"/>
            <p:nvPr/>
          </p:nvSpPr>
          <p:spPr>
            <a:xfrm>
              <a:off x="0" y="28575"/>
              <a:ext cx="2198722" cy="10129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2" name="Google Shape;362;p21"/>
          <p:cNvPicPr preferRelativeResize="0"/>
          <p:nvPr/>
        </p:nvPicPr>
        <p:blipFill>
          <a:blip r:embed="rId3">
            <a:alphaModFix/>
          </a:blip>
          <a:stretch>
            <a:fillRect/>
          </a:stretch>
        </p:blipFill>
        <p:spPr>
          <a:xfrm>
            <a:off x="9427600" y="507750"/>
            <a:ext cx="8348400" cy="3958500"/>
          </a:xfrm>
          <a:prstGeom prst="roundRect">
            <a:avLst>
              <a:gd fmla="val 4913" name="adj"/>
            </a:avLst>
          </a:prstGeom>
          <a:noFill/>
          <a:ln>
            <a:noFill/>
          </a:ln>
        </p:spPr>
      </p:pic>
      <p:grpSp>
        <p:nvGrpSpPr>
          <p:cNvPr id="363" name="Google Shape;363;p21"/>
          <p:cNvGrpSpPr/>
          <p:nvPr/>
        </p:nvGrpSpPr>
        <p:grpSpPr>
          <a:xfrm>
            <a:off x="512133" y="507760"/>
            <a:ext cx="8631871" cy="2596202"/>
            <a:chOff x="0" y="0"/>
            <a:chExt cx="2273414" cy="683773"/>
          </a:xfrm>
        </p:grpSpPr>
        <p:sp>
          <p:nvSpPr>
            <p:cNvPr id="364" name="Google Shape;364;p21"/>
            <p:cNvSpPr/>
            <p:nvPr/>
          </p:nvSpPr>
          <p:spPr>
            <a:xfrm>
              <a:off x="0" y="0"/>
              <a:ext cx="2273414" cy="683773"/>
            </a:xfrm>
            <a:custGeom>
              <a:rect b="b" l="l" r="r" t="t"/>
              <a:pathLst>
                <a:path extrusionOk="0" h="683773" w="2273414">
                  <a:moveTo>
                    <a:pt x="45742" y="0"/>
                  </a:moveTo>
                  <a:lnTo>
                    <a:pt x="2227672" y="0"/>
                  </a:lnTo>
                  <a:cubicBezTo>
                    <a:pt x="2239803" y="0"/>
                    <a:pt x="2251438" y="4819"/>
                    <a:pt x="2260016" y="13397"/>
                  </a:cubicBezTo>
                  <a:cubicBezTo>
                    <a:pt x="2268594" y="21976"/>
                    <a:pt x="2273414" y="33610"/>
                    <a:pt x="2273414" y="45742"/>
                  </a:cubicBezTo>
                  <a:lnTo>
                    <a:pt x="2273414" y="638031"/>
                  </a:lnTo>
                  <a:cubicBezTo>
                    <a:pt x="2273414" y="650163"/>
                    <a:pt x="2268594" y="661798"/>
                    <a:pt x="2260016" y="670376"/>
                  </a:cubicBezTo>
                  <a:cubicBezTo>
                    <a:pt x="2251438" y="678954"/>
                    <a:pt x="2239803" y="683773"/>
                    <a:pt x="2227672" y="683773"/>
                  </a:cubicBezTo>
                  <a:lnTo>
                    <a:pt x="45742" y="683773"/>
                  </a:lnTo>
                  <a:cubicBezTo>
                    <a:pt x="33610" y="683773"/>
                    <a:pt x="21976" y="678954"/>
                    <a:pt x="13397" y="670376"/>
                  </a:cubicBezTo>
                  <a:cubicBezTo>
                    <a:pt x="4819" y="661798"/>
                    <a:pt x="0" y="650163"/>
                    <a:pt x="0" y="638031"/>
                  </a:cubicBezTo>
                  <a:lnTo>
                    <a:pt x="0" y="45742"/>
                  </a:lnTo>
                  <a:cubicBezTo>
                    <a:pt x="0" y="33610"/>
                    <a:pt x="4819" y="21976"/>
                    <a:pt x="13397" y="13397"/>
                  </a:cubicBezTo>
                  <a:cubicBezTo>
                    <a:pt x="21976" y="4819"/>
                    <a:pt x="33610" y="0"/>
                    <a:pt x="45742"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1"/>
            <p:cNvSpPr txBox="1"/>
            <p:nvPr/>
          </p:nvSpPr>
          <p:spPr>
            <a:xfrm>
              <a:off x="0" y="28575"/>
              <a:ext cx="2273413" cy="65519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21"/>
          <p:cNvGrpSpPr/>
          <p:nvPr/>
        </p:nvGrpSpPr>
        <p:grpSpPr>
          <a:xfrm>
            <a:off x="512133" y="3622301"/>
            <a:ext cx="8631871" cy="6156939"/>
            <a:chOff x="0" y="0"/>
            <a:chExt cx="2273414" cy="1621581"/>
          </a:xfrm>
        </p:grpSpPr>
        <p:sp>
          <p:nvSpPr>
            <p:cNvPr id="367" name="Google Shape;367;p21"/>
            <p:cNvSpPr/>
            <p:nvPr/>
          </p:nvSpPr>
          <p:spPr>
            <a:xfrm>
              <a:off x="0" y="0"/>
              <a:ext cx="2273414" cy="1621581"/>
            </a:xfrm>
            <a:custGeom>
              <a:rect b="b" l="l" r="r" t="t"/>
              <a:pathLst>
                <a:path extrusionOk="0" h="1621581" w="2273414">
                  <a:moveTo>
                    <a:pt x="45742" y="0"/>
                  </a:moveTo>
                  <a:lnTo>
                    <a:pt x="2227672" y="0"/>
                  </a:lnTo>
                  <a:cubicBezTo>
                    <a:pt x="2239803" y="0"/>
                    <a:pt x="2251438" y="4819"/>
                    <a:pt x="2260016" y="13397"/>
                  </a:cubicBezTo>
                  <a:cubicBezTo>
                    <a:pt x="2268594" y="21976"/>
                    <a:pt x="2273414" y="33610"/>
                    <a:pt x="2273414" y="45742"/>
                  </a:cubicBezTo>
                  <a:lnTo>
                    <a:pt x="2273414" y="1575839"/>
                  </a:lnTo>
                  <a:cubicBezTo>
                    <a:pt x="2273414" y="1587970"/>
                    <a:pt x="2268594" y="1599605"/>
                    <a:pt x="2260016" y="1608183"/>
                  </a:cubicBezTo>
                  <a:cubicBezTo>
                    <a:pt x="2251438" y="1616761"/>
                    <a:pt x="2239803" y="1621581"/>
                    <a:pt x="2227672" y="1621581"/>
                  </a:cubicBezTo>
                  <a:lnTo>
                    <a:pt x="45742" y="1621581"/>
                  </a:lnTo>
                  <a:cubicBezTo>
                    <a:pt x="33610" y="1621581"/>
                    <a:pt x="21976" y="1616761"/>
                    <a:pt x="13397" y="1608183"/>
                  </a:cubicBezTo>
                  <a:cubicBezTo>
                    <a:pt x="4819" y="1599605"/>
                    <a:pt x="0" y="1587970"/>
                    <a:pt x="0" y="1575839"/>
                  </a:cubicBezTo>
                  <a:lnTo>
                    <a:pt x="0" y="45742"/>
                  </a:lnTo>
                  <a:cubicBezTo>
                    <a:pt x="0" y="33610"/>
                    <a:pt x="4819" y="21976"/>
                    <a:pt x="13397" y="13397"/>
                  </a:cubicBezTo>
                  <a:cubicBezTo>
                    <a:pt x="21976" y="4819"/>
                    <a:pt x="33610" y="0"/>
                    <a:pt x="45742"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1"/>
            <p:cNvSpPr txBox="1"/>
            <p:nvPr/>
          </p:nvSpPr>
          <p:spPr>
            <a:xfrm>
              <a:off x="0" y="28575"/>
              <a:ext cx="2273413" cy="159300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9" name="Google Shape;369;p21"/>
          <p:cNvPicPr preferRelativeResize="0"/>
          <p:nvPr/>
        </p:nvPicPr>
        <p:blipFill>
          <a:blip r:embed="rId4">
            <a:alphaModFix/>
          </a:blip>
          <a:stretch>
            <a:fillRect/>
          </a:stretch>
        </p:blipFill>
        <p:spPr>
          <a:xfrm>
            <a:off x="512125" y="3606567"/>
            <a:ext cx="8631876" cy="6156558"/>
          </a:xfrm>
          <a:prstGeom prst="rect">
            <a:avLst/>
          </a:prstGeom>
          <a:noFill/>
          <a:ln>
            <a:noFill/>
          </a:ln>
        </p:spPr>
      </p:pic>
      <p:grpSp>
        <p:nvGrpSpPr>
          <p:cNvPr id="370" name="Google Shape;370;p21"/>
          <p:cNvGrpSpPr/>
          <p:nvPr/>
        </p:nvGrpSpPr>
        <p:grpSpPr>
          <a:xfrm>
            <a:off x="9427594" y="4911331"/>
            <a:ext cx="8348273" cy="4867909"/>
            <a:chOff x="0" y="0"/>
            <a:chExt cx="2198722" cy="1282083"/>
          </a:xfrm>
        </p:grpSpPr>
        <p:sp>
          <p:nvSpPr>
            <p:cNvPr id="371" name="Google Shape;371;p21"/>
            <p:cNvSpPr/>
            <p:nvPr/>
          </p:nvSpPr>
          <p:spPr>
            <a:xfrm>
              <a:off x="0" y="0"/>
              <a:ext cx="2198722" cy="1282083"/>
            </a:xfrm>
            <a:custGeom>
              <a:rect b="b" l="l" r="r" t="t"/>
              <a:pathLst>
                <a:path extrusionOk="0" h="1282083" w="2198722">
                  <a:moveTo>
                    <a:pt x="47296" y="0"/>
                  </a:moveTo>
                  <a:lnTo>
                    <a:pt x="2151426" y="0"/>
                  </a:lnTo>
                  <a:cubicBezTo>
                    <a:pt x="2177547" y="0"/>
                    <a:pt x="2198722" y="21175"/>
                    <a:pt x="2198722" y="47296"/>
                  </a:cubicBezTo>
                  <a:lnTo>
                    <a:pt x="2198722" y="1234787"/>
                  </a:lnTo>
                  <a:cubicBezTo>
                    <a:pt x="2198722" y="1247331"/>
                    <a:pt x="2193739" y="1259361"/>
                    <a:pt x="2184869" y="1268230"/>
                  </a:cubicBezTo>
                  <a:cubicBezTo>
                    <a:pt x="2176000" y="1277100"/>
                    <a:pt x="2163970" y="1282083"/>
                    <a:pt x="2151426" y="1282083"/>
                  </a:cubicBezTo>
                  <a:lnTo>
                    <a:pt x="47296" y="1282083"/>
                  </a:lnTo>
                  <a:cubicBezTo>
                    <a:pt x="34752" y="1282083"/>
                    <a:pt x="22722" y="1277100"/>
                    <a:pt x="13853" y="1268230"/>
                  </a:cubicBezTo>
                  <a:cubicBezTo>
                    <a:pt x="4983" y="1259361"/>
                    <a:pt x="0" y="1247331"/>
                    <a:pt x="0" y="1234787"/>
                  </a:cubicBezTo>
                  <a:lnTo>
                    <a:pt x="0" y="47296"/>
                  </a:lnTo>
                  <a:cubicBezTo>
                    <a:pt x="0" y="34752"/>
                    <a:pt x="4983" y="22722"/>
                    <a:pt x="13853" y="13853"/>
                  </a:cubicBezTo>
                  <a:cubicBezTo>
                    <a:pt x="22722" y="4983"/>
                    <a:pt x="34752" y="0"/>
                    <a:pt x="47296"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1"/>
            <p:cNvSpPr txBox="1"/>
            <p:nvPr/>
          </p:nvSpPr>
          <p:spPr>
            <a:xfrm>
              <a:off x="0" y="28575"/>
              <a:ext cx="2198722" cy="125350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3" name="Google Shape;373;p21"/>
          <p:cNvSpPr txBox="1"/>
          <p:nvPr/>
        </p:nvSpPr>
        <p:spPr>
          <a:xfrm>
            <a:off x="9942256" y="5746991"/>
            <a:ext cx="7318800" cy="3491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a:t>
            </a:r>
            <a:endParaRPr/>
          </a:p>
          <a:p>
            <a:pPr indent="0" lvl="0" marL="0" marR="0" rtl="0" algn="ctr">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a:t>
            </a:r>
            <a:endParaRPr/>
          </a:p>
        </p:txBody>
      </p:sp>
      <p:sp>
        <p:nvSpPr>
          <p:cNvPr id="374" name="Google Shape;374;p21"/>
          <p:cNvSpPr txBox="1"/>
          <p:nvPr/>
        </p:nvSpPr>
        <p:spPr>
          <a:xfrm>
            <a:off x="1028700" y="1200150"/>
            <a:ext cx="75987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12BBFE"/>
                </a:solidFill>
                <a:latin typeface="Inter"/>
                <a:ea typeface="Inter"/>
                <a:cs typeface="Inter"/>
                <a:sym typeface="Inter"/>
              </a:rPr>
              <a:t>Project One</a:t>
            </a:r>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8" name="Shape 378"/>
        <p:cNvGrpSpPr/>
        <p:nvPr/>
      </p:nvGrpSpPr>
      <p:grpSpPr>
        <a:xfrm>
          <a:off x="0" y="0"/>
          <a:ext cx="0" cy="0"/>
          <a:chOff x="0" y="0"/>
          <a:chExt cx="0" cy="0"/>
        </a:xfrm>
      </p:grpSpPr>
      <p:grpSp>
        <p:nvGrpSpPr>
          <p:cNvPr id="379" name="Google Shape;379;p22"/>
          <p:cNvGrpSpPr/>
          <p:nvPr/>
        </p:nvGrpSpPr>
        <p:grpSpPr>
          <a:xfrm>
            <a:off x="9427594" y="507760"/>
            <a:ext cx="3964136" cy="3954690"/>
            <a:chOff x="0" y="0"/>
            <a:chExt cx="1044052" cy="1041564"/>
          </a:xfrm>
        </p:grpSpPr>
        <p:sp>
          <p:nvSpPr>
            <p:cNvPr id="380" name="Google Shape;380;p22"/>
            <p:cNvSpPr/>
            <p:nvPr/>
          </p:nvSpPr>
          <p:spPr>
            <a:xfrm>
              <a:off x="0" y="0"/>
              <a:ext cx="1044052" cy="1041564"/>
            </a:xfrm>
            <a:custGeom>
              <a:rect b="b" l="l" r="r" t="t"/>
              <a:pathLst>
                <a:path extrusionOk="0" h="1041564" w="1044052">
                  <a:moveTo>
                    <a:pt x="99603" y="0"/>
                  </a:moveTo>
                  <a:lnTo>
                    <a:pt x="944450" y="0"/>
                  </a:lnTo>
                  <a:cubicBezTo>
                    <a:pt x="970866" y="0"/>
                    <a:pt x="996200" y="10494"/>
                    <a:pt x="1014879" y="29173"/>
                  </a:cubicBezTo>
                  <a:cubicBezTo>
                    <a:pt x="1033558" y="47852"/>
                    <a:pt x="1044052" y="73186"/>
                    <a:pt x="1044052" y="99603"/>
                  </a:cubicBezTo>
                  <a:lnTo>
                    <a:pt x="1044052" y="941962"/>
                  </a:lnTo>
                  <a:cubicBezTo>
                    <a:pt x="1044052" y="996971"/>
                    <a:pt x="999459" y="1041564"/>
                    <a:pt x="944450" y="1041564"/>
                  </a:cubicBezTo>
                  <a:lnTo>
                    <a:pt x="99603" y="1041564"/>
                  </a:lnTo>
                  <a:cubicBezTo>
                    <a:pt x="73186" y="1041564"/>
                    <a:pt x="47852" y="1031070"/>
                    <a:pt x="29173" y="1012391"/>
                  </a:cubicBezTo>
                  <a:cubicBezTo>
                    <a:pt x="10494" y="993712"/>
                    <a:pt x="0" y="968378"/>
                    <a:pt x="0" y="941962"/>
                  </a:cubicBezTo>
                  <a:lnTo>
                    <a:pt x="0" y="99603"/>
                  </a:lnTo>
                  <a:cubicBezTo>
                    <a:pt x="0" y="73186"/>
                    <a:pt x="10494" y="47852"/>
                    <a:pt x="29173" y="29173"/>
                  </a:cubicBezTo>
                  <a:cubicBezTo>
                    <a:pt x="47852" y="10494"/>
                    <a:pt x="73186" y="0"/>
                    <a:pt x="99603"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2"/>
            <p:cNvSpPr txBox="1"/>
            <p:nvPr/>
          </p:nvSpPr>
          <p:spPr>
            <a:xfrm>
              <a:off x="0" y="28575"/>
              <a:ext cx="1044052" cy="10129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22"/>
          <p:cNvGrpSpPr/>
          <p:nvPr/>
        </p:nvGrpSpPr>
        <p:grpSpPr>
          <a:xfrm>
            <a:off x="9427594" y="4911331"/>
            <a:ext cx="8348273" cy="4867909"/>
            <a:chOff x="0" y="0"/>
            <a:chExt cx="2198722" cy="1282083"/>
          </a:xfrm>
        </p:grpSpPr>
        <p:sp>
          <p:nvSpPr>
            <p:cNvPr id="383" name="Google Shape;383;p22"/>
            <p:cNvSpPr/>
            <p:nvPr/>
          </p:nvSpPr>
          <p:spPr>
            <a:xfrm>
              <a:off x="0" y="0"/>
              <a:ext cx="2198722" cy="1282083"/>
            </a:xfrm>
            <a:custGeom>
              <a:rect b="b" l="l" r="r" t="t"/>
              <a:pathLst>
                <a:path extrusionOk="0" h="1282083" w="2198722">
                  <a:moveTo>
                    <a:pt x="47296" y="0"/>
                  </a:moveTo>
                  <a:lnTo>
                    <a:pt x="2151426" y="0"/>
                  </a:lnTo>
                  <a:cubicBezTo>
                    <a:pt x="2177547" y="0"/>
                    <a:pt x="2198722" y="21175"/>
                    <a:pt x="2198722" y="47296"/>
                  </a:cubicBezTo>
                  <a:lnTo>
                    <a:pt x="2198722" y="1234787"/>
                  </a:lnTo>
                  <a:cubicBezTo>
                    <a:pt x="2198722" y="1247331"/>
                    <a:pt x="2193739" y="1259361"/>
                    <a:pt x="2184869" y="1268230"/>
                  </a:cubicBezTo>
                  <a:cubicBezTo>
                    <a:pt x="2176000" y="1277100"/>
                    <a:pt x="2163970" y="1282083"/>
                    <a:pt x="2151426" y="1282083"/>
                  </a:cubicBezTo>
                  <a:lnTo>
                    <a:pt x="47296" y="1282083"/>
                  </a:lnTo>
                  <a:cubicBezTo>
                    <a:pt x="34752" y="1282083"/>
                    <a:pt x="22722" y="1277100"/>
                    <a:pt x="13853" y="1268230"/>
                  </a:cubicBezTo>
                  <a:cubicBezTo>
                    <a:pt x="4983" y="1259361"/>
                    <a:pt x="0" y="1247331"/>
                    <a:pt x="0" y="1234787"/>
                  </a:cubicBezTo>
                  <a:lnTo>
                    <a:pt x="0" y="47296"/>
                  </a:lnTo>
                  <a:cubicBezTo>
                    <a:pt x="0" y="34752"/>
                    <a:pt x="4983" y="22722"/>
                    <a:pt x="13853" y="13853"/>
                  </a:cubicBezTo>
                  <a:cubicBezTo>
                    <a:pt x="22722" y="4983"/>
                    <a:pt x="34752" y="0"/>
                    <a:pt x="47296"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2"/>
            <p:cNvSpPr txBox="1"/>
            <p:nvPr/>
          </p:nvSpPr>
          <p:spPr>
            <a:xfrm>
              <a:off x="0" y="28575"/>
              <a:ext cx="2198722" cy="125350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22"/>
          <p:cNvGrpSpPr/>
          <p:nvPr/>
        </p:nvGrpSpPr>
        <p:grpSpPr>
          <a:xfrm>
            <a:off x="512133" y="507760"/>
            <a:ext cx="8631871" cy="2596202"/>
            <a:chOff x="0" y="0"/>
            <a:chExt cx="2273414" cy="683773"/>
          </a:xfrm>
        </p:grpSpPr>
        <p:sp>
          <p:nvSpPr>
            <p:cNvPr id="386" name="Google Shape;386;p22"/>
            <p:cNvSpPr/>
            <p:nvPr/>
          </p:nvSpPr>
          <p:spPr>
            <a:xfrm>
              <a:off x="0" y="0"/>
              <a:ext cx="2273414" cy="683773"/>
            </a:xfrm>
            <a:custGeom>
              <a:rect b="b" l="l" r="r" t="t"/>
              <a:pathLst>
                <a:path extrusionOk="0" h="683773" w="2273414">
                  <a:moveTo>
                    <a:pt x="45742" y="0"/>
                  </a:moveTo>
                  <a:lnTo>
                    <a:pt x="2227672" y="0"/>
                  </a:lnTo>
                  <a:cubicBezTo>
                    <a:pt x="2239803" y="0"/>
                    <a:pt x="2251438" y="4819"/>
                    <a:pt x="2260016" y="13397"/>
                  </a:cubicBezTo>
                  <a:cubicBezTo>
                    <a:pt x="2268594" y="21976"/>
                    <a:pt x="2273414" y="33610"/>
                    <a:pt x="2273414" y="45742"/>
                  </a:cubicBezTo>
                  <a:lnTo>
                    <a:pt x="2273414" y="638031"/>
                  </a:lnTo>
                  <a:cubicBezTo>
                    <a:pt x="2273414" y="650163"/>
                    <a:pt x="2268594" y="661798"/>
                    <a:pt x="2260016" y="670376"/>
                  </a:cubicBezTo>
                  <a:cubicBezTo>
                    <a:pt x="2251438" y="678954"/>
                    <a:pt x="2239803" y="683773"/>
                    <a:pt x="2227672" y="683773"/>
                  </a:cubicBezTo>
                  <a:lnTo>
                    <a:pt x="45742" y="683773"/>
                  </a:lnTo>
                  <a:cubicBezTo>
                    <a:pt x="33610" y="683773"/>
                    <a:pt x="21976" y="678954"/>
                    <a:pt x="13397" y="670376"/>
                  </a:cubicBezTo>
                  <a:cubicBezTo>
                    <a:pt x="4819" y="661798"/>
                    <a:pt x="0" y="650163"/>
                    <a:pt x="0" y="638031"/>
                  </a:cubicBezTo>
                  <a:lnTo>
                    <a:pt x="0" y="45742"/>
                  </a:lnTo>
                  <a:cubicBezTo>
                    <a:pt x="0" y="33610"/>
                    <a:pt x="4819" y="21976"/>
                    <a:pt x="13397" y="13397"/>
                  </a:cubicBezTo>
                  <a:cubicBezTo>
                    <a:pt x="21976" y="4819"/>
                    <a:pt x="33610" y="0"/>
                    <a:pt x="45742"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2"/>
            <p:cNvSpPr txBox="1"/>
            <p:nvPr/>
          </p:nvSpPr>
          <p:spPr>
            <a:xfrm>
              <a:off x="0" y="28575"/>
              <a:ext cx="2273413" cy="65519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8" name="Google Shape;388;p22"/>
          <p:cNvPicPr preferRelativeResize="0"/>
          <p:nvPr/>
        </p:nvPicPr>
        <p:blipFill>
          <a:blip r:embed="rId3">
            <a:alphaModFix/>
          </a:blip>
          <a:stretch>
            <a:fillRect/>
          </a:stretch>
        </p:blipFill>
        <p:spPr>
          <a:xfrm>
            <a:off x="10660588" y="4911123"/>
            <a:ext cx="5882351" cy="4868152"/>
          </a:xfrm>
          <a:prstGeom prst="rect">
            <a:avLst/>
          </a:prstGeom>
          <a:noFill/>
          <a:ln>
            <a:noFill/>
          </a:ln>
        </p:spPr>
      </p:pic>
      <p:grpSp>
        <p:nvGrpSpPr>
          <p:cNvPr id="389" name="Google Shape;389;p22"/>
          <p:cNvGrpSpPr/>
          <p:nvPr/>
        </p:nvGrpSpPr>
        <p:grpSpPr>
          <a:xfrm>
            <a:off x="512133" y="3622301"/>
            <a:ext cx="8631871" cy="6156939"/>
            <a:chOff x="0" y="0"/>
            <a:chExt cx="2273414" cy="1621581"/>
          </a:xfrm>
        </p:grpSpPr>
        <p:sp>
          <p:nvSpPr>
            <p:cNvPr id="390" name="Google Shape;390;p22"/>
            <p:cNvSpPr/>
            <p:nvPr/>
          </p:nvSpPr>
          <p:spPr>
            <a:xfrm>
              <a:off x="0" y="0"/>
              <a:ext cx="2273414" cy="1621581"/>
            </a:xfrm>
            <a:custGeom>
              <a:rect b="b" l="l" r="r" t="t"/>
              <a:pathLst>
                <a:path extrusionOk="0" h="1621581" w="2273414">
                  <a:moveTo>
                    <a:pt x="45742" y="0"/>
                  </a:moveTo>
                  <a:lnTo>
                    <a:pt x="2227672" y="0"/>
                  </a:lnTo>
                  <a:cubicBezTo>
                    <a:pt x="2239803" y="0"/>
                    <a:pt x="2251438" y="4819"/>
                    <a:pt x="2260016" y="13397"/>
                  </a:cubicBezTo>
                  <a:cubicBezTo>
                    <a:pt x="2268594" y="21976"/>
                    <a:pt x="2273414" y="33610"/>
                    <a:pt x="2273414" y="45742"/>
                  </a:cubicBezTo>
                  <a:lnTo>
                    <a:pt x="2273414" y="1575839"/>
                  </a:lnTo>
                  <a:cubicBezTo>
                    <a:pt x="2273414" y="1587970"/>
                    <a:pt x="2268594" y="1599605"/>
                    <a:pt x="2260016" y="1608183"/>
                  </a:cubicBezTo>
                  <a:cubicBezTo>
                    <a:pt x="2251438" y="1616761"/>
                    <a:pt x="2239803" y="1621581"/>
                    <a:pt x="2227672" y="1621581"/>
                  </a:cubicBezTo>
                  <a:lnTo>
                    <a:pt x="45742" y="1621581"/>
                  </a:lnTo>
                  <a:cubicBezTo>
                    <a:pt x="33610" y="1621581"/>
                    <a:pt x="21976" y="1616761"/>
                    <a:pt x="13397" y="1608183"/>
                  </a:cubicBezTo>
                  <a:cubicBezTo>
                    <a:pt x="4819" y="1599605"/>
                    <a:pt x="0" y="1587970"/>
                    <a:pt x="0" y="1575839"/>
                  </a:cubicBezTo>
                  <a:lnTo>
                    <a:pt x="0" y="45742"/>
                  </a:lnTo>
                  <a:cubicBezTo>
                    <a:pt x="0" y="33610"/>
                    <a:pt x="4819" y="21976"/>
                    <a:pt x="13397" y="13397"/>
                  </a:cubicBezTo>
                  <a:cubicBezTo>
                    <a:pt x="21976" y="4819"/>
                    <a:pt x="33610" y="0"/>
                    <a:pt x="45742"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2"/>
            <p:cNvSpPr txBox="1"/>
            <p:nvPr/>
          </p:nvSpPr>
          <p:spPr>
            <a:xfrm>
              <a:off x="0" y="28575"/>
              <a:ext cx="2273413" cy="159300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22"/>
          <p:cNvGrpSpPr/>
          <p:nvPr/>
        </p:nvGrpSpPr>
        <p:grpSpPr>
          <a:xfrm>
            <a:off x="13788892" y="507760"/>
            <a:ext cx="3964136" cy="3954690"/>
            <a:chOff x="0" y="0"/>
            <a:chExt cx="1044052" cy="1041564"/>
          </a:xfrm>
        </p:grpSpPr>
        <p:sp>
          <p:nvSpPr>
            <p:cNvPr id="393" name="Google Shape;393;p22"/>
            <p:cNvSpPr/>
            <p:nvPr/>
          </p:nvSpPr>
          <p:spPr>
            <a:xfrm>
              <a:off x="0" y="0"/>
              <a:ext cx="1044052" cy="1041564"/>
            </a:xfrm>
            <a:custGeom>
              <a:rect b="b" l="l" r="r" t="t"/>
              <a:pathLst>
                <a:path extrusionOk="0" h="1041564" w="1044052">
                  <a:moveTo>
                    <a:pt x="99603" y="0"/>
                  </a:moveTo>
                  <a:lnTo>
                    <a:pt x="944450" y="0"/>
                  </a:lnTo>
                  <a:cubicBezTo>
                    <a:pt x="970866" y="0"/>
                    <a:pt x="996200" y="10494"/>
                    <a:pt x="1014879" y="29173"/>
                  </a:cubicBezTo>
                  <a:cubicBezTo>
                    <a:pt x="1033558" y="47852"/>
                    <a:pt x="1044052" y="73186"/>
                    <a:pt x="1044052" y="99603"/>
                  </a:cubicBezTo>
                  <a:lnTo>
                    <a:pt x="1044052" y="941962"/>
                  </a:lnTo>
                  <a:cubicBezTo>
                    <a:pt x="1044052" y="996971"/>
                    <a:pt x="999459" y="1041564"/>
                    <a:pt x="944450" y="1041564"/>
                  </a:cubicBezTo>
                  <a:lnTo>
                    <a:pt x="99603" y="1041564"/>
                  </a:lnTo>
                  <a:cubicBezTo>
                    <a:pt x="73186" y="1041564"/>
                    <a:pt x="47852" y="1031070"/>
                    <a:pt x="29173" y="1012391"/>
                  </a:cubicBezTo>
                  <a:cubicBezTo>
                    <a:pt x="10494" y="993712"/>
                    <a:pt x="0" y="968378"/>
                    <a:pt x="0" y="941962"/>
                  </a:cubicBezTo>
                  <a:lnTo>
                    <a:pt x="0" y="99603"/>
                  </a:lnTo>
                  <a:cubicBezTo>
                    <a:pt x="0" y="73186"/>
                    <a:pt x="10494" y="47852"/>
                    <a:pt x="29173" y="29173"/>
                  </a:cubicBezTo>
                  <a:cubicBezTo>
                    <a:pt x="47852" y="10494"/>
                    <a:pt x="73186" y="0"/>
                    <a:pt x="99603"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2"/>
            <p:cNvSpPr txBox="1"/>
            <p:nvPr/>
          </p:nvSpPr>
          <p:spPr>
            <a:xfrm>
              <a:off x="0" y="28575"/>
              <a:ext cx="1044052" cy="10129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5" name="Google Shape;395;p22"/>
          <p:cNvSpPr txBox="1"/>
          <p:nvPr/>
        </p:nvSpPr>
        <p:spPr>
          <a:xfrm>
            <a:off x="1168592" y="4702426"/>
            <a:ext cx="7318800" cy="436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a:t>
            </a:r>
            <a:endParaRPr/>
          </a:p>
          <a:p>
            <a:pPr indent="0" lvl="0" marL="0" marR="0" rtl="0" algn="ctr">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Penatibus et magnis dis parturient montes nascetur ridiculus. Dui sapien eget mi proin sed libero enim sed faucibus. Cras fermentum odio eu feugiat pretium nibh ip.</a:t>
            </a:r>
            <a:endParaRPr/>
          </a:p>
        </p:txBody>
      </p:sp>
      <p:sp>
        <p:nvSpPr>
          <p:cNvPr id="396" name="Google Shape;396;p22"/>
          <p:cNvSpPr txBox="1"/>
          <p:nvPr/>
        </p:nvSpPr>
        <p:spPr>
          <a:xfrm>
            <a:off x="1028700" y="1200150"/>
            <a:ext cx="75987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EEA6FF"/>
                </a:solidFill>
                <a:latin typeface="Inter"/>
                <a:ea typeface="Inter"/>
                <a:cs typeface="Inter"/>
                <a:sym typeface="Inter"/>
              </a:rPr>
              <a:t>Project Two</a:t>
            </a:r>
            <a:endParaRPr/>
          </a:p>
        </p:txBody>
      </p:sp>
      <p:sp>
        <p:nvSpPr>
          <p:cNvPr id="397" name="Google Shape;397;p22"/>
          <p:cNvSpPr txBox="1"/>
          <p:nvPr/>
        </p:nvSpPr>
        <p:spPr>
          <a:xfrm>
            <a:off x="9763328" y="2913175"/>
            <a:ext cx="3292668"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12BBFE"/>
                </a:solidFill>
                <a:latin typeface="Inter"/>
                <a:ea typeface="Inter"/>
                <a:cs typeface="Inter"/>
                <a:sym typeface="Inter"/>
              </a:rPr>
              <a:t>Tech Specs</a:t>
            </a:r>
            <a:endParaRPr/>
          </a:p>
        </p:txBody>
      </p:sp>
      <p:sp>
        <p:nvSpPr>
          <p:cNvPr id="398" name="Google Shape;398;p22"/>
          <p:cNvSpPr txBox="1"/>
          <p:nvPr/>
        </p:nvSpPr>
        <p:spPr>
          <a:xfrm>
            <a:off x="9530488" y="1546500"/>
            <a:ext cx="37584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12BBFE"/>
                </a:solidFill>
                <a:latin typeface="Inter"/>
                <a:ea typeface="Inter"/>
                <a:cs typeface="Inter"/>
                <a:sym typeface="Inter"/>
              </a:rPr>
              <a:t>100%</a:t>
            </a:r>
            <a:endParaRPr/>
          </a:p>
        </p:txBody>
      </p:sp>
      <p:sp>
        <p:nvSpPr>
          <p:cNvPr id="399" name="Google Shape;399;p22"/>
          <p:cNvSpPr txBox="1"/>
          <p:nvPr/>
        </p:nvSpPr>
        <p:spPr>
          <a:xfrm>
            <a:off x="14124626" y="2913175"/>
            <a:ext cx="3292668"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3BEE96"/>
                </a:solidFill>
                <a:latin typeface="Inter"/>
                <a:ea typeface="Inter"/>
                <a:cs typeface="Inter"/>
                <a:sym typeface="Inter"/>
              </a:rPr>
              <a:t>Tech Specs</a:t>
            </a:r>
            <a:endParaRPr/>
          </a:p>
        </p:txBody>
      </p:sp>
      <p:sp>
        <p:nvSpPr>
          <p:cNvPr id="400" name="Google Shape;400;p22"/>
          <p:cNvSpPr txBox="1"/>
          <p:nvPr/>
        </p:nvSpPr>
        <p:spPr>
          <a:xfrm>
            <a:off x="14124626" y="1546494"/>
            <a:ext cx="3292668" cy="12915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3BEE96"/>
                </a:solidFill>
                <a:latin typeface="Inter"/>
                <a:ea typeface="Inter"/>
                <a:cs typeface="Inter"/>
                <a:sym typeface="Inter"/>
              </a:rPr>
              <a:t>90m</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4" name="Shape 404"/>
        <p:cNvGrpSpPr/>
        <p:nvPr/>
      </p:nvGrpSpPr>
      <p:grpSpPr>
        <a:xfrm>
          <a:off x="0" y="0"/>
          <a:ext cx="0" cy="0"/>
          <a:chOff x="0" y="0"/>
          <a:chExt cx="0" cy="0"/>
        </a:xfrm>
      </p:grpSpPr>
      <p:grpSp>
        <p:nvGrpSpPr>
          <p:cNvPr id="405" name="Google Shape;405;p23"/>
          <p:cNvGrpSpPr/>
          <p:nvPr/>
        </p:nvGrpSpPr>
        <p:grpSpPr>
          <a:xfrm>
            <a:off x="512133" y="507760"/>
            <a:ext cx="17263734" cy="9271481"/>
            <a:chOff x="0" y="0"/>
            <a:chExt cx="4546827" cy="2441871"/>
          </a:xfrm>
        </p:grpSpPr>
        <p:sp>
          <p:nvSpPr>
            <p:cNvPr id="406" name="Google Shape;406;p23"/>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3"/>
            <p:cNvSpPr txBox="1"/>
            <p:nvPr/>
          </p:nvSpPr>
          <p:spPr>
            <a:xfrm>
              <a:off x="0" y="28575"/>
              <a:ext cx="4546827" cy="241329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8" name="Google Shape;408;p23"/>
          <p:cNvPicPr preferRelativeResize="0"/>
          <p:nvPr/>
        </p:nvPicPr>
        <p:blipFill>
          <a:blip r:embed="rId3">
            <a:alphaModFix/>
          </a:blip>
          <a:stretch>
            <a:fillRect/>
          </a:stretch>
        </p:blipFill>
        <p:spPr>
          <a:xfrm>
            <a:off x="512125" y="507750"/>
            <a:ext cx="17241000" cy="7214700"/>
          </a:xfrm>
          <a:prstGeom prst="roundRect">
            <a:avLst>
              <a:gd fmla="val 2603" name="adj"/>
            </a:avLst>
          </a:prstGeom>
          <a:noFill/>
          <a:ln>
            <a:noFill/>
          </a:ln>
        </p:spPr>
      </p:pic>
      <p:sp>
        <p:nvSpPr>
          <p:cNvPr id="409" name="Google Shape;409;p23"/>
          <p:cNvSpPr txBox="1"/>
          <p:nvPr/>
        </p:nvSpPr>
        <p:spPr>
          <a:xfrm>
            <a:off x="470925" y="8178800"/>
            <a:ext cx="17305200" cy="113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400" u="none" cap="none" strike="noStrike">
                <a:solidFill>
                  <a:srgbClr val="FFFFFF"/>
                </a:solidFill>
                <a:latin typeface="Inter"/>
                <a:ea typeface="Inter"/>
                <a:cs typeface="Inter"/>
                <a:sym typeface="Inter"/>
              </a:rPr>
              <a:t>A picture is worth a thousand words.</a:t>
            </a:r>
            <a:endParaRPr sz="7400"/>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3" name="Shape 413"/>
        <p:cNvGrpSpPr/>
        <p:nvPr/>
      </p:nvGrpSpPr>
      <p:grpSpPr>
        <a:xfrm>
          <a:off x="0" y="0"/>
          <a:ext cx="0" cy="0"/>
          <a:chOff x="0" y="0"/>
          <a:chExt cx="0" cy="0"/>
        </a:xfrm>
      </p:grpSpPr>
      <p:grpSp>
        <p:nvGrpSpPr>
          <p:cNvPr id="414" name="Google Shape;414;p24"/>
          <p:cNvGrpSpPr/>
          <p:nvPr/>
        </p:nvGrpSpPr>
        <p:grpSpPr>
          <a:xfrm>
            <a:off x="512133" y="507760"/>
            <a:ext cx="17263734" cy="9271481"/>
            <a:chOff x="0" y="0"/>
            <a:chExt cx="4546827" cy="2441871"/>
          </a:xfrm>
        </p:grpSpPr>
        <p:sp>
          <p:nvSpPr>
            <p:cNvPr id="415" name="Google Shape;415;p24"/>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4"/>
            <p:cNvSpPr txBox="1"/>
            <p:nvPr/>
          </p:nvSpPr>
          <p:spPr>
            <a:xfrm>
              <a:off x="0" y="28575"/>
              <a:ext cx="4546827" cy="241329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24"/>
          <p:cNvSpPr txBox="1"/>
          <p:nvPr/>
        </p:nvSpPr>
        <p:spPr>
          <a:xfrm>
            <a:off x="5599002" y="1320385"/>
            <a:ext cx="7089900" cy="3289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6712" u="none" cap="none" strike="noStrike">
                <a:solidFill>
                  <a:srgbClr val="FFFFFF"/>
                </a:solidFill>
                <a:latin typeface="Inter"/>
                <a:ea typeface="Inter"/>
                <a:cs typeface="Inter"/>
                <a:sym typeface="Inter"/>
              </a:rPr>
              <a:t>“</a:t>
            </a:r>
            <a:endParaRPr/>
          </a:p>
        </p:txBody>
      </p:sp>
      <p:sp>
        <p:nvSpPr>
          <p:cNvPr id="418" name="Google Shape;418;p24"/>
          <p:cNvSpPr txBox="1"/>
          <p:nvPr/>
        </p:nvSpPr>
        <p:spPr>
          <a:xfrm>
            <a:off x="3387813" y="3115222"/>
            <a:ext cx="11512500" cy="3546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Write an original statement or inspiring quote</a:t>
            </a:r>
            <a:endParaRPr/>
          </a:p>
        </p:txBody>
      </p:sp>
      <p:sp>
        <p:nvSpPr>
          <p:cNvPr id="419" name="Google Shape;419;p24"/>
          <p:cNvSpPr txBox="1"/>
          <p:nvPr/>
        </p:nvSpPr>
        <p:spPr>
          <a:xfrm>
            <a:off x="2741618" y="7355888"/>
            <a:ext cx="12804900" cy="323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 Include a credit, citation, or supporting message</a:t>
            </a:r>
            <a:endParaRPr/>
          </a:p>
        </p:txBody>
      </p:sp>
      <p:sp>
        <p:nvSpPr>
          <p:cNvPr id="420" name="Google Shape;420;p24"/>
          <p:cNvSpPr txBox="1"/>
          <p:nvPr/>
        </p:nvSpPr>
        <p:spPr>
          <a:xfrm>
            <a:off x="1104900" y="874395"/>
            <a:ext cx="1349490"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FFFFFF"/>
                </a:solidFill>
                <a:latin typeface="Inter"/>
                <a:ea typeface="Inter"/>
                <a:cs typeface="Inter"/>
                <a:sym typeface="Inter"/>
              </a:rPr>
              <a:t>Brand</a:t>
            </a:r>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4" name="Shape 424"/>
        <p:cNvGrpSpPr/>
        <p:nvPr/>
      </p:nvGrpSpPr>
      <p:grpSpPr>
        <a:xfrm>
          <a:off x="0" y="0"/>
          <a:ext cx="0" cy="0"/>
          <a:chOff x="0" y="0"/>
          <a:chExt cx="0" cy="0"/>
        </a:xfrm>
      </p:grpSpPr>
      <p:grpSp>
        <p:nvGrpSpPr>
          <p:cNvPr id="425" name="Google Shape;425;p25"/>
          <p:cNvGrpSpPr/>
          <p:nvPr/>
        </p:nvGrpSpPr>
        <p:grpSpPr>
          <a:xfrm>
            <a:off x="512133" y="3622301"/>
            <a:ext cx="8631871" cy="6156939"/>
            <a:chOff x="0" y="0"/>
            <a:chExt cx="2273414" cy="1621581"/>
          </a:xfrm>
        </p:grpSpPr>
        <p:sp>
          <p:nvSpPr>
            <p:cNvPr id="426" name="Google Shape;426;p25"/>
            <p:cNvSpPr/>
            <p:nvPr/>
          </p:nvSpPr>
          <p:spPr>
            <a:xfrm>
              <a:off x="0" y="0"/>
              <a:ext cx="2273414" cy="1621581"/>
            </a:xfrm>
            <a:custGeom>
              <a:rect b="b" l="l" r="r" t="t"/>
              <a:pathLst>
                <a:path extrusionOk="0" h="1621581" w="2273414">
                  <a:moveTo>
                    <a:pt x="45742" y="0"/>
                  </a:moveTo>
                  <a:lnTo>
                    <a:pt x="2227672" y="0"/>
                  </a:lnTo>
                  <a:cubicBezTo>
                    <a:pt x="2239803" y="0"/>
                    <a:pt x="2251438" y="4819"/>
                    <a:pt x="2260016" y="13397"/>
                  </a:cubicBezTo>
                  <a:cubicBezTo>
                    <a:pt x="2268594" y="21976"/>
                    <a:pt x="2273414" y="33610"/>
                    <a:pt x="2273414" y="45742"/>
                  </a:cubicBezTo>
                  <a:lnTo>
                    <a:pt x="2273414" y="1575839"/>
                  </a:lnTo>
                  <a:cubicBezTo>
                    <a:pt x="2273414" y="1587970"/>
                    <a:pt x="2268594" y="1599605"/>
                    <a:pt x="2260016" y="1608183"/>
                  </a:cubicBezTo>
                  <a:cubicBezTo>
                    <a:pt x="2251438" y="1616761"/>
                    <a:pt x="2239803" y="1621581"/>
                    <a:pt x="2227672" y="1621581"/>
                  </a:cubicBezTo>
                  <a:lnTo>
                    <a:pt x="45742" y="1621581"/>
                  </a:lnTo>
                  <a:cubicBezTo>
                    <a:pt x="33610" y="1621581"/>
                    <a:pt x="21976" y="1616761"/>
                    <a:pt x="13397" y="1608183"/>
                  </a:cubicBezTo>
                  <a:cubicBezTo>
                    <a:pt x="4819" y="1599605"/>
                    <a:pt x="0" y="1587970"/>
                    <a:pt x="0" y="1575839"/>
                  </a:cubicBezTo>
                  <a:lnTo>
                    <a:pt x="0" y="45742"/>
                  </a:lnTo>
                  <a:cubicBezTo>
                    <a:pt x="0" y="33610"/>
                    <a:pt x="4819" y="21976"/>
                    <a:pt x="13397" y="13397"/>
                  </a:cubicBezTo>
                  <a:cubicBezTo>
                    <a:pt x="21976" y="4819"/>
                    <a:pt x="33610" y="0"/>
                    <a:pt x="45742"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5"/>
            <p:cNvSpPr txBox="1"/>
            <p:nvPr/>
          </p:nvSpPr>
          <p:spPr>
            <a:xfrm>
              <a:off x="0" y="28575"/>
              <a:ext cx="2273413" cy="159300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25"/>
          <p:cNvGrpSpPr/>
          <p:nvPr/>
        </p:nvGrpSpPr>
        <p:grpSpPr>
          <a:xfrm>
            <a:off x="512133" y="507760"/>
            <a:ext cx="8631871" cy="2596202"/>
            <a:chOff x="0" y="0"/>
            <a:chExt cx="2273414" cy="683773"/>
          </a:xfrm>
        </p:grpSpPr>
        <p:sp>
          <p:nvSpPr>
            <p:cNvPr id="429" name="Google Shape;429;p25"/>
            <p:cNvSpPr/>
            <p:nvPr/>
          </p:nvSpPr>
          <p:spPr>
            <a:xfrm>
              <a:off x="0" y="0"/>
              <a:ext cx="2273414" cy="683773"/>
            </a:xfrm>
            <a:custGeom>
              <a:rect b="b" l="l" r="r" t="t"/>
              <a:pathLst>
                <a:path extrusionOk="0" h="683773" w="2273414">
                  <a:moveTo>
                    <a:pt x="45742" y="0"/>
                  </a:moveTo>
                  <a:lnTo>
                    <a:pt x="2227672" y="0"/>
                  </a:lnTo>
                  <a:cubicBezTo>
                    <a:pt x="2239803" y="0"/>
                    <a:pt x="2251438" y="4819"/>
                    <a:pt x="2260016" y="13397"/>
                  </a:cubicBezTo>
                  <a:cubicBezTo>
                    <a:pt x="2268594" y="21976"/>
                    <a:pt x="2273414" y="33610"/>
                    <a:pt x="2273414" y="45742"/>
                  </a:cubicBezTo>
                  <a:lnTo>
                    <a:pt x="2273414" y="638031"/>
                  </a:lnTo>
                  <a:cubicBezTo>
                    <a:pt x="2273414" y="650163"/>
                    <a:pt x="2268594" y="661798"/>
                    <a:pt x="2260016" y="670376"/>
                  </a:cubicBezTo>
                  <a:cubicBezTo>
                    <a:pt x="2251438" y="678954"/>
                    <a:pt x="2239803" y="683773"/>
                    <a:pt x="2227672" y="683773"/>
                  </a:cubicBezTo>
                  <a:lnTo>
                    <a:pt x="45742" y="683773"/>
                  </a:lnTo>
                  <a:cubicBezTo>
                    <a:pt x="33610" y="683773"/>
                    <a:pt x="21976" y="678954"/>
                    <a:pt x="13397" y="670376"/>
                  </a:cubicBezTo>
                  <a:cubicBezTo>
                    <a:pt x="4819" y="661798"/>
                    <a:pt x="0" y="650163"/>
                    <a:pt x="0" y="638031"/>
                  </a:cubicBezTo>
                  <a:lnTo>
                    <a:pt x="0" y="45742"/>
                  </a:lnTo>
                  <a:cubicBezTo>
                    <a:pt x="0" y="33610"/>
                    <a:pt x="4819" y="21976"/>
                    <a:pt x="13397" y="13397"/>
                  </a:cubicBezTo>
                  <a:cubicBezTo>
                    <a:pt x="21976" y="4819"/>
                    <a:pt x="33610" y="0"/>
                    <a:pt x="45742"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5"/>
            <p:cNvSpPr txBox="1"/>
            <p:nvPr/>
          </p:nvSpPr>
          <p:spPr>
            <a:xfrm>
              <a:off x="0" y="28575"/>
              <a:ext cx="2273413" cy="65519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25"/>
          <p:cNvGrpSpPr/>
          <p:nvPr/>
        </p:nvGrpSpPr>
        <p:grpSpPr>
          <a:xfrm>
            <a:off x="9754846" y="507760"/>
            <a:ext cx="8021021" cy="9271481"/>
            <a:chOff x="0" y="0"/>
            <a:chExt cx="2112532" cy="2441871"/>
          </a:xfrm>
        </p:grpSpPr>
        <p:sp>
          <p:nvSpPr>
            <p:cNvPr id="432" name="Google Shape;432;p25"/>
            <p:cNvSpPr/>
            <p:nvPr/>
          </p:nvSpPr>
          <p:spPr>
            <a:xfrm>
              <a:off x="0" y="0"/>
              <a:ext cx="2112532" cy="2441871"/>
            </a:xfrm>
            <a:custGeom>
              <a:rect b="b" l="l" r="r" t="t"/>
              <a:pathLst>
                <a:path extrusionOk="0" h="2441871" w="2112532">
                  <a:moveTo>
                    <a:pt x="49225" y="0"/>
                  </a:moveTo>
                  <a:lnTo>
                    <a:pt x="2063307" y="0"/>
                  </a:lnTo>
                  <a:cubicBezTo>
                    <a:pt x="2076362" y="0"/>
                    <a:pt x="2088883" y="5186"/>
                    <a:pt x="2098115" y="14418"/>
                  </a:cubicBezTo>
                  <a:cubicBezTo>
                    <a:pt x="2107346" y="23649"/>
                    <a:pt x="2112532" y="36170"/>
                    <a:pt x="2112532" y="49225"/>
                  </a:cubicBezTo>
                  <a:lnTo>
                    <a:pt x="2112532" y="2392646"/>
                  </a:lnTo>
                  <a:cubicBezTo>
                    <a:pt x="2112532" y="2405701"/>
                    <a:pt x="2107346" y="2418222"/>
                    <a:pt x="2098115" y="2427454"/>
                  </a:cubicBezTo>
                  <a:cubicBezTo>
                    <a:pt x="2088883" y="2436685"/>
                    <a:pt x="2076362" y="2441871"/>
                    <a:pt x="2063307" y="2441871"/>
                  </a:cubicBezTo>
                  <a:lnTo>
                    <a:pt x="49225" y="2441871"/>
                  </a:lnTo>
                  <a:cubicBezTo>
                    <a:pt x="36170" y="2441871"/>
                    <a:pt x="23649" y="2436685"/>
                    <a:pt x="14418" y="2427454"/>
                  </a:cubicBezTo>
                  <a:cubicBezTo>
                    <a:pt x="5186" y="2418222"/>
                    <a:pt x="0" y="2405701"/>
                    <a:pt x="0" y="2392646"/>
                  </a:cubicBezTo>
                  <a:lnTo>
                    <a:pt x="0" y="49225"/>
                  </a:lnTo>
                  <a:cubicBezTo>
                    <a:pt x="0" y="36170"/>
                    <a:pt x="5186" y="23649"/>
                    <a:pt x="14418" y="14418"/>
                  </a:cubicBezTo>
                  <a:cubicBezTo>
                    <a:pt x="23649" y="5186"/>
                    <a:pt x="36170" y="0"/>
                    <a:pt x="49225"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5"/>
            <p:cNvSpPr txBox="1"/>
            <p:nvPr/>
          </p:nvSpPr>
          <p:spPr>
            <a:xfrm>
              <a:off x="0" y="28575"/>
              <a:ext cx="2112532" cy="241329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4" name="Google Shape;434;p25"/>
          <p:cNvPicPr preferRelativeResize="0"/>
          <p:nvPr/>
        </p:nvPicPr>
        <p:blipFill>
          <a:blip r:embed="rId3">
            <a:alphaModFix/>
          </a:blip>
          <a:stretch>
            <a:fillRect/>
          </a:stretch>
        </p:blipFill>
        <p:spPr>
          <a:xfrm>
            <a:off x="9779738" y="523039"/>
            <a:ext cx="7971300" cy="9240900"/>
          </a:xfrm>
          <a:prstGeom prst="roundRect">
            <a:avLst>
              <a:gd fmla="val 1307" name="adj"/>
            </a:avLst>
          </a:prstGeom>
          <a:noFill/>
          <a:ln>
            <a:noFill/>
          </a:ln>
        </p:spPr>
      </p:pic>
      <p:sp>
        <p:nvSpPr>
          <p:cNvPr id="435" name="Google Shape;435;p25"/>
          <p:cNvSpPr txBox="1"/>
          <p:nvPr/>
        </p:nvSpPr>
        <p:spPr>
          <a:xfrm>
            <a:off x="1028700" y="5607230"/>
            <a:ext cx="7591999"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123 Anywhere St., Any City,ST 12345</a:t>
            </a:r>
            <a:endParaRPr/>
          </a:p>
        </p:txBody>
      </p:sp>
      <p:sp>
        <p:nvSpPr>
          <p:cNvPr id="436" name="Google Shape;436;p25"/>
          <p:cNvSpPr txBox="1"/>
          <p:nvPr/>
        </p:nvSpPr>
        <p:spPr>
          <a:xfrm>
            <a:off x="1028700" y="6088278"/>
            <a:ext cx="7767656"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123-456-7890</a:t>
            </a:r>
            <a:endParaRPr/>
          </a:p>
        </p:txBody>
      </p:sp>
      <p:sp>
        <p:nvSpPr>
          <p:cNvPr id="437" name="Google Shape;437;p25"/>
          <p:cNvSpPr txBox="1"/>
          <p:nvPr/>
        </p:nvSpPr>
        <p:spPr>
          <a:xfrm>
            <a:off x="1028700" y="6569326"/>
            <a:ext cx="7767656"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hello@reallygreatsite.com</a:t>
            </a:r>
            <a:endParaRPr/>
          </a:p>
        </p:txBody>
      </p:sp>
      <p:sp>
        <p:nvSpPr>
          <p:cNvPr id="438" name="Google Shape;438;p25"/>
          <p:cNvSpPr txBox="1"/>
          <p:nvPr/>
        </p:nvSpPr>
        <p:spPr>
          <a:xfrm>
            <a:off x="1028700" y="7531421"/>
            <a:ext cx="7767656"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reallygreatsite.com</a:t>
            </a:r>
            <a:endParaRPr/>
          </a:p>
        </p:txBody>
      </p:sp>
      <p:sp>
        <p:nvSpPr>
          <p:cNvPr id="439" name="Google Shape;439;p25"/>
          <p:cNvSpPr txBox="1"/>
          <p:nvPr/>
        </p:nvSpPr>
        <p:spPr>
          <a:xfrm>
            <a:off x="1028700" y="7050374"/>
            <a:ext cx="7767656"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a:t>
            </a:r>
            <a:endParaRPr/>
          </a:p>
        </p:txBody>
      </p:sp>
      <p:sp>
        <p:nvSpPr>
          <p:cNvPr id="440" name="Google Shape;440;p25"/>
          <p:cNvSpPr txBox="1"/>
          <p:nvPr/>
        </p:nvSpPr>
        <p:spPr>
          <a:xfrm>
            <a:off x="1028700" y="1200150"/>
            <a:ext cx="75987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Contact Us</a:t>
            </a:r>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0" name="Shape 90"/>
        <p:cNvGrpSpPr/>
        <p:nvPr/>
      </p:nvGrpSpPr>
      <p:grpSpPr>
        <a:xfrm>
          <a:off x="0" y="0"/>
          <a:ext cx="0" cy="0"/>
          <a:chOff x="0" y="0"/>
          <a:chExt cx="0" cy="0"/>
        </a:xfrm>
      </p:grpSpPr>
      <p:grpSp>
        <p:nvGrpSpPr>
          <p:cNvPr id="91" name="Google Shape;91;p8"/>
          <p:cNvGrpSpPr/>
          <p:nvPr/>
        </p:nvGrpSpPr>
        <p:grpSpPr>
          <a:xfrm>
            <a:off x="9620229" y="507760"/>
            <a:ext cx="8155638" cy="9271481"/>
            <a:chOff x="0" y="0"/>
            <a:chExt cx="2147987" cy="2441871"/>
          </a:xfrm>
        </p:grpSpPr>
        <p:sp>
          <p:nvSpPr>
            <p:cNvPr id="92" name="Google Shape;92;p8"/>
            <p:cNvSpPr/>
            <p:nvPr/>
          </p:nvSpPr>
          <p:spPr>
            <a:xfrm>
              <a:off x="0" y="0"/>
              <a:ext cx="2147987" cy="2441871"/>
            </a:xfrm>
            <a:custGeom>
              <a:rect b="b" l="l" r="r" t="t"/>
              <a:pathLst>
                <a:path extrusionOk="0" h="2441871" w="2147987">
                  <a:moveTo>
                    <a:pt x="48413" y="0"/>
                  </a:moveTo>
                  <a:lnTo>
                    <a:pt x="2099574" y="0"/>
                  </a:lnTo>
                  <a:cubicBezTo>
                    <a:pt x="2112414" y="0"/>
                    <a:pt x="2124728" y="5101"/>
                    <a:pt x="2133807" y="14180"/>
                  </a:cubicBezTo>
                  <a:cubicBezTo>
                    <a:pt x="2142886" y="23259"/>
                    <a:pt x="2147987" y="35573"/>
                    <a:pt x="2147987" y="48413"/>
                  </a:cubicBezTo>
                  <a:lnTo>
                    <a:pt x="2147987" y="2393459"/>
                  </a:lnTo>
                  <a:cubicBezTo>
                    <a:pt x="2147987" y="2406298"/>
                    <a:pt x="2142886" y="2418612"/>
                    <a:pt x="2133807" y="2427692"/>
                  </a:cubicBezTo>
                  <a:cubicBezTo>
                    <a:pt x="2124728" y="2436771"/>
                    <a:pt x="2112414" y="2441871"/>
                    <a:pt x="2099574" y="2441871"/>
                  </a:cubicBezTo>
                  <a:lnTo>
                    <a:pt x="48413" y="2441871"/>
                  </a:lnTo>
                  <a:cubicBezTo>
                    <a:pt x="21675" y="2441871"/>
                    <a:pt x="0" y="2420196"/>
                    <a:pt x="0" y="2393459"/>
                  </a:cubicBezTo>
                  <a:lnTo>
                    <a:pt x="0" y="48413"/>
                  </a:lnTo>
                  <a:cubicBezTo>
                    <a:pt x="0" y="35573"/>
                    <a:pt x="5101" y="23259"/>
                    <a:pt x="14180" y="14180"/>
                  </a:cubicBezTo>
                  <a:cubicBezTo>
                    <a:pt x="23259" y="5101"/>
                    <a:pt x="35573" y="0"/>
                    <a:pt x="48413"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8"/>
            <p:cNvSpPr txBox="1"/>
            <p:nvPr/>
          </p:nvSpPr>
          <p:spPr>
            <a:xfrm>
              <a:off x="0" y="28575"/>
              <a:ext cx="2147987" cy="241329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8"/>
          <p:cNvGrpSpPr/>
          <p:nvPr/>
        </p:nvGrpSpPr>
        <p:grpSpPr>
          <a:xfrm>
            <a:off x="5142929" y="5024912"/>
            <a:ext cx="4001071" cy="4754328"/>
            <a:chOff x="0" y="0"/>
            <a:chExt cx="1053780" cy="1252169"/>
          </a:xfrm>
        </p:grpSpPr>
        <p:sp>
          <p:nvSpPr>
            <p:cNvPr id="95" name="Google Shape;95;p8"/>
            <p:cNvSpPr/>
            <p:nvPr/>
          </p:nvSpPr>
          <p:spPr>
            <a:xfrm>
              <a:off x="0" y="0"/>
              <a:ext cx="1053780" cy="1252169"/>
            </a:xfrm>
            <a:custGeom>
              <a:rect b="b" l="l" r="r" t="t"/>
              <a:pathLst>
                <a:path extrusionOk="0" h="1252169" w="1053780">
                  <a:moveTo>
                    <a:pt x="98683" y="0"/>
                  </a:moveTo>
                  <a:lnTo>
                    <a:pt x="955097" y="0"/>
                  </a:lnTo>
                  <a:cubicBezTo>
                    <a:pt x="1009598" y="0"/>
                    <a:pt x="1053780" y="44182"/>
                    <a:pt x="1053780" y="98683"/>
                  </a:cubicBezTo>
                  <a:lnTo>
                    <a:pt x="1053780" y="1153486"/>
                  </a:lnTo>
                  <a:cubicBezTo>
                    <a:pt x="1053780" y="1207987"/>
                    <a:pt x="1009598" y="1252169"/>
                    <a:pt x="955097" y="1252169"/>
                  </a:cubicBezTo>
                  <a:lnTo>
                    <a:pt x="98683" y="1252169"/>
                  </a:lnTo>
                  <a:cubicBezTo>
                    <a:pt x="44182" y="1252169"/>
                    <a:pt x="0" y="1207987"/>
                    <a:pt x="0" y="1153486"/>
                  </a:cubicBezTo>
                  <a:lnTo>
                    <a:pt x="0" y="98683"/>
                  </a:lnTo>
                  <a:cubicBezTo>
                    <a:pt x="0" y="44182"/>
                    <a:pt x="44182" y="0"/>
                    <a:pt x="98683"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8"/>
            <p:cNvSpPr txBox="1"/>
            <p:nvPr/>
          </p:nvSpPr>
          <p:spPr>
            <a:xfrm>
              <a:off x="0" y="28575"/>
              <a:ext cx="1053780" cy="122359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8"/>
          <p:cNvGrpSpPr/>
          <p:nvPr/>
        </p:nvGrpSpPr>
        <p:grpSpPr>
          <a:xfrm>
            <a:off x="512133" y="5024912"/>
            <a:ext cx="4001071" cy="4754328"/>
            <a:chOff x="0" y="0"/>
            <a:chExt cx="1053780" cy="1252169"/>
          </a:xfrm>
        </p:grpSpPr>
        <p:sp>
          <p:nvSpPr>
            <p:cNvPr id="98" name="Google Shape;98;p8"/>
            <p:cNvSpPr/>
            <p:nvPr/>
          </p:nvSpPr>
          <p:spPr>
            <a:xfrm>
              <a:off x="0" y="0"/>
              <a:ext cx="1053780" cy="1252169"/>
            </a:xfrm>
            <a:custGeom>
              <a:rect b="b" l="l" r="r" t="t"/>
              <a:pathLst>
                <a:path extrusionOk="0" h="1252169" w="1053780">
                  <a:moveTo>
                    <a:pt x="98683" y="0"/>
                  </a:moveTo>
                  <a:lnTo>
                    <a:pt x="955097" y="0"/>
                  </a:lnTo>
                  <a:cubicBezTo>
                    <a:pt x="1009598" y="0"/>
                    <a:pt x="1053780" y="44182"/>
                    <a:pt x="1053780" y="98683"/>
                  </a:cubicBezTo>
                  <a:lnTo>
                    <a:pt x="1053780" y="1153486"/>
                  </a:lnTo>
                  <a:cubicBezTo>
                    <a:pt x="1053780" y="1207987"/>
                    <a:pt x="1009598" y="1252169"/>
                    <a:pt x="955097" y="1252169"/>
                  </a:cubicBezTo>
                  <a:lnTo>
                    <a:pt x="98683" y="1252169"/>
                  </a:lnTo>
                  <a:cubicBezTo>
                    <a:pt x="44182" y="1252169"/>
                    <a:pt x="0" y="1207987"/>
                    <a:pt x="0" y="1153486"/>
                  </a:cubicBezTo>
                  <a:lnTo>
                    <a:pt x="0" y="98683"/>
                  </a:lnTo>
                  <a:cubicBezTo>
                    <a:pt x="0" y="44182"/>
                    <a:pt x="44182" y="0"/>
                    <a:pt x="98683"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8"/>
            <p:cNvSpPr txBox="1"/>
            <p:nvPr/>
          </p:nvSpPr>
          <p:spPr>
            <a:xfrm>
              <a:off x="0" y="28575"/>
              <a:ext cx="1053780" cy="122359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0" name="Google Shape;100;p8"/>
          <p:cNvCxnSpPr/>
          <p:nvPr/>
        </p:nvCxnSpPr>
        <p:spPr>
          <a:xfrm>
            <a:off x="9620229" y="3243976"/>
            <a:ext cx="8130454" cy="0"/>
          </a:xfrm>
          <a:prstGeom prst="straightConnector1">
            <a:avLst/>
          </a:prstGeom>
          <a:noFill/>
          <a:ln cap="flat" cmpd="sng" w="19050">
            <a:solidFill>
              <a:srgbClr val="242424"/>
            </a:solidFill>
            <a:prstDash val="solid"/>
            <a:round/>
            <a:headEnd len="sm" w="sm" type="none"/>
            <a:tailEnd len="sm" w="sm" type="none"/>
          </a:ln>
        </p:spPr>
      </p:cxnSp>
      <p:cxnSp>
        <p:nvCxnSpPr>
          <p:cNvPr id="101" name="Google Shape;101;p8"/>
          <p:cNvCxnSpPr/>
          <p:nvPr/>
        </p:nvCxnSpPr>
        <p:spPr>
          <a:xfrm>
            <a:off x="9620229" y="4929711"/>
            <a:ext cx="8130454" cy="0"/>
          </a:xfrm>
          <a:prstGeom prst="straightConnector1">
            <a:avLst/>
          </a:prstGeom>
          <a:noFill/>
          <a:ln cap="flat" cmpd="sng" w="19050">
            <a:solidFill>
              <a:srgbClr val="242424"/>
            </a:solidFill>
            <a:prstDash val="solid"/>
            <a:round/>
            <a:headEnd len="sm" w="sm" type="none"/>
            <a:tailEnd len="sm" w="sm" type="none"/>
          </a:ln>
        </p:spPr>
      </p:cxnSp>
      <p:cxnSp>
        <p:nvCxnSpPr>
          <p:cNvPr id="102" name="Google Shape;102;p8"/>
          <p:cNvCxnSpPr/>
          <p:nvPr/>
        </p:nvCxnSpPr>
        <p:spPr>
          <a:xfrm>
            <a:off x="9620229" y="6615446"/>
            <a:ext cx="8130454" cy="0"/>
          </a:xfrm>
          <a:prstGeom prst="straightConnector1">
            <a:avLst/>
          </a:prstGeom>
          <a:noFill/>
          <a:ln cap="flat" cmpd="sng" w="19050">
            <a:solidFill>
              <a:srgbClr val="242424"/>
            </a:solidFill>
            <a:prstDash val="solid"/>
            <a:round/>
            <a:headEnd len="sm" w="sm" type="none"/>
            <a:tailEnd len="sm" w="sm" type="none"/>
          </a:ln>
        </p:spPr>
      </p:cxnSp>
      <p:pic>
        <p:nvPicPr>
          <p:cNvPr id="103" name="Google Shape;103;p8"/>
          <p:cNvPicPr preferRelativeResize="0"/>
          <p:nvPr/>
        </p:nvPicPr>
        <p:blipFill>
          <a:blip r:embed="rId3">
            <a:alphaModFix/>
          </a:blip>
          <a:stretch>
            <a:fillRect/>
          </a:stretch>
        </p:blipFill>
        <p:spPr>
          <a:xfrm>
            <a:off x="1100325" y="5659225"/>
            <a:ext cx="2824700" cy="2824700"/>
          </a:xfrm>
          <a:prstGeom prst="rect">
            <a:avLst/>
          </a:prstGeom>
          <a:noFill/>
          <a:ln>
            <a:noFill/>
          </a:ln>
        </p:spPr>
      </p:pic>
      <p:pic>
        <p:nvPicPr>
          <p:cNvPr id="104" name="Google Shape;104;p8"/>
          <p:cNvPicPr preferRelativeResize="0"/>
          <p:nvPr/>
        </p:nvPicPr>
        <p:blipFill>
          <a:blip r:embed="rId4">
            <a:alphaModFix/>
          </a:blip>
          <a:stretch>
            <a:fillRect/>
          </a:stretch>
        </p:blipFill>
        <p:spPr>
          <a:xfrm>
            <a:off x="5465925" y="5031502"/>
            <a:ext cx="3355075" cy="4747748"/>
          </a:xfrm>
          <a:prstGeom prst="rect">
            <a:avLst/>
          </a:prstGeom>
          <a:noFill/>
          <a:ln>
            <a:noFill/>
          </a:ln>
        </p:spPr>
      </p:pic>
      <p:cxnSp>
        <p:nvCxnSpPr>
          <p:cNvPr id="105" name="Google Shape;105;p8"/>
          <p:cNvCxnSpPr/>
          <p:nvPr/>
        </p:nvCxnSpPr>
        <p:spPr>
          <a:xfrm>
            <a:off x="9620229" y="8301182"/>
            <a:ext cx="8130454" cy="0"/>
          </a:xfrm>
          <a:prstGeom prst="straightConnector1">
            <a:avLst/>
          </a:prstGeom>
          <a:noFill/>
          <a:ln cap="flat" cmpd="sng" w="19050">
            <a:solidFill>
              <a:srgbClr val="242424"/>
            </a:solidFill>
            <a:prstDash val="solid"/>
            <a:round/>
            <a:headEnd len="sm" w="sm" type="none"/>
            <a:tailEnd len="sm" w="sm" type="none"/>
          </a:ln>
        </p:spPr>
      </p:cxnSp>
      <p:grpSp>
        <p:nvGrpSpPr>
          <p:cNvPr id="106" name="Google Shape;106;p8"/>
          <p:cNvGrpSpPr/>
          <p:nvPr/>
        </p:nvGrpSpPr>
        <p:grpSpPr>
          <a:xfrm>
            <a:off x="512133" y="507760"/>
            <a:ext cx="8631871" cy="4082812"/>
            <a:chOff x="0" y="0"/>
            <a:chExt cx="2273414" cy="1075309"/>
          </a:xfrm>
        </p:grpSpPr>
        <p:sp>
          <p:nvSpPr>
            <p:cNvPr id="107" name="Google Shape;107;p8"/>
            <p:cNvSpPr/>
            <p:nvPr/>
          </p:nvSpPr>
          <p:spPr>
            <a:xfrm>
              <a:off x="0" y="0"/>
              <a:ext cx="2273414" cy="1075309"/>
            </a:xfrm>
            <a:custGeom>
              <a:rect b="b" l="l" r="r" t="t"/>
              <a:pathLst>
                <a:path extrusionOk="0" h="1075309" w="2273414">
                  <a:moveTo>
                    <a:pt x="45742" y="0"/>
                  </a:moveTo>
                  <a:lnTo>
                    <a:pt x="2227672" y="0"/>
                  </a:lnTo>
                  <a:cubicBezTo>
                    <a:pt x="2239803" y="0"/>
                    <a:pt x="2251438" y="4819"/>
                    <a:pt x="2260016" y="13397"/>
                  </a:cubicBezTo>
                  <a:cubicBezTo>
                    <a:pt x="2268594" y="21976"/>
                    <a:pt x="2273414" y="33610"/>
                    <a:pt x="2273414" y="45742"/>
                  </a:cubicBezTo>
                  <a:lnTo>
                    <a:pt x="2273414" y="1029567"/>
                  </a:lnTo>
                  <a:cubicBezTo>
                    <a:pt x="2273414" y="1041698"/>
                    <a:pt x="2268594" y="1053333"/>
                    <a:pt x="2260016" y="1061911"/>
                  </a:cubicBezTo>
                  <a:cubicBezTo>
                    <a:pt x="2251438" y="1070489"/>
                    <a:pt x="2239803" y="1075309"/>
                    <a:pt x="2227672" y="1075309"/>
                  </a:cubicBezTo>
                  <a:lnTo>
                    <a:pt x="45742" y="1075309"/>
                  </a:lnTo>
                  <a:cubicBezTo>
                    <a:pt x="33610" y="1075309"/>
                    <a:pt x="21976" y="1070489"/>
                    <a:pt x="13397" y="1061911"/>
                  </a:cubicBezTo>
                  <a:cubicBezTo>
                    <a:pt x="4819" y="1053333"/>
                    <a:pt x="0" y="1041698"/>
                    <a:pt x="0" y="1029567"/>
                  </a:cubicBezTo>
                  <a:lnTo>
                    <a:pt x="0" y="45742"/>
                  </a:lnTo>
                  <a:cubicBezTo>
                    <a:pt x="0" y="33610"/>
                    <a:pt x="4819" y="21976"/>
                    <a:pt x="13397" y="13397"/>
                  </a:cubicBezTo>
                  <a:cubicBezTo>
                    <a:pt x="21976" y="4819"/>
                    <a:pt x="33610" y="0"/>
                    <a:pt x="45742"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8"/>
            <p:cNvSpPr txBox="1"/>
            <p:nvPr/>
          </p:nvSpPr>
          <p:spPr>
            <a:xfrm>
              <a:off x="0" y="28575"/>
              <a:ext cx="2273413" cy="104673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8"/>
          <p:cNvGrpSpPr/>
          <p:nvPr/>
        </p:nvGrpSpPr>
        <p:grpSpPr>
          <a:xfrm>
            <a:off x="10253049" y="2009631"/>
            <a:ext cx="6889999" cy="825817"/>
            <a:chOff x="0" y="57150"/>
            <a:chExt cx="9186665" cy="1101090"/>
          </a:xfrm>
        </p:grpSpPr>
        <p:sp>
          <p:nvSpPr>
            <p:cNvPr id="110" name="Google Shape;110;p8"/>
            <p:cNvSpPr txBox="1"/>
            <p:nvPr/>
          </p:nvSpPr>
          <p:spPr>
            <a:xfrm>
              <a:off x="0" y="57150"/>
              <a:ext cx="9186665"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a:ea typeface="Inter"/>
                  <a:cs typeface="Inter"/>
                  <a:sym typeface="Inter"/>
                </a:rPr>
                <a:t>Introduction</a:t>
              </a:r>
              <a:endParaRPr/>
            </a:p>
          </p:txBody>
        </p:sp>
        <p:sp>
          <p:nvSpPr>
            <p:cNvPr id="111" name="Google Shape;111;p8"/>
            <p:cNvSpPr txBox="1"/>
            <p:nvPr/>
          </p:nvSpPr>
          <p:spPr>
            <a:xfrm>
              <a:off x="0" y="760095"/>
              <a:ext cx="9186665" cy="3981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a:t>
              </a:r>
              <a:endParaRPr/>
            </a:p>
          </p:txBody>
        </p:sp>
      </p:grpSp>
      <p:grpSp>
        <p:nvGrpSpPr>
          <p:cNvPr id="112" name="Google Shape;112;p8"/>
          <p:cNvGrpSpPr/>
          <p:nvPr/>
        </p:nvGrpSpPr>
        <p:grpSpPr>
          <a:xfrm>
            <a:off x="10253049" y="3695367"/>
            <a:ext cx="6889999" cy="825817"/>
            <a:chOff x="0" y="57150"/>
            <a:chExt cx="9186665" cy="1101090"/>
          </a:xfrm>
        </p:grpSpPr>
        <p:sp>
          <p:nvSpPr>
            <p:cNvPr id="113" name="Google Shape;113;p8"/>
            <p:cNvSpPr txBox="1"/>
            <p:nvPr/>
          </p:nvSpPr>
          <p:spPr>
            <a:xfrm>
              <a:off x="0" y="57150"/>
              <a:ext cx="9186665"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a:ea typeface="Inter"/>
                  <a:cs typeface="Inter"/>
                  <a:sym typeface="Inter"/>
                </a:rPr>
                <a:t>About Us</a:t>
              </a:r>
              <a:endParaRPr/>
            </a:p>
          </p:txBody>
        </p:sp>
        <p:sp>
          <p:nvSpPr>
            <p:cNvPr id="114" name="Google Shape;114;p8"/>
            <p:cNvSpPr txBox="1"/>
            <p:nvPr/>
          </p:nvSpPr>
          <p:spPr>
            <a:xfrm>
              <a:off x="0" y="760095"/>
              <a:ext cx="9186665" cy="3981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a:t>
              </a:r>
              <a:endParaRPr/>
            </a:p>
          </p:txBody>
        </p:sp>
      </p:grpSp>
      <p:grpSp>
        <p:nvGrpSpPr>
          <p:cNvPr id="115" name="Google Shape;115;p8"/>
          <p:cNvGrpSpPr/>
          <p:nvPr/>
        </p:nvGrpSpPr>
        <p:grpSpPr>
          <a:xfrm>
            <a:off x="10253049" y="5381102"/>
            <a:ext cx="6889999" cy="825818"/>
            <a:chOff x="0" y="57150"/>
            <a:chExt cx="9186665" cy="1101090"/>
          </a:xfrm>
        </p:grpSpPr>
        <p:sp>
          <p:nvSpPr>
            <p:cNvPr id="116" name="Google Shape;116;p8"/>
            <p:cNvSpPr txBox="1"/>
            <p:nvPr/>
          </p:nvSpPr>
          <p:spPr>
            <a:xfrm>
              <a:off x="0" y="57150"/>
              <a:ext cx="9186665"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a:ea typeface="Inter"/>
                  <a:cs typeface="Inter"/>
                  <a:sym typeface="Inter"/>
                </a:rPr>
                <a:t>Our Products</a:t>
              </a:r>
              <a:endParaRPr/>
            </a:p>
          </p:txBody>
        </p:sp>
        <p:sp>
          <p:nvSpPr>
            <p:cNvPr id="117" name="Google Shape;117;p8"/>
            <p:cNvSpPr txBox="1"/>
            <p:nvPr/>
          </p:nvSpPr>
          <p:spPr>
            <a:xfrm>
              <a:off x="0" y="760095"/>
              <a:ext cx="9186665" cy="3981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a:t>
              </a:r>
              <a:endParaRPr/>
            </a:p>
          </p:txBody>
        </p:sp>
      </p:grpSp>
      <p:grpSp>
        <p:nvGrpSpPr>
          <p:cNvPr id="118" name="Google Shape;118;p8"/>
          <p:cNvGrpSpPr/>
          <p:nvPr/>
        </p:nvGrpSpPr>
        <p:grpSpPr>
          <a:xfrm>
            <a:off x="10253049" y="7066836"/>
            <a:ext cx="6889999" cy="825818"/>
            <a:chOff x="0" y="57150"/>
            <a:chExt cx="9186665" cy="1101090"/>
          </a:xfrm>
        </p:grpSpPr>
        <p:sp>
          <p:nvSpPr>
            <p:cNvPr id="119" name="Google Shape;119;p8"/>
            <p:cNvSpPr txBox="1"/>
            <p:nvPr/>
          </p:nvSpPr>
          <p:spPr>
            <a:xfrm>
              <a:off x="0" y="57150"/>
              <a:ext cx="9186665"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a:ea typeface="Inter"/>
                  <a:cs typeface="Inter"/>
                  <a:sym typeface="Inter"/>
                </a:rPr>
                <a:t>Chapter Title</a:t>
              </a:r>
              <a:endParaRPr/>
            </a:p>
          </p:txBody>
        </p:sp>
        <p:sp>
          <p:nvSpPr>
            <p:cNvPr id="120" name="Google Shape;120;p8"/>
            <p:cNvSpPr txBox="1"/>
            <p:nvPr/>
          </p:nvSpPr>
          <p:spPr>
            <a:xfrm>
              <a:off x="0" y="760095"/>
              <a:ext cx="9186665" cy="3981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a:t>
              </a:r>
              <a:endParaRPr/>
            </a:p>
          </p:txBody>
        </p:sp>
      </p:grpSp>
      <p:sp>
        <p:nvSpPr>
          <p:cNvPr id="121" name="Google Shape;121;p8"/>
          <p:cNvSpPr txBox="1"/>
          <p:nvPr/>
        </p:nvSpPr>
        <p:spPr>
          <a:xfrm>
            <a:off x="1028700" y="1379496"/>
            <a:ext cx="7598700" cy="2364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CB6CE6"/>
                </a:solidFill>
                <a:latin typeface="Inter"/>
                <a:ea typeface="Inter"/>
                <a:cs typeface="Inter"/>
                <a:sym typeface="Inter"/>
              </a:rPr>
              <a:t>Table of contents</a:t>
            </a:r>
            <a:endParaRPr/>
          </a:p>
        </p:txBody>
      </p:sp>
      <p:sp>
        <p:nvSpPr>
          <p:cNvPr id="122" name="Google Shape;122;p8"/>
          <p:cNvSpPr txBox="1"/>
          <p:nvPr/>
        </p:nvSpPr>
        <p:spPr>
          <a:xfrm>
            <a:off x="1837924" y="8853472"/>
            <a:ext cx="1349490"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00" u="none" cap="none" strike="noStrike">
                <a:solidFill>
                  <a:srgbClr val="FFFFFF"/>
                </a:solidFill>
                <a:latin typeface="Inter"/>
                <a:ea typeface="Inter"/>
                <a:cs typeface="Inter"/>
                <a:sym typeface="Inter"/>
              </a:rPr>
              <a:t>Brand</a:t>
            </a:r>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4" name="Shape 444"/>
        <p:cNvGrpSpPr/>
        <p:nvPr/>
      </p:nvGrpSpPr>
      <p:grpSpPr>
        <a:xfrm>
          <a:off x="0" y="0"/>
          <a:ext cx="0" cy="0"/>
          <a:chOff x="0" y="0"/>
          <a:chExt cx="0" cy="0"/>
        </a:xfrm>
      </p:grpSpPr>
      <p:grpSp>
        <p:nvGrpSpPr>
          <p:cNvPr id="445" name="Google Shape;445;p26"/>
          <p:cNvGrpSpPr/>
          <p:nvPr/>
        </p:nvGrpSpPr>
        <p:grpSpPr>
          <a:xfrm>
            <a:off x="774218" y="2177400"/>
            <a:ext cx="5097641" cy="7508818"/>
            <a:chOff x="0" y="-28575"/>
            <a:chExt cx="1342589" cy="1977631"/>
          </a:xfrm>
        </p:grpSpPr>
        <p:sp>
          <p:nvSpPr>
            <p:cNvPr id="446" name="Google Shape;446;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6"/>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6"/>
          <p:cNvGrpSpPr/>
          <p:nvPr/>
        </p:nvGrpSpPr>
        <p:grpSpPr>
          <a:xfrm>
            <a:off x="6109984" y="2177400"/>
            <a:ext cx="11512980" cy="7508818"/>
            <a:chOff x="0" y="-28575"/>
            <a:chExt cx="3032225" cy="1977631"/>
          </a:xfrm>
        </p:grpSpPr>
        <p:sp>
          <p:nvSpPr>
            <p:cNvPr id="449" name="Google Shape;449;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6"/>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6"/>
          <p:cNvGrpSpPr/>
          <p:nvPr/>
        </p:nvGrpSpPr>
        <p:grpSpPr>
          <a:xfrm>
            <a:off x="1139005" y="2458118"/>
            <a:ext cx="4368067" cy="755733"/>
            <a:chOff x="0" y="-28575"/>
            <a:chExt cx="1150437" cy="199041"/>
          </a:xfrm>
        </p:grpSpPr>
        <p:sp>
          <p:nvSpPr>
            <p:cNvPr id="452" name="Google Shape;45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424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6"/>
          <p:cNvGrpSpPr/>
          <p:nvPr/>
        </p:nvGrpSpPr>
        <p:grpSpPr>
          <a:xfrm>
            <a:off x="9682440" y="2458118"/>
            <a:ext cx="4368067" cy="755733"/>
            <a:chOff x="0" y="-28575"/>
            <a:chExt cx="1150437" cy="199041"/>
          </a:xfrm>
        </p:grpSpPr>
        <p:sp>
          <p:nvSpPr>
            <p:cNvPr id="455" name="Google Shape;45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424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26"/>
          <p:cNvGrpSpPr/>
          <p:nvPr/>
        </p:nvGrpSpPr>
        <p:grpSpPr>
          <a:xfrm>
            <a:off x="1139005" y="7092517"/>
            <a:ext cx="4368067" cy="755733"/>
            <a:chOff x="0" y="-28575"/>
            <a:chExt cx="1150437" cy="199041"/>
          </a:xfrm>
        </p:grpSpPr>
        <p:sp>
          <p:nvSpPr>
            <p:cNvPr id="458" name="Google Shape;45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424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26"/>
          <p:cNvGrpSpPr/>
          <p:nvPr/>
        </p:nvGrpSpPr>
        <p:grpSpPr>
          <a:xfrm>
            <a:off x="1981355" y="8078910"/>
            <a:ext cx="754204" cy="780719"/>
            <a:chOff x="0" y="-28575"/>
            <a:chExt cx="812800" cy="841375"/>
          </a:xfrm>
        </p:grpSpPr>
        <p:sp>
          <p:nvSpPr>
            <p:cNvPr id="461" name="Google Shape;461;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26"/>
          <p:cNvGrpSpPr/>
          <p:nvPr/>
        </p:nvGrpSpPr>
        <p:grpSpPr>
          <a:xfrm>
            <a:off x="2914918" y="8078910"/>
            <a:ext cx="754204" cy="780719"/>
            <a:chOff x="0" y="-28575"/>
            <a:chExt cx="812800" cy="841375"/>
          </a:xfrm>
        </p:grpSpPr>
        <p:sp>
          <p:nvSpPr>
            <p:cNvPr id="464" name="Google Shape;46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cap="rnd" cmpd="sng" w="3810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6" name="Google Shape;466;p26"/>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uses the following free fonts:</a:t>
            </a:r>
            <a:endParaRPr/>
          </a:p>
        </p:txBody>
      </p:sp>
      <p:sp>
        <p:nvSpPr>
          <p:cNvPr id="467" name="Google Shape;467;p26"/>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You can find these fonts online too.</a:t>
            </a:r>
            <a:endParaRPr/>
          </a:p>
        </p:txBody>
      </p:sp>
      <p:sp>
        <p:nvSpPr>
          <p:cNvPr id="468" name="Google Shape;468;p26"/>
          <p:cNvSpPr txBox="1"/>
          <p:nvPr/>
        </p:nvSpPr>
        <p:spPr>
          <a:xfrm>
            <a:off x="1747770" y="4317826"/>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TITLES:</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Inter"/>
                <a:ea typeface="Inter"/>
                <a:cs typeface="Inter"/>
                <a:sym typeface="Inter"/>
              </a:rPr>
              <a:t>INTER</a:t>
            </a:r>
            <a:endParaRPr/>
          </a:p>
          <a:p>
            <a:pPr indent="0" lvl="0" marL="0" marR="0" rtl="0" algn="ctr">
              <a:lnSpc>
                <a:spcPct val="90000"/>
              </a:lnSpc>
              <a:spcBef>
                <a:spcPts val="0"/>
              </a:spcBef>
              <a:spcAft>
                <a:spcPts val="0"/>
              </a:spcAft>
              <a:buNone/>
            </a:pPr>
            <a:r>
              <a:t/>
            </a:r>
            <a:endParaRPr b="0" i="0" sz="211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HEADERS:</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Inter"/>
                <a:ea typeface="Inter"/>
                <a:cs typeface="Inter"/>
                <a:sym typeface="Inter"/>
              </a:rPr>
              <a:t>INTER</a:t>
            </a:r>
            <a:endParaRPr/>
          </a:p>
          <a:p>
            <a:pPr indent="0" lvl="0" marL="0" marR="0" rtl="0" algn="ctr">
              <a:lnSpc>
                <a:spcPct val="90000"/>
              </a:lnSpc>
              <a:spcBef>
                <a:spcPts val="0"/>
              </a:spcBef>
              <a:spcAft>
                <a:spcPts val="0"/>
              </a:spcAft>
              <a:buNone/>
            </a:pPr>
            <a:r>
              <a:t/>
            </a:r>
            <a:endParaRPr b="0" i="0" sz="211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BODY COPY:</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Inter"/>
                <a:ea typeface="Inter"/>
                <a:cs typeface="Inter"/>
                <a:sym typeface="Inter"/>
              </a:rPr>
              <a:t>INTER</a:t>
            </a:r>
            <a:endParaRPr/>
          </a:p>
        </p:txBody>
      </p:sp>
      <p:sp>
        <p:nvSpPr>
          <p:cNvPr id="469" name="Google Shape;469;p26"/>
          <p:cNvSpPr txBox="1"/>
          <p:nvPr/>
        </p:nvSpPr>
        <p:spPr>
          <a:xfrm>
            <a:off x="1747770"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#FFFFFF</a:t>
            </a:r>
            <a:endParaRPr/>
          </a:p>
        </p:txBody>
      </p:sp>
      <p:sp>
        <p:nvSpPr>
          <p:cNvPr id="470" name="Google Shape;470;p26"/>
          <p:cNvSpPr txBox="1"/>
          <p:nvPr/>
        </p:nvSpPr>
        <p:spPr>
          <a:xfrm>
            <a:off x="2681333"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#000000</a:t>
            </a:r>
            <a:endParaRPr/>
          </a:p>
        </p:txBody>
      </p:sp>
      <p:sp>
        <p:nvSpPr>
          <p:cNvPr id="471" name="Google Shape;471;p26"/>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Use these design resources in your Canva Presentation.</a:t>
            </a:r>
            <a:endParaRPr/>
          </a:p>
        </p:txBody>
      </p:sp>
      <p:sp>
        <p:nvSpPr>
          <p:cNvPr id="472" name="Google Shape;472;p26"/>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Inter"/>
                <a:ea typeface="Inter"/>
                <a:cs typeface="Inter"/>
                <a:sym typeface="Inter"/>
              </a:rPr>
              <a:t>DON'T FORGET TO DELETE THIS PAGE BEFORE PRESENTING. </a:t>
            </a:r>
            <a:endParaRPr/>
          </a:p>
        </p:txBody>
      </p:sp>
      <p:sp>
        <p:nvSpPr>
          <p:cNvPr id="473" name="Google Shape;473;p26"/>
          <p:cNvSpPr txBox="1"/>
          <p:nvPr/>
        </p:nvSpPr>
        <p:spPr>
          <a:xfrm>
            <a:off x="5469973" y="5438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FFFF"/>
                </a:solidFill>
                <a:latin typeface="Inter"/>
                <a:ea typeface="Inter"/>
                <a:cs typeface="Inter"/>
                <a:sym typeface="Inter"/>
              </a:rPr>
              <a:t>Resource Page</a:t>
            </a:r>
            <a:endParaRPr/>
          </a:p>
        </p:txBody>
      </p:sp>
      <p:sp>
        <p:nvSpPr>
          <p:cNvPr id="474" name="Google Shape;474;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FONTS</a:t>
            </a:r>
            <a:endParaRPr/>
          </a:p>
        </p:txBody>
      </p:sp>
      <p:sp>
        <p:nvSpPr>
          <p:cNvPr id="475" name="Google Shape;475;p26"/>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DESIGN ELEMENTS</a:t>
            </a:r>
            <a:endParaRPr/>
          </a:p>
        </p:txBody>
      </p:sp>
      <p:sp>
        <p:nvSpPr>
          <p:cNvPr id="476" name="Google Shape;476;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COLORS</a:t>
            </a:r>
            <a:endParaRPr/>
          </a:p>
        </p:txBody>
      </p:sp>
      <p:grpSp>
        <p:nvGrpSpPr>
          <p:cNvPr id="477" name="Google Shape;477;p26"/>
          <p:cNvGrpSpPr/>
          <p:nvPr/>
        </p:nvGrpSpPr>
        <p:grpSpPr>
          <a:xfrm>
            <a:off x="6712288" y="3926882"/>
            <a:ext cx="10308370" cy="4720903"/>
            <a:chOff x="0" y="0"/>
            <a:chExt cx="13744493" cy="6294537"/>
          </a:xfrm>
        </p:grpSpPr>
        <p:sp>
          <p:nvSpPr>
            <p:cNvPr id="478" name="Google Shape;478;p26"/>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479" name="Google Shape;479;p26"/>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480" name="Google Shape;480;p26"/>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481" name="Google Shape;481;p26"/>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482" name="Google Shape;482;p26"/>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483" name="Google Shape;483;p26"/>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484" name="Google Shape;484;p26"/>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485" name="Google Shape;485;p26"/>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486" name="Google Shape;486;p26"/>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487" name="Google Shape;487;p26"/>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488" name="Google Shape;488;p26"/>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489" name="Google Shape;489;p26"/>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490" name="Google Shape;490;p26"/>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491" name="Google Shape;491;p26"/>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492" name="Google Shape;492;p26"/>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493" name="Google Shape;493;p26"/>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494" name="Google Shape;494;p26"/>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495" name="Google Shape;495;p26"/>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496" name="Google Shape;496;p26"/>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497" name="Google Shape;497;p26"/>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498" name="Google Shape;498;p26"/>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499" name="Google Shape;499;p26"/>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500" name="Google Shape;500;p26"/>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501" name="Google Shape;501;p26"/>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502" name="Google Shape;502;p26"/>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503" name="Google Shape;503;p26"/>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504" name="Google Shape;504;p26"/>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505" name="Google Shape;505;p26"/>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506" name="Google Shape;506;p26"/>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507" name="Google Shape;507;p26"/>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508" name="Google Shape;508;p26"/>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509" name="Google Shape;509;p26"/>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510" name="Google Shape;510;p26"/>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511" name="Google Shape;511;p26"/>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512" name="Google Shape;512;p26"/>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513" name="Google Shape;513;p26"/>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514" name="Google Shape;514;p26"/>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515" name="Google Shape;515;p26"/>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516" name="Google Shape;516;p26"/>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grpSp>
        <p:nvGrpSpPr>
          <p:cNvPr id="517" name="Google Shape;517;p26"/>
          <p:cNvGrpSpPr/>
          <p:nvPr/>
        </p:nvGrpSpPr>
        <p:grpSpPr>
          <a:xfrm>
            <a:off x="3832903" y="8078910"/>
            <a:ext cx="754204" cy="780719"/>
            <a:chOff x="0" y="-28575"/>
            <a:chExt cx="812800" cy="841375"/>
          </a:xfrm>
        </p:grpSpPr>
        <p:sp>
          <p:nvSpPr>
            <p:cNvPr id="518" name="Google Shape;51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01010"/>
            </a:solidFill>
            <a:ln cap="rnd" cmpd="sng" w="3810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0" name="Google Shape;520;p26"/>
          <p:cNvSpPr txBox="1"/>
          <p:nvPr/>
        </p:nvSpPr>
        <p:spPr>
          <a:xfrm>
            <a:off x="3599318"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#101010</a:t>
            </a:r>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4" name="Shape 524"/>
        <p:cNvGrpSpPr/>
        <p:nvPr/>
      </p:nvGrpSpPr>
      <p:grpSpPr>
        <a:xfrm>
          <a:off x="0" y="0"/>
          <a:ext cx="0" cy="0"/>
          <a:chOff x="0" y="0"/>
          <a:chExt cx="0" cy="0"/>
        </a:xfrm>
      </p:grpSpPr>
      <p:grpSp>
        <p:nvGrpSpPr>
          <p:cNvPr id="525" name="Google Shape;525;p27"/>
          <p:cNvGrpSpPr/>
          <p:nvPr/>
        </p:nvGrpSpPr>
        <p:grpSpPr>
          <a:xfrm>
            <a:off x="5995272" y="2401409"/>
            <a:ext cx="6297456" cy="2611613"/>
            <a:chOff x="0" y="-28575"/>
            <a:chExt cx="1658589" cy="687832"/>
          </a:xfrm>
        </p:grpSpPr>
        <p:sp>
          <p:nvSpPr>
            <p:cNvPr id="526" name="Google Shape;526;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 name="Google Shape;528;p27"/>
          <p:cNvGrpSpPr/>
          <p:nvPr/>
        </p:nvGrpSpPr>
        <p:grpSpPr>
          <a:xfrm>
            <a:off x="5995272" y="5476026"/>
            <a:ext cx="6297456" cy="2611613"/>
            <a:chOff x="0" y="-28575"/>
            <a:chExt cx="1658589" cy="687832"/>
          </a:xfrm>
        </p:grpSpPr>
        <p:sp>
          <p:nvSpPr>
            <p:cNvPr id="529" name="Google Shape;529;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1" name="Google Shape;531;p27"/>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532" name="Google Shape;532;p27"/>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FFFFFF"/>
                </a:solidFill>
                <a:latin typeface="Inter"/>
                <a:ea typeface="Inter"/>
                <a:cs typeface="Inter"/>
                <a:sym typeface="Inter"/>
              </a:rPr>
              <a:t>Happy designing!</a:t>
            </a:r>
            <a:endParaRPr/>
          </a:p>
        </p:txBody>
      </p:sp>
      <p:sp>
        <p:nvSpPr>
          <p:cNvPr id="533" name="Google Shape;533;p27"/>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presentation template</a:t>
            </a:r>
            <a:endParaRPr/>
          </a:p>
        </p:txBody>
      </p:sp>
      <p:sp>
        <p:nvSpPr>
          <p:cNvPr id="534" name="Google Shape;534;p27"/>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photos</a:t>
            </a:r>
            <a:endParaRPr/>
          </a:p>
        </p:txBody>
      </p:sp>
      <p:sp>
        <p:nvSpPr>
          <p:cNvPr id="535" name="Google Shape;535;p27"/>
          <p:cNvSpPr txBox="1"/>
          <p:nvPr/>
        </p:nvSpPr>
        <p:spPr>
          <a:xfrm>
            <a:off x="5469973" y="7407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FFFF"/>
                </a:solidFill>
                <a:latin typeface="Inter"/>
                <a:ea typeface="Inter"/>
                <a:cs typeface="Inter"/>
                <a:sym typeface="Inter"/>
              </a:rPr>
              <a:t>Credits</a:t>
            </a:r>
            <a:endParaRPr/>
          </a:p>
        </p:txBody>
      </p:sp>
      <p:sp>
        <p:nvSpPr>
          <p:cNvPr id="536" name="Google Shape;536;p27"/>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Inter"/>
                <a:ea typeface="Inter"/>
                <a:cs typeface="Inter"/>
                <a:sym typeface="Inter"/>
              </a:rPr>
              <a:t>Pexels, Pixabay</a:t>
            </a:r>
            <a:endParaRPr/>
          </a:p>
        </p:txBody>
      </p:sp>
      <p:pic>
        <p:nvPicPr>
          <p:cNvPr id="537" name="Google Shape;537;p27"/>
          <p:cNvPicPr preferRelativeResize="0"/>
          <p:nvPr/>
        </p:nvPicPr>
        <p:blipFill>
          <a:blip r:embed="rId3">
            <a:alphaModFix/>
          </a:blip>
          <a:stretch>
            <a:fillRect/>
          </a:stretch>
        </p:blipFill>
        <p:spPr>
          <a:xfrm>
            <a:off x="6757843" y="2940941"/>
            <a:ext cx="4774145" cy="1206100"/>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6" name="Shape 126"/>
        <p:cNvGrpSpPr/>
        <p:nvPr/>
      </p:nvGrpSpPr>
      <p:grpSpPr>
        <a:xfrm>
          <a:off x="0" y="0"/>
          <a:ext cx="0" cy="0"/>
          <a:chOff x="0" y="0"/>
          <a:chExt cx="0" cy="0"/>
        </a:xfrm>
      </p:grpSpPr>
      <p:grpSp>
        <p:nvGrpSpPr>
          <p:cNvPr id="127" name="Google Shape;127;p9"/>
          <p:cNvGrpSpPr/>
          <p:nvPr/>
        </p:nvGrpSpPr>
        <p:grpSpPr>
          <a:xfrm>
            <a:off x="512133" y="507760"/>
            <a:ext cx="17263734" cy="9271481"/>
            <a:chOff x="0" y="0"/>
            <a:chExt cx="4546827" cy="2441871"/>
          </a:xfrm>
        </p:grpSpPr>
        <p:sp>
          <p:nvSpPr>
            <p:cNvPr id="128" name="Google Shape;128;p9"/>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9"/>
            <p:cNvSpPr txBox="1"/>
            <p:nvPr/>
          </p:nvSpPr>
          <p:spPr>
            <a:xfrm>
              <a:off x="0" y="28575"/>
              <a:ext cx="4546827" cy="241329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0" name="Google Shape;130;p9"/>
          <p:cNvPicPr preferRelativeResize="0"/>
          <p:nvPr/>
        </p:nvPicPr>
        <p:blipFill>
          <a:blip r:embed="rId3">
            <a:alphaModFix/>
          </a:blip>
          <a:stretch>
            <a:fillRect/>
          </a:stretch>
        </p:blipFill>
        <p:spPr>
          <a:xfrm>
            <a:off x="512125" y="507751"/>
            <a:ext cx="17263800" cy="9264300"/>
          </a:xfrm>
          <a:prstGeom prst="roundRect">
            <a:avLst>
              <a:gd fmla="val 1006" name="adj"/>
            </a:avLst>
          </a:prstGeom>
          <a:noFill/>
          <a:ln>
            <a:noFill/>
          </a:ln>
        </p:spPr>
      </p:pic>
      <p:sp>
        <p:nvSpPr>
          <p:cNvPr id="131" name="Google Shape;131;p9"/>
          <p:cNvSpPr txBox="1"/>
          <p:nvPr/>
        </p:nvSpPr>
        <p:spPr>
          <a:xfrm>
            <a:off x="1796271" y="4090947"/>
            <a:ext cx="14695500" cy="2240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8194" u="none" cap="none" strike="noStrike">
                <a:solidFill>
                  <a:srgbClr val="FFFFFF"/>
                </a:solidFill>
                <a:latin typeface="Inter"/>
                <a:ea typeface="Inter"/>
                <a:cs typeface="Inter"/>
                <a:sym typeface="Inter"/>
              </a:rPr>
              <a:t>Introduction</a:t>
            </a:r>
            <a:endParaRPr/>
          </a:p>
        </p:txBody>
      </p:sp>
      <p:sp>
        <p:nvSpPr>
          <p:cNvPr id="132" name="Google Shape;132;p9"/>
          <p:cNvSpPr txBox="1"/>
          <p:nvPr/>
        </p:nvSpPr>
        <p:spPr>
          <a:xfrm>
            <a:off x="1104900" y="874395"/>
            <a:ext cx="1349490"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FFFFFF"/>
                </a:solidFill>
                <a:latin typeface="Inter"/>
                <a:ea typeface="Inter"/>
                <a:cs typeface="Inter"/>
                <a:sym typeface="Inter"/>
              </a:rPr>
              <a:t>Brand</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6" name="Shape 136"/>
        <p:cNvGrpSpPr/>
        <p:nvPr/>
      </p:nvGrpSpPr>
      <p:grpSpPr>
        <a:xfrm>
          <a:off x="0" y="0"/>
          <a:ext cx="0" cy="0"/>
          <a:chOff x="0" y="0"/>
          <a:chExt cx="0" cy="0"/>
        </a:xfrm>
      </p:grpSpPr>
      <p:grpSp>
        <p:nvGrpSpPr>
          <p:cNvPr id="137" name="Google Shape;137;p10"/>
          <p:cNvGrpSpPr/>
          <p:nvPr/>
        </p:nvGrpSpPr>
        <p:grpSpPr>
          <a:xfrm>
            <a:off x="9620229" y="507760"/>
            <a:ext cx="8155638" cy="9271481"/>
            <a:chOff x="0" y="0"/>
            <a:chExt cx="2147987" cy="2441871"/>
          </a:xfrm>
        </p:grpSpPr>
        <p:sp>
          <p:nvSpPr>
            <p:cNvPr id="138" name="Google Shape;138;p10"/>
            <p:cNvSpPr/>
            <p:nvPr/>
          </p:nvSpPr>
          <p:spPr>
            <a:xfrm>
              <a:off x="0" y="0"/>
              <a:ext cx="2147987" cy="2441871"/>
            </a:xfrm>
            <a:custGeom>
              <a:rect b="b" l="l" r="r" t="t"/>
              <a:pathLst>
                <a:path extrusionOk="0" h="2441871" w="2147987">
                  <a:moveTo>
                    <a:pt x="48413" y="0"/>
                  </a:moveTo>
                  <a:lnTo>
                    <a:pt x="2099574" y="0"/>
                  </a:lnTo>
                  <a:cubicBezTo>
                    <a:pt x="2112414" y="0"/>
                    <a:pt x="2124728" y="5101"/>
                    <a:pt x="2133807" y="14180"/>
                  </a:cubicBezTo>
                  <a:cubicBezTo>
                    <a:pt x="2142886" y="23259"/>
                    <a:pt x="2147987" y="35573"/>
                    <a:pt x="2147987" y="48413"/>
                  </a:cubicBezTo>
                  <a:lnTo>
                    <a:pt x="2147987" y="2393459"/>
                  </a:lnTo>
                  <a:cubicBezTo>
                    <a:pt x="2147987" y="2406298"/>
                    <a:pt x="2142886" y="2418612"/>
                    <a:pt x="2133807" y="2427692"/>
                  </a:cubicBezTo>
                  <a:cubicBezTo>
                    <a:pt x="2124728" y="2436771"/>
                    <a:pt x="2112414" y="2441871"/>
                    <a:pt x="2099574" y="2441871"/>
                  </a:cubicBezTo>
                  <a:lnTo>
                    <a:pt x="48413" y="2441871"/>
                  </a:lnTo>
                  <a:cubicBezTo>
                    <a:pt x="21675" y="2441871"/>
                    <a:pt x="0" y="2420196"/>
                    <a:pt x="0" y="2393459"/>
                  </a:cubicBezTo>
                  <a:lnTo>
                    <a:pt x="0" y="48413"/>
                  </a:lnTo>
                  <a:cubicBezTo>
                    <a:pt x="0" y="35573"/>
                    <a:pt x="5101" y="23259"/>
                    <a:pt x="14180" y="14180"/>
                  </a:cubicBezTo>
                  <a:cubicBezTo>
                    <a:pt x="23259" y="5101"/>
                    <a:pt x="35573" y="0"/>
                    <a:pt x="48413"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0"/>
            <p:cNvSpPr txBox="1"/>
            <p:nvPr/>
          </p:nvSpPr>
          <p:spPr>
            <a:xfrm>
              <a:off x="0" y="28575"/>
              <a:ext cx="2147987" cy="241329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0" name="Google Shape;140;p10"/>
          <p:cNvPicPr preferRelativeResize="0"/>
          <p:nvPr/>
        </p:nvPicPr>
        <p:blipFill>
          <a:blip r:embed="rId3">
            <a:alphaModFix/>
          </a:blip>
          <a:stretch>
            <a:fillRect/>
          </a:stretch>
        </p:blipFill>
        <p:spPr>
          <a:xfrm>
            <a:off x="9927225" y="541609"/>
            <a:ext cx="7541649" cy="9214765"/>
          </a:xfrm>
          <a:prstGeom prst="rect">
            <a:avLst/>
          </a:prstGeom>
          <a:noFill/>
          <a:ln>
            <a:noFill/>
          </a:ln>
        </p:spPr>
      </p:pic>
      <p:grpSp>
        <p:nvGrpSpPr>
          <p:cNvPr id="141" name="Google Shape;141;p10"/>
          <p:cNvGrpSpPr/>
          <p:nvPr/>
        </p:nvGrpSpPr>
        <p:grpSpPr>
          <a:xfrm>
            <a:off x="512133" y="507760"/>
            <a:ext cx="8631871" cy="4082812"/>
            <a:chOff x="0" y="0"/>
            <a:chExt cx="2273414" cy="1075309"/>
          </a:xfrm>
        </p:grpSpPr>
        <p:sp>
          <p:nvSpPr>
            <p:cNvPr id="142" name="Google Shape;142;p10"/>
            <p:cNvSpPr/>
            <p:nvPr/>
          </p:nvSpPr>
          <p:spPr>
            <a:xfrm>
              <a:off x="0" y="0"/>
              <a:ext cx="2273414" cy="1075309"/>
            </a:xfrm>
            <a:custGeom>
              <a:rect b="b" l="l" r="r" t="t"/>
              <a:pathLst>
                <a:path extrusionOk="0" h="1075309" w="2273414">
                  <a:moveTo>
                    <a:pt x="45742" y="0"/>
                  </a:moveTo>
                  <a:lnTo>
                    <a:pt x="2227672" y="0"/>
                  </a:lnTo>
                  <a:cubicBezTo>
                    <a:pt x="2239803" y="0"/>
                    <a:pt x="2251438" y="4819"/>
                    <a:pt x="2260016" y="13397"/>
                  </a:cubicBezTo>
                  <a:cubicBezTo>
                    <a:pt x="2268594" y="21976"/>
                    <a:pt x="2273414" y="33610"/>
                    <a:pt x="2273414" y="45742"/>
                  </a:cubicBezTo>
                  <a:lnTo>
                    <a:pt x="2273414" y="1029567"/>
                  </a:lnTo>
                  <a:cubicBezTo>
                    <a:pt x="2273414" y="1041698"/>
                    <a:pt x="2268594" y="1053333"/>
                    <a:pt x="2260016" y="1061911"/>
                  </a:cubicBezTo>
                  <a:cubicBezTo>
                    <a:pt x="2251438" y="1070489"/>
                    <a:pt x="2239803" y="1075309"/>
                    <a:pt x="2227672" y="1075309"/>
                  </a:cubicBezTo>
                  <a:lnTo>
                    <a:pt x="45742" y="1075309"/>
                  </a:lnTo>
                  <a:cubicBezTo>
                    <a:pt x="33610" y="1075309"/>
                    <a:pt x="21976" y="1070489"/>
                    <a:pt x="13397" y="1061911"/>
                  </a:cubicBezTo>
                  <a:cubicBezTo>
                    <a:pt x="4819" y="1053333"/>
                    <a:pt x="0" y="1041698"/>
                    <a:pt x="0" y="1029567"/>
                  </a:cubicBezTo>
                  <a:lnTo>
                    <a:pt x="0" y="45742"/>
                  </a:lnTo>
                  <a:cubicBezTo>
                    <a:pt x="0" y="33610"/>
                    <a:pt x="4819" y="21976"/>
                    <a:pt x="13397" y="13397"/>
                  </a:cubicBezTo>
                  <a:cubicBezTo>
                    <a:pt x="21976" y="4819"/>
                    <a:pt x="33610" y="0"/>
                    <a:pt x="45742"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0"/>
            <p:cNvSpPr txBox="1"/>
            <p:nvPr/>
          </p:nvSpPr>
          <p:spPr>
            <a:xfrm>
              <a:off x="0" y="28575"/>
              <a:ext cx="2273413" cy="104673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0"/>
          <p:cNvGrpSpPr/>
          <p:nvPr/>
        </p:nvGrpSpPr>
        <p:grpSpPr>
          <a:xfrm>
            <a:off x="512133" y="5143500"/>
            <a:ext cx="8631871" cy="4635740"/>
            <a:chOff x="0" y="0"/>
            <a:chExt cx="2273414" cy="1220936"/>
          </a:xfrm>
        </p:grpSpPr>
        <p:sp>
          <p:nvSpPr>
            <p:cNvPr id="145" name="Google Shape;145;p10"/>
            <p:cNvSpPr/>
            <p:nvPr/>
          </p:nvSpPr>
          <p:spPr>
            <a:xfrm>
              <a:off x="0" y="0"/>
              <a:ext cx="2273414" cy="1220936"/>
            </a:xfrm>
            <a:custGeom>
              <a:rect b="b" l="l" r="r" t="t"/>
              <a:pathLst>
                <a:path extrusionOk="0" h="1220936" w="2273414">
                  <a:moveTo>
                    <a:pt x="45742" y="0"/>
                  </a:moveTo>
                  <a:lnTo>
                    <a:pt x="2227672" y="0"/>
                  </a:lnTo>
                  <a:cubicBezTo>
                    <a:pt x="2239803" y="0"/>
                    <a:pt x="2251438" y="4819"/>
                    <a:pt x="2260016" y="13397"/>
                  </a:cubicBezTo>
                  <a:cubicBezTo>
                    <a:pt x="2268594" y="21976"/>
                    <a:pt x="2273414" y="33610"/>
                    <a:pt x="2273414" y="45742"/>
                  </a:cubicBezTo>
                  <a:lnTo>
                    <a:pt x="2273414" y="1175194"/>
                  </a:lnTo>
                  <a:cubicBezTo>
                    <a:pt x="2273414" y="1187325"/>
                    <a:pt x="2268594" y="1198960"/>
                    <a:pt x="2260016" y="1207538"/>
                  </a:cubicBezTo>
                  <a:cubicBezTo>
                    <a:pt x="2251438" y="1216117"/>
                    <a:pt x="2239803" y="1220936"/>
                    <a:pt x="2227672" y="1220936"/>
                  </a:cubicBezTo>
                  <a:lnTo>
                    <a:pt x="45742" y="1220936"/>
                  </a:lnTo>
                  <a:cubicBezTo>
                    <a:pt x="33610" y="1220936"/>
                    <a:pt x="21976" y="1216117"/>
                    <a:pt x="13397" y="1207538"/>
                  </a:cubicBezTo>
                  <a:cubicBezTo>
                    <a:pt x="4819" y="1198960"/>
                    <a:pt x="0" y="1187325"/>
                    <a:pt x="0" y="1175194"/>
                  </a:cubicBezTo>
                  <a:lnTo>
                    <a:pt x="0" y="45742"/>
                  </a:lnTo>
                  <a:cubicBezTo>
                    <a:pt x="0" y="33610"/>
                    <a:pt x="4819" y="21976"/>
                    <a:pt x="13397" y="13397"/>
                  </a:cubicBezTo>
                  <a:cubicBezTo>
                    <a:pt x="21976" y="4819"/>
                    <a:pt x="33610" y="0"/>
                    <a:pt x="45742"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0"/>
            <p:cNvSpPr txBox="1"/>
            <p:nvPr/>
          </p:nvSpPr>
          <p:spPr>
            <a:xfrm>
              <a:off x="0" y="28575"/>
              <a:ext cx="2273413" cy="119236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 name="Google Shape;147;p10"/>
          <p:cNvSpPr txBox="1"/>
          <p:nvPr/>
        </p:nvSpPr>
        <p:spPr>
          <a:xfrm>
            <a:off x="852700" y="1379500"/>
            <a:ext cx="7950600" cy="2364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12BBFE"/>
                </a:solidFill>
                <a:latin typeface="Inter"/>
                <a:ea typeface="Inter"/>
                <a:cs typeface="Inter"/>
                <a:sym typeface="Inter"/>
              </a:rPr>
              <a:t>Welcome to presentation</a:t>
            </a:r>
            <a:endParaRPr/>
          </a:p>
        </p:txBody>
      </p:sp>
      <p:sp>
        <p:nvSpPr>
          <p:cNvPr id="148" name="Google Shape;148;p10"/>
          <p:cNvSpPr txBox="1"/>
          <p:nvPr/>
        </p:nvSpPr>
        <p:spPr>
          <a:xfrm>
            <a:off x="1028700" y="5996425"/>
            <a:ext cx="7598700" cy="3200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I'm Rain, and I'll be sharing with you my beautiful ideas.</a:t>
            </a: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Follow me at @reallygreatsite to learn more. </a:t>
            </a:r>
            <a:endParaRPr/>
          </a:p>
          <a:p>
            <a:pPr indent="0" lvl="0" marL="0" marR="0" rtl="0" algn="ctr">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2" name="Shape 152"/>
        <p:cNvGrpSpPr/>
        <p:nvPr/>
      </p:nvGrpSpPr>
      <p:grpSpPr>
        <a:xfrm>
          <a:off x="0" y="0"/>
          <a:ext cx="0" cy="0"/>
          <a:chOff x="0" y="0"/>
          <a:chExt cx="0" cy="0"/>
        </a:xfrm>
      </p:grpSpPr>
      <p:grpSp>
        <p:nvGrpSpPr>
          <p:cNvPr id="153" name="Google Shape;153;p11"/>
          <p:cNvGrpSpPr/>
          <p:nvPr/>
        </p:nvGrpSpPr>
        <p:grpSpPr>
          <a:xfrm>
            <a:off x="512133" y="3740343"/>
            <a:ext cx="17263734" cy="2806314"/>
            <a:chOff x="0" y="0"/>
            <a:chExt cx="4546827" cy="739112"/>
          </a:xfrm>
        </p:grpSpPr>
        <p:sp>
          <p:nvSpPr>
            <p:cNvPr id="154" name="Google Shape;154;p11"/>
            <p:cNvSpPr/>
            <p:nvPr/>
          </p:nvSpPr>
          <p:spPr>
            <a:xfrm>
              <a:off x="0" y="0"/>
              <a:ext cx="4546827" cy="739112"/>
            </a:xfrm>
            <a:custGeom>
              <a:rect b="b" l="l" r="r" t="t"/>
              <a:pathLst>
                <a:path extrusionOk="0" h="739112" w="4546827">
                  <a:moveTo>
                    <a:pt x="22871" y="0"/>
                  </a:moveTo>
                  <a:lnTo>
                    <a:pt x="4523956" y="0"/>
                  </a:lnTo>
                  <a:cubicBezTo>
                    <a:pt x="4536587" y="0"/>
                    <a:pt x="4546827" y="10240"/>
                    <a:pt x="4546827" y="22871"/>
                  </a:cubicBezTo>
                  <a:lnTo>
                    <a:pt x="4546827" y="716241"/>
                  </a:lnTo>
                  <a:cubicBezTo>
                    <a:pt x="4546827" y="728872"/>
                    <a:pt x="4536587" y="739112"/>
                    <a:pt x="4523956" y="739112"/>
                  </a:cubicBezTo>
                  <a:lnTo>
                    <a:pt x="22871" y="739112"/>
                  </a:lnTo>
                  <a:cubicBezTo>
                    <a:pt x="10240" y="739112"/>
                    <a:pt x="0" y="728872"/>
                    <a:pt x="0" y="716241"/>
                  </a:cubicBezTo>
                  <a:lnTo>
                    <a:pt x="0" y="22871"/>
                  </a:lnTo>
                  <a:cubicBezTo>
                    <a:pt x="0" y="10240"/>
                    <a:pt x="10240" y="0"/>
                    <a:pt x="22871"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txBox="1"/>
            <p:nvPr/>
          </p:nvSpPr>
          <p:spPr>
            <a:xfrm>
              <a:off x="0" y="28575"/>
              <a:ext cx="4546827" cy="71053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11"/>
          <p:cNvSpPr txBox="1"/>
          <p:nvPr/>
        </p:nvSpPr>
        <p:spPr>
          <a:xfrm>
            <a:off x="3509825" y="4521625"/>
            <a:ext cx="112683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Our company</a:t>
            </a:r>
            <a:endParaRPr/>
          </a:p>
        </p:txBody>
      </p:sp>
      <p:grpSp>
        <p:nvGrpSpPr>
          <p:cNvPr id="157" name="Google Shape;157;p11"/>
          <p:cNvGrpSpPr/>
          <p:nvPr/>
        </p:nvGrpSpPr>
        <p:grpSpPr>
          <a:xfrm>
            <a:off x="512133" y="507760"/>
            <a:ext cx="8348273" cy="2806314"/>
            <a:chOff x="0" y="0"/>
            <a:chExt cx="2198722" cy="739112"/>
          </a:xfrm>
        </p:grpSpPr>
        <p:sp>
          <p:nvSpPr>
            <p:cNvPr id="158" name="Google Shape;158;p11"/>
            <p:cNvSpPr/>
            <p:nvPr/>
          </p:nvSpPr>
          <p:spPr>
            <a:xfrm>
              <a:off x="0" y="0"/>
              <a:ext cx="2198722" cy="739112"/>
            </a:xfrm>
            <a:custGeom>
              <a:rect b="b" l="l" r="r" t="t"/>
              <a:pathLst>
                <a:path extrusionOk="0" h="739112" w="2198722">
                  <a:moveTo>
                    <a:pt x="47296" y="0"/>
                  </a:moveTo>
                  <a:lnTo>
                    <a:pt x="2151426" y="0"/>
                  </a:lnTo>
                  <a:cubicBezTo>
                    <a:pt x="2177547" y="0"/>
                    <a:pt x="2198722" y="21175"/>
                    <a:pt x="2198722" y="47296"/>
                  </a:cubicBezTo>
                  <a:lnTo>
                    <a:pt x="2198722" y="691816"/>
                  </a:lnTo>
                  <a:cubicBezTo>
                    <a:pt x="2198722" y="704359"/>
                    <a:pt x="2193739" y="716389"/>
                    <a:pt x="2184869" y="725259"/>
                  </a:cubicBezTo>
                  <a:cubicBezTo>
                    <a:pt x="2176000" y="734129"/>
                    <a:pt x="2163970" y="739112"/>
                    <a:pt x="2151426" y="739112"/>
                  </a:cubicBezTo>
                  <a:lnTo>
                    <a:pt x="47296" y="739112"/>
                  </a:lnTo>
                  <a:cubicBezTo>
                    <a:pt x="34752" y="739112"/>
                    <a:pt x="22722" y="734129"/>
                    <a:pt x="13853" y="725259"/>
                  </a:cubicBezTo>
                  <a:cubicBezTo>
                    <a:pt x="4983" y="716389"/>
                    <a:pt x="0" y="704359"/>
                    <a:pt x="0" y="691816"/>
                  </a:cubicBezTo>
                  <a:lnTo>
                    <a:pt x="0" y="47296"/>
                  </a:lnTo>
                  <a:cubicBezTo>
                    <a:pt x="0" y="34752"/>
                    <a:pt x="4983" y="22722"/>
                    <a:pt x="13853" y="13853"/>
                  </a:cubicBezTo>
                  <a:cubicBezTo>
                    <a:pt x="22722" y="4983"/>
                    <a:pt x="34752" y="0"/>
                    <a:pt x="47296"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txBox="1"/>
            <p:nvPr/>
          </p:nvSpPr>
          <p:spPr>
            <a:xfrm>
              <a:off x="0" y="28575"/>
              <a:ext cx="2198722" cy="71053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1"/>
          <p:cNvGrpSpPr/>
          <p:nvPr/>
        </p:nvGrpSpPr>
        <p:grpSpPr>
          <a:xfrm>
            <a:off x="1028700" y="1222600"/>
            <a:ext cx="7315200" cy="1460264"/>
            <a:chOff x="0" y="57150"/>
            <a:chExt cx="9753600" cy="1947018"/>
          </a:xfrm>
        </p:grpSpPr>
        <p:sp>
          <p:nvSpPr>
            <p:cNvPr id="161" name="Google Shape;161;p11"/>
            <p:cNvSpPr txBox="1"/>
            <p:nvPr/>
          </p:nvSpPr>
          <p:spPr>
            <a:xfrm>
              <a:off x="0" y="57150"/>
              <a:ext cx="9753600" cy="665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3600" u="none" cap="none" strike="noStrike">
                  <a:solidFill>
                    <a:srgbClr val="3BEE96"/>
                  </a:solidFill>
                  <a:latin typeface="Inter"/>
                  <a:ea typeface="Inter"/>
                  <a:cs typeface="Inter"/>
                  <a:sym typeface="Inter"/>
                </a:rPr>
                <a:t>What we do?</a:t>
              </a:r>
              <a:endParaRPr/>
            </a:p>
          </p:txBody>
        </p:sp>
        <p:sp>
          <p:nvSpPr>
            <p:cNvPr id="162" name="Google Shape;162;p11"/>
            <p:cNvSpPr txBox="1"/>
            <p:nvPr/>
          </p:nvSpPr>
          <p:spPr>
            <a:xfrm>
              <a:off x="0" y="840468"/>
              <a:ext cx="97536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grpSp>
      <p:grpSp>
        <p:nvGrpSpPr>
          <p:cNvPr id="163" name="Google Shape;163;p11"/>
          <p:cNvGrpSpPr/>
          <p:nvPr/>
        </p:nvGrpSpPr>
        <p:grpSpPr>
          <a:xfrm>
            <a:off x="9427594" y="507760"/>
            <a:ext cx="8348273" cy="2806314"/>
            <a:chOff x="0" y="0"/>
            <a:chExt cx="2198722" cy="739112"/>
          </a:xfrm>
        </p:grpSpPr>
        <p:sp>
          <p:nvSpPr>
            <p:cNvPr id="164" name="Google Shape;164;p11"/>
            <p:cNvSpPr/>
            <p:nvPr/>
          </p:nvSpPr>
          <p:spPr>
            <a:xfrm>
              <a:off x="0" y="0"/>
              <a:ext cx="2198722" cy="739112"/>
            </a:xfrm>
            <a:custGeom>
              <a:rect b="b" l="l" r="r" t="t"/>
              <a:pathLst>
                <a:path extrusionOk="0" h="739112" w="2198722">
                  <a:moveTo>
                    <a:pt x="47296" y="0"/>
                  </a:moveTo>
                  <a:lnTo>
                    <a:pt x="2151426" y="0"/>
                  </a:lnTo>
                  <a:cubicBezTo>
                    <a:pt x="2177547" y="0"/>
                    <a:pt x="2198722" y="21175"/>
                    <a:pt x="2198722" y="47296"/>
                  </a:cubicBezTo>
                  <a:lnTo>
                    <a:pt x="2198722" y="691816"/>
                  </a:lnTo>
                  <a:cubicBezTo>
                    <a:pt x="2198722" y="704359"/>
                    <a:pt x="2193739" y="716389"/>
                    <a:pt x="2184869" y="725259"/>
                  </a:cubicBezTo>
                  <a:cubicBezTo>
                    <a:pt x="2176000" y="734129"/>
                    <a:pt x="2163970" y="739112"/>
                    <a:pt x="2151426" y="739112"/>
                  </a:cubicBezTo>
                  <a:lnTo>
                    <a:pt x="47296" y="739112"/>
                  </a:lnTo>
                  <a:cubicBezTo>
                    <a:pt x="34752" y="739112"/>
                    <a:pt x="22722" y="734129"/>
                    <a:pt x="13853" y="725259"/>
                  </a:cubicBezTo>
                  <a:cubicBezTo>
                    <a:pt x="4983" y="716389"/>
                    <a:pt x="0" y="704359"/>
                    <a:pt x="0" y="691816"/>
                  </a:cubicBezTo>
                  <a:lnTo>
                    <a:pt x="0" y="47296"/>
                  </a:lnTo>
                  <a:cubicBezTo>
                    <a:pt x="0" y="34752"/>
                    <a:pt x="4983" y="22722"/>
                    <a:pt x="13853" y="13853"/>
                  </a:cubicBezTo>
                  <a:cubicBezTo>
                    <a:pt x="22722" y="4983"/>
                    <a:pt x="34752" y="0"/>
                    <a:pt x="47296"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txBox="1"/>
            <p:nvPr/>
          </p:nvSpPr>
          <p:spPr>
            <a:xfrm>
              <a:off x="0" y="28575"/>
              <a:ext cx="2198722" cy="71053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11"/>
          <p:cNvGrpSpPr/>
          <p:nvPr/>
        </p:nvGrpSpPr>
        <p:grpSpPr>
          <a:xfrm>
            <a:off x="512133" y="6975282"/>
            <a:ext cx="8348273" cy="2806314"/>
            <a:chOff x="0" y="0"/>
            <a:chExt cx="2198722" cy="739112"/>
          </a:xfrm>
        </p:grpSpPr>
        <p:sp>
          <p:nvSpPr>
            <p:cNvPr id="167" name="Google Shape;167;p11"/>
            <p:cNvSpPr/>
            <p:nvPr/>
          </p:nvSpPr>
          <p:spPr>
            <a:xfrm>
              <a:off x="0" y="0"/>
              <a:ext cx="2198722" cy="739112"/>
            </a:xfrm>
            <a:custGeom>
              <a:rect b="b" l="l" r="r" t="t"/>
              <a:pathLst>
                <a:path extrusionOk="0" h="739112" w="2198722">
                  <a:moveTo>
                    <a:pt x="47296" y="0"/>
                  </a:moveTo>
                  <a:lnTo>
                    <a:pt x="2151426" y="0"/>
                  </a:lnTo>
                  <a:cubicBezTo>
                    <a:pt x="2177547" y="0"/>
                    <a:pt x="2198722" y="21175"/>
                    <a:pt x="2198722" y="47296"/>
                  </a:cubicBezTo>
                  <a:lnTo>
                    <a:pt x="2198722" y="691816"/>
                  </a:lnTo>
                  <a:cubicBezTo>
                    <a:pt x="2198722" y="704359"/>
                    <a:pt x="2193739" y="716389"/>
                    <a:pt x="2184869" y="725259"/>
                  </a:cubicBezTo>
                  <a:cubicBezTo>
                    <a:pt x="2176000" y="734129"/>
                    <a:pt x="2163970" y="739112"/>
                    <a:pt x="2151426" y="739112"/>
                  </a:cubicBezTo>
                  <a:lnTo>
                    <a:pt x="47296" y="739112"/>
                  </a:lnTo>
                  <a:cubicBezTo>
                    <a:pt x="34752" y="739112"/>
                    <a:pt x="22722" y="734129"/>
                    <a:pt x="13853" y="725259"/>
                  </a:cubicBezTo>
                  <a:cubicBezTo>
                    <a:pt x="4983" y="716389"/>
                    <a:pt x="0" y="704359"/>
                    <a:pt x="0" y="691816"/>
                  </a:cubicBezTo>
                  <a:lnTo>
                    <a:pt x="0" y="47296"/>
                  </a:lnTo>
                  <a:cubicBezTo>
                    <a:pt x="0" y="34752"/>
                    <a:pt x="4983" y="22722"/>
                    <a:pt x="13853" y="13853"/>
                  </a:cubicBezTo>
                  <a:cubicBezTo>
                    <a:pt x="22722" y="4983"/>
                    <a:pt x="34752" y="0"/>
                    <a:pt x="47296"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txBox="1"/>
            <p:nvPr/>
          </p:nvSpPr>
          <p:spPr>
            <a:xfrm>
              <a:off x="0" y="28575"/>
              <a:ext cx="2198722" cy="71053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1"/>
          <p:cNvGrpSpPr/>
          <p:nvPr/>
        </p:nvGrpSpPr>
        <p:grpSpPr>
          <a:xfrm>
            <a:off x="9427594" y="6975282"/>
            <a:ext cx="8348273" cy="2806314"/>
            <a:chOff x="0" y="0"/>
            <a:chExt cx="2198722" cy="739112"/>
          </a:xfrm>
        </p:grpSpPr>
        <p:sp>
          <p:nvSpPr>
            <p:cNvPr id="170" name="Google Shape;170;p11"/>
            <p:cNvSpPr/>
            <p:nvPr/>
          </p:nvSpPr>
          <p:spPr>
            <a:xfrm>
              <a:off x="0" y="0"/>
              <a:ext cx="2198722" cy="739112"/>
            </a:xfrm>
            <a:custGeom>
              <a:rect b="b" l="l" r="r" t="t"/>
              <a:pathLst>
                <a:path extrusionOk="0" h="739112" w="2198722">
                  <a:moveTo>
                    <a:pt x="47296" y="0"/>
                  </a:moveTo>
                  <a:lnTo>
                    <a:pt x="2151426" y="0"/>
                  </a:lnTo>
                  <a:cubicBezTo>
                    <a:pt x="2177547" y="0"/>
                    <a:pt x="2198722" y="21175"/>
                    <a:pt x="2198722" y="47296"/>
                  </a:cubicBezTo>
                  <a:lnTo>
                    <a:pt x="2198722" y="691816"/>
                  </a:lnTo>
                  <a:cubicBezTo>
                    <a:pt x="2198722" y="704359"/>
                    <a:pt x="2193739" y="716389"/>
                    <a:pt x="2184869" y="725259"/>
                  </a:cubicBezTo>
                  <a:cubicBezTo>
                    <a:pt x="2176000" y="734129"/>
                    <a:pt x="2163970" y="739112"/>
                    <a:pt x="2151426" y="739112"/>
                  </a:cubicBezTo>
                  <a:lnTo>
                    <a:pt x="47296" y="739112"/>
                  </a:lnTo>
                  <a:cubicBezTo>
                    <a:pt x="34752" y="739112"/>
                    <a:pt x="22722" y="734129"/>
                    <a:pt x="13853" y="725259"/>
                  </a:cubicBezTo>
                  <a:cubicBezTo>
                    <a:pt x="4983" y="716389"/>
                    <a:pt x="0" y="704359"/>
                    <a:pt x="0" y="691816"/>
                  </a:cubicBezTo>
                  <a:lnTo>
                    <a:pt x="0" y="47296"/>
                  </a:lnTo>
                  <a:cubicBezTo>
                    <a:pt x="0" y="34752"/>
                    <a:pt x="4983" y="22722"/>
                    <a:pt x="13853" y="13853"/>
                  </a:cubicBezTo>
                  <a:cubicBezTo>
                    <a:pt x="22722" y="4983"/>
                    <a:pt x="34752" y="0"/>
                    <a:pt x="47296"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txBox="1"/>
            <p:nvPr/>
          </p:nvSpPr>
          <p:spPr>
            <a:xfrm>
              <a:off x="0" y="28575"/>
              <a:ext cx="2198722" cy="71053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11"/>
          <p:cNvGrpSpPr/>
          <p:nvPr/>
        </p:nvGrpSpPr>
        <p:grpSpPr>
          <a:xfrm>
            <a:off x="9944161" y="1222600"/>
            <a:ext cx="7315200" cy="1460264"/>
            <a:chOff x="0" y="57150"/>
            <a:chExt cx="9753600" cy="1947018"/>
          </a:xfrm>
        </p:grpSpPr>
        <p:sp>
          <p:nvSpPr>
            <p:cNvPr id="173" name="Google Shape;173;p11"/>
            <p:cNvSpPr txBox="1"/>
            <p:nvPr/>
          </p:nvSpPr>
          <p:spPr>
            <a:xfrm>
              <a:off x="0" y="57150"/>
              <a:ext cx="9753600" cy="665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3600" u="none" cap="none" strike="noStrike">
                  <a:solidFill>
                    <a:srgbClr val="12BBFE"/>
                  </a:solidFill>
                  <a:latin typeface="Inter"/>
                  <a:ea typeface="Inter"/>
                  <a:cs typeface="Inter"/>
                  <a:sym typeface="Inter"/>
                </a:rPr>
                <a:t>Who we are?</a:t>
              </a:r>
              <a:endParaRPr/>
            </a:p>
          </p:txBody>
        </p:sp>
        <p:sp>
          <p:nvSpPr>
            <p:cNvPr id="174" name="Google Shape;174;p11"/>
            <p:cNvSpPr txBox="1"/>
            <p:nvPr/>
          </p:nvSpPr>
          <p:spPr>
            <a:xfrm>
              <a:off x="0" y="840468"/>
              <a:ext cx="97536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grpSp>
      <p:grpSp>
        <p:nvGrpSpPr>
          <p:cNvPr id="175" name="Google Shape;175;p11"/>
          <p:cNvGrpSpPr/>
          <p:nvPr/>
        </p:nvGrpSpPr>
        <p:grpSpPr>
          <a:xfrm>
            <a:off x="1028700" y="7690122"/>
            <a:ext cx="7315200" cy="1460264"/>
            <a:chOff x="0" y="57150"/>
            <a:chExt cx="9753600" cy="1947018"/>
          </a:xfrm>
        </p:grpSpPr>
        <p:sp>
          <p:nvSpPr>
            <p:cNvPr id="176" name="Google Shape;176;p11"/>
            <p:cNvSpPr txBox="1"/>
            <p:nvPr/>
          </p:nvSpPr>
          <p:spPr>
            <a:xfrm>
              <a:off x="0" y="57150"/>
              <a:ext cx="9753600" cy="665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3600" u="none" cap="none" strike="noStrike">
                  <a:solidFill>
                    <a:srgbClr val="FFE518"/>
                  </a:solidFill>
                  <a:latin typeface="Inter"/>
                  <a:ea typeface="Inter"/>
                  <a:cs typeface="Inter"/>
                  <a:sym typeface="Inter"/>
                </a:rPr>
                <a:t>Why we do it?</a:t>
              </a:r>
              <a:endParaRPr/>
            </a:p>
          </p:txBody>
        </p:sp>
        <p:sp>
          <p:nvSpPr>
            <p:cNvPr id="177" name="Google Shape;177;p11"/>
            <p:cNvSpPr txBox="1"/>
            <p:nvPr/>
          </p:nvSpPr>
          <p:spPr>
            <a:xfrm>
              <a:off x="0" y="840468"/>
              <a:ext cx="97536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grpSp>
      <p:grpSp>
        <p:nvGrpSpPr>
          <p:cNvPr id="178" name="Google Shape;178;p11"/>
          <p:cNvGrpSpPr/>
          <p:nvPr/>
        </p:nvGrpSpPr>
        <p:grpSpPr>
          <a:xfrm>
            <a:off x="9944161" y="7690122"/>
            <a:ext cx="7315200" cy="1460264"/>
            <a:chOff x="0" y="57150"/>
            <a:chExt cx="9753600" cy="1947018"/>
          </a:xfrm>
        </p:grpSpPr>
        <p:sp>
          <p:nvSpPr>
            <p:cNvPr id="179" name="Google Shape;179;p11"/>
            <p:cNvSpPr txBox="1"/>
            <p:nvPr/>
          </p:nvSpPr>
          <p:spPr>
            <a:xfrm>
              <a:off x="0" y="57150"/>
              <a:ext cx="9753600" cy="665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3600" u="none" cap="none" strike="noStrike">
                  <a:solidFill>
                    <a:srgbClr val="EEA6FF"/>
                  </a:solidFill>
                  <a:latin typeface="Inter"/>
                  <a:ea typeface="Inter"/>
                  <a:cs typeface="Inter"/>
                  <a:sym typeface="Inter"/>
                </a:rPr>
                <a:t>How we do it?</a:t>
              </a:r>
              <a:endParaRPr/>
            </a:p>
          </p:txBody>
        </p:sp>
        <p:sp>
          <p:nvSpPr>
            <p:cNvPr id="180" name="Google Shape;180;p11"/>
            <p:cNvSpPr txBox="1"/>
            <p:nvPr/>
          </p:nvSpPr>
          <p:spPr>
            <a:xfrm>
              <a:off x="0" y="840468"/>
              <a:ext cx="97536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gr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4" name="Shape 184"/>
        <p:cNvGrpSpPr/>
        <p:nvPr/>
      </p:nvGrpSpPr>
      <p:grpSpPr>
        <a:xfrm>
          <a:off x="0" y="0"/>
          <a:ext cx="0" cy="0"/>
          <a:chOff x="0" y="0"/>
          <a:chExt cx="0" cy="0"/>
        </a:xfrm>
      </p:grpSpPr>
      <p:grpSp>
        <p:nvGrpSpPr>
          <p:cNvPr id="185" name="Google Shape;185;p12"/>
          <p:cNvGrpSpPr/>
          <p:nvPr/>
        </p:nvGrpSpPr>
        <p:grpSpPr>
          <a:xfrm>
            <a:off x="512133" y="507760"/>
            <a:ext cx="8426624" cy="9271481"/>
            <a:chOff x="0" y="0"/>
            <a:chExt cx="2219358" cy="2441871"/>
          </a:xfrm>
        </p:grpSpPr>
        <p:sp>
          <p:nvSpPr>
            <p:cNvPr id="186" name="Google Shape;186;p12"/>
            <p:cNvSpPr/>
            <p:nvPr/>
          </p:nvSpPr>
          <p:spPr>
            <a:xfrm>
              <a:off x="0" y="0"/>
              <a:ext cx="2219358" cy="2441871"/>
            </a:xfrm>
            <a:custGeom>
              <a:rect b="b" l="l" r="r" t="t"/>
              <a:pathLst>
                <a:path extrusionOk="0" h="2441871" w="2219358">
                  <a:moveTo>
                    <a:pt x="46856" y="0"/>
                  </a:moveTo>
                  <a:lnTo>
                    <a:pt x="2172502" y="0"/>
                  </a:lnTo>
                  <a:cubicBezTo>
                    <a:pt x="2184929" y="0"/>
                    <a:pt x="2196847" y="4937"/>
                    <a:pt x="2205634" y="13724"/>
                  </a:cubicBezTo>
                  <a:cubicBezTo>
                    <a:pt x="2214421" y="22511"/>
                    <a:pt x="2219358" y="34429"/>
                    <a:pt x="2219358" y="46856"/>
                  </a:cubicBezTo>
                  <a:lnTo>
                    <a:pt x="2219358" y="2395015"/>
                  </a:lnTo>
                  <a:cubicBezTo>
                    <a:pt x="2219358" y="2420893"/>
                    <a:pt x="2198380" y="2441871"/>
                    <a:pt x="2172502" y="2441871"/>
                  </a:cubicBezTo>
                  <a:lnTo>
                    <a:pt x="46856" y="2441871"/>
                  </a:lnTo>
                  <a:cubicBezTo>
                    <a:pt x="20978" y="2441871"/>
                    <a:pt x="0" y="2420893"/>
                    <a:pt x="0" y="2395015"/>
                  </a:cubicBezTo>
                  <a:lnTo>
                    <a:pt x="0" y="46856"/>
                  </a:lnTo>
                  <a:cubicBezTo>
                    <a:pt x="0" y="20978"/>
                    <a:pt x="20978" y="0"/>
                    <a:pt x="46856"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2"/>
            <p:cNvSpPr txBox="1"/>
            <p:nvPr/>
          </p:nvSpPr>
          <p:spPr>
            <a:xfrm>
              <a:off x="0" y="28575"/>
              <a:ext cx="2219358" cy="241329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8" name="Google Shape;188;p12"/>
          <p:cNvSpPr txBox="1"/>
          <p:nvPr/>
        </p:nvSpPr>
        <p:spPr>
          <a:xfrm>
            <a:off x="1028700" y="2341223"/>
            <a:ext cx="73935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CB6CE6"/>
                </a:solidFill>
                <a:latin typeface="Inter"/>
                <a:ea typeface="Inter"/>
                <a:cs typeface="Inter"/>
                <a:sym typeface="Inter"/>
              </a:rPr>
              <a:t>Mission</a:t>
            </a:r>
            <a:endParaRPr/>
          </a:p>
        </p:txBody>
      </p:sp>
      <p:grpSp>
        <p:nvGrpSpPr>
          <p:cNvPr id="189" name="Google Shape;189;p12"/>
          <p:cNvGrpSpPr/>
          <p:nvPr/>
        </p:nvGrpSpPr>
        <p:grpSpPr>
          <a:xfrm>
            <a:off x="9349243" y="507760"/>
            <a:ext cx="8426624" cy="9271481"/>
            <a:chOff x="0" y="0"/>
            <a:chExt cx="2219358" cy="2441871"/>
          </a:xfrm>
        </p:grpSpPr>
        <p:sp>
          <p:nvSpPr>
            <p:cNvPr id="190" name="Google Shape;190;p12"/>
            <p:cNvSpPr/>
            <p:nvPr/>
          </p:nvSpPr>
          <p:spPr>
            <a:xfrm>
              <a:off x="0" y="0"/>
              <a:ext cx="2219358" cy="2441871"/>
            </a:xfrm>
            <a:custGeom>
              <a:rect b="b" l="l" r="r" t="t"/>
              <a:pathLst>
                <a:path extrusionOk="0" h="2441871" w="2219358">
                  <a:moveTo>
                    <a:pt x="46856" y="0"/>
                  </a:moveTo>
                  <a:lnTo>
                    <a:pt x="2172502" y="0"/>
                  </a:lnTo>
                  <a:cubicBezTo>
                    <a:pt x="2184929" y="0"/>
                    <a:pt x="2196847" y="4937"/>
                    <a:pt x="2205634" y="13724"/>
                  </a:cubicBezTo>
                  <a:cubicBezTo>
                    <a:pt x="2214421" y="22511"/>
                    <a:pt x="2219358" y="34429"/>
                    <a:pt x="2219358" y="46856"/>
                  </a:cubicBezTo>
                  <a:lnTo>
                    <a:pt x="2219358" y="2395015"/>
                  </a:lnTo>
                  <a:cubicBezTo>
                    <a:pt x="2219358" y="2420893"/>
                    <a:pt x="2198380" y="2441871"/>
                    <a:pt x="2172502" y="2441871"/>
                  </a:cubicBezTo>
                  <a:lnTo>
                    <a:pt x="46856" y="2441871"/>
                  </a:lnTo>
                  <a:cubicBezTo>
                    <a:pt x="20978" y="2441871"/>
                    <a:pt x="0" y="2420893"/>
                    <a:pt x="0" y="2395015"/>
                  </a:cubicBezTo>
                  <a:lnTo>
                    <a:pt x="0" y="46856"/>
                  </a:lnTo>
                  <a:cubicBezTo>
                    <a:pt x="0" y="20978"/>
                    <a:pt x="20978" y="0"/>
                    <a:pt x="46856"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2"/>
            <p:cNvSpPr txBox="1"/>
            <p:nvPr/>
          </p:nvSpPr>
          <p:spPr>
            <a:xfrm>
              <a:off x="0" y="28575"/>
              <a:ext cx="2219358" cy="241329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2" name="Google Shape;192;p12"/>
          <p:cNvSpPr txBox="1"/>
          <p:nvPr/>
        </p:nvSpPr>
        <p:spPr>
          <a:xfrm>
            <a:off x="9865809" y="2340213"/>
            <a:ext cx="73935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12BBFE"/>
                </a:solidFill>
                <a:latin typeface="Inter"/>
                <a:ea typeface="Inter"/>
                <a:cs typeface="Inter"/>
                <a:sym typeface="Inter"/>
              </a:rPr>
              <a:t>Vision</a:t>
            </a:r>
            <a:endParaRPr/>
          </a:p>
        </p:txBody>
      </p:sp>
      <p:sp>
        <p:nvSpPr>
          <p:cNvPr id="193" name="Google Shape;193;p12"/>
          <p:cNvSpPr txBox="1"/>
          <p:nvPr/>
        </p:nvSpPr>
        <p:spPr>
          <a:xfrm>
            <a:off x="1028700" y="4334827"/>
            <a:ext cx="7393500" cy="2909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Enter your grand vision statement!</a:t>
            </a:r>
            <a:endParaRPr/>
          </a:p>
          <a:p>
            <a:pPr indent="0" lvl="0" marL="0" marR="0" rtl="0" algn="ctr">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94" name="Google Shape;194;p12"/>
          <p:cNvSpPr txBox="1"/>
          <p:nvPr/>
        </p:nvSpPr>
        <p:spPr>
          <a:xfrm>
            <a:off x="9865809" y="4334827"/>
            <a:ext cx="7393500" cy="2909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Enter your grand vision statement!</a:t>
            </a:r>
            <a:endParaRPr/>
          </a:p>
          <a:p>
            <a:pPr indent="0" lvl="0" marL="0" marR="0" rtl="0" algn="ctr">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8" name="Shape 198"/>
        <p:cNvGrpSpPr/>
        <p:nvPr/>
      </p:nvGrpSpPr>
      <p:grpSpPr>
        <a:xfrm>
          <a:off x="0" y="0"/>
          <a:ext cx="0" cy="0"/>
          <a:chOff x="0" y="0"/>
          <a:chExt cx="0" cy="0"/>
        </a:xfrm>
      </p:grpSpPr>
      <p:grpSp>
        <p:nvGrpSpPr>
          <p:cNvPr id="199" name="Google Shape;199;p13"/>
          <p:cNvGrpSpPr/>
          <p:nvPr/>
        </p:nvGrpSpPr>
        <p:grpSpPr>
          <a:xfrm>
            <a:off x="512133" y="507760"/>
            <a:ext cx="17263734" cy="9271481"/>
            <a:chOff x="0" y="0"/>
            <a:chExt cx="4546827" cy="2441871"/>
          </a:xfrm>
        </p:grpSpPr>
        <p:sp>
          <p:nvSpPr>
            <p:cNvPr id="200" name="Google Shape;200;p13"/>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txBox="1"/>
            <p:nvPr/>
          </p:nvSpPr>
          <p:spPr>
            <a:xfrm>
              <a:off x="0" y="28575"/>
              <a:ext cx="4546827" cy="241329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2" name="Google Shape;202;p13"/>
          <p:cNvPicPr preferRelativeResize="0"/>
          <p:nvPr/>
        </p:nvPicPr>
        <p:blipFill>
          <a:blip r:embed="rId3">
            <a:alphaModFix/>
          </a:blip>
          <a:stretch>
            <a:fillRect/>
          </a:stretch>
        </p:blipFill>
        <p:spPr>
          <a:xfrm>
            <a:off x="3499800" y="507750"/>
            <a:ext cx="11643224" cy="9258787"/>
          </a:xfrm>
          <a:prstGeom prst="rect">
            <a:avLst/>
          </a:prstGeom>
          <a:noFill/>
          <a:ln>
            <a:noFill/>
          </a:ln>
        </p:spPr>
      </p:pic>
      <p:sp>
        <p:nvSpPr>
          <p:cNvPr id="203" name="Google Shape;203;p13"/>
          <p:cNvSpPr txBox="1"/>
          <p:nvPr/>
        </p:nvSpPr>
        <p:spPr>
          <a:xfrm>
            <a:off x="1796271" y="4090947"/>
            <a:ext cx="14695500" cy="2240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8194" u="none" cap="none" strike="noStrike">
                <a:solidFill>
                  <a:srgbClr val="FFFFFF"/>
                </a:solidFill>
                <a:latin typeface="Inter"/>
                <a:ea typeface="Inter"/>
                <a:cs typeface="Inter"/>
                <a:sym typeface="Inter"/>
              </a:rPr>
              <a:t>About Us</a:t>
            </a:r>
            <a:endParaRPr/>
          </a:p>
        </p:txBody>
      </p:sp>
      <p:sp>
        <p:nvSpPr>
          <p:cNvPr id="204" name="Google Shape;204;p13"/>
          <p:cNvSpPr txBox="1"/>
          <p:nvPr/>
        </p:nvSpPr>
        <p:spPr>
          <a:xfrm>
            <a:off x="1104900" y="874395"/>
            <a:ext cx="1349490"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FFFFFF"/>
                </a:solidFill>
                <a:latin typeface="Inter"/>
                <a:ea typeface="Inter"/>
                <a:cs typeface="Inter"/>
                <a:sym typeface="Inter"/>
              </a:rPr>
              <a:t>Brand</a:t>
            </a:r>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8" name="Shape 208"/>
        <p:cNvGrpSpPr/>
        <p:nvPr/>
      </p:nvGrpSpPr>
      <p:grpSpPr>
        <a:xfrm>
          <a:off x="0" y="0"/>
          <a:ext cx="0" cy="0"/>
          <a:chOff x="0" y="0"/>
          <a:chExt cx="0" cy="0"/>
        </a:xfrm>
      </p:grpSpPr>
      <p:grpSp>
        <p:nvGrpSpPr>
          <p:cNvPr id="209" name="Google Shape;209;p14"/>
          <p:cNvGrpSpPr/>
          <p:nvPr/>
        </p:nvGrpSpPr>
        <p:grpSpPr>
          <a:xfrm>
            <a:off x="9427594" y="507760"/>
            <a:ext cx="8348273" cy="3954690"/>
            <a:chOff x="0" y="0"/>
            <a:chExt cx="2198722" cy="1041564"/>
          </a:xfrm>
        </p:grpSpPr>
        <p:sp>
          <p:nvSpPr>
            <p:cNvPr id="210" name="Google Shape;210;p14"/>
            <p:cNvSpPr/>
            <p:nvPr/>
          </p:nvSpPr>
          <p:spPr>
            <a:xfrm>
              <a:off x="0" y="0"/>
              <a:ext cx="2198722" cy="1041564"/>
            </a:xfrm>
            <a:custGeom>
              <a:rect b="b" l="l" r="r" t="t"/>
              <a:pathLst>
                <a:path extrusionOk="0" h="1041564" w="2198722">
                  <a:moveTo>
                    <a:pt x="47296" y="0"/>
                  </a:moveTo>
                  <a:lnTo>
                    <a:pt x="2151426" y="0"/>
                  </a:lnTo>
                  <a:cubicBezTo>
                    <a:pt x="2177547" y="0"/>
                    <a:pt x="2198722" y="21175"/>
                    <a:pt x="2198722" y="47296"/>
                  </a:cubicBezTo>
                  <a:lnTo>
                    <a:pt x="2198722" y="994269"/>
                  </a:lnTo>
                  <a:cubicBezTo>
                    <a:pt x="2198722" y="1006812"/>
                    <a:pt x="2193739" y="1018842"/>
                    <a:pt x="2184869" y="1027712"/>
                  </a:cubicBezTo>
                  <a:cubicBezTo>
                    <a:pt x="2176000" y="1036581"/>
                    <a:pt x="2163970" y="1041564"/>
                    <a:pt x="2151426" y="1041564"/>
                  </a:cubicBezTo>
                  <a:lnTo>
                    <a:pt x="47296" y="1041564"/>
                  </a:lnTo>
                  <a:cubicBezTo>
                    <a:pt x="34752" y="1041564"/>
                    <a:pt x="22722" y="1036581"/>
                    <a:pt x="13853" y="1027712"/>
                  </a:cubicBezTo>
                  <a:cubicBezTo>
                    <a:pt x="4983" y="1018842"/>
                    <a:pt x="0" y="1006812"/>
                    <a:pt x="0" y="994269"/>
                  </a:cubicBezTo>
                  <a:lnTo>
                    <a:pt x="0" y="47296"/>
                  </a:lnTo>
                  <a:cubicBezTo>
                    <a:pt x="0" y="34752"/>
                    <a:pt x="4983" y="22722"/>
                    <a:pt x="13853" y="13853"/>
                  </a:cubicBezTo>
                  <a:cubicBezTo>
                    <a:pt x="22722" y="4983"/>
                    <a:pt x="34752" y="0"/>
                    <a:pt x="47296"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4"/>
            <p:cNvSpPr txBox="1"/>
            <p:nvPr/>
          </p:nvSpPr>
          <p:spPr>
            <a:xfrm>
              <a:off x="0" y="28575"/>
              <a:ext cx="2198722" cy="10129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2" name="Google Shape;212;p14"/>
          <p:cNvPicPr preferRelativeResize="0"/>
          <p:nvPr/>
        </p:nvPicPr>
        <p:blipFill>
          <a:blip r:embed="rId3">
            <a:alphaModFix/>
          </a:blip>
          <a:stretch>
            <a:fillRect/>
          </a:stretch>
        </p:blipFill>
        <p:spPr>
          <a:xfrm>
            <a:off x="9435514" y="507750"/>
            <a:ext cx="8340300" cy="3954600"/>
          </a:xfrm>
          <a:prstGeom prst="roundRect">
            <a:avLst>
              <a:gd fmla="val 4513" name="adj"/>
            </a:avLst>
          </a:prstGeom>
          <a:noFill/>
          <a:ln>
            <a:noFill/>
          </a:ln>
        </p:spPr>
      </p:pic>
      <p:grpSp>
        <p:nvGrpSpPr>
          <p:cNvPr id="213" name="Google Shape;213;p14"/>
          <p:cNvGrpSpPr/>
          <p:nvPr/>
        </p:nvGrpSpPr>
        <p:grpSpPr>
          <a:xfrm>
            <a:off x="512133" y="507760"/>
            <a:ext cx="8631871" cy="2596202"/>
            <a:chOff x="0" y="0"/>
            <a:chExt cx="2273414" cy="683773"/>
          </a:xfrm>
        </p:grpSpPr>
        <p:sp>
          <p:nvSpPr>
            <p:cNvPr id="214" name="Google Shape;214;p14"/>
            <p:cNvSpPr/>
            <p:nvPr/>
          </p:nvSpPr>
          <p:spPr>
            <a:xfrm>
              <a:off x="0" y="0"/>
              <a:ext cx="2273414" cy="683773"/>
            </a:xfrm>
            <a:custGeom>
              <a:rect b="b" l="l" r="r" t="t"/>
              <a:pathLst>
                <a:path extrusionOk="0" h="683773" w="2273414">
                  <a:moveTo>
                    <a:pt x="45742" y="0"/>
                  </a:moveTo>
                  <a:lnTo>
                    <a:pt x="2227672" y="0"/>
                  </a:lnTo>
                  <a:cubicBezTo>
                    <a:pt x="2239803" y="0"/>
                    <a:pt x="2251438" y="4819"/>
                    <a:pt x="2260016" y="13397"/>
                  </a:cubicBezTo>
                  <a:cubicBezTo>
                    <a:pt x="2268594" y="21976"/>
                    <a:pt x="2273414" y="33610"/>
                    <a:pt x="2273414" y="45742"/>
                  </a:cubicBezTo>
                  <a:lnTo>
                    <a:pt x="2273414" y="638031"/>
                  </a:lnTo>
                  <a:cubicBezTo>
                    <a:pt x="2273414" y="650163"/>
                    <a:pt x="2268594" y="661798"/>
                    <a:pt x="2260016" y="670376"/>
                  </a:cubicBezTo>
                  <a:cubicBezTo>
                    <a:pt x="2251438" y="678954"/>
                    <a:pt x="2239803" y="683773"/>
                    <a:pt x="2227672" y="683773"/>
                  </a:cubicBezTo>
                  <a:lnTo>
                    <a:pt x="45742" y="683773"/>
                  </a:lnTo>
                  <a:cubicBezTo>
                    <a:pt x="33610" y="683773"/>
                    <a:pt x="21976" y="678954"/>
                    <a:pt x="13397" y="670376"/>
                  </a:cubicBezTo>
                  <a:cubicBezTo>
                    <a:pt x="4819" y="661798"/>
                    <a:pt x="0" y="650163"/>
                    <a:pt x="0" y="638031"/>
                  </a:cubicBezTo>
                  <a:lnTo>
                    <a:pt x="0" y="45742"/>
                  </a:lnTo>
                  <a:cubicBezTo>
                    <a:pt x="0" y="33610"/>
                    <a:pt x="4819" y="21976"/>
                    <a:pt x="13397" y="13397"/>
                  </a:cubicBezTo>
                  <a:cubicBezTo>
                    <a:pt x="21976" y="4819"/>
                    <a:pt x="33610" y="0"/>
                    <a:pt x="45742"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4"/>
            <p:cNvSpPr txBox="1"/>
            <p:nvPr/>
          </p:nvSpPr>
          <p:spPr>
            <a:xfrm>
              <a:off x="0" y="28575"/>
              <a:ext cx="2273413" cy="65519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4"/>
          <p:cNvGrpSpPr/>
          <p:nvPr/>
        </p:nvGrpSpPr>
        <p:grpSpPr>
          <a:xfrm>
            <a:off x="512133" y="3622301"/>
            <a:ext cx="8631871" cy="6156939"/>
            <a:chOff x="0" y="0"/>
            <a:chExt cx="2273414" cy="1621581"/>
          </a:xfrm>
        </p:grpSpPr>
        <p:sp>
          <p:nvSpPr>
            <p:cNvPr id="217" name="Google Shape;217;p14"/>
            <p:cNvSpPr/>
            <p:nvPr/>
          </p:nvSpPr>
          <p:spPr>
            <a:xfrm>
              <a:off x="0" y="0"/>
              <a:ext cx="2273414" cy="1621581"/>
            </a:xfrm>
            <a:custGeom>
              <a:rect b="b" l="l" r="r" t="t"/>
              <a:pathLst>
                <a:path extrusionOk="0" h="1621581" w="2273414">
                  <a:moveTo>
                    <a:pt x="45742" y="0"/>
                  </a:moveTo>
                  <a:lnTo>
                    <a:pt x="2227672" y="0"/>
                  </a:lnTo>
                  <a:cubicBezTo>
                    <a:pt x="2239803" y="0"/>
                    <a:pt x="2251438" y="4819"/>
                    <a:pt x="2260016" y="13397"/>
                  </a:cubicBezTo>
                  <a:cubicBezTo>
                    <a:pt x="2268594" y="21976"/>
                    <a:pt x="2273414" y="33610"/>
                    <a:pt x="2273414" y="45742"/>
                  </a:cubicBezTo>
                  <a:lnTo>
                    <a:pt x="2273414" y="1575839"/>
                  </a:lnTo>
                  <a:cubicBezTo>
                    <a:pt x="2273414" y="1587970"/>
                    <a:pt x="2268594" y="1599605"/>
                    <a:pt x="2260016" y="1608183"/>
                  </a:cubicBezTo>
                  <a:cubicBezTo>
                    <a:pt x="2251438" y="1616761"/>
                    <a:pt x="2239803" y="1621581"/>
                    <a:pt x="2227672" y="1621581"/>
                  </a:cubicBezTo>
                  <a:lnTo>
                    <a:pt x="45742" y="1621581"/>
                  </a:lnTo>
                  <a:cubicBezTo>
                    <a:pt x="33610" y="1621581"/>
                    <a:pt x="21976" y="1616761"/>
                    <a:pt x="13397" y="1608183"/>
                  </a:cubicBezTo>
                  <a:cubicBezTo>
                    <a:pt x="4819" y="1599605"/>
                    <a:pt x="0" y="1587970"/>
                    <a:pt x="0" y="1575839"/>
                  </a:cubicBezTo>
                  <a:lnTo>
                    <a:pt x="0" y="45742"/>
                  </a:lnTo>
                  <a:cubicBezTo>
                    <a:pt x="0" y="33610"/>
                    <a:pt x="4819" y="21976"/>
                    <a:pt x="13397" y="13397"/>
                  </a:cubicBezTo>
                  <a:cubicBezTo>
                    <a:pt x="21976" y="4819"/>
                    <a:pt x="33610" y="0"/>
                    <a:pt x="45742"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4"/>
            <p:cNvSpPr txBox="1"/>
            <p:nvPr/>
          </p:nvSpPr>
          <p:spPr>
            <a:xfrm>
              <a:off x="0" y="28575"/>
              <a:ext cx="2273413" cy="159300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4"/>
          <p:cNvGrpSpPr/>
          <p:nvPr/>
        </p:nvGrpSpPr>
        <p:grpSpPr>
          <a:xfrm>
            <a:off x="9427594" y="4911331"/>
            <a:ext cx="8348273" cy="4867909"/>
            <a:chOff x="0" y="0"/>
            <a:chExt cx="2198722" cy="1282083"/>
          </a:xfrm>
        </p:grpSpPr>
        <p:sp>
          <p:nvSpPr>
            <p:cNvPr id="220" name="Google Shape;220;p14"/>
            <p:cNvSpPr/>
            <p:nvPr/>
          </p:nvSpPr>
          <p:spPr>
            <a:xfrm>
              <a:off x="0" y="0"/>
              <a:ext cx="2198722" cy="1282083"/>
            </a:xfrm>
            <a:custGeom>
              <a:rect b="b" l="l" r="r" t="t"/>
              <a:pathLst>
                <a:path extrusionOk="0" h="1282083" w="2198722">
                  <a:moveTo>
                    <a:pt x="47296" y="0"/>
                  </a:moveTo>
                  <a:lnTo>
                    <a:pt x="2151426" y="0"/>
                  </a:lnTo>
                  <a:cubicBezTo>
                    <a:pt x="2177547" y="0"/>
                    <a:pt x="2198722" y="21175"/>
                    <a:pt x="2198722" y="47296"/>
                  </a:cubicBezTo>
                  <a:lnTo>
                    <a:pt x="2198722" y="1234787"/>
                  </a:lnTo>
                  <a:cubicBezTo>
                    <a:pt x="2198722" y="1247331"/>
                    <a:pt x="2193739" y="1259361"/>
                    <a:pt x="2184869" y="1268230"/>
                  </a:cubicBezTo>
                  <a:cubicBezTo>
                    <a:pt x="2176000" y="1277100"/>
                    <a:pt x="2163970" y="1282083"/>
                    <a:pt x="2151426" y="1282083"/>
                  </a:cubicBezTo>
                  <a:lnTo>
                    <a:pt x="47296" y="1282083"/>
                  </a:lnTo>
                  <a:cubicBezTo>
                    <a:pt x="34752" y="1282083"/>
                    <a:pt x="22722" y="1277100"/>
                    <a:pt x="13853" y="1268230"/>
                  </a:cubicBezTo>
                  <a:cubicBezTo>
                    <a:pt x="4983" y="1259361"/>
                    <a:pt x="0" y="1247331"/>
                    <a:pt x="0" y="1234787"/>
                  </a:cubicBezTo>
                  <a:lnTo>
                    <a:pt x="0" y="47296"/>
                  </a:lnTo>
                  <a:cubicBezTo>
                    <a:pt x="0" y="34752"/>
                    <a:pt x="4983" y="22722"/>
                    <a:pt x="13853" y="13853"/>
                  </a:cubicBezTo>
                  <a:cubicBezTo>
                    <a:pt x="22722" y="4983"/>
                    <a:pt x="34752" y="0"/>
                    <a:pt x="47296" y="0"/>
                  </a:cubicBezTo>
                  <a:close/>
                </a:path>
              </a:pathLst>
            </a:custGeom>
            <a:solidFill>
              <a:srgbClr val="1B1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4"/>
            <p:cNvSpPr txBox="1"/>
            <p:nvPr/>
          </p:nvSpPr>
          <p:spPr>
            <a:xfrm>
              <a:off x="0" y="28575"/>
              <a:ext cx="2198722" cy="125350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14"/>
          <p:cNvSpPr txBox="1"/>
          <p:nvPr/>
        </p:nvSpPr>
        <p:spPr>
          <a:xfrm>
            <a:off x="9942256" y="5746991"/>
            <a:ext cx="7318800" cy="3491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a:t>
            </a:r>
            <a:endParaRPr/>
          </a:p>
          <a:p>
            <a:pPr indent="0" lvl="0" marL="0" marR="0" rtl="0" algn="ctr">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a:t>
            </a:r>
            <a:endParaRPr/>
          </a:p>
        </p:txBody>
      </p:sp>
      <p:sp>
        <p:nvSpPr>
          <p:cNvPr id="223" name="Google Shape;223;p14"/>
          <p:cNvSpPr txBox="1"/>
          <p:nvPr/>
        </p:nvSpPr>
        <p:spPr>
          <a:xfrm>
            <a:off x="1028700" y="1200150"/>
            <a:ext cx="75987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E518"/>
                </a:solidFill>
                <a:latin typeface="Inter"/>
                <a:ea typeface="Inter"/>
                <a:cs typeface="Inter"/>
                <a:sym typeface="Inter"/>
              </a:rPr>
              <a:t>Our History</a:t>
            </a:r>
            <a:endParaRPr/>
          </a:p>
        </p:txBody>
      </p:sp>
      <p:sp>
        <p:nvSpPr>
          <p:cNvPr id="224" name="Google Shape;224;p14"/>
          <p:cNvSpPr txBox="1"/>
          <p:nvPr/>
        </p:nvSpPr>
        <p:spPr>
          <a:xfrm>
            <a:off x="1506583" y="5171488"/>
            <a:ext cx="6642968" cy="210293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5673" u="none" cap="none" strike="noStrike">
                <a:solidFill>
                  <a:srgbClr val="FFFFFF"/>
                </a:solidFill>
                <a:latin typeface="Inter"/>
                <a:ea typeface="Inter"/>
                <a:cs typeface="Inter"/>
                <a:sym typeface="Inter"/>
              </a:rPr>
              <a:t>09:00</a:t>
            </a:r>
            <a:endParaRPr/>
          </a:p>
        </p:txBody>
      </p:sp>
      <p:sp>
        <p:nvSpPr>
          <p:cNvPr id="225" name="Google Shape;225;p14"/>
          <p:cNvSpPr txBox="1"/>
          <p:nvPr/>
        </p:nvSpPr>
        <p:spPr>
          <a:xfrm>
            <a:off x="1170497" y="7495064"/>
            <a:ext cx="7315139"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a:ea typeface="Inter"/>
                <a:cs typeface="Inter"/>
                <a:sym typeface="Inter"/>
              </a:rPr>
              <a:t>Monday</a:t>
            </a:r>
            <a:endParaRPr/>
          </a:p>
        </p:txBody>
      </p:sp>
      <p:sp>
        <p:nvSpPr>
          <p:cNvPr id="226" name="Google Shape;226;p14"/>
          <p:cNvSpPr txBox="1"/>
          <p:nvPr/>
        </p:nvSpPr>
        <p:spPr>
          <a:xfrm>
            <a:off x="1170497" y="8188144"/>
            <a:ext cx="7315139" cy="3276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ABABAB"/>
                </a:solidFill>
                <a:latin typeface="Inter"/>
                <a:ea typeface="Inter"/>
                <a:cs typeface="Inter"/>
                <a:sym typeface="Inter"/>
              </a:rPr>
              <a:t>April 15, 1997</a:t>
            </a:r>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0" name="Shape 230"/>
        <p:cNvGrpSpPr/>
        <p:nvPr/>
      </p:nvGrpSpPr>
      <p:grpSpPr>
        <a:xfrm>
          <a:off x="0" y="0"/>
          <a:ext cx="0" cy="0"/>
          <a:chOff x="0" y="0"/>
          <a:chExt cx="0" cy="0"/>
        </a:xfrm>
      </p:grpSpPr>
      <p:pic>
        <p:nvPicPr>
          <p:cNvPr id="231" name="Google Shape;231;p15"/>
          <p:cNvPicPr preferRelativeResize="0"/>
          <p:nvPr/>
        </p:nvPicPr>
        <p:blipFill>
          <a:blip r:embed="rId3">
            <a:alphaModFix/>
          </a:blip>
          <a:stretch>
            <a:fillRect/>
          </a:stretch>
        </p:blipFill>
        <p:spPr>
          <a:xfrm>
            <a:off x="512125" y="507750"/>
            <a:ext cx="5202900" cy="6051000"/>
          </a:xfrm>
          <a:prstGeom prst="roundRect">
            <a:avLst>
              <a:gd fmla="val 8464" name="adj"/>
            </a:avLst>
          </a:prstGeom>
          <a:noFill/>
          <a:ln>
            <a:noFill/>
          </a:ln>
        </p:spPr>
      </p:pic>
      <p:pic>
        <p:nvPicPr>
          <p:cNvPr id="232" name="Google Shape;232;p15"/>
          <p:cNvPicPr preferRelativeResize="0"/>
          <p:nvPr/>
        </p:nvPicPr>
        <p:blipFill>
          <a:blip r:embed="rId4">
            <a:alphaModFix/>
          </a:blip>
          <a:stretch>
            <a:fillRect/>
          </a:stretch>
        </p:blipFill>
        <p:spPr>
          <a:xfrm>
            <a:off x="5963425" y="510125"/>
            <a:ext cx="6359700" cy="2819400"/>
          </a:xfrm>
          <a:prstGeom prst="roundRect">
            <a:avLst>
              <a:gd fmla="val 13711" name="adj"/>
            </a:avLst>
          </a:prstGeom>
          <a:noFill/>
          <a:ln>
            <a:noFill/>
          </a:ln>
        </p:spPr>
      </p:pic>
      <p:pic>
        <p:nvPicPr>
          <p:cNvPr id="233" name="Google Shape;233;p15"/>
          <p:cNvPicPr preferRelativeResize="0"/>
          <p:nvPr/>
        </p:nvPicPr>
        <p:blipFill>
          <a:blip r:embed="rId5">
            <a:alphaModFix/>
          </a:blip>
          <a:stretch>
            <a:fillRect/>
          </a:stretch>
        </p:blipFill>
        <p:spPr>
          <a:xfrm>
            <a:off x="12571450" y="510125"/>
            <a:ext cx="5202900" cy="2816100"/>
          </a:xfrm>
          <a:prstGeom prst="roundRect">
            <a:avLst>
              <a:gd fmla="val 12764" name="adj"/>
            </a:avLst>
          </a:prstGeom>
          <a:noFill/>
          <a:ln>
            <a:noFill/>
          </a:ln>
        </p:spPr>
      </p:pic>
      <p:pic>
        <p:nvPicPr>
          <p:cNvPr id="234" name="Google Shape;234;p15"/>
          <p:cNvPicPr preferRelativeResize="0"/>
          <p:nvPr/>
        </p:nvPicPr>
        <p:blipFill>
          <a:blip r:embed="rId6">
            <a:alphaModFix/>
          </a:blip>
          <a:stretch>
            <a:fillRect/>
          </a:stretch>
        </p:blipFill>
        <p:spPr>
          <a:xfrm>
            <a:off x="12571425" y="3757958"/>
            <a:ext cx="5202900" cy="6023700"/>
          </a:xfrm>
          <a:prstGeom prst="roundRect">
            <a:avLst>
              <a:gd fmla="val 9129" name="adj"/>
            </a:avLst>
          </a:prstGeom>
          <a:noFill/>
          <a:ln>
            <a:noFill/>
          </a:ln>
        </p:spPr>
      </p:pic>
      <p:pic>
        <p:nvPicPr>
          <p:cNvPr id="235" name="Google Shape;235;p15"/>
          <p:cNvPicPr preferRelativeResize="0"/>
          <p:nvPr/>
        </p:nvPicPr>
        <p:blipFill>
          <a:blip r:embed="rId7">
            <a:alphaModFix/>
          </a:blip>
          <a:stretch>
            <a:fillRect/>
          </a:stretch>
        </p:blipFill>
        <p:spPr>
          <a:xfrm>
            <a:off x="512125" y="6956306"/>
            <a:ext cx="5202900" cy="2823000"/>
          </a:xfrm>
          <a:prstGeom prst="roundRect">
            <a:avLst>
              <a:gd fmla="val 13555" name="adj"/>
            </a:avLst>
          </a:prstGeom>
          <a:noFill/>
          <a:ln>
            <a:noFill/>
          </a:ln>
        </p:spPr>
      </p:pic>
      <p:pic>
        <p:nvPicPr>
          <p:cNvPr id="236" name="Google Shape;236;p15"/>
          <p:cNvPicPr preferRelativeResize="0"/>
          <p:nvPr/>
        </p:nvPicPr>
        <p:blipFill>
          <a:blip r:embed="rId8">
            <a:alphaModFix/>
          </a:blip>
          <a:stretch>
            <a:fillRect/>
          </a:stretch>
        </p:blipFill>
        <p:spPr>
          <a:xfrm>
            <a:off x="5964225" y="6959818"/>
            <a:ext cx="6359400" cy="2819400"/>
          </a:xfrm>
          <a:prstGeom prst="roundRect">
            <a:avLst>
              <a:gd fmla="val 10611" name="adj"/>
            </a:avLst>
          </a:prstGeom>
          <a:noFill/>
          <a:ln>
            <a:noFill/>
          </a:ln>
        </p:spPr>
      </p:pic>
      <p:grpSp>
        <p:nvGrpSpPr>
          <p:cNvPr id="237" name="Google Shape;237;p15"/>
          <p:cNvGrpSpPr/>
          <p:nvPr/>
        </p:nvGrpSpPr>
        <p:grpSpPr>
          <a:xfrm>
            <a:off x="5964232" y="3740343"/>
            <a:ext cx="6359535" cy="2806314"/>
            <a:chOff x="0" y="0"/>
            <a:chExt cx="1674939" cy="739112"/>
          </a:xfrm>
        </p:grpSpPr>
        <p:sp>
          <p:nvSpPr>
            <p:cNvPr id="238" name="Google Shape;238;p15"/>
            <p:cNvSpPr/>
            <p:nvPr/>
          </p:nvSpPr>
          <p:spPr>
            <a:xfrm>
              <a:off x="0" y="0"/>
              <a:ext cx="1674939" cy="739112"/>
            </a:xfrm>
            <a:custGeom>
              <a:rect b="b" l="l" r="r" t="t"/>
              <a:pathLst>
                <a:path extrusionOk="0" h="739112" w="1674939">
                  <a:moveTo>
                    <a:pt x="62086" y="0"/>
                  </a:moveTo>
                  <a:lnTo>
                    <a:pt x="1612853" y="0"/>
                  </a:lnTo>
                  <a:cubicBezTo>
                    <a:pt x="1629320" y="0"/>
                    <a:pt x="1645112" y="6541"/>
                    <a:pt x="1656755" y="18185"/>
                  </a:cubicBezTo>
                  <a:cubicBezTo>
                    <a:pt x="1668398" y="29828"/>
                    <a:pt x="1674939" y="45620"/>
                    <a:pt x="1674939" y="62086"/>
                  </a:cubicBezTo>
                  <a:lnTo>
                    <a:pt x="1674939" y="677026"/>
                  </a:lnTo>
                  <a:cubicBezTo>
                    <a:pt x="1674939" y="711315"/>
                    <a:pt x="1647143" y="739112"/>
                    <a:pt x="1612853" y="739112"/>
                  </a:cubicBezTo>
                  <a:lnTo>
                    <a:pt x="62086" y="739112"/>
                  </a:lnTo>
                  <a:cubicBezTo>
                    <a:pt x="45620" y="739112"/>
                    <a:pt x="29828" y="732570"/>
                    <a:pt x="18185" y="720927"/>
                  </a:cubicBezTo>
                  <a:cubicBezTo>
                    <a:pt x="6541" y="709284"/>
                    <a:pt x="0" y="693492"/>
                    <a:pt x="0" y="677026"/>
                  </a:cubicBezTo>
                  <a:lnTo>
                    <a:pt x="0" y="62086"/>
                  </a:lnTo>
                  <a:cubicBezTo>
                    <a:pt x="0" y="45620"/>
                    <a:pt x="6541" y="29828"/>
                    <a:pt x="18185" y="18185"/>
                  </a:cubicBezTo>
                  <a:cubicBezTo>
                    <a:pt x="29828" y="6541"/>
                    <a:pt x="45620" y="0"/>
                    <a:pt x="62086" y="0"/>
                  </a:cubicBezTo>
                  <a:close/>
                </a:path>
              </a:pathLst>
            </a:custGeom>
            <a:gradFill>
              <a:gsLst>
                <a:gs pos="0">
                  <a:srgbClr val="1B1B1B"/>
                </a:gs>
                <a:gs pos="50000">
                  <a:srgbClr val="1B1B1B"/>
                </a:gs>
                <a:gs pos="100000">
                  <a:srgbClr val="626262">
                    <a:alpha val="23921"/>
                  </a:srgbClr>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
            <p:cNvSpPr txBox="1"/>
            <p:nvPr/>
          </p:nvSpPr>
          <p:spPr>
            <a:xfrm>
              <a:off x="0" y="28575"/>
              <a:ext cx="1674939" cy="71053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0" name="Google Shape;240;p15"/>
          <p:cNvSpPr txBox="1"/>
          <p:nvPr/>
        </p:nvSpPr>
        <p:spPr>
          <a:xfrm>
            <a:off x="6137263" y="4521625"/>
            <a:ext cx="60135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EEA6FF"/>
                </a:solidFill>
                <a:latin typeface="Inter"/>
                <a:ea typeface="Inter"/>
                <a:cs typeface="Inter"/>
                <a:sym typeface="Inter"/>
              </a:rPr>
              <a:t>Gallery</a:t>
            </a:r>
            <a:endParaRPr/>
          </a:p>
        </p:txBody>
      </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UI Apple Watch-Inspire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