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10287000" cx="18288000"/>
  <p:notesSz cx="6858000" cy="9144000"/>
  <p:embeddedFontLst>
    <p:embeddedFont>
      <p:font typeface="Press Start 2P"/>
      <p:regular r:id="rId21"/>
    </p:embeddedFont>
    <p:embeddedFont>
      <p:font typeface="Open Sans ExtraBold"/>
      <p:bold r:id="rId22"/>
      <p:boldItalic r:id="rId23"/>
    </p:embeddedFont>
    <p:embeddedFont>
      <p:font typeface="Open Sans"/>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OpenSansExtraBold-bold.fntdata"/><Relationship Id="rId21" Type="http://schemas.openxmlformats.org/officeDocument/2006/relationships/font" Target="fonts/PressStart2P-regular.fntdata"/><Relationship Id="rId24" Type="http://schemas.openxmlformats.org/officeDocument/2006/relationships/font" Target="fonts/OpenSans-regular.fntdata"/><Relationship Id="rId23" Type="http://schemas.openxmlformats.org/officeDocument/2006/relationships/font" Target="fonts/OpenSansExtraBold-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OpenSans-italic.fntdata"/><Relationship Id="rId25" Type="http://schemas.openxmlformats.org/officeDocument/2006/relationships/font" Target="fonts/OpenSans-bold.fntdata"/><Relationship Id="rId27" Type="http://schemas.openxmlformats.org/officeDocument/2006/relationships/font" Target="fonts/OpenSans-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7.png"/><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4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 Id="rId3" Type="http://schemas.openxmlformats.org/officeDocument/2006/relationships/image" Target="../media/image3.png"/><Relationship Id="rId4" Type="http://schemas.openxmlformats.org/officeDocument/2006/relationships/image" Target="../media/image34.png"/><Relationship Id="rId5" Type="http://schemas.openxmlformats.org/officeDocument/2006/relationships/image" Target="../media/image24.png"/><Relationship Id="rId6" Type="http://schemas.openxmlformats.org/officeDocument/2006/relationships/image" Target="../media/image2.png"/><Relationship Id="rId7" Type="http://schemas.openxmlformats.org/officeDocument/2006/relationships/image" Target="../media/image16.png"/></Relationships>
</file>

<file path=ppt/slideLayouts/_rels/slideLayout12.xml.rels><?xml version="1.0" encoding="UTF-8" standalone="yes"?><Relationships xmlns="http://schemas.openxmlformats.org/package/2006/relationships"><Relationship Id="rId10" Type="http://schemas.openxmlformats.org/officeDocument/2006/relationships/image" Target="../media/image26.png"/><Relationship Id="rId1" Type="http://schemas.openxmlformats.org/officeDocument/2006/relationships/slideMaster" Target="../slideMasters/slideMaster1.xml"/><Relationship Id="rId2" Type="http://schemas.openxmlformats.org/officeDocument/2006/relationships/image" Target="../media/image52.png"/><Relationship Id="rId3"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48.png"/><Relationship Id="rId5" Type="http://schemas.openxmlformats.org/officeDocument/2006/relationships/image" Target="../media/image1.png"/><Relationship Id="rId6" Type="http://schemas.openxmlformats.org/officeDocument/2006/relationships/image" Target="../media/image6.png"/><Relationship Id="rId7" Type="http://schemas.openxmlformats.org/officeDocument/2006/relationships/image" Target="../media/image43.png"/><Relationship Id="rId8" Type="http://schemas.openxmlformats.org/officeDocument/2006/relationships/image" Target="../media/image3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1.png"/><Relationship Id="rId3" Type="http://schemas.openxmlformats.org/officeDocument/2006/relationships/image" Target="../media/image26.png"/><Relationship Id="rId4" Type="http://schemas.openxmlformats.org/officeDocument/2006/relationships/image" Target="../media/image9.png"/><Relationship Id="rId9" Type="http://schemas.openxmlformats.org/officeDocument/2006/relationships/image" Target="../media/image53.png"/><Relationship Id="rId5" Type="http://schemas.openxmlformats.org/officeDocument/2006/relationships/image" Target="../media/image5.png"/><Relationship Id="rId6" Type="http://schemas.openxmlformats.org/officeDocument/2006/relationships/image" Target="../media/image12.png"/><Relationship Id="rId7" Type="http://schemas.openxmlformats.org/officeDocument/2006/relationships/image" Target="../media/image44.png"/><Relationship Id="rId8" Type="http://schemas.openxmlformats.org/officeDocument/2006/relationships/image" Target="../media/image50.png"/></Relationships>
</file>

<file path=ppt/slideLayouts/_rels/slideLayout14.xml.rels><?xml version="1.0" encoding="UTF-8" standalone="yes"?><Relationships xmlns="http://schemas.openxmlformats.org/package/2006/relationships"><Relationship Id="rId10" Type="http://schemas.openxmlformats.org/officeDocument/2006/relationships/image" Target="../media/image24.png"/><Relationship Id="rId1" Type="http://schemas.openxmlformats.org/officeDocument/2006/relationships/slideMaster" Target="../slideMasters/slideMaster1.xml"/><Relationship Id="rId2" Type="http://schemas.openxmlformats.org/officeDocument/2006/relationships/image" Target="../media/image58.png"/><Relationship Id="rId3"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36.png"/><Relationship Id="rId5" Type="http://schemas.openxmlformats.org/officeDocument/2006/relationships/image" Target="../media/image46.png"/><Relationship Id="rId6" Type="http://schemas.openxmlformats.org/officeDocument/2006/relationships/image" Target="../media/image6.png"/><Relationship Id="rId7" Type="http://schemas.openxmlformats.org/officeDocument/2006/relationships/image" Target="../media/image12.png"/><Relationship Id="rId8"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1" Type="http://schemas.openxmlformats.org/officeDocument/2006/relationships/image" Target="../media/image15.png"/><Relationship Id="rId10" Type="http://schemas.openxmlformats.org/officeDocument/2006/relationships/image" Target="../media/image14.png"/><Relationship Id="rId13" Type="http://schemas.openxmlformats.org/officeDocument/2006/relationships/image" Target="../media/image4.png"/><Relationship Id="rId12" Type="http://schemas.openxmlformats.org/officeDocument/2006/relationships/image" Target="../media/image17.png"/><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35.png"/><Relationship Id="rId4" Type="http://schemas.openxmlformats.org/officeDocument/2006/relationships/image" Target="../media/image2.png"/><Relationship Id="rId9" Type="http://schemas.openxmlformats.org/officeDocument/2006/relationships/image" Target="../media/image3.png"/><Relationship Id="rId14" Type="http://schemas.openxmlformats.org/officeDocument/2006/relationships/image" Target="../media/image10.png"/><Relationship Id="rId5" Type="http://schemas.openxmlformats.org/officeDocument/2006/relationships/image" Target="../media/image20.png"/><Relationship Id="rId6" Type="http://schemas.openxmlformats.org/officeDocument/2006/relationships/image" Target="../media/image5.png"/><Relationship Id="rId7" Type="http://schemas.openxmlformats.org/officeDocument/2006/relationships/image" Target="../media/image12.png"/><Relationship Id="rId8"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21.png"/><Relationship Id="rId4" Type="http://schemas.openxmlformats.org/officeDocument/2006/relationships/image" Target="../media/image29.png"/><Relationship Id="rId5" Type="http://schemas.openxmlformats.org/officeDocument/2006/relationships/image" Target="../media/image26.png"/><Relationship Id="rId6" Type="http://schemas.openxmlformats.org/officeDocument/2006/relationships/image" Target="../media/image9.png"/><Relationship Id="rId7" Type="http://schemas.openxmlformats.org/officeDocument/2006/relationships/image" Target="../media/image1.png"/><Relationship Id="rId8"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9.png"/><Relationship Id="rId3" Type="http://schemas.openxmlformats.org/officeDocument/2006/relationships/image" Target="../media/image1.png"/><Relationship Id="rId4" Type="http://schemas.openxmlformats.org/officeDocument/2006/relationships/image" Target="../media/image31.png"/><Relationship Id="rId5" Type="http://schemas.openxmlformats.org/officeDocument/2006/relationships/image" Target="../media/image34.png"/><Relationship Id="rId6" Type="http://schemas.openxmlformats.org/officeDocument/2006/relationships/image" Target="../media/image24.png"/><Relationship Id="rId7" Type="http://schemas.openxmlformats.org/officeDocument/2006/relationships/image" Target="../media/image3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33.png"/><Relationship Id="rId4" Type="http://schemas.openxmlformats.org/officeDocument/2006/relationships/image" Target="../media/image3.png"/><Relationship Id="rId9" Type="http://schemas.openxmlformats.org/officeDocument/2006/relationships/image" Target="../media/image10.png"/><Relationship Id="rId5" Type="http://schemas.openxmlformats.org/officeDocument/2006/relationships/image" Target="../media/image5.png"/><Relationship Id="rId6" Type="http://schemas.openxmlformats.org/officeDocument/2006/relationships/image" Target="../media/image2.png"/><Relationship Id="rId7" Type="http://schemas.openxmlformats.org/officeDocument/2006/relationships/image" Target="../media/image16.png"/><Relationship Id="rId8" Type="http://schemas.openxmlformats.org/officeDocument/2006/relationships/image" Target="../media/image24.png"/></Relationships>
</file>

<file path=ppt/slideLayouts/_rels/slideLayout6.xml.rels><?xml version="1.0" encoding="UTF-8" standalone="yes"?><Relationships xmlns="http://schemas.openxmlformats.org/package/2006/relationships"><Relationship Id="rId10" Type="http://schemas.openxmlformats.org/officeDocument/2006/relationships/image" Target="../media/image10.png"/><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40.png"/><Relationship Id="rId4" Type="http://schemas.openxmlformats.org/officeDocument/2006/relationships/image" Target="../media/image42.png"/><Relationship Id="rId9" Type="http://schemas.openxmlformats.org/officeDocument/2006/relationships/image" Target="../media/image1.png"/><Relationship Id="rId5" Type="http://schemas.openxmlformats.org/officeDocument/2006/relationships/image" Target="../media/image49.png"/><Relationship Id="rId6" Type="http://schemas.openxmlformats.org/officeDocument/2006/relationships/image" Target="../media/image6.png"/><Relationship Id="rId7" Type="http://schemas.openxmlformats.org/officeDocument/2006/relationships/image" Target="../media/image9.png"/><Relationship Id="rId8"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2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4.png"/><Relationship Id="rId4" Type="http://schemas.openxmlformats.org/officeDocument/2006/relationships/image" Target="../media/image26.png"/><Relationship Id="rId5" Type="http://schemas.openxmlformats.org/officeDocument/2006/relationships/image" Target="../media/image16.png"/><Relationship Id="rId6" Type="http://schemas.openxmlformats.org/officeDocument/2006/relationships/image" Target="../media/image5.png"/><Relationship Id="rId7" Type="http://schemas.openxmlformats.org/officeDocument/2006/relationships/image" Target="../media/image2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5.png"/><Relationship Id="rId3" Type="http://schemas.openxmlformats.org/officeDocument/2006/relationships/image" Target="../media/image34.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7.png"/><Relationship Id="rId7" Type="http://schemas.openxmlformats.org/officeDocument/2006/relationships/image" Target="../media/image4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 name="Shape 12"/>
        <p:cNvGrpSpPr/>
        <p:nvPr/>
      </p:nvGrpSpPr>
      <p:grpSpPr>
        <a:xfrm>
          <a:off x="0" y="0"/>
          <a:ext cx="0" cy="0"/>
          <a:chOff x="0" y="0"/>
          <a:chExt cx="0" cy="0"/>
        </a:xfrm>
      </p:grpSpPr>
      <p:sp>
        <p:nvSpPr>
          <p:cNvPr id="13" name="Google Shape;13;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0">
  <p:cSld name="CUSTOM_9">
    <p:spTree>
      <p:nvGrpSpPr>
        <p:cNvPr id="168" name="Shape 168"/>
        <p:cNvGrpSpPr/>
        <p:nvPr/>
      </p:nvGrpSpPr>
      <p:grpSpPr>
        <a:xfrm>
          <a:off x="0" y="0"/>
          <a:ext cx="0" cy="0"/>
          <a:chOff x="0" y="0"/>
          <a:chExt cx="0" cy="0"/>
        </a:xfrm>
      </p:grpSpPr>
      <p:sp>
        <p:nvSpPr>
          <p:cNvPr id="169" name="Google Shape;169;p11"/>
          <p:cNvSpPr/>
          <p:nvPr/>
        </p:nvSpPr>
        <p:spPr>
          <a:xfrm>
            <a:off x="0" y="824326"/>
            <a:ext cx="7312490" cy="9462674"/>
          </a:xfrm>
          <a:custGeom>
            <a:rect b="b" l="l" r="r" t="t"/>
            <a:pathLst>
              <a:path extrusionOk="0" h="9462674" w="7312490">
                <a:moveTo>
                  <a:pt x="0" y="0"/>
                </a:moveTo>
                <a:lnTo>
                  <a:pt x="7312490" y="0"/>
                </a:lnTo>
                <a:lnTo>
                  <a:pt x="7312490" y="9462674"/>
                </a:lnTo>
                <a:lnTo>
                  <a:pt x="0" y="9462674"/>
                </a:lnTo>
                <a:lnTo>
                  <a:pt x="0" y="0"/>
                </a:lnTo>
                <a:close/>
              </a:path>
            </a:pathLst>
          </a:custGeom>
          <a:blipFill rotWithShape="1">
            <a:blip r:embed="rId2">
              <a:alphaModFix/>
            </a:blip>
            <a:stretch>
              <a:fillRect b="-8469" l="-76739" r="-44749" t="-8639"/>
            </a:stretch>
          </a:blipFill>
          <a:ln>
            <a:noFill/>
          </a:ln>
        </p:spPr>
      </p:sp>
      <p:grpSp>
        <p:nvGrpSpPr>
          <p:cNvPr id="170" name="Google Shape;170;p11"/>
          <p:cNvGrpSpPr/>
          <p:nvPr/>
        </p:nvGrpSpPr>
        <p:grpSpPr>
          <a:xfrm>
            <a:off x="5909066" y="884038"/>
            <a:ext cx="11567332" cy="6949466"/>
            <a:chOff x="0" y="-38100"/>
            <a:chExt cx="3046520" cy="1830300"/>
          </a:xfrm>
        </p:grpSpPr>
        <p:sp>
          <p:nvSpPr>
            <p:cNvPr id="171" name="Google Shape;171;p11"/>
            <p:cNvSpPr/>
            <p:nvPr/>
          </p:nvSpPr>
          <p:spPr>
            <a:xfrm>
              <a:off x="0" y="0"/>
              <a:ext cx="3046520" cy="1792200"/>
            </a:xfrm>
            <a:custGeom>
              <a:rect b="b" l="l" r="r" t="t"/>
              <a:pathLst>
                <a:path extrusionOk="0" h="1792200" w="3046520">
                  <a:moveTo>
                    <a:pt x="34134" y="0"/>
                  </a:moveTo>
                  <a:lnTo>
                    <a:pt x="3012386" y="0"/>
                  </a:lnTo>
                  <a:cubicBezTo>
                    <a:pt x="3031237" y="0"/>
                    <a:pt x="3046520" y="15282"/>
                    <a:pt x="3046520" y="34134"/>
                  </a:cubicBezTo>
                  <a:lnTo>
                    <a:pt x="3046520" y="1758066"/>
                  </a:lnTo>
                  <a:cubicBezTo>
                    <a:pt x="3046520" y="1776918"/>
                    <a:pt x="3031237" y="1792200"/>
                    <a:pt x="3012386" y="1792200"/>
                  </a:cubicBezTo>
                  <a:lnTo>
                    <a:pt x="34134" y="1792200"/>
                  </a:lnTo>
                  <a:cubicBezTo>
                    <a:pt x="15282" y="1792200"/>
                    <a:pt x="0" y="1776918"/>
                    <a:pt x="0" y="1758066"/>
                  </a:cubicBezTo>
                  <a:lnTo>
                    <a:pt x="0" y="34134"/>
                  </a:lnTo>
                  <a:cubicBezTo>
                    <a:pt x="0" y="15282"/>
                    <a:pt x="15282" y="0"/>
                    <a:pt x="34134" y="0"/>
                  </a:cubicBezTo>
                  <a:close/>
                </a:path>
              </a:pathLst>
            </a:custGeom>
            <a:solidFill>
              <a:srgbClr val="FFFFFF"/>
            </a:solidFill>
            <a:ln cap="rnd" cmpd="sng" w="104775">
              <a:solidFill>
                <a:srgbClr val="FF00C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1"/>
            <p:cNvSpPr txBox="1"/>
            <p:nvPr/>
          </p:nvSpPr>
          <p:spPr>
            <a:xfrm>
              <a:off x="0" y="-38100"/>
              <a:ext cx="3046500" cy="1830300"/>
            </a:xfrm>
            <a:prstGeom prst="rect">
              <a:avLst/>
            </a:prstGeom>
            <a:noFill/>
            <a:ln>
              <a:noFill/>
            </a:ln>
          </p:spPr>
          <p:txBody>
            <a:bodyPr anchorCtr="0" anchor="ctr" bIns="50800" lIns="50800" spcFirstLastPara="1" rIns="50800" wrap="square" tIns="50800">
              <a:noAutofit/>
            </a:bodyPr>
            <a:lstStyle/>
            <a:p>
              <a:pPr indent="0" lvl="0" marL="0" marR="0" rtl="0" algn="ctr">
                <a:lnSpc>
                  <a:spcPct val="141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3" name="Google Shape;173;p11"/>
          <p:cNvSpPr/>
          <p:nvPr/>
        </p:nvSpPr>
        <p:spPr>
          <a:xfrm rot="-1057145">
            <a:off x="372313" y="598280"/>
            <a:ext cx="2965352" cy="2064964"/>
          </a:xfrm>
          <a:custGeom>
            <a:rect b="b" l="l" r="r" t="t"/>
            <a:pathLst>
              <a:path extrusionOk="0" h="2066243" w="2967189">
                <a:moveTo>
                  <a:pt x="0" y="0"/>
                </a:moveTo>
                <a:lnTo>
                  <a:pt x="2967190" y="0"/>
                </a:lnTo>
                <a:lnTo>
                  <a:pt x="2967190" y="2066243"/>
                </a:lnTo>
                <a:lnTo>
                  <a:pt x="0" y="2066243"/>
                </a:lnTo>
                <a:lnTo>
                  <a:pt x="0" y="0"/>
                </a:lnTo>
                <a:close/>
              </a:path>
            </a:pathLst>
          </a:custGeom>
          <a:blipFill rotWithShape="1">
            <a:blip r:embed="rId3">
              <a:alphaModFix/>
            </a:blip>
            <a:stretch>
              <a:fillRect b="0" l="0" r="0" t="0"/>
            </a:stretch>
          </a:blipFill>
          <a:ln>
            <a:noFill/>
          </a:ln>
        </p:spPr>
      </p:sp>
      <p:sp>
        <p:nvSpPr>
          <p:cNvPr id="174" name="Google Shape;174;p11"/>
          <p:cNvSpPr/>
          <p:nvPr/>
        </p:nvSpPr>
        <p:spPr>
          <a:xfrm rot="779677">
            <a:off x="4501694" y="5746077"/>
            <a:ext cx="1734605" cy="1494914"/>
          </a:xfrm>
          <a:custGeom>
            <a:rect b="b" l="l" r="r" t="t"/>
            <a:pathLst>
              <a:path extrusionOk="0" h="1493981" w="1733522">
                <a:moveTo>
                  <a:pt x="0" y="0"/>
                </a:moveTo>
                <a:lnTo>
                  <a:pt x="1733522" y="0"/>
                </a:lnTo>
                <a:lnTo>
                  <a:pt x="1733522" y="1493981"/>
                </a:lnTo>
                <a:lnTo>
                  <a:pt x="0" y="1493981"/>
                </a:lnTo>
                <a:lnTo>
                  <a:pt x="0" y="0"/>
                </a:lnTo>
                <a:close/>
              </a:path>
            </a:pathLst>
          </a:custGeom>
          <a:blipFill rotWithShape="1">
            <a:blip r:embed="rId4">
              <a:alphaModFix/>
            </a:blip>
            <a:stretch>
              <a:fillRect b="0" l="0" r="0" t="0"/>
            </a:stretch>
          </a:blipFill>
          <a:ln>
            <a:noFill/>
          </a:ln>
        </p:spPr>
      </p:sp>
      <p:pic>
        <p:nvPicPr>
          <p:cNvPr id="175" name="Google Shape;175;p11"/>
          <p:cNvPicPr preferRelativeResize="0"/>
          <p:nvPr/>
        </p:nvPicPr>
        <p:blipFill>
          <a:blip r:embed="rId5">
            <a:alphaModFix/>
          </a:blip>
          <a:stretch>
            <a:fillRect/>
          </a:stretch>
        </p:blipFill>
        <p:spPr>
          <a:xfrm>
            <a:off x="442425" y="6238075"/>
            <a:ext cx="1905676" cy="2186425"/>
          </a:xfrm>
          <a:prstGeom prst="rect">
            <a:avLst/>
          </a:prstGeom>
          <a:noFill/>
          <a:ln>
            <a:noFill/>
          </a:ln>
        </p:spPr>
      </p:pic>
      <p:sp>
        <p:nvSpPr>
          <p:cNvPr id="176" name="Google Shape;176;p11"/>
          <p:cNvSpPr txBox="1"/>
          <p:nvPr>
            <p:ph type="title"/>
          </p:nvPr>
        </p:nvSpPr>
        <p:spPr>
          <a:xfrm>
            <a:off x="5909075" y="8424500"/>
            <a:ext cx="6903600" cy="3340200"/>
          </a:xfrm>
          <a:prstGeom prst="rect">
            <a:avLst/>
          </a:prstGeom>
        </p:spPr>
        <p:txBody>
          <a:bodyPr anchorCtr="0" anchor="t" bIns="45700" lIns="91425" spcFirstLastPara="1" rIns="91425" wrap="square" tIns="45700">
            <a:normAutofit/>
          </a:bodyPr>
          <a:lstStyle>
            <a:lvl1pPr lvl="0" algn="l">
              <a:spcBef>
                <a:spcPts val="0"/>
              </a:spcBef>
              <a:spcAft>
                <a:spcPts val="0"/>
              </a:spcAft>
              <a:buSzPts val="8750"/>
              <a:buNone/>
              <a:defRPr/>
            </a:lvl1pPr>
            <a:lvl2pPr lvl="1">
              <a:spcBef>
                <a:spcPts val="0"/>
              </a:spcBef>
              <a:spcAft>
                <a:spcPts val="0"/>
              </a:spcAft>
              <a:buSzPts val="8750"/>
              <a:buNone/>
              <a:defRPr/>
            </a:lvl2pPr>
            <a:lvl3pPr lvl="2">
              <a:spcBef>
                <a:spcPts val="0"/>
              </a:spcBef>
              <a:spcAft>
                <a:spcPts val="0"/>
              </a:spcAft>
              <a:buSzPts val="8750"/>
              <a:buNone/>
              <a:defRPr/>
            </a:lvl3pPr>
            <a:lvl4pPr lvl="3">
              <a:spcBef>
                <a:spcPts val="0"/>
              </a:spcBef>
              <a:spcAft>
                <a:spcPts val="0"/>
              </a:spcAft>
              <a:buSzPts val="8750"/>
              <a:buNone/>
              <a:defRPr/>
            </a:lvl4pPr>
            <a:lvl5pPr lvl="4">
              <a:spcBef>
                <a:spcPts val="0"/>
              </a:spcBef>
              <a:spcAft>
                <a:spcPts val="0"/>
              </a:spcAft>
              <a:buSzPts val="8750"/>
              <a:buNone/>
              <a:defRPr/>
            </a:lvl5pPr>
            <a:lvl6pPr lvl="5">
              <a:spcBef>
                <a:spcPts val="0"/>
              </a:spcBef>
              <a:spcAft>
                <a:spcPts val="0"/>
              </a:spcAft>
              <a:buSzPts val="8750"/>
              <a:buNone/>
              <a:defRPr/>
            </a:lvl6pPr>
            <a:lvl7pPr lvl="6">
              <a:spcBef>
                <a:spcPts val="0"/>
              </a:spcBef>
              <a:spcAft>
                <a:spcPts val="0"/>
              </a:spcAft>
              <a:buSzPts val="8750"/>
              <a:buNone/>
              <a:defRPr/>
            </a:lvl7pPr>
            <a:lvl8pPr lvl="7">
              <a:spcBef>
                <a:spcPts val="0"/>
              </a:spcBef>
              <a:spcAft>
                <a:spcPts val="0"/>
              </a:spcAft>
              <a:buSzPts val="8750"/>
              <a:buNone/>
              <a:defRPr/>
            </a:lvl8pPr>
            <a:lvl9pPr lvl="8">
              <a:spcBef>
                <a:spcPts val="0"/>
              </a:spcBef>
              <a:spcAft>
                <a:spcPts val="0"/>
              </a:spcAft>
              <a:buSzPts val="8750"/>
              <a:buNone/>
              <a:defRPr/>
            </a:lvl9pPr>
          </a:lstStyle>
          <a:p/>
        </p:txBody>
      </p:sp>
      <p:sp>
        <p:nvSpPr>
          <p:cNvPr id="177" name="Google Shape;177;p11"/>
          <p:cNvSpPr txBox="1"/>
          <p:nvPr>
            <p:ph idx="1" type="body"/>
          </p:nvPr>
        </p:nvSpPr>
        <p:spPr>
          <a:xfrm>
            <a:off x="12167425" y="8132850"/>
            <a:ext cx="5309100" cy="1699500"/>
          </a:xfrm>
          <a:prstGeom prst="rect">
            <a:avLst/>
          </a:prstGeom>
        </p:spPr>
        <p:txBody>
          <a:bodyPr anchorCtr="0" anchor="t" bIns="45700" lIns="91425" spcFirstLastPara="1" rIns="91425" wrap="square" tIns="45700">
            <a:norm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
        <p:nvSpPr>
          <p:cNvPr id="178" name="Google Shape;178;p11"/>
          <p:cNvSpPr/>
          <p:nvPr>
            <p:ph idx="2" type="pic"/>
          </p:nvPr>
        </p:nvSpPr>
        <p:spPr>
          <a:xfrm>
            <a:off x="6822688" y="1580775"/>
            <a:ext cx="9740100" cy="5556000"/>
          </a:xfrm>
          <a:prstGeom prst="rect">
            <a:avLst/>
          </a:prstGeom>
          <a:noFill/>
          <a:ln cap="flat" cmpd="sng" w="76200">
            <a:solidFill>
              <a:srgbClr val="FFFFFF"/>
            </a:solidFill>
            <a:prstDash val="solid"/>
            <a:round/>
            <a:headEnd len="sm" w="sm" type="none"/>
            <a:tailEnd len="sm" w="sm" type="none"/>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1">
  <p:cSld name="CUSTOM_10">
    <p:spTree>
      <p:nvGrpSpPr>
        <p:cNvPr id="179" name="Shape 179"/>
        <p:cNvGrpSpPr/>
        <p:nvPr/>
      </p:nvGrpSpPr>
      <p:grpSpPr>
        <a:xfrm>
          <a:off x="0" y="0"/>
          <a:ext cx="0" cy="0"/>
          <a:chOff x="0" y="0"/>
          <a:chExt cx="0" cy="0"/>
        </a:xfrm>
      </p:grpSpPr>
      <p:sp>
        <p:nvSpPr>
          <p:cNvPr id="180" name="Google Shape;180;p12"/>
          <p:cNvSpPr txBox="1"/>
          <p:nvPr>
            <p:ph type="title"/>
          </p:nvPr>
        </p:nvSpPr>
        <p:spPr>
          <a:xfrm>
            <a:off x="856500" y="711500"/>
            <a:ext cx="7040100" cy="3340200"/>
          </a:xfrm>
          <a:prstGeom prst="rect">
            <a:avLst/>
          </a:prstGeom>
        </p:spPr>
        <p:txBody>
          <a:bodyPr anchorCtr="0" anchor="t" bIns="45700" lIns="91425" spcFirstLastPara="1" rIns="91425" wrap="square" tIns="45700">
            <a:normAutofit/>
          </a:bodyPr>
          <a:lstStyle>
            <a:lvl1pPr lvl="0" algn="l">
              <a:spcBef>
                <a:spcPts val="0"/>
              </a:spcBef>
              <a:spcAft>
                <a:spcPts val="0"/>
              </a:spcAft>
              <a:buSzPts val="8750"/>
              <a:buNone/>
              <a:defRPr/>
            </a:lvl1pPr>
            <a:lvl2pPr lvl="1">
              <a:spcBef>
                <a:spcPts val="0"/>
              </a:spcBef>
              <a:spcAft>
                <a:spcPts val="0"/>
              </a:spcAft>
              <a:buSzPts val="8750"/>
              <a:buNone/>
              <a:defRPr/>
            </a:lvl2pPr>
            <a:lvl3pPr lvl="2">
              <a:spcBef>
                <a:spcPts val="0"/>
              </a:spcBef>
              <a:spcAft>
                <a:spcPts val="0"/>
              </a:spcAft>
              <a:buSzPts val="8750"/>
              <a:buNone/>
              <a:defRPr/>
            </a:lvl3pPr>
            <a:lvl4pPr lvl="3">
              <a:spcBef>
                <a:spcPts val="0"/>
              </a:spcBef>
              <a:spcAft>
                <a:spcPts val="0"/>
              </a:spcAft>
              <a:buSzPts val="8750"/>
              <a:buNone/>
              <a:defRPr/>
            </a:lvl4pPr>
            <a:lvl5pPr lvl="4">
              <a:spcBef>
                <a:spcPts val="0"/>
              </a:spcBef>
              <a:spcAft>
                <a:spcPts val="0"/>
              </a:spcAft>
              <a:buSzPts val="8750"/>
              <a:buNone/>
              <a:defRPr/>
            </a:lvl5pPr>
            <a:lvl6pPr lvl="5">
              <a:spcBef>
                <a:spcPts val="0"/>
              </a:spcBef>
              <a:spcAft>
                <a:spcPts val="0"/>
              </a:spcAft>
              <a:buSzPts val="8750"/>
              <a:buNone/>
              <a:defRPr/>
            </a:lvl6pPr>
            <a:lvl7pPr lvl="6">
              <a:spcBef>
                <a:spcPts val="0"/>
              </a:spcBef>
              <a:spcAft>
                <a:spcPts val="0"/>
              </a:spcAft>
              <a:buSzPts val="8750"/>
              <a:buNone/>
              <a:defRPr/>
            </a:lvl7pPr>
            <a:lvl8pPr lvl="7">
              <a:spcBef>
                <a:spcPts val="0"/>
              </a:spcBef>
              <a:spcAft>
                <a:spcPts val="0"/>
              </a:spcAft>
              <a:buSzPts val="8750"/>
              <a:buNone/>
              <a:defRPr/>
            </a:lvl8pPr>
            <a:lvl9pPr lvl="8">
              <a:spcBef>
                <a:spcPts val="0"/>
              </a:spcBef>
              <a:spcAft>
                <a:spcPts val="0"/>
              </a:spcAft>
              <a:buSzPts val="8750"/>
              <a:buNone/>
              <a:defRPr/>
            </a:lvl9pPr>
          </a:lstStyle>
          <a:p/>
        </p:txBody>
      </p:sp>
      <p:grpSp>
        <p:nvGrpSpPr>
          <p:cNvPr id="181" name="Google Shape;181;p12"/>
          <p:cNvGrpSpPr/>
          <p:nvPr/>
        </p:nvGrpSpPr>
        <p:grpSpPr>
          <a:xfrm>
            <a:off x="12330097" y="637965"/>
            <a:ext cx="5255387" cy="3424497"/>
            <a:chOff x="0" y="0"/>
            <a:chExt cx="720370" cy="469405"/>
          </a:xfrm>
        </p:grpSpPr>
        <p:sp>
          <p:nvSpPr>
            <p:cNvPr id="182" name="Google Shape;182;p12"/>
            <p:cNvSpPr/>
            <p:nvPr/>
          </p:nvSpPr>
          <p:spPr>
            <a:xfrm>
              <a:off x="0" y="0"/>
              <a:ext cx="720370" cy="469405"/>
            </a:xfrm>
            <a:custGeom>
              <a:rect b="b" l="l" r="r" t="t"/>
              <a:pathLst>
                <a:path extrusionOk="0" h="469405" w="720370">
                  <a:moveTo>
                    <a:pt x="360185" y="0"/>
                  </a:moveTo>
                  <a:lnTo>
                    <a:pt x="395127" y="19259"/>
                  </a:lnTo>
                  <a:lnTo>
                    <a:pt x="435484" y="5129"/>
                  </a:lnTo>
                  <a:lnTo>
                    <a:pt x="463484" y="28675"/>
                  </a:lnTo>
                  <a:lnTo>
                    <a:pt x="507493" y="20291"/>
                  </a:lnTo>
                  <a:lnTo>
                    <a:pt x="527325" y="47095"/>
                  </a:lnTo>
                  <a:lnTo>
                    <a:pt x="573062" y="44824"/>
                  </a:lnTo>
                  <a:lnTo>
                    <a:pt x="583863" y="73715"/>
                  </a:lnTo>
                  <a:lnTo>
                    <a:pt x="629328" y="77656"/>
                  </a:lnTo>
                  <a:lnTo>
                    <a:pt x="630624" y="107370"/>
                  </a:lnTo>
                  <a:lnTo>
                    <a:pt x="673833" y="117351"/>
                  </a:lnTo>
                  <a:lnTo>
                    <a:pt x="665566" y="146591"/>
                  </a:lnTo>
                  <a:lnTo>
                    <a:pt x="704627" y="162176"/>
                  </a:lnTo>
                  <a:lnTo>
                    <a:pt x="687162" y="189662"/>
                  </a:lnTo>
                  <a:lnTo>
                    <a:pt x="720370" y="210169"/>
                  </a:lnTo>
                  <a:lnTo>
                    <a:pt x="694467" y="234702"/>
                  </a:lnTo>
                  <a:lnTo>
                    <a:pt x="720370" y="259235"/>
                  </a:lnTo>
                  <a:lnTo>
                    <a:pt x="687162" y="279742"/>
                  </a:lnTo>
                  <a:lnTo>
                    <a:pt x="704627" y="307229"/>
                  </a:lnTo>
                  <a:lnTo>
                    <a:pt x="665566" y="322814"/>
                  </a:lnTo>
                  <a:lnTo>
                    <a:pt x="673833" y="352053"/>
                  </a:lnTo>
                  <a:lnTo>
                    <a:pt x="630624" y="362034"/>
                  </a:lnTo>
                  <a:lnTo>
                    <a:pt x="629328" y="391749"/>
                  </a:lnTo>
                  <a:lnTo>
                    <a:pt x="583863" y="395690"/>
                  </a:lnTo>
                  <a:lnTo>
                    <a:pt x="573062" y="424580"/>
                  </a:lnTo>
                  <a:lnTo>
                    <a:pt x="527325" y="422309"/>
                  </a:lnTo>
                  <a:lnTo>
                    <a:pt x="507493" y="449114"/>
                  </a:lnTo>
                  <a:lnTo>
                    <a:pt x="463484" y="440730"/>
                  </a:lnTo>
                  <a:lnTo>
                    <a:pt x="435484" y="464276"/>
                  </a:lnTo>
                  <a:lnTo>
                    <a:pt x="395127" y="450146"/>
                  </a:lnTo>
                  <a:lnTo>
                    <a:pt x="360185" y="469405"/>
                  </a:lnTo>
                  <a:lnTo>
                    <a:pt x="325242" y="450146"/>
                  </a:lnTo>
                  <a:lnTo>
                    <a:pt x="284886" y="464276"/>
                  </a:lnTo>
                  <a:lnTo>
                    <a:pt x="256886" y="440730"/>
                  </a:lnTo>
                  <a:lnTo>
                    <a:pt x="212877" y="449114"/>
                  </a:lnTo>
                  <a:lnTo>
                    <a:pt x="193044" y="422309"/>
                  </a:lnTo>
                  <a:lnTo>
                    <a:pt x="147308" y="424580"/>
                  </a:lnTo>
                  <a:lnTo>
                    <a:pt x="136507" y="395690"/>
                  </a:lnTo>
                  <a:lnTo>
                    <a:pt x="91041" y="391749"/>
                  </a:lnTo>
                  <a:lnTo>
                    <a:pt x="89745" y="362034"/>
                  </a:lnTo>
                  <a:lnTo>
                    <a:pt x="46537" y="352053"/>
                  </a:lnTo>
                  <a:lnTo>
                    <a:pt x="54803" y="322814"/>
                  </a:lnTo>
                  <a:lnTo>
                    <a:pt x="15742" y="307229"/>
                  </a:lnTo>
                  <a:lnTo>
                    <a:pt x="33208" y="279742"/>
                  </a:lnTo>
                  <a:lnTo>
                    <a:pt x="0" y="259235"/>
                  </a:lnTo>
                  <a:lnTo>
                    <a:pt x="25903" y="234702"/>
                  </a:lnTo>
                  <a:lnTo>
                    <a:pt x="0" y="210169"/>
                  </a:lnTo>
                  <a:lnTo>
                    <a:pt x="33208" y="189662"/>
                  </a:lnTo>
                  <a:lnTo>
                    <a:pt x="15742" y="162176"/>
                  </a:lnTo>
                  <a:lnTo>
                    <a:pt x="54803" y="146591"/>
                  </a:lnTo>
                  <a:lnTo>
                    <a:pt x="46537" y="117351"/>
                  </a:lnTo>
                  <a:lnTo>
                    <a:pt x="89745" y="107370"/>
                  </a:lnTo>
                  <a:lnTo>
                    <a:pt x="91041" y="77656"/>
                  </a:lnTo>
                  <a:lnTo>
                    <a:pt x="136507" y="73715"/>
                  </a:lnTo>
                  <a:lnTo>
                    <a:pt x="147308" y="44824"/>
                  </a:lnTo>
                  <a:lnTo>
                    <a:pt x="193044" y="47095"/>
                  </a:lnTo>
                  <a:lnTo>
                    <a:pt x="212877" y="20291"/>
                  </a:lnTo>
                  <a:lnTo>
                    <a:pt x="256886" y="28675"/>
                  </a:lnTo>
                  <a:lnTo>
                    <a:pt x="284886" y="5129"/>
                  </a:lnTo>
                  <a:lnTo>
                    <a:pt x="325242" y="19259"/>
                  </a:lnTo>
                  <a:lnTo>
                    <a:pt x="360185" y="0"/>
                  </a:lnTo>
                  <a:close/>
                </a:path>
              </a:pathLst>
            </a:custGeom>
            <a:solidFill>
              <a:srgbClr val="FFFFFF"/>
            </a:solidFill>
            <a:ln cap="sq" cmpd="sng" w="38100">
              <a:solidFill>
                <a:srgbClr val="FF00CE"/>
              </a:solidFill>
              <a:prstDash val="solid"/>
              <a:miter lim="8000"/>
              <a:headEnd len="sm" w="sm" type="none"/>
              <a:tailEnd len="sm" w="sm" type="none"/>
            </a:ln>
          </p:spPr>
        </p:sp>
        <p:sp>
          <p:nvSpPr>
            <p:cNvPr id="183" name="Google Shape;183;p12"/>
            <p:cNvSpPr txBox="1"/>
            <p:nvPr/>
          </p:nvSpPr>
          <p:spPr>
            <a:xfrm>
              <a:off x="135069" y="49913"/>
              <a:ext cx="450300" cy="331500"/>
            </a:xfrm>
            <a:prstGeom prst="rect">
              <a:avLst/>
            </a:prstGeom>
            <a:noFill/>
            <a:ln>
              <a:noFill/>
            </a:ln>
          </p:spPr>
          <p:txBody>
            <a:bodyPr anchorCtr="0" anchor="ctr" bIns="32975" lIns="32975" spcFirstLastPara="1" rIns="32975" wrap="square" tIns="3297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4" name="Google Shape;184;p12"/>
          <p:cNvSpPr/>
          <p:nvPr>
            <p:ph idx="2" type="pic"/>
          </p:nvPr>
        </p:nvSpPr>
        <p:spPr>
          <a:xfrm>
            <a:off x="8930950" y="1769413"/>
            <a:ext cx="4345800" cy="4345800"/>
          </a:xfrm>
          <a:prstGeom prst="ellipse">
            <a:avLst/>
          </a:prstGeom>
          <a:noFill/>
          <a:ln cap="flat" cmpd="sng" w="76200">
            <a:solidFill>
              <a:schemeClr val="lt1"/>
            </a:solidFill>
            <a:prstDash val="solid"/>
            <a:round/>
            <a:headEnd len="sm" w="sm" type="none"/>
            <a:tailEnd len="sm" w="sm" type="none"/>
          </a:ln>
        </p:spPr>
      </p:sp>
      <p:grpSp>
        <p:nvGrpSpPr>
          <p:cNvPr id="185" name="Google Shape;185;p12"/>
          <p:cNvGrpSpPr/>
          <p:nvPr/>
        </p:nvGrpSpPr>
        <p:grpSpPr>
          <a:xfrm>
            <a:off x="4764248" y="4374530"/>
            <a:ext cx="5255387" cy="3424497"/>
            <a:chOff x="0" y="0"/>
            <a:chExt cx="720370" cy="469405"/>
          </a:xfrm>
        </p:grpSpPr>
        <p:sp>
          <p:nvSpPr>
            <p:cNvPr id="186" name="Google Shape;186;p12"/>
            <p:cNvSpPr/>
            <p:nvPr/>
          </p:nvSpPr>
          <p:spPr>
            <a:xfrm>
              <a:off x="0" y="0"/>
              <a:ext cx="720370" cy="469405"/>
            </a:xfrm>
            <a:custGeom>
              <a:rect b="b" l="l" r="r" t="t"/>
              <a:pathLst>
                <a:path extrusionOk="0" h="469405" w="720370">
                  <a:moveTo>
                    <a:pt x="360185" y="0"/>
                  </a:moveTo>
                  <a:lnTo>
                    <a:pt x="395127" y="19259"/>
                  </a:lnTo>
                  <a:lnTo>
                    <a:pt x="435484" y="5129"/>
                  </a:lnTo>
                  <a:lnTo>
                    <a:pt x="463484" y="28675"/>
                  </a:lnTo>
                  <a:lnTo>
                    <a:pt x="507493" y="20291"/>
                  </a:lnTo>
                  <a:lnTo>
                    <a:pt x="527325" y="47095"/>
                  </a:lnTo>
                  <a:lnTo>
                    <a:pt x="573062" y="44824"/>
                  </a:lnTo>
                  <a:lnTo>
                    <a:pt x="583863" y="73715"/>
                  </a:lnTo>
                  <a:lnTo>
                    <a:pt x="629328" y="77656"/>
                  </a:lnTo>
                  <a:lnTo>
                    <a:pt x="630624" y="107370"/>
                  </a:lnTo>
                  <a:lnTo>
                    <a:pt x="673833" y="117351"/>
                  </a:lnTo>
                  <a:lnTo>
                    <a:pt x="665566" y="146591"/>
                  </a:lnTo>
                  <a:lnTo>
                    <a:pt x="704627" y="162176"/>
                  </a:lnTo>
                  <a:lnTo>
                    <a:pt x="687162" y="189662"/>
                  </a:lnTo>
                  <a:lnTo>
                    <a:pt x="720370" y="210169"/>
                  </a:lnTo>
                  <a:lnTo>
                    <a:pt x="694467" y="234702"/>
                  </a:lnTo>
                  <a:lnTo>
                    <a:pt x="720370" y="259235"/>
                  </a:lnTo>
                  <a:lnTo>
                    <a:pt x="687162" y="279742"/>
                  </a:lnTo>
                  <a:lnTo>
                    <a:pt x="704627" y="307229"/>
                  </a:lnTo>
                  <a:lnTo>
                    <a:pt x="665566" y="322814"/>
                  </a:lnTo>
                  <a:lnTo>
                    <a:pt x="673833" y="352053"/>
                  </a:lnTo>
                  <a:lnTo>
                    <a:pt x="630624" y="362034"/>
                  </a:lnTo>
                  <a:lnTo>
                    <a:pt x="629328" y="391749"/>
                  </a:lnTo>
                  <a:lnTo>
                    <a:pt x="583863" y="395690"/>
                  </a:lnTo>
                  <a:lnTo>
                    <a:pt x="573062" y="424580"/>
                  </a:lnTo>
                  <a:lnTo>
                    <a:pt x="527325" y="422309"/>
                  </a:lnTo>
                  <a:lnTo>
                    <a:pt x="507493" y="449114"/>
                  </a:lnTo>
                  <a:lnTo>
                    <a:pt x="463484" y="440730"/>
                  </a:lnTo>
                  <a:lnTo>
                    <a:pt x="435484" y="464276"/>
                  </a:lnTo>
                  <a:lnTo>
                    <a:pt x="395127" y="450146"/>
                  </a:lnTo>
                  <a:lnTo>
                    <a:pt x="360185" y="469405"/>
                  </a:lnTo>
                  <a:lnTo>
                    <a:pt x="325242" y="450146"/>
                  </a:lnTo>
                  <a:lnTo>
                    <a:pt x="284886" y="464276"/>
                  </a:lnTo>
                  <a:lnTo>
                    <a:pt x="256886" y="440730"/>
                  </a:lnTo>
                  <a:lnTo>
                    <a:pt x="212877" y="449114"/>
                  </a:lnTo>
                  <a:lnTo>
                    <a:pt x="193044" y="422309"/>
                  </a:lnTo>
                  <a:lnTo>
                    <a:pt x="147308" y="424580"/>
                  </a:lnTo>
                  <a:lnTo>
                    <a:pt x="136507" y="395690"/>
                  </a:lnTo>
                  <a:lnTo>
                    <a:pt x="91041" y="391749"/>
                  </a:lnTo>
                  <a:lnTo>
                    <a:pt x="89745" y="362034"/>
                  </a:lnTo>
                  <a:lnTo>
                    <a:pt x="46537" y="352053"/>
                  </a:lnTo>
                  <a:lnTo>
                    <a:pt x="54803" y="322814"/>
                  </a:lnTo>
                  <a:lnTo>
                    <a:pt x="15742" y="307229"/>
                  </a:lnTo>
                  <a:lnTo>
                    <a:pt x="33208" y="279742"/>
                  </a:lnTo>
                  <a:lnTo>
                    <a:pt x="0" y="259235"/>
                  </a:lnTo>
                  <a:lnTo>
                    <a:pt x="25903" y="234702"/>
                  </a:lnTo>
                  <a:lnTo>
                    <a:pt x="0" y="210169"/>
                  </a:lnTo>
                  <a:lnTo>
                    <a:pt x="33208" y="189662"/>
                  </a:lnTo>
                  <a:lnTo>
                    <a:pt x="15742" y="162176"/>
                  </a:lnTo>
                  <a:lnTo>
                    <a:pt x="54803" y="146591"/>
                  </a:lnTo>
                  <a:lnTo>
                    <a:pt x="46537" y="117351"/>
                  </a:lnTo>
                  <a:lnTo>
                    <a:pt x="89745" y="107370"/>
                  </a:lnTo>
                  <a:lnTo>
                    <a:pt x="91041" y="77656"/>
                  </a:lnTo>
                  <a:lnTo>
                    <a:pt x="136507" y="73715"/>
                  </a:lnTo>
                  <a:lnTo>
                    <a:pt x="147308" y="44824"/>
                  </a:lnTo>
                  <a:lnTo>
                    <a:pt x="193044" y="47095"/>
                  </a:lnTo>
                  <a:lnTo>
                    <a:pt x="212877" y="20291"/>
                  </a:lnTo>
                  <a:lnTo>
                    <a:pt x="256886" y="28675"/>
                  </a:lnTo>
                  <a:lnTo>
                    <a:pt x="284886" y="5129"/>
                  </a:lnTo>
                  <a:lnTo>
                    <a:pt x="325242" y="19259"/>
                  </a:lnTo>
                  <a:lnTo>
                    <a:pt x="360185" y="0"/>
                  </a:lnTo>
                  <a:close/>
                </a:path>
              </a:pathLst>
            </a:custGeom>
            <a:solidFill>
              <a:srgbClr val="FFFFFF"/>
            </a:solidFill>
            <a:ln cap="sq" cmpd="sng" w="38100">
              <a:solidFill>
                <a:srgbClr val="FF00CE"/>
              </a:solidFill>
              <a:prstDash val="solid"/>
              <a:miter lim="8000"/>
              <a:headEnd len="sm" w="sm" type="none"/>
              <a:tailEnd len="sm" w="sm" type="none"/>
            </a:ln>
          </p:spPr>
        </p:sp>
        <p:sp>
          <p:nvSpPr>
            <p:cNvPr id="187" name="Google Shape;187;p12"/>
            <p:cNvSpPr txBox="1"/>
            <p:nvPr/>
          </p:nvSpPr>
          <p:spPr>
            <a:xfrm>
              <a:off x="135069" y="49913"/>
              <a:ext cx="450300" cy="331500"/>
            </a:xfrm>
            <a:prstGeom prst="rect">
              <a:avLst/>
            </a:prstGeom>
            <a:noFill/>
            <a:ln>
              <a:noFill/>
            </a:ln>
          </p:spPr>
          <p:txBody>
            <a:bodyPr anchorCtr="0" anchor="ctr" bIns="32975" lIns="32975" spcFirstLastPara="1" rIns="32975" wrap="square" tIns="3297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8" name="Google Shape;188;p12"/>
          <p:cNvSpPr/>
          <p:nvPr/>
        </p:nvSpPr>
        <p:spPr>
          <a:xfrm>
            <a:off x="14097206" y="4374530"/>
            <a:ext cx="3827941" cy="2108847"/>
          </a:xfrm>
          <a:custGeom>
            <a:rect b="b" l="l" r="r" t="t"/>
            <a:pathLst>
              <a:path extrusionOk="0" h="2108847" w="3827941">
                <a:moveTo>
                  <a:pt x="0" y="0"/>
                </a:moveTo>
                <a:lnTo>
                  <a:pt x="3827940" y="0"/>
                </a:lnTo>
                <a:lnTo>
                  <a:pt x="3827940" y="2108847"/>
                </a:lnTo>
                <a:lnTo>
                  <a:pt x="0" y="2108847"/>
                </a:lnTo>
                <a:lnTo>
                  <a:pt x="0" y="0"/>
                </a:lnTo>
                <a:close/>
              </a:path>
            </a:pathLst>
          </a:custGeom>
          <a:blipFill rotWithShape="1">
            <a:blip r:embed="rId2">
              <a:alphaModFix/>
            </a:blip>
            <a:stretch>
              <a:fillRect b="0" l="0" r="0" t="0"/>
            </a:stretch>
          </a:blipFill>
          <a:ln>
            <a:noFill/>
          </a:ln>
        </p:spPr>
      </p:sp>
      <p:sp>
        <p:nvSpPr>
          <p:cNvPr id="189" name="Google Shape;189;p12"/>
          <p:cNvSpPr/>
          <p:nvPr/>
        </p:nvSpPr>
        <p:spPr>
          <a:xfrm rot="447735">
            <a:off x="7222278" y="8112331"/>
            <a:ext cx="2749633" cy="2424676"/>
          </a:xfrm>
          <a:custGeom>
            <a:rect b="b" l="l" r="r" t="t"/>
            <a:pathLst>
              <a:path extrusionOk="0" h="2422308" w="2746947">
                <a:moveTo>
                  <a:pt x="0" y="0"/>
                </a:moveTo>
                <a:lnTo>
                  <a:pt x="2746947" y="0"/>
                </a:lnTo>
                <a:lnTo>
                  <a:pt x="2746947" y="2422308"/>
                </a:lnTo>
                <a:lnTo>
                  <a:pt x="0" y="2422308"/>
                </a:lnTo>
                <a:lnTo>
                  <a:pt x="0" y="0"/>
                </a:lnTo>
                <a:close/>
              </a:path>
            </a:pathLst>
          </a:custGeom>
          <a:blipFill rotWithShape="1">
            <a:blip r:embed="rId3">
              <a:alphaModFix/>
            </a:blip>
            <a:stretch>
              <a:fillRect b="0" l="0" r="0" t="0"/>
            </a:stretch>
          </a:blipFill>
          <a:ln>
            <a:noFill/>
          </a:ln>
        </p:spPr>
      </p:sp>
      <p:sp>
        <p:nvSpPr>
          <p:cNvPr id="190" name="Google Shape;190;p12"/>
          <p:cNvSpPr/>
          <p:nvPr/>
        </p:nvSpPr>
        <p:spPr>
          <a:xfrm rot="-5683679">
            <a:off x="11816694" y="4677504"/>
            <a:ext cx="1653938" cy="1133699"/>
          </a:xfrm>
          <a:custGeom>
            <a:rect b="b" l="l" r="r" t="t"/>
            <a:pathLst>
              <a:path extrusionOk="0" h="1132673" w="1652441">
                <a:moveTo>
                  <a:pt x="0" y="0"/>
                </a:moveTo>
                <a:lnTo>
                  <a:pt x="1652441" y="0"/>
                </a:lnTo>
                <a:lnTo>
                  <a:pt x="1652441" y="1132673"/>
                </a:lnTo>
                <a:lnTo>
                  <a:pt x="0" y="1132673"/>
                </a:lnTo>
                <a:lnTo>
                  <a:pt x="0" y="0"/>
                </a:lnTo>
                <a:close/>
              </a:path>
            </a:pathLst>
          </a:custGeom>
          <a:blipFill rotWithShape="1">
            <a:blip r:embed="rId4">
              <a:alphaModFix/>
            </a:blip>
            <a:stretch>
              <a:fillRect b="0" l="0" r="0" t="0"/>
            </a:stretch>
          </a:blipFill>
          <a:ln>
            <a:noFill/>
          </a:ln>
        </p:spPr>
      </p:sp>
      <p:pic>
        <p:nvPicPr>
          <p:cNvPr id="191" name="Google Shape;191;p12"/>
          <p:cNvPicPr preferRelativeResize="0"/>
          <p:nvPr/>
        </p:nvPicPr>
        <p:blipFill>
          <a:blip r:embed="rId5">
            <a:alphaModFix/>
          </a:blip>
          <a:stretch>
            <a:fillRect/>
          </a:stretch>
        </p:blipFill>
        <p:spPr>
          <a:xfrm flipH="1">
            <a:off x="8097001" y="637978"/>
            <a:ext cx="1724897" cy="1438500"/>
          </a:xfrm>
          <a:prstGeom prst="rect">
            <a:avLst/>
          </a:prstGeom>
          <a:noFill/>
          <a:ln>
            <a:noFill/>
          </a:ln>
        </p:spPr>
      </p:pic>
      <p:sp>
        <p:nvSpPr>
          <p:cNvPr id="192" name="Google Shape;192;p12"/>
          <p:cNvSpPr txBox="1"/>
          <p:nvPr>
            <p:ph idx="1" type="body"/>
          </p:nvPr>
        </p:nvSpPr>
        <p:spPr>
          <a:xfrm>
            <a:off x="10784750" y="6795450"/>
            <a:ext cx="6390900" cy="2761200"/>
          </a:xfrm>
          <a:prstGeom prst="rect">
            <a:avLst/>
          </a:prstGeom>
        </p:spPr>
        <p:txBody>
          <a:bodyPr anchorCtr="0" anchor="t" bIns="45700" lIns="91425" spcFirstLastPara="1" rIns="91425" wrap="square" tIns="45700">
            <a:normAutofit/>
          </a:bodyPr>
          <a:lstStyle>
            <a:lvl1pPr indent="-361950" lvl="0" marL="457200" rtl="0" algn="ctr">
              <a:spcBef>
                <a:spcPts val="640"/>
              </a:spcBef>
              <a:spcAft>
                <a:spcPts val="0"/>
              </a:spcAft>
              <a:buSzPts val="2100"/>
              <a:buChar char="•"/>
              <a:defRPr/>
            </a:lvl1pPr>
            <a:lvl2pPr indent="-361950" lvl="1" marL="914400" rtl="0" algn="ctr">
              <a:spcBef>
                <a:spcPts val="560"/>
              </a:spcBef>
              <a:spcAft>
                <a:spcPts val="0"/>
              </a:spcAft>
              <a:buSzPts val="2100"/>
              <a:buChar char="–"/>
              <a:defRPr/>
            </a:lvl2pPr>
            <a:lvl3pPr indent="-361950" lvl="2" marL="1371600" rtl="0" algn="ctr">
              <a:spcBef>
                <a:spcPts val="480"/>
              </a:spcBef>
              <a:spcAft>
                <a:spcPts val="0"/>
              </a:spcAft>
              <a:buSzPts val="2100"/>
              <a:buChar char="•"/>
              <a:defRPr/>
            </a:lvl3pPr>
            <a:lvl4pPr indent="-361950" lvl="3" marL="1828800" rtl="0" algn="ctr">
              <a:spcBef>
                <a:spcPts val="400"/>
              </a:spcBef>
              <a:spcAft>
                <a:spcPts val="0"/>
              </a:spcAft>
              <a:buSzPts val="2100"/>
              <a:buChar char="–"/>
              <a:defRPr/>
            </a:lvl4pPr>
            <a:lvl5pPr indent="-361950" lvl="4" marL="2286000" rtl="0" algn="ctr">
              <a:spcBef>
                <a:spcPts val="400"/>
              </a:spcBef>
              <a:spcAft>
                <a:spcPts val="0"/>
              </a:spcAft>
              <a:buSzPts val="2100"/>
              <a:buChar char="»"/>
              <a:defRPr/>
            </a:lvl5pPr>
            <a:lvl6pPr indent="-361950" lvl="5" marL="2743200" rtl="0" algn="ctr">
              <a:spcBef>
                <a:spcPts val="400"/>
              </a:spcBef>
              <a:spcAft>
                <a:spcPts val="0"/>
              </a:spcAft>
              <a:buSzPts val="2100"/>
              <a:buChar char="•"/>
              <a:defRPr/>
            </a:lvl6pPr>
            <a:lvl7pPr indent="-361950" lvl="6" marL="3200400" rtl="0" algn="ctr">
              <a:spcBef>
                <a:spcPts val="400"/>
              </a:spcBef>
              <a:spcAft>
                <a:spcPts val="0"/>
              </a:spcAft>
              <a:buSzPts val="2100"/>
              <a:buChar char="•"/>
              <a:defRPr/>
            </a:lvl7pPr>
            <a:lvl8pPr indent="-361950" lvl="7" marL="3657600" rtl="0" algn="ctr">
              <a:spcBef>
                <a:spcPts val="400"/>
              </a:spcBef>
              <a:spcAft>
                <a:spcPts val="0"/>
              </a:spcAft>
              <a:buSzPts val="2100"/>
              <a:buChar char="•"/>
              <a:defRPr/>
            </a:lvl8pPr>
            <a:lvl9pPr indent="-361950" lvl="8" marL="4114800" rtl="0" algn="ctr">
              <a:spcBef>
                <a:spcPts val="400"/>
              </a:spcBef>
              <a:spcAft>
                <a:spcPts val="0"/>
              </a:spcAft>
              <a:buSzPts val="2100"/>
              <a:buChar char="•"/>
              <a:defRPr/>
            </a:lvl9pPr>
          </a:lstStyle>
          <a:p/>
        </p:txBody>
      </p:sp>
      <p:sp>
        <p:nvSpPr>
          <p:cNvPr id="193" name="Google Shape;193;p12"/>
          <p:cNvSpPr txBox="1"/>
          <p:nvPr>
            <p:ph idx="3" type="body"/>
          </p:nvPr>
        </p:nvSpPr>
        <p:spPr>
          <a:xfrm>
            <a:off x="5656363" y="5215875"/>
            <a:ext cx="3471900" cy="1741800"/>
          </a:xfrm>
          <a:prstGeom prst="rect">
            <a:avLst/>
          </a:prstGeom>
        </p:spPr>
        <p:txBody>
          <a:bodyPr anchorCtr="0" anchor="t" bIns="45700" lIns="91425" spcFirstLastPara="1" rIns="91425" wrap="square" tIns="45700">
            <a:normAutofit/>
          </a:bodyPr>
          <a:lstStyle>
            <a:lvl1pPr indent="-361950" lvl="0" marL="457200" rtl="0" algn="ctr">
              <a:spcBef>
                <a:spcPts val="640"/>
              </a:spcBef>
              <a:spcAft>
                <a:spcPts val="0"/>
              </a:spcAft>
              <a:buClr>
                <a:srgbClr val="FF00CE"/>
              </a:buClr>
              <a:buSzPts val="2100"/>
              <a:buChar char="•"/>
              <a:defRPr b="1">
                <a:solidFill>
                  <a:srgbClr val="FF00CE"/>
                </a:solidFill>
              </a:defRPr>
            </a:lvl1pPr>
            <a:lvl2pPr indent="-361950" lvl="1" marL="914400" rtl="0" algn="ctr">
              <a:spcBef>
                <a:spcPts val="560"/>
              </a:spcBef>
              <a:spcAft>
                <a:spcPts val="0"/>
              </a:spcAft>
              <a:buClr>
                <a:srgbClr val="FF00CE"/>
              </a:buClr>
              <a:buSzPts val="2100"/>
              <a:buChar char="–"/>
              <a:defRPr b="1">
                <a:solidFill>
                  <a:srgbClr val="FF00CE"/>
                </a:solidFill>
              </a:defRPr>
            </a:lvl2pPr>
            <a:lvl3pPr indent="-361950" lvl="2" marL="1371600" rtl="0" algn="ctr">
              <a:spcBef>
                <a:spcPts val="480"/>
              </a:spcBef>
              <a:spcAft>
                <a:spcPts val="0"/>
              </a:spcAft>
              <a:buClr>
                <a:srgbClr val="FF00CE"/>
              </a:buClr>
              <a:buSzPts val="2100"/>
              <a:buChar char="•"/>
              <a:defRPr b="1">
                <a:solidFill>
                  <a:srgbClr val="FF00CE"/>
                </a:solidFill>
              </a:defRPr>
            </a:lvl3pPr>
            <a:lvl4pPr indent="-361950" lvl="3" marL="1828800" rtl="0" algn="ctr">
              <a:spcBef>
                <a:spcPts val="400"/>
              </a:spcBef>
              <a:spcAft>
                <a:spcPts val="0"/>
              </a:spcAft>
              <a:buClr>
                <a:srgbClr val="FF00CE"/>
              </a:buClr>
              <a:buSzPts val="2100"/>
              <a:buChar char="–"/>
              <a:defRPr b="1">
                <a:solidFill>
                  <a:srgbClr val="FF00CE"/>
                </a:solidFill>
              </a:defRPr>
            </a:lvl4pPr>
            <a:lvl5pPr indent="-361950" lvl="4" marL="2286000" rtl="0" algn="ctr">
              <a:spcBef>
                <a:spcPts val="400"/>
              </a:spcBef>
              <a:spcAft>
                <a:spcPts val="0"/>
              </a:spcAft>
              <a:buClr>
                <a:srgbClr val="FF00CE"/>
              </a:buClr>
              <a:buSzPts val="2100"/>
              <a:buChar char="»"/>
              <a:defRPr b="1">
                <a:solidFill>
                  <a:srgbClr val="FF00CE"/>
                </a:solidFill>
              </a:defRPr>
            </a:lvl5pPr>
            <a:lvl6pPr indent="-361950" lvl="5" marL="2743200" rtl="0" algn="ctr">
              <a:spcBef>
                <a:spcPts val="400"/>
              </a:spcBef>
              <a:spcAft>
                <a:spcPts val="0"/>
              </a:spcAft>
              <a:buClr>
                <a:srgbClr val="FF00CE"/>
              </a:buClr>
              <a:buSzPts val="2100"/>
              <a:buChar char="•"/>
              <a:defRPr b="1">
                <a:solidFill>
                  <a:srgbClr val="FF00CE"/>
                </a:solidFill>
              </a:defRPr>
            </a:lvl6pPr>
            <a:lvl7pPr indent="-361950" lvl="6" marL="3200400" rtl="0" algn="ctr">
              <a:spcBef>
                <a:spcPts val="400"/>
              </a:spcBef>
              <a:spcAft>
                <a:spcPts val="0"/>
              </a:spcAft>
              <a:buClr>
                <a:srgbClr val="FF00CE"/>
              </a:buClr>
              <a:buSzPts val="2100"/>
              <a:buChar char="•"/>
              <a:defRPr b="1">
                <a:solidFill>
                  <a:srgbClr val="FF00CE"/>
                </a:solidFill>
              </a:defRPr>
            </a:lvl7pPr>
            <a:lvl8pPr indent="-361950" lvl="7" marL="3657600" rtl="0" algn="ctr">
              <a:spcBef>
                <a:spcPts val="400"/>
              </a:spcBef>
              <a:spcAft>
                <a:spcPts val="0"/>
              </a:spcAft>
              <a:buClr>
                <a:srgbClr val="FF00CE"/>
              </a:buClr>
              <a:buSzPts val="2100"/>
              <a:buChar char="•"/>
              <a:defRPr b="1">
                <a:solidFill>
                  <a:srgbClr val="FF00CE"/>
                </a:solidFill>
              </a:defRPr>
            </a:lvl8pPr>
            <a:lvl9pPr indent="-361950" lvl="8" marL="4114800" rtl="0" algn="ctr">
              <a:spcBef>
                <a:spcPts val="400"/>
              </a:spcBef>
              <a:spcAft>
                <a:spcPts val="0"/>
              </a:spcAft>
              <a:buClr>
                <a:srgbClr val="FF00CE"/>
              </a:buClr>
              <a:buSzPts val="2100"/>
              <a:buChar char="•"/>
              <a:defRPr b="1">
                <a:solidFill>
                  <a:srgbClr val="FF00CE"/>
                </a:solidFill>
              </a:defRPr>
            </a:lvl9pPr>
          </a:lstStyle>
          <a:p/>
        </p:txBody>
      </p:sp>
      <p:sp>
        <p:nvSpPr>
          <p:cNvPr id="194" name="Google Shape;194;p12"/>
          <p:cNvSpPr txBox="1"/>
          <p:nvPr>
            <p:ph idx="4" type="body"/>
          </p:nvPr>
        </p:nvSpPr>
        <p:spPr>
          <a:xfrm>
            <a:off x="13221825" y="1510688"/>
            <a:ext cx="3471900" cy="1741800"/>
          </a:xfrm>
          <a:prstGeom prst="rect">
            <a:avLst/>
          </a:prstGeom>
        </p:spPr>
        <p:txBody>
          <a:bodyPr anchorCtr="0" anchor="t" bIns="45700" lIns="91425" spcFirstLastPara="1" rIns="91425" wrap="square" tIns="45700">
            <a:normAutofit/>
          </a:bodyPr>
          <a:lstStyle>
            <a:lvl1pPr indent="-361950" lvl="0" marL="457200" rtl="0" algn="ctr">
              <a:spcBef>
                <a:spcPts val="640"/>
              </a:spcBef>
              <a:spcAft>
                <a:spcPts val="0"/>
              </a:spcAft>
              <a:buClr>
                <a:srgbClr val="FF00CE"/>
              </a:buClr>
              <a:buSzPts val="2100"/>
              <a:buChar char="•"/>
              <a:defRPr b="1">
                <a:solidFill>
                  <a:srgbClr val="FF00CE"/>
                </a:solidFill>
              </a:defRPr>
            </a:lvl1pPr>
            <a:lvl2pPr indent="-361950" lvl="1" marL="914400" rtl="0" algn="ctr">
              <a:spcBef>
                <a:spcPts val="560"/>
              </a:spcBef>
              <a:spcAft>
                <a:spcPts val="0"/>
              </a:spcAft>
              <a:buClr>
                <a:srgbClr val="FF00CE"/>
              </a:buClr>
              <a:buSzPts val="2100"/>
              <a:buChar char="–"/>
              <a:defRPr b="1">
                <a:solidFill>
                  <a:srgbClr val="FF00CE"/>
                </a:solidFill>
              </a:defRPr>
            </a:lvl2pPr>
            <a:lvl3pPr indent="-361950" lvl="2" marL="1371600" rtl="0" algn="ctr">
              <a:spcBef>
                <a:spcPts val="480"/>
              </a:spcBef>
              <a:spcAft>
                <a:spcPts val="0"/>
              </a:spcAft>
              <a:buClr>
                <a:srgbClr val="FF00CE"/>
              </a:buClr>
              <a:buSzPts val="2100"/>
              <a:buChar char="•"/>
              <a:defRPr b="1">
                <a:solidFill>
                  <a:srgbClr val="FF00CE"/>
                </a:solidFill>
              </a:defRPr>
            </a:lvl3pPr>
            <a:lvl4pPr indent="-361950" lvl="3" marL="1828800" rtl="0" algn="ctr">
              <a:spcBef>
                <a:spcPts val="400"/>
              </a:spcBef>
              <a:spcAft>
                <a:spcPts val="0"/>
              </a:spcAft>
              <a:buClr>
                <a:srgbClr val="FF00CE"/>
              </a:buClr>
              <a:buSzPts val="2100"/>
              <a:buChar char="–"/>
              <a:defRPr b="1">
                <a:solidFill>
                  <a:srgbClr val="FF00CE"/>
                </a:solidFill>
              </a:defRPr>
            </a:lvl4pPr>
            <a:lvl5pPr indent="-361950" lvl="4" marL="2286000" rtl="0" algn="ctr">
              <a:spcBef>
                <a:spcPts val="400"/>
              </a:spcBef>
              <a:spcAft>
                <a:spcPts val="0"/>
              </a:spcAft>
              <a:buClr>
                <a:srgbClr val="FF00CE"/>
              </a:buClr>
              <a:buSzPts val="2100"/>
              <a:buChar char="»"/>
              <a:defRPr b="1">
                <a:solidFill>
                  <a:srgbClr val="FF00CE"/>
                </a:solidFill>
              </a:defRPr>
            </a:lvl5pPr>
            <a:lvl6pPr indent="-361950" lvl="5" marL="2743200" rtl="0" algn="ctr">
              <a:spcBef>
                <a:spcPts val="400"/>
              </a:spcBef>
              <a:spcAft>
                <a:spcPts val="0"/>
              </a:spcAft>
              <a:buClr>
                <a:srgbClr val="FF00CE"/>
              </a:buClr>
              <a:buSzPts val="2100"/>
              <a:buChar char="•"/>
              <a:defRPr b="1">
                <a:solidFill>
                  <a:srgbClr val="FF00CE"/>
                </a:solidFill>
              </a:defRPr>
            </a:lvl6pPr>
            <a:lvl7pPr indent="-361950" lvl="6" marL="3200400" rtl="0" algn="ctr">
              <a:spcBef>
                <a:spcPts val="400"/>
              </a:spcBef>
              <a:spcAft>
                <a:spcPts val="0"/>
              </a:spcAft>
              <a:buClr>
                <a:srgbClr val="FF00CE"/>
              </a:buClr>
              <a:buSzPts val="2100"/>
              <a:buChar char="•"/>
              <a:defRPr b="1">
                <a:solidFill>
                  <a:srgbClr val="FF00CE"/>
                </a:solidFill>
              </a:defRPr>
            </a:lvl7pPr>
            <a:lvl8pPr indent="-361950" lvl="7" marL="3657600" rtl="0" algn="ctr">
              <a:spcBef>
                <a:spcPts val="400"/>
              </a:spcBef>
              <a:spcAft>
                <a:spcPts val="0"/>
              </a:spcAft>
              <a:buClr>
                <a:srgbClr val="FF00CE"/>
              </a:buClr>
              <a:buSzPts val="2100"/>
              <a:buChar char="•"/>
              <a:defRPr b="1">
                <a:solidFill>
                  <a:srgbClr val="FF00CE"/>
                </a:solidFill>
              </a:defRPr>
            </a:lvl8pPr>
            <a:lvl9pPr indent="-361950" lvl="8" marL="4114800" rtl="0" algn="ctr">
              <a:spcBef>
                <a:spcPts val="400"/>
              </a:spcBef>
              <a:spcAft>
                <a:spcPts val="0"/>
              </a:spcAft>
              <a:buClr>
                <a:srgbClr val="FF00CE"/>
              </a:buClr>
              <a:buSzPts val="2100"/>
              <a:buChar char="•"/>
              <a:defRPr b="1">
                <a:solidFill>
                  <a:srgbClr val="FF00CE"/>
                </a:solidFill>
              </a:defRPr>
            </a:lvl9pPr>
          </a:lstStyle>
          <a:p/>
        </p:txBody>
      </p:sp>
      <p:sp>
        <p:nvSpPr>
          <p:cNvPr id="195" name="Google Shape;195;p12"/>
          <p:cNvSpPr/>
          <p:nvPr>
            <p:ph idx="5" type="pic"/>
          </p:nvPr>
        </p:nvSpPr>
        <p:spPr>
          <a:xfrm>
            <a:off x="1092600" y="5215875"/>
            <a:ext cx="4345800" cy="4345800"/>
          </a:xfrm>
          <a:prstGeom prst="ellipse">
            <a:avLst/>
          </a:prstGeom>
          <a:noFill/>
          <a:ln cap="flat" cmpd="sng" w="76200">
            <a:solidFill>
              <a:schemeClr val="lt1"/>
            </a:solidFill>
            <a:prstDash val="solid"/>
            <a:round/>
            <a:headEnd len="sm" w="sm" type="none"/>
            <a:tailEnd len="sm" w="sm" type="none"/>
          </a:ln>
        </p:spPr>
      </p:sp>
      <p:sp>
        <p:nvSpPr>
          <p:cNvPr id="196" name="Google Shape;196;p12"/>
          <p:cNvSpPr/>
          <p:nvPr/>
        </p:nvSpPr>
        <p:spPr>
          <a:xfrm rot="1340003">
            <a:off x="4586002" y="7831288"/>
            <a:ext cx="1421685" cy="1586058"/>
          </a:xfrm>
          <a:custGeom>
            <a:rect b="b" l="l" r="r" t="t"/>
            <a:pathLst>
              <a:path extrusionOk="0" h="1586038" w="1421667">
                <a:moveTo>
                  <a:pt x="0" y="0"/>
                </a:moveTo>
                <a:lnTo>
                  <a:pt x="1421667" y="0"/>
                </a:lnTo>
                <a:lnTo>
                  <a:pt x="1421667" y="1586038"/>
                </a:lnTo>
                <a:lnTo>
                  <a:pt x="0" y="1586038"/>
                </a:lnTo>
                <a:lnTo>
                  <a:pt x="0" y="0"/>
                </a:lnTo>
                <a:close/>
              </a:path>
            </a:pathLst>
          </a:custGeom>
          <a:blipFill rotWithShape="1">
            <a:blip r:embed="rId6">
              <a:alphaModFix/>
            </a:blip>
            <a:stretch>
              <a:fillRect b="0" l="0" r="0" t="0"/>
            </a:stretch>
          </a:blipFill>
          <a:ln>
            <a:noFill/>
          </a:ln>
        </p:spPr>
      </p:sp>
      <p:pic>
        <p:nvPicPr>
          <p:cNvPr id="197" name="Google Shape;197;p12"/>
          <p:cNvPicPr preferRelativeResize="0"/>
          <p:nvPr/>
        </p:nvPicPr>
        <p:blipFill>
          <a:blip r:embed="rId7">
            <a:alphaModFix/>
          </a:blip>
          <a:stretch>
            <a:fillRect/>
          </a:stretch>
        </p:blipFill>
        <p:spPr>
          <a:xfrm>
            <a:off x="-143725" y="4554852"/>
            <a:ext cx="2917774" cy="2229374"/>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2">
  <p:cSld name="CUSTOM_11">
    <p:spTree>
      <p:nvGrpSpPr>
        <p:cNvPr id="198" name="Shape 198"/>
        <p:cNvGrpSpPr/>
        <p:nvPr/>
      </p:nvGrpSpPr>
      <p:grpSpPr>
        <a:xfrm>
          <a:off x="0" y="0"/>
          <a:ext cx="0" cy="0"/>
          <a:chOff x="0" y="0"/>
          <a:chExt cx="0" cy="0"/>
        </a:xfrm>
      </p:grpSpPr>
      <p:sp>
        <p:nvSpPr>
          <p:cNvPr id="199" name="Google Shape;199;p13"/>
          <p:cNvSpPr/>
          <p:nvPr/>
        </p:nvSpPr>
        <p:spPr>
          <a:xfrm>
            <a:off x="1028700" y="-481896"/>
            <a:ext cx="10768896" cy="10768896"/>
          </a:xfrm>
          <a:custGeom>
            <a:rect b="b" l="l" r="r" t="t"/>
            <a:pathLst>
              <a:path extrusionOk="0" h="10768896" w="10768896">
                <a:moveTo>
                  <a:pt x="0" y="0"/>
                </a:moveTo>
                <a:lnTo>
                  <a:pt x="10768896" y="0"/>
                </a:lnTo>
                <a:lnTo>
                  <a:pt x="10768896" y="10768896"/>
                </a:lnTo>
                <a:lnTo>
                  <a:pt x="0" y="10768896"/>
                </a:lnTo>
                <a:lnTo>
                  <a:pt x="0" y="0"/>
                </a:lnTo>
                <a:close/>
              </a:path>
            </a:pathLst>
          </a:custGeom>
          <a:blipFill rotWithShape="1">
            <a:blip r:embed="rId2">
              <a:alphaModFix/>
            </a:blip>
            <a:stretch>
              <a:fillRect b="-4389" l="-1209" r="-3179" t="0"/>
            </a:stretch>
          </a:blipFill>
          <a:ln>
            <a:noFill/>
          </a:ln>
        </p:spPr>
      </p:sp>
      <p:grpSp>
        <p:nvGrpSpPr>
          <p:cNvPr id="200" name="Google Shape;200;p13"/>
          <p:cNvGrpSpPr/>
          <p:nvPr/>
        </p:nvGrpSpPr>
        <p:grpSpPr>
          <a:xfrm>
            <a:off x="9465278" y="1028700"/>
            <a:ext cx="8517358" cy="5886702"/>
            <a:chOff x="0" y="0"/>
            <a:chExt cx="1167497" cy="806906"/>
          </a:xfrm>
        </p:grpSpPr>
        <p:sp>
          <p:nvSpPr>
            <p:cNvPr id="201" name="Google Shape;201;p13"/>
            <p:cNvSpPr/>
            <p:nvPr/>
          </p:nvSpPr>
          <p:spPr>
            <a:xfrm>
              <a:off x="0" y="0"/>
              <a:ext cx="1167497" cy="806906"/>
            </a:xfrm>
            <a:custGeom>
              <a:rect b="b" l="l" r="r" t="t"/>
              <a:pathLst>
                <a:path extrusionOk="0" h="806906" w="1167497">
                  <a:moveTo>
                    <a:pt x="583748" y="0"/>
                  </a:moveTo>
                  <a:lnTo>
                    <a:pt x="640379" y="33106"/>
                  </a:lnTo>
                  <a:lnTo>
                    <a:pt x="705785" y="8816"/>
                  </a:lnTo>
                  <a:lnTo>
                    <a:pt x="751164" y="49292"/>
                  </a:lnTo>
                  <a:lnTo>
                    <a:pt x="822489" y="34880"/>
                  </a:lnTo>
                  <a:lnTo>
                    <a:pt x="854631" y="80956"/>
                  </a:lnTo>
                  <a:lnTo>
                    <a:pt x="928757" y="77053"/>
                  </a:lnTo>
                  <a:lnTo>
                    <a:pt x="946262" y="126716"/>
                  </a:lnTo>
                  <a:lnTo>
                    <a:pt x="1019947" y="133490"/>
                  </a:lnTo>
                  <a:lnTo>
                    <a:pt x="1022047" y="184570"/>
                  </a:lnTo>
                  <a:lnTo>
                    <a:pt x="1092075" y="201727"/>
                  </a:lnTo>
                  <a:lnTo>
                    <a:pt x="1078678" y="251989"/>
                  </a:lnTo>
                  <a:lnTo>
                    <a:pt x="1141983" y="278780"/>
                  </a:lnTo>
                  <a:lnTo>
                    <a:pt x="1113677" y="326029"/>
                  </a:lnTo>
                  <a:lnTo>
                    <a:pt x="1167497" y="361281"/>
                  </a:lnTo>
                  <a:lnTo>
                    <a:pt x="1125516" y="403453"/>
                  </a:lnTo>
                  <a:lnTo>
                    <a:pt x="1167497" y="445625"/>
                  </a:lnTo>
                  <a:lnTo>
                    <a:pt x="1113677" y="480877"/>
                  </a:lnTo>
                  <a:lnTo>
                    <a:pt x="1141983" y="528127"/>
                  </a:lnTo>
                  <a:lnTo>
                    <a:pt x="1078678" y="554917"/>
                  </a:lnTo>
                  <a:lnTo>
                    <a:pt x="1092075" y="605180"/>
                  </a:lnTo>
                  <a:lnTo>
                    <a:pt x="1022047" y="622337"/>
                  </a:lnTo>
                  <a:lnTo>
                    <a:pt x="1019947" y="673416"/>
                  </a:lnTo>
                  <a:lnTo>
                    <a:pt x="946262" y="680191"/>
                  </a:lnTo>
                  <a:lnTo>
                    <a:pt x="928757" y="729853"/>
                  </a:lnTo>
                  <a:lnTo>
                    <a:pt x="854631" y="725950"/>
                  </a:lnTo>
                  <a:lnTo>
                    <a:pt x="822489" y="772027"/>
                  </a:lnTo>
                  <a:lnTo>
                    <a:pt x="751164" y="757615"/>
                  </a:lnTo>
                  <a:lnTo>
                    <a:pt x="705785" y="798090"/>
                  </a:lnTo>
                  <a:lnTo>
                    <a:pt x="640379" y="773800"/>
                  </a:lnTo>
                  <a:lnTo>
                    <a:pt x="583748" y="806906"/>
                  </a:lnTo>
                  <a:lnTo>
                    <a:pt x="527118" y="773800"/>
                  </a:lnTo>
                  <a:lnTo>
                    <a:pt x="461712" y="798090"/>
                  </a:lnTo>
                  <a:lnTo>
                    <a:pt x="416333" y="757615"/>
                  </a:lnTo>
                  <a:lnTo>
                    <a:pt x="345008" y="772027"/>
                  </a:lnTo>
                  <a:lnTo>
                    <a:pt x="312865" y="725950"/>
                  </a:lnTo>
                  <a:lnTo>
                    <a:pt x="238740" y="729853"/>
                  </a:lnTo>
                  <a:lnTo>
                    <a:pt x="221235" y="680191"/>
                  </a:lnTo>
                  <a:lnTo>
                    <a:pt x="147549" y="673416"/>
                  </a:lnTo>
                  <a:lnTo>
                    <a:pt x="145449" y="622337"/>
                  </a:lnTo>
                  <a:lnTo>
                    <a:pt x="75423" y="605180"/>
                  </a:lnTo>
                  <a:lnTo>
                    <a:pt x="88819" y="554917"/>
                  </a:lnTo>
                  <a:lnTo>
                    <a:pt x="25513" y="528127"/>
                  </a:lnTo>
                  <a:lnTo>
                    <a:pt x="53820" y="480877"/>
                  </a:lnTo>
                  <a:lnTo>
                    <a:pt x="0" y="445625"/>
                  </a:lnTo>
                  <a:lnTo>
                    <a:pt x="41981" y="403453"/>
                  </a:lnTo>
                  <a:lnTo>
                    <a:pt x="0" y="361281"/>
                  </a:lnTo>
                  <a:lnTo>
                    <a:pt x="53820" y="326029"/>
                  </a:lnTo>
                  <a:lnTo>
                    <a:pt x="25513" y="278780"/>
                  </a:lnTo>
                  <a:lnTo>
                    <a:pt x="88819" y="251989"/>
                  </a:lnTo>
                  <a:lnTo>
                    <a:pt x="75423" y="201727"/>
                  </a:lnTo>
                  <a:lnTo>
                    <a:pt x="145449" y="184570"/>
                  </a:lnTo>
                  <a:lnTo>
                    <a:pt x="147549" y="133490"/>
                  </a:lnTo>
                  <a:lnTo>
                    <a:pt x="221235" y="126716"/>
                  </a:lnTo>
                  <a:lnTo>
                    <a:pt x="238740" y="77053"/>
                  </a:lnTo>
                  <a:lnTo>
                    <a:pt x="312865" y="80956"/>
                  </a:lnTo>
                  <a:lnTo>
                    <a:pt x="345008" y="34880"/>
                  </a:lnTo>
                  <a:lnTo>
                    <a:pt x="416333" y="49292"/>
                  </a:lnTo>
                  <a:lnTo>
                    <a:pt x="461712" y="8816"/>
                  </a:lnTo>
                  <a:lnTo>
                    <a:pt x="527118" y="33106"/>
                  </a:lnTo>
                  <a:lnTo>
                    <a:pt x="583748" y="0"/>
                  </a:lnTo>
                  <a:close/>
                </a:path>
              </a:pathLst>
            </a:custGeom>
            <a:solidFill>
              <a:srgbClr val="FF00CE"/>
            </a:solidFill>
            <a:ln cap="sq" cmpd="sng" w="95250">
              <a:solidFill>
                <a:srgbClr val="FFFFFF"/>
              </a:solidFill>
              <a:prstDash val="solid"/>
              <a:miter lim="8000"/>
              <a:headEnd len="sm" w="sm" type="none"/>
              <a:tailEnd len="sm" w="sm" type="none"/>
            </a:ln>
          </p:spPr>
        </p:sp>
        <p:sp>
          <p:nvSpPr>
            <p:cNvPr id="202" name="Google Shape;202;p13"/>
            <p:cNvSpPr txBox="1"/>
            <p:nvPr/>
          </p:nvSpPr>
          <p:spPr>
            <a:xfrm>
              <a:off x="218906" y="113195"/>
              <a:ext cx="729600" cy="542400"/>
            </a:xfrm>
            <a:prstGeom prst="rect">
              <a:avLst/>
            </a:prstGeom>
            <a:noFill/>
            <a:ln>
              <a:noFill/>
            </a:ln>
          </p:spPr>
          <p:txBody>
            <a:bodyPr anchorCtr="0" anchor="ctr" bIns="32975" lIns="32975" spcFirstLastPara="1" rIns="32975" wrap="square" tIns="3297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3" name="Google Shape;203;p13"/>
          <p:cNvSpPr/>
          <p:nvPr/>
        </p:nvSpPr>
        <p:spPr>
          <a:xfrm rot="-543719">
            <a:off x="615619" y="5152245"/>
            <a:ext cx="3396979" cy="1914661"/>
          </a:xfrm>
          <a:custGeom>
            <a:rect b="b" l="l" r="r" t="t"/>
            <a:pathLst>
              <a:path extrusionOk="0" h="1914697" w="3397043">
                <a:moveTo>
                  <a:pt x="0" y="0"/>
                </a:moveTo>
                <a:lnTo>
                  <a:pt x="3397043" y="0"/>
                </a:lnTo>
                <a:lnTo>
                  <a:pt x="3397043" y="1914696"/>
                </a:lnTo>
                <a:lnTo>
                  <a:pt x="0" y="1914696"/>
                </a:lnTo>
                <a:lnTo>
                  <a:pt x="0" y="0"/>
                </a:lnTo>
                <a:close/>
              </a:path>
            </a:pathLst>
          </a:custGeom>
          <a:blipFill rotWithShape="1">
            <a:blip r:embed="rId3">
              <a:alphaModFix/>
            </a:blip>
            <a:stretch>
              <a:fillRect b="0" l="0" r="0" t="0"/>
            </a:stretch>
          </a:blipFill>
          <a:ln>
            <a:noFill/>
          </a:ln>
        </p:spPr>
      </p:sp>
      <p:sp>
        <p:nvSpPr>
          <p:cNvPr id="204" name="Google Shape;204;p13"/>
          <p:cNvSpPr/>
          <p:nvPr/>
        </p:nvSpPr>
        <p:spPr>
          <a:xfrm rot="1076157">
            <a:off x="12501102" y="6440998"/>
            <a:ext cx="2445706" cy="2495619"/>
          </a:xfrm>
          <a:custGeom>
            <a:rect b="b" l="l" r="r" t="t"/>
            <a:pathLst>
              <a:path extrusionOk="0" h="2499300" w="2449314">
                <a:moveTo>
                  <a:pt x="0" y="0"/>
                </a:moveTo>
                <a:lnTo>
                  <a:pt x="2449314" y="0"/>
                </a:lnTo>
                <a:lnTo>
                  <a:pt x="2449314" y="2499300"/>
                </a:lnTo>
                <a:lnTo>
                  <a:pt x="0" y="2499300"/>
                </a:lnTo>
                <a:lnTo>
                  <a:pt x="0" y="0"/>
                </a:lnTo>
                <a:close/>
              </a:path>
            </a:pathLst>
          </a:custGeom>
          <a:blipFill rotWithShape="1">
            <a:blip r:embed="rId4">
              <a:alphaModFix/>
            </a:blip>
            <a:stretch>
              <a:fillRect b="0" l="0" r="0" t="0"/>
            </a:stretch>
          </a:blipFill>
          <a:ln>
            <a:noFill/>
          </a:ln>
        </p:spPr>
      </p:sp>
      <p:sp>
        <p:nvSpPr>
          <p:cNvPr id="205" name="Google Shape;205;p13"/>
          <p:cNvSpPr/>
          <p:nvPr/>
        </p:nvSpPr>
        <p:spPr>
          <a:xfrm>
            <a:off x="14916505" y="338059"/>
            <a:ext cx="2342795" cy="2057400"/>
          </a:xfrm>
          <a:custGeom>
            <a:rect b="b" l="l" r="r" t="t"/>
            <a:pathLst>
              <a:path extrusionOk="0" h="2057400" w="2342795">
                <a:moveTo>
                  <a:pt x="0" y="0"/>
                </a:moveTo>
                <a:lnTo>
                  <a:pt x="2342795" y="0"/>
                </a:lnTo>
                <a:lnTo>
                  <a:pt x="2342795" y="2057400"/>
                </a:lnTo>
                <a:lnTo>
                  <a:pt x="0" y="2057400"/>
                </a:lnTo>
                <a:lnTo>
                  <a:pt x="0" y="0"/>
                </a:lnTo>
                <a:close/>
              </a:path>
            </a:pathLst>
          </a:custGeom>
          <a:blipFill rotWithShape="1">
            <a:blip r:embed="rId5">
              <a:alphaModFix/>
            </a:blip>
            <a:stretch>
              <a:fillRect b="0" l="0" r="0" t="0"/>
            </a:stretch>
          </a:blipFill>
          <a:ln>
            <a:noFill/>
          </a:ln>
        </p:spPr>
      </p:sp>
      <p:sp>
        <p:nvSpPr>
          <p:cNvPr id="206" name="Google Shape;206;p13"/>
          <p:cNvSpPr/>
          <p:nvPr/>
        </p:nvSpPr>
        <p:spPr>
          <a:xfrm>
            <a:off x="702502" y="8229400"/>
            <a:ext cx="3747091" cy="1496713"/>
          </a:xfrm>
          <a:custGeom>
            <a:rect b="b" l="l" r="r" t="t"/>
            <a:pathLst>
              <a:path extrusionOk="0" h="1496713" w="3747091">
                <a:moveTo>
                  <a:pt x="0" y="0"/>
                </a:moveTo>
                <a:lnTo>
                  <a:pt x="3747091" y="0"/>
                </a:lnTo>
                <a:lnTo>
                  <a:pt x="3747091" y="1496713"/>
                </a:lnTo>
                <a:lnTo>
                  <a:pt x="0" y="1496713"/>
                </a:lnTo>
                <a:lnTo>
                  <a:pt x="0" y="0"/>
                </a:lnTo>
                <a:close/>
              </a:path>
            </a:pathLst>
          </a:custGeom>
          <a:blipFill rotWithShape="1">
            <a:blip r:embed="rId6">
              <a:alphaModFix/>
            </a:blip>
            <a:stretch>
              <a:fillRect b="0" l="0" r="0" t="0"/>
            </a:stretch>
          </a:blipFill>
          <a:ln cap="sq" cmpd="sng" w="38100">
            <a:solidFill>
              <a:srgbClr val="000000"/>
            </a:solidFill>
            <a:prstDash val="solid"/>
            <a:miter lim="8000"/>
            <a:headEnd len="sm" w="sm" type="none"/>
            <a:tailEnd len="sm" w="sm" type="none"/>
          </a:ln>
        </p:spPr>
      </p:sp>
      <p:pic>
        <p:nvPicPr>
          <p:cNvPr id="207" name="Google Shape;207;p13"/>
          <p:cNvPicPr preferRelativeResize="0"/>
          <p:nvPr/>
        </p:nvPicPr>
        <p:blipFill>
          <a:blip r:embed="rId7">
            <a:alphaModFix/>
          </a:blip>
          <a:stretch>
            <a:fillRect/>
          </a:stretch>
        </p:blipFill>
        <p:spPr>
          <a:xfrm>
            <a:off x="14737600" y="6736420"/>
            <a:ext cx="4122875" cy="3707105"/>
          </a:xfrm>
          <a:prstGeom prst="rect">
            <a:avLst/>
          </a:prstGeom>
          <a:noFill/>
          <a:ln>
            <a:noFill/>
          </a:ln>
        </p:spPr>
      </p:pic>
      <p:pic>
        <p:nvPicPr>
          <p:cNvPr id="208" name="Google Shape;208;p13"/>
          <p:cNvPicPr preferRelativeResize="0"/>
          <p:nvPr/>
        </p:nvPicPr>
        <p:blipFill>
          <a:blip r:embed="rId8">
            <a:alphaModFix/>
          </a:blip>
          <a:stretch>
            <a:fillRect/>
          </a:stretch>
        </p:blipFill>
        <p:spPr>
          <a:xfrm>
            <a:off x="7863600" y="611300"/>
            <a:ext cx="2278591" cy="2251625"/>
          </a:xfrm>
          <a:prstGeom prst="rect">
            <a:avLst/>
          </a:prstGeom>
          <a:noFill/>
          <a:ln>
            <a:noFill/>
          </a:ln>
        </p:spPr>
      </p:pic>
      <p:pic>
        <p:nvPicPr>
          <p:cNvPr id="209" name="Google Shape;209;p13"/>
          <p:cNvPicPr preferRelativeResize="0"/>
          <p:nvPr/>
        </p:nvPicPr>
        <p:blipFill>
          <a:blip r:embed="rId9">
            <a:alphaModFix/>
          </a:blip>
          <a:stretch>
            <a:fillRect/>
          </a:stretch>
        </p:blipFill>
        <p:spPr>
          <a:xfrm>
            <a:off x="4449600" y="7430138"/>
            <a:ext cx="2836763" cy="3274150"/>
          </a:xfrm>
          <a:prstGeom prst="rect">
            <a:avLst/>
          </a:prstGeom>
          <a:noFill/>
          <a:ln>
            <a:noFill/>
          </a:ln>
        </p:spPr>
      </p:pic>
      <p:sp>
        <p:nvSpPr>
          <p:cNvPr id="210" name="Google Shape;210;p13"/>
          <p:cNvSpPr txBox="1"/>
          <p:nvPr>
            <p:ph idx="1" type="subTitle"/>
          </p:nvPr>
        </p:nvSpPr>
        <p:spPr>
          <a:xfrm>
            <a:off x="10920875" y="2937650"/>
            <a:ext cx="5606100" cy="1679100"/>
          </a:xfrm>
          <a:prstGeom prst="rect">
            <a:avLst/>
          </a:prstGeom>
        </p:spPr>
        <p:txBody>
          <a:bodyPr anchorCtr="0" anchor="t" bIns="45700" lIns="91425" spcFirstLastPara="1" rIns="91425" wrap="square" tIns="45700">
            <a:normAutofit/>
          </a:bodyPr>
          <a:lstStyle>
            <a:lvl1pPr lvl="0" rtl="0" algn="ctr">
              <a:spcBef>
                <a:spcPts val="640"/>
              </a:spcBef>
              <a:spcAft>
                <a:spcPts val="0"/>
              </a:spcAft>
              <a:buClr>
                <a:schemeClr val="lt1"/>
              </a:buClr>
              <a:buSzPts val="3600"/>
              <a:buNone/>
              <a:defRPr b="1" sz="3600">
                <a:solidFill>
                  <a:schemeClr val="lt1"/>
                </a:solidFill>
              </a:defRPr>
            </a:lvl1pPr>
            <a:lvl2pPr lvl="1" rtl="0" algn="ctr">
              <a:spcBef>
                <a:spcPts val="560"/>
              </a:spcBef>
              <a:spcAft>
                <a:spcPts val="0"/>
              </a:spcAft>
              <a:buClr>
                <a:schemeClr val="lt1"/>
              </a:buClr>
              <a:buSzPts val="3600"/>
              <a:buNone/>
              <a:defRPr b="1" sz="3600">
                <a:solidFill>
                  <a:schemeClr val="lt1"/>
                </a:solidFill>
              </a:defRPr>
            </a:lvl2pPr>
            <a:lvl3pPr lvl="2" rtl="0" algn="ctr">
              <a:spcBef>
                <a:spcPts val="480"/>
              </a:spcBef>
              <a:spcAft>
                <a:spcPts val="0"/>
              </a:spcAft>
              <a:buClr>
                <a:schemeClr val="lt1"/>
              </a:buClr>
              <a:buSzPts val="3600"/>
              <a:buNone/>
              <a:defRPr b="1" sz="3600">
                <a:solidFill>
                  <a:schemeClr val="lt1"/>
                </a:solidFill>
              </a:defRPr>
            </a:lvl3pPr>
            <a:lvl4pPr lvl="3" rtl="0" algn="ctr">
              <a:spcBef>
                <a:spcPts val="400"/>
              </a:spcBef>
              <a:spcAft>
                <a:spcPts val="0"/>
              </a:spcAft>
              <a:buClr>
                <a:schemeClr val="lt1"/>
              </a:buClr>
              <a:buSzPts val="3600"/>
              <a:buNone/>
              <a:defRPr b="1" sz="3600">
                <a:solidFill>
                  <a:schemeClr val="lt1"/>
                </a:solidFill>
              </a:defRPr>
            </a:lvl4pPr>
            <a:lvl5pPr lvl="4" rtl="0" algn="ctr">
              <a:spcBef>
                <a:spcPts val="400"/>
              </a:spcBef>
              <a:spcAft>
                <a:spcPts val="0"/>
              </a:spcAft>
              <a:buClr>
                <a:schemeClr val="lt1"/>
              </a:buClr>
              <a:buSzPts val="3600"/>
              <a:buNone/>
              <a:defRPr b="1" sz="3600">
                <a:solidFill>
                  <a:schemeClr val="lt1"/>
                </a:solidFill>
              </a:defRPr>
            </a:lvl5pPr>
            <a:lvl6pPr lvl="5" rtl="0" algn="ctr">
              <a:spcBef>
                <a:spcPts val="400"/>
              </a:spcBef>
              <a:spcAft>
                <a:spcPts val="0"/>
              </a:spcAft>
              <a:buClr>
                <a:schemeClr val="lt1"/>
              </a:buClr>
              <a:buSzPts val="3600"/>
              <a:buNone/>
              <a:defRPr b="1" sz="3600">
                <a:solidFill>
                  <a:schemeClr val="lt1"/>
                </a:solidFill>
              </a:defRPr>
            </a:lvl6pPr>
            <a:lvl7pPr lvl="6" rtl="0" algn="ctr">
              <a:spcBef>
                <a:spcPts val="400"/>
              </a:spcBef>
              <a:spcAft>
                <a:spcPts val="0"/>
              </a:spcAft>
              <a:buClr>
                <a:schemeClr val="lt1"/>
              </a:buClr>
              <a:buSzPts val="3600"/>
              <a:buNone/>
              <a:defRPr b="1" sz="3600">
                <a:solidFill>
                  <a:schemeClr val="lt1"/>
                </a:solidFill>
              </a:defRPr>
            </a:lvl7pPr>
            <a:lvl8pPr lvl="7" rtl="0" algn="ctr">
              <a:spcBef>
                <a:spcPts val="400"/>
              </a:spcBef>
              <a:spcAft>
                <a:spcPts val="0"/>
              </a:spcAft>
              <a:buClr>
                <a:schemeClr val="lt1"/>
              </a:buClr>
              <a:buSzPts val="3600"/>
              <a:buNone/>
              <a:defRPr b="1" sz="3600">
                <a:solidFill>
                  <a:schemeClr val="lt1"/>
                </a:solidFill>
              </a:defRPr>
            </a:lvl8pPr>
            <a:lvl9pPr lvl="8" rtl="0" algn="ctr">
              <a:spcBef>
                <a:spcPts val="400"/>
              </a:spcBef>
              <a:spcAft>
                <a:spcPts val="0"/>
              </a:spcAft>
              <a:buClr>
                <a:schemeClr val="lt1"/>
              </a:buClr>
              <a:buSzPts val="3600"/>
              <a:buNone/>
              <a:defRPr b="1" sz="3600">
                <a:solidFill>
                  <a:schemeClr val="lt1"/>
                </a:solidFill>
              </a:defRPr>
            </a:lvl9pPr>
          </a:lstStyle>
          <a:p/>
        </p:txBody>
      </p:sp>
      <p:sp>
        <p:nvSpPr>
          <p:cNvPr id="211" name="Google Shape;211;p13"/>
          <p:cNvSpPr txBox="1"/>
          <p:nvPr>
            <p:ph idx="2" type="subTitle"/>
          </p:nvPr>
        </p:nvSpPr>
        <p:spPr>
          <a:xfrm>
            <a:off x="11799575" y="4880900"/>
            <a:ext cx="3848700" cy="811800"/>
          </a:xfrm>
          <a:prstGeom prst="rect">
            <a:avLst/>
          </a:prstGeom>
        </p:spPr>
        <p:txBody>
          <a:bodyPr anchorCtr="0" anchor="t" bIns="45700" lIns="91425" spcFirstLastPara="1" rIns="91425" wrap="square" tIns="45700">
            <a:normAutofit/>
          </a:bodyPr>
          <a:lstStyle>
            <a:lvl1pPr lvl="0" rtl="0" algn="ctr">
              <a:spcBef>
                <a:spcPts val="640"/>
              </a:spcBef>
              <a:spcAft>
                <a:spcPts val="0"/>
              </a:spcAft>
              <a:buClr>
                <a:schemeClr val="lt1"/>
              </a:buClr>
              <a:buSzPts val="2100"/>
              <a:buFont typeface="Press Start 2P"/>
              <a:buNone/>
              <a:defRPr b="1">
                <a:solidFill>
                  <a:schemeClr val="lt1"/>
                </a:solidFill>
                <a:latin typeface="Press Start 2P"/>
                <a:ea typeface="Press Start 2P"/>
                <a:cs typeface="Press Start 2P"/>
                <a:sym typeface="Press Start 2P"/>
              </a:defRPr>
            </a:lvl1pPr>
            <a:lvl2pPr lvl="1" rtl="0" algn="ctr">
              <a:spcBef>
                <a:spcPts val="560"/>
              </a:spcBef>
              <a:spcAft>
                <a:spcPts val="0"/>
              </a:spcAft>
              <a:buClr>
                <a:schemeClr val="lt1"/>
              </a:buClr>
              <a:buSzPts val="2100"/>
              <a:buFont typeface="Press Start 2P"/>
              <a:buNone/>
              <a:defRPr b="1">
                <a:solidFill>
                  <a:schemeClr val="lt1"/>
                </a:solidFill>
                <a:latin typeface="Press Start 2P"/>
                <a:ea typeface="Press Start 2P"/>
                <a:cs typeface="Press Start 2P"/>
                <a:sym typeface="Press Start 2P"/>
              </a:defRPr>
            </a:lvl2pPr>
            <a:lvl3pPr lvl="2" rtl="0" algn="ctr">
              <a:spcBef>
                <a:spcPts val="480"/>
              </a:spcBef>
              <a:spcAft>
                <a:spcPts val="0"/>
              </a:spcAft>
              <a:buClr>
                <a:schemeClr val="lt1"/>
              </a:buClr>
              <a:buSzPts val="2100"/>
              <a:buFont typeface="Press Start 2P"/>
              <a:buNone/>
              <a:defRPr b="1">
                <a:solidFill>
                  <a:schemeClr val="lt1"/>
                </a:solidFill>
                <a:latin typeface="Press Start 2P"/>
                <a:ea typeface="Press Start 2P"/>
                <a:cs typeface="Press Start 2P"/>
                <a:sym typeface="Press Start 2P"/>
              </a:defRPr>
            </a:lvl3pPr>
            <a:lvl4pPr lvl="3" rtl="0" algn="ctr">
              <a:spcBef>
                <a:spcPts val="400"/>
              </a:spcBef>
              <a:spcAft>
                <a:spcPts val="0"/>
              </a:spcAft>
              <a:buClr>
                <a:schemeClr val="lt1"/>
              </a:buClr>
              <a:buSzPts val="2100"/>
              <a:buFont typeface="Press Start 2P"/>
              <a:buNone/>
              <a:defRPr b="1">
                <a:solidFill>
                  <a:schemeClr val="lt1"/>
                </a:solidFill>
                <a:latin typeface="Press Start 2P"/>
                <a:ea typeface="Press Start 2P"/>
                <a:cs typeface="Press Start 2P"/>
                <a:sym typeface="Press Start 2P"/>
              </a:defRPr>
            </a:lvl4pPr>
            <a:lvl5pPr lvl="4" rtl="0" algn="ctr">
              <a:spcBef>
                <a:spcPts val="400"/>
              </a:spcBef>
              <a:spcAft>
                <a:spcPts val="0"/>
              </a:spcAft>
              <a:buClr>
                <a:schemeClr val="lt1"/>
              </a:buClr>
              <a:buSzPts val="2100"/>
              <a:buFont typeface="Press Start 2P"/>
              <a:buNone/>
              <a:defRPr b="1">
                <a:solidFill>
                  <a:schemeClr val="lt1"/>
                </a:solidFill>
                <a:latin typeface="Press Start 2P"/>
                <a:ea typeface="Press Start 2P"/>
                <a:cs typeface="Press Start 2P"/>
                <a:sym typeface="Press Start 2P"/>
              </a:defRPr>
            </a:lvl5pPr>
            <a:lvl6pPr lvl="5" rtl="0" algn="ctr">
              <a:spcBef>
                <a:spcPts val="400"/>
              </a:spcBef>
              <a:spcAft>
                <a:spcPts val="0"/>
              </a:spcAft>
              <a:buClr>
                <a:schemeClr val="lt1"/>
              </a:buClr>
              <a:buSzPts val="2100"/>
              <a:buFont typeface="Press Start 2P"/>
              <a:buNone/>
              <a:defRPr b="1">
                <a:solidFill>
                  <a:schemeClr val="lt1"/>
                </a:solidFill>
                <a:latin typeface="Press Start 2P"/>
                <a:ea typeface="Press Start 2P"/>
                <a:cs typeface="Press Start 2P"/>
                <a:sym typeface="Press Start 2P"/>
              </a:defRPr>
            </a:lvl6pPr>
            <a:lvl7pPr lvl="6" rtl="0" algn="ctr">
              <a:spcBef>
                <a:spcPts val="400"/>
              </a:spcBef>
              <a:spcAft>
                <a:spcPts val="0"/>
              </a:spcAft>
              <a:buClr>
                <a:schemeClr val="lt1"/>
              </a:buClr>
              <a:buSzPts val="2100"/>
              <a:buFont typeface="Press Start 2P"/>
              <a:buNone/>
              <a:defRPr b="1">
                <a:solidFill>
                  <a:schemeClr val="lt1"/>
                </a:solidFill>
                <a:latin typeface="Press Start 2P"/>
                <a:ea typeface="Press Start 2P"/>
                <a:cs typeface="Press Start 2P"/>
                <a:sym typeface="Press Start 2P"/>
              </a:defRPr>
            </a:lvl7pPr>
            <a:lvl8pPr lvl="7" rtl="0" algn="ctr">
              <a:spcBef>
                <a:spcPts val="400"/>
              </a:spcBef>
              <a:spcAft>
                <a:spcPts val="0"/>
              </a:spcAft>
              <a:buClr>
                <a:schemeClr val="lt1"/>
              </a:buClr>
              <a:buSzPts val="2100"/>
              <a:buFont typeface="Press Start 2P"/>
              <a:buNone/>
              <a:defRPr b="1">
                <a:solidFill>
                  <a:schemeClr val="lt1"/>
                </a:solidFill>
                <a:latin typeface="Press Start 2P"/>
                <a:ea typeface="Press Start 2P"/>
                <a:cs typeface="Press Start 2P"/>
                <a:sym typeface="Press Start 2P"/>
              </a:defRPr>
            </a:lvl8pPr>
            <a:lvl9pPr lvl="8" rtl="0" algn="ctr">
              <a:spcBef>
                <a:spcPts val="400"/>
              </a:spcBef>
              <a:spcAft>
                <a:spcPts val="0"/>
              </a:spcAft>
              <a:buClr>
                <a:schemeClr val="lt1"/>
              </a:buClr>
              <a:buSzPts val="2100"/>
              <a:buFont typeface="Press Start 2P"/>
              <a:buNone/>
              <a:defRPr b="1">
                <a:solidFill>
                  <a:schemeClr val="lt1"/>
                </a:solidFill>
                <a:latin typeface="Press Start 2P"/>
                <a:ea typeface="Press Start 2P"/>
                <a:cs typeface="Press Start 2P"/>
                <a:sym typeface="Press Start 2P"/>
              </a:defRPr>
            </a:lvl9pPr>
          </a:lstStyle>
          <a:p/>
        </p:txBody>
      </p:sp>
      <p:sp>
        <p:nvSpPr>
          <p:cNvPr id="212" name="Google Shape;212;p13"/>
          <p:cNvSpPr/>
          <p:nvPr>
            <p:ph idx="3" type="pic"/>
          </p:nvPr>
        </p:nvSpPr>
        <p:spPr>
          <a:xfrm>
            <a:off x="8642700" y="6736425"/>
            <a:ext cx="2836800" cy="2836800"/>
          </a:xfrm>
          <a:prstGeom prst="ellipse">
            <a:avLst/>
          </a:prstGeom>
          <a:noFill/>
          <a:ln cap="flat" cmpd="sng" w="76200">
            <a:solidFill>
              <a:schemeClr val="lt1"/>
            </a:solidFill>
            <a:prstDash val="solid"/>
            <a:round/>
            <a:headEnd len="sm" w="sm" type="none"/>
            <a:tailEnd len="sm" w="sm" type="none"/>
          </a:ln>
        </p:spPr>
      </p:sp>
      <p:sp>
        <p:nvSpPr>
          <p:cNvPr id="213" name="Google Shape;213;p13"/>
          <p:cNvSpPr/>
          <p:nvPr>
            <p:ph idx="4" type="pic"/>
          </p:nvPr>
        </p:nvSpPr>
        <p:spPr>
          <a:xfrm rot="-566393">
            <a:off x="485952" y="1028784"/>
            <a:ext cx="3274138" cy="3274138"/>
          </a:xfrm>
          <a:prstGeom prst="ellipse">
            <a:avLst/>
          </a:prstGeom>
          <a:noFill/>
          <a:ln cap="flat" cmpd="sng" w="76200">
            <a:solidFill>
              <a:schemeClr val="lt1"/>
            </a:solidFill>
            <a:prstDash val="solid"/>
            <a:round/>
            <a:headEnd len="sm" w="sm" type="none"/>
            <a:tailEnd len="sm" w="sm" type="none"/>
          </a:ln>
        </p:spPr>
      </p:sp>
      <p:sp>
        <p:nvSpPr>
          <p:cNvPr id="214" name="Google Shape;214;p13"/>
          <p:cNvSpPr/>
          <p:nvPr/>
        </p:nvSpPr>
        <p:spPr>
          <a:xfrm rot="447735">
            <a:off x="2219867" y="286075"/>
            <a:ext cx="2483341" cy="1368095"/>
          </a:xfrm>
          <a:custGeom>
            <a:rect b="b" l="l" r="r" t="t"/>
            <a:pathLst>
              <a:path extrusionOk="0" h="1366759" w="2480916">
                <a:moveTo>
                  <a:pt x="0" y="0"/>
                </a:moveTo>
                <a:lnTo>
                  <a:pt x="2480915" y="0"/>
                </a:lnTo>
                <a:lnTo>
                  <a:pt x="2480915" y="1366759"/>
                </a:lnTo>
                <a:lnTo>
                  <a:pt x="0" y="1366759"/>
                </a:lnTo>
                <a:lnTo>
                  <a:pt x="0" y="0"/>
                </a:lnTo>
                <a:close/>
              </a:path>
            </a:pathLst>
          </a:custGeom>
          <a:blipFill rotWithShape="1">
            <a:blip r:embed="rId10">
              <a:alphaModFix/>
            </a:blip>
            <a:stretch>
              <a:fillRect b="0" l="0" r="0" t="0"/>
            </a:stretch>
          </a:blip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3">
  <p:cSld name="CUSTOM_12">
    <p:spTree>
      <p:nvGrpSpPr>
        <p:cNvPr id="215" name="Shape 215"/>
        <p:cNvGrpSpPr/>
        <p:nvPr/>
      </p:nvGrpSpPr>
      <p:grpSpPr>
        <a:xfrm>
          <a:off x="0" y="0"/>
          <a:ext cx="0" cy="0"/>
          <a:chOff x="0" y="0"/>
          <a:chExt cx="0" cy="0"/>
        </a:xfrm>
      </p:grpSpPr>
      <p:sp>
        <p:nvSpPr>
          <p:cNvPr id="216" name="Google Shape;216;p14"/>
          <p:cNvSpPr/>
          <p:nvPr>
            <p:ph idx="2" type="pic"/>
          </p:nvPr>
        </p:nvSpPr>
        <p:spPr>
          <a:xfrm>
            <a:off x="514350" y="0"/>
            <a:ext cx="5320500" cy="10287000"/>
          </a:xfrm>
          <a:prstGeom prst="rect">
            <a:avLst/>
          </a:prstGeom>
          <a:noFill/>
          <a:ln cap="flat" cmpd="sng" w="76200">
            <a:solidFill>
              <a:schemeClr val="lt1"/>
            </a:solidFill>
            <a:prstDash val="solid"/>
            <a:round/>
            <a:headEnd len="sm" w="sm" type="none"/>
            <a:tailEnd len="sm" w="sm" type="none"/>
          </a:ln>
        </p:spPr>
      </p:sp>
      <p:sp>
        <p:nvSpPr>
          <p:cNvPr id="217" name="Google Shape;217;p14"/>
          <p:cNvSpPr/>
          <p:nvPr>
            <p:ph idx="3" type="pic"/>
          </p:nvPr>
        </p:nvSpPr>
        <p:spPr>
          <a:xfrm>
            <a:off x="6686275" y="0"/>
            <a:ext cx="4276500" cy="4774200"/>
          </a:xfrm>
          <a:prstGeom prst="rect">
            <a:avLst/>
          </a:prstGeom>
          <a:noFill/>
          <a:ln cap="flat" cmpd="sng" w="76200">
            <a:solidFill>
              <a:schemeClr val="lt1"/>
            </a:solidFill>
            <a:prstDash val="solid"/>
            <a:round/>
            <a:headEnd len="sm" w="sm" type="none"/>
            <a:tailEnd len="sm" w="sm" type="none"/>
          </a:ln>
        </p:spPr>
      </p:sp>
      <p:sp>
        <p:nvSpPr>
          <p:cNvPr id="218" name="Google Shape;218;p14"/>
          <p:cNvSpPr/>
          <p:nvPr>
            <p:ph idx="4" type="pic"/>
          </p:nvPr>
        </p:nvSpPr>
        <p:spPr>
          <a:xfrm>
            <a:off x="11438075" y="-4925"/>
            <a:ext cx="6335700" cy="4774200"/>
          </a:xfrm>
          <a:prstGeom prst="rect">
            <a:avLst/>
          </a:prstGeom>
          <a:noFill/>
          <a:ln cap="flat" cmpd="sng" w="76200">
            <a:solidFill>
              <a:schemeClr val="lt1"/>
            </a:solidFill>
            <a:prstDash val="solid"/>
            <a:round/>
            <a:headEnd len="sm" w="sm" type="none"/>
            <a:tailEnd len="sm" w="sm" type="none"/>
          </a:ln>
        </p:spPr>
      </p:sp>
      <p:sp>
        <p:nvSpPr>
          <p:cNvPr id="219" name="Google Shape;219;p14"/>
          <p:cNvSpPr/>
          <p:nvPr>
            <p:ph idx="5" type="pic"/>
          </p:nvPr>
        </p:nvSpPr>
        <p:spPr>
          <a:xfrm>
            <a:off x="6686275" y="5150400"/>
            <a:ext cx="6038100" cy="5137500"/>
          </a:xfrm>
          <a:prstGeom prst="rect">
            <a:avLst/>
          </a:prstGeom>
          <a:noFill/>
          <a:ln cap="flat" cmpd="sng" w="76200">
            <a:solidFill>
              <a:schemeClr val="lt1"/>
            </a:solidFill>
            <a:prstDash val="solid"/>
            <a:round/>
            <a:headEnd len="sm" w="sm" type="none"/>
            <a:tailEnd len="sm" w="sm" type="none"/>
          </a:ln>
        </p:spPr>
      </p:sp>
      <p:sp>
        <p:nvSpPr>
          <p:cNvPr id="220" name="Google Shape;220;p14"/>
          <p:cNvSpPr/>
          <p:nvPr>
            <p:ph idx="6" type="pic"/>
          </p:nvPr>
        </p:nvSpPr>
        <p:spPr>
          <a:xfrm>
            <a:off x="13156225" y="5150400"/>
            <a:ext cx="4617300" cy="5137500"/>
          </a:xfrm>
          <a:prstGeom prst="rect">
            <a:avLst/>
          </a:prstGeom>
          <a:noFill/>
          <a:ln cap="flat" cmpd="sng" w="76200">
            <a:solidFill>
              <a:schemeClr val="lt1"/>
            </a:solidFill>
            <a:prstDash val="solid"/>
            <a:round/>
            <a:headEnd len="sm" w="sm" type="none"/>
            <a:tailEnd len="sm" w="sm" type="none"/>
          </a:ln>
        </p:spPr>
      </p:sp>
      <p:pic>
        <p:nvPicPr>
          <p:cNvPr id="221" name="Google Shape;221;p14"/>
          <p:cNvPicPr preferRelativeResize="0"/>
          <p:nvPr/>
        </p:nvPicPr>
        <p:blipFill>
          <a:blip r:embed="rId2">
            <a:alphaModFix/>
          </a:blip>
          <a:stretch>
            <a:fillRect/>
          </a:stretch>
        </p:blipFill>
        <p:spPr>
          <a:xfrm>
            <a:off x="13156225" y="5150337"/>
            <a:ext cx="4617426" cy="5137538"/>
          </a:xfrm>
          <a:prstGeom prst="rect">
            <a:avLst/>
          </a:prstGeom>
          <a:noFill/>
          <a:ln cap="flat" cmpd="sng" w="76200">
            <a:solidFill>
              <a:schemeClr val="lt1"/>
            </a:solidFill>
            <a:prstDash val="solid"/>
            <a:round/>
            <a:headEnd len="sm" w="sm" type="none"/>
            <a:tailEnd len="sm" w="sm" type="none"/>
          </a:ln>
        </p:spPr>
      </p:pic>
      <p:sp>
        <p:nvSpPr>
          <p:cNvPr id="222" name="Google Shape;222;p14"/>
          <p:cNvSpPr/>
          <p:nvPr/>
        </p:nvSpPr>
        <p:spPr>
          <a:xfrm rot="-869292">
            <a:off x="-23149" y="5767063"/>
            <a:ext cx="3312817" cy="1825061"/>
          </a:xfrm>
          <a:custGeom>
            <a:rect b="b" l="l" r="r" t="t"/>
            <a:pathLst>
              <a:path extrusionOk="0" h="1826380" w="3315211">
                <a:moveTo>
                  <a:pt x="0" y="0"/>
                </a:moveTo>
                <a:lnTo>
                  <a:pt x="3315211" y="0"/>
                </a:lnTo>
                <a:lnTo>
                  <a:pt x="3315211" y="1826380"/>
                </a:lnTo>
                <a:lnTo>
                  <a:pt x="0" y="1826380"/>
                </a:lnTo>
                <a:lnTo>
                  <a:pt x="0" y="0"/>
                </a:lnTo>
                <a:close/>
              </a:path>
            </a:pathLst>
          </a:custGeom>
          <a:blipFill rotWithShape="1">
            <a:blip r:embed="rId3">
              <a:alphaModFix/>
            </a:blip>
            <a:stretch>
              <a:fillRect b="0" l="0" r="0" t="0"/>
            </a:stretch>
          </a:blipFill>
          <a:ln>
            <a:noFill/>
          </a:ln>
        </p:spPr>
      </p:sp>
      <p:sp>
        <p:nvSpPr>
          <p:cNvPr id="223" name="Google Shape;223;p14"/>
          <p:cNvSpPr/>
          <p:nvPr/>
        </p:nvSpPr>
        <p:spPr>
          <a:xfrm rot="842175">
            <a:off x="11650330" y="5402248"/>
            <a:ext cx="2386927" cy="2057098"/>
          </a:xfrm>
          <a:custGeom>
            <a:rect b="b" l="l" r="r" t="t"/>
            <a:pathLst>
              <a:path extrusionOk="0" h="2057400" w="2387278">
                <a:moveTo>
                  <a:pt x="0" y="0"/>
                </a:moveTo>
                <a:lnTo>
                  <a:pt x="2387278" y="0"/>
                </a:lnTo>
                <a:lnTo>
                  <a:pt x="2387278" y="2057400"/>
                </a:lnTo>
                <a:lnTo>
                  <a:pt x="0" y="2057400"/>
                </a:lnTo>
                <a:lnTo>
                  <a:pt x="0" y="0"/>
                </a:lnTo>
                <a:close/>
              </a:path>
            </a:pathLst>
          </a:custGeom>
          <a:blipFill rotWithShape="1">
            <a:blip r:embed="rId4">
              <a:alphaModFix/>
            </a:blip>
            <a:stretch>
              <a:fillRect b="0" l="0" r="0" t="0"/>
            </a:stretch>
          </a:blipFill>
          <a:ln>
            <a:noFill/>
          </a:ln>
        </p:spPr>
      </p:sp>
      <p:sp>
        <p:nvSpPr>
          <p:cNvPr id="224" name="Google Shape;224;p14"/>
          <p:cNvSpPr/>
          <p:nvPr/>
        </p:nvSpPr>
        <p:spPr>
          <a:xfrm rot="-310108">
            <a:off x="12638734" y="69657"/>
            <a:ext cx="1564950" cy="1089774"/>
          </a:xfrm>
          <a:custGeom>
            <a:rect b="b" l="l" r="r" t="t"/>
            <a:pathLst>
              <a:path extrusionOk="0" h="1090797" w="1566419">
                <a:moveTo>
                  <a:pt x="0" y="0"/>
                </a:moveTo>
                <a:lnTo>
                  <a:pt x="1566419" y="0"/>
                </a:lnTo>
                <a:lnTo>
                  <a:pt x="1566419" y="1090797"/>
                </a:lnTo>
                <a:lnTo>
                  <a:pt x="0" y="1090797"/>
                </a:lnTo>
                <a:lnTo>
                  <a:pt x="0" y="0"/>
                </a:lnTo>
                <a:close/>
              </a:path>
            </a:pathLst>
          </a:custGeom>
          <a:blipFill rotWithShape="1">
            <a:blip r:embed="rId5">
              <a:alphaModFix/>
            </a:blip>
            <a:stretch>
              <a:fillRect b="0" l="0" r="0" t="0"/>
            </a:stretch>
          </a:blipFill>
          <a:ln>
            <a:noFill/>
          </a:ln>
        </p:spPr>
      </p:sp>
      <p:sp>
        <p:nvSpPr>
          <p:cNvPr id="225" name="Google Shape;225;p14"/>
          <p:cNvSpPr/>
          <p:nvPr/>
        </p:nvSpPr>
        <p:spPr>
          <a:xfrm rot="77336">
            <a:off x="4744268" y="8364590"/>
            <a:ext cx="2923082" cy="1387135"/>
          </a:xfrm>
          <a:custGeom>
            <a:rect b="b" l="l" r="r" t="t"/>
            <a:pathLst>
              <a:path extrusionOk="0" h="1386784" w="2922342">
                <a:moveTo>
                  <a:pt x="0" y="0"/>
                </a:moveTo>
                <a:lnTo>
                  <a:pt x="2922341" y="0"/>
                </a:lnTo>
                <a:lnTo>
                  <a:pt x="2922341" y="1386784"/>
                </a:lnTo>
                <a:lnTo>
                  <a:pt x="0" y="1386784"/>
                </a:lnTo>
                <a:lnTo>
                  <a:pt x="0" y="0"/>
                </a:lnTo>
                <a:close/>
              </a:path>
            </a:pathLst>
          </a:custGeom>
          <a:blipFill rotWithShape="1">
            <a:blip r:embed="rId6">
              <a:alphaModFix/>
            </a:blip>
            <a:stretch>
              <a:fillRect b="0" l="0" r="0" t="0"/>
            </a:stretch>
          </a:blipFill>
          <a:ln>
            <a:noFill/>
          </a:ln>
        </p:spPr>
      </p:sp>
      <p:grpSp>
        <p:nvGrpSpPr>
          <p:cNvPr id="226" name="Google Shape;226;p14"/>
          <p:cNvGrpSpPr/>
          <p:nvPr/>
        </p:nvGrpSpPr>
        <p:grpSpPr>
          <a:xfrm rot="-632806">
            <a:off x="4159397" y="3613637"/>
            <a:ext cx="4706228" cy="2657614"/>
            <a:chOff x="0" y="0"/>
            <a:chExt cx="720370" cy="406794"/>
          </a:xfrm>
        </p:grpSpPr>
        <p:sp>
          <p:nvSpPr>
            <p:cNvPr id="227" name="Google Shape;227;p14"/>
            <p:cNvSpPr/>
            <p:nvPr/>
          </p:nvSpPr>
          <p:spPr>
            <a:xfrm>
              <a:off x="0" y="0"/>
              <a:ext cx="720370" cy="406794"/>
            </a:xfrm>
            <a:custGeom>
              <a:rect b="b" l="l" r="r" t="t"/>
              <a:pathLst>
                <a:path extrusionOk="0" h="406794" w="720370">
                  <a:moveTo>
                    <a:pt x="360185" y="0"/>
                  </a:moveTo>
                  <a:lnTo>
                    <a:pt x="395127" y="16690"/>
                  </a:lnTo>
                  <a:lnTo>
                    <a:pt x="435484" y="4445"/>
                  </a:lnTo>
                  <a:lnTo>
                    <a:pt x="463484" y="24850"/>
                  </a:lnTo>
                  <a:lnTo>
                    <a:pt x="507493" y="17585"/>
                  </a:lnTo>
                  <a:lnTo>
                    <a:pt x="527325" y="40813"/>
                  </a:lnTo>
                  <a:lnTo>
                    <a:pt x="573062" y="38845"/>
                  </a:lnTo>
                  <a:lnTo>
                    <a:pt x="583863" y="63882"/>
                  </a:lnTo>
                  <a:lnTo>
                    <a:pt x="629328" y="67298"/>
                  </a:lnTo>
                  <a:lnTo>
                    <a:pt x="630624" y="93049"/>
                  </a:lnTo>
                  <a:lnTo>
                    <a:pt x="673833" y="101698"/>
                  </a:lnTo>
                  <a:lnTo>
                    <a:pt x="665566" y="127038"/>
                  </a:lnTo>
                  <a:lnTo>
                    <a:pt x="704627" y="140544"/>
                  </a:lnTo>
                  <a:lnTo>
                    <a:pt x="687162" y="164364"/>
                  </a:lnTo>
                  <a:lnTo>
                    <a:pt x="720370" y="182136"/>
                  </a:lnTo>
                  <a:lnTo>
                    <a:pt x="694467" y="203397"/>
                  </a:lnTo>
                  <a:lnTo>
                    <a:pt x="720370" y="224657"/>
                  </a:lnTo>
                  <a:lnTo>
                    <a:pt x="687162" y="242429"/>
                  </a:lnTo>
                  <a:lnTo>
                    <a:pt x="704627" y="266250"/>
                  </a:lnTo>
                  <a:lnTo>
                    <a:pt x="665566" y="279756"/>
                  </a:lnTo>
                  <a:lnTo>
                    <a:pt x="673833" y="305095"/>
                  </a:lnTo>
                  <a:lnTo>
                    <a:pt x="630624" y="313745"/>
                  </a:lnTo>
                  <a:lnTo>
                    <a:pt x="629328" y="339496"/>
                  </a:lnTo>
                  <a:lnTo>
                    <a:pt x="583863" y="342911"/>
                  </a:lnTo>
                  <a:lnTo>
                    <a:pt x="573062" y="367948"/>
                  </a:lnTo>
                  <a:lnTo>
                    <a:pt x="527325" y="365980"/>
                  </a:lnTo>
                  <a:lnTo>
                    <a:pt x="507493" y="389209"/>
                  </a:lnTo>
                  <a:lnTo>
                    <a:pt x="463484" y="381944"/>
                  </a:lnTo>
                  <a:lnTo>
                    <a:pt x="435484" y="402349"/>
                  </a:lnTo>
                  <a:lnTo>
                    <a:pt x="395127" y="390104"/>
                  </a:lnTo>
                  <a:lnTo>
                    <a:pt x="360185" y="406794"/>
                  </a:lnTo>
                  <a:lnTo>
                    <a:pt x="325242" y="390104"/>
                  </a:lnTo>
                  <a:lnTo>
                    <a:pt x="284886" y="402349"/>
                  </a:lnTo>
                  <a:lnTo>
                    <a:pt x="256886" y="381944"/>
                  </a:lnTo>
                  <a:lnTo>
                    <a:pt x="212877" y="389209"/>
                  </a:lnTo>
                  <a:lnTo>
                    <a:pt x="193044" y="365980"/>
                  </a:lnTo>
                  <a:lnTo>
                    <a:pt x="147308" y="367948"/>
                  </a:lnTo>
                  <a:lnTo>
                    <a:pt x="136507" y="342911"/>
                  </a:lnTo>
                  <a:lnTo>
                    <a:pt x="91041" y="339496"/>
                  </a:lnTo>
                  <a:lnTo>
                    <a:pt x="89745" y="313745"/>
                  </a:lnTo>
                  <a:lnTo>
                    <a:pt x="46537" y="305095"/>
                  </a:lnTo>
                  <a:lnTo>
                    <a:pt x="54803" y="279756"/>
                  </a:lnTo>
                  <a:lnTo>
                    <a:pt x="15742" y="266250"/>
                  </a:lnTo>
                  <a:lnTo>
                    <a:pt x="33208" y="242429"/>
                  </a:lnTo>
                  <a:lnTo>
                    <a:pt x="0" y="224657"/>
                  </a:lnTo>
                  <a:lnTo>
                    <a:pt x="25903" y="203397"/>
                  </a:lnTo>
                  <a:lnTo>
                    <a:pt x="0" y="182136"/>
                  </a:lnTo>
                  <a:lnTo>
                    <a:pt x="33208" y="164364"/>
                  </a:lnTo>
                  <a:lnTo>
                    <a:pt x="15742" y="140544"/>
                  </a:lnTo>
                  <a:lnTo>
                    <a:pt x="54803" y="127038"/>
                  </a:lnTo>
                  <a:lnTo>
                    <a:pt x="46537" y="101698"/>
                  </a:lnTo>
                  <a:lnTo>
                    <a:pt x="89745" y="93049"/>
                  </a:lnTo>
                  <a:lnTo>
                    <a:pt x="91041" y="67298"/>
                  </a:lnTo>
                  <a:lnTo>
                    <a:pt x="136507" y="63882"/>
                  </a:lnTo>
                  <a:lnTo>
                    <a:pt x="147308" y="38845"/>
                  </a:lnTo>
                  <a:lnTo>
                    <a:pt x="193044" y="40813"/>
                  </a:lnTo>
                  <a:lnTo>
                    <a:pt x="212877" y="17585"/>
                  </a:lnTo>
                  <a:lnTo>
                    <a:pt x="256886" y="24850"/>
                  </a:lnTo>
                  <a:lnTo>
                    <a:pt x="284886" y="4445"/>
                  </a:lnTo>
                  <a:lnTo>
                    <a:pt x="325242" y="16690"/>
                  </a:lnTo>
                  <a:lnTo>
                    <a:pt x="360185" y="0"/>
                  </a:lnTo>
                  <a:close/>
                </a:path>
              </a:pathLst>
            </a:custGeom>
            <a:solidFill>
              <a:srgbClr val="FFFFFF"/>
            </a:solidFill>
            <a:ln cap="sq" cmpd="sng" w="38100">
              <a:solidFill>
                <a:srgbClr val="FF00CE"/>
              </a:solidFill>
              <a:prstDash val="solid"/>
              <a:miter lim="8000"/>
              <a:headEnd len="sm" w="sm" type="none"/>
              <a:tailEnd len="sm" w="sm" type="none"/>
            </a:ln>
          </p:spPr>
        </p:sp>
        <p:sp>
          <p:nvSpPr>
            <p:cNvPr id="228" name="Google Shape;228;p14"/>
            <p:cNvSpPr txBox="1"/>
            <p:nvPr/>
          </p:nvSpPr>
          <p:spPr>
            <a:xfrm>
              <a:off x="135069" y="38174"/>
              <a:ext cx="450300" cy="292200"/>
            </a:xfrm>
            <a:prstGeom prst="rect">
              <a:avLst/>
            </a:prstGeom>
            <a:noFill/>
            <a:ln>
              <a:noFill/>
            </a:ln>
          </p:spPr>
          <p:txBody>
            <a:bodyPr anchorCtr="0" anchor="ctr" bIns="32975" lIns="32975" spcFirstLastPara="1" rIns="32975" wrap="square" tIns="3297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9" name="Google Shape;229;p14"/>
          <p:cNvSpPr txBox="1"/>
          <p:nvPr/>
        </p:nvSpPr>
        <p:spPr>
          <a:xfrm rot="-692111">
            <a:off x="4663403" y="4685095"/>
            <a:ext cx="3681560" cy="738794"/>
          </a:xfrm>
          <a:prstGeom prst="rect">
            <a:avLst/>
          </a:prstGeom>
          <a:noFill/>
          <a:ln>
            <a:noFill/>
          </a:ln>
        </p:spPr>
        <p:txBody>
          <a:bodyPr anchorCtr="0" anchor="t" bIns="0" lIns="0" spcFirstLastPara="1" rIns="0" wrap="square" tIns="0">
            <a:spAutoFit/>
          </a:bodyPr>
          <a:lstStyle/>
          <a:p>
            <a:pPr indent="0" lvl="0" marL="0" marR="0" rtl="0" algn="ctr">
              <a:lnSpc>
                <a:spcPct val="139979"/>
              </a:lnSpc>
              <a:spcBef>
                <a:spcPts val="0"/>
              </a:spcBef>
              <a:spcAft>
                <a:spcPts val="0"/>
              </a:spcAft>
              <a:buNone/>
            </a:pPr>
            <a:r>
              <a:rPr b="0" i="0" lang="en-US" sz="4800" u="none" cap="none" strike="noStrike">
                <a:solidFill>
                  <a:srgbClr val="FF00CE"/>
                </a:solidFill>
                <a:latin typeface="Press Start 2P"/>
                <a:ea typeface="Press Start 2P"/>
                <a:cs typeface="Press Start 2P"/>
                <a:sym typeface="Press Start 2P"/>
              </a:rPr>
              <a:t>Photos</a:t>
            </a:r>
            <a:endParaRPr/>
          </a:p>
        </p:txBody>
      </p:sp>
      <p:pic>
        <p:nvPicPr>
          <p:cNvPr id="230" name="Google Shape;230;p14"/>
          <p:cNvPicPr preferRelativeResize="0"/>
          <p:nvPr/>
        </p:nvPicPr>
        <p:blipFill>
          <a:blip r:embed="rId7">
            <a:alphaModFix/>
          </a:blip>
          <a:stretch>
            <a:fillRect/>
          </a:stretch>
        </p:blipFill>
        <p:spPr>
          <a:xfrm>
            <a:off x="4928113" y="1228650"/>
            <a:ext cx="2556258" cy="1958875"/>
          </a:xfrm>
          <a:prstGeom prst="rect">
            <a:avLst/>
          </a:prstGeom>
          <a:noFill/>
          <a:ln>
            <a:noFill/>
          </a:ln>
        </p:spPr>
      </p:pic>
      <p:pic>
        <p:nvPicPr>
          <p:cNvPr id="231" name="Google Shape;231;p14"/>
          <p:cNvPicPr preferRelativeResize="0"/>
          <p:nvPr/>
        </p:nvPicPr>
        <p:blipFill>
          <a:blip r:embed="rId8">
            <a:alphaModFix/>
          </a:blip>
          <a:stretch>
            <a:fillRect/>
          </a:stretch>
        </p:blipFill>
        <p:spPr>
          <a:xfrm>
            <a:off x="10282025" y="8270575"/>
            <a:ext cx="1771650" cy="1571625"/>
          </a:xfrm>
          <a:prstGeom prst="rect">
            <a:avLst/>
          </a:prstGeom>
          <a:noFill/>
          <a:ln>
            <a:noFill/>
          </a:ln>
        </p:spPr>
      </p:pic>
      <p:pic>
        <p:nvPicPr>
          <p:cNvPr id="232" name="Google Shape;232;p14"/>
          <p:cNvPicPr preferRelativeResize="0"/>
          <p:nvPr/>
        </p:nvPicPr>
        <p:blipFill>
          <a:blip r:embed="rId9">
            <a:alphaModFix/>
          </a:blip>
          <a:stretch>
            <a:fillRect/>
          </a:stretch>
        </p:blipFill>
        <p:spPr>
          <a:xfrm>
            <a:off x="15731750" y="2885250"/>
            <a:ext cx="2556250" cy="2943933"/>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4">
  <p:cSld name="CUSTOM_13">
    <p:spTree>
      <p:nvGrpSpPr>
        <p:cNvPr id="233" name="Shape 233"/>
        <p:cNvGrpSpPr/>
        <p:nvPr/>
      </p:nvGrpSpPr>
      <p:grpSpPr>
        <a:xfrm>
          <a:off x="0" y="0"/>
          <a:ext cx="0" cy="0"/>
          <a:chOff x="0" y="0"/>
          <a:chExt cx="0" cy="0"/>
        </a:xfrm>
      </p:grpSpPr>
      <p:sp>
        <p:nvSpPr>
          <p:cNvPr id="234" name="Google Shape;234;p15"/>
          <p:cNvSpPr txBox="1"/>
          <p:nvPr>
            <p:ph type="title"/>
          </p:nvPr>
        </p:nvSpPr>
        <p:spPr>
          <a:xfrm>
            <a:off x="1028700" y="1562125"/>
            <a:ext cx="5976900" cy="3340200"/>
          </a:xfrm>
          <a:prstGeom prst="rect">
            <a:avLst/>
          </a:prstGeom>
        </p:spPr>
        <p:txBody>
          <a:bodyPr anchorCtr="0" anchor="t" bIns="45700" lIns="91425" spcFirstLastPara="1" rIns="91425" wrap="square" tIns="45700">
            <a:normAutofit/>
          </a:bodyPr>
          <a:lstStyle>
            <a:lvl1pPr lvl="0" algn="l">
              <a:spcBef>
                <a:spcPts val="0"/>
              </a:spcBef>
              <a:spcAft>
                <a:spcPts val="0"/>
              </a:spcAft>
              <a:buSzPts val="8750"/>
              <a:buNone/>
              <a:defRPr/>
            </a:lvl1pPr>
            <a:lvl2pPr lvl="1">
              <a:spcBef>
                <a:spcPts val="0"/>
              </a:spcBef>
              <a:spcAft>
                <a:spcPts val="0"/>
              </a:spcAft>
              <a:buSzPts val="8750"/>
              <a:buNone/>
              <a:defRPr/>
            </a:lvl2pPr>
            <a:lvl3pPr lvl="2">
              <a:spcBef>
                <a:spcPts val="0"/>
              </a:spcBef>
              <a:spcAft>
                <a:spcPts val="0"/>
              </a:spcAft>
              <a:buSzPts val="8750"/>
              <a:buNone/>
              <a:defRPr/>
            </a:lvl3pPr>
            <a:lvl4pPr lvl="3">
              <a:spcBef>
                <a:spcPts val="0"/>
              </a:spcBef>
              <a:spcAft>
                <a:spcPts val="0"/>
              </a:spcAft>
              <a:buSzPts val="8750"/>
              <a:buNone/>
              <a:defRPr/>
            </a:lvl4pPr>
            <a:lvl5pPr lvl="4">
              <a:spcBef>
                <a:spcPts val="0"/>
              </a:spcBef>
              <a:spcAft>
                <a:spcPts val="0"/>
              </a:spcAft>
              <a:buSzPts val="8750"/>
              <a:buNone/>
              <a:defRPr/>
            </a:lvl5pPr>
            <a:lvl6pPr lvl="5">
              <a:spcBef>
                <a:spcPts val="0"/>
              </a:spcBef>
              <a:spcAft>
                <a:spcPts val="0"/>
              </a:spcAft>
              <a:buSzPts val="8750"/>
              <a:buNone/>
              <a:defRPr/>
            </a:lvl6pPr>
            <a:lvl7pPr lvl="6">
              <a:spcBef>
                <a:spcPts val="0"/>
              </a:spcBef>
              <a:spcAft>
                <a:spcPts val="0"/>
              </a:spcAft>
              <a:buSzPts val="8750"/>
              <a:buNone/>
              <a:defRPr/>
            </a:lvl7pPr>
            <a:lvl8pPr lvl="7">
              <a:spcBef>
                <a:spcPts val="0"/>
              </a:spcBef>
              <a:spcAft>
                <a:spcPts val="0"/>
              </a:spcAft>
              <a:buSzPts val="8750"/>
              <a:buNone/>
              <a:defRPr/>
            </a:lvl8pPr>
            <a:lvl9pPr lvl="8">
              <a:spcBef>
                <a:spcPts val="0"/>
              </a:spcBef>
              <a:spcAft>
                <a:spcPts val="0"/>
              </a:spcAft>
              <a:buSzPts val="8750"/>
              <a:buNone/>
              <a:defRPr/>
            </a:lvl9pPr>
          </a:lstStyle>
          <a:p/>
        </p:txBody>
      </p:sp>
      <p:grpSp>
        <p:nvGrpSpPr>
          <p:cNvPr id="235" name="Google Shape;235;p15"/>
          <p:cNvGrpSpPr/>
          <p:nvPr/>
        </p:nvGrpSpPr>
        <p:grpSpPr>
          <a:xfrm>
            <a:off x="-212540" y="4735808"/>
            <a:ext cx="18500775" cy="1555298"/>
            <a:chOff x="0" y="-38100"/>
            <a:chExt cx="4872600" cy="409623"/>
          </a:xfrm>
        </p:grpSpPr>
        <p:sp>
          <p:nvSpPr>
            <p:cNvPr id="236" name="Google Shape;236;p15"/>
            <p:cNvSpPr/>
            <p:nvPr/>
          </p:nvSpPr>
          <p:spPr>
            <a:xfrm>
              <a:off x="0" y="0"/>
              <a:ext cx="4872570" cy="371523"/>
            </a:xfrm>
            <a:custGeom>
              <a:rect b="b" l="l" r="r" t="t"/>
              <a:pathLst>
                <a:path extrusionOk="0" h="371523" w="4872570">
                  <a:moveTo>
                    <a:pt x="0" y="0"/>
                  </a:moveTo>
                  <a:lnTo>
                    <a:pt x="4872570" y="0"/>
                  </a:lnTo>
                  <a:lnTo>
                    <a:pt x="4872570" y="371523"/>
                  </a:lnTo>
                  <a:lnTo>
                    <a:pt x="0" y="371523"/>
                  </a:lnTo>
                  <a:close/>
                </a:path>
              </a:pathLst>
            </a:custGeom>
            <a:solidFill>
              <a:srgbClr val="FF00CE"/>
            </a:solidFill>
            <a:ln>
              <a:noFill/>
            </a:ln>
          </p:spPr>
        </p:sp>
        <p:sp>
          <p:nvSpPr>
            <p:cNvPr id="237" name="Google Shape;237;p15"/>
            <p:cNvSpPr txBox="1"/>
            <p:nvPr/>
          </p:nvSpPr>
          <p:spPr>
            <a:xfrm>
              <a:off x="0" y="-38100"/>
              <a:ext cx="4872600" cy="409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8" name="Google Shape;238;p15"/>
          <p:cNvSpPr/>
          <p:nvPr/>
        </p:nvSpPr>
        <p:spPr>
          <a:xfrm flipH="1">
            <a:off x="8038360" y="-51468"/>
            <a:ext cx="11274503" cy="11274503"/>
          </a:xfrm>
          <a:custGeom>
            <a:rect b="b" l="l" r="r" t="t"/>
            <a:pathLst>
              <a:path extrusionOk="0" h="11274503" w="11274503">
                <a:moveTo>
                  <a:pt x="11274503" y="0"/>
                </a:moveTo>
                <a:lnTo>
                  <a:pt x="0" y="0"/>
                </a:lnTo>
                <a:lnTo>
                  <a:pt x="0" y="11274503"/>
                </a:lnTo>
                <a:lnTo>
                  <a:pt x="11274503" y="11274503"/>
                </a:lnTo>
                <a:lnTo>
                  <a:pt x="11274503" y="0"/>
                </a:lnTo>
                <a:close/>
              </a:path>
            </a:pathLst>
          </a:custGeom>
          <a:blipFill rotWithShape="1">
            <a:blip r:embed="rId2">
              <a:alphaModFix/>
            </a:blip>
            <a:stretch>
              <a:fillRect b="0" l="0" r="0" t="0"/>
            </a:stretch>
          </a:blipFill>
          <a:ln>
            <a:noFill/>
          </a:ln>
        </p:spPr>
      </p:sp>
      <p:grpSp>
        <p:nvGrpSpPr>
          <p:cNvPr id="239" name="Google Shape;239;p15"/>
          <p:cNvGrpSpPr/>
          <p:nvPr/>
        </p:nvGrpSpPr>
        <p:grpSpPr>
          <a:xfrm>
            <a:off x="5577586" y="2938327"/>
            <a:ext cx="2172633" cy="1583407"/>
            <a:chOff x="18" y="0"/>
            <a:chExt cx="2896844" cy="2111210"/>
          </a:xfrm>
        </p:grpSpPr>
        <p:grpSp>
          <p:nvGrpSpPr>
            <p:cNvPr id="240" name="Google Shape;240;p15"/>
            <p:cNvGrpSpPr/>
            <p:nvPr/>
          </p:nvGrpSpPr>
          <p:grpSpPr>
            <a:xfrm rot="593817">
              <a:off x="124802" y="214993"/>
              <a:ext cx="2647277" cy="1681224"/>
              <a:chOff x="0" y="0"/>
              <a:chExt cx="876864" cy="556876"/>
            </a:xfrm>
          </p:grpSpPr>
          <p:sp>
            <p:nvSpPr>
              <p:cNvPr id="241" name="Google Shape;241;p15"/>
              <p:cNvSpPr/>
              <p:nvPr/>
            </p:nvSpPr>
            <p:spPr>
              <a:xfrm>
                <a:off x="0" y="0"/>
                <a:ext cx="876864" cy="556876"/>
              </a:xfrm>
              <a:custGeom>
                <a:rect b="b" l="l" r="r" t="t"/>
                <a:pathLst>
                  <a:path extrusionOk="0" h="556876" w="876864">
                    <a:moveTo>
                      <a:pt x="438432" y="0"/>
                    </a:moveTo>
                    <a:lnTo>
                      <a:pt x="480966" y="22848"/>
                    </a:lnTo>
                    <a:lnTo>
                      <a:pt x="530089" y="6085"/>
                    </a:lnTo>
                    <a:lnTo>
                      <a:pt x="564172" y="34018"/>
                    </a:lnTo>
                    <a:lnTo>
                      <a:pt x="617741" y="24072"/>
                    </a:lnTo>
                    <a:lnTo>
                      <a:pt x="641882" y="55871"/>
                    </a:lnTo>
                    <a:lnTo>
                      <a:pt x="697555" y="53177"/>
                    </a:lnTo>
                    <a:lnTo>
                      <a:pt x="710703" y="87451"/>
                    </a:lnTo>
                    <a:lnTo>
                      <a:pt x="766045" y="92126"/>
                    </a:lnTo>
                    <a:lnTo>
                      <a:pt x="767622" y="127378"/>
                    </a:lnTo>
                    <a:lnTo>
                      <a:pt x="820217" y="139219"/>
                    </a:lnTo>
                    <a:lnTo>
                      <a:pt x="810155" y="173907"/>
                    </a:lnTo>
                    <a:lnTo>
                      <a:pt x="857702" y="192396"/>
                    </a:lnTo>
                    <a:lnTo>
                      <a:pt x="836442" y="225005"/>
                    </a:lnTo>
                    <a:lnTo>
                      <a:pt x="876864" y="249333"/>
                    </a:lnTo>
                    <a:lnTo>
                      <a:pt x="845334" y="278438"/>
                    </a:lnTo>
                    <a:lnTo>
                      <a:pt x="876864" y="307542"/>
                    </a:lnTo>
                    <a:lnTo>
                      <a:pt x="836442" y="331871"/>
                    </a:lnTo>
                    <a:lnTo>
                      <a:pt x="857702" y="364479"/>
                    </a:lnTo>
                    <a:lnTo>
                      <a:pt x="810155" y="382969"/>
                    </a:lnTo>
                    <a:lnTo>
                      <a:pt x="820217" y="417657"/>
                    </a:lnTo>
                    <a:lnTo>
                      <a:pt x="767622" y="429497"/>
                    </a:lnTo>
                    <a:lnTo>
                      <a:pt x="766045" y="464749"/>
                    </a:lnTo>
                    <a:lnTo>
                      <a:pt x="710703" y="469424"/>
                    </a:lnTo>
                    <a:lnTo>
                      <a:pt x="697555" y="503698"/>
                    </a:lnTo>
                    <a:lnTo>
                      <a:pt x="641882" y="501004"/>
                    </a:lnTo>
                    <a:lnTo>
                      <a:pt x="617741" y="532804"/>
                    </a:lnTo>
                    <a:lnTo>
                      <a:pt x="564172" y="522857"/>
                    </a:lnTo>
                    <a:lnTo>
                      <a:pt x="530089" y="550791"/>
                    </a:lnTo>
                    <a:lnTo>
                      <a:pt x="480966" y="534028"/>
                    </a:lnTo>
                    <a:lnTo>
                      <a:pt x="438432" y="556876"/>
                    </a:lnTo>
                    <a:lnTo>
                      <a:pt x="395899" y="534028"/>
                    </a:lnTo>
                    <a:lnTo>
                      <a:pt x="346775" y="550791"/>
                    </a:lnTo>
                    <a:lnTo>
                      <a:pt x="312692" y="522857"/>
                    </a:lnTo>
                    <a:lnTo>
                      <a:pt x="259123" y="532804"/>
                    </a:lnTo>
                    <a:lnTo>
                      <a:pt x="234982" y="501004"/>
                    </a:lnTo>
                    <a:lnTo>
                      <a:pt x="179309" y="503698"/>
                    </a:lnTo>
                    <a:lnTo>
                      <a:pt x="166162" y="469424"/>
                    </a:lnTo>
                    <a:lnTo>
                      <a:pt x="110819" y="464749"/>
                    </a:lnTo>
                    <a:lnTo>
                      <a:pt x="109242" y="429497"/>
                    </a:lnTo>
                    <a:lnTo>
                      <a:pt x="56647" y="417657"/>
                    </a:lnTo>
                    <a:lnTo>
                      <a:pt x="66709" y="382969"/>
                    </a:lnTo>
                    <a:lnTo>
                      <a:pt x="19162" y="364479"/>
                    </a:lnTo>
                    <a:lnTo>
                      <a:pt x="40422" y="331871"/>
                    </a:lnTo>
                    <a:lnTo>
                      <a:pt x="0" y="307542"/>
                    </a:lnTo>
                    <a:lnTo>
                      <a:pt x="31530" y="278438"/>
                    </a:lnTo>
                    <a:lnTo>
                      <a:pt x="0" y="249333"/>
                    </a:lnTo>
                    <a:lnTo>
                      <a:pt x="40422" y="225005"/>
                    </a:lnTo>
                    <a:lnTo>
                      <a:pt x="19162" y="192396"/>
                    </a:lnTo>
                    <a:lnTo>
                      <a:pt x="66709" y="173907"/>
                    </a:lnTo>
                    <a:lnTo>
                      <a:pt x="56647" y="139219"/>
                    </a:lnTo>
                    <a:lnTo>
                      <a:pt x="109242" y="127378"/>
                    </a:lnTo>
                    <a:lnTo>
                      <a:pt x="110819" y="92126"/>
                    </a:lnTo>
                    <a:lnTo>
                      <a:pt x="166162" y="87451"/>
                    </a:lnTo>
                    <a:lnTo>
                      <a:pt x="179309" y="53177"/>
                    </a:lnTo>
                    <a:lnTo>
                      <a:pt x="234982" y="55871"/>
                    </a:lnTo>
                    <a:lnTo>
                      <a:pt x="259123" y="24072"/>
                    </a:lnTo>
                    <a:lnTo>
                      <a:pt x="312692" y="34018"/>
                    </a:lnTo>
                    <a:lnTo>
                      <a:pt x="346775" y="6085"/>
                    </a:lnTo>
                    <a:lnTo>
                      <a:pt x="395899" y="22848"/>
                    </a:lnTo>
                    <a:lnTo>
                      <a:pt x="438432" y="0"/>
                    </a:lnTo>
                    <a:close/>
                  </a:path>
                </a:pathLst>
              </a:custGeom>
              <a:solidFill>
                <a:srgbClr val="FFFFFF"/>
              </a:solidFill>
              <a:ln cap="sq" cmpd="sng" w="38100">
                <a:solidFill>
                  <a:srgbClr val="FF00CE"/>
                </a:solidFill>
                <a:prstDash val="solid"/>
                <a:miter lim="8000"/>
                <a:headEnd len="sm" w="sm" type="none"/>
                <a:tailEnd len="sm" w="sm" type="none"/>
              </a:ln>
            </p:spPr>
          </p:sp>
          <p:sp>
            <p:nvSpPr>
              <p:cNvPr id="242" name="Google Shape;242;p15"/>
              <p:cNvSpPr txBox="1"/>
              <p:nvPr/>
            </p:nvSpPr>
            <p:spPr>
              <a:xfrm>
                <a:off x="164412" y="66314"/>
                <a:ext cx="548100" cy="386100"/>
              </a:xfrm>
              <a:prstGeom prst="rect">
                <a:avLst/>
              </a:prstGeom>
              <a:noFill/>
              <a:ln>
                <a:noFill/>
              </a:ln>
            </p:spPr>
            <p:txBody>
              <a:bodyPr anchorCtr="0" anchor="ctr" bIns="32975" lIns="32975" spcFirstLastPara="1" rIns="32975" wrap="square" tIns="3297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3" name="Google Shape;243;p15"/>
            <p:cNvSpPr txBox="1"/>
            <p:nvPr/>
          </p:nvSpPr>
          <p:spPr>
            <a:xfrm rot="666202">
              <a:off x="429853" y="843601"/>
              <a:ext cx="2056291" cy="373015"/>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US" sz="1818" u="none" cap="none" strike="noStrike">
                  <a:solidFill>
                    <a:srgbClr val="FF00CE"/>
                  </a:solidFill>
                  <a:latin typeface="Press Start 2P"/>
                  <a:ea typeface="Press Start 2P"/>
                  <a:cs typeface="Press Start 2P"/>
                  <a:sym typeface="Press Start 2P"/>
                </a:rPr>
                <a:t>BYE!</a:t>
              </a:r>
              <a:endParaRPr/>
            </a:p>
          </p:txBody>
        </p:sp>
      </p:grpSp>
      <p:sp>
        <p:nvSpPr>
          <p:cNvPr id="244" name="Google Shape;244;p15"/>
          <p:cNvSpPr/>
          <p:nvPr/>
        </p:nvSpPr>
        <p:spPr>
          <a:xfrm rot="569151">
            <a:off x="8496059" y="5830515"/>
            <a:ext cx="2703684" cy="2330084"/>
          </a:xfrm>
          <a:custGeom>
            <a:rect b="b" l="l" r="r" t="t"/>
            <a:pathLst>
              <a:path extrusionOk="0" h="2327315" w="2700471">
                <a:moveTo>
                  <a:pt x="0" y="0"/>
                </a:moveTo>
                <a:lnTo>
                  <a:pt x="2700471" y="0"/>
                </a:lnTo>
                <a:lnTo>
                  <a:pt x="2700471" y="2327315"/>
                </a:lnTo>
                <a:lnTo>
                  <a:pt x="0" y="2327315"/>
                </a:lnTo>
                <a:lnTo>
                  <a:pt x="0" y="0"/>
                </a:lnTo>
                <a:close/>
              </a:path>
            </a:pathLst>
          </a:custGeom>
          <a:blipFill rotWithShape="1">
            <a:blip r:embed="rId3">
              <a:alphaModFix/>
            </a:blip>
            <a:stretch>
              <a:fillRect b="0" l="0" r="0" t="0"/>
            </a:stretch>
          </a:blipFill>
          <a:ln>
            <a:noFill/>
          </a:ln>
        </p:spPr>
      </p:sp>
      <p:sp>
        <p:nvSpPr>
          <p:cNvPr id="245" name="Google Shape;245;p15"/>
          <p:cNvSpPr/>
          <p:nvPr/>
        </p:nvSpPr>
        <p:spPr>
          <a:xfrm rot="146016">
            <a:off x="7679170" y="1424883"/>
            <a:ext cx="3336272" cy="1880444"/>
          </a:xfrm>
          <a:custGeom>
            <a:rect b="b" l="l" r="r" t="t"/>
            <a:pathLst>
              <a:path extrusionOk="0" h="1878748" w="3333263">
                <a:moveTo>
                  <a:pt x="0" y="0"/>
                </a:moveTo>
                <a:lnTo>
                  <a:pt x="3333263" y="0"/>
                </a:lnTo>
                <a:lnTo>
                  <a:pt x="3333263" y="1878748"/>
                </a:lnTo>
                <a:lnTo>
                  <a:pt x="0" y="1878748"/>
                </a:lnTo>
                <a:lnTo>
                  <a:pt x="0" y="0"/>
                </a:lnTo>
                <a:close/>
              </a:path>
            </a:pathLst>
          </a:custGeom>
          <a:blipFill rotWithShape="1">
            <a:blip r:embed="rId4">
              <a:alphaModFix/>
            </a:blip>
            <a:stretch>
              <a:fillRect b="0" l="0" r="0" t="0"/>
            </a:stretch>
          </a:blipFill>
          <a:ln>
            <a:noFill/>
          </a:ln>
        </p:spPr>
      </p:sp>
      <p:sp>
        <p:nvSpPr>
          <p:cNvPr id="246" name="Google Shape;246;p15"/>
          <p:cNvSpPr/>
          <p:nvPr/>
        </p:nvSpPr>
        <p:spPr>
          <a:xfrm>
            <a:off x="12886531" y="7952942"/>
            <a:ext cx="3418794" cy="2610715"/>
          </a:xfrm>
          <a:custGeom>
            <a:rect b="b" l="l" r="r" t="t"/>
            <a:pathLst>
              <a:path extrusionOk="0" h="2610715" w="3418794">
                <a:moveTo>
                  <a:pt x="0" y="0"/>
                </a:moveTo>
                <a:lnTo>
                  <a:pt x="3418793" y="0"/>
                </a:lnTo>
                <a:lnTo>
                  <a:pt x="3418793" y="2610716"/>
                </a:lnTo>
                <a:lnTo>
                  <a:pt x="0" y="2610716"/>
                </a:lnTo>
                <a:lnTo>
                  <a:pt x="0" y="0"/>
                </a:lnTo>
                <a:close/>
              </a:path>
            </a:pathLst>
          </a:custGeom>
          <a:blipFill rotWithShape="1">
            <a:blip r:embed="rId5">
              <a:alphaModFix/>
            </a:blip>
            <a:stretch>
              <a:fillRect b="0" l="0" r="0" t="0"/>
            </a:stretch>
          </a:blipFill>
          <a:ln>
            <a:noFill/>
          </a:ln>
        </p:spPr>
      </p:sp>
      <p:sp>
        <p:nvSpPr>
          <p:cNvPr id="247" name="Google Shape;247;p15"/>
          <p:cNvSpPr/>
          <p:nvPr/>
        </p:nvSpPr>
        <p:spPr>
          <a:xfrm>
            <a:off x="13512209" y="739630"/>
            <a:ext cx="3747091" cy="1496713"/>
          </a:xfrm>
          <a:custGeom>
            <a:rect b="b" l="l" r="r" t="t"/>
            <a:pathLst>
              <a:path extrusionOk="0" h="1496713" w="3747091">
                <a:moveTo>
                  <a:pt x="0" y="0"/>
                </a:moveTo>
                <a:lnTo>
                  <a:pt x="3747091" y="0"/>
                </a:lnTo>
                <a:lnTo>
                  <a:pt x="3747091" y="1496714"/>
                </a:lnTo>
                <a:lnTo>
                  <a:pt x="0" y="1496714"/>
                </a:lnTo>
                <a:lnTo>
                  <a:pt x="0" y="0"/>
                </a:lnTo>
                <a:close/>
              </a:path>
            </a:pathLst>
          </a:custGeom>
          <a:blipFill rotWithShape="1">
            <a:blip r:embed="rId6">
              <a:alphaModFix/>
            </a:blip>
            <a:stretch>
              <a:fillRect b="0" l="0" r="0" t="0"/>
            </a:stretch>
          </a:blipFill>
          <a:ln cap="sq" cmpd="sng" w="38100">
            <a:solidFill>
              <a:srgbClr val="000000"/>
            </a:solidFill>
            <a:prstDash val="solid"/>
            <a:miter lim="8000"/>
            <a:headEnd len="sm" w="sm" type="none"/>
            <a:tailEnd len="sm" w="sm" type="none"/>
          </a:ln>
        </p:spPr>
      </p:sp>
      <p:sp>
        <p:nvSpPr>
          <p:cNvPr id="248" name="Google Shape;248;p15"/>
          <p:cNvSpPr/>
          <p:nvPr/>
        </p:nvSpPr>
        <p:spPr>
          <a:xfrm>
            <a:off x="1028700" y="8720716"/>
            <a:ext cx="3300599" cy="1566284"/>
          </a:xfrm>
          <a:custGeom>
            <a:rect b="b" l="l" r="r" t="t"/>
            <a:pathLst>
              <a:path extrusionOk="0" h="1566284" w="3300599">
                <a:moveTo>
                  <a:pt x="0" y="0"/>
                </a:moveTo>
                <a:lnTo>
                  <a:pt x="3300599" y="0"/>
                </a:lnTo>
                <a:lnTo>
                  <a:pt x="3300599" y="1566284"/>
                </a:lnTo>
                <a:lnTo>
                  <a:pt x="0" y="1566284"/>
                </a:lnTo>
                <a:lnTo>
                  <a:pt x="0" y="0"/>
                </a:lnTo>
                <a:close/>
              </a:path>
            </a:pathLst>
          </a:custGeom>
          <a:blipFill rotWithShape="1">
            <a:blip r:embed="rId7">
              <a:alphaModFix/>
            </a:blip>
            <a:stretch>
              <a:fillRect b="0" l="0" r="0" t="0"/>
            </a:stretch>
          </a:blipFill>
          <a:ln>
            <a:noFill/>
          </a:ln>
        </p:spPr>
      </p:sp>
      <p:sp>
        <p:nvSpPr>
          <p:cNvPr id="249" name="Google Shape;249;p15"/>
          <p:cNvSpPr/>
          <p:nvPr/>
        </p:nvSpPr>
        <p:spPr>
          <a:xfrm rot="-1809202">
            <a:off x="6482480" y="8590108"/>
            <a:ext cx="1283223" cy="1431587"/>
          </a:xfrm>
          <a:custGeom>
            <a:rect b="b" l="l" r="r" t="t"/>
            <a:pathLst>
              <a:path extrusionOk="0" h="1431064" w="1282754">
                <a:moveTo>
                  <a:pt x="0" y="0"/>
                </a:moveTo>
                <a:lnTo>
                  <a:pt x="1282754" y="0"/>
                </a:lnTo>
                <a:lnTo>
                  <a:pt x="1282754" y="1431064"/>
                </a:lnTo>
                <a:lnTo>
                  <a:pt x="0" y="1431064"/>
                </a:lnTo>
                <a:lnTo>
                  <a:pt x="0" y="0"/>
                </a:lnTo>
                <a:close/>
              </a:path>
            </a:pathLst>
          </a:custGeom>
          <a:blipFill rotWithShape="1">
            <a:blip r:embed="rId8">
              <a:alphaModFix/>
            </a:blip>
            <a:stretch>
              <a:fillRect b="0" l="0" r="0" t="0"/>
            </a:stretch>
          </a:blipFill>
          <a:ln>
            <a:noFill/>
          </a:ln>
        </p:spPr>
      </p:sp>
      <p:pic>
        <p:nvPicPr>
          <p:cNvPr id="250" name="Google Shape;250;p15"/>
          <p:cNvPicPr preferRelativeResize="0"/>
          <p:nvPr/>
        </p:nvPicPr>
        <p:blipFill>
          <a:blip r:embed="rId9">
            <a:alphaModFix/>
          </a:blip>
          <a:stretch>
            <a:fillRect/>
          </a:stretch>
        </p:blipFill>
        <p:spPr>
          <a:xfrm>
            <a:off x="15221025" y="4924372"/>
            <a:ext cx="1791350" cy="1770143"/>
          </a:xfrm>
          <a:prstGeom prst="rect">
            <a:avLst/>
          </a:prstGeom>
          <a:noFill/>
          <a:ln>
            <a:noFill/>
          </a:ln>
        </p:spPr>
      </p:pic>
      <p:pic>
        <p:nvPicPr>
          <p:cNvPr id="251" name="Google Shape;251;p15"/>
          <p:cNvPicPr preferRelativeResize="0"/>
          <p:nvPr/>
        </p:nvPicPr>
        <p:blipFill>
          <a:blip r:embed="rId10">
            <a:alphaModFix/>
          </a:blip>
          <a:stretch>
            <a:fillRect/>
          </a:stretch>
        </p:blipFill>
        <p:spPr>
          <a:xfrm flipH="1">
            <a:off x="156525" y="290700"/>
            <a:ext cx="1524575" cy="1271425"/>
          </a:xfrm>
          <a:prstGeom prst="rect">
            <a:avLst/>
          </a:prstGeom>
          <a:noFill/>
          <a:ln>
            <a:noFill/>
          </a:ln>
        </p:spPr>
      </p:pic>
      <p:sp>
        <p:nvSpPr>
          <p:cNvPr id="252" name="Google Shape;252;p15"/>
          <p:cNvSpPr txBox="1"/>
          <p:nvPr>
            <p:ph idx="1" type="subTitle"/>
          </p:nvPr>
        </p:nvSpPr>
        <p:spPr>
          <a:xfrm>
            <a:off x="1028700" y="5165000"/>
            <a:ext cx="8115300" cy="751500"/>
          </a:xfrm>
          <a:prstGeom prst="rect">
            <a:avLst/>
          </a:prstGeom>
        </p:spPr>
        <p:txBody>
          <a:bodyPr anchorCtr="0" anchor="t" bIns="45700" lIns="91425" spcFirstLastPara="1" rIns="91425" wrap="square" tIns="45700">
            <a:normAutofit/>
          </a:bodyPr>
          <a:lstStyle>
            <a:lvl1pPr lvl="0" rtl="0">
              <a:spcBef>
                <a:spcPts val="640"/>
              </a:spcBef>
              <a:spcAft>
                <a:spcPts val="0"/>
              </a:spcAft>
              <a:buClr>
                <a:schemeClr val="lt1"/>
              </a:buClr>
              <a:buSzPts val="4400"/>
              <a:buFont typeface="Press Start 2P"/>
              <a:buNone/>
              <a:defRPr sz="4400">
                <a:solidFill>
                  <a:schemeClr val="lt1"/>
                </a:solidFill>
                <a:latin typeface="Press Start 2P"/>
                <a:ea typeface="Press Start 2P"/>
                <a:cs typeface="Press Start 2P"/>
                <a:sym typeface="Press Start 2P"/>
              </a:defRPr>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
        <p:nvSpPr>
          <p:cNvPr id="253" name="Google Shape;253;p15"/>
          <p:cNvSpPr txBox="1"/>
          <p:nvPr>
            <p:ph idx="2" type="body"/>
          </p:nvPr>
        </p:nvSpPr>
        <p:spPr>
          <a:xfrm>
            <a:off x="1178650" y="6694525"/>
            <a:ext cx="6462000" cy="1770300"/>
          </a:xfrm>
          <a:prstGeom prst="rect">
            <a:avLst/>
          </a:prstGeom>
        </p:spPr>
        <p:txBody>
          <a:bodyPr anchorCtr="0" anchor="t" bIns="45700" lIns="91425" spcFirstLastPara="1" rIns="91425" wrap="square" tIns="45700">
            <a:normAutofit/>
          </a:bodyPr>
          <a:lstStyle>
            <a:lvl1pPr indent="-381000" lvl="0" marL="457200" rtl="0">
              <a:spcBef>
                <a:spcPts val="640"/>
              </a:spcBef>
              <a:spcAft>
                <a:spcPts val="0"/>
              </a:spcAft>
              <a:buSzPts val="2400"/>
              <a:buChar char="•"/>
              <a:defRPr b="1" sz="2400"/>
            </a:lvl1pPr>
            <a:lvl2pPr indent="-381000" lvl="1" marL="914400" rtl="0">
              <a:spcBef>
                <a:spcPts val="560"/>
              </a:spcBef>
              <a:spcAft>
                <a:spcPts val="0"/>
              </a:spcAft>
              <a:buSzPts val="2400"/>
              <a:buChar char="–"/>
              <a:defRPr b="1" sz="2400"/>
            </a:lvl2pPr>
            <a:lvl3pPr indent="-381000" lvl="2" marL="1371600" rtl="0">
              <a:spcBef>
                <a:spcPts val="480"/>
              </a:spcBef>
              <a:spcAft>
                <a:spcPts val="0"/>
              </a:spcAft>
              <a:buSzPts val="2400"/>
              <a:buChar char="•"/>
              <a:defRPr b="1" sz="2400"/>
            </a:lvl3pPr>
            <a:lvl4pPr indent="-381000" lvl="3" marL="1828800" rtl="0">
              <a:spcBef>
                <a:spcPts val="400"/>
              </a:spcBef>
              <a:spcAft>
                <a:spcPts val="0"/>
              </a:spcAft>
              <a:buSzPts val="2400"/>
              <a:buChar char="–"/>
              <a:defRPr b="1" sz="2400"/>
            </a:lvl4pPr>
            <a:lvl5pPr indent="-381000" lvl="4" marL="2286000" rtl="0">
              <a:spcBef>
                <a:spcPts val="400"/>
              </a:spcBef>
              <a:spcAft>
                <a:spcPts val="0"/>
              </a:spcAft>
              <a:buSzPts val="2400"/>
              <a:buChar char="»"/>
              <a:defRPr b="1" sz="2400"/>
            </a:lvl5pPr>
            <a:lvl6pPr indent="-381000" lvl="5" marL="2743200" rtl="0">
              <a:spcBef>
                <a:spcPts val="400"/>
              </a:spcBef>
              <a:spcAft>
                <a:spcPts val="0"/>
              </a:spcAft>
              <a:buSzPts val="2400"/>
              <a:buChar char="•"/>
              <a:defRPr b="1" sz="2400"/>
            </a:lvl6pPr>
            <a:lvl7pPr indent="-381000" lvl="6" marL="3200400" rtl="0">
              <a:spcBef>
                <a:spcPts val="400"/>
              </a:spcBef>
              <a:spcAft>
                <a:spcPts val="0"/>
              </a:spcAft>
              <a:buSzPts val="2400"/>
              <a:buChar char="•"/>
              <a:defRPr b="1" sz="2400"/>
            </a:lvl7pPr>
            <a:lvl8pPr indent="-381000" lvl="7" marL="3657600" rtl="0">
              <a:spcBef>
                <a:spcPts val="400"/>
              </a:spcBef>
              <a:spcAft>
                <a:spcPts val="0"/>
              </a:spcAft>
              <a:buSzPts val="2400"/>
              <a:buChar char="•"/>
              <a:defRPr b="1" sz="2400"/>
            </a:lvl8pPr>
            <a:lvl9pPr indent="-381000" lvl="8" marL="4114800" rtl="0">
              <a:spcBef>
                <a:spcPts val="400"/>
              </a:spcBef>
              <a:spcAft>
                <a:spcPts val="0"/>
              </a:spcAft>
              <a:buSzPts val="2400"/>
              <a:buChar char="•"/>
              <a:defRPr b="1" sz="24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16" name="Shape 16"/>
        <p:cNvGrpSpPr/>
        <p:nvPr/>
      </p:nvGrpSpPr>
      <p:grpSpPr>
        <a:xfrm>
          <a:off x="0" y="0"/>
          <a:ext cx="0" cy="0"/>
          <a:chOff x="0" y="0"/>
          <a:chExt cx="0" cy="0"/>
        </a:xfrm>
      </p:grpSpPr>
      <p:pic>
        <p:nvPicPr>
          <p:cNvPr id="17" name="Google Shape;17;p3"/>
          <p:cNvPicPr preferRelativeResize="0"/>
          <p:nvPr/>
        </p:nvPicPr>
        <p:blipFill>
          <a:blip r:embed="rId2">
            <a:alphaModFix/>
          </a:blip>
          <a:stretch>
            <a:fillRect/>
          </a:stretch>
        </p:blipFill>
        <p:spPr>
          <a:xfrm>
            <a:off x="8754225" y="-85750"/>
            <a:ext cx="6916824" cy="5284899"/>
          </a:xfrm>
          <a:prstGeom prst="rect">
            <a:avLst/>
          </a:prstGeom>
          <a:noFill/>
          <a:ln>
            <a:noFill/>
          </a:ln>
        </p:spPr>
      </p:pic>
      <p:grpSp>
        <p:nvGrpSpPr>
          <p:cNvPr id="18" name="Google Shape;18;p3"/>
          <p:cNvGrpSpPr/>
          <p:nvPr/>
        </p:nvGrpSpPr>
        <p:grpSpPr>
          <a:xfrm>
            <a:off x="-212540" y="4735808"/>
            <a:ext cx="18500775" cy="1555298"/>
            <a:chOff x="0" y="-38100"/>
            <a:chExt cx="4872600" cy="409623"/>
          </a:xfrm>
        </p:grpSpPr>
        <p:sp>
          <p:nvSpPr>
            <p:cNvPr id="19" name="Google Shape;19;p3"/>
            <p:cNvSpPr/>
            <p:nvPr/>
          </p:nvSpPr>
          <p:spPr>
            <a:xfrm>
              <a:off x="0" y="0"/>
              <a:ext cx="4872570" cy="371523"/>
            </a:xfrm>
            <a:custGeom>
              <a:rect b="b" l="l" r="r" t="t"/>
              <a:pathLst>
                <a:path extrusionOk="0" h="371523" w="4872570">
                  <a:moveTo>
                    <a:pt x="0" y="0"/>
                  </a:moveTo>
                  <a:lnTo>
                    <a:pt x="4872570" y="0"/>
                  </a:lnTo>
                  <a:lnTo>
                    <a:pt x="4872570" y="371523"/>
                  </a:lnTo>
                  <a:lnTo>
                    <a:pt x="0" y="371523"/>
                  </a:lnTo>
                  <a:close/>
                </a:path>
              </a:pathLst>
            </a:custGeom>
            <a:solidFill>
              <a:srgbClr val="FF00CE"/>
            </a:solidFill>
            <a:ln>
              <a:noFill/>
            </a:ln>
          </p:spPr>
        </p:sp>
        <p:sp>
          <p:nvSpPr>
            <p:cNvPr id="20" name="Google Shape;20;p3"/>
            <p:cNvSpPr txBox="1"/>
            <p:nvPr/>
          </p:nvSpPr>
          <p:spPr>
            <a:xfrm>
              <a:off x="0" y="-38100"/>
              <a:ext cx="4872600" cy="409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 name="Google Shape;21;p3"/>
          <p:cNvSpPr/>
          <p:nvPr/>
        </p:nvSpPr>
        <p:spPr>
          <a:xfrm>
            <a:off x="541387" y="125918"/>
            <a:ext cx="10632448" cy="11646044"/>
          </a:xfrm>
          <a:custGeom>
            <a:rect b="b" l="l" r="r" t="t"/>
            <a:pathLst>
              <a:path extrusionOk="0" h="11646044" w="10632448">
                <a:moveTo>
                  <a:pt x="0" y="0"/>
                </a:moveTo>
                <a:lnTo>
                  <a:pt x="10632448" y="0"/>
                </a:lnTo>
                <a:lnTo>
                  <a:pt x="10632448" y="11646044"/>
                </a:lnTo>
                <a:lnTo>
                  <a:pt x="0" y="11646044"/>
                </a:lnTo>
                <a:lnTo>
                  <a:pt x="0" y="0"/>
                </a:lnTo>
                <a:close/>
              </a:path>
            </a:pathLst>
          </a:custGeom>
          <a:blipFill rotWithShape="1">
            <a:blip r:embed="rId3">
              <a:alphaModFix/>
            </a:blip>
            <a:stretch>
              <a:fillRect b="0" l="-3129" r="-6399" t="0"/>
            </a:stretch>
          </a:blipFill>
          <a:ln>
            <a:noFill/>
          </a:ln>
        </p:spPr>
      </p:sp>
      <p:sp>
        <p:nvSpPr>
          <p:cNvPr id="22" name="Google Shape;22;p3"/>
          <p:cNvSpPr/>
          <p:nvPr/>
        </p:nvSpPr>
        <p:spPr>
          <a:xfrm rot="1574698">
            <a:off x="9429128" y="8320720"/>
            <a:ext cx="1460782" cy="1629675"/>
          </a:xfrm>
          <a:custGeom>
            <a:rect b="b" l="l" r="r" t="t"/>
            <a:pathLst>
              <a:path extrusionOk="0" h="1628607" w="1459824">
                <a:moveTo>
                  <a:pt x="0" y="0"/>
                </a:moveTo>
                <a:lnTo>
                  <a:pt x="1459824" y="0"/>
                </a:lnTo>
                <a:lnTo>
                  <a:pt x="1459824" y="1628607"/>
                </a:lnTo>
                <a:lnTo>
                  <a:pt x="0" y="1628607"/>
                </a:lnTo>
                <a:lnTo>
                  <a:pt x="0" y="0"/>
                </a:lnTo>
                <a:close/>
              </a:path>
            </a:pathLst>
          </a:custGeom>
          <a:blipFill rotWithShape="1">
            <a:blip r:embed="rId4">
              <a:alphaModFix/>
            </a:blip>
            <a:stretch>
              <a:fillRect b="0" l="0" r="0" t="0"/>
            </a:stretch>
          </a:blipFill>
          <a:ln>
            <a:noFill/>
          </a:ln>
        </p:spPr>
      </p:sp>
      <p:sp>
        <p:nvSpPr>
          <p:cNvPr id="23" name="Google Shape;23;p3"/>
          <p:cNvSpPr/>
          <p:nvPr/>
        </p:nvSpPr>
        <p:spPr>
          <a:xfrm>
            <a:off x="-879741" y="4880470"/>
            <a:ext cx="5724665" cy="5724665"/>
          </a:xfrm>
          <a:custGeom>
            <a:rect b="b" l="l" r="r" t="t"/>
            <a:pathLst>
              <a:path extrusionOk="0" h="5724665" w="5724665">
                <a:moveTo>
                  <a:pt x="0" y="0"/>
                </a:moveTo>
                <a:lnTo>
                  <a:pt x="5724665" y="0"/>
                </a:lnTo>
                <a:lnTo>
                  <a:pt x="5724665" y="5724665"/>
                </a:lnTo>
                <a:lnTo>
                  <a:pt x="0" y="5724665"/>
                </a:lnTo>
                <a:lnTo>
                  <a:pt x="0" y="0"/>
                </a:lnTo>
                <a:close/>
              </a:path>
            </a:pathLst>
          </a:custGeom>
          <a:blipFill rotWithShape="1">
            <a:blip r:embed="rId5">
              <a:alphaModFix/>
            </a:blip>
            <a:stretch>
              <a:fillRect b="0" l="0" r="0" t="0"/>
            </a:stretch>
          </a:blipFill>
          <a:ln>
            <a:noFill/>
          </a:ln>
        </p:spPr>
      </p:sp>
      <p:grpSp>
        <p:nvGrpSpPr>
          <p:cNvPr id="24" name="Google Shape;24;p3"/>
          <p:cNvGrpSpPr/>
          <p:nvPr/>
        </p:nvGrpSpPr>
        <p:grpSpPr>
          <a:xfrm rot="-1233255">
            <a:off x="3336689" y="8164933"/>
            <a:ext cx="2150835" cy="1801757"/>
            <a:chOff x="-34" y="0"/>
            <a:chExt cx="2868006" cy="2402531"/>
          </a:xfrm>
        </p:grpSpPr>
        <p:grpSp>
          <p:nvGrpSpPr>
            <p:cNvPr id="25" name="Google Shape;25;p3"/>
            <p:cNvGrpSpPr/>
            <p:nvPr/>
          </p:nvGrpSpPr>
          <p:grpSpPr>
            <a:xfrm rot="385919">
              <a:off x="110341" y="141607"/>
              <a:ext cx="2647255" cy="2119316"/>
              <a:chOff x="0" y="0"/>
              <a:chExt cx="876864" cy="701992"/>
            </a:xfrm>
          </p:grpSpPr>
          <p:sp>
            <p:nvSpPr>
              <p:cNvPr id="26" name="Google Shape;26;p3"/>
              <p:cNvSpPr/>
              <p:nvPr/>
            </p:nvSpPr>
            <p:spPr>
              <a:xfrm>
                <a:off x="0" y="0"/>
                <a:ext cx="876864" cy="701992"/>
              </a:xfrm>
              <a:custGeom>
                <a:rect b="b" l="l" r="r" t="t"/>
                <a:pathLst>
                  <a:path extrusionOk="0" h="701992" w="876864">
                    <a:moveTo>
                      <a:pt x="438432" y="0"/>
                    </a:moveTo>
                    <a:lnTo>
                      <a:pt x="480966" y="28801"/>
                    </a:lnTo>
                    <a:lnTo>
                      <a:pt x="530089" y="7670"/>
                    </a:lnTo>
                    <a:lnTo>
                      <a:pt x="564172" y="42883"/>
                    </a:lnTo>
                    <a:lnTo>
                      <a:pt x="617741" y="30345"/>
                    </a:lnTo>
                    <a:lnTo>
                      <a:pt x="641882" y="70430"/>
                    </a:lnTo>
                    <a:lnTo>
                      <a:pt x="697555" y="67034"/>
                    </a:lnTo>
                    <a:lnTo>
                      <a:pt x="710703" y="110240"/>
                    </a:lnTo>
                    <a:lnTo>
                      <a:pt x="766045" y="116134"/>
                    </a:lnTo>
                    <a:lnTo>
                      <a:pt x="767622" y="160572"/>
                    </a:lnTo>
                    <a:lnTo>
                      <a:pt x="820217" y="175498"/>
                    </a:lnTo>
                    <a:lnTo>
                      <a:pt x="810155" y="219226"/>
                    </a:lnTo>
                    <a:lnTo>
                      <a:pt x="857702" y="242533"/>
                    </a:lnTo>
                    <a:lnTo>
                      <a:pt x="836442" y="283639"/>
                    </a:lnTo>
                    <a:lnTo>
                      <a:pt x="876864" y="314307"/>
                    </a:lnTo>
                    <a:lnTo>
                      <a:pt x="845334" y="350996"/>
                    </a:lnTo>
                    <a:lnTo>
                      <a:pt x="876864" y="387685"/>
                    </a:lnTo>
                    <a:lnTo>
                      <a:pt x="836442" y="418353"/>
                    </a:lnTo>
                    <a:lnTo>
                      <a:pt x="857702" y="459459"/>
                    </a:lnTo>
                    <a:lnTo>
                      <a:pt x="810155" y="482767"/>
                    </a:lnTo>
                    <a:lnTo>
                      <a:pt x="820217" y="526494"/>
                    </a:lnTo>
                    <a:lnTo>
                      <a:pt x="767622" y="541420"/>
                    </a:lnTo>
                    <a:lnTo>
                      <a:pt x="766045" y="585859"/>
                    </a:lnTo>
                    <a:lnTo>
                      <a:pt x="710703" y="591752"/>
                    </a:lnTo>
                    <a:lnTo>
                      <a:pt x="697555" y="634957"/>
                    </a:lnTo>
                    <a:lnTo>
                      <a:pt x="641882" y="631561"/>
                    </a:lnTo>
                    <a:lnTo>
                      <a:pt x="617741" y="671647"/>
                    </a:lnTo>
                    <a:lnTo>
                      <a:pt x="564172" y="659109"/>
                    </a:lnTo>
                    <a:lnTo>
                      <a:pt x="530089" y="694322"/>
                    </a:lnTo>
                    <a:lnTo>
                      <a:pt x="480966" y="673191"/>
                    </a:lnTo>
                    <a:lnTo>
                      <a:pt x="438432" y="701992"/>
                    </a:lnTo>
                    <a:lnTo>
                      <a:pt x="395899" y="673191"/>
                    </a:lnTo>
                    <a:lnTo>
                      <a:pt x="346775" y="694322"/>
                    </a:lnTo>
                    <a:lnTo>
                      <a:pt x="312692" y="659109"/>
                    </a:lnTo>
                    <a:lnTo>
                      <a:pt x="259123" y="671647"/>
                    </a:lnTo>
                    <a:lnTo>
                      <a:pt x="234982" y="631561"/>
                    </a:lnTo>
                    <a:lnTo>
                      <a:pt x="179309" y="634957"/>
                    </a:lnTo>
                    <a:lnTo>
                      <a:pt x="166162" y="591752"/>
                    </a:lnTo>
                    <a:lnTo>
                      <a:pt x="110819" y="585859"/>
                    </a:lnTo>
                    <a:lnTo>
                      <a:pt x="109242" y="541420"/>
                    </a:lnTo>
                    <a:lnTo>
                      <a:pt x="56647" y="526494"/>
                    </a:lnTo>
                    <a:lnTo>
                      <a:pt x="66709" y="482767"/>
                    </a:lnTo>
                    <a:lnTo>
                      <a:pt x="19162" y="459459"/>
                    </a:lnTo>
                    <a:lnTo>
                      <a:pt x="40422" y="418353"/>
                    </a:lnTo>
                    <a:lnTo>
                      <a:pt x="0" y="387685"/>
                    </a:lnTo>
                    <a:lnTo>
                      <a:pt x="31530" y="350996"/>
                    </a:lnTo>
                    <a:lnTo>
                      <a:pt x="0" y="314307"/>
                    </a:lnTo>
                    <a:lnTo>
                      <a:pt x="40422" y="283639"/>
                    </a:lnTo>
                    <a:lnTo>
                      <a:pt x="19162" y="242533"/>
                    </a:lnTo>
                    <a:lnTo>
                      <a:pt x="66709" y="219226"/>
                    </a:lnTo>
                    <a:lnTo>
                      <a:pt x="56647" y="175498"/>
                    </a:lnTo>
                    <a:lnTo>
                      <a:pt x="109242" y="160572"/>
                    </a:lnTo>
                    <a:lnTo>
                      <a:pt x="110819" y="116134"/>
                    </a:lnTo>
                    <a:lnTo>
                      <a:pt x="166162" y="110240"/>
                    </a:lnTo>
                    <a:lnTo>
                      <a:pt x="179309" y="67034"/>
                    </a:lnTo>
                    <a:lnTo>
                      <a:pt x="234982" y="70430"/>
                    </a:lnTo>
                    <a:lnTo>
                      <a:pt x="259123" y="30345"/>
                    </a:lnTo>
                    <a:lnTo>
                      <a:pt x="312692" y="42883"/>
                    </a:lnTo>
                    <a:lnTo>
                      <a:pt x="346775" y="7670"/>
                    </a:lnTo>
                    <a:lnTo>
                      <a:pt x="395899" y="28801"/>
                    </a:lnTo>
                    <a:lnTo>
                      <a:pt x="438432" y="0"/>
                    </a:lnTo>
                    <a:close/>
                  </a:path>
                </a:pathLst>
              </a:custGeom>
              <a:solidFill>
                <a:srgbClr val="FFFFFF"/>
              </a:solidFill>
              <a:ln cap="sq" cmpd="sng" w="38100">
                <a:solidFill>
                  <a:srgbClr val="FF00CE"/>
                </a:solidFill>
                <a:prstDash val="solid"/>
                <a:miter lim="8000"/>
                <a:headEnd len="sm" w="sm" type="none"/>
                <a:tailEnd len="sm" w="sm" type="none"/>
              </a:ln>
            </p:spPr>
          </p:sp>
          <p:sp>
            <p:nvSpPr>
              <p:cNvPr id="27" name="Google Shape;27;p3"/>
              <p:cNvSpPr txBox="1"/>
              <p:nvPr/>
            </p:nvSpPr>
            <p:spPr>
              <a:xfrm>
                <a:off x="164412" y="93524"/>
                <a:ext cx="548100" cy="4767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 name="Google Shape;28;p3"/>
            <p:cNvSpPr txBox="1"/>
            <p:nvPr/>
          </p:nvSpPr>
          <p:spPr>
            <a:xfrm rot="458230">
              <a:off x="404189" y="765017"/>
              <a:ext cx="2056442" cy="895614"/>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US" sz="1818" u="none" cap="none" strike="noStrike">
                  <a:solidFill>
                    <a:srgbClr val="FF00CE"/>
                  </a:solidFill>
                  <a:latin typeface="Press Start 2P"/>
                  <a:ea typeface="Press Start 2P"/>
                  <a:cs typeface="Press Start 2P"/>
                  <a:sym typeface="Press Start 2P"/>
                </a:rPr>
                <a:t>SO CUTE!</a:t>
              </a:r>
              <a:endParaRPr/>
            </a:p>
          </p:txBody>
        </p:sp>
      </p:grpSp>
      <p:sp>
        <p:nvSpPr>
          <p:cNvPr id="29" name="Google Shape;29;p3"/>
          <p:cNvSpPr/>
          <p:nvPr/>
        </p:nvSpPr>
        <p:spPr>
          <a:xfrm rot="2931272">
            <a:off x="5737638" y="319783"/>
            <a:ext cx="2592395" cy="1805250"/>
          </a:xfrm>
          <a:custGeom>
            <a:rect b="b" l="l" r="r" t="t"/>
            <a:pathLst>
              <a:path extrusionOk="0" h="1806549" w="2594260">
                <a:moveTo>
                  <a:pt x="0" y="0"/>
                </a:moveTo>
                <a:lnTo>
                  <a:pt x="2594261" y="0"/>
                </a:lnTo>
                <a:lnTo>
                  <a:pt x="2594261" y="1806549"/>
                </a:lnTo>
                <a:lnTo>
                  <a:pt x="0" y="1806549"/>
                </a:lnTo>
                <a:lnTo>
                  <a:pt x="0" y="0"/>
                </a:lnTo>
                <a:close/>
              </a:path>
            </a:pathLst>
          </a:custGeom>
          <a:blipFill rotWithShape="1">
            <a:blip r:embed="rId6">
              <a:alphaModFix/>
            </a:blip>
            <a:stretch>
              <a:fillRect b="0" l="0" r="0" t="0"/>
            </a:stretch>
          </a:blipFill>
          <a:ln>
            <a:noFill/>
          </a:ln>
        </p:spPr>
      </p:sp>
      <p:sp>
        <p:nvSpPr>
          <p:cNvPr id="30" name="Google Shape;30;p3"/>
          <p:cNvSpPr/>
          <p:nvPr/>
        </p:nvSpPr>
        <p:spPr>
          <a:xfrm>
            <a:off x="12949900" y="8995693"/>
            <a:ext cx="2721146" cy="1291307"/>
          </a:xfrm>
          <a:custGeom>
            <a:rect b="b" l="l" r="r" t="t"/>
            <a:pathLst>
              <a:path extrusionOk="0" h="1291307" w="2721146">
                <a:moveTo>
                  <a:pt x="0" y="0"/>
                </a:moveTo>
                <a:lnTo>
                  <a:pt x="2721146" y="0"/>
                </a:lnTo>
                <a:lnTo>
                  <a:pt x="2721146" y="1291307"/>
                </a:lnTo>
                <a:lnTo>
                  <a:pt x="0" y="1291307"/>
                </a:lnTo>
                <a:lnTo>
                  <a:pt x="0" y="0"/>
                </a:lnTo>
                <a:close/>
              </a:path>
            </a:pathLst>
          </a:custGeom>
          <a:blipFill rotWithShape="1">
            <a:blip r:embed="rId7">
              <a:alphaModFix/>
            </a:blip>
            <a:stretch>
              <a:fillRect b="0" l="0" r="0" t="0"/>
            </a:stretch>
          </a:blipFill>
          <a:ln>
            <a:noFill/>
          </a:ln>
        </p:spPr>
      </p:sp>
      <p:sp>
        <p:nvSpPr>
          <p:cNvPr id="31" name="Google Shape;31;p3"/>
          <p:cNvSpPr/>
          <p:nvPr/>
        </p:nvSpPr>
        <p:spPr>
          <a:xfrm>
            <a:off x="541387" y="523422"/>
            <a:ext cx="3505303" cy="1400135"/>
          </a:xfrm>
          <a:custGeom>
            <a:rect b="b" l="l" r="r" t="t"/>
            <a:pathLst>
              <a:path extrusionOk="0" h="1400135" w="3505303">
                <a:moveTo>
                  <a:pt x="0" y="0"/>
                </a:moveTo>
                <a:lnTo>
                  <a:pt x="3505304" y="0"/>
                </a:lnTo>
                <a:lnTo>
                  <a:pt x="3505304" y="1400135"/>
                </a:lnTo>
                <a:lnTo>
                  <a:pt x="0" y="1400135"/>
                </a:lnTo>
                <a:lnTo>
                  <a:pt x="0" y="0"/>
                </a:lnTo>
                <a:close/>
              </a:path>
            </a:pathLst>
          </a:custGeom>
          <a:blipFill rotWithShape="1">
            <a:blip r:embed="rId8">
              <a:alphaModFix/>
            </a:blip>
            <a:stretch>
              <a:fillRect b="0" l="0" r="0" t="0"/>
            </a:stretch>
          </a:blipFill>
          <a:ln cap="sq" cmpd="sng" w="38100">
            <a:solidFill>
              <a:srgbClr val="000000"/>
            </a:solidFill>
            <a:prstDash val="solid"/>
            <a:miter lim="8000"/>
            <a:headEnd len="sm" w="sm" type="none"/>
            <a:tailEnd len="sm" w="sm" type="none"/>
          </a:ln>
        </p:spPr>
      </p:sp>
      <p:sp>
        <p:nvSpPr>
          <p:cNvPr id="32" name="Google Shape;32;p3"/>
          <p:cNvSpPr/>
          <p:nvPr/>
        </p:nvSpPr>
        <p:spPr>
          <a:xfrm rot="-762920">
            <a:off x="16432519" y="7412166"/>
            <a:ext cx="2184618" cy="1926436"/>
          </a:xfrm>
          <a:custGeom>
            <a:rect b="b" l="l" r="r" t="t"/>
            <a:pathLst>
              <a:path extrusionOk="0" h="1927376" w="2185684">
                <a:moveTo>
                  <a:pt x="0" y="0"/>
                </a:moveTo>
                <a:lnTo>
                  <a:pt x="2185683" y="0"/>
                </a:lnTo>
                <a:lnTo>
                  <a:pt x="2185683" y="1927375"/>
                </a:lnTo>
                <a:lnTo>
                  <a:pt x="0" y="1927375"/>
                </a:lnTo>
                <a:lnTo>
                  <a:pt x="0" y="0"/>
                </a:lnTo>
                <a:close/>
              </a:path>
            </a:pathLst>
          </a:custGeom>
          <a:blipFill rotWithShape="1">
            <a:blip r:embed="rId9">
              <a:alphaModFix/>
            </a:blip>
            <a:stretch>
              <a:fillRect b="0" l="0" r="0" t="0"/>
            </a:stretch>
          </a:blipFill>
          <a:ln>
            <a:noFill/>
          </a:ln>
        </p:spPr>
      </p:sp>
      <p:pic>
        <p:nvPicPr>
          <p:cNvPr id="33" name="Google Shape;33;p3"/>
          <p:cNvPicPr preferRelativeResize="0"/>
          <p:nvPr/>
        </p:nvPicPr>
        <p:blipFill>
          <a:blip r:embed="rId10">
            <a:alphaModFix/>
          </a:blip>
          <a:stretch>
            <a:fillRect/>
          </a:stretch>
        </p:blipFill>
        <p:spPr>
          <a:xfrm>
            <a:off x="2016875" y="4660421"/>
            <a:ext cx="2029825" cy="1706049"/>
          </a:xfrm>
          <a:prstGeom prst="rect">
            <a:avLst/>
          </a:prstGeom>
          <a:noFill/>
          <a:ln>
            <a:noFill/>
          </a:ln>
        </p:spPr>
      </p:pic>
      <p:pic>
        <p:nvPicPr>
          <p:cNvPr id="34" name="Google Shape;34;p3"/>
          <p:cNvPicPr preferRelativeResize="0"/>
          <p:nvPr/>
        </p:nvPicPr>
        <p:blipFill rotWithShape="1">
          <a:blip r:embed="rId11">
            <a:alphaModFix/>
          </a:blip>
          <a:srcRect b="11808" l="14512" r="9104" t="11808"/>
          <a:stretch/>
        </p:blipFill>
        <p:spPr>
          <a:xfrm rot="-903463">
            <a:off x="803119" y="2541156"/>
            <a:ext cx="2665211" cy="2352151"/>
          </a:xfrm>
          <a:prstGeom prst="heart">
            <a:avLst/>
          </a:prstGeom>
          <a:noFill/>
          <a:ln cap="flat" cmpd="sng" w="114300">
            <a:solidFill>
              <a:schemeClr val="lt1"/>
            </a:solidFill>
            <a:prstDash val="solid"/>
            <a:round/>
            <a:headEnd len="sm" w="sm" type="none"/>
            <a:tailEnd len="sm" w="sm" type="none"/>
          </a:ln>
        </p:spPr>
      </p:pic>
      <p:pic>
        <p:nvPicPr>
          <p:cNvPr id="35" name="Google Shape;35;p3"/>
          <p:cNvPicPr preferRelativeResize="0"/>
          <p:nvPr/>
        </p:nvPicPr>
        <p:blipFill rotWithShape="1">
          <a:blip r:embed="rId12">
            <a:alphaModFix/>
          </a:blip>
          <a:srcRect b="5650" l="5650" r="5650" t="5650"/>
          <a:stretch/>
        </p:blipFill>
        <p:spPr>
          <a:xfrm>
            <a:off x="6376798" y="6702341"/>
            <a:ext cx="2721000" cy="2733000"/>
          </a:xfrm>
          <a:prstGeom prst="ellipse">
            <a:avLst/>
          </a:prstGeom>
          <a:noFill/>
          <a:ln cap="flat" cmpd="sng" w="114300">
            <a:solidFill>
              <a:schemeClr val="lt1"/>
            </a:solidFill>
            <a:prstDash val="solid"/>
            <a:round/>
            <a:headEnd len="sm" w="sm" type="none"/>
            <a:tailEnd len="sm" w="sm" type="none"/>
          </a:ln>
        </p:spPr>
      </p:pic>
      <p:sp>
        <p:nvSpPr>
          <p:cNvPr id="36" name="Google Shape;36;p3"/>
          <p:cNvSpPr/>
          <p:nvPr/>
        </p:nvSpPr>
        <p:spPr>
          <a:xfrm rot="-128855">
            <a:off x="8516963" y="6640988"/>
            <a:ext cx="1255769" cy="1281397"/>
          </a:xfrm>
          <a:custGeom>
            <a:rect b="b" l="l" r="r" t="t"/>
            <a:pathLst>
              <a:path extrusionOk="0" h="1280497" w="1254887">
                <a:moveTo>
                  <a:pt x="0" y="0"/>
                </a:moveTo>
                <a:lnTo>
                  <a:pt x="1254888" y="0"/>
                </a:lnTo>
                <a:lnTo>
                  <a:pt x="1254888" y="1280498"/>
                </a:lnTo>
                <a:lnTo>
                  <a:pt x="0" y="1280498"/>
                </a:lnTo>
                <a:lnTo>
                  <a:pt x="0" y="0"/>
                </a:lnTo>
                <a:close/>
              </a:path>
            </a:pathLst>
          </a:custGeom>
          <a:blipFill rotWithShape="1">
            <a:blip r:embed="rId13">
              <a:alphaModFix/>
            </a:blip>
            <a:stretch>
              <a:fillRect b="0" l="0" r="0" t="0"/>
            </a:stretch>
          </a:blipFill>
          <a:ln>
            <a:noFill/>
          </a:ln>
        </p:spPr>
      </p:sp>
      <p:pic>
        <p:nvPicPr>
          <p:cNvPr id="37" name="Google Shape;37;p3"/>
          <p:cNvPicPr preferRelativeResize="0"/>
          <p:nvPr/>
        </p:nvPicPr>
        <p:blipFill>
          <a:blip r:embed="rId14">
            <a:alphaModFix/>
          </a:blip>
          <a:stretch>
            <a:fillRect/>
          </a:stretch>
        </p:blipFill>
        <p:spPr>
          <a:xfrm>
            <a:off x="16508725" y="705700"/>
            <a:ext cx="1577838" cy="1555300"/>
          </a:xfrm>
          <a:prstGeom prst="rect">
            <a:avLst/>
          </a:prstGeom>
          <a:noFill/>
          <a:ln>
            <a:noFill/>
          </a:ln>
        </p:spPr>
      </p:pic>
      <p:sp>
        <p:nvSpPr>
          <p:cNvPr id="38" name="Google Shape;38;p3"/>
          <p:cNvSpPr txBox="1"/>
          <p:nvPr>
            <p:ph type="title"/>
          </p:nvPr>
        </p:nvSpPr>
        <p:spPr>
          <a:xfrm>
            <a:off x="9563100" y="1309000"/>
            <a:ext cx="8115300" cy="3340200"/>
          </a:xfrm>
          <a:prstGeom prst="rect">
            <a:avLst/>
          </a:prstGeom>
        </p:spPr>
        <p:txBody>
          <a:bodyPr anchorCtr="0" anchor="t" bIns="45700" lIns="91425" spcFirstLastPara="1" rIns="91425" wrap="square" tIns="45700">
            <a:normAutofit/>
          </a:bodyPr>
          <a:lstStyle>
            <a:lvl1pPr lvl="0" algn="l">
              <a:spcBef>
                <a:spcPts val="0"/>
              </a:spcBef>
              <a:spcAft>
                <a:spcPts val="0"/>
              </a:spcAft>
              <a:buSzPts val="8750"/>
              <a:buNone/>
              <a:defRPr/>
            </a:lvl1pPr>
            <a:lvl2pPr lvl="1">
              <a:spcBef>
                <a:spcPts val="0"/>
              </a:spcBef>
              <a:spcAft>
                <a:spcPts val="0"/>
              </a:spcAft>
              <a:buSzPts val="8750"/>
              <a:buNone/>
              <a:defRPr/>
            </a:lvl2pPr>
            <a:lvl3pPr lvl="2">
              <a:spcBef>
                <a:spcPts val="0"/>
              </a:spcBef>
              <a:spcAft>
                <a:spcPts val="0"/>
              </a:spcAft>
              <a:buSzPts val="8750"/>
              <a:buNone/>
              <a:defRPr/>
            </a:lvl3pPr>
            <a:lvl4pPr lvl="3">
              <a:spcBef>
                <a:spcPts val="0"/>
              </a:spcBef>
              <a:spcAft>
                <a:spcPts val="0"/>
              </a:spcAft>
              <a:buSzPts val="8750"/>
              <a:buNone/>
              <a:defRPr/>
            </a:lvl4pPr>
            <a:lvl5pPr lvl="4">
              <a:spcBef>
                <a:spcPts val="0"/>
              </a:spcBef>
              <a:spcAft>
                <a:spcPts val="0"/>
              </a:spcAft>
              <a:buSzPts val="8750"/>
              <a:buNone/>
              <a:defRPr/>
            </a:lvl5pPr>
            <a:lvl6pPr lvl="5">
              <a:spcBef>
                <a:spcPts val="0"/>
              </a:spcBef>
              <a:spcAft>
                <a:spcPts val="0"/>
              </a:spcAft>
              <a:buSzPts val="8750"/>
              <a:buNone/>
              <a:defRPr/>
            </a:lvl6pPr>
            <a:lvl7pPr lvl="6">
              <a:spcBef>
                <a:spcPts val="0"/>
              </a:spcBef>
              <a:spcAft>
                <a:spcPts val="0"/>
              </a:spcAft>
              <a:buSzPts val="8750"/>
              <a:buNone/>
              <a:defRPr/>
            </a:lvl7pPr>
            <a:lvl8pPr lvl="7">
              <a:spcBef>
                <a:spcPts val="0"/>
              </a:spcBef>
              <a:spcAft>
                <a:spcPts val="0"/>
              </a:spcAft>
              <a:buSzPts val="8750"/>
              <a:buNone/>
              <a:defRPr/>
            </a:lvl8pPr>
            <a:lvl9pPr lvl="8">
              <a:spcBef>
                <a:spcPts val="0"/>
              </a:spcBef>
              <a:spcAft>
                <a:spcPts val="0"/>
              </a:spcAft>
              <a:buSzPts val="8750"/>
              <a:buNone/>
              <a:defRPr/>
            </a:lvl9pPr>
          </a:lstStyle>
          <a:p/>
        </p:txBody>
      </p:sp>
      <p:sp>
        <p:nvSpPr>
          <p:cNvPr id="39" name="Google Shape;39;p3"/>
          <p:cNvSpPr txBox="1"/>
          <p:nvPr>
            <p:ph idx="1" type="subTitle"/>
          </p:nvPr>
        </p:nvSpPr>
        <p:spPr>
          <a:xfrm>
            <a:off x="9563100" y="5257800"/>
            <a:ext cx="8115300" cy="751500"/>
          </a:xfrm>
          <a:prstGeom prst="rect">
            <a:avLst/>
          </a:prstGeom>
        </p:spPr>
        <p:txBody>
          <a:bodyPr anchorCtr="0" anchor="t" bIns="45700" lIns="91425" spcFirstLastPara="1" rIns="91425" wrap="square" tIns="45700">
            <a:normAutofit/>
          </a:bodyPr>
          <a:lstStyle>
            <a:lvl1pPr lvl="0">
              <a:spcBef>
                <a:spcPts val="640"/>
              </a:spcBef>
              <a:spcAft>
                <a:spcPts val="0"/>
              </a:spcAft>
              <a:buClr>
                <a:schemeClr val="lt1"/>
              </a:buClr>
              <a:buSzPts val="4400"/>
              <a:buFont typeface="Press Start 2P"/>
              <a:buNone/>
              <a:defRPr sz="4400">
                <a:solidFill>
                  <a:schemeClr val="lt1"/>
                </a:solidFill>
                <a:latin typeface="Press Start 2P"/>
                <a:ea typeface="Press Start 2P"/>
                <a:cs typeface="Press Start 2P"/>
                <a:sym typeface="Press Start 2P"/>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
        <p:nvSpPr>
          <p:cNvPr id="40" name="Google Shape;40;p3"/>
          <p:cNvSpPr txBox="1"/>
          <p:nvPr>
            <p:ph idx="2" type="body"/>
          </p:nvPr>
        </p:nvSpPr>
        <p:spPr>
          <a:xfrm>
            <a:off x="11010900" y="6629400"/>
            <a:ext cx="5236500" cy="1966500"/>
          </a:xfrm>
          <a:prstGeom prst="rect">
            <a:avLst/>
          </a:prstGeom>
        </p:spPr>
        <p:txBody>
          <a:bodyPr anchorCtr="0" anchor="t" bIns="45700" lIns="91425" spcFirstLastPara="1" rIns="91425" wrap="square" tIns="45700">
            <a:normAutofit/>
          </a:bodyPr>
          <a:lstStyle>
            <a:lvl1pPr indent="-381000" lvl="0" marL="457200" algn="ctr">
              <a:spcBef>
                <a:spcPts val="640"/>
              </a:spcBef>
              <a:spcAft>
                <a:spcPts val="0"/>
              </a:spcAft>
              <a:buSzPts val="2400"/>
              <a:buChar char="•"/>
              <a:defRPr b="1" sz="2400"/>
            </a:lvl1pPr>
            <a:lvl2pPr indent="-381000" lvl="1" marL="914400" algn="ctr">
              <a:spcBef>
                <a:spcPts val="560"/>
              </a:spcBef>
              <a:spcAft>
                <a:spcPts val="0"/>
              </a:spcAft>
              <a:buSzPts val="2400"/>
              <a:buChar char="–"/>
              <a:defRPr b="1" sz="2400"/>
            </a:lvl2pPr>
            <a:lvl3pPr indent="-381000" lvl="2" marL="1371600" algn="ctr">
              <a:spcBef>
                <a:spcPts val="480"/>
              </a:spcBef>
              <a:spcAft>
                <a:spcPts val="0"/>
              </a:spcAft>
              <a:buSzPts val="2400"/>
              <a:buChar char="•"/>
              <a:defRPr b="1" sz="2400"/>
            </a:lvl3pPr>
            <a:lvl4pPr indent="-381000" lvl="3" marL="1828800" algn="ctr">
              <a:spcBef>
                <a:spcPts val="400"/>
              </a:spcBef>
              <a:spcAft>
                <a:spcPts val="0"/>
              </a:spcAft>
              <a:buSzPts val="2400"/>
              <a:buChar char="–"/>
              <a:defRPr b="1" sz="2400"/>
            </a:lvl4pPr>
            <a:lvl5pPr indent="-381000" lvl="4" marL="2286000" algn="ctr">
              <a:spcBef>
                <a:spcPts val="400"/>
              </a:spcBef>
              <a:spcAft>
                <a:spcPts val="0"/>
              </a:spcAft>
              <a:buSzPts val="2400"/>
              <a:buChar char="»"/>
              <a:defRPr b="1" sz="2400"/>
            </a:lvl5pPr>
            <a:lvl6pPr indent="-381000" lvl="5" marL="2743200" algn="ctr">
              <a:spcBef>
                <a:spcPts val="400"/>
              </a:spcBef>
              <a:spcAft>
                <a:spcPts val="0"/>
              </a:spcAft>
              <a:buSzPts val="2400"/>
              <a:buChar char="•"/>
              <a:defRPr b="1" sz="2400"/>
            </a:lvl6pPr>
            <a:lvl7pPr indent="-381000" lvl="6" marL="3200400" algn="ctr">
              <a:spcBef>
                <a:spcPts val="400"/>
              </a:spcBef>
              <a:spcAft>
                <a:spcPts val="0"/>
              </a:spcAft>
              <a:buSzPts val="2400"/>
              <a:buChar char="•"/>
              <a:defRPr b="1" sz="2400"/>
            </a:lvl7pPr>
            <a:lvl8pPr indent="-381000" lvl="7" marL="3657600" algn="ctr">
              <a:spcBef>
                <a:spcPts val="400"/>
              </a:spcBef>
              <a:spcAft>
                <a:spcPts val="0"/>
              </a:spcAft>
              <a:buSzPts val="2400"/>
              <a:buChar char="•"/>
              <a:defRPr b="1" sz="2400"/>
            </a:lvl8pPr>
            <a:lvl9pPr indent="-381000" lvl="8" marL="4114800" algn="ctr">
              <a:spcBef>
                <a:spcPts val="400"/>
              </a:spcBef>
              <a:spcAft>
                <a:spcPts val="0"/>
              </a:spcAft>
              <a:buSzPts val="2400"/>
              <a:buChar char="•"/>
              <a:defRPr b="1" sz="24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41" name="Shape 41"/>
        <p:cNvGrpSpPr/>
        <p:nvPr/>
      </p:nvGrpSpPr>
      <p:grpSpPr>
        <a:xfrm>
          <a:off x="0" y="0"/>
          <a:ext cx="0" cy="0"/>
          <a:chOff x="0" y="0"/>
          <a:chExt cx="0" cy="0"/>
        </a:xfrm>
      </p:grpSpPr>
      <p:sp>
        <p:nvSpPr>
          <p:cNvPr id="42" name="Google Shape;42;p4"/>
          <p:cNvSpPr/>
          <p:nvPr>
            <p:ph idx="2" type="pic"/>
          </p:nvPr>
        </p:nvSpPr>
        <p:spPr>
          <a:xfrm>
            <a:off x="991375" y="876300"/>
            <a:ext cx="3984300" cy="4002900"/>
          </a:xfrm>
          <a:prstGeom prst="rect">
            <a:avLst/>
          </a:prstGeom>
          <a:noFill/>
          <a:ln cap="flat" cmpd="sng" w="76200">
            <a:solidFill>
              <a:schemeClr val="lt1"/>
            </a:solidFill>
            <a:prstDash val="solid"/>
            <a:round/>
            <a:headEnd len="sm" w="sm" type="none"/>
            <a:tailEnd len="sm" w="sm" type="none"/>
          </a:ln>
        </p:spPr>
      </p:sp>
      <p:sp>
        <p:nvSpPr>
          <p:cNvPr id="43" name="Google Shape;43;p4"/>
          <p:cNvSpPr/>
          <p:nvPr>
            <p:ph idx="3" type="pic"/>
          </p:nvPr>
        </p:nvSpPr>
        <p:spPr>
          <a:xfrm>
            <a:off x="1004913" y="5285775"/>
            <a:ext cx="3984300" cy="4002900"/>
          </a:xfrm>
          <a:prstGeom prst="rect">
            <a:avLst/>
          </a:prstGeom>
          <a:noFill/>
          <a:ln cap="flat" cmpd="sng" w="76200">
            <a:solidFill>
              <a:schemeClr val="lt1"/>
            </a:solidFill>
            <a:prstDash val="solid"/>
            <a:round/>
            <a:headEnd len="sm" w="sm" type="none"/>
            <a:tailEnd len="sm" w="sm" type="none"/>
          </a:ln>
        </p:spPr>
      </p:sp>
      <p:pic>
        <p:nvPicPr>
          <p:cNvPr id="44" name="Google Shape;44;p4"/>
          <p:cNvPicPr preferRelativeResize="0"/>
          <p:nvPr/>
        </p:nvPicPr>
        <p:blipFill>
          <a:blip r:embed="rId2">
            <a:alphaModFix/>
          </a:blip>
          <a:stretch>
            <a:fillRect/>
          </a:stretch>
        </p:blipFill>
        <p:spPr>
          <a:xfrm>
            <a:off x="7193500" y="-324900"/>
            <a:ext cx="4091775" cy="4710299"/>
          </a:xfrm>
          <a:prstGeom prst="rect">
            <a:avLst/>
          </a:prstGeom>
          <a:noFill/>
          <a:ln>
            <a:noFill/>
          </a:ln>
        </p:spPr>
      </p:pic>
      <p:sp>
        <p:nvSpPr>
          <p:cNvPr id="45" name="Google Shape;45;p4"/>
          <p:cNvSpPr/>
          <p:nvPr/>
        </p:nvSpPr>
        <p:spPr>
          <a:xfrm flipH="1">
            <a:off x="3750017" y="570039"/>
            <a:ext cx="7123237" cy="10005253"/>
          </a:xfrm>
          <a:custGeom>
            <a:rect b="b" l="l" r="r" t="t"/>
            <a:pathLst>
              <a:path extrusionOk="0" h="10005253" w="7123237">
                <a:moveTo>
                  <a:pt x="7123237" y="0"/>
                </a:moveTo>
                <a:lnTo>
                  <a:pt x="0" y="0"/>
                </a:lnTo>
                <a:lnTo>
                  <a:pt x="0" y="10005253"/>
                </a:lnTo>
                <a:lnTo>
                  <a:pt x="7123237" y="10005253"/>
                </a:lnTo>
                <a:lnTo>
                  <a:pt x="7123237" y="0"/>
                </a:lnTo>
                <a:close/>
              </a:path>
            </a:pathLst>
          </a:custGeom>
          <a:blipFill rotWithShape="1">
            <a:blip r:embed="rId3">
              <a:alphaModFix/>
            </a:blip>
            <a:stretch>
              <a:fillRect b="-5599" l="-5379" r="0" t="-4049"/>
            </a:stretch>
          </a:blipFill>
          <a:ln>
            <a:noFill/>
          </a:ln>
        </p:spPr>
      </p:sp>
      <p:sp>
        <p:nvSpPr>
          <p:cNvPr id="46" name="Google Shape;46;p4"/>
          <p:cNvSpPr/>
          <p:nvPr/>
        </p:nvSpPr>
        <p:spPr>
          <a:xfrm>
            <a:off x="3750017" y="4385395"/>
            <a:ext cx="1614431" cy="1861503"/>
          </a:xfrm>
          <a:custGeom>
            <a:rect b="b" l="l" r="r" t="t"/>
            <a:pathLst>
              <a:path extrusionOk="0" h="1861503" w="1614431">
                <a:moveTo>
                  <a:pt x="0" y="0"/>
                </a:moveTo>
                <a:lnTo>
                  <a:pt x="1614431" y="0"/>
                </a:lnTo>
                <a:lnTo>
                  <a:pt x="1614431" y="1861503"/>
                </a:lnTo>
                <a:lnTo>
                  <a:pt x="0" y="1861503"/>
                </a:lnTo>
                <a:lnTo>
                  <a:pt x="0" y="0"/>
                </a:lnTo>
                <a:close/>
              </a:path>
            </a:pathLst>
          </a:custGeom>
          <a:blipFill rotWithShape="1">
            <a:blip r:embed="rId4">
              <a:alphaModFix/>
            </a:blip>
            <a:stretch>
              <a:fillRect b="0" l="0" r="0" t="0"/>
            </a:stretch>
          </a:blipFill>
          <a:ln>
            <a:noFill/>
          </a:ln>
        </p:spPr>
      </p:sp>
      <p:sp>
        <p:nvSpPr>
          <p:cNvPr id="47" name="Google Shape;47;p4"/>
          <p:cNvSpPr/>
          <p:nvPr/>
        </p:nvSpPr>
        <p:spPr>
          <a:xfrm rot="595998">
            <a:off x="117592" y="7161409"/>
            <a:ext cx="2160181" cy="1190063"/>
          </a:xfrm>
          <a:custGeom>
            <a:rect b="b" l="l" r="r" t="t"/>
            <a:pathLst>
              <a:path extrusionOk="0" h="1190074" w="2160201">
                <a:moveTo>
                  <a:pt x="0" y="0"/>
                </a:moveTo>
                <a:lnTo>
                  <a:pt x="2160201" y="0"/>
                </a:lnTo>
                <a:lnTo>
                  <a:pt x="2160201" y="1190075"/>
                </a:lnTo>
                <a:lnTo>
                  <a:pt x="0" y="1190075"/>
                </a:lnTo>
                <a:lnTo>
                  <a:pt x="0" y="0"/>
                </a:lnTo>
                <a:close/>
              </a:path>
            </a:pathLst>
          </a:custGeom>
          <a:blipFill rotWithShape="1">
            <a:blip r:embed="rId5">
              <a:alphaModFix/>
            </a:blip>
            <a:stretch>
              <a:fillRect b="0" l="0" r="0" t="0"/>
            </a:stretch>
          </a:blipFill>
          <a:ln>
            <a:noFill/>
          </a:ln>
        </p:spPr>
      </p:sp>
      <p:grpSp>
        <p:nvGrpSpPr>
          <p:cNvPr id="48" name="Google Shape;48;p4"/>
          <p:cNvGrpSpPr/>
          <p:nvPr/>
        </p:nvGrpSpPr>
        <p:grpSpPr>
          <a:xfrm>
            <a:off x="10508461" y="1069504"/>
            <a:ext cx="7000724" cy="7275665"/>
            <a:chOff x="0" y="-38100"/>
            <a:chExt cx="1843800" cy="1916212"/>
          </a:xfrm>
        </p:grpSpPr>
        <p:sp>
          <p:nvSpPr>
            <p:cNvPr id="49" name="Google Shape;49;p4"/>
            <p:cNvSpPr/>
            <p:nvPr/>
          </p:nvSpPr>
          <p:spPr>
            <a:xfrm>
              <a:off x="0" y="0"/>
              <a:ext cx="1843748" cy="1878112"/>
            </a:xfrm>
            <a:custGeom>
              <a:rect b="b" l="l" r="r" t="t"/>
              <a:pathLst>
                <a:path extrusionOk="0" h="1878112" w="1843748">
                  <a:moveTo>
                    <a:pt x="56402" y="0"/>
                  </a:moveTo>
                  <a:lnTo>
                    <a:pt x="1787346" y="0"/>
                  </a:lnTo>
                  <a:cubicBezTo>
                    <a:pt x="1802305" y="0"/>
                    <a:pt x="1816651" y="5942"/>
                    <a:pt x="1827228" y="16520"/>
                  </a:cubicBezTo>
                  <a:cubicBezTo>
                    <a:pt x="1837805" y="27097"/>
                    <a:pt x="1843748" y="41443"/>
                    <a:pt x="1843748" y="56402"/>
                  </a:cubicBezTo>
                  <a:lnTo>
                    <a:pt x="1843748" y="1821711"/>
                  </a:lnTo>
                  <a:cubicBezTo>
                    <a:pt x="1843748" y="1852861"/>
                    <a:pt x="1818496" y="1878112"/>
                    <a:pt x="1787346" y="1878112"/>
                  </a:cubicBezTo>
                  <a:lnTo>
                    <a:pt x="56402" y="1878112"/>
                  </a:lnTo>
                  <a:cubicBezTo>
                    <a:pt x="25252" y="1878112"/>
                    <a:pt x="0" y="1852861"/>
                    <a:pt x="0" y="1821711"/>
                  </a:cubicBezTo>
                  <a:lnTo>
                    <a:pt x="0" y="56402"/>
                  </a:lnTo>
                  <a:cubicBezTo>
                    <a:pt x="0" y="25252"/>
                    <a:pt x="25252" y="0"/>
                    <a:pt x="56402" y="0"/>
                  </a:cubicBezTo>
                  <a:close/>
                </a:path>
              </a:pathLst>
            </a:custGeom>
            <a:solidFill>
              <a:srgbClr val="CE3985"/>
            </a:solidFill>
            <a:ln cap="rnd" cmpd="sng" w="1047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4"/>
            <p:cNvSpPr txBox="1"/>
            <p:nvPr/>
          </p:nvSpPr>
          <p:spPr>
            <a:xfrm>
              <a:off x="0" y="-38100"/>
              <a:ext cx="1843800" cy="1916100"/>
            </a:xfrm>
            <a:prstGeom prst="rect">
              <a:avLst/>
            </a:prstGeom>
            <a:noFill/>
            <a:ln>
              <a:noFill/>
            </a:ln>
          </p:spPr>
          <p:txBody>
            <a:bodyPr anchorCtr="0" anchor="ctr" bIns="50800" lIns="50800" spcFirstLastPara="1" rIns="50800" wrap="square" tIns="50800">
              <a:noAutofit/>
            </a:bodyPr>
            <a:lstStyle/>
            <a:p>
              <a:pPr indent="0" lvl="0" marL="0" marR="0" rtl="0" algn="ctr">
                <a:lnSpc>
                  <a:spcPct val="141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1" name="Google Shape;51;p4"/>
          <p:cNvSpPr txBox="1"/>
          <p:nvPr/>
        </p:nvSpPr>
        <p:spPr>
          <a:xfrm>
            <a:off x="11553625" y="2597475"/>
            <a:ext cx="914400" cy="5541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600" u="none" cap="none" strike="noStrike">
                <a:solidFill>
                  <a:srgbClr val="FFFBFF"/>
                </a:solidFill>
                <a:latin typeface="Press Start 2P"/>
                <a:ea typeface="Press Start 2P"/>
                <a:cs typeface="Press Start 2P"/>
                <a:sym typeface="Press Start 2P"/>
              </a:rPr>
              <a:t>01</a:t>
            </a:r>
            <a:endParaRPr/>
          </a:p>
        </p:txBody>
      </p:sp>
      <p:sp>
        <p:nvSpPr>
          <p:cNvPr id="52" name="Google Shape;52;p4"/>
          <p:cNvSpPr txBox="1"/>
          <p:nvPr/>
        </p:nvSpPr>
        <p:spPr>
          <a:xfrm>
            <a:off x="11553625" y="3926465"/>
            <a:ext cx="914400" cy="5541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600" u="none" cap="none" strike="noStrike">
                <a:solidFill>
                  <a:srgbClr val="FFFBFF"/>
                </a:solidFill>
                <a:latin typeface="Press Start 2P"/>
                <a:ea typeface="Press Start 2P"/>
                <a:cs typeface="Press Start 2P"/>
                <a:sym typeface="Press Start 2P"/>
              </a:rPr>
              <a:t>02</a:t>
            </a:r>
            <a:endParaRPr/>
          </a:p>
        </p:txBody>
      </p:sp>
      <p:sp>
        <p:nvSpPr>
          <p:cNvPr id="53" name="Google Shape;53;p4"/>
          <p:cNvSpPr txBox="1"/>
          <p:nvPr/>
        </p:nvSpPr>
        <p:spPr>
          <a:xfrm>
            <a:off x="11553625" y="5255454"/>
            <a:ext cx="914400" cy="5541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600" u="none" cap="none" strike="noStrike">
                <a:solidFill>
                  <a:srgbClr val="FFFBFF"/>
                </a:solidFill>
                <a:latin typeface="Press Start 2P"/>
                <a:ea typeface="Press Start 2P"/>
                <a:cs typeface="Press Start 2P"/>
                <a:sym typeface="Press Start 2P"/>
              </a:rPr>
              <a:t>03</a:t>
            </a:r>
            <a:endParaRPr/>
          </a:p>
        </p:txBody>
      </p:sp>
      <p:sp>
        <p:nvSpPr>
          <p:cNvPr id="54" name="Google Shape;54;p4"/>
          <p:cNvSpPr txBox="1"/>
          <p:nvPr/>
        </p:nvSpPr>
        <p:spPr>
          <a:xfrm>
            <a:off x="11553625" y="6584444"/>
            <a:ext cx="914400" cy="5541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600" u="none" cap="none" strike="noStrike">
                <a:solidFill>
                  <a:srgbClr val="FFFBFF"/>
                </a:solidFill>
                <a:latin typeface="Press Start 2P"/>
                <a:ea typeface="Press Start 2P"/>
                <a:cs typeface="Press Start 2P"/>
                <a:sym typeface="Press Start 2P"/>
              </a:rPr>
              <a:t>04</a:t>
            </a:r>
            <a:endParaRPr/>
          </a:p>
        </p:txBody>
      </p:sp>
      <p:sp>
        <p:nvSpPr>
          <p:cNvPr id="55" name="Google Shape;55;p4"/>
          <p:cNvSpPr/>
          <p:nvPr/>
        </p:nvSpPr>
        <p:spPr>
          <a:xfrm rot="-508449">
            <a:off x="12597593" y="7524544"/>
            <a:ext cx="3436895" cy="2961979"/>
          </a:xfrm>
          <a:custGeom>
            <a:rect b="b" l="l" r="r" t="t"/>
            <a:pathLst>
              <a:path extrusionOk="0" h="2959234" w="3433710">
                <a:moveTo>
                  <a:pt x="0" y="0"/>
                </a:moveTo>
                <a:lnTo>
                  <a:pt x="3433710" y="0"/>
                </a:lnTo>
                <a:lnTo>
                  <a:pt x="3433710" y="2959234"/>
                </a:lnTo>
                <a:lnTo>
                  <a:pt x="0" y="2959234"/>
                </a:lnTo>
                <a:lnTo>
                  <a:pt x="0" y="0"/>
                </a:lnTo>
                <a:close/>
              </a:path>
            </a:pathLst>
          </a:custGeom>
          <a:blipFill rotWithShape="1">
            <a:blip r:embed="rId6">
              <a:alphaModFix/>
            </a:blip>
            <a:stretch>
              <a:fillRect b="0" l="0" r="0" t="0"/>
            </a:stretch>
          </a:blipFill>
          <a:ln>
            <a:noFill/>
          </a:ln>
        </p:spPr>
      </p:sp>
      <p:sp>
        <p:nvSpPr>
          <p:cNvPr id="56" name="Google Shape;56;p4"/>
          <p:cNvSpPr/>
          <p:nvPr/>
        </p:nvSpPr>
        <p:spPr>
          <a:xfrm rot="1103375">
            <a:off x="15099378" y="-45581"/>
            <a:ext cx="2861794" cy="2513175"/>
          </a:xfrm>
          <a:custGeom>
            <a:rect b="b" l="l" r="r" t="t"/>
            <a:pathLst>
              <a:path extrusionOk="0" h="2516977" w="2866123">
                <a:moveTo>
                  <a:pt x="0" y="0"/>
                </a:moveTo>
                <a:lnTo>
                  <a:pt x="2866123" y="0"/>
                </a:lnTo>
                <a:lnTo>
                  <a:pt x="2866123" y="2516977"/>
                </a:lnTo>
                <a:lnTo>
                  <a:pt x="0" y="2516977"/>
                </a:lnTo>
                <a:lnTo>
                  <a:pt x="0" y="0"/>
                </a:lnTo>
                <a:close/>
              </a:path>
            </a:pathLst>
          </a:custGeom>
          <a:blipFill rotWithShape="1">
            <a:blip r:embed="rId7">
              <a:alphaModFix/>
            </a:blip>
            <a:stretch>
              <a:fillRect b="0" l="0" r="0" t="0"/>
            </a:stretch>
          </a:blipFill>
          <a:ln>
            <a:noFill/>
          </a:ln>
        </p:spPr>
      </p:sp>
      <p:sp>
        <p:nvSpPr>
          <p:cNvPr id="57" name="Google Shape;57;p4"/>
          <p:cNvSpPr/>
          <p:nvPr/>
        </p:nvSpPr>
        <p:spPr>
          <a:xfrm rot="-806735">
            <a:off x="340432" y="470825"/>
            <a:ext cx="1716132" cy="967274"/>
          </a:xfrm>
          <a:custGeom>
            <a:rect b="b" l="l" r="r" t="t"/>
            <a:pathLst>
              <a:path extrusionOk="0" h="967365" w="1716293">
                <a:moveTo>
                  <a:pt x="0" y="0"/>
                </a:moveTo>
                <a:lnTo>
                  <a:pt x="1716293" y="0"/>
                </a:lnTo>
                <a:lnTo>
                  <a:pt x="1716293" y="967365"/>
                </a:lnTo>
                <a:lnTo>
                  <a:pt x="0" y="967365"/>
                </a:lnTo>
                <a:lnTo>
                  <a:pt x="0" y="0"/>
                </a:lnTo>
                <a:close/>
              </a:path>
            </a:pathLst>
          </a:custGeom>
          <a:blipFill rotWithShape="1">
            <a:blip r:embed="rId8">
              <a:alphaModFix/>
            </a:blip>
            <a:stretch>
              <a:fillRect b="0" l="0" r="0" t="0"/>
            </a:stretch>
          </a:blipFill>
          <a:ln>
            <a:noFill/>
          </a:ln>
        </p:spPr>
      </p:sp>
      <p:sp>
        <p:nvSpPr>
          <p:cNvPr id="58" name="Google Shape;58;p4"/>
          <p:cNvSpPr txBox="1"/>
          <p:nvPr>
            <p:ph type="title"/>
          </p:nvPr>
        </p:nvSpPr>
        <p:spPr>
          <a:xfrm>
            <a:off x="856500" y="8782425"/>
            <a:ext cx="11221200" cy="1339800"/>
          </a:xfrm>
          <a:prstGeom prst="rect">
            <a:avLst/>
          </a:prstGeom>
        </p:spPr>
        <p:txBody>
          <a:bodyPr anchorCtr="0" anchor="t" bIns="45700" lIns="91425" spcFirstLastPara="1" rIns="91425" wrap="square" tIns="45700">
            <a:normAutofit/>
          </a:bodyPr>
          <a:lstStyle>
            <a:lvl1pPr lvl="0">
              <a:spcBef>
                <a:spcPts val="0"/>
              </a:spcBef>
              <a:spcAft>
                <a:spcPts val="0"/>
              </a:spcAft>
              <a:buSzPts val="8750"/>
              <a:buNone/>
              <a:defRPr/>
            </a:lvl1pPr>
            <a:lvl2pPr lvl="1">
              <a:spcBef>
                <a:spcPts val="0"/>
              </a:spcBef>
              <a:spcAft>
                <a:spcPts val="0"/>
              </a:spcAft>
              <a:buSzPts val="8750"/>
              <a:buNone/>
              <a:defRPr/>
            </a:lvl2pPr>
            <a:lvl3pPr lvl="2">
              <a:spcBef>
                <a:spcPts val="0"/>
              </a:spcBef>
              <a:spcAft>
                <a:spcPts val="0"/>
              </a:spcAft>
              <a:buSzPts val="8750"/>
              <a:buNone/>
              <a:defRPr/>
            </a:lvl3pPr>
            <a:lvl4pPr lvl="3">
              <a:spcBef>
                <a:spcPts val="0"/>
              </a:spcBef>
              <a:spcAft>
                <a:spcPts val="0"/>
              </a:spcAft>
              <a:buSzPts val="8750"/>
              <a:buNone/>
              <a:defRPr/>
            </a:lvl4pPr>
            <a:lvl5pPr lvl="4">
              <a:spcBef>
                <a:spcPts val="0"/>
              </a:spcBef>
              <a:spcAft>
                <a:spcPts val="0"/>
              </a:spcAft>
              <a:buSzPts val="8750"/>
              <a:buNone/>
              <a:defRPr/>
            </a:lvl5pPr>
            <a:lvl6pPr lvl="5">
              <a:spcBef>
                <a:spcPts val="0"/>
              </a:spcBef>
              <a:spcAft>
                <a:spcPts val="0"/>
              </a:spcAft>
              <a:buSzPts val="8750"/>
              <a:buNone/>
              <a:defRPr/>
            </a:lvl6pPr>
            <a:lvl7pPr lvl="6">
              <a:spcBef>
                <a:spcPts val="0"/>
              </a:spcBef>
              <a:spcAft>
                <a:spcPts val="0"/>
              </a:spcAft>
              <a:buSzPts val="8750"/>
              <a:buNone/>
              <a:defRPr/>
            </a:lvl7pPr>
            <a:lvl8pPr lvl="7">
              <a:spcBef>
                <a:spcPts val="0"/>
              </a:spcBef>
              <a:spcAft>
                <a:spcPts val="0"/>
              </a:spcAft>
              <a:buSzPts val="8750"/>
              <a:buNone/>
              <a:defRPr/>
            </a:lvl8pPr>
            <a:lvl9pPr lvl="8">
              <a:spcBef>
                <a:spcPts val="0"/>
              </a:spcBef>
              <a:spcAft>
                <a:spcPts val="0"/>
              </a:spcAft>
              <a:buSzPts val="8750"/>
              <a:buNone/>
              <a:defRPr/>
            </a:lvl9pPr>
          </a:lstStyle>
          <a:p/>
        </p:txBody>
      </p:sp>
      <p:sp>
        <p:nvSpPr>
          <p:cNvPr id="59" name="Google Shape;59;p4"/>
          <p:cNvSpPr txBox="1"/>
          <p:nvPr>
            <p:ph idx="1" type="subTitle"/>
          </p:nvPr>
        </p:nvSpPr>
        <p:spPr>
          <a:xfrm>
            <a:off x="13062850" y="2507600"/>
            <a:ext cx="3508500" cy="644100"/>
          </a:xfrm>
          <a:prstGeom prst="rect">
            <a:avLst/>
          </a:prstGeom>
        </p:spPr>
        <p:txBody>
          <a:bodyPr anchorCtr="0" anchor="t" bIns="45700" lIns="91425" spcFirstLastPara="1" rIns="91425" wrap="square" tIns="45700">
            <a:normAutofit/>
          </a:bodyPr>
          <a:lstStyle>
            <a:lvl1pPr lvl="0">
              <a:spcBef>
                <a:spcPts val="640"/>
              </a:spcBef>
              <a:spcAft>
                <a:spcPts val="0"/>
              </a:spcAft>
              <a:buClr>
                <a:schemeClr val="lt1"/>
              </a:buClr>
              <a:buSzPts val="3600"/>
              <a:buNone/>
              <a:defRPr b="1" sz="3600">
                <a:solidFill>
                  <a:schemeClr val="lt1"/>
                </a:solidFill>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
        <p:nvSpPr>
          <p:cNvPr id="60" name="Google Shape;60;p4"/>
          <p:cNvSpPr txBox="1"/>
          <p:nvPr>
            <p:ph idx="4" type="subTitle"/>
          </p:nvPr>
        </p:nvSpPr>
        <p:spPr>
          <a:xfrm>
            <a:off x="13062850" y="3741300"/>
            <a:ext cx="3508500" cy="644100"/>
          </a:xfrm>
          <a:prstGeom prst="rect">
            <a:avLst/>
          </a:prstGeom>
        </p:spPr>
        <p:txBody>
          <a:bodyPr anchorCtr="0" anchor="t" bIns="45700" lIns="91425" spcFirstLastPara="1" rIns="91425" wrap="square" tIns="45700">
            <a:normAutofit/>
          </a:bodyPr>
          <a:lstStyle>
            <a:lvl1pPr lvl="0" rtl="0">
              <a:spcBef>
                <a:spcPts val="640"/>
              </a:spcBef>
              <a:spcAft>
                <a:spcPts val="0"/>
              </a:spcAft>
              <a:buClr>
                <a:schemeClr val="lt1"/>
              </a:buClr>
              <a:buSzPts val="3600"/>
              <a:buNone/>
              <a:defRPr b="1" sz="3600">
                <a:solidFill>
                  <a:schemeClr val="lt1"/>
                </a:solidFill>
              </a:defRPr>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
        <p:nvSpPr>
          <p:cNvPr id="61" name="Google Shape;61;p4"/>
          <p:cNvSpPr txBox="1"/>
          <p:nvPr>
            <p:ph idx="5" type="subTitle"/>
          </p:nvPr>
        </p:nvSpPr>
        <p:spPr>
          <a:xfrm>
            <a:off x="13062850" y="4994100"/>
            <a:ext cx="3508500" cy="644100"/>
          </a:xfrm>
          <a:prstGeom prst="rect">
            <a:avLst/>
          </a:prstGeom>
        </p:spPr>
        <p:txBody>
          <a:bodyPr anchorCtr="0" anchor="t" bIns="45700" lIns="91425" spcFirstLastPara="1" rIns="91425" wrap="square" tIns="45700">
            <a:normAutofit/>
          </a:bodyPr>
          <a:lstStyle>
            <a:lvl1pPr lvl="0" rtl="0">
              <a:spcBef>
                <a:spcPts val="640"/>
              </a:spcBef>
              <a:spcAft>
                <a:spcPts val="0"/>
              </a:spcAft>
              <a:buClr>
                <a:schemeClr val="lt1"/>
              </a:buClr>
              <a:buSzPts val="3600"/>
              <a:buNone/>
              <a:defRPr b="1" sz="3600">
                <a:solidFill>
                  <a:schemeClr val="lt1"/>
                </a:solidFill>
              </a:defRPr>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
        <p:nvSpPr>
          <p:cNvPr id="62" name="Google Shape;62;p4"/>
          <p:cNvSpPr txBox="1"/>
          <p:nvPr>
            <p:ph idx="6" type="subTitle"/>
          </p:nvPr>
        </p:nvSpPr>
        <p:spPr>
          <a:xfrm>
            <a:off x="13148400" y="6539488"/>
            <a:ext cx="3508500" cy="644100"/>
          </a:xfrm>
          <a:prstGeom prst="rect">
            <a:avLst/>
          </a:prstGeom>
        </p:spPr>
        <p:txBody>
          <a:bodyPr anchorCtr="0" anchor="t" bIns="45700" lIns="91425" spcFirstLastPara="1" rIns="91425" wrap="square" tIns="45700">
            <a:normAutofit/>
          </a:bodyPr>
          <a:lstStyle>
            <a:lvl1pPr lvl="0" rtl="0">
              <a:spcBef>
                <a:spcPts val="640"/>
              </a:spcBef>
              <a:spcAft>
                <a:spcPts val="0"/>
              </a:spcAft>
              <a:buClr>
                <a:schemeClr val="lt1"/>
              </a:buClr>
              <a:buSzPts val="3600"/>
              <a:buNone/>
              <a:defRPr b="1" sz="3600">
                <a:solidFill>
                  <a:schemeClr val="lt1"/>
                </a:solidFill>
              </a:defRPr>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spTree>
      <p:nvGrpSpPr>
        <p:cNvPr id="63" name="Shape 63"/>
        <p:cNvGrpSpPr/>
        <p:nvPr/>
      </p:nvGrpSpPr>
      <p:grpSpPr>
        <a:xfrm>
          <a:off x="0" y="0"/>
          <a:ext cx="0" cy="0"/>
          <a:chOff x="0" y="0"/>
          <a:chExt cx="0" cy="0"/>
        </a:xfrm>
      </p:grpSpPr>
      <p:sp>
        <p:nvSpPr>
          <p:cNvPr id="64" name="Google Shape;64;p5"/>
          <p:cNvSpPr txBox="1"/>
          <p:nvPr>
            <p:ph type="title"/>
          </p:nvPr>
        </p:nvSpPr>
        <p:spPr>
          <a:xfrm>
            <a:off x="921000" y="6604175"/>
            <a:ext cx="7159800" cy="3340200"/>
          </a:xfrm>
          <a:prstGeom prst="rect">
            <a:avLst/>
          </a:prstGeom>
        </p:spPr>
        <p:txBody>
          <a:bodyPr anchorCtr="0" anchor="t" bIns="45700" lIns="91425" spcFirstLastPara="1" rIns="91425" wrap="square" tIns="45700">
            <a:normAutofit/>
          </a:bodyPr>
          <a:lstStyle>
            <a:lvl1pPr lvl="0" algn="l">
              <a:spcBef>
                <a:spcPts val="0"/>
              </a:spcBef>
              <a:spcAft>
                <a:spcPts val="0"/>
              </a:spcAft>
              <a:buSzPts val="8750"/>
              <a:buNone/>
              <a:defRPr/>
            </a:lvl1pPr>
            <a:lvl2pPr lvl="1">
              <a:spcBef>
                <a:spcPts val="0"/>
              </a:spcBef>
              <a:spcAft>
                <a:spcPts val="0"/>
              </a:spcAft>
              <a:buSzPts val="8750"/>
              <a:buNone/>
              <a:defRPr/>
            </a:lvl2pPr>
            <a:lvl3pPr lvl="2">
              <a:spcBef>
                <a:spcPts val="0"/>
              </a:spcBef>
              <a:spcAft>
                <a:spcPts val="0"/>
              </a:spcAft>
              <a:buSzPts val="8750"/>
              <a:buNone/>
              <a:defRPr/>
            </a:lvl3pPr>
            <a:lvl4pPr lvl="3">
              <a:spcBef>
                <a:spcPts val="0"/>
              </a:spcBef>
              <a:spcAft>
                <a:spcPts val="0"/>
              </a:spcAft>
              <a:buSzPts val="8750"/>
              <a:buNone/>
              <a:defRPr/>
            </a:lvl4pPr>
            <a:lvl5pPr lvl="4">
              <a:spcBef>
                <a:spcPts val="0"/>
              </a:spcBef>
              <a:spcAft>
                <a:spcPts val="0"/>
              </a:spcAft>
              <a:buSzPts val="8750"/>
              <a:buNone/>
              <a:defRPr/>
            </a:lvl5pPr>
            <a:lvl6pPr lvl="5">
              <a:spcBef>
                <a:spcPts val="0"/>
              </a:spcBef>
              <a:spcAft>
                <a:spcPts val="0"/>
              </a:spcAft>
              <a:buSzPts val="8750"/>
              <a:buNone/>
              <a:defRPr/>
            </a:lvl6pPr>
            <a:lvl7pPr lvl="6">
              <a:spcBef>
                <a:spcPts val="0"/>
              </a:spcBef>
              <a:spcAft>
                <a:spcPts val="0"/>
              </a:spcAft>
              <a:buSzPts val="8750"/>
              <a:buNone/>
              <a:defRPr/>
            </a:lvl7pPr>
            <a:lvl8pPr lvl="7">
              <a:spcBef>
                <a:spcPts val="0"/>
              </a:spcBef>
              <a:spcAft>
                <a:spcPts val="0"/>
              </a:spcAft>
              <a:buSzPts val="8750"/>
              <a:buNone/>
              <a:defRPr/>
            </a:lvl8pPr>
            <a:lvl9pPr lvl="8">
              <a:spcBef>
                <a:spcPts val="0"/>
              </a:spcBef>
              <a:spcAft>
                <a:spcPts val="0"/>
              </a:spcAft>
              <a:buSzPts val="8750"/>
              <a:buNone/>
              <a:defRPr/>
            </a:lvl9pPr>
          </a:lstStyle>
          <a:p/>
        </p:txBody>
      </p:sp>
      <p:sp>
        <p:nvSpPr>
          <p:cNvPr id="65" name="Google Shape;65;p5"/>
          <p:cNvSpPr/>
          <p:nvPr/>
        </p:nvSpPr>
        <p:spPr>
          <a:xfrm>
            <a:off x="278444" y="-71894"/>
            <a:ext cx="4987374" cy="6928726"/>
          </a:xfrm>
          <a:custGeom>
            <a:rect b="b" l="l" r="r" t="t"/>
            <a:pathLst>
              <a:path extrusionOk="0" h="6928726" w="4987374">
                <a:moveTo>
                  <a:pt x="0" y="0"/>
                </a:moveTo>
                <a:lnTo>
                  <a:pt x="4987374" y="0"/>
                </a:lnTo>
                <a:lnTo>
                  <a:pt x="4987374" y="6928726"/>
                </a:lnTo>
                <a:lnTo>
                  <a:pt x="0" y="6928726"/>
                </a:lnTo>
                <a:lnTo>
                  <a:pt x="0" y="0"/>
                </a:lnTo>
                <a:close/>
              </a:path>
            </a:pathLst>
          </a:custGeom>
          <a:blipFill rotWithShape="1">
            <a:blip r:embed="rId2">
              <a:alphaModFix/>
            </a:blip>
            <a:stretch>
              <a:fillRect b="-12299" l="0" r="-15188" t="-8878"/>
            </a:stretch>
          </a:blipFill>
          <a:ln>
            <a:noFill/>
          </a:ln>
        </p:spPr>
      </p:sp>
      <p:sp>
        <p:nvSpPr>
          <p:cNvPr id="66" name="Google Shape;66;p5"/>
          <p:cNvSpPr/>
          <p:nvPr/>
        </p:nvSpPr>
        <p:spPr>
          <a:xfrm>
            <a:off x="12745370" y="56413"/>
            <a:ext cx="3973697" cy="3489628"/>
          </a:xfrm>
          <a:custGeom>
            <a:rect b="b" l="l" r="r" t="t"/>
            <a:pathLst>
              <a:path extrusionOk="0" h="3489628" w="3973697">
                <a:moveTo>
                  <a:pt x="0" y="0"/>
                </a:moveTo>
                <a:lnTo>
                  <a:pt x="3973697" y="0"/>
                </a:lnTo>
                <a:lnTo>
                  <a:pt x="3973697" y="3489628"/>
                </a:lnTo>
                <a:lnTo>
                  <a:pt x="0" y="3489628"/>
                </a:lnTo>
                <a:lnTo>
                  <a:pt x="0" y="0"/>
                </a:lnTo>
                <a:close/>
              </a:path>
            </a:pathLst>
          </a:custGeom>
          <a:blipFill rotWithShape="1">
            <a:blip r:embed="rId3">
              <a:alphaModFix/>
            </a:blip>
            <a:stretch>
              <a:fillRect b="0" l="0" r="0" t="0"/>
            </a:stretch>
          </a:blipFill>
          <a:ln>
            <a:noFill/>
          </a:ln>
        </p:spPr>
      </p:sp>
      <p:sp>
        <p:nvSpPr>
          <p:cNvPr id="67" name="Google Shape;67;p5"/>
          <p:cNvSpPr/>
          <p:nvPr/>
        </p:nvSpPr>
        <p:spPr>
          <a:xfrm>
            <a:off x="8820441" y="1028700"/>
            <a:ext cx="5994024" cy="9379931"/>
          </a:xfrm>
          <a:custGeom>
            <a:rect b="b" l="l" r="r" t="t"/>
            <a:pathLst>
              <a:path extrusionOk="0" h="9379931" w="5994024">
                <a:moveTo>
                  <a:pt x="0" y="0"/>
                </a:moveTo>
                <a:lnTo>
                  <a:pt x="5994025" y="0"/>
                </a:lnTo>
                <a:lnTo>
                  <a:pt x="5994025" y="9379931"/>
                </a:lnTo>
                <a:lnTo>
                  <a:pt x="0" y="9379931"/>
                </a:lnTo>
                <a:lnTo>
                  <a:pt x="0" y="0"/>
                </a:lnTo>
                <a:close/>
              </a:path>
            </a:pathLst>
          </a:custGeom>
          <a:blipFill rotWithShape="1">
            <a:blip r:embed="rId4">
              <a:alphaModFix/>
            </a:blip>
            <a:stretch>
              <a:fillRect b="0" l="0" r="-7069" t="0"/>
            </a:stretch>
          </a:blipFill>
          <a:ln>
            <a:noFill/>
          </a:ln>
        </p:spPr>
      </p:sp>
      <p:cxnSp>
        <p:nvCxnSpPr>
          <p:cNvPr id="68" name="Google Shape;68;p5"/>
          <p:cNvCxnSpPr/>
          <p:nvPr/>
        </p:nvCxnSpPr>
        <p:spPr>
          <a:xfrm>
            <a:off x="4873932" y="1751038"/>
            <a:ext cx="4752600" cy="0"/>
          </a:xfrm>
          <a:prstGeom prst="straightConnector1">
            <a:avLst/>
          </a:prstGeom>
          <a:noFill/>
          <a:ln cap="flat" cmpd="sng" w="114300">
            <a:solidFill>
              <a:srgbClr val="FF00CE"/>
            </a:solidFill>
            <a:prstDash val="solid"/>
            <a:round/>
            <a:headEnd len="sm" w="sm" type="none"/>
            <a:tailEnd len="lg" w="lg" type="oval"/>
          </a:ln>
        </p:spPr>
      </p:cxnSp>
      <p:cxnSp>
        <p:nvCxnSpPr>
          <p:cNvPr id="69" name="Google Shape;69;p5"/>
          <p:cNvCxnSpPr/>
          <p:nvPr/>
        </p:nvCxnSpPr>
        <p:spPr>
          <a:xfrm>
            <a:off x="13979897" y="4088966"/>
            <a:ext cx="3823500" cy="0"/>
          </a:xfrm>
          <a:prstGeom prst="straightConnector1">
            <a:avLst/>
          </a:prstGeom>
          <a:noFill/>
          <a:ln cap="flat" cmpd="sng" w="114300">
            <a:solidFill>
              <a:srgbClr val="FF00CE"/>
            </a:solidFill>
            <a:prstDash val="solid"/>
            <a:round/>
            <a:headEnd len="sm" w="sm" type="none"/>
            <a:tailEnd len="lg" w="lg" type="oval"/>
          </a:ln>
        </p:spPr>
      </p:cxnSp>
      <p:sp>
        <p:nvSpPr>
          <p:cNvPr id="70" name="Google Shape;70;p5"/>
          <p:cNvSpPr/>
          <p:nvPr/>
        </p:nvSpPr>
        <p:spPr>
          <a:xfrm rot="10800000">
            <a:off x="14599674" y="8469419"/>
            <a:ext cx="2434151" cy="1668500"/>
          </a:xfrm>
          <a:custGeom>
            <a:rect b="b" l="l" r="r" t="t"/>
            <a:pathLst>
              <a:path extrusionOk="0" h="1668500" w="2434151">
                <a:moveTo>
                  <a:pt x="0" y="0"/>
                </a:moveTo>
                <a:lnTo>
                  <a:pt x="2434151" y="0"/>
                </a:lnTo>
                <a:lnTo>
                  <a:pt x="2434151" y="1668500"/>
                </a:lnTo>
                <a:lnTo>
                  <a:pt x="0" y="1668500"/>
                </a:lnTo>
                <a:lnTo>
                  <a:pt x="0" y="0"/>
                </a:lnTo>
                <a:close/>
              </a:path>
            </a:pathLst>
          </a:custGeom>
          <a:blipFill rotWithShape="1">
            <a:blip r:embed="rId5">
              <a:alphaModFix/>
            </a:blip>
            <a:stretch>
              <a:fillRect b="0" l="0" r="0" t="0"/>
            </a:stretch>
          </a:blipFill>
          <a:ln>
            <a:noFill/>
          </a:ln>
        </p:spPr>
      </p:sp>
      <p:pic>
        <p:nvPicPr>
          <p:cNvPr id="71" name="Google Shape;71;p5"/>
          <p:cNvPicPr preferRelativeResize="0"/>
          <p:nvPr/>
        </p:nvPicPr>
        <p:blipFill>
          <a:blip r:embed="rId6">
            <a:alphaModFix/>
          </a:blip>
          <a:stretch>
            <a:fillRect/>
          </a:stretch>
        </p:blipFill>
        <p:spPr>
          <a:xfrm>
            <a:off x="7953448" y="5922075"/>
            <a:ext cx="3366600" cy="2807615"/>
          </a:xfrm>
          <a:prstGeom prst="rect">
            <a:avLst/>
          </a:prstGeom>
          <a:noFill/>
          <a:ln>
            <a:noFill/>
          </a:ln>
        </p:spPr>
      </p:pic>
      <p:pic>
        <p:nvPicPr>
          <p:cNvPr id="72" name="Google Shape;72;p5"/>
          <p:cNvPicPr preferRelativeResize="0"/>
          <p:nvPr/>
        </p:nvPicPr>
        <p:blipFill>
          <a:blip r:embed="rId7">
            <a:alphaModFix/>
          </a:blip>
          <a:stretch>
            <a:fillRect/>
          </a:stretch>
        </p:blipFill>
        <p:spPr>
          <a:xfrm>
            <a:off x="408903" y="2290521"/>
            <a:ext cx="2434150" cy="2802953"/>
          </a:xfrm>
          <a:prstGeom prst="rect">
            <a:avLst/>
          </a:prstGeom>
          <a:noFill/>
          <a:ln>
            <a:noFill/>
          </a:ln>
        </p:spPr>
      </p:pic>
      <p:sp>
        <p:nvSpPr>
          <p:cNvPr id="73" name="Google Shape;73;p5"/>
          <p:cNvSpPr txBox="1"/>
          <p:nvPr>
            <p:ph idx="1" type="subTitle"/>
          </p:nvPr>
        </p:nvSpPr>
        <p:spPr>
          <a:xfrm>
            <a:off x="6162100" y="2332650"/>
            <a:ext cx="3366600" cy="699900"/>
          </a:xfrm>
          <a:prstGeom prst="rect">
            <a:avLst/>
          </a:prstGeom>
        </p:spPr>
        <p:txBody>
          <a:bodyPr anchorCtr="0" anchor="t" bIns="45700" lIns="91425" spcFirstLastPara="1" rIns="91425" wrap="square" tIns="45700">
            <a:normAutofit/>
          </a:bodyPr>
          <a:lstStyle>
            <a:lvl1pPr lvl="0" algn="r">
              <a:spcBef>
                <a:spcPts val="640"/>
              </a:spcBef>
              <a:spcAft>
                <a:spcPts val="0"/>
              </a:spcAft>
              <a:buSzPts val="3600"/>
              <a:buNone/>
              <a:defRPr b="1" sz="3600"/>
            </a:lvl1pPr>
            <a:lvl2pPr lvl="1" algn="r">
              <a:spcBef>
                <a:spcPts val="560"/>
              </a:spcBef>
              <a:spcAft>
                <a:spcPts val="0"/>
              </a:spcAft>
              <a:buSzPts val="3600"/>
              <a:buNone/>
              <a:defRPr b="1" sz="3600"/>
            </a:lvl2pPr>
            <a:lvl3pPr lvl="2" algn="r">
              <a:spcBef>
                <a:spcPts val="480"/>
              </a:spcBef>
              <a:spcAft>
                <a:spcPts val="0"/>
              </a:spcAft>
              <a:buSzPts val="3600"/>
              <a:buNone/>
              <a:defRPr b="1" sz="3600"/>
            </a:lvl3pPr>
            <a:lvl4pPr lvl="3" algn="r">
              <a:spcBef>
                <a:spcPts val="400"/>
              </a:spcBef>
              <a:spcAft>
                <a:spcPts val="0"/>
              </a:spcAft>
              <a:buSzPts val="3600"/>
              <a:buNone/>
              <a:defRPr b="1" sz="3600"/>
            </a:lvl4pPr>
            <a:lvl5pPr lvl="4" algn="r">
              <a:spcBef>
                <a:spcPts val="400"/>
              </a:spcBef>
              <a:spcAft>
                <a:spcPts val="0"/>
              </a:spcAft>
              <a:buSzPts val="3600"/>
              <a:buNone/>
              <a:defRPr b="1" sz="3600"/>
            </a:lvl5pPr>
            <a:lvl6pPr lvl="5" algn="r">
              <a:spcBef>
                <a:spcPts val="400"/>
              </a:spcBef>
              <a:spcAft>
                <a:spcPts val="0"/>
              </a:spcAft>
              <a:buSzPts val="3600"/>
              <a:buNone/>
              <a:defRPr b="1" sz="3600"/>
            </a:lvl6pPr>
            <a:lvl7pPr lvl="6" algn="r">
              <a:spcBef>
                <a:spcPts val="400"/>
              </a:spcBef>
              <a:spcAft>
                <a:spcPts val="0"/>
              </a:spcAft>
              <a:buSzPts val="3600"/>
              <a:buNone/>
              <a:defRPr b="1" sz="3600"/>
            </a:lvl7pPr>
            <a:lvl8pPr lvl="7" algn="r">
              <a:spcBef>
                <a:spcPts val="400"/>
              </a:spcBef>
              <a:spcAft>
                <a:spcPts val="0"/>
              </a:spcAft>
              <a:buSzPts val="3600"/>
              <a:buNone/>
              <a:defRPr b="1" sz="3600"/>
            </a:lvl8pPr>
            <a:lvl9pPr lvl="8" algn="r">
              <a:spcBef>
                <a:spcPts val="400"/>
              </a:spcBef>
              <a:spcAft>
                <a:spcPts val="0"/>
              </a:spcAft>
              <a:buSzPts val="3600"/>
              <a:buNone/>
              <a:defRPr b="1" sz="3600"/>
            </a:lvl9pPr>
          </a:lstStyle>
          <a:p/>
        </p:txBody>
      </p:sp>
      <p:sp>
        <p:nvSpPr>
          <p:cNvPr id="74" name="Google Shape;74;p5"/>
          <p:cNvSpPr txBox="1"/>
          <p:nvPr>
            <p:ph idx="2" type="body"/>
          </p:nvPr>
        </p:nvSpPr>
        <p:spPr>
          <a:xfrm>
            <a:off x="6162100" y="3324025"/>
            <a:ext cx="3366600" cy="2082000"/>
          </a:xfrm>
          <a:prstGeom prst="rect">
            <a:avLst/>
          </a:prstGeom>
        </p:spPr>
        <p:txBody>
          <a:bodyPr anchorCtr="0" anchor="t" bIns="45700" lIns="91425" spcFirstLastPara="1" rIns="91425" wrap="square" tIns="45700">
            <a:normAutofit/>
          </a:bodyPr>
          <a:lstStyle>
            <a:lvl1pPr indent="-361950" lvl="0" marL="457200" algn="r">
              <a:spcBef>
                <a:spcPts val="640"/>
              </a:spcBef>
              <a:spcAft>
                <a:spcPts val="0"/>
              </a:spcAft>
              <a:buSzPts val="2100"/>
              <a:buChar char="•"/>
              <a:defRPr/>
            </a:lvl1pPr>
            <a:lvl2pPr indent="-361950" lvl="1" marL="914400" algn="r">
              <a:spcBef>
                <a:spcPts val="560"/>
              </a:spcBef>
              <a:spcAft>
                <a:spcPts val="0"/>
              </a:spcAft>
              <a:buSzPts val="2100"/>
              <a:buChar char="–"/>
              <a:defRPr/>
            </a:lvl2pPr>
            <a:lvl3pPr indent="-361950" lvl="2" marL="1371600" algn="r">
              <a:spcBef>
                <a:spcPts val="480"/>
              </a:spcBef>
              <a:spcAft>
                <a:spcPts val="0"/>
              </a:spcAft>
              <a:buSzPts val="2100"/>
              <a:buChar char="•"/>
              <a:defRPr/>
            </a:lvl3pPr>
            <a:lvl4pPr indent="-361950" lvl="3" marL="1828800" algn="r">
              <a:spcBef>
                <a:spcPts val="400"/>
              </a:spcBef>
              <a:spcAft>
                <a:spcPts val="0"/>
              </a:spcAft>
              <a:buSzPts val="2100"/>
              <a:buChar char="–"/>
              <a:defRPr/>
            </a:lvl4pPr>
            <a:lvl5pPr indent="-361950" lvl="4" marL="2286000" algn="r">
              <a:spcBef>
                <a:spcPts val="400"/>
              </a:spcBef>
              <a:spcAft>
                <a:spcPts val="0"/>
              </a:spcAft>
              <a:buSzPts val="2100"/>
              <a:buChar char="»"/>
              <a:defRPr/>
            </a:lvl5pPr>
            <a:lvl6pPr indent="-361950" lvl="5" marL="2743200" algn="r">
              <a:spcBef>
                <a:spcPts val="400"/>
              </a:spcBef>
              <a:spcAft>
                <a:spcPts val="0"/>
              </a:spcAft>
              <a:buSzPts val="2100"/>
              <a:buChar char="•"/>
              <a:defRPr/>
            </a:lvl6pPr>
            <a:lvl7pPr indent="-361950" lvl="6" marL="3200400" algn="r">
              <a:spcBef>
                <a:spcPts val="400"/>
              </a:spcBef>
              <a:spcAft>
                <a:spcPts val="0"/>
              </a:spcAft>
              <a:buSzPts val="2100"/>
              <a:buChar char="•"/>
              <a:defRPr/>
            </a:lvl7pPr>
            <a:lvl8pPr indent="-361950" lvl="7" marL="3657600" algn="r">
              <a:spcBef>
                <a:spcPts val="400"/>
              </a:spcBef>
              <a:spcAft>
                <a:spcPts val="0"/>
              </a:spcAft>
              <a:buSzPts val="2100"/>
              <a:buChar char="•"/>
              <a:defRPr/>
            </a:lvl8pPr>
            <a:lvl9pPr indent="-361950" lvl="8" marL="4114800" algn="r">
              <a:spcBef>
                <a:spcPts val="400"/>
              </a:spcBef>
              <a:spcAft>
                <a:spcPts val="0"/>
              </a:spcAft>
              <a:buSzPts val="2100"/>
              <a:buChar char="•"/>
              <a:defRPr/>
            </a:lvl9pPr>
          </a:lstStyle>
          <a:p/>
        </p:txBody>
      </p:sp>
      <p:sp>
        <p:nvSpPr>
          <p:cNvPr id="75" name="Google Shape;75;p5"/>
          <p:cNvSpPr txBox="1"/>
          <p:nvPr>
            <p:ph idx="3" type="subTitle"/>
          </p:nvPr>
        </p:nvSpPr>
        <p:spPr>
          <a:xfrm>
            <a:off x="14345550" y="4742500"/>
            <a:ext cx="3366600" cy="699900"/>
          </a:xfrm>
          <a:prstGeom prst="rect">
            <a:avLst/>
          </a:prstGeom>
        </p:spPr>
        <p:txBody>
          <a:bodyPr anchorCtr="0" anchor="t" bIns="45700" lIns="91425" spcFirstLastPara="1" rIns="91425" wrap="square" tIns="45700">
            <a:normAutofit/>
          </a:bodyPr>
          <a:lstStyle>
            <a:lvl1pPr lvl="0" rtl="0" algn="r">
              <a:spcBef>
                <a:spcPts val="640"/>
              </a:spcBef>
              <a:spcAft>
                <a:spcPts val="0"/>
              </a:spcAft>
              <a:buSzPts val="3600"/>
              <a:buNone/>
              <a:defRPr b="1" sz="3600"/>
            </a:lvl1pPr>
            <a:lvl2pPr lvl="1" rtl="0" algn="r">
              <a:spcBef>
                <a:spcPts val="560"/>
              </a:spcBef>
              <a:spcAft>
                <a:spcPts val="0"/>
              </a:spcAft>
              <a:buSzPts val="3600"/>
              <a:buNone/>
              <a:defRPr b="1" sz="3600"/>
            </a:lvl2pPr>
            <a:lvl3pPr lvl="2" rtl="0" algn="r">
              <a:spcBef>
                <a:spcPts val="480"/>
              </a:spcBef>
              <a:spcAft>
                <a:spcPts val="0"/>
              </a:spcAft>
              <a:buSzPts val="3600"/>
              <a:buNone/>
              <a:defRPr b="1" sz="3600"/>
            </a:lvl3pPr>
            <a:lvl4pPr lvl="3" rtl="0" algn="r">
              <a:spcBef>
                <a:spcPts val="400"/>
              </a:spcBef>
              <a:spcAft>
                <a:spcPts val="0"/>
              </a:spcAft>
              <a:buSzPts val="3600"/>
              <a:buNone/>
              <a:defRPr b="1" sz="3600"/>
            </a:lvl4pPr>
            <a:lvl5pPr lvl="4" rtl="0" algn="r">
              <a:spcBef>
                <a:spcPts val="400"/>
              </a:spcBef>
              <a:spcAft>
                <a:spcPts val="0"/>
              </a:spcAft>
              <a:buSzPts val="3600"/>
              <a:buNone/>
              <a:defRPr b="1" sz="3600"/>
            </a:lvl5pPr>
            <a:lvl6pPr lvl="5" rtl="0" algn="r">
              <a:spcBef>
                <a:spcPts val="400"/>
              </a:spcBef>
              <a:spcAft>
                <a:spcPts val="0"/>
              </a:spcAft>
              <a:buSzPts val="3600"/>
              <a:buNone/>
              <a:defRPr b="1" sz="3600"/>
            </a:lvl6pPr>
            <a:lvl7pPr lvl="6" rtl="0" algn="r">
              <a:spcBef>
                <a:spcPts val="400"/>
              </a:spcBef>
              <a:spcAft>
                <a:spcPts val="0"/>
              </a:spcAft>
              <a:buSzPts val="3600"/>
              <a:buNone/>
              <a:defRPr b="1" sz="3600"/>
            </a:lvl7pPr>
            <a:lvl8pPr lvl="7" rtl="0" algn="r">
              <a:spcBef>
                <a:spcPts val="400"/>
              </a:spcBef>
              <a:spcAft>
                <a:spcPts val="0"/>
              </a:spcAft>
              <a:buSzPts val="3600"/>
              <a:buNone/>
              <a:defRPr b="1" sz="3600"/>
            </a:lvl8pPr>
            <a:lvl9pPr lvl="8" rtl="0" algn="r">
              <a:spcBef>
                <a:spcPts val="400"/>
              </a:spcBef>
              <a:spcAft>
                <a:spcPts val="0"/>
              </a:spcAft>
              <a:buSzPts val="3600"/>
              <a:buNone/>
              <a:defRPr b="1" sz="3600"/>
            </a:lvl9pPr>
          </a:lstStyle>
          <a:p/>
        </p:txBody>
      </p:sp>
      <p:sp>
        <p:nvSpPr>
          <p:cNvPr id="76" name="Google Shape;76;p5"/>
          <p:cNvSpPr txBox="1"/>
          <p:nvPr>
            <p:ph idx="4" type="body"/>
          </p:nvPr>
        </p:nvSpPr>
        <p:spPr>
          <a:xfrm>
            <a:off x="14345550" y="5733875"/>
            <a:ext cx="3366600" cy="2082000"/>
          </a:xfrm>
          <a:prstGeom prst="rect">
            <a:avLst/>
          </a:prstGeom>
        </p:spPr>
        <p:txBody>
          <a:bodyPr anchorCtr="0" anchor="t" bIns="45700" lIns="91425" spcFirstLastPara="1" rIns="91425" wrap="square" tIns="45700">
            <a:normAutofit/>
          </a:bodyPr>
          <a:lstStyle>
            <a:lvl1pPr indent="-361950" lvl="0" marL="457200" rtl="0" algn="r">
              <a:spcBef>
                <a:spcPts val="640"/>
              </a:spcBef>
              <a:spcAft>
                <a:spcPts val="0"/>
              </a:spcAft>
              <a:buSzPts val="2100"/>
              <a:buChar char="•"/>
              <a:defRPr/>
            </a:lvl1pPr>
            <a:lvl2pPr indent="-361950" lvl="1" marL="914400" rtl="0" algn="r">
              <a:spcBef>
                <a:spcPts val="560"/>
              </a:spcBef>
              <a:spcAft>
                <a:spcPts val="0"/>
              </a:spcAft>
              <a:buSzPts val="2100"/>
              <a:buChar char="–"/>
              <a:defRPr/>
            </a:lvl2pPr>
            <a:lvl3pPr indent="-361950" lvl="2" marL="1371600" rtl="0" algn="r">
              <a:spcBef>
                <a:spcPts val="480"/>
              </a:spcBef>
              <a:spcAft>
                <a:spcPts val="0"/>
              </a:spcAft>
              <a:buSzPts val="2100"/>
              <a:buChar char="•"/>
              <a:defRPr/>
            </a:lvl3pPr>
            <a:lvl4pPr indent="-361950" lvl="3" marL="1828800" rtl="0" algn="r">
              <a:spcBef>
                <a:spcPts val="400"/>
              </a:spcBef>
              <a:spcAft>
                <a:spcPts val="0"/>
              </a:spcAft>
              <a:buSzPts val="2100"/>
              <a:buChar char="–"/>
              <a:defRPr/>
            </a:lvl4pPr>
            <a:lvl5pPr indent="-361950" lvl="4" marL="2286000" rtl="0" algn="r">
              <a:spcBef>
                <a:spcPts val="400"/>
              </a:spcBef>
              <a:spcAft>
                <a:spcPts val="0"/>
              </a:spcAft>
              <a:buSzPts val="2100"/>
              <a:buChar char="»"/>
              <a:defRPr/>
            </a:lvl5pPr>
            <a:lvl6pPr indent="-361950" lvl="5" marL="2743200" rtl="0" algn="r">
              <a:spcBef>
                <a:spcPts val="400"/>
              </a:spcBef>
              <a:spcAft>
                <a:spcPts val="0"/>
              </a:spcAft>
              <a:buSzPts val="2100"/>
              <a:buChar char="•"/>
              <a:defRPr/>
            </a:lvl6pPr>
            <a:lvl7pPr indent="-361950" lvl="6" marL="3200400" rtl="0" algn="r">
              <a:spcBef>
                <a:spcPts val="400"/>
              </a:spcBef>
              <a:spcAft>
                <a:spcPts val="0"/>
              </a:spcAft>
              <a:buSzPts val="2100"/>
              <a:buChar char="•"/>
              <a:defRPr/>
            </a:lvl7pPr>
            <a:lvl8pPr indent="-361950" lvl="7" marL="3657600" rtl="0" algn="r">
              <a:spcBef>
                <a:spcPts val="400"/>
              </a:spcBef>
              <a:spcAft>
                <a:spcPts val="0"/>
              </a:spcAft>
              <a:buSzPts val="2100"/>
              <a:buChar char="•"/>
              <a:defRPr/>
            </a:lvl8pPr>
            <a:lvl9pPr indent="-361950" lvl="8" marL="4114800" rtl="0" algn="r">
              <a:spcBef>
                <a:spcPts val="400"/>
              </a:spcBef>
              <a:spcAft>
                <a:spcPts val="0"/>
              </a:spcAft>
              <a:buSzPts val="21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3">
    <p:spTree>
      <p:nvGrpSpPr>
        <p:cNvPr id="77" name="Shape 77"/>
        <p:cNvGrpSpPr/>
        <p:nvPr/>
      </p:nvGrpSpPr>
      <p:grpSpPr>
        <a:xfrm>
          <a:off x="0" y="0"/>
          <a:ext cx="0" cy="0"/>
          <a:chOff x="0" y="0"/>
          <a:chExt cx="0" cy="0"/>
        </a:xfrm>
      </p:grpSpPr>
      <p:grpSp>
        <p:nvGrpSpPr>
          <p:cNvPr id="78" name="Google Shape;78;p6"/>
          <p:cNvGrpSpPr/>
          <p:nvPr/>
        </p:nvGrpSpPr>
        <p:grpSpPr>
          <a:xfrm>
            <a:off x="-290725" y="2357425"/>
            <a:ext cx="18839421" cy="4867626"/>
            <a:chOff x="0" y="-38100"/>
            <a:chExt cx="4872600" cy="1282000"/>
          </a:xfrm>
        </p:grpSpPr>
        <p:sp>
          <p:nvSpPr>
            <p:cNvPr id="79" name="Google Shape;79;p6"/>
            <p:cNvSpPr/>
            <p:nvPr/>
          </p:nvSpPr>
          <p:spPr>
            <a:xfrm>
              <a:off x="0" y="0"/>
              <a:ext cx="4872570" cy="1243900"/>
            </a:xfrm>
            <a:custGeom>
              <a:rect b="b" l="l" r="r" t="t"/>
              <a:pathLst>
                <a:path extrusionOk="0" h="1243900" w="4872570">
                  <a:moveTo>
                    <a:pt x="0" y="0"/>
                  </a:moveTo>
                  <a:lnTo>
                    <a:pt x="4872570" y="0"/>
                  </a:lnTo>
                  <a:lnTo>
                    <a:pt x="4872570" y="1243900"/>
                  </a:lnTo>
                  <a:lnTo>
                    <a:pt x="0" y="1243900"/>
                  </a:lnTo>
                  <a:close/>
                </a:path>
              </a:pathLst>
            </a:custGeom>
            <a:solidFill>
              <a:srgbClr val="CE3985"/>
            </a:solidFill>
            <a:ln>
              <a:noFill/>
            </a:ln>
          </p:spPr>
        </p:sp>
        <p:sp>
          <p:nvSpPr>
            <p:cNvPr id="80" name="Google Shape;80;p6"/>
            <p:cNvSpPr txBox="1"/>
            <p:nvPr/>
          </p:nvSpPr>
          <p:spPr>
            <a:xfrm>
              <a:off x="0" y="-38100"/>
              <a:ext cx="4872600" cy="1281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1" name="Google Shape;81;p6"/>
          <p:cNvSpPr/>
          <p:nvPr/>
        </p:nvSpPr>
        <p:spPr>
          <a:xfrm>
            <a:off x="3866075" y="176055"/>
            <a:ext cx="7203249" cy="9771196"/>
          </a:xfrm>
          <a:custGeom>
            <a:rect b="b" l="l" r="r" t="t"/>
            <a:pathLst>
              <a:path extrusionOk="0" h="9771196" w="7203249">
                <a:moveTo>
                  <a:pt x="0" y="0"/>
                </a:moveTo>
                <a:lnTo>
                  <a:pt x="7203249" y="0"/>
                </a:lnTo>
                <a:lnTo>
                  <a:pt x="7203249" y="9771195"/>
                </a:lnTo>
                <a:lnTo>
                  <a:pt x="0" y="9771195"/>
                </a:lnTo>
                <a:lnTo>
                  <a:pt x="0" y="0"/>
                </a:lnTo>
                <a:close/>
              </a:path>
            </a:pathLst>
          </a:custGeom>
          <a:blipFill rotWithShape="1">
            <a:blip r:embed="rId2">
              <a:alphaModFix/>
            </a:blip>
            <a:stretch>
              <a:fillRect b="-3109" l="-5679" r="0" t="-10749"/>
            </a:stretch>
          </a:blipFill>
          <a:ln>
            <a:noFill/>
          </a:ln>
        </p:spPr>
      </p:sp>
      <p:sp>
        <p:nvSpPr>
          <p:cNvPr id="82" name="Google Shape;82;p6"/>
          <p:cNvSpPr/>
          <p:nvPr/>
        </p:nvSpPr>
        <p:spPr>
          <a:xfrm>
            <a:off x="6775633" y="883221"/>
            <a:ext cx="7829581" cy="9403779"/>
          </a:xfrm>
          <a:custGeom>
            <a:rect b="b" l="l" r="r" t="t"/>
            <a:pathLst>
              <a:path extrusionOk="0" h="9403779" w="7829581">
                <a:moveTo>
                  <a:pt x="0" y="0"/>
                </a:moveTo>
                <a:lnTo>
                  <a:pt x="7829581" y="0"/>
                </a:lnTo>
                <a:lnTo>
                  <a:pt x="7829581" y="9403779"/>
                </a:lnTo>
                <a:lnTo>
                  <a:pt x="0" y="9403779"/>
                </a:lnTo>
                <a:lnTo>
                  <a:pt x="0" y="0"/>
                </a:lnTo>
                <a:close/>
              </a:path>
            </a:pathLst>
          </a:custGeom>
          <a:blipFill rotWithShape="1">
            <a:blip r:embed="rId3">
              <a:alphaModFix/>
            </a:blip>
            <a:stretch>
              <a:fillRect b="-5659" l="0" r="0" t="-16028"/>
            </a:stretch>
          </a:blipFill>
          <a:ln>
            <a:noFill/>
          </a:ln>
        </p:spPr>
      </p:sp>
      <p:grpSp>
        <p:nvGrpSpPr>
          <p:cNvPr id="83" name="Google Shape;83;p6"/>
          <p:cNvGrpSpPr/>
          <p:nvPr/>
        </p:nvGrpSpPr>
        <p:grpSpPr>
          <a:xfrm rot="593847">
            <a:off x="7191044" y="5476707"/>
            <a:ext cx="1985483" cy="1589520"/>
            <a:chOff x="0" y="0"/>
            <a:chExt cx="876864" cy="701992"/>
          </a:xfrm>
        </p:grpSpPr>
        <p:sp>
          <p:nvSpPr>
            <p:cNvPr id="84" name="Google Shape;84;p6"/>
            <p:cNvSpPr/>
            <p:nvPr/>
          </p:nvSpPr>
          <p:spPr>
            <a:xfrm>
              <a:off x="0" y="0"/>
              <a:ext cx="876864" cy="701992"/>
            </a:xfrm>
            <a:custGeom>
              <a:rect b="b" l="l" r="r" t="t"/>
              <a:pathLst>
                <a:path extrusionOk="0" h="701992" w="876864">
                  <a:moveTo>
                    <a:pt x="438432" y="0"/>
                  </a:moveTo>
                  <a:lnTo>
                    <a:pt x="480966" y="28801"/>
                  </a:lnTo>
                  <a:lnTo>
                    <a:pt x="530089" y="7670"/>
                  </a:lnTo>
                  <a:lnTo>
                    <a:pt x="564172" y="42883"/>
                  </a:lnTo>
                  <a:lnTo>
                    <a:pt x="617741" y="30345"/>
                  </a:lnTo>
                  <a:lnTo>
                    <a:pt x="641882" y="70430"/>
                  </a:lnTo>
                  <a:lnTo>
                    <a:pt x="697555" y="67034"/>
                  </a:lnTo>
                  <a:lnTo>
                    <a:pt x="710703" y="110240"/>
                  </a:lnTo>
                  <a:lnTo>
                    <a:pt x="766045" y="116134"/>
                  </a:lnTo>
                  <a:lnTo>
                    <a:pt x="767622" y="160572"/>
                  </a:lnTo>
                  <a:lnTo>
                    <a:pt x="820217" y="175498"/>
                  </a:lnTo>
                  <a:lnTo>
                    <a:pt x="810155" y="219226"/>
                  </a:lnTo>
                  <a:lnTo>
                    <a:pt x="857702" y="242533"/>
                  </a:lnTo>
                  <a:lnTo>
                    <a:pt x="836442" y="283639"/>
                  </a:lnTo>
                  <a:lnTo>
                    <a:pt x="876864" y="314307"/>
                  </a:lnTo>
                  <a:lnTo>
                    <a:pt x="845334" y="350996"/>
                  </a:lnTo>
                  <a:lnTo>
                    <a:pt x="876864" y="387685"/>
                  </a:lnTo>
                  <a:lnTo>
                    <a:pt x="836442" y="418353"/>
                  </a:lnTo>
                  <a:lnTo>
                    <a:pt x="857702" y="459459"/>
                  </a:lnTo>
                  <a:lnTo>
                    <a:pt x="810155" y="482767"/>
                  </a:lnTo>
                  <a:lnTo>
                    <a:pt x="820217" y="526494"/>
                  </a:lnTo>
                  <a:lnTo>
                    <a:pt x="767622" y="541420"/>
                  </a:lnTo>
                  <a:lnTo>
                    <a:pt x="766045" y="585859"/>
                  </a:lnTo>
                  <a:lnTo>
                    <a:pt x="710703" y="591752"/>
                  </a:lnTo>
                  <a:lnTo>
                    <a:pt x="697555" y="634957"/>
                  </a:lnTo>
                  <a:lnTo>
                    <a:pt x="641882" y="631561"/>
                  </a:lnTo>
                  <a:lnTo>
                    <a:pt x="617741" y="671647"/>
                  </a:lnTo>
                  <a:lnTo>
                    <a:pt x="564172" y="659109"/>
                  </a:lnTo>
                  <a:lnTo>
                    <a:pt x="530089" y="694322"/>
                  </a:lnTo>
                  <a:lnTo>
                    <a:pt x="480966" y="673191"/>
                  </a:lnTo>
                  <a:lnTo>
                    <a:pt x="438432" y="701992"/>
                  </a:lnTo>
                  <a:lnTo>
                    <a:pt x="395899" y="673191"/>
                  </a:lnTo>
                  <a:lnTo>
                    <a:pt x="346775" y="694322"/>
                  </a:lnTo>
                  <a:lnTo>
                    <a:pt x="312692" y="659109"/>
                  </a:lnTo>
                  <a:lnTo>
                    <a:pt x="259123" y="671647"/>
                  </a:lnTo>
                  <a:lnTo>
                    <a:pt x="234982" y="631561"/>
                  </a:lnTo>
                  <a:lnTo>
                    <a:pt x="179309" y="634957"/>
                  </a:lnTo>
                  <a:lnTo>
                    <a:pt x="166162" y="591752"/>
                  </a:lnTo>
                  <a:lnTo>
                    <a:pt x="110819" y="585859"/>
                  </a:lnTo>
                  <a:lnTo>
                    <a:pt x="109242" y="541420"/>
                  </a:lnTo>
                  <a:lnTo>
                    <a:pt x="56647" y="526494"/>
                  </a:lnTo>
                  <a:lnTo>
                    <a:pt x="66709" y="482767"/>
                  </a:lnTo>
                  <a:lnTo>
                    <a:pt x="19162" y="459459"/>
                  </a:lnTo>
                  <a:lnTo>
                    <a:pt x="40422" y="418353"/>
                  </a:lnTo>
                  <a:lnTo>
                    <a:pt x="0" y="387685"/>
                  </a:lnTo>
                  <a:lnTo>
                    <a:pt x="31530" y="350996"/>
                  </a:lnTo>
                  <a:lnTo>
                    <a:pt x="0" y="314307"/>
                  </a:lnTo>
                  <a:lnTo>
                    <a:pt x="40422" y="283639"/>
                  </a:lnTo>
                  <a:lnTo>
                    <a:pt x="19162" y="242533"/>
                  </a:lnTo>
                  <a:lnTo>
                    <a:pt x="66709" y="219226"/>
                  </a:lnTo>
                  <a:lnTo>
                    <a:pt x="56647" y="175498"/>
                  </a:lnTo>
                  <a:lnTo>
                    <a:pt x="109242" y="160572"/>
                  </a:lnTo>
                  <a:lnTo>
                    <a:pt x="110819" y="116134"/>
                  </a:lnTo>
                  <a:lnTo>
                    <a:pt x="166162" y="110240"/>
                  </a:lnTo>
                  <a:lnTo>
                    <a:pt x="179309" y="67034"/>
                  </a:lnTo>
                  <a:lnTo>
                    <a:pt x="234982" y="70430"/>
                  </a:lnTo>
                  <a:lnTo>
                    <a:pt x="259123" y="30345"/>
                  </a:lnTo>
                  <a:lnTo>
                    <a:pt x="312692" y="42883"/>
                  </a:lnTo>
                  <a:lnTo>
                    <a:pt x="346775" y="7670"/>
                  </a:lnTo>
                  <a:lnTo>
                    <a:pt x="395899" y="28801"/>
                  </a:lnTo>
                  <a:lnTo>
                    <a:pt x="438432" y="0"/>
                  </a:lnTo>
                  <a:close/>
                </a:path>
              </a:pathLst>
            </a:custGeom>
            <a:solidFill>
              <a:srgbClr val="FFFFFF"/>
            </a:solidFill>
            <a:ln cap="sq" cmpd="sng" w="38100">
              <a:solidFill>
                <a:srgbClr val="FF00CE"/>
              </a:solidFill>
              <a:prstDash val="solid"/>
              <a:miter lim="8000"/>
              <a:headEnd len="sm" w="sm" type="none"/>
              <a:tailEnd len="sm" w="sm" type="none"/>
            </a:ln>
          </p:spPr>
        </p:sp>
        <p:sp>
          <p:nvSpPr>
            <p:cNvPr id="85" name="Google Shape;85;p6"/>
            <p:cNvSpPr txBox="1"/>
            <p:nvPr/>
          </p:nvSpPr>
          <p:spPr>
            <a:xfrm>
              <a:off x="164412" y="93524"/>
              <a:ext cx="548100" cy="476700"/>
            </a:xfrm>
            <a:prstGeom prst="rect">
              <a:avLst/>
            </a:prstGeom>
            <a:noFill/>
            <a:ln>
              <a:noFill/>
            </a:ln>
          </p:spPr>
          <p:txBody>
            <a:bodyPr anchorCtr="0" anchor="ctr" bIns="32975" lIns="32975" spcFirstLastPara="1" rIns="32975" wrap="square" tIns="3297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6" name="Google Shape;86;p6"/>
          <p:cNvSpPr txBox="1"/>
          <p:nvPr/>
        </p:nvSpPr>
        <p:spPr>
          <a:xfrm rot="666138">
            <a:off x="7433004" y="6183235"/>
            <a:ext cx="1542365" cy="27976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US" sz="1818" u="none" cap="none" strike="noStrike">
                <a:solidFill>
                  <a:srgbClr val="FF00CE"/>
                </a:solidFill>
                <a:latin typeface="Press Start 2P"/>
                <a:ea typeface="Press Start 2P"/>
                <a:cs typeface="Press Start 2P"/>
                <a:sym typeface="Press Start 2P"/>
              </a:rPr>
              <a:t>LOVE!</a:t>
            </a:r>
            <a:endParaRPr/>
          </a:p>
        </p:txBody>
      </p:sp>
      <p:sp>
        <p:nvSpPr>
          <p:cNvPr id="87" name="Google Shape;87;p6"/>
          <p:cNvSpPr/>
          <p:nvPr/>
        </p:nvSpPr>
        <p:spPr>
          <a:xfrm>
            <a:off x="147571" y="7225020"/>
            <a:ext cx="2831593" cy="2496950"/>
          </a:xfrm>
          <a:custGeom>
            <a:rect b="b" l="l" r="r" t="t"/>
            <a:pathLst>
              <a:path extrusionOk="0" h="2496950" w="2831593">
                <a:moveTo>
                  <a:pt x="0" y="0"/>
                </a:moveTo>
                <a:lnTo>
                  <a:pt x="2831593" y="0"/>
                </a:lnTo>
                <a:lnTo>
                  <a:pt x="2831593" y="2496950"/>
                </a:lnTo>
                <a:lnTo>
                  <a:pt x="0" y="2496950"/>
                </a:lnTo>
                <a:lnTo>
                  <a:pt x="0" y="0"/>
                </a:lnTo>
                <a:close/>
              </a:path>
            </a:pathLst>
          </a:custGeom>
          <a:blipFill rotWithShape="1">
            <a:blip r:embed="rId4">
              <a:alphaModFix/>
            </a:blip>
            <a:stretch>
              <a:fillRect b="0" l="0" r="0" t="0"/>
            </a:stretch>
          </a:blipFill>
          <a:ln>
            <a:noFill/>
          </a:ln>
        </p:spPr>
      </p:sp>
      <p:sp>
        <p:nvSpPr>
          <p:cNvPr id="88" name="Google Shape;88;p6"/>
          <p:cNvSpPr/>
          <p:nvPr/>
        </p:nvSpPr>
        <p:spPr>
          <a:xfrm rot="-1065335">
            <a:off x="5938631" y="445281"/>
            <a:ext cx="1674535" cy="1166086"/>
          </a:xfrm>
          <a:custGeom>
            <a:rect b="b" l="l" r="r" t="t"/>
            <a:pathLst>
              <a:path extrusionOk="0" h="1165922" w="1674300">
                <a:moveTo>
                  <a:pt x="0" y="0"/>
                </a:moveTo>
                <a:lnTo>
                  <a:pt x="1674300" y="0"/>
                </a:lnTo>
                <a:lnTo>
                  <a:pt x="1674300" y="1165922"/>
                </a:lnTo>
                <a:lnTo>
                  <a:pt x="0" y="1165922"/>
                </a:lnTo>
                <a:lnTo>
                  <a:pt x="0" y="0"/>
                </a:lnTo>
                <a:close/>
              </a:path>
            </a:pathLst>
          </a:custGeom>
          <a:blipFill rotWithShape="1">
            <a:blip r:embed="rId5">
              <a:alphaModFix/>
            </a:blip>
            <a:stretch>
              <a:fillRect b="0" l="0" r="0" t="0"/>
            </a:stretch>
          </a:blipFill>
          <a:ln>
            <a:noFill/>
          </a:ln>
        </p:spPr>
      </p:sp>
      <p:sp>
        <p:nvSpPr>
          <p:cNvPr id="89" name="Google Shape;89;p6"/>
          <p:cNvSpPr/>
          <p:nvPr/>
        </p:nvSpPr>
        <p:spPr>
          <a:xfrm rot="1340003">
            <a:off x="16173949" y="-195995"/>
            <a:ext cx="1609684" cy="1795793"/>
          </a:xfrm>
          <a:custGeom>
            <a:rect b="b" l="l" r="r" t="t"/>
            <a:pathLst>
              <a:path extrusionOk="0" h="1795771" w="1609664">
                <a:moveTo>
                  <a:pt x="0" y="0"/>
                </a:moveTo>
                <a:lnTo>
                  <a:pt x="1609664" y="0"/>
                </a:lnTo>
                <a:lnTo>
                  <a:pt x="1609664" y="1795771"/>
                </a:lnTo>
                <a:lnTo>
                  <a:pt x="0" y="1795771"/>
                </a:lnTo>
                <a:lnTo>
                  <a:pt x="0" y="0"/>
                </a:lnTo>
                <a:close/>
              </a:path>
            </a:pathLst>
          </a:custGeom>
          <a:blipFill rotWithShape="1">
            <a:blip r:embed="rId6">
              <a:alphaModFix/>
            </a:blip>
            <a:stretch>
              <a:fillRect b="0" l="0" r="0" t="0"/>
            </a:stretch>
          </a:blipFill>
          <a:ln>
            <a:noFill/>
          </a:ln>
        </p:spPr>
      </p:sp>
      <p:pic>
        <p:nvPicPr>
          <p:cNvPr id="90" name="Google Shape;90;p6"/>
          <p:cNvPicPr preferRelativeResize="0"/>
          <p:nvPr/>
        </p:nvPicPr>
        <p:blipFill>
          <a:blip r:embed="rId7">
            <a:alphaModFix/>
          </a:blip>
          <a:stretch>
            <a:fillRect/>
          </a:stretch>
        </p:blipFill>
        <p:spPr>
          <a:xfrm>
            <a:off x="0" y="144084"/>
            <a:ext cx="3598476" cy="2749467"/>
          </a:xfrm>
          <a:prstGeom prst="rect">
            <a:avLst/>
          </a:prstGeom>
          <a:noFill/>
          <a:ln>
            <a:noFill/>
          </a:ln>
        </p:spPr>
      </p:pic>
      <p:pic>
        <p:nvPicPr>
          <p:cNvPr id="91" name="Google Shape;91;p6"/>
          <p:cNvPicPr preferRelativeResize="0"/>
          <p:nvPr/>
        </p:nvPicPr>
        <p:blipFill>
          <a:blip r:embed="rId8">
            <a:alphaModFix/>
          </a:blip>
          <a:stretch>
            <a:fillRect/>
          </a:stretch>
        </p:blipFill>
        <p:spPr>
          <a:xfrm flipH="1">
            <a:off x="11238623" y="621375"/>
            <a:ext cx="3366600" cy="2807615"/>
          </a:xfrm>
          <a:prstGeom prst="rect">
            <a:avLst/>
          </a:prstGeom>
          <a:noFill/>
          <a:ln>
            <a:noFill/>
          </a:ln>
        </p:spPr>
      </p:pic>
      <p:pic>
        <p:nvPicPr>
          <p:cNvPr id="92" name="Google Shape;92;p6"/>
          <p:cNvPicPr preferRelativeResize="0"/>
          <p:nvPr/>
        </p:nvPicPr>
        <p:blipFill>
          <a:blip r:embed="rId9">
            <a:alphaModFix/>
          </a:blip>
          <a:stretch>
            <a:fillRect/>
          </a:stretch>
        </p:blipFill>
        <p:spPr>
          <a:xfrm>
            <a:off x="15757575" y="6797675"/>
            <a:ext cx="2306361" cy="2273400"/>
          </a:xfrm>
          <a:prstGeom prst="rect">
            <a:avLst/>
          </a:prstGeom>
          <a:noFill/>
          <a:ln>
            <a:noFill/>
          </a:ln>
        </p:spPr>
      </p:pic>
      <p:sp>
        <p:nvSpPr>
          <p:cNvPr id="93" name="Google Shape;93;p6"/>
          <p:cNvSpPr txBox="1"/>
          <p:nvPr>
            <p:ph type="title"/>
          </p:nvPr>
        </p:nvSpPr>
        <p:spPr>
          <a:xfrm>
            <a:off x="1916700" y="8573875"/>
            <a:ext cx="14454600" cy="1148100"/>
          </a:xfrm>
          <a:prstGeom prst="rect">
            <a:avLst/>
          </a:prstGeom>
        </p:spPr>
        <p:txBody>
          <a:bodyPr anchorCtr="0" anchor="t" bIns="45700" lIns="91425" spcFirstLastPara="1" rIns="91425" wrap="square" tIns="45700">
            <a:normAutofit/>
          </a:bodyPr>
          <a:lstStyle>
            <a:lvl1pPr lvl="0">
              <a:spcBef>
                <a:spcPts val="0"/>
              </a:spcBef>
              <a:spcAft>
                <a:spcPts val="0"/>
              </a:spcAft>
              <a:buSzPts val="8750"/>
              <a:buNone/>
              <a:defRPr/>
            </a:lvl1pPr>
            <a:lvl2pPr lvl="1">
              <a:spcBef>
                <a:spcPts val="0"/>
              </a:spcBef>
              <a:spcAft>
                <a:spcPts val="0"/>
              </a:spcAft>
              <a:buSzPts val="8750"/>
              <a:buNone/>
              <a:defRPr/>
            </a:lvl2pPr>
            <a:lvl3pPr lvl="2">
              <a:spcBef>
                <a:spcPts val="0"/>
              </a:spcBef>
              <a:spcAft>
                <a:spcPts val="0"/>
              </a:spcAft>
              <a:buSzPts val="8750"/>
              <a:buNone/>
              <a:defRPr/>
            </a:lvl3pPr>
            <a:lvl4pPr lvl="3">
              <a:spcBef>
                <a:spcPts val="0"/>
              </a:spcBef>
              <a:spcAft>
                <a:spcPts val="0"/>
              </a:spcAft>
              <a:buSzPts val="8750"/>
              <a:buNone/>
              <a:defRPr/>
            </a:lvl4pPr>
            <a:lvl5pPr lvl="4">
              <a:spcBef>
                <a:spcPts val="0"/>
              </a:spcBef>
              <a:spcAft>
                <a:spcPts val="0"/>
              </a:spcAft>
              <a:buSzPts val="8750"/>
              <a:buNone/>
              <a:defRPr/>
            </a:lvl5pPr>
            <a:lvl6pPr lvl="5">
              <a:spcBef>
                <a:spcPts val="0"/>
              </a:spcBef>
              <a:spcAft>
                <a:spcPts val="0"/>
              </a:spcAft>
              <a:buSzPts val="8750"/>
              <a:buNone/>
              <a:defRPr/>
            </a:lvl6pPr>
            <a:lvl7pPr lvl="6">
              <a:spcBef>
                <a:spcPts val="0"/>
              </a:spcBef>
              <a:spcAft>
                <a:spcPts val="0"/>
              </a:spcAft>
              <a:buSzPts val="8750"/>
              <a:buNone/>
              <a:defRPr/>
            </a:lvl7pPr>
            <a:lvl8pPr lvl="7">
              <a:spcBef>
                <a:spcPts val="0"/>
              </a:spcBef>
              <a:spcAft>
                <a:spcPts val="0"/>
              </a:spcAft>
              <a:buSzPts val="8750"/>
              <a:buNone/>
              <a:defRPr/>
            </a:lvl8pPr>
            <a:lvl9pPr lvl="8">
              <a:spcBef>
                <a:spcPts val="0"/>
              </a:spcBef>
              <a:spcAft>
                <a:spcPts val="0"/>
              </a:spcAft>
              <a:buSzPts val="8750"/>
              <a:buNone/>
              <a:defRPr/>
            </a:lvl9pPr>
          </a:lstStyle>
          <a:p/>
        </p:txBody>
      </p:sp>
      <p:sp>
        <p:nvSpPr>
          <p:cNvPr id="94" name="Google Shape;94;p6"/>
          <p:cNvSpPr txBox="1"/>
          <p:nvPr>
            <p:ph idx="1" type="subTitle"/>
          </p:nvPr>
        </p:nvSpPr>
        <p:spPr>
          <a:xfrm>
            <a:off x="1171000" y="3254550"/>
            <a:ext cx="3366600" cy="699900"/>
          </a:xfrm>
          <a:prstGeom prst="rect">
            <a:avLst/>
          </a:prstGeom>
        </p:spPr>
        <p:txBody>
          <a:bodyPr anchorCtr="0" anchor="t" bIns="45700" lIns="91425" spcFirstLastPara="1" rIns="91425" wrap="square" tIns="45700">
            <a:normAutofit/>
          </a:bodyPr>
          <a:lstStyle>
            <a:lvl1pPr lvl="0" rtl="0" algn="ctr">
              <a:spcBef>
                <a:spcPts val="640"/>
              </a:spcBef>
              <a:spcAft>
                <a:spcPts val="0"/>
              </a:spcAft>
              <a:buClr>
                <a:schemeClr val="lt1"/>
              </a:buClr>
              <a:buSzPts val="3600"/>
              <a:buNone/>
              <a:defRPr b="1" sz="3600">
                <a:solidFill>
                  <a:schemeClr val="lt1"/>
                </a:solidFill>
              </a:defRPr>
            </a:lvl1pPr>
            <a:lvl2pPr lvl="1" rtl="0" algn="ctr">
              <a:spcBef>
                <a:spcPts val="560"/>
              </a:spcBef>
              <a:spcAft>
                <a:spcPts val="0"/>
              </a:spcAft>
              <a:buClr>
                <a:schemeClr val="lt1"/>
              </a:buClr>
              <a:buSzPts val="3600"/>
              <a:buNone/>
              <a:defRPr b="1" sz="3600">
                <a:solidFill>
                  <a:schemeClr val="lt1"/>
                </a:solidFill>
              </a:defRPr>
            </a:lvl2pPr>
            <a:lvl3pPr lvl="2" rtl="0" algn="ctr">
              <a:spcBef>
                <a:spcPts val="480"/>
              </a:spcBef>
              <a:spcAft>
                <a:spcPts val="0"/>
              </a:spcAft>
              <a:buClr>
                <a:schemeClr val="lt1"/>
              </a:buClr>
              <a:buSzPts val="3600"/>
              <a:buNone/>
              <a:defRPr b="1" sz="3600">
                <a:solidFill>
                  <a:schemeClr val="lt1"/>
                </a:solidFill>
              </a:defRPr>
            </a:lvl3pPr>
            <a:lvl4pPr lvl="3" rtl="0" algn="ctr">
              <a:spcBef>
                <a:spcPts val="400"/>
              </a:spcBef>
              <a:spcAft>
                <a:spcPts val="0"/>
              </a:spcAft>
              <a:buClr>
                <a:schemeClr val="lt1"/>
              </a:buClr>
              <a:buSzPts val="3600"/>
              <a:buNone/>
              <a:defRPr b="1" sz="3600">
                <a:solidFill>
                  <a:schemeClr val="lt1"/>
                </a:solidFill>
              </a:defRPr>
            </a:lvl4pPr>
            <a:lvl5pPr lvl="4" rtl="0" algn="ctr">
              <a:spcBef>
                <a:spcPts val="400"/>
              </a:spcBef>
              <a:spcAft>
                <a:spcPts val="0"/>
              </a:spcAft>
              <a:buClr>
                <a:schemeClr val="lt1"/>
              </a:buClr>
              <a:buSzPts val="3600"/>
              <a:buNone/>
              <a:defRPr b="1" sz="3600">
                <a:solidFill>
                  <a:schemeClr val="lt1"/>
                </a:solidFill>
              </a:defRPr>
            </a:lvl5pPr>
            <a:lvl6pPr lvl="5" rtl="0" algn="ctr">
              <a:spcBef>
                <a:spcPts val="400"/>
              </a:spcBef>
              <a:spcAft>
                <a:spcPts val="0"/>
              </a:spcAft>
              <a:buClr>
                <a:schemeClr val="lt1"/>
              </a:buClr>
              <a:buSzPts val="3600"/>
              <a:buNone/>
              <a:defRPr b="1" sz="3600">
                <a:solidFill>
                  <a:schemeClr val="lt1"/>
                </a:solidFill>
              </a:defRPr>
            </a:lvl6pPr>
            <a:lvl7pPr lvl="6" rtl="0" algn="ctr">
              <a:spcBef>
                <a:spcPts val="400"/>
              </a:spcBef>
              <a:spcAft>
                <a:spcPts val="0"/>
              </a:spcAft>
              <a:buClr>
                <a:schemeClr val="lt1"/>
              </a:buClr>
              <a:buSzPts val="3600"/>
              <a:buNone/>
              <a:defRPr b="1" sz="3600">
                <a:solidFill>
                  <a:schemeClr val="lt1"/>
                </a:solidFill>
              </a:defRPr>
            </a:lvl7pPr>
            <a:lvl8pPr lvl="7" rtl="0" algn="ctr">
              <a:spcBef>
                <a:spcPts val="400"/>
              </a:spcBef>
              <a:spcAft>
                <a:spcPts val="0"/>
              </a:spcAft>
              <a:buClr>
                <a:schemeClr val="lt1"/>
              </a:buClr>
              <a:buSzPts val="3600"/>
              <a:buNone/>
              <a:defRPr b="1" sz="3600">
                <a:solidFill>
                  <a:schemeClr val="lt1"/>
                </a:solidFill>
              </a:defRPr>
            </a:lvl8pPr>
            <a:lvl9pPr lvl="8" rtl="0" algn="ctr">
              <a:spcBef>
                <a:spcPts val="400"/>
              </a:spcBef>
              <a:spcAft>
                <a:spcPts val="0"/>
              </a:spcAft>
              <a:buClr>
                <a:schemeClr val="lt1"/>
              </a:buClr>
              <a:buSzPts val="3600"/>
              <a:buNone/>
              <a:defRPr b="1" sz="3600">
                <a:solidFill>
                  <a:schemeClr val="lt1"/>
                </a:solidFill>
              </a:defRPr>
            </a:lvl9pPr>
          </a:lstStyle>
          <a:p/>
        </p:txBody>
      </p:sp>
      <p:sp>
        <p:nvSpPr>
          <p:cNvPr id="95" name="Google Shape;95;p6"/>
          <p:cNvSpPr txBox="1"/>
          <p:nvPr>
            <p:ph idx="2" type="body"/>
          </p:nvPr>
        </p:nvSpPr>
        <p:spPr>
          <a:xfrm>
            <a:off x="1171000" y="4245925"/>
            <a:ext cx="3366600" cy="2082000"/>
          </a:xfrm>
          <a:prstGeom prst="rect">
            <a:avLst/>
          </a:prstGeom>
        </p:spPr>
        <p:txBody>
          <a:bodyPr anchorCtr="0" anchor="t" bIns="45700" lIns="91425" spcFirstLastPara="1" rIns="91425" wrap="square" tIns="45700">
            <a:normAutofit/>
          </a:bodyPr>
          <a:lstStyle>
            <a:lvl1pPr indent="-361950" lvl="0" marL="457200" rtl="0" algn="ctr">
              <a:spcBef>
                <a:spcPts val="640"/>
              </a:spcBef>
              <a:spcAft>
                <a:spcPts val="0"/>
              </a:spcAft>
              <a:buClr>
                <a:schemeClr val="lt1"/>
              </a:buClr>
              <a:buSzPts val="2100"/>
              <a:buChar char="•"/>
              <a:defRPr>
                <a:solidFill>
                  <a:schemeClr val="lt1"/>
                </a:solidFill>
              </a:defRPr>
            </a:lvl1pPr>
            <a:lvl2pPr indent="-361950" lvl="1" marL="914400" rtl="0" algn="ctr">
              <a:spcBef>
                <a:spcPts val="560"/>
              </a:spcBef>
              <a:spcAft>
                <a:spcPts val="0"/>
              </a:spcAft>
              <a:buClr>
                <a:schemeClr val="lt1"/>
              </a:buClr>
              <a:buSzPts val="2100"/>
              <a:buChar char="–"/>
              <a:defRPr>
                <a:solidFill>
                  <a:schemeClr val="lt1"/>
                </a:solidFill>
              </a:defRPr>
            </a:lvl2pPr>
            <a:lvl3pPr indent="-361950" lvl="2" marL="1371600" rtl="0" algn="ctr">
              <a:spcBef>
                <a:spcPts val="480"/>
              </a:spcBef>
              <a:spcAft>
                <a:spcPts val="0"/>
              </a:spcAft>
              <a:buClr>
                <a:schemeClr val="lt1"/>
              </a:buClr>
              <a:buSzPts val="2100"/>
              <a:buChar char="•"/>
              <a:defRPr>
                <a:solidFill>
                  <a:schemeClr val="lt1"/>
                </a:solidFill>
              </a:defRPr>
            </a:lvl3pPr>
            <a:lvl4pPr indent="-361950" lvl="3" marL="1828800" rtl="0" algn="ctr">
              <a:spcBef>
                <a:spcPts val="400"/>
              </a:spcBef>
              <a:spcAft>
                <a:spcPts val="0"/>
              </a:spcAft>
              <a:buClr>
                <a:schemeClr val="lt1"/>
              </a:buClr>
              <a:buSzPts val="2100"/>
              <a:buChar char="–"/>
              <a:defRPr>
                <a:solidFill>
                  <a:schemeClr val="lt1"/>
                </a:solidFill>
              </a:defRPr>
            </a:lvl4pPr>
            <a:lvl5pPr indent="-361950" lvl="4" marL="2286000" rtl="0" algn="ctr">
              <a:spcBef>
                <a:spcPts val="400"/>
              </a:spcBef>
              <a:spcAft>
                <a:spcPts val="0"/>
              </a:spcAft>
              <a:buClr>
                <a:schemeClr val="lt1"/>
              </a:buClr>
              <a:buSzPts val="2100"/>
              <a:buChar char="»"/>
              <a:defRPr>
                <a:solidFill>
                  <a:schemeClr val="lt1"/>
                </a:solidFill>
              </a:defRPr>
            </a:lvl5pPr>
            <a:lvl6pPr indent="-361950" lvl="5" marL="2743200" rtl="0" algn="ctr">
              <a:spcBef>
                <a:spcPts val="400"/>
              </a:spcBef>
              <a:spcAft>
                <a:spcPts val="0"/>
              </a:spcAft>
              <a:buClr>
                <a:schemeClr val="lt1"/>
              </a:buClr>
              <a:buSzPts val="2100"/>
              <a:buChar char="•"/>
              <a:defRPr>
                <a:solidFill>
                  <a:schemeClr val="lt1"/>
                </a:solidFill>
              </a:defRPr>
            </a:lvl6pPr>
            <a:lvl7pPr indent="-361950" lvl="6" marL="3200400" rtl="0" algn="ctr">
              <a:spcBef>
                <a:spcPts val="400"/>
              </a:spcBef>
              <a:spcAft>
                <a:spcPts val="0"/>
              </a:spcAft>
              <a:buClr>
                <a:schemeClr val="lt1"/>
              </a:buClr>
              <a:buSzPts val="2100"/>
              <a:buChar char="•"/>
              <a:defRPr>
                <a:solidFill>
                  <a:schemeClr val="lt1"/>
                </a:solidFill>
              </a:defRPr>
            </a:lvl7pPr>
            <a:lvl8pPr indent="-361950" lvl="7" marL="3657600" rtl="0" algn="ctr">
              <a:spcBef>
                <a:spcPts val="400"/>
              </a:spcBef>
              <a:spcAft>
                <a:spcPts val="0"/>
              </a:spcAft>
              <a:buClr>
                <a:schemeClr val="lt1"/>
              </a:buClr>
              <a:buSzPts val="2100"/>
              <a:buChar char="•"/>
              <a:defRPr>
                <a:solidFill>
                  <a:schemeClr val="lt1"/>
                </a:solidFill>
              </a:defRPr>
            </a:lvl8pPr>
            <a:lvl9pPr indent="-361950" lvl="8" marL="4114800" rtl="0" algn="ctr">
              <a:spcBef>
                <a:spcPts val="400"/>
              </a:spcBef>
              <a:spcAft>
                <a:spcPts val="0"/>
              </a:spcAft>
              <a:buClr>
                <a:schemeClr val="lt1"/>
              </a:buClr>
              <a:buSzPts val="2100"/>
              <a:buChar char="•"/>
              <a:defRPr>
                <a:solidFill>
                  <a:schemeClr val="lt1"/>
                </a:solidFill>
              </a:defRPr>
            </a:lvl9pPr>
          </a:lstStyle>
          <a:p/>
        </p:txBody>
      </p:sp>
      <p:sp>
        <p:nvSpPr>
          <p:cNvPr id="96" name="Google Shape;96;p6"/>
          <p:cNvSpPr txBox="1"/>
          <p:nvPr>
            <p:ph idx="3" type="subTitle"/>
          </p:nvPr>
        </p:nvSpPr>
        <p:spPr>
          <a:xfrm>
            <a:off x="13934500" y="3254550"/>
            <a:ext cx="3366600" cy="699900"/>
          </a:xfrm>
          <a:prstGeom prst="rect">
            <a:avLst/>
          </a:prstGeom>
        </p:spPr>
        <p:txBody>
          <a:bodyPr anchorCtr="0" anchor="t" bIns="45700" lIns="91425" spcFirstLastPara="1" rIns="91425" wrap="square" tIns="45700">
            <a:normAutofit/>
          </a:bodyPr>
          <a:lstStyle>
            <a:lvl1pPr lvl="0" rtl="0" algn="ctr">
              <a:spcBef>
                <a:spcPts val="640"/>
              </a:spcBef>
              <a:spcAft>
                <a:spcPts val="0"/>
              </a:spcAft>
              <a:buClr>
                <a:schemeClr val="lt1"/>
              </a:buClr>
              <a:buSzPts val="3600"/>
              <a:buNone/>
              <a:defRPr b="1" sz="3600">
                <a:solidFill>
                  <a:schemeClr val="lt1"/>
                </a:solidFill>
              </a:defRPr>
            </a:lvl1pPr>
            <a:lvl2pPr lvl="1" rtl="0" algn="ctr">
              <a:spcBef>
                <a:spcPts val="560"/>
              </a:spcBef>
              <a:spcAft>
                <a:spcPts val="0"/>
              </a:spcAft>
              <a:buClr>
                <a:schemeClr val="lt1"/>
              </a:buClr>
              <a:buSzPts val="3600"/>
              <a:buNone/>
              <a:defRPr b="1" sz="3600">
                <a:solidFill>
                  <a:schemeClr val="lt1"/>
                </a:solidFill>
              </a:defRPr>
            </a:lvl2pPr>
            <a:lvl3pPr lvl="2" rtl="0" algn="ctr">
              <a:spcBef>
                <a:spcPts val="480"/>
              </a:spcBef>
              <a:spcAft>
                <a:spcPts val="0"/>
              </a:spcAft>
              <a:buClr>
                <a:schemeClr val="lt1"/>
              </a:buClr>
              <a:buSzPts val="3600"/>
              <a:buNone/>
              <a:defRPr b="1" sz="3600">
                <a:solidFill>
                  <a:schemeClr val="lt1"/>
                </a:solidFill>
              </a:defRPr>
            </a:lvl3pPr>
            <a:lvl4pPr lvl="3" rtl="0" algn="ctr">
              <a:spcBef>
                <a:spcPts val="400"/>
              </a:spcBef>
              <a:spcAft>
                <a:spcPts val="0"/>
              </a:spcAft>
              <a:buClr>
                <a:schemeClr val="lt1"/>
              </a:buClr>
              <a:buSzPts val="3600"/>
              <a:buNone/>
              <a:defRPr b="1" sz="3600">
                <a:solidFill>
                  <a:schemeClr val="lt1"/>
                </a:solidFill>
              </a:defRPr>
            </a:lvl4pPr>
            <a:lvl5pPr lvl="4" rtl="0" algn="ctr">
              <a:spcBef>
                <a:spcPts val="400"/>
              </a:spcBef>
              <a:spcAft>
                <a:spcPts val="0"/>
              </a:spcAft>
              <a:buClr>
                <a:schemeClr val="lt1"/>
              </a:buClr>
              <a:buSzPts val="3600"/>
              <a:buNone/>
              <a:defRPr b="1" sz="3600">
                <a:solidFill>
                  <a:schemeClr val="lt1"/>
                </a:solidFill>
              </a:defRPr>
            </a:lvl5pPr>
            <a:lvl6pPr lvl="5" rtl="0" algn="ctr">
              <a:spcBef>
                <a:spcPts val="400"/>
              </a:spcBef>
              <a:spcAft>
                <a:spcPts val="0"/>
              </a:spcAft>
              <a:buClr>
                <a:schemeClr val="lt1"/>
              </a:buClr>
              <a:buSzPts val="3600"/>
              <a:buNone/>
              <a:defRPr b="1" sz="3600">
                <a:solidFill>
                  <a:schemeClr val="lt1"/>
                </a:solidFill>
              </a:defRPr>
            </a:lvl6pPr>
            <a:lvl7pPr lvl="6" rtl="0" algn="ctr">
              <a:spcBef>
                <a:spcPts val="400"/>
              </a:spcBef>
              <a:spcAft>
                <a:spcPts val="0"/>
              </a:spcAft>
              <a:buClr>
                <a:schemeClr val="lt1"/>
              </a:buClr>
              <a:buSzPts val="3600"/>
              <a:buNone/>
              <a:defRPr b="1" sz="3600">
                <a:solidFill>
                  <a:schemeClr val="lt1"/>
                </a:solidFill>
              </a:defRPr>
            </a:lvl7pPr>
            <a:lvl8pPr lvl="7" rtl="0" algn="ctr">
              <a:spcBef>
                <a:spcPts val="400"/>
              </a:spcBef>
              <a:spcAft>
                <a:spcPts val="0"/>
              </a:spcAft>
              <a:buClr>
                <a:schemeClr val="lt1"/>
              </a:buClr>
              <a:buSzPts val="3600"/>
              <a:buNone/>
              <a:defRPr b="1" sz="3600">
                <a:solidFill>
                  <a:schemeClr val="lt1"/>
                </a:solidFill>
              </a:defRPr>
            </a:lvl8pPr>
            <a:lvl9pPr lvl="8" rtl="0" algn="ctr">
              <a:spcBef>
                <a:spcPts val="400"/>
              </a:spcBef>
              <a:spcAft>
                <a:spcPts val="0"/>
              </a:spcAft>
              <a:buClr>
                <a:schemeClr val="lt1"/>
              </a:buClr>
              <a:buSzPts val="3600"/>
              <a:buNone/>
              <a:defRPr b="1" sz="3600">
                <a:solidFill>
                  <a:schemeClr val="lt1"/>
                </a:solidFill>
              </a:defRPr>
            </a:lvl9pPr>
          </a:lstStyle>
          <a:p/>
        </p:txBody>
      </p:sp>
      <p:sp>
        <p:nvSpPr>
          <p:cNvPr id="97" name="Google Shape;97;p6"/>
          <p:cNvSpPr txBox="1"/>
          <p:nvPr>
            <p:ph idx="4" type="body"/>
          </p:nvPr>
        </p:nvSpPr>
        <p:spPr>
          <a:xfrm>
            <a:off x="13934500" y="4245925"/>
            <a:ext cx="3366600" cy="2082000"/>
          </a:xfrm>
          <a:prstGeom prst="rect">
            <a:avLst/>
          </a:prstGeom>
        </p:spPr>
        <p:txBody>
          <a:bodyPr anchorCtr="0" anchor="t" bIns="45700" lIns="91425" spcFirstLastPara="1" rIns="91425" wrap="square" tIns="45700">
            <a:normAutofit/>
          </a:bodyPr>
          <a:lstStyle>
            <a:lvl1pPr indent="-361950" lvl="0" marL="457200" rtl="0" algn="ctr">
              <a:spcBef>
                <a:spcPts val="640"/>
              </a:spcBef>
              <a:spcAft>
                <a:spcPts val="0"/>
              </a:spcAft>
              <a:buClr>
                <a:schemeClr val="lt1"/>
              </a:buClr>
              <a:buSzPts val="2100"/>
              <a:buChar char="•"/>
              <a:defRPr>
                <a:solidFill>
                  <a:schemeClr val="lt1"/>
                </a:solidFill>
              </a:defRPr>
            </a:lvl1pPr>
            <a:lvl2pPr indent="-361950" lvl="1" marL="914400" rtl="0" algn="ctr">
              <a:spcBef>
                <a:spcPts val="560"/>
              </a:spcBef>
              <a:spcAft>
                <a:spcPts val="0"/>
              </a:spcAft>
              <a:buClr>
                <a:schemeClr val="lt1"/>
              </a:buClr>
              <a:buSzPts val="2100"/>
              <a:buChar char="–"/>
              <a:defRPr>
                <a:solidFill>
                  <a:schemeClr val="lt1"/>
                </a:solidFill>
              </a:defRPr>
            </a:lvl2pPr>
            <a:lvl3pPr indent="-361950" lvl="2" marL="1371600" rtl="0" algn="ctr">
              <a:spcBef>
                <a:spcPts val="480"/>
              </a:spcBef>
              <a:spcAft>
                <a:spcPts val="0"/>
              </a:spcAft>
              <a:buClr>
                <a:schemeClr val="lt1"/>
              </a:buClr>
              <a:buSzPts val="2100"/>
              <a:buChar char="•"/>
              <a:defRPr>
                <a:solidFill>
                  <a:schemeClr val="lt1"/>
                </a:solidFill>
              </a:defRPr>
            </a:lvl3pPr>
            <a:lvl4pPr indent="-361950" lvl="3" marL="1828800" rtl="0" algn="ctr">
              <a:spcBef>
                <a:spcPts val="400"/>
              </a:spcBef>
              <a:spcAft>
                <a:spcPts val="0"/>
              </a:spcAft>
              <a:buClr>
                <a:schemeClr val="lt1"/>
              </a:buClr>
              <a:buSzPts val="2100"/>
              <a:buChar char="–"/>
              <a:defRPr>
                <a:solidFill>
                  <a:schemeClr val="lt1"/>
                </a:solidFill>
              </a:defRPr>
            </a:lvl4pPr>
            <a:lvl5pPr indent="-361950" lvl="4" marL="2286000" rtl="0" algn="ctr">
              <a:spcBef>
                <a:spcPts val="400"/>
              </a:spcBef>
              <a:spcAft>
                <a:spcPts val="0"/>
              </a:spcAft>
              <a:buClr>
                <a:schemeClr val="lt1"/>
              </a:buClr>
              <a:buSzPts val="2100"/>
              <a:buChar char="»"/>
              <a:defRPr>
                <a:solidFill>
                  <a:schemeClr val="lt1"/>
                </a:solidFill>
              </a:defRPr>
            </a:lvl5pPr>
            <a:lvl6pPr indent="-361950" lvl="5" marL="2743200" rtl="0" algn="ctr">
              <a:spcBef>
                <a:spcPts val="400"/>
              </a:spcBef>
              <a:spcAft>
                <a:spcPts val="0"/>
              </a:spcAft>
              <a:buClr>
                <a:schemeClr val="lt1"/>
              </a:buClr>
              <a:buSzPts val="2100"/>
              <a:buChar char="•"/>
              <a:defRPr>
                <a:solidFill>
                  <a:schemeClr val="lt1"/>
                </a:solidFill>
              </a:defRPr>
            </a:lvl6pPr>
            <a:lvl7pPr indent="-361950" lvl="6" marL="3200400" rtl="0" algn="ctr">
              <a:spcBef>
                <a:spcPts val="400"/>
              </a:spcBef>
              <a:spcAft>
                <a:spcPts val="0"/>
              </a:spcAft>
              <a:buClr>
                <a:schemeClr val="lt1"/>
              </a:buClr>
              <a:buSzPts val="2100"/>
              <a:buChar char="•"/>
              <a:defRPr>
                <a:solidFill>
                  <a:schemeClr val="lt1"/>
                </a:solidFill>
              </a:defRPr>
            </a:lvl7pPr>
            <a:lvl8pPr indent="-361950" lvl="7" marL="3657600" rtl="0" algn="ctr">
              <a:spcBef>
                <a:spcPts val="400"/>
              </a:spcBef>
              <a:spcAft>
                <a:spcPts val="0"/>
              </a:spcAft>
              <a:buClr>
                <a:schemeClr val="lt1"/>
              </a:buClr>
              <a:buSzPts val="2100"/>
              <a:buChar char="•"/>
              <a:defRPr>
                <a:solidFill>
                  <a:schemeClr val="lt1"/>
                </a:solidFill>
              </a:defRPr>
            </a:lvl8pPr>
            <a:lvl9pPr indent="-361950" lvl="8" marL="4114800" rtl="0" algn="ctr">
              <a:spcBef>
                <a:spcPts val="400"/>
              </a:spcBef>
              <a:spcAft>
                <a:spcPts val="0"/>
              </a:spcAft>
              <a:buClr>
                <a:schemeClr val="lt1"/>
              </a:buClr>
              <a:buSzPts val="2100"/>
              <a:buChar char="•"/>
              <a:defRPr>
                <a:solidFill>
                  <a:schemeClr val="lt1"/>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CUSTOM_4">
    <p:spTree>
      <p:nvGrpSpPr>
        <p:cNvPr id="98" name="Shape 98"/>
        <p:cNvGrpSpPr/>
        <p:nvPr/>
      </p:nvGrpSpPr>
      <p:grpSpPr>
        <a:xfrm>
          <a:off x="0" y="0"/>
          <a:ext cx="0" cy="0"/>
          <a:chOff x="0" y="0"/>
          <a:chExt cx="0" cy="0"/>
        </a:xfrm>
      </p:grpSpPr>
      <p:sp>
        <p:nvSpPr>
          <p:cNvPr id="99" name="Google Shape;99;p7"/>
          <p:cNvSpPr/>
          <p:nvPr/>
        </p:nvSpPr>
        <p:spPr>
          <a:xfrm rot="-560680">
            <a:off x="900452" y="2519808"/>
            <a:ext cx="4926173" cy="2337693"/>
          </a:xfrm>
          <a:custGeom>
            <a:rect b="b" l="l" r="r" t="t"/>
            <a:pathLst>
              <a:path extrusionOk="0" h="2335869" w="4922329">
                <a:moveTo>
                  <a:pt x="0" y="0"/>
                </a:moveTo>
                <a:lnTo>
                  <a:pt x="4922329" y="0"/>
                </a:lnTo>
                <a:lnTo>
                  <a:pt x="4922329" y="2335869"/>
                </a:lnTo>
                <a:lnTo>
                  <a:pt x="0" y="2335869"/>
                </a:lnTo>
                <a:lnTo>
                  <a:pt x="0" y="0"/>
                </a:lnTo>
                <a:close/>
              </a:path>
            </a:pathLst>
          </a:custGeom>
          <a:blipFill rotWithShape="1">
            <a:blip r:embed="rId2">
              <a:alphaModFix/>
            </a:blip>
            <a:stretch>
              <a:fillRect b="0" l="0" r="0" t="0"/>
            </a:stretch>
          </a:blipFill>
          <a:ln>
            <a:noFill/>
          </a:ln>
        </p:spPr>
      </p:sp>
      <p:sp>
        <p:nvSpPr>
          <p:cNvPr id="100" name="Google Shape;100;p7"/>
          <p:cNvSpPr/>
          <p:nvPr/>
        </p:nvSpPr>
        <p:spPr>
          <a:xfrm flipH="1">
            <a:off x="2491961" y="3396073"/>
            <a:ext cx="4990170" cy="7293326"/>
          </a:xfrm>
          <a:custGeom>
            <a:rect b="b" l="l" r="r" t="t"/>
            <a:pathLst>
              <a:path extrusionOk="0" h="7293326" w="4990170">
                <a:moveTo>
                  <a:pt x="4990170" y="0"/>
                </a:moveTo>
                <a:lnTo>
                  <a:pt x="0" y="0"/>
                </a:lnTo>
                <a:lnTo>
                  <a:pt x="0" y="7293325"/>
                </a:lnTo>
                <a:lnTo>
                  <a:pt x="4990170" y="7293325"/>
                </a:lnTo>
                <a:lnTo>
                  <a:pt x="4990170" y="0"/>
                </a:lnTo>
                <a:close/>
              </a:path>
            </a:pathLst>
          </a:custGeom>
          <a:blipFill rotWithShape="1">
            <a:blip r:embed="rId3">
              <a:alphaModFix/>
            </a:blip>
            <a:stretch>
              <a:fillRect b="0" l="0" r="0" t="0"/>
            </a:stretch>
          </a:blipFill>
          <a:ln>
            <a:noFill/>
          </a:ln>
        </p:spPr>
      </p:sp>
      <p:sp>
        <p:nvSpPr>
          <p:cNvPr id="101" name="Google Shape;101;p7"/>
          <p:cNvSpPr/>
          <p:nvPr/>
        </p:nvSpPr>
        <p:spPr>
          <a:xfrm>
            <a:off x="11884257" y="3319873"/>
            <a:ext cx="4766982" cy="6967127"/>
          </a:xfrm>
          <a:custGeom>
            <a:rect b="b" l="l" r="r" t="t"/>
            <a:pathLst>
              <a:path extrusionOk="0" h="6967127" w="4766982">
                <a:moveTo>
                  <a:pt x="0" y="0"/>
                </a:moveTo>
                <a:lnTo>
                  <a:pt x="4766982" y="0"/>
                </a:lnTo>
                <a:lnTo>
                  <a:pt x="4766982" y="6967127"/>
                </a:lnTo>
                <a:lnTo>
                  <a:pt x="0" y="6967127"/>
                </a:lnTo>
                <a:lnTo>
                  <a:pt x="0" y="0"/>
                </a:lnTo>
                <a:close/>
              </a:path>
            </a:pathLst>
          </a:custGeom>
          <a:blipFill rotWithShape="1">
            <a:blip r:embed="rId4">
              <a:alphaModFix/>
            </a:blip>
            <a:stretch>
              <a:fillRect b="-5759" l="0" r="-5759" t="0"/>
            </a:stretch>
          </a:blipFill>
          <a:ln>
            <a:noFill/>
          </a:ln>
        </p:spPr>
      </p:sp>
      <p:sp>
        <p:nvSpPr>
          <p:cNvPr id="102" name="Google Shape;102;p7"/>
          <p:cNvSpPr/>
          <p:nvPr/>
        </p:nvSpPr>
        <p:spPr>
          <a:xfrm>
            <a:off x="5396011" y="0"/>
            <a:ext cx="7593011" cy="10287000"/>
          </a:xfrm>
          <a:custGeom>
            <a:rect b="b" l="l" r="r" t="t"/>
            <a:pathLst>
              <a:path extrusionOk="0" h="10287000" w="7593011">
                <a:moveTo>
                  <a:pt x="0" y="0"/>
                </a:moveTo>
                <a:lnTo>
                  <a:pt x="7593011" y="0"/>
                </a:lnTo>
                <a:lnTo>
                  <a:pt x="7593011" y="10287000"/>
                </a:lnTo>
                <a:lnTo>
                  <a:pt x="0" y="10287000"/>
                </a:lnTo>
                <a:lnTo>
                  <a:pt x="0" y="0"/>
                </a:lnTo>
                <a:close/>
              </a:path>
            </a:pathLst>
          </a:custGeom>
          <a:blipFill rotWithShape="1">
            <a:blip r:embed="rId5">
              <a:alphaModFix/>
            </a:blip>
            <a:stretch>
              <a:fillRect b="-12528" l="-2579" r="-2309" t="-629"/>
            </a:stretch>
          </a:blipFill>
          <a:ln>
            <a:noFill/>
          </a:ln>
        </p:spPr>
      </p:sp>
      <p:grpSp>
        <p:nvGrpSpPr>
          <p:cNvPr id="103" name="Google Shape;103;p7"/>
          <p:cNvGrpSpPr/>
          <p:nvPr/>
        </p:nvGrpSpPr>
        <p:grpSpPr>
          <a:xfrm>
            <a:off x="6042899" y="6551431"/>
            <a:ext cx="6397074" cy="3407608"/>
            <a:chOff x="0" y="0"/>
            <a:chExt cx="876864" cy="467090"/>
          </a:xfrm>
        </p:grpSpPr>
        <p:sp>
          <p:nvSpPr>
            <p:cNvPr id="104" name="Google Shape;104;p7"/>
            <p:cNvSpPr/>
            <p:nvPr/>
          </p:nvSpPr>
          <p:spPr>
            <a:xfrm>
              <a:off x="0" y="0"/>
              <a:ext cx="876864" cy="467090"/>
            </a:xfrm>
            <a:custGeom>
              <a:rect b="b" l="l" r="r" t="t"/>
              <a:pathLst>
                <a:path extrusionOk="0" h="467090" w="876864">
                  <a:moveTo>
                    <a:pt x="438432" y="0"/>
                  </a:moveTo>
                  <a:lnTo>
                    <a:pt x="480966" y="19164"/>
                  </a:lnTo>
                  <a:lnTo>
                    <a:pt x="530089" y="5104"/>
                  </a:lnTo>
                  <a:lnTo>
                    <a:pt x="564172" y="28533"/>
                  </a:lnTo>
                  <a:lnTo>
                    <a:pt x="617741" y="20191"/>
                  </a:lnTo>
                  <a:lnTo>
                    <a:pt x="641882" y="46863"/>
                  </a:lnTo>
                  <a:lnTo>
                    <a:pt x="697555" y="44603"/>
                  </a:lnTo>
                  <a:lnTo>
                    <a:pt x="710703" y="73351"/>
                  </a:lnTo>
                  <a:lnTo>
                    <a:pt x="766045" y="77273"/>
                  </a:lnTo>
                  <a:lnTo>
                    <a:pt x="767622" y="106841"/>
                  </a:lnTo>
                  <a:lnTo>
                    <a:pt x="820217" y="116772"/>
                  </a:lnTo>
                  <a:lnTo>
                    <a:pt x="810155" y="145868"/>
                  </a:lnTo>
                  <a:lnTo>
                    <a:pt x="857702" y="161376"/>
                  </a:lnTo>
                  <a:lnTo>
                    <a:pt x="836442" y="188727"/>
                  </a:lnTo>
                  <a:lnTo>
                    <a:pt x="876864" y="209133"/>
                  </a:lnTo>
                  <a:lnTo>
                    <a:pt x="845334" y="233545"/>
                  </a:lnTo>
                  <a:lnTo>
                    <a:pt x="876864" y="257957"/>
                  </a:lnTo>
                  <a:lnTo>
                    <a:pt x="836442" y="278363"/>
                  </a:lnTo>
                  <a:lnTo>
                    <a:pt x="857702" y="305714"/>
                  </a:lnTo>
                  <a:lnTo>
                    <a:pt x="810155" y="321222"/>
                  </a:lnTo>
                  <a:lnTo>
                    <a:pt x="820217" y="350317"/>
                  </a:lnTo>
                  <a:lnTo>
                    <a:pt x="767622" y="360249"/>
                  </a:lnTo>
                  <a:lnTo>
                    <a:pt x="766045" y="389817"/>
                  </a:lnTo>
                  <a:lnTo>
                    <a:pt x="710703" y="393738"/>
                  </a:lnTo>
                  <a:lnTo>
                    <a:pt x="697555" y="422486"/>
                  </a:lnTo>
                  <a:lnTo>
                    <a:pt x="641882" y="420227"/>
                  </a:lnTo>
                  <a:lnTo>
                    <a:pt x="617741" y="446899"/>
                  </a:lnTo>
                  <a:lnTo>
                    <a:pt x="564172" y="438556"/>
                  </a:lnTo>
                  <a:lnTo>
                    <a:pt x="530089" y="461986"/>
                  </a:lnTo>
                  <a:lnTo>
                    <a:pt x="480966" y="447926"/>
                  </a:lnTo>
                  <a:lnTo>
                    <a:pt x="438432" y="467090"/>
                  </a:lnTo>
                  <a:lnTo>
                    <a:pt x="395899" y="447926"/>
                  </a:lnTo>
                  <a:lnTo>
                    <a:pt x="346775" y="461986"/>
                  </a:lnTo>
                  <a:lnTo>
                    <a:pt x="312692" y="438556"/>
                  </a:lnTo>
                  <a:lnTo>
                    <a:pt x="259123" y="446899"/>
                  </a:lnTo>
                  <a:lnTo>
                    <a:pt x="234982" y="420227"/>
                  </a:lnTo>
                  <a:lnTo>
                    <a:pt x="179309" y="422486"/>
                  </a:lnTo>
                  <a:lnTo>
                    <a:pt x="166162" y="393738"/>
                  </a:lnTo>
                  <a:lnTo>
                    <a:pt x="110819" y="389817"/>
                  </a:lnTo>
                  <a:lnTo>
                    <a:pt x="109242" y="360249"/>
                  </a:lnTo>
                  <a:lnTo>
                    <a:pt x="56647" y="350317"/>
                  </a:lnTo>
                  <a:lnTo>
                    <a:pt x="66709" y="321222"/>
                  </a:lnTo>
                  <a:lnTo>
                    <a:pt x="19162" y="305714"/>
                  </a:lnTo>
                  <a:lnTo>
                    <a:pt x="40422" y="278363"/>
                  </a:lnTo>
                  <a:lnTo>
                    <a:pt x="0" y="257957"/>
                  </a:lnTo>
                  <a:lnTo>
                    <a:pt x="31530" y="233545"/>
                  </a:lnTo>
                  <a:lnTo>
                    <a:pt x="0" y="209133"/>
                  </a:lnTo>
                  <a:lnTo>
                    <a:pt x="40422" y="188727"/>
                  </a:lnTo>
                  <a:lnTo>
                    <a:pt x="19162" y="161376"/>
                  </a:lnTo>
                  <a:lnTo>
                    <a:pt x="66709" y="145868"/>
                  </a:lnTo>
                  <a:lnTo>
                    <a:pt x="56647" y="116772"/>
                  </a:lnTo>
                  <a:lnTo>
                    <a:pt x="109242" y="106841"/>
                  </a:lnTo>
                  <a:lnTo>
                    <a:pt x="110819" y="77273"/>
                  </a:lnTo>
                  <a:lnTo>
                    <a:pt x="166162" y="73351"/>
                  </a:lnTo>
                  <a:lnTo>
                    <a:pt x="179309" y="44603"/>
                  </a:lnTo>
                  <a:lnTo>
                    <a:pt x="234982" y="46863"/>
                  </a:lnTo>
                  <a:lnTo>
                    <a:pt x="259123" y="20191"/>
                  </a:lnTo>
                  <a:lnTo>
                    <a:pt x="312692" y="28533"/>
                  </a:lnTo>
                  <a:lnTo>
                    <a:pt x="346775" y="5104"/>
                  </a:lnTo>
                  <a:lnTo>
                    <a:pt x="395899" y="19164"/>
                  </a:lnTo>
                  <a:lnTo>
                    <a:pt x="438432" y="0"/>
                  </a:lnTo>
                  <a:close/>
                </a:path>
              </a:pathLst>
            </a:custGeom>
            <a:solidFill>
              <a:srgbClr val="FFFFFF"/>
            </a:solidFill>
            <a:ln cap="sq" cmpd="sng" w="38100">
              <a:solidFill>
                <a:srgbClr val="FF00CE"/>
              </a:solidFill>
              <a:prstDash val="solid"/>
              <a:miter lim="8000"/>
              <a:headEnd len="sm" w="sm" type="none"/>
              <a:tailEnd len="sm" w="sm" type="none"/>
            </a:ln>
          </p:spPr>
        </p:sp>
        <p:sp>
          <p:nvSpPr>
            <p:cNvPr id="105" name="Google Shape;105;p7"/>
            <p:cNvSpPr txBox="1"/>
            <p:nvPr/>
          </p:nvSpPr>
          <p:spPr>
            <a:xfrm>
              <a:off x="164412" y="49479"/>
              <a:ext cx="548100" cy="330000"/>
            </a:xfrm>
            <a:prstGeom prst="rect">
              <a:avLst/>
            </a:prstGeom>
            <a:noFill/>
            <a:ln>
              <a:noFill/>
            </a:ln>
          </p:spPr>
          <p:txBody>
            <a:bodyPr anchorCtr="0" anchor="ctr" bIns="32975" lIns="32975" spcFirstLastPara="1" rIns="32975" wrap="square" tIns="3297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6" name="Google Shape;106;p7"/>
          <p:cNvSpPr/>
          <p:nvPr/>
        </p:nvSpPr>
        <p:spPr>
          <a:xfrm>
            <a:off x="678448" y="8255240"/>
            <a:ext cx="3899065" cy="1557417"/>
          </a:xfrm>
          <a:custGeom>
            <a:rect b="b" l="l" r="r" t="t"/>
            <a:pathLst>
              <a:path extrusionOk="0" h="1557417" w="3899065">
                <a:moveTo>
                  <a:pt x="0" y="0"/>
                </a:moveTo>
                <a:lnTo>
                  <a:pt x="3899066" y="0"/>
                </a:lnTo>
                <a:lnTo>
                  <a:pt x="3899066" y="1557417"/>
                </a:lnTo>
                <a:lnTo>
                  <a:pt x="0" y="1557417"/>
                </a:lnTo>
                <a:lnTo>
                  <a:pt x="0" y="0"/>
                </a:lnTo>
                <a:close/>
              </a:path>
            </a:pathLst>
          </a:custGeom>
          <a:blipFill rotWithShape="1">
            <a:blip r:embed="rId6">
              <a:alphaModFix/>
            </a:blip>
            <a:stretch>
              <a:fillRect b="0" l="0" r="0" t="0"/>
            </a:stretch>
          </a:blipFill>
          <a:ln cap="sq" cmpd="sng" w="38100">
            <a:solidFill>
              <a:srgbClr val="000000"/>
            </a:solidFill>
            <a:prstDash val="solid"/>
            <a:miter lim="8000"/>
            <a:headEnd len="sm" w="sm" type="none"/>
            <a:tailEnd len="sm" w="sm" type="none"/>
          </a:ln>
        </p:spPr>
      </p:sp>
      <p:sp>
        <p:nvSpPr>
          <p:cNvPr id="107" name="Google Shape;107;p7"/>
          <p:cNvSpPr/>
          <p:nvPr/>
        </p:nvSpPr>
        <p:spPr>
          <a:xfrm>
            <a:off x="15395171" y="7876150"/>
            <a:ext cx="3207520" cy="2764299"/>
          </a:xfrm>
          <a:custGeom>
            <a:rect b="b" l="l" r="r" t="t"/>
            <a:pathLst>
              <a:path extrusionOk="0" h="2764299" w="3207520">
                <a:moveTo>
                  <a:pt x="0" y="0"/>
                </a:moveTo>
                <a:lnTo>
                  <a:pt x="3207520" y="0"/>
                </a:lnTo>
                <a:lnTo>
                  <a:pt x="3207520" y="2764300"/>
                </a:lnTo>
                <a:lnTo>
                  <a:pt x="0" y="2764300"/>
                </a:lnTo>
                <a:lnTo>
                  <a:pt x="0" y="0"/>
                </a:lnTo>
                <a:close/>
              </a:path>
            </a:pathLst>
          </a:custGeom>
          <a:blipFill rotWithShape="1">
            <a:blip r:embed="rId7">
              <a:alphaModFix/>
            </a:blip>
            <a:stretch>
              <a:fillRect b="0" l="0" r="0" t="0"/>
            </a:stretch>
          </a:blipFill>
          <a:ln>
            <a:noFill/>
          </a:ln>
        </p:spPr>
      </p:sp>
      <p:sp>
        <p:nvSpPr>
          <p:cNvPr id="108" name="Google Shape;108;p7"/>
          <p:cNvSpPr/>
          <p:nvPr/>
        </p:nvSpPr>
        <p:spPr>
          <a:xfrm rot="1509322">
            <a:off x="14173569" y="3001439"/>
            <a:ext cx="3120931" cy="1759070"/>
          </a:xfrm>
          <a:custGeom>
            <a:rect b="b" l="l" r="r" t="t"/>
            <a:pathLst>
              <a:path extrusionOk="0" h="1759378" w="3121477">
                <a:moveTo>
                  <a:pt x="0" y="0"/>
                </a:moveTo>
                <a:lnTo>
                  <a:pt x="3121477" y="0"/>
                </a:lnTo>
                <a:lnTo>
                  <a:pt x="3121477" y="1759378"/>
                </a:lnTo>
                <a:lnTo>
                  <a:pt x="0" y="1759378"/>
                </a:lnTo>
                <a:lnTo>
                  <a:pt x="0" y="0"/>
                </a:lnTo>
                <a:close/>
              </a:path>
            </a:pathLst>
          </a:custGeom>
          <a:blipFill rotWithShape="1">
            <a:blip r:embed="rId8">
              <a:alphaModFix/>
            </a:blip>
            <a:stretch>
              <a:fillRect b="0" l="0" r="0" t="0"/>
            </a:stretch>
          </a:blipFill>
          <a:ln>
            <a:noFill/>
          </a:ln>
        </p:spPr>
      </p:sp>
      <p:sp>
        <p:nvSpPr>
          <p:cNvPr id="109" name="Google Shape;109;p7"/>
          <p:cNvSpPr/>
          <p:nvPr/>
        </p:nvSpPr>
        <p:spPr>
          <a:xfrm flipH="1" rot="-570569">
            <a:off x="27069" y="5674726"/>
            <a:ext cx="2439119" cy="2141990"/>
          </a:xfrm>
          <a:custGeom>
            <a:rect b="b" l="l" r="r" t="t"/>
            <a:pathLst>
              <a:path extrusionOk="0" h="2144726" w="2442235">
                <a:moveTo>
                  <a:pt x="2442235" y="0"/>
                </a:moveTo>
                <a:lnTo>
                  <a:pt x="0" y="0"/>
                </a:lnTo>
                <a:lnTo>
                  <a:pt x="0" y="2144726"/>
                </a:lnTo>
                <a:lnTo>
                  <a:pt x="2442235" y="2144726"/>
                </a:lnTo>
                <a:lnTo>
                  <a:pt x="2442235" y="0"/>
                </a:lnTo>
                <a:close/>
              </a:path>
            </a:pathLst>
          </a:custGeom>
          <a:blipFill rotWithShape="1">
            <a:blip r:embed="rId9">
              <a:alphaModFix/>
            </a:blip>
            <a:stretch>
              <a:fillRect b="0" l="0" r="0" t="0"/>
            </a:stretch>
          </a:blipFill>
          <a:ln>
            <a:noFill/>
          </a:ln>
        </p:spPr>
      </p:sp>
      <p:pic>
        <p:nvPicPr>
          <p:cNvPr id="110" name="Google Shape;110;p7"/>
          <p:cNvPicPr preferRelativeResize="0"/>
          <p:nvPr/>
        </p:nvPicPr>
        <p:blipFill>
          <a:blip r:embed="rId10">
            <a:alphaModFix/>
          </a:blip>
          <a:stretch>
            <a:fillRect/>
          </a:stretch>
        </p:blipFill>
        <p:spPr>
          <a:xfrm>
            <a:off x="10882450" y="3064700"/>
            <a:ext cx="2306361" cy="2273400"/>
          </a:xfrm>
          <a:prstGeom prst="rect">
            <a:avLst/>
          </a:prstGeom>
          <a:noFill/>
          <a:ln>
            <a:noFill/>
          </a:ln>
        </p:spPr>
      </p:pic>
      <p:sp>
        <p:nvSpPr>
          <p:cNvPr id="111" name="Google Shape;111;p7"/>
          <p:cNvSpPr txBox="1"/>
          <p:nvPr>
            <p:ph type="title"/>
          </p:nvPr>
        </p:nvSpPr>
        <p:spPr>
          <a:xfrm>
            <a:off x="428250" y="617550"/>
            <a:ext cx="17431500" cy="1438500"/>
          </a:xfrm>
          <a:prstGeom prst="rect">
            <a:avLst/>
          </a:prstGeom>
        </p:spPr>
        <p:txBody>
          <a:bodyPr anchorCtr="0" anchor="t" bIns="45700" lIns="91425" spcFirstLastPara="1" rIns="91425" wrap="square" tIns="45700">
            <a:normAutofit/>
          </a:bodyPr>
          <a:lstStyle>
            <a:lvl1pPr lvl="0">
              <a:spcBef>
                <a:spcPts val="0"/>
              </a:spcBef>
              <a:spcAft>
                <a:spcPts val="0"/>
              </a:spcAft>
              <a:buSzPts val="8750"/>
              <a:buNone/>
              <a:defRPr/>
            </a:lvl1pPr>
            <a:lvl2pPr lvl="1">
              <a:spcBef>
                <a:spcPts val="0"/>
              </a:spcBef>
              <a:spcAft>
                <a:spcPts val="0"/>
              </a:spcAft>
              <a:buSzPts val="8750"/>
              <a:buNone/>
              <a:defRPr/>
            </a:lvl2pPr>
            <a:lvl3pPr lvl="2">
              <a:spcBef>
                <a:spcPts val="0"/>
              </a:spcBef>
              <a:spcAft>
                <a:spcPts val="0"/>
              </a:spcAft>
              <a:buSzPts val="8750"/>
              <a:buNone/>
              <a:defRPr/>
            </a:lvl3pPr>
            <a:lvl4pPr lvl="3">
              <a:spcBef>
                <a:spcPts val="0"/>
              </a:spcBef>
              <a:spcAft>
                <a:spcPts val="0"/>
              </a:spcAft>
              <a:buSzPts val="8750"/>
              <a:buNone/>
              <a:defRPr/>
            </a:lvl4pPr>
            <a:lvl5pPr lvl="4">
              <a:spcBef>
                <a:spcPts val="0"/>
              </a:spcBef>
              <a:spcAft>
                <a:spcPts val="0"/>
              </a:spcAft>
              <a:buSzPts val="8750"/>
              <a:buNone/>
              <a:defRPr/>
            </a:lvl5pPr>
            <a:lvl6pPr lvl="5">
              <a:spcBef>
                <a:spcPts val="0"/>
              </a:spcBef>
              <a:spcAft>
                <a:spcPts val="0"/>
              </a:spcAft>
              <a:buSzPts val="8750"/>
              <a:buNone/>
              <a:defRPr/>
            </a:lvl6pPr>
            <a:lvl7pPr lvl="6">
              <a:spcBef>
                <a:spcPts val="0"/>
              </a:spcBef>
              <a:spcAft>
                <a:spcPts val="0"/>
              </a:spcAft>
              <a:buSzPts val="8750"/>
              <a:buNone/>
              <a:defRPr/>
            </a:lvl7pPr>
            <a:lvl8pPr lvl="7">
              <a:spcBef>
                <a:spcPts val="0"/>
              </a:spcBef>
              <a:spcAft>
                <a:spcPts val="0"/>
              </a:spcAft>
              <a:buSzPts val="8750"/>
              <a:buNone/>
              <a:defRPr/>
            </a:lvl8pPr>
            <a:lvl9pPr lvl="8">
              <a:spcBef>
                <a:spcPts val="0"/>
              </a:spcBef>
              <a:spcAft>
                <a:spcPts val="0"/>
              </a:spcAft>
              <a:buSzPts val="8750"/>
              <a:buNone/>
              <a:defRPr/>
            </a:lvl9pPr>
          </a:lstStyle>
          <a:p/>
        </p:txBody>
      </p:sp>
      <p:sp>
        <p:nvSpPr>
          <p:cNvPr id="112" name="Google Shape;112;p7"/>
          <p:cNvSpPr txBox="1"/>
          <p:nvPr>
            <p:ph idx="1" type="body"/>
          </p:nvPr>
        </p:nvSpPr>
        <p:spPr>
          <a:xfrm>
            <a:off x="6857938" y="7476588"/>
            <a:ext cx="4767000" cy="1557300"/>
          </a:xfrm>
          <a:prstGeom prst="rect">
            <a:avLst/>
          </a:prstGeom>
        </p:spPr>
        <p:txBody>
          <a:bodyPr anchorCtr="0" anchor="t" bIns="45700" lIns="91425" spcFirstLastPara="1" rIns="91425" wrap="square" tIns="45700">
            <a:normAutofit/>
          </a:bodyPr>
          <a:lstStyle>
            <a:lvl1pPr indent="-361950" lvl="0" marL="457200" rtl="0" algn="ctr">
              <a:spcBef>
                <a:spcPts val="640"/>
              </a:spcBef>
              <a:spcAft>
                <a:spcPts val="0"/>
              </a:spcAft>
              <a:buSzPts val="2100"/>
              <a:buChar char="•"/>
              <a:defRPr b="1"/>
            </a:lvl1pPr>
            <a:lvl2pPr indent="-361950" lvl="1" marL="914400" rtl="0" algn="ctr">
              <a:spcBef>
                <a:spcPts val="560"/>
              </a:spcBef>
              <a:spcAft>
                <a:spcPts val="0"/>
              </a:spcAft>
              <a:buSzPts val="2100"/>
              <a:buChar char="–"/>
              <a:defRPr b="1"/>
            </a:lvl2pPr>
            <a:lvl3pPr indent="-361950" lvl="2" marL="1371600" rtl="0" algn="ctr">
              <a:spcBef>
                <a:spcPts val="480"/>
              </a:spcBef>
              <a:spcAft>
                <a:spcPts val="0"/>
              </a:spcAft>
              <a:buSzPts val="2100"/>
              <a:buChar char="•"/>
              <a:defRPr b="1"/>
            </a:lvl3pPr>
            <a:lvl4pPr indent="-361950" lvl="3" marL="1828800" rtl="0" algn="ctr">
              <a:spcBef>
                <a:spcPts val="400"/>
              </a:spcBef>
              <a:spcAft>
                <a:spcPts val="0"/>
              </a:spcAft>
              <a:buSzPts val="2100"/>
              <a:buChar char="–"/>
              <a:defRPr b="1"/>
            </a:lvl4pPr>
            <a:lvl5pPr indent="-361950" lvl="4" marL="2286000" rtl="0" algn="ctr">
              <a:spcBef>
                <a:spcPts val="400"/>
              </a:spcBef>
              <a:spcAft>
                <a:spcPts val="0"/>
              </a:spcAft>
              <a:buSzPts val="2100"/>
              <a:buChar char="»"/>
              <a:defRPr b="1"/>
            </a:lvl5pPr>
            <a:lvl6pPr indent="-361950" lvl="5" marL="2743200" rtl="0" algn="ctr">
              <a:spcBef>
                <a:spcPts val="400"/>
              </a:spcBef>
              <a:spcAft>
                <a:spcPts val="0"/>
              </a:spcAft>
              <a:buSzPts val="2100"/>
              <a:buChar char="•"/>
              <a:defRPr b="1"/>
            </a:lvl6pPr>
            <a:lvl7pPr indent="-361950" lvl="6" marL="3200400" rtl="0" algn="ctr">
              <a:spcBef>
                <a:spcPts val="400"/>
              </a:spcBef>
              <a:spcAft>
                <a:spcPts val="0"/>
              </a:spcAft>
              <a:buSzPts val="2100"/>
              <a:buChar char="•"/>
              <a:defRPr b="1"/>
            </a:lvl7pPr>
            <a:lvl8pPr indent="-361950" lvl="7" marL="3657600" rtl="0" algn="ctr">
              <a:spcBef>
                <a:spcPts val="400"/>
              </a:spcBef>
              <a:spcAft>
                <a:spcPts val="0"/>
              </a:spcAft>
              <a:buSzPts val="2100"/>
              <a:buChar char="•"/>
              <a:defRPr b="1"/>
            </a:lvl8pPr>
            <a:lvl9pPr indent="-361950" lvl="8" marL="4114800" rtl="0" algn="ctr">
              <a:spcBef>
                <a:spcPts val="400"/>
              </a:spcBef>
              <a:spcAft>
                <a:spcPts val="0"/>
              </a:spcAft>
              <a:buSzPts val="2100"/>
              <a:buChar char="•"/>
              <a:defRPr b="1"/>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p:cSld name="CUSTOM_5">
    <p:spTree>
      <p:nvGrpSpPr>
        <p:cNvPr id="113" name="Shape 113"/>
        <p:cNvGrpSpPr/>
        <p:nvPr/>
      </p:nvGrpSpPr>
      <p:grpSpPr>
        <a:xfrm>
          <a:off x="0" y="0"/>
          <a:ext cx="0" cy="0"/>
          <a:chOff x="0" y="0"/>
          <a:chExt cx="0" cy="0"/>
        </a:xfrm>
      </p:grpSpPr>
      <p:sp>
        <p:nvSpPr>
          <p:cNvPr id="114" name="Google Shape;114;p8"/>
          <p:cNvSpPr/>
          <p:nvPr>
            <p:ph idx="2" type="pic"/>
          </p:nvPr>
        </p:nvSpPr>
        <p:spPr>
          <a:xfrm>
            <a:off x="993550" y="6377500"/>
            <a:ext cx="3984300" cy="3443700"/>
          </a:xfrm>
          <a:prstGeom prst="rect">
            <a:avLst/>
          </a:prstGeom>
          <a:noFill/>
          <a:ln cap="flat" cmpd="sng" w="76200">
            <a:solidFill>
              <a:schemeClr val="lt1"/>
            </a:solidFill>
            <a:prstDash val="solid"/>
            <a:round/>
            <a:headEnd len="sm" w="sm" type="none"/>
            <a:tailEnd len="sm" w="sm" type="none"/>
          </a:ln>
        </p:spPr>
      </p:sp>
      <p:sp>
        <p:nvSpPr>
          <p:cNvPr id="115" name="Google Shape;115;p8"/>
          <p:cNvSpPr/>
          <p:nvPr>
            <p:ph idx="3" type="pic"/>
          </p:nvPr>
        </p:nvSpPr>
        <p:spPr>
          <a:xfrm>
            <a:off x="5552513" y="6377500"/>
            <a:ext cx="3984300" cy="3443700"/>
          </a:xfrm>
          <a:prstGeom prst="rect">
            <a:avLst/>
          </a:prstGeom>
          <a:noFill/>
          <a:ln cap="flat" cmpd="sng" w="76200">
            <a:solidFill>
              <a:schemeClr val="lt1"/>
            </a:solidFill>
            <a:prstDash val="solid"/>
            <a:round/>
            <a:headEnd len="sm" w="sm" type="none"/>
            <a:tailEnd len="sm" w="sm" type="none"/>
          </a:ln>
        </p:spPr>
      </p:sp>
      <p:sp>
        <p:nvSpPr>
          <p:cNvPr id="116" name="Google Shape;116;p8"/>
          <p:cNvSpPr/>
          <p:nvPr>
            <p:ph idx="4" type="pic"/>
          </p:nvPr>
        </p:nvSpPr>
        <p:spPr>
          <a:xfrm>
            <a:off x="10843475" y="847725"/>
            <a:ext cx="6367800" cy="5283300"/>
          </a:xfrm>
          <a:prstGeom prst="rect">
            <a:avLst/>
          </a:prstGeom>
          <a:noFill/>
          <a:ln cap="flat" cmpd="sng" w="76200">
            <a:solidFill>
              <a:schemeClr val="lt1"/>
            </a:solidFill>
            <a:prstDash val="solid"/>
            <a:round/>
            <a:headEnd len="sm" w="sm" type="none"/>
            <a:tailEnd len="sm" w="sm" type="none"/>
          </a:ln>
        </p:spPr>
      </p:sp>
      <p:sp>
        <p:nvSpPr>
          <p:cNvPr id="117" name="Google Shape;117;p8"/>
          <p:cNvSpPr txBox="1"/>
          <p:nvPr>
            <p:ph type="title"/>
          </p:nvPr>
        </p:nvSpPr>
        <p:spPr>
          <a:xfrm>
            <a:off x="876300" y="788600"/>
            <a:ext cx="8242200" cy="3340200"/>
          </a:xfrm>
          <a:prstGeom prst="rect">
            <a:avLst/>
          </a:prstGeom>
        </p:spPr>
        <p:txBody>
          <a:bodyPr anchorCtr="0" anchor="t" bIns="45700" lIns="91425" spcFirstLastPara="1" rIns="91425" wrap="square" tIns="45700">
            <a:normAutofit/>
          </a:bodyPr>
          <a:lstStyle>
            <a:lvl1pPr lvl="0" algn="l">
              <a:spcBef>
                <a:spcPts val="0"/>
              </a:spcBef>
              <a:spcAft>
                <a:spcPts val="0"/>
              </a:spcAft>
              <a:buSzPts val="8750"/>
              <a:buNone/>
              <a:defRPr/>
            </a:lvl1pPr>
            <a:lvl2pPr lvl="1">
              <a:spcBef>
                <a:spcPts val="0"/>
              </a:spcBef>
              <a:spcAft>
                <a:spcPts val="0"/>
              </a:spcAft>
              <a:buSzPts val="8750"/>
              <a:buNone/>
              <a:defRPr/>
            </a:lvl2pPr>
            <a:lvl3pPr lvl="2">
              <a:spcBef>
                <a:spcPts val="0"/>
              </a:spcBef>
              <a:spcAft>
                <a:spcPts val="0"/>
              </a:spcAft>
              <a:buSzPts val="8750"/>
              <a:buNone/>
              <a:defRPr/>
            </a:lvl3pPr>
            <a:lvl4pPr lvl="3">
              <a:spcBef>
                <a:spcPts val="0"/>
              </a:spcBef>
              <a:spcAft>
                <a:spcPts val="0"/>
              </a:spcAft>
              <a:buSzPts val="8750"/>
              <a:buNone/>
              <a:defRPr/>
            </a:lvl4pPr>
            <a:lvl5pPr lvl="4">
              <a:spcBef>
                <a:spcPts val="0"/>
              </a:spcBef>
              <a:spcAft>
                <a:spcPts val="0"/>
              </a:spcAft>
              <a:buSzPts val="8750"/>
              <a:buNone/>
              <a:defRPr/>
            </a:lvl5pPr>
            <a:lvl6pPr lvl="5">
              <a:spcBef>
                <a:spcPts val="0"/>
              </a:spcBef>
              <a:spcAft>
                <a:spcPts val="0"/>
              </a:spcAft>
              <a:buSzPts val="8750"/>
              <a:buNone/>
              <a:defRPr/>
            </a:lvl6pPr>
            <a:lvl7pPr lvl="6">
              <a:spcBef>
                <a:spcPts val="0"/>
              </a:spcBef>
              <a:spcAft>
                <a:spcPts val="0"/>
              </a:spcAft>
              <a:buSzPts val="8750"/>
              <a:buNone/>
              <a:defRPr/>
            </a:lvl7pPr>
            <a:lvl8pPr lvl="7">
              <a:spcBef>
                <a:spcPts val="0"/>
              </a:spcBef>
              <a:spcAft>
                <a:spcPts val="0"/>
              </a:spcAft>
              <a:buSzPts val="8750"/>
              <a:buNone/>
              <a:defRPr/>
            </a:lvl8pPr>
            <a:lvl9pPr lvl="8">
              <a:spcBef>
                <a:spcPts val="0"/>
              </a:spcBef>
              <a:spcAft>
                <a:spcPts val="0"/>
              </a:spcAft>
              <a:buSzPts val="8750"/>
              <a:buNone/>
              <a:defRPr/>
            </a:lvl9pPr>
          </a:lstStyle>
          <a:p/>
        </p:txBody>
      </p:sp>
      <p:grpSp>
        <p:nvGrpSpPr>
          <p:cNvPr id="118" name="Google Shape;118;p8"/>
          <p:cNvGrpSpPr/>
          <p:nvPr/>
        </p:nvGrpSpPr>
        <p:grpSpPr>
          <a:xfrm>
            <a:off x="5724056" y="2476282"/>
            <a:ext cx="2229109" cy="1907099"/>
            <a:chOff x="23" y="1"/>
            <a:chExt cx="2972145" cy="2542799"/>
          </a:xfrm>
        </p:grpSpPr>
        <p:grpSp>
          <p:nvGrpSpPr>
            <p:cNvPr id="119" name="Google Shape;119;p8"/>
            <p:cNvGrpSpPr/>
            <p:nvPr/>
          </p:nvGrpSpPr>
          <p:grpSpPr>
            <a:xfrm rot="593817">
              <a:off x="162457" y="211734"/>
              <a:ext cx="2647277" cy="2119333"/>
              <a:chOff x="0" y="0"/>
              <a:chExt cx="876864" cy="701992"/>
            </a:xfrm>
          </p:grpSpPr>
          <p:sp>
            <p:nvSpPr>
              <p:cNvPr id="120" name="Google Shape;120;p8"/>
              <p:cNvSpPr/>
              <p:nvPr/>
            </p:nvSpPr>
            <p:spPr>
              <a:xfrm>
                <a:off x="0" y="0"/>
                <a:ext cx="876864" cy="701992"/>
              </a:xfrm>
              <a:custGeom>
                <a:rect b="b" l="l" r="r" t="t"/>
                <a:pathLst>
                  <a:path extrusionOk="0" h="701992" w="876864">
                    <a:moveTo>
                      <a:pt x="438432" y="0"/>
                    </a:moveTo>
                    <a:lnTo>
                      <a:pt x="480966" y="28801"/>
                    </a:lnTo>
                    <a:lnTo>
                      <a:pt x="530089" y="7670"/>
                    </a:lnTo>
                    <a:lnTo>
                      <a:pt x="564172" y="42883"/>
                    </a:lnTo>
                    <a:lnTo>
                      <a:pt x="617741" y="30345"/>
                    </a:lnTo>
                    <a:lnTo>
                      <a:pt x="641882" y="70430"/>
                    </a:lnTo>
                    <a:lnTo>
                      <a:pt x="697555" y="67034"/>
                    </a:lnTo>
                    <a:lnTo>
                      <a:pt x="710703" y="110240"/>
                    </a:lnTo>
                    <a:lnTo>
                      <a:pt x="766045" y="116134"/>
                    </a:lnTo>
                    <a:lnTo>
                      <a:pt x="767622" y="160572"/>
                    </a:lnTo>
                    <a:lnTo>
                      <a:pt x="820217" y="175498"/>
                    </a:lnTo>
                    <a:lnTo>
                      <a:pt x="810155" y="219226"/>
                    </a:lnTo>
                    <a:lnTo>
                      <a:pt x="857702" y="242533"/>
                    </a:lnTo>
                    <a:lnTo>
                      <a:pt x="836442" y="283639"/>
                    </a:lnTo>
                    <a:lnTo>
                      <a:pt x="876864" y="314307"/>
                    </a:lnTo>
                    <a:lnTo>
                      <a:pt x="845334" y="350996"/>
                    </a:lnTo>
                    <a:lnTo>
                      <a:pt x="876864" y="387685"/>
                    </a:lnTo>
                    <a:lnTo>
                      <a:pt x="836442" y="418353"/>
                    </a:lnTo>
                    <a:lnTo>
                      <a:pt x="857702" y="459459"/>
                    </a:lnTo>
                    <a:lnTo>
                      <a:pt x="810155" y="482767"/>
                    </a:lnTo>
                    <a:lnTo>
                      <a:pt x="820217" y="526494"/>
                    </a:lnTo>
                    <a:lnTo>
                      <a:pt x="767622" y="541420"/>
                    </a:lnTo>
                    <a:lnTo>
                      <a:pt x="766045" y="585859"/>
                    </a:lnTo>
                    <a:lnTo>
                      <a:pt x="710703" y="591752"/>
                    </a:lnTo>
                    <a:lnTo>
                      <a:pt x="697555" y="634957"/>
                    </a:lnTo>
                    <a:lnTo>
                      <a:pt x="641882" y="631561"/>
                    </a:lnTo>
                    <a:lnTo>
                      <a:pt x="617741" y="671647"/>
                    </a:lnTo>
                    <a:lnTo>
                      <a:pt x="564172" y="659109"/>
                    </a:lnTo>
                    <a:lnTo>
                      <a:pt x="530089" y="694322"/>
                    </a:lnTo>
                    <a:lnTo>
                      <a:pt x="480966" y="673191"/>
                    </a:lnTo>
                    <a:lnTo>
                      <a:pt x="438432" y="701992"/>
                    </a:lnTo>
                    <a:lnTo>
                      <a:pt x="395899" y="673191"/>
                    </a:lnTo>
                    <a:lnTo>
                      <a:pt x="346775" y="694322"/>
                    </a:lnTo>
                    <a:lnTo>
                      <a:pt x="312692" y="659109"/>
                    </a:lnTo>
                    <a:lnTo>
                      <a:pt x="259123" y="671647"/>
                    </a:lnTo>
                    <a:lnTo>
                      <a:pt x="234982" y="631561"/>
                    </a:lnTo>
                    <a:lnTo>
                      <a:pt x="179309" y="634957"/>
                    </a:lnTo>
                    <a:lnTo>
                      <a:pt x="166162" y="591752"/>
                    </a:lnTo>
                    <a:lnTo>
                      <a:pt x="110819" y="585859"/>
                    </a:lnTo>
                    <a:lnTo>
                      <a:pt x="109242" y="541420"/>
                    </a:lnTo>
                    <a:lnTo>
                      <a:pt x="56647" y="526494"/>
                    </a:lnTo>
                    <a:lnTo>
                      <a:pt x="66709" y="482767"/>
                    </a:lnTo>
                    <a:lnTo>
                      <a:pt x="19162" y="459459"/>
                    </a:lnTo>
                    <a:lnTo>
                      <a:pt x="40422" y="418353"/>
                    </a:lnTo>
                    <a:lnTo>
                      <a:pt x="0" y="387685"/>
                    </a:lnTo>
                    <a:lnTo>
                      <a:pt x="31530" y="350996"/>
                    </a:lnTo>
                    <a:lnTo>
                      <a:pt x="0" y="314307"/>
                    </a:lnTo>
                    <a:lnTo>
                      <a:pt x="40422" y="283639"/>
                    </a:lnTo>
                    <a:lnTo>
                      <a:pt x="19162" y="242533"/>
                    </a:lnTo>
                    <a:lnTo>
                      <a:pt x="66709" y="219226"/>
                    </a:lnTo>
                    <a:lnTo>
                      <a:pt x="56647" y="175498"/>
                    </a:lnTo>
                    <a:lnTo>
                      <a:pt x="109242" y="160572"/>
                    </a:lnTo>
                    <a:lnTo>
                      <a:pt x="110819" y="116134"/>
                    </a:lnTo>
                    <a:lnTo>
                      <a:pt x="166162" y="110240"/>
                    </a:lnTo>
                    <a:lnTo>
                      <a:pt x="179309" y="67034"/>
                    </a:lnTo>
                    <a:lnTo>
                      <a:pt x="234982" y="70430"/>
                    </a:lnTo>
                    <a:lnTo>
                      <a:pt x="259123" y="30345"/>
                    </a:lnTo>
                    <a:lnTo>
                      <a:pt x="312692" y="42883"/>
                    </a:lnTo>
                    <a:lnTo>
                      <a:pt x="346775" y="7670"/>
                    </a:lnTo>
                    <a:lnTo>
                      <a:pt x="395899" y="28801"/>
                    </a:lnTo>
                    <a:lnTo>
                      <a:pt x="438432" y="0"/>
                    </a:lnTo>
                    <a:close/>
                  </a:path>
                </a:pathLst>
              </a:custGeom>
              <a:solidFill>
                <a:srgbClr val="FFFFFF"/>
              </a:solidFill>
              <a:ln cap="sq" cmpd="sng" w="38100">
                <a:solidFill>
                  <a:srgbClr val="FF00CE"/>
                </a:solidFill>
                <a:prstDash val="solid"/>
                <a:miter lim="8000"/>
                <a:headEnd len="sm" w="sm" type="none"/>
                <a:tailEnd len="sm" w="sm" type="none"/>
              </a:ln>
            </p:spPr>
          </p:sp>
          <p:sp>
            <p:nvSpPr>
              <p:cNvPr id="121" name="Google Shape;121;p8"/>
              <p:cNvSpPr txBox="1"/>
              <p:nvPr/>
            </p:nvSpPr>
            <p:spPr>
              <a:xfrm>
                <a:off x="164412" y="93524"/>
                <a:ext cx="548100" cy="476700"/>
              </a:xfrm>
              <a:prstGeom prst="rect">
                <a:avLst/>
              </a:prstGeom>
              <a:noFill/>
              <a:ln>
                <a:noFill/>
              </a:ln>
            </p:spPr>
            <p:txBody>
              <a:bodyPr anchorCtr="0" anchor="ctr" bIns="32975" lIns="32975" spcFirstLastPara="1" rIns="32975" wrap="square" tIns="3297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2" name="Google Shape;122;p8"/>
            <p:cNvSpPr txBox="1"/>
            <p:nvPr/>
          </p:nvSpPr>
          <p:spPr>
            <a:xfrm rot="666202">
              <a:off x="454909" y="838723"/>
              <a:ext cx="2056291" cy="895472"/>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US" sz="1818" u="none" cap="none" strike="noStrike">
                  <a:solidFill>
                    <a:srgbClr val="FF00CE"/>
                  </a:solidFill>
                  <a:latin typeface="Press Start 2P"/>
                  <a:ea typeface="Press Start 2P"/>
                  <a:cs typeface="Press Start 2P"/>
                  <a:sym typeface="Press Start 2P"/>
                </a:rPr>
                <a:t>SO FETCH!</a:t>
              </a:r>
              <a:endParaRPr/>
            </a:p>
          </p:txBody>
        </p:sp>
      </p:grpSp>
      <p:sp>
        <p:nvSpPr>
          <p:cNvPr id="123" name="Google Shape;123;p8"/>
          <p:cNvSpPr/>
          <p:nvPr/>
        </p:nvSpPr>
        <p:spPr>
          <a:xfrm>
            <a:off x="9501653" y="1708990"/>
            <a:ext cx="2342795" cy="2057400"/>
          </a:xfrm>
          <a:custGeom>
            <a:rect b="b" l="l" r="r" t="t"/>
            <a:pathLst>
              <a:path extrusionOk="0" h="2057400" w="2342795">
                <a:moveTo>
                  <a:pt x="0" y="0"/>
                </a:moveTo>
                <a:lnTo>
                  <a:pt x="2342795" y="0"/>
                </a:lnTo>
                <a:lnTo>
                  <a:pt x="2342795" y="2057400"/>
                </a:lnTo>
                <a:lnTo>
                  <a:pt x="0" y="2057400"/>
                </a:lnTo>
                <a:lnTo>
                  <a:pt x="0" y="0"/>
                </a:lnTo>
                <a:close/>
              </a:path>
            </a:pathLst>
          </a:custGeom>
          <a:blipFill rotWithShape="1">
            <a:blip r:embed="rId2">
              <a:alphaModFix/>
            </a:blip>
            <a:stretch>
              <a:fillRect b="0" l="0" r="0" t="0"/>
            </a:stretch>
          </a:blipFill>
          <a:ln>
            <a:noFill/>
          </a:ln>
        </p:spPr>
      </p:sp>
      <p:sp>
        <p:nvSpPr>
          <p:cNvPr id="124" name="Google Shape;124;p8"/>
          <p:cNvSpPr/>
          <p:nvPr/>
        </p:nvSpPr>
        <p:spPr>
          <a:xfrm rot="850509">
            <a:off x="15283880" y="2839105"/>
            <a:ext cx="2341711" cy="2064963"/>
          </a:xfrm>
          <a:custGeom>
            <a:rect b="b" l="l" r="r" t="t"/>
            <a:pathLst>
              <a:path extrusionOk="0" h="2064009" w="2340629">
                <a:moveTo>
                  <a:pt x="0" y="0"/>
                </a:moveTo>
                <a:lnTo>
                  <a:pt x="2340629" y="0"/>
                </a:lnTo>
                <a:lnTo>
                  <a:pt x="2340629" y="2064009"/>
                </a:lnTo>
                <a:lnTo>
                  <a:pt x="0" y="2064009"/>
                </a:lnTo>
                <a:lnTo>
                  <a:pt x="0" y="0"/>
                </a:lnTo>
                <a:close/>
              </a:path>
            </a:pathLst>
          </a:custGeom>
          <a:blipFill rotWithShape="1">
            <a:blip r:embed="rId3">
              <a:alphaModFix/>
            </a:blip>
            <a:stretch>
              <a:fillRect b="0" l="0" r="0" t="0"/>
            </a:stretch>
          </a:blipFill>
          <a:ln>
            <a:noFill/>
          </a:ln>
        </p:spPr>
      </p:sp>
      <p:sp>
        <p:nvSpPr>
          <p:cNvPr id="125" name="Google Shape;125;p8"/>
          <p:cNvSpPr/>
          <p:nvPr/>
        </p:nvSpPr>
        <p:spPr>
          <a:xfrm rot="1340003">
            <a:off x="276295" y="6322269"/>
            <a:ext cx="1403287" cy="1565533"/>
          </a:xfrm>
          <a:custGeom>
            <a:rect b="b" l="l" r="r" t="t"/>
            <a:pathLst>
              <a:path extrusionOk="0" h="1565513" w="1403269">
                <a:moveTo>
                  <a:pt x="0" y="0"/>
                </a:moveTo>
                <a:lnTo>
                  <a:pt x="1403269" y="0"/>
                </a:lnTo>
                <a:lnTo>
                  <a:pt x="1403269" y="1565513"/>
                </a:lnTo>
                <a:lnTo>
                  <a:pt x="0" y="1565513"/>
                </a:lnTo>
                <a:lnTo>
                  <a:pt x="0" y="0"/>
                </a:lnTo>
                <a:close/>
              </a:path>
            </a:pathLst>
          </a:custGeom>
          <a:blipFill rotWithShape="1">
            <a:blip r:embed="rId4">
              <a:alphaModFix/>
            </a:blip>
            <a:stretch>
              <a:fillRect b="0" l="0" r="0" t="0"/>
            </a:stretch>
          </a:blipFill>
          <a:ln>
            <a:noFill/>
          </a:ln>
        </p:spPr>
      </p:sp>
      <p:pic>
        <p:nvPicPr>
          <p:cNvPr id="126" name="Google Shape;126;p8"/>
          <p:cNvPicPr preferRelativeResize="0"/>
          <p:nvPr/>
        </p:nvPicPr>
        <p:blipFill>
          <a:blip r:embed="rId5">
            <a:alphaModFix/>
          </a:blip>
          <a:stretch>
            <a:fillRect/>
          </a:stretch>
        </p:blipFill>
        <p:spPr>
          <a:xfrm flipH="1">
            <a:off x="9118574" y="5859295"/>
            <a:ext cx="1724893" cy="1438500"/>
          </a:xfrm>
          <a:prstGeom prst="rect">
            <a:avLst/>
          </a:prstGeom>
          <a:noFill/>
          <a:ln>
            <a:noFill/>
          </a:ln>
        </p:spPr>
      </p:pic>
      <p:sp>
        <p:nvSpPr>
          <p:cNvPr id="127" name="Google Shape;127;p8"/>
          <p:cNvSpPr txBox="1"/>
          <p:nvPr>
            <p:ph idx="1" type="body"/>
          </p:nvPr>
        </p:nvSpPr>
        <p:spPr>
          <a:xfrm>
            <a:off x="876300" y="4533900"/>
            <a:ext cx="8625300" cy="1438500"/>
          </a:xfrm>
          <a:prstGeom prst="rect">
            <a:avLst/>
          </a:prstGeom>
        </p:spPr>
        <p:txBody>
          <a:bodyPr anchorCtr="0" anchor="t" bIns="45700" lIns="91425" spcFirstLastPara="1" rIns="91425" wrap="square" tIns="45700">
            <a:normAutofit/>
          </a:bodyPr>
          <a:lstStyle>
            <a:lvl1pPr indent="-361950" lvl="0" marL="457200">
              <a:spcBef>
                <a:spcPts val="640"/>
              </a:spcBef>
              <a:spcAft>
                <a:spcPts val="0"/>
              </a:spcAft>
              <a:buSzPts val="2100"/>
              <a:buChar char="•"/>
              <a:defRPr/>
            </a:lvl1pPr>
            <a:lvl2pPr indent="-361950" lvl="1" marL="914400">
              <a:spcBef>
                <a:spcPts val="560"/>
              </a:spcBef>
              <a:spcAft>
                <a:spcPts val="0"/>
              </a:spcAft>
              <a:buSzPts val="2100"/>
              <a:buChar char="–"/>
              <a:defRPr/>
            </a:lvl2pPr>
            <a:lvl3pPr indent="-361950" lvl="2" marL="1371600">
              <a:spcBef>
                <a:spcPts val="480"/>
              </a:spcBef>
              <a:spcAft>
                <a:spcPts val="0"/>
              </a:spcAft>
              <a:buSzPts val="2100"/>
              <a:buChar char="•"/>
              <a:defRPr/>
            </a:lvl3pPr>
            <a:lvl4pPr indent="-361950" lvl="3" marL="1828800">
              <a:spcBef>
                <a:spcPts val="400"/>
              </a:spcBef>
              <a:spcAft>
                <a:spcPts val="0"/>
              </a:spcAft>
              <a:buSzPts val="2100"/>
              <a:buChar char="–"/>
              <a:defRPr/>
            </a:lvl4pPr>
            <a:lvl5pPr indent="-361950" lvl="4" marL="2286000">
              <a:spcBef>
                <a:spcPts val="400"/>
              </a:spcBef>
              <a:spcAft>
                <a:spcPts val="0"/>
              </a:spcAft>
              <a:buSzPts val="2100"/>
              <a:buChar char="»"/>
              <a:defRPr/>
            </a:lvl5pPr>
            <a:lvl6pPr indent="-361950" lvl="5" marL="2743200">
              <a:spcBef>
                <a:spcPts val="400"/>
              </a:spcBef>
              <a:spcAft>
                <a:spcPts val="0"/>
              </a:spcAft>
              <a:buSzPts val="2100"/>
              <a:buChar char="•"/>
              <a:defRPr/>
            </a:lvl6pPr>
            <a:lvl7pPr indent="-361950" lvl="6" marL="3200400">
              <a:spcBef>
                <a:spcPts val="400"/>
              </a:spcBef>
              <a:spcAft>
                <a:spcPts val="0"/>
              </a:spcAft>
              <a:buSzPts val="2100"/>
              <a:buChar char="•"/>
              <a:defRPr/>
            </a:lvl7pPr>
            <a:lvl8pPr indent="-361950" lvl="7" marL="3657600">
              <a:spcBef>
                <a:spcPts val="400"/>
              </a:spcBef>
              <a:spcAft>
                <a:spcPts val="0"/>
              </a:spcAft>
              <a:buSzPts val="2100"/>
              <a:buChar char="•"/>
              <a:defRPr/>
            </a:lvl8pPr>
            <a:lvl9pPr indent="-361950" lvl="8" marL="4114800">
              <a:spcBef>
                <a:spcPts val="400"/>
              </a:spcBef>
              <a:spcAft>
                <a:spcPts val="0"/>
              </a:spcAft>
              <a:buSzPts val="2100"/>
              <a:buChar char="•"/>
              <a:defRPr/>
            </a:lvl9pPr>
          </a:lstStyle>
          <a:p/>
        </p:txBody>
      </p:sp>
      <p:sp>
        <p:nvSpPr>
          <p:cNvPr id="128" name="Google Shape;128;p8"/>
          <p:cNvSpPr txBox="1"/>
          <p:nvPr>
            <p:ph idx="5" type="body"/>
          </p:nvPr>
        </p:nvSpPr>
        <p:spPr>
          <a:xfrm>
            <a:off x="10843475" y="6811638"/>
            <a:ext cx="6367800" cy="2575500"/>
          </a:xfrm>
          <a:prstGeom prst="rect">
            <a:avLst/>
          </a:prstGeom>
        </p:spPr>
        <p:txBody>
          <a:bodyPr anchorCtr="0" anchor="t" bIns="45700" lIns="91425" spcFirstLastPara="1" rIns="91425" wrap="square" tIns="45700">
            <a:norm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8">
  <p:cSld name="CUSTOM_7">
    <p:spTree>
      <p:nvGrpSpPr>
        <p:cNvPr id="129" name="Shape 129"/>
        <p:cNvGrpSpPr/>
        <p:nvPr/>
      </p:nvGrpSpPr>
      <p:grpSpPr>
        <a:xfrm>
          <a:off x="0" y="0"/>
          <a:ext cx="0" cy="0"/>
          <a:chOff x="0" y="0"/>
          <a:chExt cx="0" cy="0"/>
        </a:xfrm>
      </p:grpSpPr>
      <p:sp>
        <p:nvSpPr>
          <p:cNvPr id="130" name="Google Shape;130;p9"/>
          <p:cNvSpPr/>
          <p:nvPr>
            <p:ph idx="2" type="pic"/>
          </p:nvPr>
        </p:nvSpPr>
        <p:spPr>
          <a:xfrm>
            <a:off x="0" y="558600"/>
            <a:ext cx="7179900" cy="4198800"/>
          </a:xfrm>
          <a:prstGeom prst="rect">
            <a:avLst/>
          </a:prstGeom>
          <a:noFill/>
          <a:ln cap="flat" cmpd="sng" w="76200">
            <a:solidFill>
              <a:schemeClr val="lt1"/>
            </a:solidFill>
            <a:prstDash val="solid"/>
            <a:round/>
            <a:headEnd len="sm" w="sm" type="none"/>
            <a:tailEnd len="sm" w="sm" type="none"/>
          </a:ln>
        </p:spPr>
      </p:sp>
      <p:sp>
        <p:nvSpPr>
          <p:cNvPr id="131" name="Google Shape;131;p9"/>
          <p:cNvSpPr/>
          <p:nvPr>
            <p:ph idx="3" type="pic"/>
          </p:nvPr>
        </p:nvSpPr>
        <p:spPr>
          <a:xfrm>
            <a:off x="10637050" y="5529625"/>
            <a:ext cx="7650900" cy="4198800"/>
          </a:xfrm>
          <a:prstGeom prst="rect">
            <a:avLst/>
          </a:prstGeom>
          <a:noFill/>
          <a:ln cap="flat" cmpd="sng" w="76200">
            <a:solidFill>
              <a:schemeClr val="lt1"/>
            </a:solidFill>
            <a:prstDash val="solid"/>
            <a:round/>
            <a:headEnd len="sm" w="sm" type="none"/>
            <a:tailEnd len="sm" w="sm" type="none"/>
          </a:ln>
        </p:spPr>
      </p:sp>
      <p:sp>
        <p:nvSpPr>
          <p:cNvPr id="132" name="Google Shape;132;p9"/>
          <p:cNvSpPr/>
          <p:nvPr>
            <p:ph idx="4" type="pic"/>
          </p:nvPr>
        </p:nvSpPr>
        <p:spPr>
          <a:xfrm>
            <a:off x="6316000" y="2662175"/>
            <a:ext cx="5182200" cy="5182200"/>
          </a:xfrm>
          <a:prstGeom prst="ellipse">
            <a:avLst/>
          </a:prstGeom>
          <a:noFill/>
          <a:ln cap="flat" cmpd="sng" w="76200">
            <a:solidFill>
              <a:schemeClr val="lt1"/>
            </a:solidFill>
            <a:prstDash val="solid"/>
            <a:round/>
            <a:headEnd len="sm" w="sm" type="none"/>
            <a:tailEnd len="sm" w="sm" type="none"/>
          </a:ln>
        </p:spPr>
      </p:sp>
      <p:sp>
        <p:nvSpPr>
          <p:cNvPr id="133" name="Google Shape;133;p9"/>
          <p:cNvSpPr/>
          <p:nvPr/>
        </p:nvSpPr>
        <p:spPr>
          <a:xfrm rot="771303">
            <a:off x="4899868" y="7884493"/>
            <a:ext cx="4786287" cy="2271311"/>
          </a:xfrm>
          <a:custGeom>
            <a:rect b="b" l="l" r="r" t="t"/>
            <a:pathLst>
              <a:path extrusionOk="0" h="2271162" w="4785973">
                <a:moveTo>
                  <a:pt x="0" y="0"/>
                </a:moveTo>
                <a:lnTo>
                  <a:pt x="4785973" y="0"/>
                </a:lnTo>
                <a:lnTo>
                  <a:pt x="4785973" y="2271162"/>
                </a:lnTo>
                <a:lnTo>
                  <a:pt x="0" y="2271162"/>
                </a:lnTo>
                <a:lnTo>
                  <a:pt x="0" y="0"/>
                </a:lnTo>
                <a:close/>
              </a:path>
            </a:pathLst>
          </a:custGeom>
          <a:blipFill rotWithShape="1">
            <a:blip r:embed="rId2">
              <a:alphaModFix/>
            </a:blip>
            <a:stretch>
              <a:fillRect b="0" l="0" r="0" t="0"/>
            </a:stretch>
          </a:blipFill>
          <a:ln>
            <a:noFill/>
          </a:ln>
        </p:spPr>
      </p:sp>
      <p:sp>
        <p:nvSpPr>
          <p:cNvPr id="134" name="Google Shape;134;p9"/>
          <p:cNvSpPr/>
          <p:nvPr/>
        </p:nvSpPr>
        <p:spPr>
          <a:xfrm rot="-683654">
            <a:off x="688779" y="3982131"/>
            <a:ext cx="1597866" cy="1630476"/>
          </a:xfrm>
          <a:custGeom>
            <a:rect b="b" l="l" r="r" t="t"/>
            <a:pathLst>
              <a:path extrusionOk="0" h="1630960" w="1598341">
                <a:moveTo>
                  <a:pt x="0" y="0"/>
                </a:moveTo>
                <a:lnTo>
                  <a:pt x="1598341" y="0"/>
                </a:lnTo>
                <a:lnTo>
                  <a:pt x="1598341" y="1630960"/>
                </a:lnTo>
                <a:lnTo>
                  <a:pt x="0" y="1630960"/>
                </a:lnTo>
                <a:lnTo>
                  <a:pt x="0" y="0"/>
                </a:lnTo>
                <a:close/>
              </a:path>
            </a:pathLst>
          </a:custGeom>
          <a:blipFill rotWithShape="1">
            <a:blip r:embed="rId3">
              <a:alphaModFix/>
            </a:blip>
            <a:stretch>
              <a:fillRect b="0" l="0" r="0" t="0"/>
            </a:stretch>
          </a:blipFill>
          <a:ln>
            <a:noFill/>
          </a:ln>
        </p:spPr>
      </p:sp>
      <p:sp>
        <p:nvSpPr>
          <p:cNvPr id="135" name="Google Shape;135;p9"/>
          <p:cNvSpPr/>
          <p:nvPr/>
        </p:nvSpPr>
        <p:spPr>
          <a:xfrm>
            <a:off x="15370225" y="7628503"/>
            <a:ext cx="2917775" cy="1607429"/>
          </a:xfrm>
          <a:custGeom>
            <a:rect b="b" l="l" r="r" t="t"/>
            <a:pathLst>
              <a:path extrusionOk="0" h="1607429" w="2917775">
                <a:moveTo>
                  <a:pt x="0" y="0"/>
                </a:moveTo>
                <a:lnTo>
                  <a:pt x="2917775" y="0"/>
                </a:lnTo>
                <a:lnTo>
                  <a:pt x="2917775" y="1607429"/>
                </a:lnTo>
                <a:lnTo>
                  <a:pt x="0" y="1607429"/>
                </a:lnTo>
                <a:lnTo>
                  <a:pt x="0" y="0"/>
                </a:lnTo>
                <a:close/>
              </a:path>
            </a:pathLst>
          </a:custGeom>
          <a:blipFill rotWithShape="1">
            <a:blip r:embed="rId4">
              <a:alphaModFix/>
            </a:blip>
            <a:stretch>
              <a:fillRect b="0" l="0" r="0" t="0"/>
            </a:stretch>
          </a:blipFill>
          <a:ln>
            <a:noFill/>
          </a:ln>
        </p:spPr>
      </p:sp>
      <p:grpSp>
        <p:nvGrpSpPr>
          <p:cNvPr id="136" name="Google Shape;136;p9"/>
          <p:cNvGrpSpPr/>
          <p:nvPr/>
        </p:nvGrpSpPr>
        <p:grpSpPr>
          <a:xfrm>
            <a:off x="4709235" y="888325"/>
            <a:ext cx="2229109" cy="1907099"/>
            <a:chOff x="23" y="1"/>
            <a:chExt cx="2972145" cy="2542799"/>
          </a:xfrm>
        </p:grpSpPr>
        <p:grpSp>
          <p:nvGrpSpPr>
            <p:cNvPr id="137" name="Google Shape;137;p9"/>
            <p:cNvGrpSpPr/>
            <p:nvPr/>
          </p:nvGrpSpPr>
          <p:grpSpPr>
            <a:xfrm rot="593817">
              <a:off x="162457" y="211734"/>
              <a:ext cx="2647277" cy="2119333"/>
              <a:chOff x="0" y="0"/>
              <a:chExt cx="876864" cy="701992"/>
            </a:xfrm>
          </p:grpSpPr>
          <p:sp>
            <p:nvSpPr>
              <p:cNvPr id="138" name="Google Shape;138;p9"/>
              <p:cNvSpPr/>
              <p:nvPr/>
            </p:nvSpPr>
            <p:spPr>
              <a:xfrm>
                <a:off x="0" y="0"/>
                <a:ext cx="876864" cy="701992"/>
              </a:xfrm>
              <a:custGeom>
                <a:rect b="b" l="l" r="r" t="t"/>
                <a:pathLst>
                  <a:path extrusionOk="0" h="701992" w="876864">
                    <a:moveTo>
                      <a:pt x="438432" y="0"/>
                    </a:moveTo>
                    <a:lnTo>
                      <a:pt x="480966" y="28801"/>
                    </a:lnTo>
                    <a:lnTo>
                      <a:pt x="530089" y="7670"/>
                    </a:lnTo>
                    <a:lnTo>
                      <a:pt x="564172" y="42883"/>
                    </a:lnTo>
                    <a:lnTo>
                      <a:pt x="617741" y="30345"/>
                    </a:lnTo>
                    <a:lnTo>
                      <a:pt x="641882" y="70430"/>
                    </a:lnTo>
                    <a:lnTo>
                      <a:pt x="697555" y="67034"/>
                    </a:lnTo>
                    <a:lnTo>
                      <a:pt x="710703" y="110240"/>
                    </a:lnTo>
                    <a:lnTo>
                      <a:pt x="766045" y="116134"/>
                    </a:lnTo>
                    <a:lnTo>
                      <a:pt x="767622" y="160572"/>
                    </a:lnTo>
                    <a:lnTo>
                      <a:pt x="820217" y="175498"/>
                    </a:lnTo>
                    <a:lnTo>
                      <a:pt x="810155" y="219226"/>
                    </a:lnTo>
                    <a:lnTo>
                      <a:pt x="857702" y="242533"/>
                    </a:lnTo>
                    <a:lnTo>
                      <a:pt x="836442" y="283639"/>
                    </a:lnTo>
                    <a:lnTo>
                      <a:pt x="876864" y="314307"/>
                    </a:lnTo>
                    <a:lnTo>
                      <a:pt x="845334" y="350996"/>
                    </a:lnTo>
                    <a:lnTo>
                      <a:pt x="876864" y="387685"/>
                    </a:lnTo>
                    <a:lnTo>
                      <a:pt x="836442" y="418353"/>
                    </a:lnTo>
                    <a:lnTo>
                      <a:pt x="857702" y="459459"/>
                    </a:lnTo>
                    <a:lnTo>
                      <a:pt x="810155" y="482767"/>
                    </a:lnTo>
                    <a:lnTo>
                      <a:pt x="820217" y="526494"/>
                    </a:lnTo>
                    <a:lnTo>
                      <a:pt x="767622" y="541420"/>
                    </a:lnTo>
                    <a:lnTo>
                      <a:pt x="766045" y="585859"/>
                    </a:lnTo>
                    <a:lnTo>
                      <a:pt x="710703" y="591752"/>
                    </a:lnTo>
                    <a:lnTo>
                      <a:pt x="697555" y="634957"/>
                    </a:lnTo>
                    <a:lnTo>
                      <a:pt x="641882" y="631561"/>
                    </a:lnTo>
                    <a:lnTo>
                      <a:pt x="617741" y="671647"/>
                    </a:lnTo>
                    <a:lnTo>
                      <a:pt x="564172" y="659109"/>
                    </a:lnTo>
                    <a:lnTo>
                      <a:pt x="530089" y="694322"/>
                    </a:lnTo>
                    <a:lnTo>
                      <a:pt x="480966" y="673191"/>
                    </a:lnTo>
                    <a:lnTo>
                      <a:pt x="438432" y="701992"/>
                    </a:lnTo>
                    <a:lnTo>
                      <a:pt x="395899" y="673191"/>
                    </a:lnTo>
                    <a:lnTo>
                      <a:pt x="346775" y="694322"/>
                    </a:lnTo>
                    <a:lnTo>
                      <a:pt x="312692" y="659109"/>
                    </a:lnTo>
                    <a:lnTo>
                      <a:pt x="259123" y="671647"/>
                    </a:lnTo>
                    <a:lnTo>
                      <a:pt x="234982" y="631561"/>
                    </a:lnTo>
                    <a:lnTo>
                      <a:pt x="179309" y="634957"/>
                    </a:lnTo>
                    <a:lnTo>
                      <a:pt x="166162" y="591752"/>
                    </a:lnTo>
                    <a:lnTo>
                      <a:pt x="110819" y="585859"/>
                    </a:lnTo>
                    <a:lnTo>
                      <a:pt x="109242" y="541420"/>
                    </a:lnTo>
                    <a:lnTo>
                      <a:pt x="56647" y="526494"/>
                    </a:lnTo>
                    <a:lnTo>
                      <a:pt x="66709" y="482767"/>
                    </a:lnTo>
                    <a:lnTo>
                      <a:pt x="19162" y="459459"/>
                    </a:lnTo>
                    <a:lnTo>
                      <a:pt x="40422" y="418353"/>
                    </a:lnTo>
                    <a:lnTo>
                      <a:pt x="0" y="387685"/>
                    </a:lnTo>
                    <a:lnTo>
                      <a:pt x="31530" y="350996"/>
                    </a:lnTo>
                    <a:lnTo>
                      <a:pt x="0" y="314307"/>
                    </a:lnTo>
                    <a:lnTo>
                      <a:pt x="40422" y="283639"/>
                    </a:lnTo>
                    <a:lnTo>
                      <a:pt x="19162" y="242533"/>
                    </a:lnTo>
                    <a:lnTo>
                      <a:pt x="66709" y="219226"/>
                    </a:lnTo>
                    <a:lnTo>
                      <a:pt x="56647" y="175498"/>
                    </a:lnTo>
                    <a:lnTo>
                      <a:pt x="109242" y="160572"/>
                    </a:lnTo>
                    <a:lnTo>
                      <a:pt x="110819" y="116134"/>
                    </a:lnTo>
                    <a:lnTo>
                      <a:pt x="166162" y="110240"/>
                    </a:lnTo>
                    <a:lnTo>
                      <a:pt x="179309" y="67034"/>
                    </a:lnTo>
                    <a:lnTo>
                      <a:pt x="234982" y="70430"/>
                    </a:lnTo>
                    <a:lnTo>
                      <a:pt x="259123" y="30345"/>
                    </a:lnTo>
                    <a:lnTo>
                      <a:pt x="312692" y="42883"/>
                    </a:lnTo>
                    <a:lnTo>
                      <a:pt x="346775" y="7670"/>
                    </a:lnTo>
                    <a:lnTo>
                      <a:pt x="395899" y="28801"/>
                    </a:lnTo>
                    <a:lnTo>
                      <a:pt x="438432" y="0"/>
                    </a:lnTo>
                    <a:close/>
                  </a:path>
                </a:pathLst>
              </a:custGeom>
              <a:solidFill>
                <a:srgbClr val="FFFFFF"/>
              </a:solidFill>
              <a:ln cap="sq" cmpd="sng" w="38100">
                <a:solidFill>
                  <a:srgbClr val="FF00CE"/>
                </a:solidFill>
                <a:prstDash val="solid"/>
                <a:miter lim="8000"/>
                <a:headEnd len="sm" w="sm" type="none"/>
                <a:tailEnd len="sm" w="sm" type="none"/>
              </a:ln>
            </p:spPr>
          </p:sp>
          <p:sp>
            <p:nvSpPr>
              <p:cNvPr id="139" name="Google Shape;139;p9"/>
              <p:cNvSpPr txBox="1"/>
              <p:nvPr/>
            </p:nvSpPr>
            <p:spPr>
              <a:xfrm>
                <a:off x="164412" y="93524"/>
                <a:ext cx="548100" cy="476700"/>
              </a:xfrm>
              <a:prstGeom prst="rect">
                <a:avLst/>
              </a:prstGeom>
              <a:noFill/>
              <a:ln>
                <a:noFill/>
              </a:ln>
            </p:spPr>
            <p:txBody>
              <a:bodyPr anchorCtr="0" anchor="ctr" bIns="32975" lIns="32975" spcFirstLastPara="1" rIns="32975" wrap="square" tIns="3297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0" name="Google Shape;140;p9"/>
            <p:cNvSpPr txBox="1"/>
            <p:nvPr/>
          </p:nvSpPr>
          <p:spPr>
            <a:xfrm rot="666202">
              <a:off x="485054" y="1052184"/>
              <a:ext cx="2056291" cy="373015"/>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US" sz="1818" u="none" cap="none" strike="noStrike">
                  <a:solidFill>
                    <a:srgbClr val="FF00CE"/>
                  </a:solidFill>
                  <a:latin typeface="Press Start 2P"/>
                  <a:ea typeface="Press Start 2P"/>
                  <a:cs typeface="Press Start 2P"/>
                  <a:sym typeface="Press Start 2P"/>
                </a:rPr>
                <a:t>GORG!</a:t>
              </a:r>
              <a:endParaRPr/>
            </a:p>
          </p:txBody>
        </p:sp>
      </p:grpSp>
      <p:pic>
        <p:nvPicPr>
          <p:cNvPr id="141" name="Google Shape;141;p9"/>
          <p:cNvPicPr preferRelativeResize="0"/>
          <p:nvPr/>
        </p:nvPicPr>
        <p:blipFill>
          <a:blip r:embed="rId5">
            <a:alphaModFix/>
          </a:blip>
          <a:stretch>
            <a:fillRect/>
          </a:stretch>
        </p:blipFill>
        <p:spPr>
          <a:xfrm>
            <a:off x="11726025" y="-459698"/>
            <a:ext cx="2917774" cy="2229374"/>
          </a:xfrm>
          <a:prstGeom prst="rect">
            <a:avLst/>
          </a:prstGeom>
          <a:noFill/>
          <a:ln>
            <a:noFill/>
          </a:ln>
        </p:spPr>
      </p:pic>
      <p:sp>
        <p:nvSpPr>
          <p:cNvPr id="142" name="Google Shape;142;p9"/>
          <p:cNvSpPr/>
          <p:nvPr/>
        </p:nvSpPr>
        <p:spPr>
          <a:xfrm rot="1084339">
            <a:off x="7470578" y="1493428"/>
            <a:ext cx="3343344" cy="2328184"/>
          </a:xfrm>
          <a:custGeom>
            <a:rect b="b" l="l" r="r" t="t"/>
            <a:pathLst>
              <a:path extrusionOk="0" h="2329815" w="3345687">
                <a:moveTo>
                  <a:pt x="0" y="0"/>
                </a:moveTo>
                <a:lnTo>
                  <a:pt x="3345687" y="0"/>
                </a:lnTo>
                <a:lnTo>
                  <a:pt x="3345687" y="2329815"/>
                </a:lnTo>
                <a:lnTo>
                  <a:pt x="0" y="2329815"/>
                </a:lnTo>
                <a:lnTo>
                  <a:pt x="0" y="0"/>
                </a:lnTo>
                <a:close/>
              </a:path>
            </a:pathLst>
          </a:custGeom>
          <a:blipFill rotWithShape="1">
            <a:blip r:embed="rId6">
              <a:alphaModFix/>
            </a:blip>
            <a:stretch>
              <a:fillRect b="0" l="0" r="0" t="0"/>
            </a:stretch>
          </a:blipFill>
          <a:ln>
            <a:noFill/>
          </a:ln>
        </p:spPr>
      </p:sp>
      <p:pic>
        <p:nvPicPr>
          <p:cNvPr id="143" name="Google Shape;143;p9"/>
          <p:cNvPicPr preferRelativeResize="0"/>
          <p:nvPr/>
        </p:nvPicPr>
        <p:blipFill>
          <a:blip r:embed="rId7">
            <a:alphaModFix/>
          </a:blip>
          <a:stretch>
            <a:fillRect/>
          </a:stretch>
        </p:blipFill>
        <p:spPr>
          <a:xfrm flipH="1">
            <a:off x="9269350" y="6714337"/>
            <a:ext cx="2456675" cy="2048775"/>
          </a:xfrm>
          <a:prstGeom prst="rect">
            <a:avLst/>
          </a:prstGeom>
          <a:noFill/>
          <a:ln>
            <a:noFill/>
          </a:ln>
        </p:spPr>
      </p:pic>
      <p:sp>
        <p:nvSpPr>
          <p:cNvPr id="144" name="Google Shape;144;p9"/>
          <p:cNvSpPr txBox="1"/>
          <p:nvPr>
            <p:ph type="title"/>
          </p:nvPr>
        </p:nvSpPr>
        <p:spPr>
          <a:xfrm>
            <a:off x="979450" y="6388200"/>
            <a:ext cx="5958900" cy="3340200"/>
          </a:xfrm>
          <a:prstGeom prst="rect">
            <a:avLst/>
          </a:prstGeom>
        </p:spPr>
        <p:txBody>
          <a:bodyPr anchorCtr="0" anchor="t" bIns="45700" lIns="91425" spcFirstLastPara="1" rIns="91425" wrap="square" tIns="45700">
            <a:normAutofit/>
          </a:bodyPr>
          <a:lstStyle>
            <a:lvl1pPr lvl="0" algn="l">
              <a:spcBef>
                <a:spcPts val="0"/>
              </a:spcBef>
              <a:spcAft>
                <a:spcPts val="0"/>
              </a:spcAft>
              <a:buSzPts val="8750"/>
              <a:buNone/>
              <a:defRPr/>
            </a:lvl1pPr>
            <a:lvl2pPr lvl="1">
              <a:spcBef>
                <a:spcPts val="0"/>
              </a:spcBef>
              <a:spcAft>
                <a:spcPts val="0"/>
              </a:spcAft>
              <a:buSzPts val="8750"/>
              <a:buNone/>
              <a:defRPr/>
            </a:lvl2pPr>
            <a:lvl3pPr lvl="2">
              <a:spcBef>
                <a:spcPts val="0"/>
              </a:spcBef>
              <a:spcAft>
                <a:spcPts val="0"/>
              </a:spcAft>
              <a:buSzPts val="8750"/>
              <a:buNone/>
              <a:defRPr/>
            </a:lvl3pPr>
            <a:lvl4pPr lvl="3">
              <a:spcBef>
                <a:spcPts val="0"/>
              </a:spcBef>
              <a:spcAft>
                <a:spcPts val="0"/>
              </a:spcAft>
              <a:buSzPts val="8750"/>
              <a:buNone/>
              <a:defRPr/>
            </a:lvl4pPr>
            <a:lvl5pPr lvl="4">
              <a:spcBef>
                <a:spcPts val="0"/>
              </a:spcBef>
              <a:spcAft>
                <a:spcPts val="0"/>
              </a:spcAft>
              <a:buSzPts val="8750"/>
              <a:buNone/>
              <a:defRPr/>
            </a:lvl5pPr>
            <a:lvl6pPr lvl="5">
              <a:spcBef>
                <a:spcPts val="0"/>
              </a:spcBef>
              <a:spcAft>
                <a:spcPts val="0"/>
              </a:spcAft>
              <a:buSzPts val="8750"/>
              <a:buNone/>
              <a:defRPr/>
            </a:lvl6pPr>
            <a:lvl7pPr lvl="6">
              <a:spcBef>
                <a:spcPts val="0"/>
              </a:spcBef>
              <a:spcAft>
                <a:spcPts val="0"/>
              </a:spcAft>
              <a:buSzPts val="8750"/>
              <a:buNone/>
              <a:defRPr/>
            </a:lvl7pPr>
            <a:lvl8pPr lvl="7">
              <a:spcBef>
                <a:spcPts val="0"/>
              </a:spcBef>
              <a:spcAft>
                <a:spcPts val="0"/>
              </a:spcAft>
              <a:buSzPts val="8750"/>
              <a:buNone/>
              <a:defRPr/>
            </a:lvl8pPr>
            <a:lvl9pPr lvl="8">
              <a:spcBef>
                <a:spcPts val="0"/>
              </a:spcBef>
              <a:spcAft>
                <a:spcPts val="0"/>
              </a:spcAft>
              <a:buSzPts val="8750"/>
              <a:buNone/>
              <a:defRPr/>
            </a:lvl9pPr>
          </a:lstStyle>
          <a:p/>
        </p:txBody>
      </p:sp>
      <p:sp>
        <p:nvSpPr>
          <p:cNvPr id="145" name="Google Shape;145;p9"/>
          <p:cNvSpPr txBox="1"/>
          <p:nvPr>
            <p:ph idx="1" type="body"/>
          </p:nvPr>
        </p:nvSpPr>
        <p:spPr>
          <a:xfrm>
            <a:off x="12008875" y="1895525"/>
            <a:ext cx="5171700" cy="2861700"/>
          </a:xfrm>
          <a:prstGeom prst="rect">
            <a:avLst/>
          </a:prstGeom>
        </p:spPr>
        <p:txBody>
          <a:bodyPr anchorCtr="0" anchor="t" bIns="45700" lIns="91425" spcFirstLastPara="1" rIns="91425" wrap="square" tIns="45700">
            <a:normAutofit/>
          </a:bodyPr>
          <a:lstStyle>
            <a:lvl1pPr indent="-361950" lvl="0" marL="457200" rtl="0" algn="r">
              <a:spcBef>
                <a:spcPts val="640"/>
              </a:spcBef>
              <a:spcAft>
                <a:spcPts val="0"/>
              </a:spcAft>
              <a:buSzPts val="2100"/>
              <a:buChar char="•"/>
              <a:defRPr/>
            </a:lvl1pPr>
            <a:lvl2pPr indent="-361950" lvl="1" marL="914400" rtl="0" algn="r">
              <a:spcBef>
                <a:spcPts val="560"/>
              </a:spcBef>
              <a:spcAft>
                <a:spcPts val="0"/>
              </a:spcAft>
              <a:buSzPts val="2100"/>
              <a:buChar char="–"/>
              <a:defRPr/>
            </a:lvl2pPr>
            <a:lvl3pPr indent="-361950" lvl="2" marL="1371600" rtl="0" algn="r">
              <a:spcBef>
                <a:spcPts val="480"/>
              </a:spcBef>
              <a:spcAft>
                <a:spcPts val="0"/>
              </a:spcAft>
              <a:buSzPts val="2100"/>
              <a:buChar char="•"/>
              <a:defRPr/>
            </a:lvl3pPr>
            <a:lvl4pPr indent="-361950" lvl="3" marL="1828800" rtl="0" algn="r">
              <a:spcBef>
                <a:spcPts val="400"/>
              </a:spcBef>
              <a:spcAft>
                <a:spcPts val="0"/>
              </a:spcAft>
              <a:buSzPts val="2100"/>
              <a:buChar char="–"/>
              <a:defRPr/>
            </a:lvl4pPr>
            <a:lvl5pPr indent="-361950" lvl="4" marL="2286000" rtl="0" algn="r">
              <a:spcBef>
                <a:spcPts val="400"/>
              </a:spcBef>
              <a:spcAft>
                <a:spcPts val="0"/>
              </a:spcAft>
              <a:buSzPts val="2100"/>
              <a:buChar char="»"/>
              <a:defRPr/>
            </a:lvl5pPr>
            <a:lvl6pPr indent="-361950" lvl="5" marL="2743200" rtl="0" algn="r">
              <a:spcBef>
                <a:spcPts val="400"/>
              </a:spcBef>
              <a:spcAft>
                <a:spcPts val="0"/>
              </a:spcAft>
              <a:buSzPts val="2100"/>
              <a:buChar char="•"/>
              <a:defRPr/>
            </a:lvl6pPr>
            <a:lvl7pPr indent="-361950" lvl="6" marL="3200400" rtl="0" algn="r">
              <a:spcBef>
                <a:spcPts val="400"/>
              </a:spcBef>
              <a:spcAft>
                <a:spcPts val="0"/>
              </a:spcAft>
              <a:buSzPts val="2100"/>
              <a:buChar char="•"/>
              <a:defRPr/>
            </a:lvl7pPr>
            <a:lvl8pPr indent="-361950" lvl="7" marL="3657600" rtl="0" algn="r">
              <a:spcBef>
                <a:spcPts val="400"/>
              </a:spcBef>
              <a:spcAft>
                <a:spcPts val="0"/>
              </a:spcAft>
              <a:buSzPts val="2100"/>
              <a:buChar char="•"/>
              <a:defRPr/>
            </a:lvl8pPr>
            <a:lvl9pPr indent="-361950" lvl="8" marL="4114800" rtl="0" algn="r">
              <a:spcBef>
                <a:spcPts val="400"/>
              </a:spcBef>
              <a:spcAft>
                <a:spcPts val="0"/>
              </a:spcAft>
              <a:buSzPts val="21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9">
  <p:cSld name="CUSTOM_8">
    <p:spTree>
      <p:nvGrpSpPr>
        <p:cNvPr id="146" name="Shape 146"/>
        <p:cNvGrpSpPr/>
        <p:nvPr/>
      </p:nvGrpSpPr>
      <p:grpSpPr>
        <a:xfrm>
          <a:off x="0" y="0"/>
          <a:ext cx="0" cy="0"/>
          <a:chOff x="0" y="0"/>
          <a:chExt cx="0" cy="0"/>
        </a:xfrm>
      </p:grpSpPr>
      <p:sp>
        <p:nvSpPr>
          <p:cNvPr id="147" name="Google Shape;147;p10"/>
          <p:cNvSpPr/>
          <p:nvPr/>
        </p:nvSpPr>
        <p:spPr>
          <a:xfrm>
            <a:off x="836268" y="0"/>
            <a:ext cx="16615463" cy="10287000"/>
          </a:xfrm>
          <a:custGeom>
            <a:rect b="b" l="l" r="r" t="t"/>
            <a:pathLst>
              <a:path extrusionOk="0" h="10287000" w="16615463">
                <a:moveTo>
                  <a:pt x="0" y="0"/>
                </a:moveTo>
                <a:lnTo>
                  <a:pt x="16615464" y="0"/>
                </a:lnTo>
                <a:lnTo>
                  <a:pt x="16615464" y="10287000"/>
                </a:lnTo>
                <a:lnTo>
                  <a:pt x="0" y="10287000"/>
                </a:lnTo>
                <a:lnTo>
                  <a:pt x="0" y="0"/>
                </a:lnTo>
                <a:close/>
              </a:path>
            </a:pathLst>
          </a:custGeom>
          <a:blipFill rotWithShape="1">
            <a:blip r:embed="rId2">
              <a:alphaModFix/>
            </a:blip>
            <a:stretch>
              <a:fillRect b="-7528" l="-4508" r="-1559" t="-9689"/>
            </a:stretch>
          </a:blipFill>
          <a:ln>
            <a:noFill/>
          </a:ln>
        </p:spPr>
      </p:sp>
      <p:grpSp>
        <p:nvGrpSpPr>
          <p:cNvPr id="148" name="Google Shape;148;p10"/>
          <p:cNvGrpSpPr/>
          <p:nvPr/>
        </p:nvGrpSpPr>
        <p:grpSpPr>
          <a:xfrm>
            <a:off x="346971" y="3148847"/>
            <a:ext cx="5255387" cy="3424497"/>
            <a:chOff x="0" y="0"/>
            <a:chExt cx="720370" cy="469405"/>
          </a:xfrm>
        </p:grpSpPr>
        <p:sp>
          <p:nvSpPr>
            <p:cNvPr id="149" name="Google Shape;149;p10"/>
            <p:cNvSpPr/>
            <p:nvPr/>
          </p:nvSpPr>
          <p:spPr>
            <a:xfrm>
              <a:off x="0" y="0"/>
              <a:ext cx="720370" cy="469405"/>
            </a:xfrm>
            <a:custGeom>
              <a:rect b="b" l="l" r="r" t="t"/>
              <a:pathLst>
                <a:path extrusionOk="0" h="469405" w="720370">
                  <a:moveTo>
                    <a:pt x="360185" y="0"/>
                  </a:moveTo>
                  <a:lnTo>
                    <a:pt x="395127" y="19259"/>
                  </a:lnTo>
                  <a:lnTo>
                    <a:pt x="435484" y="5129"/>
                  </a:lnTo>
                  <a:lnTo>
                    <a:pt x="463484" y="28675"/>
                  </a:lnTo>
                  <a:lnTo>
                    <a:pt x="507493" y="20291"/>
                  </a:lnTo>
                  <a:lnTo>
                    <a:pt x="527325" y="47095"/>
                  </a:lnTo>
                  <a:lnTo>
                    <a:pt x="573062" y="44824"/>
                  </a:lnTo>
                  <a:lnTo>
                    <a:pt x="583863" y="73715"/>
                  </a:lnTo>
                  <a:lnTo>
                    <a:pt x="629328" y="77656"/>
                  </a:lnTo>
                  <a:lnTo>
                    <a:pt x="630624" y="107370"/>
                  </a:lnTo>
                  <a:lnTo>
                    <a:pt x="673833" y="117351"/>
                  </a:lnTo>
                  <a:lnTo>
                    <a:pt x="665566" y="146591"/>
                  </a:lnTo>
                  <a:lnTo>
                    <a:pt x="704627" y="162176"/>
                  </a:lnTo>
                  <a:lnTo>
                    <a:pt x="687162" y="189662"/>
                  </a:lnTo>
                  <a:lnTo>
                    <a:pt x="720370" y="210169"/>
                  </a:lnTo>
                  <a:lnTo>
                    <a:pt x="694467" y="234702"/>
                  </a:lnTo>
                  <a:lnTo>
                    <a:pt x="720370" y="259235"/>
                  </a:lnTo>
                  <a:lnTo>
                    <a:pt x="687162" y="279742"/>
                  </a:lnTo>
                  <a:lnTo>
                    <a:pt x="704627" y="307229"/>
                  </a:lnTo>
                  <a:lnTo>
                    <a:pt x="665566" y="322814"/>
                  </a:lnTo>
                  <a:lnTo>
                    <a:pt x="673833" y="352053"/>
                  </a:lnTo>
                  <a:lnTo>
                    <a:pt x="630624" y="362034"/>
                  </a:lnTo>
                  <a:lnTo>
                    <a:pt x="629328" y="391749"/>
                  </a:lnTo>
                  <a:lnTo>
                    <a:pt x="583863" y="395690"/>
                  </a:lnTo>
                  <a:lnTo>
                    <a:pt x="573062" y="424580"/>
                  </a:lnTo>
                  <a:lnTo>
                    <a:pt x="527325" y="422309"/>
                  </a:lnTo>
                  <a:lnTo>
                    <a:pt x="507493" y="449114"/>
                  </a:lnTo>
                  <a:lnTo>
                    <a:pt x="463484" y="440730"/>
                  </a:lnTo>
                  <a:lnTo>
                    <a:pt x="435484" y="464276"/>
                  </a:lnTo>
                  <a:lnTo>
                    <a:pt x="395127" y="450146"/>
                  </a:lnTo>
                  <a:lnTo>
                    <a:pt x="360185" y="469405"/>
                  </a:lnTo>
                  <a:lnTo>
                    <a:pt x="325242" y="450146"/>
                  </a:lnTo>
                  <a:lnTo>
                    <a:pt x="284886" y="464276"/>
                  </a:lnTo>
                  <a:lnTo>
                    <a:pt x="256886" y="440730"/>
                  </a:lnTo>
                  <a:lnTo>
                    <a:pt x="212877" y="449114"/>
                  </a:lnTo>
                  <a:lnTo>
                    <a:pt x="193044" y="422309"/>
                  </a:lnTo>
                  <a:lnTo>
                    <a:pt x="147308" y="424580"/>
                  </a:lnTo>
                  <a:lnTo>
                    <a:pt x="136507" y="395690"/>
                  </a:lnTo>
                  <a:lnTo>
                    <a:pt x="91041" y="391749"/>
                  </a:lnTo>
                  <a:lnTo>
                    <a:pt x="89745" y="362034"/>
                  </a:lnTo>
                  <a:lnTo>
                    <a:pt x="46537" y="352053"/>
                  </a:lnTo>
                  <a:lnTo>
                    <a:pt x="54803" y="322814"/>
                  </a:lnTo>
                  <a:lnTo>
                    <a:pt x="15742" y="307229"/>
                  </a:lnTo>
                  <a:lnTo>
                    <a:pt x="33208" y="279742"/>
                  </a:lnTo>
                  <a:lnTo>
                    <a:pt x="0" y="259235"/>
                  </a:lnTo>
                  <a:lnTo>
                    <a:pt x="25903" y="234702"/>
                  </a:lnTo>
                  <a:lnTo>
                    <a:pt x="0" y="210169"/>
                  </a:lnTo>
                  <a:lnTo>
                    <a:pt x="33208" y="189662"/>
                  </a:lnTo>
                  <a:lnTo>
                    <a:pt x="15742" y="162176"/>
                  </a:lnTo>
                  <a:lnTo>
                    <a:pt x="54803" y="146591"/>
                  </a:lnTo>
                  <a:lnTo>
                    <a:pt x="46537" y="117351"/>
                  </a:lnTo>
                  <a:lnTo>
                    <a:pt x="89745" y="107370"/>
                  </a:lnTo>
                  <a:lnTo>
                    <a:pt x="91041" y="77656"/>
                  </a:lnTo>
                  <a:lnTo>
                    <a:pt x="136507" y="73715"/>
                  </a:lnTo>
                  <a:lnTo>
                    <a:pt x="147308" y="44824"/>
                  </a:lnTo>
                  <a:lnTo>
                    <a:pt x="193044" y="47095"/>
                  </a:lnTo>
                  <a:lnTo>
                    <a:pt x="212877" y="20291"/>
                  </a:lnTo>
                  <a:lnTo>
                    <a:pt x="256886" y="28675"/>
                  </a:lnTo>
                  <a:lnTo>
                    <a:pt x="284886" y="5129"/>
                  </a:lnTo>
                  <a:lnTo>
                    <a:pt x="325242" y="19259"/>
                  </a:lnTo>
                  <a:lnTo>
                    <a:pt x="360185" y="0"/>
                  </a:lnTo>
                  <a:close/>
                </a:path>
              </a:pathLst>
            </a:custGeom>
            <a:solidFill>
              <a:srgbClr val="FFFFFF"/>
            </a:solidFill>
            <a:ln cap="sq" cmpd="sng" w="38100">
              <a:solidFill>
                <a:srgbClr val="FF00CE"/>
              </a:solidFill>
              <a:prstDash val="solid"/>
              <a:miter lim="8000"/>
              <a:headEnd len="sm" w="sm" type="none"/>
              <a:tailEnd len="sm" w="sm" type="none"/>
            </a:ln>
          </p:spPr>
        </p:sp>
        <p:sp>
          <p:nvSpPr>
            <p:cNvPr id="150" name="Google Shape;150;p10"/>
            <p:cNvSpPr txBox="1"/>
            <p:nvPr/>
          </p:nvSpPr>
          <p:spPr>
            <a:xfrm>
              <a:off x="135069" y="49913"/>
              <a:ext cx="450300" cy="331500"/>
            </a:xfrm>
            <a:prstGeom prst="rect">
              <a:avLst/>
            </a:prstGeom>
            <a:noFill/>
            <a:ln>
              <a:noFill/>
            </a:ln>
          </p:spPr>
          <p:txBody>
            <a:bodyPr anchorCtr="0" anchor="ctr" bIns="32975" lIns="32975" spcFirstLastPara="1" rIns="32975" wrap="square" tIns="3297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1" name="Google Shape;151;p10"/>
          <p:cNvGrpSpPr/>
          <p:nvPr/>
        </p:nvGrpSpPr>
        <p:grpSpPr>
          <a:xfrm>
            <a:off x="6316392" y="6520905"/>
            <a:ext cx="5255387" cy="3424497"/>
            <a:chOff x="0" y="0"/>
            <a:chExt cx="720370" cy="469405"/>
          </a:xfrm>
        </p:grpSpPr>
        <p:sp>
          <p:nvSpPr>
            <p:cNvPr id="152" name="Google Shape;152;p10"/>
            <p:cNvSpPr/>
            <p:nvPr/>
          </p:nvSpPr>
          <p:spPr>
            <a:xfrm>
              <a:off x="0" y="0"/>
              <a:ext cx="720370" cy="469405"/>
            </a:xfrm>
            <a:custGeom>
              <a:rect b="b" l="l" r="r" t="t"/>
              <a:pathLst>
                <a:path extrusionOk="0" h="469405" w="720370">
                  <a:moveTo>
                    <a:pt x="360185" y="0"/>
                  </a:moveTo>
                  <a:lnTo>
                    <a:pt x="395127" y="19259"/>
                  </a:lnTo>
                  <a:lnTo>
                    <a:pt x="435484" y="5129"/>
                  </a:lnTo>
                  <a:lnTo>
                    <a:pt x="463484" y="28675"/>
                  </a:lnTo>
                  <a:lnTo>
                    <a:pt x="507493" y="20291"/>
                  </a:lnTo>
                  <a:lnTo>
                    <a:pt x="527325" y="47095"/>
                  </a:lnTo>
                  <a:lnTo>
                    <a:pt x="573062" y="44824"/>
                  </a:lnTo>
                  <a:lnTo>
                    <a:pt x="583863" y="73715"/>
                  </a:lnTo>
                  <a:lnTo>
                    <a:pt x="629328" y="77656"/>
                  </a:lnTo>
                  <a:lnTo>
                    <a:pt x="630624" y="107370"/>
                  </a:lnTo>
                  <a:lnTo>
                    <a:pt x="673833" y="117351"/>
                  </a:lnTo>
                  <a:lnTo>
                    <a:pt x="665566" y="146591"/>
                  </a:lnTo>
                  <a:lnTo>
                    <a:pt x="704627" y="162176"/>
                  </a:lnTo>
                  <a:lnTo>
                    <a:pt x="687162" y="189662"/>
                  </a:lnTo>
                  <a:lnTo>
                    <a:pt x="720370" y="210169"/>
                  </a:lnTo>
                  <a:lnTo>
                    <a:pt x="694467" y="234702"/>
                  </a:lnTo>
                  <a:lnTo>
                    <a:pt x="720370" y="259235"/>
                  </a:lnTo>
                  <a:lnTo>
                    <a:pt x="687162" y="279742"/>
                  </a:lnTo>
                  <a:lnTo>
                    <a:pt x="704627" y="307229"/>
                  </a:lnTo>
                  <a:lnTo>
                    <a:pt x="665566" y="322814"/>
                  </a:lnTo>
                  <a:lnTo>
                    <a:pt x="673833" y="352053"/>
                  </a:lnTo>
                  <a:lnTo>
                    <a:pt x="630624" y="362034"/>
                  </a:lnTo>
                  <a:lnTo>
                    <a:pt x="629328" y="391749"/>
                  </a:lnTo>
                  <a:lnTo>
                    <a:pt x="583863" y="395690"/>
                  </a:lnTo>
                  <a:lnTo>
                    <a:pt x="573062" y="424580"/>
                  </a:lnTo>
                  <a:lnTo>
                    <a:pt x="527325" y="422309"/>
                  </a:lnTo>
                  <a:lnTo>
                    <a:pt x="507493" y="449114"/>
                  </a:lnTo>
                  <a:lnTo>
                    <a:pt x="463484" y="440730"/>
                  </a:lnTo>
                  <a:lnTo>
                    <a:pt x="435484" y="464276"/>
                  </a:lnTo>
                  <a:lnTo>
                    <a:pt x="395127" y="450146"/>
                  </a:lnTo>
                  <a:lnTo>
                    <a:pt x="360185" y="469405"/>
                  </a:lnTo>
                  <a:lnTo>
                    <a:pt x="325242" y="450146"/>
                  </a:lnTo>
                  <a:lnTo>
                    <a:pt x="284886" y="464276"/>
                  </a:lnTo>
                  <a:lnTo>
                    <a:pt x="256886" y="440730"/>
                  </a:lnTo>
                  <a:lnTo>
                    <a:pt x="212877" y="449114"/>
                  </a:lnTo>
                  <a:lnTo>
                    <a:pt x="193044" y="422309"/>
                  </a:lnTo>
                  <a:lnTo>
                    <a:pt x="147308" y="424580"/>
                  </a:lnTo>
                  <a:lnTo>
                    <a:pt x="136507" y="395690"/>
                  </a:lnTo>
                  <a:lnTo>
                    <a:pt x="91041" y="391749"/>
                  </a:lnTo>
                  <a:lnTo>
                    <a:pt x="89745" y="362034"/>
                  </a:lnTo>
                  <a:lnTo>
                    <a:pt x="46537" y="352053"/>
                  </a:lnTo>
                  <a:lnTo>
                    <a:pt x="54803" y="322814"/>
                  </a:lnTo>
                  <a:lnTo>
                    <a:pt x="15742" y="307229"/>
                  </a:lnTo>
                  <a:lnTo>
                    <a:pt x="33208" y="279742"/>
                  </a:lnTo>
                  <a:lnTo>
                    <a:pt x="0" y="259235"/>
                  </a:lnTo>
                  <a:lnTo>
                    <a:pt x="25903" y="234702"/>
                  </a:lnTo>
                  <a:lnTo>
                    <a:pt x="0" y="210169"/>
                  </a:lnTo>
                  <a:lnTo>
                    <a:pt x="33208" y="189662"/>
                  </a:lnTo>
                  <a:lnTo>
                    <a:pt x="15742" y="162176"/>
                  </a:lnTo>
                  <a:lnTo>
                    <a:pt x="54803" y="146591"/>
                  </a:lnTo>
                  <a:lnTo>
                    <a:pt x="46537" y="117351"/>
                  </a:lnTo>
                  <a:lnTo>
                    <a:pt x="89745" y="107370"/>
                  </a:lnTo>
                  <a:lnTo>
                    <a:pt x="91041" y="77656"/>
                  </a:lnTo>
                  <a:lnTo>
                    <a:pt x="136507" y="73715"/>
                  </a:lnTo>
                  <a:lnTo>
                    <a:pt x="147308" y="44824"/>
                  </a:lnTo>
                  <a:lnTo>
                    <a:pt x="193044" y="47095"/>
                  </a:lnTo>
                  <a:lnTo>
                    <a:pt x="212877" y="20291"/>
                  </a:lnTo>
                  <a:lnTo>
                    <a:pt x="256886" y="28675"/>
                  </a:lnTo>
                  <a:lnTo>
                    <a:pt x="284886" y="5129"/>
                  </a:lnTo>
                  <a:lnTo>
                    <a:pt x="325242" y="19259"/>
                  </a:lnTo>
                  <a:lnTo>
                    <a:pt x="360185" y="0"/>
                  </a:lnTo>
                  <a:close/>
                </a:path>
              </a:pathLst>
            </a:custGeom>
            <a:solidFill>
              <a:srgbClr val="FFFFFF"/>
            </a:solidFill>
            <a:ln cap="sq" cmpd="sng" w="38100">
              <a:solidFill>
                <a:srgbClr val="FF00CE"/>
              </a:solidFill>
              <a:prstDash val="solid"/>
              <a:miter lim="8000"/>
              <a:headEnd len="sm" w="sm" type="none"/>
              <a:tailEnd len="sm" w="sm" type="none"/>
            </a:ln>
          </p:spPr>
        </p:sp>
        <p:sp>
          <p:nvSpPr>
            <p:cNvPr id="153" name="Google Shape;153;p10"/>
            <p:cNvSpPr txBox="1"/>
            <p:nvPr/>
          </p:nvSpPr>
          <p:spPr>
            <a:xfrm>
              <a:off x="135069" y="49913"/>
              <a:ext cx="450300" cy="331500"/>
            </a:xfrm>
            <a:prstGeom prst="rect">
              <a:avLst/>
            </a:prstGeom>
            <a:noFill/>
            <a:ln>
              <a:noFill/>
            </a:ln>
          </p:spPr>
          <p:txBody>
            <a:bodyPr anchorCtr="0" anchor="ctr" bIns="32975" lIns="32975" spcFirstLastPara="1" rIns="32975" wrap="square" tIns="3297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4" name="Google Shape;154;p10"/>
          <p:cNvGrpSpPr/>
          <p:nvPr/>
        </p:nvGrpSpPr>
        <p:grpSpPr>
          <a:xfrm>
            <a:off x="12489337" y="3431248"/>
            <a:ext cx="5255387" cy="3424497"/>
            <a:chOff x="0" y="0"/>
            <a:chExt cx="720370" cy="469405"/>
          </a:xfrm>
        </p:grpSpPr>
        <p:sp>
          <p:nvSpPr>
            <p:cNvPr id="155" name="Google Shape;155;p10"/>
            <p:cNvSpPr/>
            <p:nvPr/>
          </p:nvSpPr>
          <p:spPr>
            <a:xfrm>
              <a:off x="0" y="0"/>
              <a:ext cx="720370" cy="469405"/>
            </a:xfrm>
            <a:custGeom>
              <a:rect b="b" l="l" r="r" t="t"/>
              <a:pathLst>
                <a:path extrusionOk="0" h="469405" w="720370">
                  <a:moveTo>
                    <a:pt x="360185" y="0"/>
                  </a:moveTo>
                  <a:lnTo>
                    <a:pt x="395127" y="19259"/>
                  </a:lnTo>
                  <a:lnTo>
                    <a:pt x="435484" y="5129"/>
                  </a:lnTo>
                  <a:lnTo>
                    <a:pt x="463484" y="28675"/>
                  </a:lnTo>
                  <a:lnTo>
                    <a:pt x="507493" y="20291"/>
                  </a:lnTo>
                  <a:lnTo>
                    <a:pt x="527325" y="47095"/>
                  </a:lnTo>
                  <a:lnTo>
                    <a:pt x="573062" y="44824"/>
                  </a:lnTo>
                  <a:lnTo>
                    <a:pt x="583863" y="73715"/>
                  </a:lnTo>
                  <a:lnTo>
                    <a:pt x="629328" y="77656"/>
                  </a:lnTo>
                  <a:lnTo>
                    <a:pt x="630624" y="107370"/>
                  </a:lnTo>
                  <a:lnTo>
                    <a:pt x="673833" y="117351"/>
                  </a:lnTo>
                  <a:lnTo>
                    <a:pt x="665566" y="146591"/>
                  </a:lnTo>
                  <a:lnTo>
                    <a:pt x="704627" y="162176"/>
                  </a:lnTo>
                  <a:lnTo>
                    <a:pt x="687162" y="189662"/>
                  </a:lnTo>
                  <a:lnTo>
                    <a:pt x="720370" y="210169"/>
                  </a:lnTo>
                  <a:lnTo>
                    <a:pt x="694467" y="234702"/>
                  </a:lnTo>
                  <a:lnTo>
                    <a:pt x="720370" y="259235"/>
                  </a:lnTo>
                  <a:lnTo>
                    <a:pt x="687162" y="279742"/>
                  </a:lnTo>
                  <a:lnTo>
                    <a:pt x="704627" y="307229"/>
                  </a:lnTo>
                  <a:lnTo>
                    <a:pt x="665566" y="322814"/>
                  </a:lnTo>
                  <a:lnTo>
                    <a:pt x="673833" y="352053"/>
                  </a:lnTo>
                  <a:lnTo>
                    <a:pt x="630624" y="362034"/>
                  </a:lnTo>
                  <a:lnTo>
                    <a:pt x="629328" y="391749"/>
                  </a:lnTo>
                  <a:lnTo>
                    <a:pt x="583863" y="395690"/>
                  </a:lnTo>
                  <a:lnTo>
                    <a:pt x="573062" y="424580"/>
                  </a:lnTo>
                  <a:lnTo>
                    <a:pt x="527325" y="422309"/>
                  </a:lnTo>
                  <a:lnTo>
                    <a:pt x="507493" y="449114"/>
                  </a:lnTo>
                  <a:lnTo>
                    <a:pt x="463484" y="440730"/>
                  </a:lnTo>
                  <a:lnTo>
                    <a:pt x="435484" y="464276"/>
                  </a:lnTo>
                  <a:lnTo>
                    <a:pt x="395127" y="450146"/>
                  </a:lnTo>
                  <a:lnTo>
                    <a:pt x="360185" y="469405"/>
                  </a:lnTo>
                  <a:lnTo>
                    <a:pt x="325242" y="450146"/>
                  </a:lnTo>
                  <a:lnTo>
                    <a:pt x="284886" y="464276"/>
                  </a:lnTo>
                  <a:lnTo>
                    <a:pt x="256886" y="440730"/>
                  </a:lnTo>
                  <a:lnTo>
                    <a:pt x="212877" y="449114"/>
                  </a:lnTo>
                  <a:lnTo>
                    <a:pt x="193044" y="422309"/>
                  </a:lnTo>
                  <a:lnTo>
                    <a:pt x="147308" y="424580"/>
                  </a:lnTo>
                  <a:lnTo>
                    <a:pt x="136507" y="395690"/>
                  </a:lnTo>
                  <a:lnTo>
                    <a:pt x="91041" y="391749"/>
                  </a:lnTo>
                  <a:lnTo>
                    <a:pt x="89745" y="362034"/>
                  </a:lnTo>
                  <a:lnTo>
                    <a:pt x="46537" y="352053"/>
                  </a:lnTo>
                  <a:lnTo>
                    <a:pt x="54803" y="322814"/>
                  </a:lnTo>
                  <a:lnTo>
                    <a:pt x="15742" y="307229"/>
                  </a:lnTo>
                  <a:lnTo>
                    <a:pt x="33208" y="279742"/>
                  </a:lnTo>
                  <a:lnTo>
                    <a:pt x="0" y="259235"/>
                  </a:lnTo>
                  <a:lnTo>
                    <a:pt x="25903" y="234702"/>
                  </a:lnTo>
                  <a:lnTo>
                    <a:pt x="0" y="210169"/>
                  </a:lnTo>
                  <a:lnTo>
                    <a:pt x="33208" y="189662"/>
                  </a:lnTo>
                  <a:lnTo>
                    <a:pt x="15742" y="162176"/>
                  </a:lnTo>
                  <a:lnTo>
                    <a:pt x="54803" y="146591"/>
                  </a:lnTo>
                  <a:lnTo>
                    <a:pt x="46537" y="117351"/>
                  </a:lnTo>
                  <a:lnTo>
                    <a:pt x="89745" y="107370"/>
                  </a:lnTo>
                  <a:lnTo>
                    <a:pt x="91041" y="77656"/>
                  </a:lnTo>
                  <a:lnTo>
                    <a:pt x="136507" y="73715"/>
                  </a:lnTo>
                  <a:lnTo>
                    <a:pt x="147308" y="44824"/>
                  </a:lnTo>
                  <a:lnTo>
                    <a:pt x="193044" y="47095"/>
                  </a:lnTo>
                  <a:lnTo>
                    <a:pt x="212877" y="20291"/>
                  </a:lnTo>
                  <a:lnTo>
                    <a:pt x="256886" y="28675"/>
                  </a:lnTo>
                  <a:lnTo>
                    <a:pt x="284886" y="5129"/>
                  </a:lnTo>
                  <a:lnTo>
                    <a:pt x="325242" y="19259"/>
                  </a:lnTo>
                  <a:lnTo>
                    <a:pt x="360185" y="0"/>
                  </a:lnTo>
                  <a:close/>
                </a:path>
              </a:pathLst>
            </a:custGeom>
            <a:solidFill>
              <a:srgbClr val="FFFFFF"/>
            </a:solidFill>
            <a:ln cap="sq" cmpd="sng" w="38100">
              <a:solidFill>
                <a:srgbClr val="FF00CE"/>
              </a:solidFill>
              <a:prstDash val="solid"/>
              <a:miter lim="8000"/>
              <a:headEnd len="sm" w="sm" type="none"/>
              <a:tailEnd len="sm" w="sm" type="none"/>
            </a:ln>
          </p:spPr>
        </p:sp>
        <p:sp>
          <p:nvSpPr>
            <p:cNvPr id="156" name="Google Shape;156;p10"/>
            <p:cNvSpPr txBox="1"/>
            <p:nvPr/>
          </p:nvSpPr>
          <p:spPr>
            <a:xfrm>
              <a:off x="135069" y="49913"/>
              <a:ext cx="450300" cy="331500"/>
            </a:xfrm>
            <a:prstGeom prst="rect">
              <a:avLst/>
            </a:prstGeom>
            <a:noFill/>
            <a:ln>
              <a:noFill/>
            </a:ln>
          </p:spPr>
          <p:txBody>
            <a:bodyPr anchorCtr="0" anchor="ctr" bIns="32975" lIns="32975" spcFirstLastPara="1" rIns="32975" wrap="square" tIns="3297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7" name="Google Shape;157;p10"/>
          <p:cNvSpPr/>
          <p:nvPr/>
        </p:nvSpPr>
        <p:spPr>
          <a:xfrm rot="-2468728">
            <a:off x="713831" y="7403021"/>
            <a:ext cx="3595750" cy="2464723"/>
          </a:xfrm>
          <a:custGeom>
            <a:rect b="b" l="l" r="r" t="t"/>
            <a:pathLst>
              <a:path extrusionOk="0" h="2466496" w="3598337">
                <a:moveTo>
                  <a:pt x="0" y="0"/>
                </a:moveTo>
                <a:lnTo>
                  <a:pt x="3598337" y="0"/>
                </a:lnTo>
                <a:lnTo>
                  <a:pt x="3598337" y="2466497"/>
                </a:lnTo>
                <a:lnTo>
                  <a:pt x="0" y="2466497"/>
                </a:lnTo>
                <a:lnTo>
                  <a:pt x="0" y="0"/>
                </a:lnTo>
                <a:close/>
              </a:path>
            </a:pathLst>
          </a:custGeom>
          <a:blipFill rotWithShape="1">
            <a:blip r:embed="rId3">
              <a:alphaModFix/>
            </a:blip>
            <a:stretch>
              <a:fillRect b="0" l="0" r="0" t="0"/>
            </a:stretch>
          </a:blipFill>
          <a:ln>
            <a:noFill/>
          </a:ln>
        </p:spPr>
      </p:sp>
      <p:sp>
        <p:nvSpPr>
          <p:cNvPr id="158" name="Google Shape;158;p10"/>
          <p:cNvSpPr/>
          <p:nvPr/>
        </p:nvSpPr>
        <p:spPr>
          <a:xfrm rot="2383938">
            <a:off x="15637848" y="1831571"/>
            <a:ext cx="2184340" cy="1521095"/>
          </a:xfrm>
          <a:custGeom>
            <a:rect b="b" l="l" r="r" t="t"/>
            <a:pathLst>
              <a:path extrusionOk="0" h="1519197" w="2181615">
                <a:moveTo>
                  <a:pt x="0" y="0"/>
                </a:moveTo>
                <a:lnTo>
                  <a:pt x="2181615" y="0"/>
                </a:lnTo>
                <a:lnTo>
                  <a:pt x="2181615" y="1519197"/>
                </a:lnTo>
                <a:lnTo>
                  <a:pt x="0" y="1519197"/>
                </a:lnTo>
                <a:lnTo>
                  <a:pt x="0" y="0"/>
                </a:lnTo>
                <a:close/>
              </a:path>
            </a:pathLst>
          </a:custGeom>
          <a:blipFill rotWithShape="1">
            <a:blip r:embed="rId4">
              <a:alphaModFix/>
            </a:blip>
            <a:stretch>
              <a:fillRect b="0" l="0" r="0" t="0"/>
            </a:stretch>
          </a:blipFill>
          <a:ln>
            <a:noFill/>
          </a:ln>
        </p:spPr>
      </p:sp>
      <p:sp>
        <p:nvSpPr>
          <p:cNvPr id="159" name="Google Shape;159;p10"/>
          <p:cNvSpPr/>
          <p:nvPr/>
        </p:nvSpPr>
        <p:spPr>
          <a:xfrm>
            <a:off x="12285812" y="6179314"/>
            <a:ext cx="4677489" cy="4107686"/>
          </a:xfrm>
          <a:custGeom>
            <a:rect b="b" l="l" r="r" t="t"/>
            <a:pathLst>
              <a:path extrusionOk="0" h="4107686" w="4677489">
                <a:moveTo>
                  <a:pt x="0" y="0"/>
                </a:moveTo>
                <a:lnTo>
                  <a:pt x="4677489" y="0"/>
                </a:lnTo>
                <a:lnTo>
                  <a:pt x="4677489" y="4107686"/>
                </a:lnTo>
                <a:lnTo>
                  <a:pt x="0" y="4107686"/>
                </a:lnTo>
                <a:lnTo>
                  <a:pt x="0" y="0"/>
                </a:lnTo>
                <a:close/>
              </a:path>
            </a:pathLst>
          </a:custGeom>
          <a:blipFill rotWithShape="1">
            <a:blip r:embed="rId5">
              <a:alphaModFix/>
            </a:blip>
            <a:stretch>
              <a:fillRect b="0" l="0" r="0" t="0"/>
            </a:stretch>
          </a:blipFill>
          <a:ln>
            <a:noFill/>
          </a:ln>
        </p:spPr>
      </p:sp>
      <p:sp>
        <p:nvSpPr>
          <p:cNvPr id="160" name="Google Shape;160;p10"/>
          <p:cNvSpPr/>
          <p:nvPr/>
        </p:nvSpPr>
        <p:spPr>
          <a:xfrm rot="1312875">
            <a:off x="1087499" y="511029"/>
            <a:ext cx="3609541" cy="2034469"/>
          </a:xfrm>
          <a:custGeom>
            <a:rect b="b" l="l" r="r" t="t"/>
            <a:pathLst>
              <a:path extrusionOk="0" h="2035474" w="3611325">
                <a:moveTo>
                  <a:pt x="0" y="0"/>
                </a:moveTo>
                <a:lnTo>
                  <a:pt x="3611326" y="0"/>
                </a:lnTo>
                <a:lnTo>
                  <a:pt x="3611326" y="2035474"/>
                </a:lnTo>
                <a:lnTo>
                  <a:pt x="0" y="2035474"/>
                </a:lnTo>
                <a:lnTo>
                  <a:pt x="0" y="0"/>
                </a:lnTo>
                <a:close/>
              </a:path>
            </a:pathLst>
          </a:custGeom>
          <a:blipFill rotWithShape="1">
            <a:blip r:embed="rId6">
              <a:alphaModFix/>
            </a:blip>
            <a:stretch>
              <a:fillRect b="0" l="0" r="0" t="0"/>
            </a:stretch>
          </a:blipFill>
          <a:ln>
            <a:noFill/>
          </a:ln>
        </p:spPr>
      </p:sp>
      <p:pic>
        <p:nvPicPr>
          <p:cNvPr id="161" name="Google Shape;161;p10"/>
          <p:cNvPicPr preferRelativeResize="0"/>
          <p:nvPr/>
        </p:nvPicPr>
        <p:blipFill>
          <a:blip r:embed="rId7">
            <a:alphaModFix/>
          </a:blip>
          <a:stretch>
            <a:fillRect/>
          </a:stretch>
        </p:blipFill>
        <p:spPr>
          <a:xfrm>
            <a:off x="11761700" y="971750"/>
            <a:ext cx="2821487" cy="3237150"/>
          </a:xfrm>
          <a:prstGeom prst="rect">
            <a:avLst/>
          </a:prstGeom>
          <a:noFill/>
          <a:ln>
            <a:noFill/>
          </a:ln>
        </p:spPr>
      </p:pic>
      <p:sp>
        <p:nvSpPr>
          <p:cNvPr id="162" name="Google Shape;162;p10"/>
          <p:cNvSpPr txBox="1"/>
          <p:nvPr>
            <p:ph idx="1" type="subTitle"/>
          </p:nvPr>
        </p:nvSpPr>
        <p:spPr>
          <a:xfrm>
            <a:off x="838300" y="4147975"/>
            <a:ext cx="4107600" cy="738900"/>
          </a:xfrm>
          <a:prstGeom prst="rect">
            <a:avLst/>
          </a:prstGeom>
        </p:spPr>
        <p:txBody>
          <a:bodyPr anchorCtr="0" anchor="t" bIns="45700" lIns="91425" spcFirstLastPara="1" rIns="91425" wrap="square" tIns="45700">
            <a:normAutofit/>
          </a:bodyPr>
          <a:lstStyle>
            <a:lvl1pPr lvl="0" algn="ctr">
              <a:spcBef>
                <a:spcPts val="640"/>
              </a:spcBef>
              <a:spcAft>
                <a:spcPts val="0"/>
              </a:spcAft>
              <a:buClr>
                <a:srgbClr val="FF00CE"/>
              </a:buClr>
              <a:buSzPts val="4800"/>
              <a:buFont typeface="Press Start 2P"/>
              <a:buNone/>
              <a:defRPr sz="4800">
                <a:solidFill>
                  <a:srgbClr val="FF00CE"/>
                </a:solidFill>
                <a:latin typeface="Press Start 2P"/>
                <a:ea typeface="Press Start 2P"/>
                <a:cs typeface="Press Start 2P"/>
                <a:sym typeface="Press Start 2P"/>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
        <p:nvSpPr>
          <p:cNvPr id="163" name="Google Shape;163;p10"/>
          <p:cNvSpPr txBox="1"/>
          <p:nvPr>
            <p:ph idx="2" type="subTitle"/>
          </p:nvPr>
        </p:nvSpPr>
        <p:spPr>
          <a:xfrm>
            <a:off x="1291363" y="5160100"/>
            <a:ext cx="3366600" cy="699900"/>
          </a:xfrm>
          <a:prstGeom prst="rect">
            <a:avLst/>
          </a:prstGeom>
        </p:spPr>
        <p:txBody>
          <a:bodyPr anchorCtr="0" anchor="t" bIns="45700" lIns="91425" spcFirstLastPara="1" rIns="91425" wrap="square" tIns="45700">
            <a:normAutofit/>
          </a:bodyPr>
          <a:lstStyle>
            <a:lvl1pPr lvl="0" rtl="0" algn="ctr">
              <a:spcBef>
                <a:spcPts val="640"/>
              </a:spcBef>
              <a:spcAft>
                <a:spcPts val="0"/>
              </a:spcAft>
              <a:buSzPts val="3600"/>
              <a:buNone/>
              <a:defRPr b="1" sz="3600"/>
            </a:lvl1pPr>
            <a:lvl2pPr lvl="1" rtl="0" algn="ctr">
              <a:spcBef>
                <a:spcPts val="560"/>
              </a:spcBef>
              <a:spcAft>
                <a:spcPts val="0"/>
              </a:spcAft>
              <a:buSzPts val="3600"/>
              <a:buNone/>
              <a:defRPr b="1" sz="3600"/>
            </a:lvl2pPr>
            <a:lvl3pPr lvl="2" rtl="0" algn="ctr">
              <a:spcBef>
                <a:spcPts val="480"/>
              </a:spcBef>
              <a:spcAft>
                <a:spcPts val="0"/>
              </a:spcAft>
              <a:buSzPts val="3600"/>
              <a:buNone/>
              <a:defRPr b="1" sz="3600"/>
            </a:lvl3pPr>
            <a:lvl4pPr lvl="3" rtl="0" algn="ctr">
              <a:spcBef>
                <a:spcPts val="400"/>
              </a:spcBef>
              <a:spcAft>
                <a:spcPts val="0"/>
              </a:spcAft>
              <a:buSzPts val="3600"/>
              <a:buNone/>
              <a:defRPr b="1" sz="3600"/>
            </a:lvl4pPr>
            <a:lvl5pPr lvl="4" rtl="0" algn="ctr">
              <a:spcBef>
                <a:spcPts val="400"/>
              </a:spcBef>
              <a:spcAft>
                <a:spcPts val="0"/>
              </a:spcAft>
              <a:buSzPts val="3600"/>
              <a:buNone/>
              <a:defRPr b="1" sz="3600"/>
            </a:lvl5pPr>
            <a:lvl6pPr lvl="5" rtl="0" algn="ctr">
              <a:spcBef>
                <a:spcPts val="400"/>
              </a:spcBef>
              <a:spcAft>
                <a:spcPts val="0"/>
              </a:spcAft>
              <a:buSzPts val="3600"/>
              <a:buNone/>
              <a:defRPr b="1" sz="3600"/>
            </a:lvl6pPr>
            <a:lvl7pPr lvl="6" rtl="0" algn="ctr">
              <a:spcBef>
                <a:spcPts val="400"/>
              </a:spcBef>
              <a:spcAft>
                <a:spcPts val="0"/>
              </a:spcAft>
              <a:buSzPts val="3600"/>
              <a:buNone/>
              <a:defRPr b="1" sz="3600"/>
            </a:lvl7pPr>
            <a:lvl8pPr lvl="7" rtl="0" algn="ctr">
              <a:spcBef>
                <a:spcPts val="400"/>
              </a:spcBef>
              <a:spcAft>
                <a:spcPts val="0"/>
              </a:spcAft>
              <a:buSzPts val="3600"/>
              <a:buNone/>
              <a:defRPr b="1" sz="3600"/>
            </a:lvl8pPr>
            <a:lvl9pPr lvl="8" rtl="0" algn="ctr">
              <a:spcBef>
                <a:spcPts val="400"/>
              </a:spcBef>
              <a:spcAft>
                <a:spcPts val="0"/>
              </a:spcAft>
              <a:buSzPts val="3600"/>
              <a:buNone/>
              <a:defRPr b="1" sz="3600"/>
            </a:lvl9pPr>
          </a:lstStyle>
          <a:p/>
        </p:txBody>
      </p:sp>
      <p:sp>
        <p:nvSpPr>
          <p:cNvPr id="164" name="Google Shape;164;p10"/>
          <p:cNvSpPr txBox="1"/>
          <p:nvPr>
            <p:ph idx="3" type="subTitle"/>
          </p:nvPr>
        </p:nvSpPr>
        <p:spPr>
          <a:xfrm>
            <a:off x="6890288" y="7377138"/>
            <a:ext cx="4107600" cy="738900"/>
          </a:xfrm>
          <a:prstGeom prst="rect">
            <a:avLst/>
          </a:prstGeom>
        </p:spPr>
        <p:txBody>
          <a:bodyPr anchorCtr="0" anchor="t" bIns="45700" lIns="91425" spcFirstLastPara="1" rIns="91425" wrap="square" tIns="45700">
            <a:normAutofit/>
          </a:bodyPr>
          <a:lstStyle>
            <a:lvl1pPr lvl="0" rtl="0" algn="ctr">
              <a:spcBef>
                <a:spcPts val="640"/>
              </a:spcBef>
              <a:spcAft>
                <a:spcPts val="0"/>
              </a:spcAft>
              <a:buClr>
                <a:srgbClr val="FF00CE"/>
              </a:buClr>
              <a:buSzPts val="4800"/>
              <a:buFont typeface="Press Start 2P"/>
              <a:buNone/>
              <a:defRPr sz="4800">
                <a:solidFill>
                  <a:srgbClr val="FF00CE"/>
                </a:solidFill>
                <a:latin typeface="Press Start 2P"/>
                <a:ea typeface="Press Start 2P"/>
                <a:cs typeface="Press Start 2P"/>
                <a:sym typeface="Press Start 2P"/>
              </a:defRPr>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
        <p:nvSpPr>
          <p:cNvPr id="165" name="Google Shape;165;p10"/>
          <p:cNvSpPr txBox="1"/>
          <p:nvPr>
            <p:ph idx="4" type="subTitle"/>
          </p:nvPr>
        </p:nvSpPr>
        <p:spPr>
          <a:xfrm>
            <a:off x="7343350" y="8389263"/>
            <a:ext cx="3366600" cy="699900"/>
          </a:xfrm>
          <a:prstGeom prst="rect">
            <a:avLst/>
          </a:prstGeom>
        </p:spPr>
        <p:txBody>
          <a:bodyPr anchorCtr="0" anchor="t" bIns="45700" lIns="91425" spcFirstLastPara="1" rIns="91425" wrap="square" tIns="45700">
            <a:normAutofit/>
          </a:bodyPr>
          <a:lstStyle>
            <a:lvl1pPr lvl="0" rtl="0" algn="ctr">
              <a:spcBef>
                <a:spcPts val="640"/>
              </a:spcBef>
              <a:spcAft>
                <a:spcPts val="0"/>
              </a:spcAft>
              <a:buSzPts val="3600"/>
              <a:buNone/>
              <a:defRPr b="1" sz="3600"/>
            </a:lvl1pPr>
            <a:lvl2pPr lvl="1" rtl="0" algn="ctr">
              <a:spcBef>
                <a:spcPts val="560"/>
              </a:spcBef>
              <a:spcAft>
                <a:spcPts val="0"/>
              </a:spcAft>
              <a:buSzPts val="3600"/>
              <a:buNone/>
              <a:defRPr b="1" sz="3600"/>
            </a:lvl2pPr>
            <a:lvl3pPr lvl="2" rtl="0" algn="ctr">
              <a:spcBef>
                <a:spcPts val="480"/>
              </a:spcBef>
              <a:spcAft>
                <a:spcPts val="0"/>
              </a:spcAft>
              <a:buSzPts val="3600"/>
              <a:buNone/>
              <a:defRPr b="1" sz="3600"/>
            </a:lvl3pPr>
            <a:lvl4pPr lvl="3" rtl="0" algn="ctr">
              <a:spcBef>
                <a:spcPts val="400"/>
              </a:spcBef>
              <a:spcAft>
                <a:spcPts val="0"/>
              </a:spcAft>
              <a:buSzPts val="3600"/>
              <a:buNone/>
              <a:defRPr b="1" sz="3600"/>
            </a:lvl4pPr>
            <a:lvl5pPr lvl="4" rtl="0" algn="ctr">
              <a:spcBef>
                <a:spcPts val="400"/>
              </a:spcBef>
              <a:spcAft>
                <a:spcPts val="0"/>
              </a:spcAft>
              <a:buSzPts val="3600"/>
              <a:buNone/>
              <a:defRPr b="1" sz="3600"/>
            </a:lvl5pPr>
            <a:lvl6pPr lvl="5" rtl="0" algn="ctr">
              <a:spcBef>
                <a:spcPts val="400"/>
              </a:spcBef>
              <a:spcAft>
                <a:spcPts val="0"/>
              </a:spcAft>
              <a:buSzPts val="3600"/>
              <a:buNone/>
              <a:defRPr b="1" sz="3600"/>
            </a:lvl6pPr>
            <a:lvl7pPr lvl="6" rtl="0" algn="ctr">
              <a:spcBef>
                <a:spcPts val="400"/>
              </a:spcBef>
              <a:spcAft>
                <a:spcPts val="0"/>
              </a:spcAft>
              <a:buSzPts val="3600"/>
              <a:buNone/>
              <a:defRPr b="1" sz="3600"/>
            </a:lvl7pPr>
            <a:lvl8pPr lvl="7" rtl="0" algn="ctr">
              <a:spcBef>
                <a:spcPts val="400"/>
              </a:spcBef>
              <a:spcAft>
                <a:spcPts val="0"/>
              </a:spcAft>
              <a:buSzPts val="3600"/>
              <a:buNone/>
              <a:defRPr b="1" sz="3600"/>
            </a:lvl8pPr>
            <a:lvl9pPr lvl="8" rtl="0" algn="ctr">
              <a:spcBef>
                <a:spcPts val="400"/>
              </a:spcBef>
              <a:spcAft>
                <a:spcPts val="0"/>
              </a:spcAft>
              <a:buSzPts val="3600"/>
              <a:buNone/>
              <a:defRPr b="1" sz="3600"/>
            </a:lvl9pPr>
          </a:lstStyle>
          <a:p/>
        </p:txBody>
      </p:sp>
      <p:sp>
        <p:nvSpPr>
          <p:cNvPr id="166" name="Google Shape;166;p10"/>
          <p:cNvSpPr txBox="1"/>
          <p:nvPr>
            <p:ph idx="5" type="subTitle"/>
          </p:nvPr>
        </p:nvSpPr>
        <p:spPr>
          <a:xfrm>
            <a:off x="13063225" y="4171213"/>
            <a:ext cx="4107600" cy="738900"/>
          </a:xfrm>
          <a:prstGeom prst="rect">
            <a:avLst/>
          </a:prstGeom>
        </p:spPr>
        <p:txBody>
          <a:bodyPr anchorCtr="0" anchor="t" bIns="45700" lIns="91425" spcFirstLastPara="1" rIns="91425" wrap="square" tIns="45700">
            <a:normAutofit/>
          </a:bodyPr>
          <a:lstStyle>
            <a:lvl1pPr lvl="0" rtl="0" algn="ctr">
              <a:spcBef>
                <a:spcPts val="640"/>
              </a:spcBef>
              <a:spcAft>
                <a:spcPts val="0"/>
              </a:spcAft>
              <a:buClr>
                <a:srgbClr val="FF00CE"/>
              </a:buClr>
              <a:buSzPts val="4800"/>
              <a:buFont typeface="Press Start 2P"/>
              <a:buNone/>
              <a:defRPr sz="4800">
                <a:solidFill>
                  <a:srgbClr val="FF00CE"/>
                </a:solidFill>
                <a:latin typeface="Press Start 2P"/>
                <a:ea typeface="Press Start 2P"/>
                <a:cs typeface="Press Start 2P"/>
                <a:sym typeface="Press Start 2P"/>
              </a:defRPr>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
        <p:nvSpPr>
          <p:cNvPr id="167" name="Google Shape;167;p10"/>
          <p:cNvSpPr txBox="1"/>
          <p:nvPr>
            <p:ph idx="6" type="subTitle"/>
          </p:nvPr>
        </p:nvSpPr>
        <p:spPr>
          <a:xfrm>
            <a:off x="13516288" y="5183338"/>
            <a:ext cx="3366600" cy="699900"/>
          </a:xfrm>
          <a:prstGeom prst="rect">
            <a:avLst/>
          </a:prstGeom>
        </p:spPr>
        <p:txBody>
          <a:bodyPr anchorCtr="0" anchor="t" bIns="45700" lIns="91425" spcFirstLastPara="1" rIns="91425" wrap="square" tIns="45700">
            <a:normAutofit/>
          </a:bodyPr>
          <a:lstStyle>
            <a:lvl1pPr lvl="0" rtl="0" algn="ctr">
              <a:spcBef>
                <a:spcPts val="640"/>
              </a:spcBef>
              <a:spcAft>
                <a:spcPts val="0"/>
              </a:spcAft>
              <a:buSzPts val="3600"/>
              <a:buNone/>
              <a:defRPr b="1" sz="3600"/>
            </a:lvl1pPr>
            <a:lvl2pPr lvl="1" rtl="0" algn="ctr">
              <a:spcBef>
                <a:spcPts val="560"/>
              </a:spcBef>
              <a:spcAft>
                <a:spcPts val="0"/>
              </a:spcAft>
              <a:buSzPts val="3600"/>
              <a:buNone/>
              <a:defRPr b="1" sz="3600"/>
            </a:lvl2pPr>
            <a:lvl3pPr lvl="2" rtl="0" algn="ctr">
              <a:spcBef>
                <a:spcPts val="480"/>
              </a:spcBef>
              <a:spcAft>
                <a:spcPts val="0"/>
              </a:spcAft>
              <a:buSzPts val="3600"/>
              <a:buNone/>
              <a:defRPr b="1" sz="3600"/>
            </a:lvl3pPr>
            <a:lvl4pPr lvl="3" rtl="0" algn="ctr">
              <a:spcBef>
                <a:spcPts val="400"/>
              </a:spcBef>
              <a:spcAft>
                <a:spcPts val="0"/>
              </a:spcAft>
              <a:buSzPts val="3600"/>
              <a:buNone/>
              <a:defRPr b="1" sz="3600"/>
            </a:lvl4pPr>
            <a:lvl5pPr lvl="4" rtl="0" algn="ctr">
              <a:spcBef>
                <a:spcPts val="400"/>
              </a:spcBef>
              <a:spcAft>
                <a:spcPts val="0"/>
              </a:spcAft>
              <a:buSzPts val="3600"/>
              <a:buNone/>
              <a:defRPr b="1" sz="3600"/>
            </a:lvl5pPr>
            <a:lvl6pPr lvl="5" rtl="0" algn="ctr">
              <a:spcBef>
                <a:spcPts val="400"/>
              </a:spcBef>
              <a:spcAft>
                <a:spcPts val="0"/>
              </a:spcAft>
              <a:buSzPts val="3600"/>
              <a:buNone/>
              <a:defRPr b="1" sz="3600"/>
            </a:lvl6pPr>
            <a:lvl7pPr lvl="6" rtl="0" algn="ctr">
              <a:spcBef>
                <a:spcPts val="400"/>
              </a:spcBef>
              <a:spcAft>
                <a:spcPts val="0"/>
              </a:spcAft>
              <a:buSzPts val="3600"/>
              <a:buNone/>
              <a:defRPr b="1" sz="3600"/>
            </a:lvl7pPr>
            <a:lvl8pPr lvl="7" rtl="0" algn="ctr">
              <a:spcBef>
                <a:spcPts val="400"/>
              </a:spcBef>
              <a:spcAft>
                <a:spcPts val="0"/>
              </a:spcAft>
              <a:buSzPts val="3600"/>
              <a:buNone/>
              <a:defRPr b="1" sz="3600"/>
            </a:lvl8pPr>
            <a:lvl9pPr lvl="8" rtl="0" algn="ctr">
              <a:spcBef>
                <a:spcPts val="400"/>
              </a:spcBef>
              <a:spcAft>
                <a:spcPts val="0"/>
              </a:spcAft>
              <a:buSzPts val="3600"/>
              <a:buNone/>
              <a:defRPr b="1" sz="36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3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6" Type="http://schemas.openxmlformats.org/officeDocument/2006/relationships/theme" Target="../theme/theme2.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02B6C"/>
            </a:gs>
            <a:gs pos="50000">
              <a:srgbClr val="FFC1C8"/>
            </a:gs>
            <a:gs pos="100000">
              <a:srgbClr val="FFE1C1"/>
            </a:gs>
          </a:gsLst>
          <a:path path="circle">
            <a:fillToRect b="100%" r="100%"/>
          </a:path>
          <a:tileRect l="-100%" t="-100%"/>
        </a:gradFill>
      </p:bgPr>
    </p:bg>
    <p:spTree>
      <p:nvGrpSpPr>
        <p:cNvPr id="5" name="Shape 5"/>
        <p:cNvGrpSpPr/>
        <p:nvPr/>
      </p:nvGrpSpPr>
      <p:grpSpPr>
        <a:xfrm>
          <a:off x="0" y="0"/>
          <a:ext cx="0" cy="0"/>
          <a:chOff x="0" y="0"/>
          <a:chExt cx="0" cy="0"/>
        </a:xfrm>
      </p:grpSpPr>
      <p:pic>
        <p:nvPicPr>
          <p:cNvPr id="6" name="Google Shape;6;p1"/>
          <p:cNvPicPr preferRelativeResize="0"/>
          <p:nvPr/>
        </p:nvPicPr>
        <p:blipFill>
          <a:blip r:embed="rId1">
            <a:alphaModFix/>
          </a:blip>
          <a:stretch>
            <a:fillRect/>
          </a:stretch>
        </p:blipFill>
        <p:spPr>
          <a:xfrm>
            <a:off x="0" y="0"/>
            <a:ext cx="18288000" cy="10287000"/>
          </a:xfrm>
          <a:prstGeom prst="rect">
            <a:avLst/>
          </a:prstGeom>
          <a:noFill/>
          <a:ln>
            <a:noFill/>
          </a:ln>
        </p:spPr>
      </p:pic>
      <p:sp>
        <p:nvSpPr>
          <p:cNvPr id="7" name="Google Shape;7;p1"/>
          <p:cNvSpPr txBox="1"/>
          <p:nvPr>
            <p:ph type="title"/>
          </p:nvPr>
        </p:nvSpPr>
        <p:spPr>
          <a:xfrm>
            <a:off x="457200" y="274650"/>
            <a:ext cx="17431500" cy="3340200"/>
          </a:xfrm>
          <a:prstGeom prst="rect">
            <a:avLst/>
          </a:prstGeom>
          <a:noFill/>
          <a:ln>
            <a:noFill/>
          </a:ln>
          <a:effectLst>
            <a:outerShdw rotWithShape="0" algn="bl" dir="4800000" dist="133350">
              <a:srgbClr val="FF00CE"/>
            </a:outerShdw>
          </a:effectLst>
        </p:spPr>
        <p:txBody>
          <a:bodyPr anchorCtr="0" anchor="ctr" bIns="45700" lIns="91425" spcFirstLastPara="1" rIns="91425" wrap="square" tIns="45700">
            <a:normAutofit/>
          </a:bodyPr>
          <a:lstStyle>
            <a:lvl1pPr lvl="0" marR="0" rtl="0" algn="ctr">
              <a:lnSpc>
                <a:spcPct val="115000"/>
              </a:lnSpc>
              <a:spcBef>
                <a:spcPts val="0"/>
              </a:spcBef>
              <a:spcAft>
                <a:spcPts val="0"/>
              </a:spcAft>
              <a:buClr>
                <a:schemeClr val="lt1"/>
              </a:buClr>
              <a:buSzPts val="8750"/>
              <a:buFont typeface="Press Start 2P"/>
              <a:buNone/>
              <a:defRPr i="0" sz="8750" u="none" cap="none" strike="noStrike">
                <a:solidFill>
                  <a:schemeClr val="lt1"/>
                </a:solidFill>
                <a:latin typeface="Press Start 2P"/>
                <a:ea typeface="Press Start 2P"/>
                <a:cs typeface="Press Start 2P"/>
                <a:sym typeface="Press Start 2P"/>
              </a:defRPr>
            </a:lvl1pPr>
            <a:lvl2pPr lvl="1">
              <a:spcBef>
                <a:spcPts val="0"/>
              </a:spcBef>
              <a:spcAft>
                <a:spcPts val="0"/>
              </a:spcAft>
              <a:buSzPts val="8750"/>
              <a:buNone/>
              <a:defRPr sz="8750"/>
            </a:lvl2pPr>
            <a:lvl3pPr lvl="2">
              <a:spcBef>
                <a:spcPts val="0"/>
              </a:spcBef>
              <a:spcAft>
                <a:spcPts val="0"/>
              </a:spcAft>
              <a:buSzPts val="8750"/>
              <a:buNone/>
              <a:defRPr sz="8750"/>
            </a:lvl3pPr>
            <a:lvl4pPr lvl="3">
              <a:spcBef>
                <a:spcPts val="0"/>
              </a:spcBef>
              <a:spcAft>
                <a:spcPts val="0"/>
              </a:spcAft>
              <a:buSzPts val="8750"/>
              <a:buNone/>
              <a:defRPr sz="8750"/>
            </a:lvl4pPr>
            <a:lvl5pPr lvl="4">
              <a:spcBef>
                <a:spcPts val="0"/>
              </a:spcBef>
              <a:spcAft>
                <a:spcPts val="0"/>
              </a:spcAft>
              <a:buSzPts val="8750"/>
              <a:buNone/>
              <a:defRPr sz="8750"/>
            </a:lvl5pPr>
            <a:lvl6pPr lvl="5">
              <a:spcBef>
                <a:spcPts val="0"/>
              </a:spcBef>
              <a:spcAft>
                <a:spcPts val="0"/>
              </a:spcAft>
              <a:buSzPts val="8750"/>
              <a:buNone/>
              <a:defRPr sz="8750"/>
            </a:lvl6pPr>
            <a:lvl7pPr lvl="6">
              <a:spcBef>
                <a:spcPts val="0"/>
              </a:spcBef>
              <a:spcAft>
                <a:spcPts val="0"/>
              </a:spcAft>
              <a:buSzPts val="8750"/>
              <a:buNone/>
              <a:defRPr sz="8750"/>
            </a:lvl7pPr>
            <a:lvl8pPr lvl="7">
              <a:spcBef>
                <a:spcPts val="0"/>
              </a:spcBef>
              <a:spcAft>
                <a:spcPts val="0"/>
              </a:spcAft>
              <a:buSzPts val="8750"/>
              <a:buNone/>
              <a:defRPr sz="8750"/>
            </a:lvl8pPr>
            <a:lvl9pPr lvl="8">
              <a:spcBef>
                <a:spcPts val="0"/>
              </a:spcBef>
              <a:spcAft>
                <a:spcPts val="0"/>
              </a:spcAft>
              <a:buSzPts val="8750"/>
              <a:buNone/>
              <a:defRPr sz="8750"/>
            </a:lvl9pPr>
          </a:lstStyle>
          <a:p/>
        </p:txBody>
      </p:sp>
      <p:sp>
        <p:nvSpPr>
          <p:cNvPr id="8" name="Google Shape;8;p1"/>
          <p:cNvSpPr txBox="1"/>
          <p:nvPr>
            <p:ph idx="1" type="body"/>
          </p:nvPr>
        </p:nvSpPr>
        <p:spPr>
          <a:xfrm>
            <a:off x="457200" y="2736325"/>
            <a:ext cx="8229600" cy="4526100"/>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115000"/>
              </a:lnSpc>
              <a:spcBef>
                <a:spcPts val="640"/>
              </a:spcBef>
              <a:spcAft>
                <a:spcPts val="0"/>
              </a:spcAft>
              <a:buClr>
                <a:schemeClr val="dk1"/>
              </a:buClr>
              <a:buSzPts val="2100"/>
              <a:buFont typeface="Open Sans"/>
              <a:buChar char="•"/>
              <a:defRPr i="0" sz="2100" u="none" cap="none" strike="noStrike">
                <a:solidFill>
                  <a:schemeClr val="dk1"/>
                </a:solidFill>
                <a:latin typeface="Open Sans"/>
                <a:ea typeface="Open Sans"/>
                <a:cs typeface="Open Sans"/>
                <a:sym typeface="Open Sans"/>
              </a:defRPr>
            </a:lvl1pPr>
            <a:lvl2pPr indent="-361950" lvl="1" marL="914400" marR="0" rtl="0" algn="l">
              <a:lnSpc>
                <a:spcPct val="115000"/>
              </a:lnSpc>
              <a:spcBef>
                <a:spcPts val="560"/>
              </a:spcBef>
              <a:spcAft>
                <a:spcPts val="0"/>
              </a:spcAft>
              <a:buClr>
                <a:schemeClr val="dk1"/>
              </a:buClr>
              <a:buSzPts val="2100"/>
              <a:buFont typeface="Open Sans"/>
              <a:buChar char="–"/>
              <a:defRPr i="0" sz="2100" u="none" cap="none" strike="noStrike">
                <a:solidFill>
                  <a:schemeClr val="dk1"/>
                </a:solidFill>
                <a:latin typeface="Open Sans"/>
                <a:ea typeface="Open Sans"/>
                <a:cs typeface="Open Sans"/>
                <a:sym typeface="Open Sans"/>
              </a:defRPr>
            </a:lvl2pPr>
            <a:lvl3pPr indent="-361950" lvl="2" marL="1371600" marR="0" rtl="0" algn="l">
              <a:lnSpc>
                <a:spcPct val="115000"/>
              </a:lnSpc>
              <a:spcBef>
                <a:spcPts val="480"/>
              </a:spcBef>
              <a:spcAft>
                <a:spcPts val="0"/>
              </a:spcAft>
              <a:buClr>
                <a:schemeClr val="dk1"/>
              </a:buClr>
              <a:buSzPts val="2100"/>
              <a:buFont typeface="Open Sans"/>
              <a:buChar char="•"/>
              <a:defRPr i="0" sz="2100" u="none" cap="none" strike="noStrike">
                <a:solidFill>
                  <a:schemeClr val="dk1"/>
                </a:solidFill>
                <a:latin typeface="Open Sans"/>
                <a:ea typeface="Open Sans"/>
                <a:cs typeface="Open Sans"/>
                <a:sym typeface="Open Sans"/>
              </a:defRPr>
            </a:lvl3pPr>
            <a:lvl4pPr indent="-361950" lvl="3" marL="1828800" marR="0" rtl="0" algn="l">
              <a:lnSpc>
                <a:spcPct val="115000"/>
              </a:lnSpc>
              <a:spcBef>
                <a:spcPts val="400"/>
              </a:spcBef>
              <a:spcAft>
                <a:spcPts val="0"/>
              </a:spcAft>
              <a:buClr>
                <a:schemeClr val="dk1"/>
              </a:buClr>
              <a:buSzPts val="2100"/>
              <a:buFont typeface="Open Sans"/>
              <a:buChar char="–"/>
              <a:defRPr i="0" sz="2100" u="none" cap="none" strike="noStrike">
                <a:solidFill>
                  <a:schemeClr val="dk1"/>
                </a:solidFill>
                <a:latin typeface="Open Sans"/>
                <a:ea typeface="Open Sans"/>
                <a:cs typeface="Open Sans"/>
                <a:sym typeface="Open Sans"/>
              </a:defRPr>
            </a:lvl4pPr>
            <a:lvl5pPr indent="-361950" lvl="4" marL="2286000" marR="0" rtl="0" algn="l">
              <a:lnSpc>
                <a:spcPct val="115000"/>
              </a:lnSpc>
              <a:spcBef>
                <a:spcPts val="400"/>
              </a:spcBef>
              <a:spcAft>
                <a:spcPts val="0"/>
              </a:spcAft>
              <a:buClr>
                <a:schemeClr val="dk1"/>
              </a:buClr>
              <a:buSzPts val="2100"/>
              <a:buFont typeface="Open Sans"/>
              <a:buChar char="»"/>
              <a:defRPr i="0" sz="2100" u="none" cap="none" strike="noStrike">
                <a:solidFill>
                  <a:schemeClr val="dk1"/>
                </a:solidFill>
                <a:latin typeface="Open Sans"/>
                <a:ea typeface="Open Sans"/>
                <a:cs typeface="Open Sans"/>
                <a:sym typeface="Open Sans"/>
              </a:defRPr>
            </a:lvl5pPr>
            <a:lvl6pPr indent="-361950" lvl="5" marL="2743200" marR="0" rtl="0" algn="l">
              <a:lnSpc>
                <a:spcPct val="115000"/>
              </a:lnSpc>
              <a:spcBef>
                <a:spcPts val="400"/>
              </a:spcBef>
              <a:spcAft>
                <a:spcPts val="0"/>
              </a:spcAft>
              <a:buClr>
                <a:schemeClr val="dk1"/>
              </a:buClr>
              <a:buSzPts val="2100"/>
              <a:buFont typeface="Open Sans"/>
              <a:buChar char="•"/>
              <a:defRPr i="0" sz="2100" u="none" cap="none" strike="noStrike">
                <a:solidFill>
                  <a:schemeClr val="dk1"/>
                </a:solidFill>
                <a:latin typeface="Open Sans"/>
                <a:ea typeface="Open Sans"/>
                <a:cs typeface="Open Sans"/>
                <a:sym typeface="Open Sans"/>
              </a:defRPr>
            </a:lvl6pPr>
            <a:lvl7pPr indent="-361950" lvl="6" marL="3200400" marR="0" rtl="0" algn="l">
              <a:lnSpc>
                <a:spcPct val="115000"/>
              </a:lnSpc>
              <a:spcBef>
                <a:spcPts val="400"/>
              </a:spcBef>
              <a:spcAft>
                <a:spcPts val="0"/>
              </a:spcAft>
              <a:buClr>
                <a:schemeClr val="dk1"/>
              </a:buClr>
              <a:buSzPts val="2100"/>
              <a:buFont typeface="Open Sans"/>
              <a:buChar char="•"/>
              <a:defRPr i="0" sz="2100" u="none" cap="none" strike="noStrike">
                <a:solidFill>
                  <a:schemeClr val="dk1"/>
                </a:solidFill>
                <a:latin typeface="Open Sans"/>
                <a:ea typeface="Open Sans"/>
                <a:cs typeface="Open Sans"/>
                <a:sym typeface="Open Sans"/>
              </a:defRPr>
            </a:lvl7pPr>
            <a:lvl8pPr indent="-361950" lvl="7" marL="3657600" marR="0" rtl="0" algn="l">
              <a:lnSpc>
                <a:spcPct val="115000"/>
              </a:lnSpc>
              <a:spcBef>
                <a:spcPts val="400"/>
              </a:spcBef>
              <a:spcAft>
                <a:spcPts val="0"/>
              </a:spcAft>
              <a:buClr>
                <a:schemeClr val="dk1"/>
              </a:buClr>
              <a:buSzPts val="2100"/>
              <a:buFont typeface="Open Sans"/>
              <a:buChar char="•"/>
              <a:defRPr i="0" sz="2100" u="none" cap="none" strike="noStrike">
                <a:solidFill>
                  <a:schemeClr val="dk1"/>
                </a:solidFill>
                <a:latin typeface="Open Sans"/>
                <a:ea typeface="Open Sans"/>
                <a:cs typeface="Open Sans"/>
                <a:sym typeface="Open Sans"/>
              </a:defRPr>
            </a:lvl8pPr>
            <a:lvl9pPr indent="-361950" lvl="8" marL="4114800" marR="0" rtl="0" algn="l">
              <a:lnSpc>
                <a:spcPct val="115000"/>
              </a:lnSpc>
              <a:spcBef>
                <a:spcPts val="400"/>
              </a:spcBef>
              <a:spcAft>
                <a:spcPts val="0"/>
              </a:spcAft>
              <a:buClr>
                <a:schemeClr val="dk1"/>
              </a:buClr>
              <a:buSzPts val="2100"/>
              <a:buFont typeface="Open Sans"/>
              <a:buChar char="•"/>
              <a:defRPr i="0" sz="2100" u="none" cap="none" strike="noStrike">
                <a:solidFill>
                  <a:schemeClr val="dk1"/>
                </a:solidFill>
                <a:latin typeface="Open Sans"/>
                <a:ea typeface="Open Sans"/>
                <a:cs typeface="Open Sans"/>
                <a:sym typeface="Open Sans"/>
              </a:defRPr>
            </a:lvl9pPr>
          </a:lstStyle>
          <a:p/>
        </p:txBody>
      </p:sp>
      <p:sp>
        <p:nvSpPr>
          <p:cNvPr id="9" name="Google Shape;9;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 name="Google Shape;11;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4.png"/><Relationship Id="rId10" Type="http://schemas.openxmlformats.org/officeDocument/2006/relationships/image" Target="../media/image3.png"/><Relationship Id="rId13" Type="http://schemas.openxmlformats.org/officeDocument/2006/relationships/image" Target="../media/image15.png"/><Relationship Id="rId12"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 Id="rId4" Type="http://schemas.openxmlformats.org/officeDocument/2006/relationships/image" Target="../media/image35.png"/><Relationship Id="rId9" Type="http://schemas.openxmlformats.org/officeDocument/2006/relationships/image" Target="../media/image6.png"/><Relationship Id="rId15" Type="http://schemas.openxmlformats.org/officeDocument/2006/relationships/image" Target="../media/image4.png"/><Relationship Id="rId14" Type="http://schemas.openxmlformats.org/officeDocument/2006/relationships/image" Target="../media/image17.png"/><Relationship Id="rId5" Type="http://schemas.openxmlformats.org/officeDocument/2006/relationships/image" Target="../media/image2.png"/><Relationship Id="rId6" Type="http://schemas.openxmlformats.org/officeDocument/2006/relationships/image" Target="../media/image20.png"/><Relationship Id="rId7" Type="http://schemas.openxmlformats.org/officeDocument/2006/relationships/image" Target="../media/image5.png"/><Relationship Id="rId8" Type="http://schemas.openxmlformats.org/officeDocument/2006/relationships/image" Target="../media/image12.png"/></Relationships>
</file>

<file path=ppt/slides/_rels/slide10.xml.rels><?xml version="1.0" encoding="UTF-8" standalone="yes"?><Relationships xmlns="http://schemas.openxmlformats.org/package/2006/relationships"><Relationship Id="rId10"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4.png"/><Relationship Id="rId4" Type="http://schemas.openxmlformats.org/officeDocument/2006/relationships/image" Target="../media/image26.png"/><Relationship Id="rId9"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34.png"/><Relationship Id="rId7" Type="http://schemas.openxmlformats.org/officeDocument/2006/relationships/image" Target="../media/image24.png"/><Relationship Id="rId8" Type="http://schemas.openxmlformats.org/officeDocument/2006/relationships/image" Target="../media/image67.png"/></Relationships>
</file>

<file path=ppt/slides/_rels/slide11.xml.rels><?xml version="1.0" encoding="UTF-8" standalone="yes"?><Relationships xmlns="http://schemas.openxmlformats.org/package/2006/relationships"><Relationship Id="rId11" Type="http://schemas.openxmlformats.org/officeDocument/2006/relationships/image" Target="../media/image43.png"/><Relationship Id="rId10" Type="http://schemas.openxmlformats.org/officeDocument/2006/relationships/image" Target="../media/image6.png"/><Relationship Id="rId13" Type="http://schemas.openxmlformats.org/officeDocument/2006/relationships/image" Target="../media/image48.png"/><Relationship Id="rId12"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2.png"/><Relationship Id="rId4" Type="http://schemas.openxmlformats.org/officeDocument/2006/relationships/image" Target="../media/image55.jpg"/><Relationship Id="rId9" Type="http://schemas.openxmlformats.org/officeDocument/2006/relationships/image" Target="../media/image1.png"/><Relationship Id="rId5" Type="http://schemas.openxmlformats.org/officeDocument/2006/relationships/image" Target="../media/image60.jpg"/><Relationship Id="rId6" Type="http://schemas.openxmlformats.org/officeDocument/2006/relationships/image" Target="../media/image7.png"/><Relationship Id="rId7" Type="http://schemas.openxmlformats.org/officeDocument/2006/relationships/image" Target="../media/image4.png"/><Relationship Id="rId8" Type="http://schemas.openxmlformats.org/officeDocument/2006/relationships/image" Target="../media/image26.png"/></Relationships>
</file>

<file path=ppt/slides/_rels/slide12.xml.rels><?xml version="1.0" encoding="UTF-8" standalone="yes"?><Relationships xmlns="http://schemas.openxmlformats.org/package/2006/relationships"><Relationship Id="rId11" Type="http://schemas.openxmlformats.org/officeDocument/2006/relationships/image" Target="../media/image12.png"/><Relationship Id="rId10" Type="http://schemas.openxmlformats.org/officeDocument/2006/relationships/image" Target="../media/image5.png"/><Relationship Id="rId13" Type="http://schemas.openxmlformats.org/officeDocument/2006/relationships/image" Target="../media/image50.png"/><Relationship Id="rId12" Type="http://schemas.openxmlformats.org/officeDocument/2006/relationships/image" Target="../media/image44.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1.png"/><Relationship Id="rId4" Type="http://schemas.openxmlformats.org/officeDocument/2006/relationships/image" Target="../media/image76.png"/><Relationship Id="rId9" Type="http://schemas.openxmlformats.org/officeDocument/2006/relationships/image" Target="../media/image9.png"/><Relationship Id="rId14" Type="http://schemas.openxmlformats.org/officeDocument/2006/relationships/image" Target="../media/image53.png"/><Relationship Id="rId5" Type="http://schemas.openxmlformats.org/officeDocument/2006/relationships/image" Target="../media/image69.png"/><Relationship Id="rId6" Type="http://schemas.openxmlformats.org/officeDocument/2006/relationships/image" Target="../media/image75.png"/><Relationship Id="rId7" Type="http://schemas.openxmlformats.org/officeDocument/2006/relationships/image" Target="../media/image51.png"/><Relationship Id="rId8" Type="http://schemas.openxmlformats.org/officeDocument/2006/relationships/image" Target="../media/image26.png"/></Relationships>
</file>

<file path=ppt/slides/_rels/slide13.xml.rels><?xml version="1.0" encoding="UTF-8" standalone="yes"?><Relationships xmlns="http://schemas.openxmlformats.org/package/2006/relationships"><Relationship Id="rId11" Type="http://schemas.openxmlformats.org/officeDocument/2006/relationships/image" Target="../media/image24.png"/><Relationship Id="rId10"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8.png"/><Relationship Id="rId4" Type="http://schemas.openxmlformats.org/officeDocument/2006/relationships/image" Target="../media/image9.png"/><Relationship Id="rId9"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46.png"/><Relationship Id="rId7" Type="http://schemas.openxmlformats.org/officeDocument/2006/relationships/image" Target="../media/image6.png"/><Relationship Id="rId8" Type="http://schemas.openxmlformats.org/officeDocument/2006/relationships/image" Target="../media/image12.png"/></Relationships>
</file>

<file path=ppt/slides/_rels/slide14.xml.rels><?xml version="1.0" encoding="UTF-8" standalone="yes"?><Relationships xmlns="http://schemas.openxmlformats.org/package/2006/relationships"><Relationship Id="rId11" Type="http://schemas.openxmlformats.org/officeDocument/2006/relationships/image" Target="../media/image6.png"/><Relationship Id="rId10" Type="http://schemas.openxmlformats.org/officeDocument/2006/relationships/image" Target="../media/image29.png"/><Relationship Id="rId13" Type="http://schemas.openxmlformats.org/officeDocument/2006/relationships/image" Target="../media/image9.png"/><Relationship Id="rId12" Type="http://schemas.openxmlformats.org/officeDocument/2006/relationships/image" Target="../media/image26.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73.png"/><Relationship Id="rId15" Type="http://schemas.openxmlformats.org/officeDocument/2006/relationships/image" Target="../media/image34.png"/><Relationship Id="rId14" Type="http://schemas.openxmlformats.org/officeDocument/2006/relationships/image" Target="../media/image4.png"/><Relationship Id="rId17" Type="http://schemas.openxmlformats.org/officeDocument/2006/relationships/image" Target="../media/image1.png"/><Relationship Id="rId16" Type="http://schemas.openxmlformats.org/officeDocument/2006/relationships/image" Target="../media/image3.png"/><Relationship Id="rId5" Type="http://schemas.openxmlformats.org/officeDocument/2006/relationships/image" Target="../media/image12.png"/><Relationship Id="rId6" Type="http://schemas.openxmlformats.org/officeDocument/2006/relationships/image" Target="../media/image7.png"/><Relationship Id="rId7" Type="http://schemas.openxmlformats.org/officeDocument/2006/relationships/image" Target="../media/image46.png"/><Relationship Id="rId8" Type="http://schemas.openxmlformats.org/officeDocument/2006/relationships/image" Target="../media/image5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2.png"/></Relationships>
</file>

<file path=ppt/slides/_rels/slide2.xml.rels><?xml version="1.0" encoding="UTF-8" standalone="yes"?><Relationships xmlns="http://schemas.openxmlformats.org/package/2006/relationships"><Relationship Id="rId11" Type="http://schemas.openxmlformats.org/officeDocument/2006/relationships/image" Target="../media/image7.png"/><Relationship Id="rId10" Type="http://schemas.openxmlformats.org/officeDocument/2006/relationships/image" Target="../media/image72.pn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9.png"/><Relationship Id="rId4" Type="http://schemas.openxmlformats.org/officeDocument/2006/relationships/image" Target="../media/image66.png"/><Relationship Id="rId9" Type="http://schemas.openxmlformats.org/officeDocument/2006/relationships/image" Target="../media/image1.png"/><Relationship Id="rId5" Type="http://schemas.openxmlformats.org/officeDocument/2006/relationships/image" Target="../media/image21.png"/><Relationship Id="rId6" Type="http://schemas.openxmlformats.org/officeDocument/2006/relationships/image" Target="../media/image29.png"/><Relationship Id="rId7" Type="http://schemas.openxmlformats.org/officeDocument/2006/relationships/image" Target="../media/image26.png"/><Relationship Id="rId8"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9.png"/><Relationship Id="rId4" Type="http://schemas.openxmlformats.org/officeDocument/2006/relationships/image" Target="../media/image1.png"/><Relationship Id="rId5" Type="http://schemas.openxmlformats.org/officeDocument/2006/relationships/image" Target="../media/image31.png"/><Relationship Id="rId6" Type="http://schemas.openxmlformats.org/officeDocument/2006/relationships/image" Target="../media/image34.png"/><Relationship Id="rId7" Type="http://schemas.openxmlformats.org/officeDocument/2006/relationships/image" Target="../media/image24.png"/><Relationship Id="rId8" Type="http://schemas.openxmlformats.org/officeDocument/2006/relationships/image" Target="../media/image38.png"/></Relationships>
</file>

<file path=ppt/slides/_rels/slide4.xml.rels><?xml version="1.0" encoding="UTF-8" standalone="yes"?><Relationships xmlns="http://schemas.openxmlformats.org/package/2006/relationships"><Relationship Id="rId11" Type="http://schemas.openxmlformats.org/officeDocument/2006/relationships/image" Target="../media/image10.png"/><Relationship Id="rId10"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40.png"/><Relationship Id="rId9" Type="http://schemas.openxmlformats.org/officeDocument/2006/relationships/image" Target="../media/image7.png"/><Relationship Id="rId5" Type="http://schemas.openxmlformats.org/officeDocument/2006/relationships/image" Target="../media/image42.png"/><Relationship Id="rId6" Type="http://schemas.openxmlformats.org/officeDocument/2006/relationships/image" Target="../media/image49.png"/><Relationship Id="rId7" Type="http://schemas.openxmlformats.org/officeDocument/2006/relationships/image" Target="../media/image6.png"/><Relationship Id="rId8" Type="http://schemas.openxmlformats.org/officeDocument/2006/relationships/image" Target="../media/image9.png"/></Relationships>
</file>

<file path=ppt/slides/_rels/slide5.xml.rels><?xml version="1.0" encoding="UTF-8" standalone="yes"?><Relationships xmlns="http://schemas.openxmlformats.org/package/2006/relationships"><Relationship Id="rId10"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3.png"/><Relationship Id="rId4" Type="http://schemas.openxmlformats.org/officeDocument/2006/relationships/image" Target="../media/image33.png"/><Relationship Id="rId9" Type="http://schemas.openxmlformats.org/officeDocument/2006/relationships/image" Target="../media/image24.png"/><Relationship Id="rId5" Type="http://schemas.openxmlformats.org/officeDocument/2006/relationships/image" Target="../media/image3.png"/><Relationship Id="rId6" Type="http://schemas.openxmlformats.org/officeDocument/2006/relationships/image" Target="../media/image5.png"/><Relationship Id="rId7" Type="http://schemas.openxmlformats.org/officeDocument/2006/relationships/image" Target="../media/image2.png"/><Relationship Id="rId8"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1.png"/><Relationship Id="rId4" Type="http://schemas.openxmlformats.org/officeDocument/2006/relationships/image" Target="../media/image64.png"/><Relationship Id="rId9" Type="http://schemas.openxmlformats.org/officeDocument/2006/relationships/image" Target="../media/image24.png"/><Relationship Id="rId5" Type="http://schemas.openxmlformats.org/officeDocument/2006/relationships/image" Target="../media/image59.png"/><Relationship Id="rId6" Type="http://schemas.openxmlformats.org/officeDocument/2006/relationships/image" Target="../media/image1.png"/><Relationship Id="rId7" Type="http://schemas.openxmlformats.org/officeDocument/2006/relationships/image" Target="../media/image3.png"/><Relationship Id="rId8" Type="http://schemas.openxmlformats.org/officeDocument/2006/relationships/image" Target="../media/image2.png"/></Relationships>
</file>

<file path=ppt/slides/_rels/slide7.xml.rels><?xml version="1.0" encoding="UTF-8" standalone="yes"?><Relationships xmlns="http://schemas.openxmlformats.org/package/2006/relationships"><Relationship Id="rId11" Type="http://schemas.openxmlformats.org/officeDocument/2006/relationships/image" Target="../media/image24.png"/><Relationship Id="rId10"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4.png"/><Relationship Id="rId4" Type="http://schemas.openxmlformats.org/officeDocument/2006/relationships/image" Target="../media/image56.png"/><Relationship Id="rId9" Type="http://schemas.openxmlformats.org/officeDocument/2006/relationships/image" Target="../media/image70.png"/><Relationship Id="rId5" Type="http://schemas.openxmlformats.org/officeDocument/2006/relationships/image" Target="../media/image12.png"/><Relationship Id="rId6" Type="http://schemas.openxmlformats.org/officeDocument/2006/relationships/image" Target="../media/image4.png"/><Relationship Id="rId7" Type="http://schemas.openxmlformats.org/officeDocument/2006/relationships/image" Target="../media/image26.png"/><Relationship Id="rId8"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5.png"/><Relationship Id="rId4" Type="http://schemas.openxmlformats.org/officeDocument/2006/relationships/image" Target="../media/image34.png"/><Relationship Id="rId5" Type="http://schemas.openxmlformats.org/officeDocument/2006/relationships/image" Target="../media/image5.png"/><Relationship Id="rId6" Type="http://schemas.openxmlformats.org/officeDocument/2006/relationships/image" Target="../media/image1.png"/><Relationship Id="rId7" Type="http://schemas.openxmlformats.org/officeDocument/2006/relationships/image" Target="../media/image7.png"/><Relationship Id="rId8" Type="http://schemas.openxmlformats.org/officeDocument/2006/relationships/image" Target="../media/image4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7.png"/><Relationship Id="rId4" Type="http://schemas.openxmlformats.org/officeDocument/2006/relationships/image" Target="../media/image5.png"/><Relationship Id="rId5" Type="http://schemas.openxmlformats.org/officeDocument/2006/relationships/image" Target="../media/image9.png"/><Relationship Id="rId6" Type="http://schemas.openxmlformats.org/officeDocument/2006/relationships/image" Target="../media/image68.png"/><Relationship Id="rId7"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02B6C"/>
            </a:gs>
            <a:gs pos="50000">
              <a:srgbClr val="FFC1C8"/>
            </a:gs>
            <a:gs pos="100000">
              <a:srgbClr val="FFE1C1"/>
            </a:gs>
          </a:gsLst>
          <a:lin ang="2700000" scaled="0"/>
        </a:gradFill>
      </p:bgPr>
    </p:bg>
    <p:spTree>
      <p:nvGrpSpPr>
        <p:cNvPr id="257" name="Shape 257"/>
        <p:cNvGrpSpPr/>
        <p:nvPr/>
      </p:nvGrpSpPr>
      <p:grpSpPr>
        <a:xfrm>
          <a:off x="0" y="0"/>
          <a:ext cx="0" cy="0"/>
          <a:chOff x="0" y="0"/>
          <a:chExt cx="0" cy="0"/>
        </a:xfrm>
      </p:grpSpPr>
      <p:pic>
        <p:nvPicPr>
          <p:cNvPr id="258" name="Google Shape;258;p16"/>
          <p:cNvPicPr preferRelativeResize="0"/>
          <p:nvPr/>
        </p:nvPicPr>
        <p:blipFill>
          <a:blip r:embed="rId3">
            <a:alphaModFix/>
          </a:blip>
          <a:stretch>
            <a:fillRect/>
          </a:stretch>
        </p:blipFill>
        <p:spPr>
          <a:xfrm>
            <a:off x="8754225" y="-85750"/>
            <a:ext cx="6916824" cy="5284899"/>
          </a:xfrm>
          <a:prstGeom prst="rect">
            <a:avLst/>
          </a:prstGeom>
          <a:noFill/>
          <a:ln>
            <a:noFill/>
          </a:ln>
        </p:spPr>
      </p:pic>
      <p:grpSp>
        <p:nvGrpSpPr>
          <p:cNvPr id="259" name="Google Shape;259;p16"/>
          <p:cNvGrpSpPr/>
          <p:nvPr/>
        </p:nvGrpSpPr>
        <p:grpSpPr>
          <a:xfrm>
            <a:off x="-212540" y="4735809"/>
            <a:ext cx="18500540" cy="1555289"/>
            <a:chOff x="0" y="-38100"/>
            <a:chExt cx="4872570" cy="409623"/>
          </a:xfrm>
        </p:grpSpPr>
        <p:sp>
          <p:nvSpPr>
            <p:cNvPr id="260" name="Google Shape;260;p16"/>
            <p:cNvSpPr/>
            <p:nvPr/>
          </p:nvSpPr>
          <p:spPr>
            <a:xfrm>
              <a:off x="0" y="0"/>
              <a:ext cx="4872570" cy="371523"/>
            </a:xfrm>
            <a:custGeom>
              <a:rect b="b" l="l" r="r" t="t"/>
              <a:pathLst>
                <a:path extrusionOk="0" h="371523" w="4872570">
                  <a:moveTo>
                    <a:pt x="0" y="0"/>
                  </a:moveTo>
                  <a:lnTo>
                    <a:pt x="4872570" y="0"/>
                  </a:lnTo>
                  <a:lnTo>
                    <a:pt x="4872570" y="371523"/>
                  </a:lnTo>
                  <a:lnTo>
                    <a:pt x="0" y="371523"/>
                  </a:lnTo>
                  <a:close/>
                </a:path>
              </a:pathLst>
            </a:custGeom>
            <a:solidFill>
              <a:srgbClr val="FF00CE"/>
            </a:solidFill>
            <a:ln>
              <a:noFill/>
            </a:ln>
          </p:spPr>
        </p:sp>
        <p:sp>
          <p:nvSpPr>
            <p:cNvPr id="261" name="Google Shape;261;p16"/>
            <p:cNvSpPr txBox="1"/>
            <p:nvPr/>
          </p:nvSpPr>
          <p:spPr>
            <a:xfrm>
              <a:off x="0" y="-38100"/>
              <a:ext cx="4872570" cy="40962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2" name="Google Shape;262;p16"/>
          <p:cNvSpPr/>
          <p:nvPr/>
        </p:nvSpPr>
        <p:spPr>
          <a:xfrm>
            <a:off x="541387" y="125918"/>
            <a:ext cx="10632448" cy="11646044"/>
          </a:xfrm>
          <a:custGeom>
            <a:rect b="b" l="l" r="r" t="t"/>
            <a:pathLst>
              <a:path extrusionOk="0" h="11646044" w="10632448">
                <a:moveTo>
                  <a:pt x="0" y="0"/>
                </a:moveTo>
                <a:lnTo>
                  <a:pt x="10632448" y="0"/>
                </a:lnTo>
                <a:lnTo>
                  <a:pt x="10632448" y="11646044"/>
                </a:lnTo>
                <a:lnTo>
                  <a:pt x="0" y="11646044"/>
                </a:lnTo>
                <a:lnTo>
                  <a:pt x="0" y="0"/>
                </a:lnTo>
                <a:close/>
              </a:path>
            </a:pathLst>
          </a:custGeom>
          <a:blipFill rotWithShape="1">
            <a:blip r:embed="rId4">
              <a:alphaModFix/>
            </a:blip>
            <a:stretch>
              <a:fillRect b="0" l="-3125" r="-6404" t="0"/>
            </a:stretch>
          </a:blipFill>
          <a:ln>
            <a:noFill/>
          </a:ln>
        </p:spPr>
      </p:sp>
      <p:sp>
        <p:nvSpPr>
          <p:cNvPr id="263" name="Google Shape;263;p16"/>
          <p:cNvSpPr/>
          <p:nvPr/>
        </p:nvSpPr>
        <p:spPr>
          <a:xfrm rot="1576030">
            <a:off x="9429006" y="8320677"/>
            <a:ext cx="1459824" cy="1628607"/>
          </a:xfrm>
          <a:custGeom>
            <a:rect b="b" l="l" r="r" t="t"/>
            <a:pathLst>
              <a:path extrusionOk="0" h="1628607" w="1459824">
                <a:moveTo>
                  <a:pt x="0" y="0"/>
                </a:moveTo>
                <a:lnTo>
                  <a:pt x="1459824" y="0"/>
                </a:lnTo>
                <a:lnTo>
                  <a:pt x="1459824" y="1628607"/>
                </a:lnTo>
                <a:lnTo>
                  <a:pt x="0" y="1628607"/>
                </a:lnTo>
                <a:lnTo>
                  <a:pt x="0" y="0"/>
                </a:lnTo>
                <a:close/>
              </a:path>
            </a:pathLst>
          </a:custGeom>
          <a:blipFill rotWithShape="1">
            <a:blip r:embed="rId5">
              <a:alphaModFix/>
            </a:blip>
            <a:stretch>
              <a:fillRect b="0" l="0" r="0" t="0"/>
            </a:stretch>
          </a:blipFill>
          <a:ln>
            <a:noFill/>
          </a:ln>
        </p:spPr>
      </p:sp>
      <p:sp>
        <p:nvSpPr>
          <p:cNvPr id="264" name="Google Shape;264;p16"/>
          <p:cNvSpPr/>
          <p:nvPr/>
        </p:nvSpPr>
        <p:spPr>
          <a:xfrm>
            <a:off x="-879741" y="4880470"/>
            <a:ext cx="5724665" cy="5724665"/>
          </a:xfrm>
          <a:custGeom>
            <a:rect b="b" l="l" r="r" t="t"/>
            <a:pathLst>
              <a:path extrusionOk="0" h="5724665" w="5724665">
                <a:moveTo>
                  <a:pt x="0" y="0"/>
                </a:moveTo>
                <a:lnTo>
                  <a:pt x="5724665" y="0"/>
                </a:lnTo>
                <a:lnTo>
                  <a:pt x="5724665" y="5724665"/>
                </a:lnTo>
                <a:lnTo>
                  <a:pt x="0" y="5724665"/>
                </a:lnTo>
                <a:lnTo>
                  <a:pt x="0" y="0"/>
                </a:lnTo>
                <a:close/>
              </a:path>
            </a:pathLst>
          </a:custGeom>
          <a:blipFill rotWithShape="1">
            <a:blip r:embed="rId6">
              <a:alphaModFix/>
            </a:blip>
            <a:stretch>
              <a:fillRect b="0" l="0" r="0" t="0"/>
            </a:stretch>
          </a:blipFill>
          <a:ln>
            <a:noFill/>
          </a:ln>
        </p:spPr>
      </p:sp>
      <p:grpSp>
        <p:nvGrpSpPr>
          <p:cNvPr id="265" name="Google Shape;265;p16"/>
          <p:cNvGrpSpPr/>
          <p:nvPr/>
        </p:nvGrpSpPr>
        <p:grpSpPr>
          <a:xfrm rot="-1233399">
            <a:off x="3336750" y="8164835"/>
            <a:ext cx="2151003" cy="1801887"/>
            <a:chOff x="0" y="0"/>
            <a:chExt cx="2868005" cy="2402516"/>
          </a:xfrm>
        </p:grpSpPr>
        <p:grpSp>
          <p:nvGrpSpPr>
            <p:cNvPr id="266" name="Google Shape;266;p16"/>
            <p:cNvGrpSpPr/>
            <p:nvPr/>
          </p:nvGrpSpPr>
          <p:grpSpPr>
            <a:xfrm rot="385859">
              <a:off x="110361" y="141588"/>
              <a:ext cx="2647284" cy="2119339"/>
              <a:chOff x="0" y="0"/>
              <a:chExt cx="876864" cy="701992"/>
            </a:xfrm>
          </p:grpSpPr>
          <p:sp>
            <p:nvSpPr>
              <p:cNvPr id="267" name="Google Shape;267;p16"/>
              <p:cNvSpPr/>
              <p:nvPr/>
            </p:nvSpPr>
            <p:spPr>
              <a:xfrm>
                <a:off x="0" y="0"/>
                <a:ext cx="876864" cy="701992"/>
              </a:xfrm>
              <a:custGeom>
                <a:rect b="b" l="l" r="r" t="t"/>
                <a:pathLst>
                  <a:path extrusionOk="0" h="701992" w="876864">
                    <a:moveTo>
                      <a:pt x="438432" y="0"/>
                    </a:moveTo>
                    <a:lnTo>
                      <a:pt x="480966" y="28801"/>
                    </a:lnTo>
                    <a:lnTo>
                      <a:pt x="530089" y="7670"/>
                    </a:lnTo>
                    <a:lnTo>
                      <a:pt x="564172" y="42883"/>
                    </a:lnTo>
                    <a:lnTo>
                      <a:pt x="617741" y="30345"/>
                    </a:lnTo>
                    <a:lnTo>
                      <a:pt x="641882" y="70430"/>
                    </a:lnTo>
                    <a:lnTo>
                      <a:pt x="697555" y="67034"/>
                    </a:lnTo>
                    <a:lnTo>
                      <a:pt x="710703" y="110240"/>
                    </a:lnTo>
                    <a:lnTo>
                      <a:pt x="766045" y="116134"/>
                    </a:lnTo>
                    <a:lnTo>
                      <a:pt x="767622" y="160572"/>
                    </a:lnTo>
                    <a:lnTo>
                      <a:pt x="820217" y="175498"/>
                    </a:lnTo>
                    <a:lnTo>
                      <a:pt x="810155" y="219226"/>
                    </a:lnTo>
                    <a:lnTo>
                      <a:pt x="857702" y="242533"/>
                    </a:lnTo>
                    <a:lnTo>
                      <a:pt x="836442" y="283639"/>
                    </a:lnTo>
                    <a:lnTo>
                      <a:pt x="876864" y="314307"/>
                    </a:lnTo>
                    <a:lnTo>
                      <a:pt x="845334" y="350996"/>
                    </a:lnTo>
                    <a:lnTo>
                      <a:pt x="876864" y="387685"/>
                    </a:lnTo>
                    <a:lnTo>
                      <a:pt x="836442" y="418353"/>
                    </a:lnTo>
                    <a:lnTo>
                      <a:pt x="857702" y="459459"/>
                    </a:lnTo>
                    <a:lnTo>
                      <a:pt x="810155" y="482767"/>
                    </a:lnTo>
                    <a:lnTo>
                      <a:pt x="820217" y="526494"/>
                    </a:lnTo>
                    <a:lnTo>
                      <a:pt x="767622" y="541420"/>
                    </a:lnTo>
                    <a:lnTo>
                      <a:pt x="766045" y="585859"/>
                    </a:lnTo>
                    <a:lnTo>
                      <a:pt x="710703" y="591752"/>
                    </a:lnTo>
                    <a:lnTo>
                      <a:pt x="697555" y="634957"/>
                    </a:lnTo>
                    <a:lnTo>
                      <a:pt x="641882" y="631561"/>
                    </a:lnTo>
                    <a:lnTo>
                      <a:pt x="617741" y="671647"/>
                    </a:lnTo>
                    <a:lnTo>
                      <a:pt x="564172" y="659109"/>
                    </a:lnTo>
                    <a:lnTo>
                      <a:pt x="530089" y="694322"/>
                    </a:lnTo>
                    <a:lnTo>
                      <a:pt x="480966" y="673191"/>
                    </a:lnTo>
                    <a:lnTo>
                      <a:pt x="438432" y="701992"/>
                    </a:lnTo>
                    <a:lnTo>
                      <a:pt x="395899" y="673191"/>
                    </a:lnTo>
                    <a:lnTo>
                      <a:pt x="346775" y="694322"/>
                    </a:lnTo>
                    <a:lnTo>
                      <a:pt x="312692" y="659109"/>
                    </a:lnTo>
                    <a:lnTo>
                      <a:pt x="259123" y="671647"/>
                    </a:lnTo>
                    <a:lnTo>
                      <a:pt x="234982" y="631561"/>
                    </a:lnTo>
                    <a:lnTo>
                      <a:pt x="179309" y="634957"/>
                    </a:lnTo>
                    <a:lnTo>
                      <a:pt x="166162" y="591752"/>
                    </a:lnTo>
                    <a:lnTo>
                      <a:pt x="110819" y="585859"/>
                    </a:lnTo>
                    <a:lnTo>
                      <a:pt x="109242" y="541420"/>
                    </a:lnTo>
                    <a:lnTo>
                      <a:pt x="56647" y="526494"/>
                    </a:lnTo>
                    <a:lnTo>
                      <a:pt x="66709" y="482767"/>
                    </a:lnTo>
                    <a:lnTo>
                      <a:pt x="19162" y="459459"/>
                    </a:lnTo>
                    <a:lnTo>
                      <a:pt x="40422" y="418353"/>
                    </a:lnTo>
                    <a:lnTo>
                      <a:pt x="0" y="387685"/>
                    </a:lnTo>
                    <a:lnTo>
                      <a:pt x="31530" y="350996"/>
                    </a:lnTo>
                    <a:lnTo>
                      <a:pt x="0" y="314307"/>
                    </a:lnTo>
                    <a:lnTo>
                      <a:pt x="40422" y="283639"/>
                    </a:lnTo>
                    <a:lnTo>
                      <a:pt x="19162" y="242533"/>
                    </a:lnTo>
                    <a:lnTo>
                      <a:pt x="66709" y="219226"/>
                    </a:lnTo>
                    <a:lnTo>
                      <a:pt x="56647" y="175498"/>
                    </a:lnTo>
                    <a:lnTo>
                      <a:pt x="109242" y="160572"/>
                    </a:lnTo>
                    <a:lnTo>
                      <a:pt x="110819" y="116134"/>
                    </a:lnTo>
                    <a:lnTo>
                      <a:pt x="166162" y="110240"/>
                    </a:lnTo>
                    <a:lnTo>
                      <a:pt x="179309" y="67034"/>
                    </a:lnTo>
                    <a:lnTo>
                      <a:pt x="234982" y="70430"/>
                    </a:lnTo>
                    <a:lnTo>
                      <a:pt x="259123" y="30345"/>
                    </a:lnTo>
                    <a:lnTo>
                      <a:pt x="312692" y="42883"/>
                    </a:lnTo>
                    <a:lnTo>
                      <a:pt x="346775" y="7670"/>
                    </a:lnTo>
                    <a:lnTo>
                      <a:pt x="395899" y="28801"/>
                    </a:lnTo>
                    <a:lnTo>
                      <a:pt x="438432" y="0"/>
                    </a:lnTo>
                    <a:close/>
                  </a:path>
                </a:pathLst>
              </a:custGeom>
              <a:solidFill>
                <a:srgbClr val="FFFFFF"/>
              </a:solidFill>
              <a:ln cap="sq" cmpd="sng" w="38100">
                <a:solidFill>
                  <a:srgbClr val="FF00CE"/>
                </a:solidFill>
                <a:prstDash val="solid"/>
                <a:miter lim="8000"/>
                <a:headEnd len="sm" w="sm" type="none"/>
                <a:tailEnd len="sm" w="sm" type="none"/>
              </a:ln>
            </p:spPr>
          </p:sp>
          <p:sp>
            <p:nvSpPr>
              <p:cNvPr id="268" name="Google Shape;268;p16"/>
              <p:cNvSpPr txBox="1"/>
              <p:nvPr/>
            </p:nvSpPr>
            <p:spPr>
              <a:xfrm>
                <a:off x="164412" y="93524"/>
                <a:ext cx="548040" cy="47684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9" name="Google Shape;269;p16"/>
            <p:cNvSpPr txBox="1"/>
            <p:nvPr/>
          </p:nvSpPr>
          <p:spPr>
            <a:xfrm rot="458074">
              <a:off x="408676" y="765254"/>
              <a:ext cx="2056294" cy="82676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US" sz="1818" u="none" cap="none" strike="noStrike">
                  <a:solidFill>
                    <a:srgbClr val="FF00CE"/>
                  </a:solidFill>
                  <a:latin typeface="Press Start 2P"/>
                  <a:ea typeface="Press Start 2P"/>
                  <a:cs typeface="Press Start 2P"/>
                  <a:sym typeface="Press Start 2P"/>
                </a:rPr>
                <a:t>SO CUTE!</a:t>
              </a:r>
              <a:endParaRPr/>
            </a:p>
          </p:txBody>
        </p:sp>
      </p:grpSp>
      <p:sp>
        <p:nvSpPr>
          <p:cNvPr id="270" name="Google Shape;270;p16"/>
          <p:cNvSpPr/>
          <p:nvPr/>
        </p:nvSpPr>
        <p:spPr>
          <a:xfrm rot="2930326">
            <a:off x="5737262" y="320215"/>
            <a:ext cx="2594260" cy="1806549"/>
          </a:xfrm>
          <a:custGeom>
            <a:rect b="b" l="l" r="r" t="t"/>
            <a:pathLst>
              <a:path extrusionOk="0" h="1806549" w="2594260">
                <a:moveTo>
                  <a:pt x="0" y="0"/>
                </a:moveTo>
                <a:lnTo>
                  <a:pt x="2594261" y="0"/>
                </a:lnTo>
                <a:lnTo>
                  <a:pt x="2594261" y="1806549"/>
                </a:lnTo>
                <a:lnTo>
                  <a:pt x="0" y="1806549"/>
                </a:lnTo>
                <a:lnTo>
                  <a:pt x="0" y="0"/>
                </a:lnTo>
                <a:close/>
              </a:path>
            </a:pathLst>
          </a:custGeom>
          <a:blipFill rotWithShape="1">
            <a:blip r:embed="rId7">
              <a:alphaModFix/>
            </a:blip>
            <a:stretch>
              <a:fillRect b="0" l="0" r="0" t="0"/>
            </a:stretch>
          </a:blipFill>
          <a:ln>
            <a:noFill/>
          </a:ln>
        </p:spPr>
      </p:sp>
      <p:sp>
        <p:nvSpPr>
          <p:cNvPr id="271" name="Google Shape;271;p16"/>
          <p:cNvSpPr/>
          <p:nvPr/>
        </p:nvSpPr>
        <p:spPr>
          <a:xfrm>
            <a:off x="12949900" y="8995693"/>
            <a:ext cx="2721146" cy="1291307"/>
          </a:xfrm>
          <a:custGeom>
            <a:rect b="b" l="l" r="r" t="t"/>
            <a:pathLst>
              <a:path extrusionOk="0" h="1291307" w="2721146">
                <a:moveTo>
                  <a:pt x="0" y="0"/>
                </a:moveTo>
                <a:lnTo>
                  <a:pt x="2721146" y="0"/>
                </a:lnTo>
                <a:lnTo>
                  <a:pt x="2721146" y="1291307"/>
                </a:lnTo>
                <a:lnTo>
                  <a:pt x="0" y="1291307"/>
                </a:lnTo>
                <a:lnTo>
                  <a:pt x="0" y="0"/>
                </a:lnTo>
                <a:close/>
              </a:path>
            </a:pathLst>
          </a:custGeom>
          <a:blipFill rotWithShape="1">
            <a:blip r:embed="rId8">
              <a:alphaModFix/>
            </a:blip>
            <a:stretch>
              <a:fillRect b="0" l="0" r="0" t="0"/>
            </a:stretch>
          </a:blipFill>
          <a:ln>
            <a:noFill/>
          </a:ln>
        </p:spPr>
      </p:sp>
      <p:sp>
        <p:nvSpPr>
          <p:cNvPr id="272" name="Google Shape;272;p16"/>
          <p:cNvSpPr/>
          <p:nvPr/>
        </p:nvSpPr>
        <p:spPr>
          <a:xfrm>
            <a:off x="541387" y="523422"/>
            <a:ext cx="3505303" cy="1400135"/>
          </a:xfrm>
          <a:custGeom>
            <a:rect b="b" l="l" r="r" t="t"/>
            <a:pathLst>
              <a:path extrusionOk="0" h="1400135" w="3505303">
                <a:moveTo>
                  <a:pt x="0" y="0"/>
                </a:moveTo>
                <a:lnTo>
                  <a:pt x="3505304" y="0"/>
                </a:lnTo>
                <a:lnTo>
                  <a:pt x="3505304" y="1400135"/>
                </a:lnTo>
                <a:lnTo>
                  <a:pt x="0" y="1400135"/>
                </a:lnTo>
                <a:lnTo>
                  <a:pt x="0" y="0"/>
                </a:lnTo>
                <a:close/>
              </a:path>
            </a:pathLst>
          </a:custGeom>
          <a:blipFill rotWithShape="1">
            <a:blip r:embed="rId9">
              <a:alphaModFix/>
            </a:blip>
            <a:stretch>
              <a:fillRect b="0" l="0" r="0" t="0"/>
            </a:stretch>
          </a:blipFill>
          <a:ln cap="sq" cmpd="sng" w="38100">
            <a:solidFill>
              <a:srgbClr val="000000"/>
            </a:solidFill>
            <a:prstDash val="solid"/>
            <a:miter lim="8000"/>
            <a:headEnd len="sm" w="sm" type="none"/>
            <a:tailEnd len="sm" w="sm" type="none"/>
          </a:ln>
        </p:spPr>
      </p:sp>
      <p:sp>
        <p:nvSpPr>
          <p:cNvPr id="273" name="Google Shape;273;p16"/>
          <p:cNvSpPr txBox="1"/>
          <p:nvPr/>
        </p:nvSpPr>
        <p:spPr>
          <a:xfrm>
            <a:off x="8813950" y="1658850"/>
            <a:ext cx="8763600" cy="3540300"/>
          </a:xfrm>
          <a:prstGeom prst="rect">
            <a:avLst/>
          </a:prstGeom>
          <a:noFill/>
          <a:ln>
            <a:noFill/>
          </a:ln>
          <a:effectLst>
            <a:outerShdw rotWithShape="0" algn="bl" dir="4800000" dist="200025">
              <a:srgbClr val="FF00CE"/>
            </a:outerShdw>
          </a:effectLst>
        </p:spPr>
        <p:txBody>
          <a:bodyPr anchorCtr="0" anchor="t" bIns="0" lIns="0" spcFirstLastPara="1" rIns="0" wrap="square" tIns="0">
            <a:spAutoFit/>
          </a:bodyPr>
          <a:lstStyle/>
          <a:p>
            <a:pPr indent="0" lvl="0" marL="0" marR="0" rtl="0" algn="ctr">
              <a:lnSpc>
                <a:spcPct val="139998"/>
              </a:lnSpc>
              <a:spcBef>
                <a:spcPts val="0"/>
              </a:spcBef>
              <a:spcAft>
                <a:spcPts val="0"/>
              </a:spcAft>
              <a:buNone/>
            </a:pPr>
            <a:r>
              <a:rPr b="0" i="0" lang="en-US" sz="23001" u="none" cap="none" strike="noStrike">
                <a:solidFill>
                  <a:srgbClr val="FFFFFF"/>
                </a:solidFill>
                <a:latin typeface="Press Start 2P"/>
                <a:ea typeface="Press Start 2P"/>
                <a:cs typeface="Press Start 2P"/>
                <a:sym typeface="Press Start 2P"/>
              </a:rPr>
              <a:t>Y2K</a:t>
            </a:r>
            <a:endParaRPr/>
          </a:p>
        </p:txBody>
      </p:sp>
      <p:sp>
        <p:nvSpPr>
          <p:cNvPr id="274" name="Google Shape;274;p16"/>
          <p:cNvSpPr txBox="1"/>
          <p:nvPr/>
        </p:nvSpPr>
        <p:spPr>
          <a:xfrm>
            <a:off x="10629817" y="6702360"/>
            <a:ext cx="5617500" cy="1644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2400" u="none" cap="none" strike="noStrike">
                <a:solidFill>
                  <a:srgbClr val="2F222C"/>
                </a:solidFill>
                <a:latin typeface="Open Sans"/>
                <a:ea typeface="Open Sans"/>
                <a:cs typeface="Open Sans"/>
                <a:sym typeface="Open Sans"/>
              </a:rPr>
              <a:t>Lorem ipsum odor amet, consectetuer adipiscing elit. Porttitor quam posuere pharetra blandit diam aliquet efficitur.</a:t>
            </a:r>
            <a:endParaRPr/>
          </a:p>
        </p:txBody>
      </p:sp>
      <p:sp>
        <p:nvSpPr>
          <p:cNvPr id="275" name="Google Shape;275;p16"/>
          <p:cNvSpPr/>
          <p:nvPr/>
        </p:nvSpPr>
        <p:spPr>
          <a:xfrm rot="-759626">
            <a:off x="16431938" y="7413262"/>
            <a:ext cx="2185684" cy="1927376"/>
          </a:xfrm>
          <a:custGeom>
            <a:rect b="b" l="l" r="r" t="t"/>
            <a:pathLst>
              <a:path extrusionOk="0" h="1927376" w="2185684">
                <a:moveTo>
                  <a:pt x="0" y="0"/>
                </a:moveTo>
                <a:lnTo>
                  <a:pt x="2185683" y="0"/>
                </a:lnTo>
                <a:lnTo>
                  <a:pt x="2185683" y="1927375"/>
                </a:lnTo>
                <a:lnTo>
                  <a:pt x="0" y="1927375"/>
                </a:lnTo>
                <a:lnTo>
                  <a:pt x="0" y="0"/>
                </a:lnTo>
                <a:close/>
              </a:path>
            </a:pathLst>
          </a:custGeom>
          <a:blipFill rotWithShape="1">
            <a:blip r:embed="rId10">
              <a:alphaModFix/>
            </a:blip>
            <a:stretch>
              <a:fillRect b="0" l="0" r="0" t="0"/>
            </a:stretch>
          </a:blipFill>
          <a:ln>
            <a:noFill/>
          </a:ln>
        </p:spPr>
      </p:sp>
      <p:sp>
        <p:nvSpPr>
          <p:cNvPr id="276" name="Google Shape;276;p16"/>
          <p:cNvSpPr txBox="1"/>
          <p:nvPr/>
        </p:nvSpPr>
        <p:spPr>
          <a:xfrm>
            <a:off x="9037730" y="5353637"/>
            <a:ext cx="8316000" cy="69240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0" i="0" lang="en-US" sz="4499" u="none" cap="none" strike="noStrike">
                <a:solidFill>
                  <a:srgbClr val="FFFFFF"/>
                </a:solidFill>
                <a:latin typeface="Press Start 2P"/>
                <a:ea typeface="Press Start 2P"/>
                <a:cs typeface="Press Start 2P"/>
                <a:sym typeface="Press Start 2P"/>
              </a:rPr>
              <a:t>Magazine Cover</a:t>
            </a:r>
            <a:endParaRPr/>
          </a:p>
        </p:txBody>
      </p:sp>
      <p:pic>
        <p:nvPicPr>
          <p:cNvPr id="277" name="Google Shape;277;p16"/>
          <p:cNvPicPr preferRelativeResize="0"/>
          <p:nvPr/>
        </p:nvPicPr>
        <p:blipFill>
          <a:blip r:embed="rId11">
            <a:alphaModFix/>
          </a:blip>
          <a:stretch>
            <a:fillRect/>
          </a:stretch>
        </p:blipFill>
        <p:spPr>
          <a:xfrm>
            <a:off x="2016875" y="4660421"/>
            <a:ext cx="2029825" cy="1706049"/>
          </a:xfrm>
          <a:prstGeom prst="rect">
            <a:avLst/>
          </a:prstGeom>
          <a:noFill/>
          <a:ln>
            <a:noFill/>
          </a:ln>
        </p:spPr>
      </p:pic>
      <p:pic>
        <p:nvPicPr>
          <p:cNvPr id="278" name="Google Shape;278;p16"/>
          <p:cNvPicPr preferRelativeResize="0"/>
          <p:nvPr/>
        </p:nvPicPr>
        <p:blipFill>
          <a:blip r:embed="rId12">
            <a:alphaModFix/>
          </a:blip>
          <a:stretch>
            <a:fillRect/>
          </a:stretch>
        </p:blipFill>
        <p:spPr>
          <a:xfrm>
            <a:off x="16508725" y="705700"/>
            <a:ext cx="1577838" cy="1555300"/>
          </a:xfrm>
          <a:prstGeom prst="rect">
            <a:avLst/>
          </a:prstGeom>
          <a:noFill/>
          <a:ln>
            <a:noFill/>
          </a:ln>
        </p:spPr>
      </p:pic>
      <p:pic>
        <p:nvPicPr>
          <p:cNvPr id="279" name="Google Shape;279;p16"/>
          <p:cNvPicPr preferRelativeResize="0"/>
          <p:nvPr/>
        </p:nvPicPr>
        <p:blipFill rotWithShape="1">
          <a:blip r:embed="rId13">
            <a:alphaModFix/>
          </a:blip>
          <a:srcRect b="11808" l="14512" r="9104" t="11808"/>
          <a:stretch/>
        </p:blipFill>
        <p:spPr>
          <a:xfrm rot="-903463">
            <a:off x="803119" y="2541156"/>
            <a:ext cx="2665211" cy="2352151"/>
          </a:xfrm>
          <a:prstGeom prst="heart">
            <a:avLst/>
          </a:prstGeom>
          <a:noFill/>
          <a:ln cap="flat" cmpd="sng" w="114300">
            <a:solidFill>
              <a:schemeClr val="lt1"/>
            </a:solidFill>
            <a:prstDash val="solid"/>
            <a:round/>
            <a:headEnd len="sm" w="sm" type="none"/>
            <a:tailEnd len="sm" w="sm" type="none"/>
          </a:ln>
        </p:spPr>
      </p:pic>
      <p:pic>
        <p:nvPicPr>
          <p:cNvPr id="280" name="Google Shape;280;p16"/>
          <p:cNvPicPr preferRelativeResize="0"/>
          <p:nvPr/>
        </p:nvPicPr>
        <p:blipFill rotWithShape="1">
          <a:blip r:embed="rId14">
            <a:alphaModFix/>
          </a:blip>
          <a:srcRect b="5650" l="5650" r="5650" t="5650"/>
          <a:stretch/>
        </p:blipFill>
        <p:spPr>
          <a:xfrm>
            <a:off x="6376798" y="6702341"/>
            <a:ext cx="2721000" cy="2733000"/>
          </a:xfrm>
          <a:prstGeom prst="ellipse">
            <a:avLst/>
          </a:prstGeom>
          <a:noFill/>
          <a:ln cap="flat" cmpd="sng" w="114300">
            <a:solidFill>
              <a:schemeClr val="lt1"/>
            </a:solidFill>
            <a:prstDash val="solid"/>
            <a:round/>
            <a:headEnd len="sm" w="sm" type="none"/>
            <a:tailEnd len="sm" w="sm" type="none"/>
          </a:ln>
        </p:spPr>
      </p:pic>
      <p:sp>
        <p:nvSpPr>
          <p:cNvPr id="281" name="Google Shape;281;p16"/>
          <p:cNvSpPr/>
          <p:nvPr/>
        </p:nvSpPr>
        <p:spPr>
          <a:xfrm rot="-126678">
            <a:off x="8516556" y="6641417"/>
            <a:ext cx="1254887" cy="1280497"/>
          </a:xfrm>
          <a:custGeom>
            <a:rect b="b" l="l" r="r" t="t"/>
            <a:pathLst>
              <a:path extrusionOk="0" h="1280497" w="1254887">
                <a:moveTo>
                  <a:pt x="0" y="0"/>
                </a:moveTo>
                <a:lnTo>
                  <a:pt x="1254888" y="0"/>
                </a:lnTo>
                <a:lnTo>
                  <a:pt x="1254888" y="1280498"/>
                </a:lnTo>
                <a:lnTo>
                  <a:pt x="0" y="1280498"/>
                </a:lnTo>
                <a:lnTo>
                  <a:pt x="0" y="0"/>
                </a:lnTo>
                <a:close/>
              </a:path>
            </a:pathLst>
          </a:custGeom>
          <a:blipFill rotWithShape="1">
            <a:blip r:embed="rId15">
              <a:alphaModFix/>
            </a:blip>
            <a:stretch>
              <a:fillRect b="0" l="0" r="0" t="0"/>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02B6C"/>
            </a:gs>
            <a:gs pos="50000">
              <a:srgbClr val="FFC1C8"/>
            </a:gs>
            <a:gs pos="100000">
              <a:srgbClr val="FFE1C1"/>
            </a:gs>
          </a:gsLst>
          <a:path path="circle">
            <a:fillToRect b="100%" r="100%"/>
          </a:path>
          <a:tileRect l="-100%" t="-100%"/>
        </a:gradFill>
      </p:bgPr>
    </p:bg>
    <p:spTree>
      <p:nvGrpSpPr>
        <p:cNvPr id="451" name="Shape 451"/>
        <p:cNvGrpSpPr/>
        <p:nvPr/>
      </p:nvGrpSpPr>
      <p:grpSpPr>
        <a:xfrm>
          <a:off x="0" y="0"/>
          <a:ext cx="0" cy="0"/>
          <a:chOff x="0" y="0"/>
          <a:chExt cx="0" cy="0"/>
        </a:xfrm>
      </p:grpSpPr>
      <p:grpSp>
        <p:nvGrpSpPr>
          <p:cNvPr id="452" name="Google Shape;452;p25"/>
          <p:cNvGrpSpPr/>
          <p:nvPr/>
        </p:nvGrpSpPr>
        <p:grpSpPr>
          <a:xfrm>
            <a:off x="12330097" y="637965"/>
            <a:ext cx="5255401" cy="3424505"/>
            <a:chOff x="0" y="0"/>
            <a:chExt cx="720370" cy="469405"/>
          </a:xfrm>
        </p:grpSpPr>
        <p:sp>
          <p:nvSpPr>
            <p:cNvPr id="453" name="Google Shape;453;p25"/>
            <p:cNvSpPr/>
            <p:nvPr/>
          </p:nvSpPr>
          <p:spPr>
            <a:xfrm>
              <a:off x="0" y="0"/>
              <a:ext cx="720370" cy="469405"/>
            </a:xfrm>
            <a:custGeom>
              <a:rect b="b" l="l" r="r" t="t"/>
              <a:pathLst>
                <a:path extrusionOk="0" h="469405" w="720370">
                  <a:moveTo>
                    <a:pt x="360185" y="0"/>
                  </a:moveTo>
                  <a:lnTo>
                    <a:pt x="395127" y="19259"/>
                  </a:lnTo>
                  <a:lnTo>
                    <a:pt x="435484" y="5129"/>
                  </a:lnTo>
                  <a:lnTo>
                    <a:pt x="463484" y="28675"/>
                  </a:lnTo>
                  <a:lnTo>
                    <a:pt x="507493" y="20291"/>
                  </a:lnTo>
                  <a:lnTo>
                    <a:pt x="527325" y="47095"/>
                  </a:lnTo>
                  <a:lnTo>
                    <a:pt x="573062" y="44824"/>
                  </a:lnTo>
                  <a:lnTo>
                    <a:pt x="583863" y="73715"/>
                  </a:lnTo>
                  <a:lnTo>
                    <a:pt x="629328" y="77656"/>
                  </a:lnTo>
                  <a:lnTo>
                    <a:pt x="630624" y="107370"/>
                  </a:lnTo>
                  <a:lnTo>
                    <a:pt x="673833" y="117351"/>
                  </a:lnTo>
                  <a:lnTo>
                    <a:pt x="665566" y="146591"/>
                  </a:lnTo>
                  <a:lnTo>
                    <a:pt x="704627" y="162176"/>
                  </a:lnTo>
                  <a:lnTo>
                    <a:pt x="687162" y="189662"/>
                  </a:lnTo>
                  <a:lnTo>
                    <a:pt x="720370" y="210169"/>
                  </a:lnTo>
                  <a:lnTo>
                    <a:pt x="694467" y="234702"/>
                  </a:lnTo>
                  <a:lnTo>
                    <a:pt x="720370" y="259235"/>
                  </a:lnTo>
                  <a:lnTo>
                    <a:pt x="687162" y="279742"/>
                  </a:lnTo>
                  <a:lnTo>
                    <a:pt x="704627" y="307229"/>
                  </a:lnTo>
                  <a:lnTo>
                    <a:pt x="665566" y="322814"/>
                  </a:lnTo>
                  <a:lnTo>
                    <a:pt x="673833" y="352053"/>
                  </a:lnTo>
                  <a:lnTo>
                    <a:pt x="630624" y="362034"/>
                  </a:lnTo>
                  <a:lnTo>
                    <a:pt x="629328" y="391749"/>
                  </a:lnTo>
                  <a:lnTo>
                    <a:pt x="583863" y="395690"/>
                  </a:lnTo>
                  <a:lnTo>
                    <a:pt x="573062" y="424580"/>
                  </a:lnTo>
                  <a:lnTo>
                    <a:pt x="527325" y="422309"/>
                  </a:lnTo>
                  <a:lnTo>
                    <a:pt x="507493" y="449114"/>
                  </a:lnTo>
                  <a:lnTo>
                    <a:pt x="463484" y="440730"/>
                  </a:lnTo>
                  <a:lnTo>
                    <a:pt x="435484" y="464276"/>
                  </a:lnTo>
                  <a:lnTo>
                    <a:pt x="395127" y="450146"/>
                  </a:lnTo>
                  <a:lnTo>
                    <a:pt x="360185" y="469405"/>
                  </a:lnTo>
                  <a:lnTo>
                    <a:pt x="325242" y="450146"/>
                  </a:lnTo>
                  <a:lnTo>
                    <a:pt x="284886" y="464276"/>
                  </a:lnTo>
                  <a:lnTo>
                    <a:pt x="256886" y="440730"/>
                  </a:lnTo>
                  <a:lnTo>
                    <a:pt x="212877" y="449114"/>
                  </a:lnTo>
                  <a:lnTo>
                    <a:pt x="193044" y="422309"/>
                  </a:lnTo>
                  <a:lnTo>
                    <a:pt x="147308" y="424580"/>
                  </a:lnTo>
                  <a:lnTo>
                    <a:pt x="136507" y="395690"/>
                  </a:lnTo>
                  <a:lnTo>
                    <a:pt x="91041" y="391749"/>
                  </a:lnTo>
                  <a:lnTo>
                    <a:pt x="89745" y="362034"/>
                  </a:lnTo>
                  <a:lnTo>
                    <a:pt x="46537" y="352053"/>
                  </a:lnTo>
                  <a:lnTo>
                    <a:pt x="54803" y="322814"/>
                  </a:lnTo>
                  <a:lnTo>
                    <a:pt x="15742" y="307229"/>
                  </a:lnTo>
                  <a:lnTo>
                    <a:pt x="33208" y="279742"/>
                  </a:lnTo>
                  <a:lnTo>
                    <a:pt x="0" y="259235"/>
                  </a:lnTo>
                  <a:lnTo>
                    <a:pt x="25903" y="234702"/>
                  </a:lnTo>
                  <a:lnTo>
                    <a:pt x="0" y="210169"/>
                  </a:lnTo>
                  <a:lnTo>
                    <a:pt x="33208" y="189662"/>
                  </a:lnTo>
                  <a:lnTo>
                    <a:pt x="15742" y="162176"/>
                  </a:lnTo>
                  <a:lnTo>
                    <a:pt x="54803" y="146591"/>
                  </a:lnTo>
                  <a:lnTo>
                    <a:pt x="46537" y="117351"/>
                  </a:lnTo>
                  <a:lnTo>
                    <a:pt x="89745" y="107370"/>
                  </a:lnTo>
                  <a:lnTo>
                    <a:pt x="91041" y="77656"/>
                  </a:lnTo>
                  <a:lnTo>
                    <a:pt x="136507" y="73715"/>
                  </a:lnTo>
                  <a:lnTo>
                    <a:pt x="147308" y="44824"/>
                  </a:lnTo>
                  <a:lnTo>
                    <a:pt x="193044" y="47095"/>
                  </a:lnTo>
                  <a:lnTo>
                    <a:pt x="212877" y="20291"/>
                  </a:lnTo>
                  <a:lnTo>
                    <a:pt x="256886" y="28675"/>
                  </a:lnTo>
                  <a:lnTo>
                    <a:pt x="284886" y="5129"/>
                  </a:lnTo>
                  <a:lnTo>
                    <a:pt x="325242" y="19259"/>
                  </a:lnTo>
                  <a:lnTo>
                    <a:pt x="360185" y="0"/>
                  </a:lnTo>
                  <a:close/>
                </a:path>
              </a:pathLst>
            </a:custGeom>
            <a:solidFill>
              <a:srgbClr val="FFFFFF"/>
            </a:solidFill>
            <a:ln cap="sq" cmpd="sng" w="38100">
              <a:solidFill>
                <a:srgbClr val="FF00CE"/>
              </a:solidFill>
              <a:prstDash val="solid"/>
              <a:miter lim="8000"/>
              <a:headEnd len="sm" w="sm" type="none"/>
              <a:tailEnd len="sm" w="sm" type="none"/>
            </a:ln>
          </p:spPr>
        </p:sp>
        <p:sp>
          <p:nvSpPr>
            <p:cNvPr id="454" name="Google Shape;454;p25"/>
            <p:cNvSpPr txBox="1"/>
            <p:nvPr/>
          </p:nvSpPr>
          <p:spPr>
            <a:xfrm>
              <a:off x="135069" y="49913"/>
              <a:ext cx="450231" cy="331478"/>
            </a:xfrm>
            <a:prstGeom prst="rect">
              <a:avLst/>
            </a:prstGeom>
            <a:noFill/>
            <a:ln>
              <a:noFill/>
            </a:ln>
          </p:spPr>
          <p:txBody>
            <a:bodyPr anchorCtr="0" anchor="ctr" bIns="32975" lIns="32975" spcFirstLastPara="1" rIns="32975" wrap="square" tIns="3297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5" name="Google Shape;455;p25"/>
          <p:cNvSpPr txBox="1"/>
          <p:nvPr/>
        </p:nvSpPr>
        <p:spPr>
          <a:xfrm>
            <a:off x="12971552" y="1609172"/>
            <a:ext cx="3972600" cy="1438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2100" u="none" cap="none" strike="noStrike">
                <a:solidFill>
                  <a:srgbClr val="FF00CE"/>
                </a:solidFill>
                <a:latin typeface="Open Sans"/>
                <a:ea typeface="Open Sans"/>
                <a:cs typeface="Open Sans"/>
                <a:sym typeface="Open Sans"/>
              </a:rPr>
              <a:t>Lorem ipsum odor amet, consectetuer adipiscing elit. Quisque dis pretium feugiat eu amet enim inceptos.r.</a:t>
            </a:r>
            <a:endParaRPr/>
          </a:p>
        </p:txBody>
      </p:sp>
      <p:sp>
        <p:nvSpPr>
          <p:cNvPr id="456" name="Google Shape;456;p25"/>
          <p:cNvSpPr txBox="1"/>
          <p:nvPr/>
        </p:nvSpPr>
        <p:spPr>
          <a:xfrm>
            <a:off x="10933862" y="7049388"/>
            <a:ext cx="6324300" cy="2181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2F222C"/>
                </a:solidFill>
                <a:latin typeface="Open Sans"/>
                <a:ea typeface="Open Sans"/>
                <a:cs typeface="Open Sans"/>
                <a:sym typeface="Open Sans"/>
              </a:rPr>
              <a:t>Lorem ipsum odor amet, consectetuer adipiscing elit. Quisque dis pretium feugiat eu amet enim inceptos. Porttitor eu purus nascetur inceptos auctor pulvinar. Maecenas dignissim dictumst at odio dictum facilisi imperdiet maximus. Natoque sapien accumsan mus proin efficitur.</a:t>
            </a:r>
            <a:endParaRPr/>
          </a:p>
        </p:txBody>
      </p:sp>
      <p:pic>
        <p:nvPicPr>
          <p:cNvPr id="457" name="Google Shape;457;p25"/>
          <p:cNvPicPr preferRelativeResize="0"/>
          <p:nvPr/>
        </p:nvPicPr>
        <p:blipFill rotWithShape="1">
          <a:blip r:embed="rId3">
            <a:alphaModFix/>
          </a:blip>
          <a:srcRect b="3323" l="3323" r="3332" t="3332"/>
          <a:stretch/>
        </p:blipFill>
        <p:spPr>
          <a:xfrm>
            <a:off x="8641775" y="1609175"/>
            <a:ext cx="4483200" cy="4471200"/>
          </a:xfrm>
          <a:prstGeom prst="ellipse">
            <a:avLst/>
          </a:prstGeom>
          <a:noFill/>
          <a:ln cap="flat" cmpd="sng" w="76200">
            <a:solidFill>
              <a:schemeClr val="lt1"/>
            </a:solidFill>
            <a:prstDash val="solid"/>
            <a:round/>
            <a:headEnd len="sm" w="sm" type="none"/>
            <a:tailEnd len="sm" w="sm" type="none"/>
          </a:ln>
        </p:spPr>
      </p:pic>
      <p:grpSp>
        <p:nvGrpSpPr>
          <p:cNvPr id="458" name="Google Shape;458;p25"/>
          <p:cNvGrpSpPr/>
          <p:nvPr/>
        </p:nvGrpSpPr>
        <p:grpSpPr>
          <a:xfrm>
            <a:off x="4764248" y="4374530"/>
            <a:ext cx="5255401" cy="3424505"/>
            <a:chOff x="0" y="0"/>
            <a:chExt cx="720370" cy="469405"/>
          </a:xfrm>
        </p:grpSpPr>
        <p:sp>
          <p:nvSpPr>
            <p:cNvPr id="459" name="Google Shape;459;p25"/>
            <p:cNvSpPr/>
            <p:nvPr/>
          </p:nvSpPr>
          <p:spPr>
            <a:xfrm>
              <a:off x="0" y="0"/>
              <a:ext cx="720370" cy="469405"/>
            </a:xfrm>
            <a:custGeom>
              <a:rect b="b" l="l" r="r" t="t"/>
              <a:pathLst>
                <a:path extrusionOk="0" h="469405" w="720370">
                  <a:moveTo>
                    <a:pt x="360185" y="0"/>
                  </a:moveTo>
                  <a:lnTo>
                    <a:pt x="395127" y="19259"/>
                  </a:lnTo>
                  <a:lnTo>
                    <a:pt x="435484" y="5129"/>
                  </a:lnTo>
                  <a:lnTo>
                    <a:pt x="463484" y="28675"/>
                  </a:lnTo>
                  <a:lnTo>
                    <a:pt x="507493" y="20291"/>
                  </a:lnTo>
                  <a:lnTo>
                    <a:pt x="527325" y="47095"/>
                  </a:lnTo>
                  <a:lnTo>
                    <a:pt x="573062" y="44824"/>
                  </a:lnTo>
                  <a:lnTo>
                    <a:pt x="583863" y="73715"/>
                  </a:lnTo>
                  <a:lnTo>
                    <a:pt x="629328" y="77656"/>
                  </a:lnTo>
                  <a:lnTo>
                    <a:pt x="630624" y="107370"/>
                  </a:lnTo>
                  <a:lnTo>
                    <a:pt x="673833" y="117351"/>
                  </a:lnTo>
                  <a:lnTo>
                    <a:pt x="665566" y="146591"/>
                  </a:lnTo>
                  <a:lnTo>
                    <a:pt x="704627" y="162176"/>
                  </a:lnTo>
                  <a:lnTo>
                    <a:pt x="687162" y="189662"/>
                  </a:lnTo>
                  <a:lnTo>
                    <a:pt x="720370" y="210169"/>
                  </a:lnTo>
                  <a:lnTo>
                    <a:pt x="694467" y="234702"/>
                  </a:lnTo>
                  <a:lnTo>
                    <a:pt x="720370" y="259235"/>
                  </a:lnTo>
                  <a:lnTo>
                    <a:pt x="687162" y="279742"/>
                  </a:lnTo>
                  <a:lnTo>
                    <a:pt x="704627" y="307229"/>
                  </a:lnTo>
                  <a:lnTo>
                    <a:pt x="665566" y="322814"/>
                  </a:lnTo>
                  <a:lnTo>
                    <a:pt x="673833" y="352053"/>
                  </a:lnTo>
                  <a:lnTo>
                    <a:pt x="630624" y="362034"/>
                  </a:lnTo>
                  <a:lnTo>
                    <a:pt x="629328" y="391749"/>
                  </a:lnTo>
                  <a:lnTo>
                    <a:pt x="583863" y="395690"/>
                  </a:lnTo>
                  <a:lnTo>
                    <a:pt x="573062" y="424580"/>
                  </a:lnTo>
                  <a:lnTo>
                    <a:pt x="527325" y="422309"/>
                  </a:lnTo>
                  <a:lnTo>
                    <a:pt x="507493" y="449114"/>
                  </a:lnTo>
                  <a:lnTo>
                    <a:pt x="463484" y="440730"/>
                  </a:lnTo>
                  <a:lnTo>
                    <a:pt x="435484" y="464276"/>
                  </a:lnTo>
                  <a:lnTo>
                    <a:pt x="395127" y="450146"/>
                  </a:lnTo>
                  <a:lnTo>
                    <a:pt x="360185" y="469405"/>
                  </a:lnTo>
                  <a:lnTo>
                    <a:pt x="325242" y="450146"/>
                  </a:lnTo>
                  <a:lnTo>
                    <a:pt x="284886" y="464276"/>
                  </a:lnTo>
                  <a:lnTo>
                    <a:pt x="256886" y="440730"/>
                  </a:lnTo>
                  <a:lnTo>
                    <a:pt x="212877" y="449114"/>
                  </a:lnTo>
                  <a:lnTo>
                    <a:pt x="193044" y="422309"/>
                  </a:lnTo>
                  <a:lnTo>
                    <a:pt x="147308" y="424580"/>
                  </a:lnTo>
                  <a:lnTo>
                    <a:pt x="136507" y="395690"/>
                  </a:lnTo>
                  <a:lnTo>
                    <a:pt x="91041" y="391749"/>
                  </a:lnTo>
                  <a:lnTo>
                    <a:pt x="89745" y="362034"/>
                  </a:lnTo>
                  <a:lnTo>
                    <a:pt x="46537" y="352053"/>
                  </a:lnTo>
                  <a:lnTo>
                    <a:pt x="54803" y="322814"/>
                  </a:lnTo>
                  <a:lnTo>
                    <a:pt x="15742" y="307229"/>
                  </a:lnTo>
                  <a:lnTo>
                    <a:pt x="33208" y="279742"/>
                  </a:lnTo>
                  <a:lnTo>
                    <a:pt x="0" y="259235"/>
                  </a:lnTo>
                  <a:lnTo>
                    <a:pt x="25903" y="234702"/>
                  </a:lnTo>
                  <a:lnTo>
                    <a:pt x="0" y="210169"/>
                  </a:lnTo>
                  <a:lnTo>
                    <a:pt x="33208" y="189662"/>
                  </a:lnTo>
                  <a:lnTo>
                    <a:pt x="15742" y="162176"/>
                  </a:lnTo>
                  <a:lnTo>
                    <a:pt x="54803" y="146591"/>
                  </a:lnTo>
                  <a:lnTo>
                    <a:pt x="46537" y="117351"/>
                  </a:lnTo>
                  <a:lnTo>
                    <a:pt x="89745" y="107370"/>
                  </a:lnTo>
                  <a:lnTo>
                    <a:pt x="91041" y="77656"/>
                  </a:lnTo>
                  <a:lnTo>
                    <a:pt x="136507" y="73715"/>
                  </a:lnTo>
                  <a:lnTo>
                    <a:pt x="147308" y="44824"/>
                  </a:lnTo>
                  <a:lnTo>
                    <a:pt x="193044" y="47095"/>
                  </a:lnTo>
                  <a:lnTo>
                    <a:pt x="212877" y="20291"/>
                  </a:lnTo>
                  <a:lnTo>
                    <a:pt x="256886" y="28675"/>
                  </a:lnTo>
                  <a:lnTo>
                    <a:pt x="284886" y="5129"/>
                  </a:lnTo>
                  <a:lnTo>
                    <a:pt x="325242" y="19259"/>
                  </a:lnTo>
                  <a:lnTo>
                    <a:pt x="360185" y="0"/>
                  </a:lnTo>
                  <a:close/>
                </a:path>
              </a:pathLst>
            </a:custGeom>
            <a:solidFill>
              <a:srgbClr val="FFFFFF"/>
            </a:solidFill>
            <a:ln cap="sq" cmpd="sng" w="38100">
              <a:solidFill>
                <a:srgbClr val="FF00CE"/>
              </a:solidFill>
              <a:prstDash val="solid"/>
              <a:miter lim="8000"/>
              <a:headEnd len="sm" w="sm" type="none"/>
              <a:tailEnd len="sm" w="sm" type="none"/>
            </a:ln>
          </p:spPr>
        </p:sp>
        <p:sp>
          <p:nvSpPr>
            <p:cNvPr id="460" name="Google Shape;460;p25"/>
            <p:cNvSpPr txBox="1"/>
            <p:nvPr/>
          </p:nvSpPr>
          <p:spPr>
            <a:xfrm>
              <a:off x="135069" y="49913"/>
              <a:ext cx="450231" cy="331478"/>
            </a:xfrm>
            <a:prstGeom prst="rect">
              <a:avLst/>
            </a:prstGeom>
            <a:noFill/>
            <a:ln>
              <a:noFill/>
            </a:ln>
          </p:spPr>
          <p:txBody>
            <a:bodyPr anchorCtr="0" anchor="ctr" bIns="32975" lIns="32975" spcFirstLastPara="1" rIns="32975" wrap="square" tIns="3297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1" name="Google Shape;461;p25"/>
          <p:cNvSpPr txBox="1"/>
          <p:nvPr/>
        </p:nvSpPr>
        <p:spPr>
          <a:xfrm>
            <a:off x="5405703" y="5345737"/>
            <a:ext cx="3972600" cy="1438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2100" u="none" cap="none" strike="noStrike">
                <a:solidFill>
                  <a:srgbClr val="FF00CE"/>
                </a:solidFill>
                <a:latin typeface="Open Sans"/>
                <a:ea typeface="Open Sans"/>
                <a:cs typeface="Open Sans"/>
                <a:sym typeface="Open Sans"/>
              </a:rPr>
              <a:t>Lorem ipsum odor amet, consectetuer adipiscing elit. Quisque dis pretium feugiat eu amet enim inceptos.r.</a:t>
            </a:r>
            <a:endParaRPr/>
          </a:p>
        </p:txBody>
      </p:sp>
      <p:sp>
        <p:nvSpPr>
          <p:cNvPr id="462" name="Google Shape;462;p25"/>
          <p:cNvSpPr/>
          <p:nvPr/>
        </p:nvSpPr>
        <p:spPr>
          <a:xfrm>
            <a:off x="14097206" y="4374530"/>
            <a:ext cx="3827941" cy="2108847"/>
          </a:xfrm>
          <a:custGeom>
            <a:rect b="b" l="l" r="r" t="t"/>
            <a:pathLst>
              <a:path extrusionOk="0" h="2108847" w="3827941">
                <a:moveTo>
                  <a:pt x="0" y="0"/>
                </a:moveTo>
                <a:lnTo>
                  <a:pt x="3827940" y="0"/>
                </a:lnTo>
                <a:lnTo>
                  <a:pt x="3827940" y="2108847"/>
                </a:lnTo>
                <a:lnTo>
                  <a:pt x="0" y="2108847"/>
                </a:lnTo>
                <a:lnTo>
                  <a:pt x="0" y="0"/>
                </a:lnTo>
                <a:close/>
              </a:path>
            </a:pathLst>
          </a:custGeom>
          <a:blipFill rotWithShape="1">
            <a:blip r:embed="rId4">
              <a:alphaModFix/>
            </a:blip>
            <a:stretch>
              <a:fillRect b="0" l="0" r="0" t="0"/>
            </a:stretch>
          </a:blipFill>
          <a:ln>
            <a:noFill/>
          </a:ln>
        </p:spPr>
      </p:sp>
      <p:sp>
        <p:nvSpPr>
          <p:cNvPr id="463" name="Google Shape;463;p25"/>
          <p:cNvSpPr/>
          <p:nvPr/>
        </p:nvSpPr>
        <p:spPr>
          <a:xfrm rot="451143">
            <a:off x="7221075" y="8113360"/>
            <a:ext cx="2746947" cy="2422308"/>
          </a:xfrm>
          <a:custGeom>
            <a:rect b="b" l="l" r="r" t="t"/>
            <a:pathLst>
              <a:path extrusionOk="0" h="2422308" w="2746947">
                <a:moveTo>
                  <a:pt x="0" y="0"/>
                </a:moveTo>
                <a:lnTo>
                  <a:pt x="2746947" y="0"/>
                </a:lnTo>
                <a:lnTo>
                  <a:pt x="2746947" y="2422308"/>
                </a:lnTo>
                <a:lnTo>
                  <a:pt x="0" y="2422308"/>
                </a:lnTo>
                <a:lnTo>
                  <a:pt x="0" y="0"/>
                </a:lnTo>
                <a:close/>
              </a:path>
            </a:pathLst>
          </a:custGeom>
          <a:blipFill rotWithShape="1">
            <a:blip r:embed="rId5">
              <a:alphaModFix/>
            </a:blip>
            <a:stretch>
              <a:fillRect b="0" l="0" r="0" t="0"/>
            </a:stretch>
          </a:blipFill>
          <a:ln>
            <a:noFill/>
          </a:ln>
        </p:spPr>
      </p:sp>
      <p:sp>
        <p:nvSpPr>
          <p:cNvPr id="464" name="Google Shape;464;p25"/>
          <p:cNvSpPr/>
          <p:nvPr/>
        </p:nvSpPr>
        <p:spPr>
          <a:xfrm rot="-5685489">
            <a:off x="11816535" y="4678544"/>
            <a:ext cx="1652441" cy="1132673"/>
          </a:xfrm>
          <a:custGeom>
            <a:rect b="b" l="l" r="r" t="t"/>
            <a:pathLst>
              <a:path extrusionOk="0" h="1132673" w="1652441">
                <a:moveTo>
                  <a:pt x="0" y="0"/>
                </a:moveTo>
                <a:lnTo>
                  <a:pt x="1652441" y="0"/>
                </a:lnTo>
                <a:lnTo>
                  <a:pt x="1652441" y="1132673"/>
                </a:lnTo>
                <a:lnTo>
                  <a:pt x="0" y="1132673"/>
                </a:lnTo>
                <a:lnTo>
                  <a:pt x="0" y="0"/>
                </a:lnTo>
                <a:close/>
              </a:path>
            </a:pathLst>
          </a:custGeom>
          <a:blipFill rotWithShape="1">
            <a:blip r:embed="rId6">
              <a:alphaModFix/>
            </a:blip>
            <a:stretch>
              <a:fillRect b="0" l="0" r="0" t="0"/>
            </a:stretch>
          </a:blipFill>
          <a:ln>
            <a:noFill/>
          </a:ln>
        </p:spPr>
      </p:sp>
      <p:sp>
        <p:nvSpPr>
          <p:cNvPr id="465" name="Google Shape;465;p25"/>
          <p:cNvSpPr txBox="1"/>
          <p:nvPr/>
        </p:nvSpPr>
        <p:spPr>
          <a:xfrm>
            <a:off x="1028700" y="980814"/>
            <a:ext cx="6885000" cy="2911800"/>
          </a:xfrm>
          <a:prstGeom prst="rect">
            <a:avLst/>
          </a:prstGeom>
          <a:noFill/>
          <a:ln>
            <a:noFill/>
          </a:ln>
          <a:effectLst>
            <a:outerShdw rotWithShape="0" algn="bl" dir="4800000" dist="133350">
              <a:srgbClr val="FF00CE"/>
            </a:outerShdw>
          </a:effectLst>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8799" u="none" cap="none" strike="noStrike">
                <a:solidFill>
                  <a:srgbClr val="FFFBFF"/>
                </a:solidFill>
                <a:latin typeface="Press Start 2P"/>
                <a:ea typeface="Press Start 2P"/>
                <a:cs typeface="Press Start 2P"/>
                <a:sym typeface="Press Start 2P"/>
              </a:rPr>
              <a:t>Latest Gossip</a:t>
            </a:r>
            <a:endParaRPr/>
          </a:p>
        </p:txBody>
      </p:sp>
      <p:pic>
        <p:nvPicPr>
          <p:cNvPr id="466" name="Google Shape;466;p25"/>
          <p:cNvPicPr preferRelativeResize="0"/>
          <p:nvPr/>
        </p:nvPicPr>
        <p:blipFill>
          <a:blip r:embed="rId7">
            <a:alphaModFix/>
          </a:blip>
          <a:stretch>
            <a:fillRect/>
          </a:stretch>
        </p:blipFill>
        <p:spPr>
          <a:xfrm flipH="1">
            <a:off x="8097001" y="637978"/>
            <a:ext cx="1724897" cy="1438500"/>
          </a:xfrm>
          <a:prstGeom prst="rect">
            <a:avLst/>
          </a:prstGeom>
          <a:noFill/>
          <a:ln>
            <a:noFill/>
          </a:ln>
        </p:spPr>
      </p:pic>
      <p:pic>
        <p:nvPicPr>
          <p:cNvPr id="467" name="Google Shape;467;p25"/>
          <p:cNvPicPr preferRelativeResize="0"/>
          <p:nvPr/>
        </p:nvPicPr>
        <p:blipFill rotWithShape="1">
          <a:blip r:embed="rId8">
            <a:alphaModFix/>
          </a:blip>
          <a:srcRect b="2901" l="2901" r="2910" t="2910"/>
          <a:stretch/>
        </p:blipFill>
        <p:spPr>
          <a:xfrm>
            <a:off x="925450" y="5237775"/>
            <a:ext cx="4592100" cy="4592100"/>
          </a:xfrm>
          <a:prstGeom prst="ellipse">
            <a:avLst/>
          </a:prstGeom>
          <a:noFill/>
          <a:ln cap="flat" cmpd="sng" w="76200">
            <a:solidFill>
              <a:schemeClr val="lt1"/>
            </a:solidFill>
            <a:prstDash val="solid"/>
            <a:round/>
            <a:headEnd len="sm" w="sm" type="none"/>
            <a:tailEnd len="sm" w="sm" type="none"/>
          </a:ln>
        </p:spPr>
      </p:pic>
      <p:sp>
        <p:nvSpPr>
          <p:cNvPr id="468" name="Google Shape;468;p25"/>
          <p:cNvSpPr/>
          <p:nvPr/>
        </p:nvSpPr>
        <p:spPr>
          <a:xfrm rot="1342852">
            <a:off x="4585175" y="7831580"/>
            <a:ext cx="1421667" cy="1586038"/>
          </a:xfrm>
          <a:custGeom>
            <a:rect b="b" l="l" r="r" t="t"/>
            <a:pathLst>
              <a:path extrusionOk="0" h="1586038" w="1421667">
                <a:moveTo>
                  <a:pt x="0" y="0"/>
                </a:moveTo>
                <a:lnTo>
                  <a:pt x="1421667" y="0"/>
                </a:lnTo>
                <a:lnTo>
                  <a:pt x="1421667" y="1586038"/>
                </a:lnTo>
                <a:lnTo>
                  <a:pt x="0" y="1586038"/>
                </a:lnTo>
                <a:lnTo>
                  <a:pt x="0" y="0"/>
                </a:lnTo>
                <a:close/>
              </a:path>
            </a:pathLst>
          </a:custGeom>
          <a:blipFill rotWithShape="1">
            <a:blip r:embed="rId9">
              <a:alphaModFix/>
            </a:blip>
            <a:stretch>
              <a:fillRect b="0" l="0" r="0" t="0"/>
            </a:stretch>
          </a:blipFill>
          <a:ln>
            <a:noFill/>
          </a:ln>
        </p:spPr>
      </p:sp>
      <p:pic>
        <p:nvPicPr>
          <p:cNvPr id="469" name="Google Shape;469;p25"/>
          <p:cNvPicPr preferRelativeResize="0"/>
          <p:nvPr/>
        </p:nvPicPr>
        <p:blipFill>
          <a:blip r:embed="rId10">
            <a:alphaModFix/>
          </a:blip>
          <a:stretch>
            <a:fillRect/>
          </a:stretch>
        </p:blipFill>
        <p:spPr>
          <a:xfrm>
            <a:off x="-143725" y="4554852"/>
            <a:ext cx="2917774" cy="22293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02B6C"/>
            </a:gs>
            <a:gs pos="50000">
              <a:srgbClr val="FFC1C8"/>
            </a:gs>
            <a:gs pos="100000">
              <a:srgbClr val="FFE1C1"/>
            </a:gs>
          </a:gsLst>
          <a:path path="circle">
            <a:fillToRect b="100%" r="100%"/>
          </a:path>
          <a:tileRect l="-100%" t="-100%"/>
        </a:gradFill>
      </p:bgPr>
    </p:bg>
    <p:spTree>
      <p:nvGrpSpPr>
        <p:cNvPr id="473" name="Shape 473"/>
        <p:cNvGrpSpPr/>
        <p:nvPr/>
      </p:nvGrpSpPr>
      <p:grpSpPr>
        <a:xfrm>
          <a:off x="0" y="0"/>
          <a:ext cx="0" cy="0"/>
          <a:chOff x="0" y="0"/>
          <a:chExt cx="0" cy="0"/>
        </a:xfrm>
      </p:grpSpPr>
      <p:sp>
        <p:nvSpPr>
          <p:cNvPr id="474" name="Google Shape;474;p26"/>
          <p:cNvSpPr/>
          <p:nvPr/>
        </p:nvSpPr>
        <p:spPr>
          <a:xfrm>
            <a:off x="1028700" y="-481896"/>
            <a:ext cx="10768896" cy="10768896"/>
          </a:xfrm>
          <a:custGeom>
            <a:rect b="b" l="l" r="r" t="t"/>
            <a:pathLst>
              <a:path extrusionOk="0" h="10768896" w="10768896">
                <a:moveTo>
                  <a:pt x="0" y="0"/>
                </a:moveTo>
                <a:lnTo>
                  <a:pt x="10768896" y="0"/>
                </a:lnTo>
                <a:lnTo>
                  <a:pt x="10768896" y="10768896"/>
                </a:lnTo>
                <a:lnTo>
                  <a:pt x="0" y="10768896"/>
                </a:lnTo>
                <a:lnTo>
                  <a:pt x="0" y="0"/>
                </a:lnTo>
                <a:close/>
              </a:path>
            </a:pathLst>
          </a:custGeom>
          <a:blipFill rotWithShape="1">
            <a:blip r:embed="rId3">
              <a:alphaModFix/>
            </a:blip>
            <a:stretch>
              <a:fillRect b="-4386" l="-1209" r="-3175" t="0"/>
            </a:stretch>
          </a:blipFill>
          <a:ln>
            <a:noFill/>
          </a:ln>
        </p:spPr>
      </p:sp>
      <p:sp>
        <p:nvSpPr>
          <p:cNvPr id="475" name="Google Shape;475;p26"/>
          <p:cNvSpPr/>
          <p:nvPr/>
        </p:nvSpPr>
        <p:spPr>
          <a:xfrm rot="-544314">
            <a:off x="539403" y="1028700"/>
            <a:ext cx="3359842" cy="3359842"/>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4">
              <a:alphaModFix/>
            </a:blip>
            <a:stretch>
              <a:fillRect b="0" l="0" r="0" t="0"/>
            </a:stretch>
          </a:blipFill>
          <a:ln cap="sq" cmpd="sng" w="952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26"/>
          <p:cNvSpPr/>
          <p:nvPr/>
        </p:nvSpPr>
        <p:spPr>
          <a:xfrm flipH="1" rot="-911519">
            <a:off x="8245114" y="6338361"/>
            <a:ext cx="3359842" cy="3359842"/>
          </a:xfrm>
          <a:custGeom>
            <a:rect b="b" l="l" r="r" t="t"/>
            <a:pathLst>
              <a:path extrusionOk="0" h="812800" w="812800">
                <a:moveTo>
                  <a:pt x="406400" y="0"/>
                </a:moveTo>
                <a:cubicBezTo>
                  <a:pt x="630849" y="0"/>
                  <a:pt x="812800" y="181951"/>
                  <a:pt x="812800" y="406400"/>
                </a:cubicBezTo>
                <a:cubicBezTo>
                  <a:pt x="812800" y="630849"/>
                  <a:pt x="630849" y="812800"/>
                  <a:pt x="406400" y="812800"/>
                </a:cubicBezTo>
                <a:cubicBezTo>
                  <a:pt x="181951" y="812800"/>
                  <a:pt x="0" y="630849"/>
                  <a:pt x="0" y="406400"/>
                </a:cubicBezTo>
                <a:cubicBezTo>
                  <a:pt x="0" y="181951"/>
                  <a:pt x="181951" y="0"/>
                  <a:pt x="406400" y="0"/>
                </a:cubicBezTo>
                <a:close/>
              </a:path>
            </a:pathLst>
          </a:custGeom>
          <a:blipFill rotWithShape="1">
            <a:blip r:embed="rId5">
              <a:alphaModFix/>
            </a:blip>
            <a:stretch>
              <a:fillRect b="-13028" l="-5707" r="-7319" t="0"/>
            </a:stretch>
          </a:blipFill>
          <a:ln cap="sq" cmpd="sng" w="952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77" name="Google Shape;477;p26"/>
          <p:cNvGrpSpPr/>
          <p:nvPr/>
        </p:nvGrpSpPr>
        <p:grpSpPr>
          <a:xfrm>
            <a:off x="9465278" y="1028700"/>
            <a:ext cx="8517384" cy="5886723"/>
            <a:chOff x="0" y="0"/>
            <a:chExt cx="1167497" cy="806906"/>
          </a:xfrm>
        </p:grpSpPr>
        <p:sp>
          <p:nvSpPr>
            <p:cNvPr id="478" name="Google Shape;478;p26"/>
            <p:cNvSpPr/>
            <p:nvPr/>
          </p:nvSpPr>
          <p:spPr>
            <a:xfrm>
              <a:off x="0" y="0"/>
              <a:ext cx="1167497" cy="806906"/>
            </a:xfrm>
            <a:custGeom>
              <a:rect b="b" l="l" r="r" t="t"/>
              <a:pathLst>
                <a:path extrusionOk="0" h="806906" w="1167497">
                  <a:moveTo>
                    <a:pt x="583748" y="0"/>
                  </a:moveTo>
                  <a:lnTo>
                    <a:pt x="640379" y="33106"/>
                  </a:lnTo>
                  <a:lnTo>
                    <a:pt x="705785" y="8816"/>
                  </a:lnTo>
                  <a:lnTo>
                    <a:pt x="751164" y="49292"/>
                  </a:lnTo>
                  <a:lnTo>
                    <a:pt x="822489" y="34880"/>
                  </a:lnTo>
                  <a:lnTo>
                    <a:pt x="854631" y="80956"/>
                  </a:lnTo>
                  <a:lnTo>
                    <a:pt x="928757" y="77053"/>
                  </a:lnTo>
                  <a:lnTo>
                    <a:pt x="946262" y="126716"/>
                  </a:lnTo>
                  <a:lnTo>
                    <a:pt x="1019947" y="133490"/>
                  </a:lnTo>
                  <a:lnTo>
                    <a:pt x="1022047" y="184570"/>
                  </a:lnTo>
                  <a:lnTo>
                    <a:pt x="1092075" y="201727"/>
                  </a:lnTo>
                  <a:lnTo>
                    <a:pt x="1078678" y="251989"/>
                  </a:lnTo>
                  <a:lnTo>
                    <a:pt x="1141983" y="278780"/>
                  </a:lnTo>
                  <a:lnTo>
                    <a:pt x="1113677" y="326029"/>
                  </a:lnTo>
                  <a:lnTo>
                    <a:pt x="1167497" y="361281"/>
                  </a:lnTo>
                  <a:lnTo>
                    <a:pt x="1125516" y="403453"/>
                  </a:lnTo>
                  <a:lnTo>
                    <a:pt x="1167497" y="445625"/>
                  </a:lnTo>
                  <a:lnTo>
                    <a:pt x="1113677" y="480877"/>
                  </a:lnTo>
                  <a:lnTo>
                    <a:pt x="1141983" y="528127"/>
                  </a:lnTo>
                  <a:lnTo>
                    <a:pt x="1078678" y="554917"/>
                  </a:lnTo>
                  <a:lnTo>
                    <a:pt x="1092075" y="605180"/>
                  </a:lnTo>
                  <a:lnTo>
                    <a:pt x="1022047" y="622337"/>
                  </a:lnTo>
                  <a:lnTo>
                    <a:pt x="1019947" y="673416"/>
                  </a:lnTo>
                  <a:lnTo>
                    <a:pt x="946262" y="680191"/>
                  </a:lnTo>
                  <a:lnTo>
                    <a:pt x="928757" y="729853"/>
                  </a:lnTo>
                  <a:lnTo>
                    <a:pt x="854631" y="725950"/>
                  </a:lnTo>
                  <a:lnTo>
                    <a:pt x="822489" y="772027"/>
                  </a:lnTo>
                  <a:lnTo>
                    <a:pt x="751164" y="757615"/>
                  </a:lnTo>
                  <a:lnTo>
                    <a:pt x="705785" y="798090"/>
                  </a:lnTo>
                  <a:lnTo>
                    <a:pt x="640379" y="773800"/>
                  </a:lnTo>
                  <a:lnTo>
                    <a:pt x="583748" y="806906"/>
                  </a:lnTo>
                  <a:lnTo>
                    <a:pt x="527118" y="773800"/>
                  </a:lnTo>
                  <a:lnTo>
                    <a:pt x="461712" y="798090"/>
                  </a:lnTo>
                  <a:lnTo>
                    <a:pt x="416333" y="757615"/>
                  </a:lnTo>
                  <a:lnTo>
                    <a:pt x="345008" y="772027"/>
                  </a:lnTo>
                  <a:lnTo>
                    <a:pt x="312865" y="725950"/>
                  </a:lnTo>
                  <a:lnTo>
                    <a:pt x="238740" y="729853"/>
                  </a:lnTo>
                  <a:lnTo>
                    <a:pt x="221235" y="680191"/>
                  </a:lnTo>
                  <a:lnTo>
                    <a:pt x="147549" y="673416"/>
                  </a:lnTo>
                  <a:lnTo>
                    <a:pt x="145449" y="622337"/>
                  </a:lnTo>
                  <a:lnTo>
                    <a:pt x="75423" y="605180"/>
                  </a:lnTo>
                  <a:lnTo>
                    <a:pt x="88819" y="554917"/>
                  </a:lnTo>
                  <a:lnTo>
                    <a:pt x="25513" y="528127"/>
                  </a:lnTo>
                  <a:lnTo>
                    <a:pt x="53820" y="480877"/>
                  </a:lnTo>
                  <a:lnTo>
                    <a:pt x="0" y="445625"/>
                  </a:lnTo>
                  <a:lnTo>
                    <a:pt x="41981" y="403453"/>
                  </a:lnTo>
                  <a:lnTo>
                    <a:pt x="0" y="361281"/>
                  </a:lnTo>
                  <a:lnTo>
                    <a:pt x="53820" y="326029"/>
                  </a:lnTo>
                  <a:lnTo>
                    <a:pt x="25513" y="278780"/>
                  </a:lnTo>
                  <a:lnTo>
                    <a:pt x="88819" y="251989"/>
                  </a:lnTo>
                  <a:lnTo>
                    <a:pt x="75423" y="201727"/>
                  </a:lnTo>
                  <a:lnTo>
                    <a:pt x="145449" y="184570"/>
                  </a:lnTo>
                  <a:lnTo>
                    <a:pt x="147549" y="133490"/>
                  </a:lnTo>
                  <a:lnTo>
                    <a:pt x="221235" y="126716"/>
                  </a:lnTo>
                  <a:lnTo>
                    <a:pt x="238740" y="77053"/>
                  </a:lnTo>
                  <a:lnTo>
                    <a:pt x="312865" y="80956"/>
                  </a:lnTo>
                  <a:lnTo>
                    <a:pt x="345008" y="34880"/>
                  </a:lnTo>
                  <a:lnTo>
                    <a:pt x="416333" y="49292"/>
                  </a:lnTo>
                  <a:lnTo>
                    <a:pt x="461712" y="8816"/>
                  </a:lnTo>
                  <a:lnTo>
                    <a:pt x="527118" y="33106"/>
                  </a:lnTo>
                  <a:lnTo>
                    <a:pt x="583748" y="0"/>
                  </a:lnTo>
                  <a:close/>
                </a:path>
              </a:pathLst>
            </a:custGeom>
            <a:solidFill>
              <a:srgbClr val="FF00CE"/>
            </a:solidFill>
            <a:ln cap="sq" cmpd="sng" w="95250">
              <a:solidFill>
                <a:srgbClr val="FFFFFF"/>
              </a:solidFill>
              <a:prstDash val="solid"/>
              <a:miter lim="8000"/>
              <a:headEnd len="sm" w="sm" type="none"/>
              <a:tailEnd len="sm" w="sm" type="none"/>
            </a:ln>
          </p:spPr>
        </p:sp>
        <p:sp>
          <p:nvSpPr>
            <p:cNvPr id="479" name="Google Shape;479;p26"/>
            <p:cNvSpPr txBox="1"/>
            <p:nvPr/>
          </p:nvSpPr>
          <p:spPr>
            <a:xfrm>
              <a:off x="218906" y="113195"/>
              <a:ext cx="729686" cy="542416"/>
            </a:xfrm>
            <a:prstGeom prst="rect">
              <a:avLst/>
            </a:prstGeom>
            <a:noFill/>
            <a:ln>
              <a:noFill/>
            </a:ln>
          </p:spPr>
          <p:txBody>
            <a:bodyPr anchorCtr="0" anchor="ctr" bIns="32975" lIns="32975" spcFirstLastPara="1" rIns="32975" wrap="square" tIns="3297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0" name="Google Shape;480;p26"/>
          <p:cNvSpPr txBox="1"/>
          <p:nvPr/>
        </p:nvSpPr>
        <p:spPr>
          <a:xfrm>
            <a:off x="10920918" y="2862934"/>
            <a:ext cx="5606100" cy="1828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600" u="none" cap="none" strike="noStrike">
                <a:solidFill>
                  <a:srgbClr val="FFFFFF"/>
                </a:solidFill>
                <a:latin typeface="Open Sans ExtraBold"/>
                <a:ea typeface="Open Sans ExtraBold"/>
                <a:cs typeface="Open Sans ExtraBold"/>
                <a:sym typeface="Open Sans ExtraBold"/>
              </a:rPr>
              <a:t>"Strength and grace intertwine to shape the essence of femininity."</a:t>
            </a:r>
            <a:endParaRPr/>
          </a:p>
        </p:txBody>
      </p:sp>
      <p:sp>
        <p:nvSpPr>
          <p:cNvPr id="481" name="Google Shape;481;p26"/>
          <p:cNvSpPr txBox="1"/>
          <p:nvPr/>
        </p:nvSpPr>
        <p:spPr>
          <a:xfrm>
            <a:off x="10920868" y="5158932"/>
            <a:ext cx="5606205" cy="386715"/>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2100" u="none" cap="none" strike="noStrike">
                <a:solidFill>
                  <a:srgbClr val="FFFFFF"/>
                </a:solidFill>
                <a:latin typeface="Press Start 2P"/>
                <a:ea typeface="Press Start 2P"/>
                <a:cs typeface="Press Start 2P"/>
                <a:sym typeface="Press Start 2P"/>
              </a:rPr>
              <a:t>Add quote here</a:t>
            </a:r>
            <a:endParaRPr/>
          </a:p>
        </p:txBody>
      </p:sp>
      <p:sp>
        <p:nvSpPr>
          <p:cNvPr id="482" name="Google Shape;482;p26"/>
          <p:cNvSpPr/>
          <p:nvPr/>
        </p:nvSpPr>
        <p:spPr>
          <a:xfrm rot="-545904">
            <a:off x="616052" y="5151078"/>
            <a:ext cx="3397043" cy="1914697"/>
          </a:xfrm>
          <a:custGeom>
            <a:rect b="b" l="l" r="r" t="t"/>
            <a:pathLst>
              <a:path extrusionOk="0" h="1914697" w="3397043">
                <a:moveTo>
                  <a:pt x="0" y="0"/>
                </a:moveTo>
                <a:lnTo>
                  <a:pt x="3397043" y="0"/>
                </a:lnTo>
                <a:lnTo>
                  <a:pt x="3397043" y="1914696"/>
                </a:lnTo>
                <a:lnTo>
                  <a:pt x="0" y="1914696"/>
                </a:lnTo>
                <a:lnTo>
                  <a:pt x="0" y="0"/>
                </a:lnTo>
                <a:close/>
              </a:path>
            </a:pathLst>
          </a:custGeom>
          <a:blipFill rotWithShape="1">
            <a:blip r:embed="rId6">
              <a:alphaModFix/>
            </a:blip>
            <a:stretch>
              <a:fillRect b="0" l="0" r="0" t="0"/>
            </a:stretch>
          </a:blipFill>
          <a:ln>
            <a:noFill/>
          </a:ln>
        </p:spPr>
      </p:sp>
      <p:sp>
        <p:nvSpPr>
          <p:cNvPr id="483" name="Google Shape;483;p26"/>
          <p:cNvSpPr/>
          <p:nvPr/>
        </p:nvSpPr>
        <p:spPr>
          <a:xfrm rot="1078647">
            <a:off x="12499313" y="6442029"/>
            <a:ext cx="2449314" cy="2499300"/>
          </a:xfrm>
          <a:custGeom>
            <a:rect b="b" l="l" r="r" t="t"/>
            <a:pathLst>
              <a:path extrusionOk="0" h="2499300" w="2449314">
                <a:moveTo>
                  <a:pt x="0" y="0"/>
                </a:moveTo>
                <a:lnTo>
                  <a:pt x="2449314" y="0"/>
                </a:lnTo>
                <a:lnTo>
                  <a:pt x="2449314" y="2499300"/>
                </a:lnTo>
                <a:lnTo>
                  <a:pt x="0" y="2499300"/>
                </a:lnTo>
                <a:lnTo>
                  <a:pt x="0" y="0"/>
                </a:lnTo>
                <a:close/>
              </a:path>
            </a:pathLst>
          </a:custGeom>
          <a:blipFill rotWithShape="1">
            <a:blip r:embed="rId7">
              <a:alphaModFix/>
            </a:blip>
            <a:stretch>
              <a:fillRect b="0" l="0" r="0" t="0"/>
            </a:stretch>
          </a:blipFill>
          <a:ln>
            <a:noFill/>
          </a:ln>
        </p:spPr>
      </p:sp>
      <p:sp>
        <p:nvSpPr>
          <p:cNvPr id="484" name="Google Shape;484;p26"/>
          <p:cNvSpPr/>
          <p:nvPr/>
        </p:nvSpPr>
        <p:spPr>
          <a:xfrm rot="450359">
            <a:off x="2219324" y="286794"/>
            <a:ext cx="2480916" cy="1366759"/>
          </a:xfrm>
          <a:custGeom>
            <a:rect b="b" l="l" r="r" t="t"/>
            <a:pathLst>
              <a:path extrusionOk="0" h="1366759" w="2480916">
                <a:moveTo>
                  <a:pt x="0" y="0"/>
                </a:moveTo>
                <a:lnTo>
                  <a:pt x="2480915" y="0"/>
                </a:lnTo>
                <a:lnTo>
                  <a:pt x="2480915" y="1366759"/>
                </a:lnTo>
                <a:lnTo>
                  <a:pt x="0" y="1366759"/>
                </a:lnTo>
                <a:lnTo>
                  <a:pt x="0" y="0"/>
                </a:lnTo>
                <a:close/>
              </a:path>
            </a:pathLst>
          </a:custGeom>
          <a:blipFill rotWithShape="1">
            <a:blip r:embed="rId8">
              <a:alphaModFix/>
            </a:blip>
            <a:stretch>
              <a:fillRect b="0" l="0" r="0" t="0"/>
            </a:stretch>
          </a:blipFill>
          <a:ln>
            <a:noFill/>
          </a:ln>
        </p:spPr>
      </p:sp>
      <p:sp>
        <p:nvSpPr>
          <p:cNvPr id="485" name="Google Shape;485;p26"/>
          <p:cNvSpPr/>
          <p:nvPr/>
        </p:nvSpPr>
        <p:spPr>
          <a:xfrm>
            <a:off x="14916505" y="338059"/>
            <a:ext cx="2342795" cy="2057400"/>
          </a:xfrm>
          <a:custGeom>
            <a:rect b="b" l="l" r="r" t="t"/>
            <a:pathLst>
              <a:path extrusionOk="0" h="2057400" w="2342795">
                <a:moveTo>
                  <a:pt x="0" y="0"/>
                </a:moveTo>
                <a:lnTo>
                  <a:pt x="2342795" y="0"/>
                </a:lnTo>
                <a:lnTo>
                  <a:pt x="2342795" y="2057400"/>
                </a:lnTo>
                <a:lnTo>
                  <a:pt x="0" y="2057400"/>
                </a:lnTo>
                <a:lnTo>
                  <a:pt x="0" y="0"/>
                </a:lnTo>
                <a:close/>
              </a:path>
            </a:pathLst>
          </a:custGeom>
          <a:blipFill rotWithShape="1">
            <a:blip r:embed="rId9">
              <a:alphaModFix/>
            </a:blip>
            <a:stretch>
              <a:fillRect b="0" l="0" r="0" t="0"/>
            </a:stretch>
          </a:blipFill>
          <a:ln>
            <a:noFill/>
          </a:ln>
        </p:spPr>
      </p:sp>
      <p:sp>
        <p:nvSpPr>
          <p:cNvPr id="486" name="Google Shape;486;p26"/>
          <p:cNvSpPr/>
          <p:nvPr/>
        </p:nvSpPr>
        <p:spPr>
          <a:xfrm>
            <a:off x="702502" y="8229400"/>
            <a:ext cx="3747091" cy="1496713"/>
          </a:xfrm>
          <a:custGeom>
            <a:rect b="b" l="l" r="r" t="t"/>
            <a:pathLst>
              <a:path extrusionOk="0" h="1496713" w="3747091">
                <a:moveTo>
                  <a:pt x="0" y="0"/>
                </a:moveTo>
                <a:lnTo>
                  <a:pt x="3747091" y="0"/>
                </a:lnTo>
                <a:lnTo>
                  <a:pt x="3747091" y="1496713"/>
                </a:lnTo>
                <a:lnTo>
                  <a:pt x="0" y="1496713"/>
                </a:lnTo>
                <a:lnTo>
                  <a:pt x="0" y="0"/>
                </a:lnTo>
                <a:close/>
              </a:path>
            </a:pathLst>
          </a:custGeom>
          <a:blipFill rotWithShape="1">
            <a:blip r:embed="rId10">
              <a:alphaModFix/>
            </a:blip>
            <a:stretch>
              <a:fillRect b="0" l="0" r="0" t="0"/>
            </a:stretch>
          </a:blipFill>
          <a:ln cap="sq" cmpd="sng" w="38100">
            <a:solidFill>
              <a:srgbClr val="000000"/>
            </a:solidFill>
            <a:prstDash val="solid"/>
            <a:miter lim="8000"/>
            <a:headEnd len="sm" w="sm" type="none"/>
            <a:tailEnd len="sm" w="sm" type="none"/>
          </a:ln>
        </p:spPr>
      </p:sp>
      <p:pic>
        <p:nvPicPr>
          <p:cNvPr id="487" name="Google Shape;487;p26"/>
          <p:cNvPicPr preferRelativeResize="0"/>
          <p:nvPr/>
        </p:nvPicPr>
        <p:blipFill>
          <a:blip r:embed="rId11">
            <a:alphaModFix/>
          </a:blip>
          <a:stretch>
            <a:fillRect/>
          </a:stretch>
        </p:blipFill>
        <p:spPr>
          <a:xfrm>
            <a:off x="14737600" y="6736420"/>
            <a:ext cx="4122875" cy="3707105"/>
          </a:xfrm>
          <a:prstGeom prst="rect">
            <a:avLst/>
          </a:prstGeom>
          <a:noFill/>
          <a:ln>
            <a:noFill/>
          </a:ln>
        </p:spPr>
      </p:pic>
      <p:pic>
        <p:nvPicPr>
          <p:cNvPr id="488" name="Google Shape;488;p26"/>
          <p:cNvPicPr preferRelativeResize="0"/>
          <p:nvPr/>
        </p:nvPicPr>
        <p:blipFill>
          <a:blip r:embed="rId12">
            <a:alphaModFix/>
          </a:blip>
          <a:stretch>
            <a:fillRect/>
          </a:stretch>
        </p:blipFill>
        <p:spPr>
          <a:xfrm>
            <a:off x="7863600" y="611300"/>
            <a:ext cx="2278591" cy="2251625"/>
          </a:xfrm>
          <a:prstGeom prst="rect">
            <a:avLst/>
          </a:prstGeom>
          <a:noFill/>
          <a:ln>
            <a:noFill/>
          </a:ln>
        </p:spPr>
      </p:pic>
      <p:pic>
        <p:nvPicPr>
          <p:cNvPr id="489" name="Google Shape;489;p26"/>
          <p:cNvPicPr preferRelativeResize="0"/>
          <p:nvPr/>
        </p:nvPicPr>
        <p:blipFill>
          <a:blip r:embed="rId13">
            <a:alphaModFix/>
          </a:blip>
          <a:stretch>
            <a:fillRect/>
          </a:stretch>
        </p:blipFill>
        <p:spPr>
          <a:xfrm>
            <a:off x="4449600" y="7430138"/>
            <a:ext cx="2836763" cy="32741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02B6C"/>
            </a:gs>
            <a:gs pos="50000">
              <a:srgbClr val="FFC1C8"/>
            </a:gs>
            <a:gs pos="100000">
              <a:srgbClr val="FFE1C1"/>
            </a:gs>
          </a:gsLst>
          <a:path path="circle">
            <a:fillToRect b="100%" r="100%"/>
          </a:path>
          <a:tileRect l="-100%" t="-100%"/>
        </a:gradFill>
      </p:bgPr>
    </p:bg>
    <p:spTree>
      <p:nvGrpSpPr>
        <p:cNvPr id="493" name="Shape 493"/>
        <p:cNvGrpSpPr/>
        <p:nvPr/>
      </p:nvGrpSpPr>
      <p:grpSpPr>
        <a:xfrm>
          <a:off x="0" y="0"/>
          <a:ext cx="0" cy="0"/>
          <a:chOff x="0" y="0"/>
          <a:chExt cx="0" cy="0"/>
        </a:xfrm>
      </p:grpSpPr>
      <p:pic>
        <p:nvPicPr>
          <p:cNvPr id="494" name="Google Shape;494;p27"/>
          <p:cNvPicPr preferRelativeResize="0"/>
          <p:nvPr/>
        </p:nvPicPr>
        <p:blipFill>
          <a:blip r:embed="rId3">
            <a:alphaModFix/>
          </a:blip>
          <a:stretch>
            <a:fillRect/>
          </a:stretch>
        </p:blipFill>
        <p:spPr>
          <a:xfrm>
            <a:off x="507575" y="0"/>
            <a:ext cx="5334000" cy="10287000"/>
          </a:xfrm>
          <a:prstGeom prst="rect">
            <a:avLst/>
          </a:prstGeom>
          <a:noFill/>
          <a:ln cap="flat" cmpd="sng" w="76200">
            <a:solidFill>
              <a:schemeClr val="lt1"/>
            </a:solidFill>
            <a:prstDash val="solid"/>
            <a:round/>
            <a:headEnd len="sm" w="sm" type="none"/>
            <a:tailEnd len="sm" w="sm" type="none"/>
          </a:ln>
        </p:spPr>
      </p:pic>
      <p:pic>
        <p:nvPicPr>
          <p:cNvPr id="495" name="Google Shape;495;p27"/>
          <p:cNvPicPr preferRelativeResize="0"/>
          <p:nvPr/>
        </p:nvPicPr>
        <p:blipFill>
          <a:blip r:embed="rId4">
            <a:alphaModFix/>
          </a:blip>
          <a:stretch>
            <a:fillRect/>
          </a:stretch>
        </p:blipFill>
        <p:spPr>
          <a:xfrm>
            <a:off x="6686275" y="0"/>
            <a:ext cx="4276624" cy="4771560"/>
          </a:xfrm>
          <a:prstGeom prst="rect">
            <a:avLst/>
          </a:prstGeom>
          <a:noFill/>
          <a:ln cap="flat" cmpd="sng" w="76200">
            <a:solidFill>
              <a:schemeClr val="lt1"/>
            </a:solidFill>
            <a:prstDash val="solid"/>
            <a:round/>
            <a:headEnd len="sm" w="sm" type="none"/>
            <a:tailEnd len="sm" w="sm" type="none"/>
          </a:ln>
        </p:spPr>
      </p:pic>
      <p:pic>
        <p:nvPicPr>
          <p:cNvPr id="496" name="Google Shape;496;p27"/>
          <p:cNvPicPr preferRelativeResize="0"/>
          <p:nvPr/>
        </p:nvPicPr>
        <p:blipFill>
          <a:blip r:embed="rId5">
            <a:alphaModFix/>
          </a:blip>
          <a:stretch>
            <a:fillRect/>
          </a:stretch>
        </p:blipFill>
        <p:spPr>
          <a:xfrm>
            <a:off x="11438075" y="0"/>
            <a:ext cx="6335575" cy="4764362"/>
          </a:xfrm>
          <a:prstGeom prst="rect">
            <a:avLst/>
          </a:prstGeom>
          <a:noFill/>
          <a:ln cap="flat" cmpd="sng" w="76200">
            <a:solidFill>
              <a:schemeClr val="lt1"/>
            </a:solidFill>
            <a:prstDash val="solid"/>
            <a:round/>
            <a:headEnd len="sm" w="sm" type="none"/>
            <a:tailEnd len="sm" w="sm" type="none"/>
          </a:ln>
        </p:spPr>
      </p:pic>
      <p:pic>
        <p:nvPicPr>
          <p:cNvPr id="497" name="Google Shape;497;p27"/>
          <p:cNvPicPr preferRelativeResize="0"/>
          <p:nvPr/>
        </p:nvPicPr>
        <p:blipFill>
          <a:blip r:embed="rId6">
            <a:alphaModFix/>
          </a:blip>
          <a:stretch>
            <a:fillRect/>
          </a:stretch>
        </p:blipFill>
        <p:spPr>
          <a:xfrm>
            <a:off x="6669476" y="5149515"/>
            <a:ext cx="6038100" cy="5137486"/>
          </a:xfrm>
          <a:prstGeom prst="rect">
            <a:avLst/>
          </a:prstGeom>
          <a:noFill/>
          <a:ln cap="flat" cmpd="sng" w="76200">
            <a:solidFill>
              <a:schemeClr val="lt1"/>
            </a:solidFill>
            <a:prstDash val="solid"/>
            <a:round/>
            <a:headEnd len="sm" w="sm" type="none"/>
            <a:tailEnd len="sm" w="sm" type="none"/>
          </a:ln>
        </p:spPr>
      </p:pic>
      <p:pic>
        <p:nvPicPr>
          <p:cNvPr id="498" name="Google Shape;498;p27"/>
          <p:cNvPicPr preferRelativeResize="0"/>
          <p:nvPr/>
        </p:nvPicPr>
        <p:blipFill>
          <a:blip r:embed="rId7">
            <a:alphaModFix/>
          </a:blip>
          <a:stretch>
            <a:fillRect/>
          </a:stretch>
        </p:blipFill>
        <p:spPr>
          <a:xfrm>
            <a:off x="13156225" y="5150337"/>
            <a:ext cx="4617426" cy="5137538"/>
          </a:xfrm>
          <a:prstGeom prst="rect">
            <a:avLst/>
          </a:prstGeom>
          <a:noFill/>
          <a:ln cap="flat" cmpd="sng" w="76200">
            <a:solidFill>
              <a:schemeClr val="lt1"/>
            </a:solidFill>
            <a:prstDash val="solid"/>
            <a:round/>
            <a:headEnd len="sm" w="sm" type="none"/>
            <a:tailEnd len="sm" w="sm" type="none"/>
          </a:ln>
        </p:spPr>
      </p:pic>
      <p:sp>
        <p:nvSpPr>
          <p:cNvPr id="499" name="Google Shape;499;p27"/>
          <p:cNvSpPr/>
          <p:nvPr/>
        </p:nvSpPr>
        <p:spPr>
          <a:xfrm rot="-870068">
            <a:off x="-22916" y="5766329"/>
            <a:ext cx="3315211" cy="1826380"/>
          </a:xfrm>
          <a:custGeom>
            <a:rect b="b" l="l" r="r" t="t"/>
            <a:pathLst>
              <a:path extrusionOk="0" h="1826380" w="3315211">
                <a:moveTo>
                  <a:pt x="0" y="0"/>
                </a:moveTo>
                <a:lnTo>
                  <a:pt x="3315211" y="0"/>
                </a:lnTo>
                <a:lnTo>
                  <a:pt x="3315211" y="1826380"/>
                </a:lnTo>
                <a:lnTo>
                  <a:pt x="0" y="1826380"/>
                </a:lnTo>
                <a:lnTo>
                  <a:pt x="0" y="0"/>
                </a:lnTo>
                <a:close/>
              </a:path>
            </a:pathLst>
          </a:custGeom>
          <a:blipFill rotWithShape="1">
            <a:blip r:embed="rId8">
              <a:alphaModFix/>
            </a:blip>
            <a:stretch>
              <a:fillRect b="0" l="0" r="0" t="0"/>
            </a:stretch>
          </a:blipFill>
          <a:ln>
            <a:noFill/>
          </a:ln>
        </p:spPr>
      </p:sp>
      <p:sp>
        <p:nvSpPr>
          <p:cNvPr id="500" name="Google Shape;500;p27"/>
          <p:cNvSpPr/>
          <p:nvPr/>
        </p:nvSpPr>
        <p:spPr>
          <a:xfrm rot="839336">
            <a:off x="11651351" y="5401535"/>
            <a:ext cx="2387278" cy="2057400"/>
          </a:xfrm>
          <a:custGeom>
            <a:rect b="b" l="l" r="r" t="t"/>
            <a:pathLst>
              <a:path extrusionOk="0" h="2057400" w="2387278">
                <a:moveTo>
                  <a:pt x="0" y="0"/>
                </a:moveTo>
                <a:lnTo>
                  <a:pt x="2387278" y="0"/>
                </a:lnTo>
                <a:lnTo>
                  <a:pt x="2387278" y="2057400"/>
                </a:lnTo>
                <a:lnTo>
                  <a:pt x="0" y="2057400"/>
                </a:lnTo>
                <a:lnTo>
                  <a:pt x="0" y="0"/>
                </a:lnTo>
                <a:close/>
              </a:path>
            </a:pathLst>
          </a:custGeom>
          <a:blipFill rotWithShape="1">
            <a:blip r:embed="rId9">
              <a:alphaModFix/>
            </a:blip>
            <a:stretch>
              <a:fillRect b="0" l="0" r="0" t="0"/>
            </a:stretch>
          </a:blipFill>
          <a:ln>
            <a:noFill/>
          </a:ln>
        </p:spPr>
      </p:sp>
      <p:sp>
        <p:nvSpPr>
          <p:cNvPr id="501" name="Google Shape;501;p27"/>
          <p:cNvSpPr/>
          <p:nvPr/>
        </p:nvSpPr>
        <p:spPr>
          <a:xfrm rot="-310108">
            <a:off x="12638734" y="69657"/>
            <a:ext cx="1564950" cy="1089774"/>
          </a:xfrm>
          <a:custGeom>
            <a:rect b="b" l="l" r="r" t="t"/>
            <a:pathLst>
              <a:path extrusionOk="0" h="1090797" w="1566419">
                <a:moveTo>
                  <a:pt x="0" y="0"/>
                </a:moveTo>
                <a:lnTo>
                  <a:pt x="1566419" y="0"/>
                </a:lnTo>
                <a:lnTo>
                  <a:pt x="1566419" y="1090797"/>
                </a:lnTo>
                <a:lnTo>
                  <a:pt x="0" y="1090797"/>
                </a:lnTo>
                <a:lnTo>
                  <a:pt x="0" y="0"/>
                </a:lnTo>
                <a:close/>
              </a:path>
            </a:pathLst>
          </a:custGeom>
          <a:blipFill rotWithShape="1">
            <a:blip r:embed="rId10">
              <a:alphaModFix/>
            </a:blip>
            <a:stretch>
              <a:fillRect b="0" l="0" r="0" t="0"/>
            </a:stretch>
          </a:blipFill>
          <a:ln>
            <a:noFill/>
          </a:ln>
        </p:spPr>
      </p:sp>
      <p:sp>
        <p:nvSpPr>
          <p:cNvPr id="502" name="Google Shape;502;p27"/>
          <p:cNvSpPr/>
          <p:nvPr/>
        </p:nvSpPr>
        <p:spPr>
          <a:xfrm rot="73548">
            <a:off x="4745071" y="8362989"/>
            <a:ext cx="2922342" cy="1386784"/>
          </a:xfrm>
          <a:custGeom>
            <a:rect b="b" l="l" r="r" t="t"/>
            <a:pathLst>
              <a:path extrusionOk="0" h="1386784" w="2922342">
                <a:moveTo>
                  <a:pt x="0" y="0"/>
                </a:moveTo>
                <a:lnTo>
                  <a:pt x="2922341" y="0"/>
                </a:lnTo>
                <a:lnTo>
                  <a:pt x="2922341" y="1386784"/>
                </a:lnTo>
                <a:lnTo>
                  <a:pt x="0" y="1386784"/>
                </a:lnTo>
                <a:lnTo>
                  <a:pt x="0" y="0"/>
                </a:lnTo>
                <a:close/>
              </a:path>
            </a:pathLst>
          </a:custGeom>
          <a:blipFill rotWithShape="1">
            <a:blip r:embed="rId11">
              <a:alphaModFix/>
            </a:blip>
            <a:stretch>
              <a:fillRect b="0" l="0" r="0" t="0"/>
            </a:stretch>
          </a:blipFill>
          <a:ln>
            <a:noFill/>
          </a:ln>
        </p:spPr>
      </p:sp>
      <p:grpSp>
        <p:nvGrpSpPr>
          <p:cNvPr id="503" name="Google Shape;503;p27"/>
          <p:cNvGrpSpPr/>
          <p:nvPr/>
        </p:nvGrpSpPr>
        <p:grpSpPr>
          <a:xfrm rot="-632824">
            <a:off x="4159402" y="3613621"/>
            <a:ext cx="4706251" cy="2657625"/>
            <a:chOff x="0" y="0"/>
            <a:chExt cx="720370" cy="406794"/>
          </a:xfrm>
        </p:grpSpPr>
        <p:sp>
          <p:nvSpPr>
            <p:cNvPr id="504" name="Google Shape;504;p27"/>
            <p:cNvSpPr/>
            <p:nvPr/>
          </p:nvSpPr>
          <p:spPr>
            <a:xfrm>
              <a:off x="0" y="0"/>
              <a:ext cx="720370" cy="406794"/>
            </a:xfrm>
            <a:custGeom>
              <a:rect b="b" l="l" r="r" t="t"/>
              <a:pathLst>
                <a:path extrusionOk="0" h="406794" w="720370">
                  <a:moveTo>
                    <a:pt x="360185" y="0"/>
                  </a:moveTo>
                  <a:lnTo>
                    <a:pt x="395127" y="16690"/>
                  </a:lnTo>
                  <a:lnTo>
                    <a:pt x="435484" y="4445"/>
                  </a:lnTo>
                  <a:lnTo>
                    <a:pt x="463484" y="24850"/>
                  </a:lnTo>
                  <a:lnTo>
                    <a:pt x="507493" y="17585"/>
                  </a:lnTo>
                  <a:lnTo>
                    <a:pt x="527325" y="40813"/>
                  </a:lnTo>
                  <a:lnTo>
                    <a:pt x="573062" y="38845"/>
                  </a:lnTo>
                  <a:lnTo>
                    <a:pt x="583863" y="63882"/>
                  </a:lnTo>
                  <a:lnTo>
                    <a:pt x="629328" y="67298"/>
                  </a:lnTo>
                  <a:lnTo>
                    <a:pt x="630624" y="93049"/>
                  </a:lnTo>
                  <a:lnTo>
                    <a:pt x="673833" y="101698"/>
                  </a:lnTo>
                  <a:lnTo>
                    <a:pt x="665566" y="127038"/>
                  </a:lnTo>
                  <a:lnTo>
                    <a:pt x="704627" y="140544"/>
                  </a:lnTo>
                  <a:lnTo>
                    <a:pt x="687162" y="164364"/>
                  </a:lnTo>
                  <a:lnTo>
                    <a:pt x="720370" y="182136"/>
                  </a:lnTo>
                  <a:lnTo>
                    <a:pt x="694467" y="203397"/>
                  </a:lnTo>
                  <a:lnTo>
                    <a:pt x="720370" y="224657"/>
                  </a:lnTo>
                  <a:lnTo>
                    <a:pt x="687162" y="242429"/>
                  </a:lnTo>
                  <a:lnTo>
                    <a:pt x="704627" y="266250"/>
                  </a:lnTo>
                  <a:lnTo>
                    <a:pt x="665566" y="279756"/>
                  </a:lnTo>
                  <a:lnTo>
                    <a:pt x="673833" y="305095"/>
                  </a:lnTo>
                  <a:lnTo>
                    <a:pt x="630624" y="313745"/>
                  </a:lnTo>
                  <a:lnTo>
                    <a:pt x="629328" y="339496"/>
                  </a:lnTo>
                  <a:lnTo>
                    <a:pt x="583863" y="342911"/>
                  </a:lnTo>
                  <a:lnTo>
                    <a:pt x="573062" y="367948"/>
                  </a:lnTo>
                  <a:lnTo>
                    <a:pt x="527325" y="365980"/>
                  </a:lnTo>
                  <a:lnTo>
                    <a:pt x="507493" y="389209"/>
                  </a:lnTo>
                  <a:lnTo>
                    <a:pt x="463484" y="381944"/>
                  </a:lnTo>
                  <a:lnTo>
                    <a:pt x="435484" y="402349"/>
                  </a:lnTo>
                  <a:lnTo>
                    <a:pt x="395127" y="390104"/>
                  </a:lnTo>
                  <a:lnTo>
                    <a:pt x="360185" y="406794"/>
                  </a:lnTo>
                  <a:lnTo>
                    <a:pt x="325242" y="390104"/>
                  </a:lnTo>
                  <a:lnTo>
                    <a:pt x="284886" y="402349"/>
                  </a:lnTo>
                  <a:lnTo>
                    <a:pt x="256886" y="381944"/>
                  </a:lnTo>
                  <a:lnTo>
                    <a:pt x="212877" y="389209"/>
                  </a:lnTo>
                  <a:lnTo>
                    <a:pt x="193044" y="365980"/>
                  </a:lnTo>
                  <a:lnTo>
                    <a:pt x="147308" y="367948"/>
                  </a:lnTo>
                  <a:lnTo>
                    <a:pt x="136507" y="342911"/>
                  </a:lnTo>
                  <a:lnTo>
                    <a:pt x="91041" y="339496"/>
                  </a:lnTo>
                  <a:lnTo>
                    <a:pt x="89745" y="313745"/>
                  </a:lnTo>
                  <a:lnTo>
                    <a:pt x="46537" y="305095"/>
                  </a:lnTo>
                  <a:lnTo>
                    <a:pt x="54803" y="279756"/>
                  </a:lnTo>
                  <a:lnTo>
                    <a:pt x="15742" y="266250"/>
                  </a:lnTo>
                  <a:lnTo>
                    <a:pt x="33208" y="242429"/>
                  </a:lnTo>
                  <a:lnTo>
                    <a:pt x="0" y="224657"/>
                  </a:lnTo>
                  <a:lnTo>
                    <a:pt x="25903" y="203397"/>
                  </a:lnTo>
                  <a:lnTo>
                    <a:pt x="0" y="182136"/>
                  </a:lnTo>
                  <a:lnTo>
                    <a:pt x="33208" y="164364"/>
                  </a:lnTo>
                  <a:lnTo>
                    <a:pt x="15742" y="140544"/>
                  </a:lnTo>
                  <a:lnTo>
                    <a:pt x="54803" y="127038"/>
                  </a:lnTo>
                  <a:lnTo>
                    <a:pt x="46537" y="101698"/>
                  </a:lnTo>
                  <a:lnTo>
                    <a:pt x="89745" y="93049"/>
                  </a:lnTo>
                  <a:lnTo>
                    <a:pt x="91041" y="67298"/>
                  </a:lnTo>
                  <a:lnTo>
                    <a:pt x="136507" y="63882"/>
                  </a:lnTo>
                  <a:lnTo>
                    <a:pt x="147308" y="38845"/>
                  </a:lnTo>
                  <a:lnTo>
                    <a:pt x="193044" y="40813"/>
                  </a:lnTo>
                  <a:lnTo>
                    <a:pt x="212877" y="17585"/>
                  </a:lnTo>
                  <a:lnTo>
                    <a:pt x="256886" y="24850"/>
                  </a:lnTo>
                  <a:lnTo>
                    <a:pt x="284886" y="4445"/>
                  </a:lnTo>
                  <a:lnTo>
                    <a:pt x="325242" y="16690"/>
                  </a:lnTo>
                  <a:lnTo>
                    <a:pt x="360185" y="0"/>
                  </a:lnTo>
                  <a:close/>
                </a:path>
              </a:pathLst>
            </a:custGeom>
            <a:solidFill>
              <a:srgbClr val="FFFFFF"/>
            </a:solidFill>
            <a:ln cap="sq" cmpd="sng" w="38100">
              <a:solidFill>
                <a:srgbClr val="FF00CE"/>
              </a:solidFill>
              <a:prstDash val="solid"/>
              <a:miter lim="8000"/>
              <a:headEnd len="sm" w="sm" type="none"/>
              <a:tailEnd len="sm" w="sm" type="none"/>
            </a:ln>
          </p:spPr>
        </p:sp>
        <p:sp>
          <p:nvSpPr>
            <p:cNvPr id="505" name="Google Shape;505;p27"/>
            <p:cNvSpPr txBox="1"/>
            <p:nvPr/>
          </p:nvSpPr>
          <p:spPr>
            <a:xfrm>
              <a:off x="135069" y="38174"/>
              <a:ext cx="450231" cy="292346"/>
            </a:xfrm>
            <a:prstGeom prst="rect">
              <a:avLst/>
            </a:prstGeom>
            <a:noFill/>
            <a:ln>
              <a:noFill/>
            </a:ln>
          </p:spPr>
          <p:txBody>
            <a:bodyPr anchorCtr="0" anchor="ctr" bIns="32975" lIns="32975" spcFirstLastPara="1" rIns="32975" wrap="square" tIns="3297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06" name="Google Shape;506;p27"/>
          <p:cNvSpPr txBox="1"/>
          <p:nvPr/>
        </p:nvSpPr>
        <p:spPr>
          <a:xfrm rot="-692111">
            <a:off x="4663403" y="4685095"/>
            <a:ext cx="3681560" cy="738794"/>
          </a:xfrm>
          <a:prstGeom prst="rect">
            <a:avLst/>
          </a:prstGeom>
          <a:noFill/>
          <a:ln>
            <a:noFill/>
          </a:ln>
        </p:spPr>
        <p:txBody>
          <a:bodyPr anchorCtr="0" anchor="t" bIns="0" lIns="0" spcFirstLastPara="1" rIns="0" wrap="square" tIns="0">
            <a:spAutoFit/>
          </a:bodyPr>
          <a:lstStyle/>
          <a:p>
            <a:pPr indent="0" lvl="0" marL="0" marR="0" rtl="0" algn="ctr">
              <a:lnSpc>
                <a:spcPct val="139979"/>
              </a:lnSpc>
              <a:spcBef>
                <a:spcPts val="0"/>
              </a:spcBef>
              <a:spcAft>
                <a:spcPts val="0"/>
              </a:spcAft>
              <a:buNone/>
            </a:pPr>
            <a:r>
              <a:rPr b="0" i="0" lang="en-US" sz="4800" u="none" cap="none" strike="noStrike">
                <a:solidFill>
                  <a:srgbClr val="FF00CE"/>
                </a:solidFill>
                <a:latin typeface="Press Start 2P"/>
                <a:ea typeface="Press Start 2P"/>
                <a:cs typeface="Press Start 2P"/>
                <a:sym typeface="Press Start 2P"/>
              </a:rPr>
              <a:t>Photos</a:t>
            </a:r>
            <a:endParaRPr/>
          </a:p>
        </p:txBody>
      </p:sp>
      <p:pic>
        <p:nvPicPr>
          <p:cNvPr id="507" name="Google Shape;507;p27"/>
          <p:cNvPicPr preferRelativeResize="0"/>
          <p:nvPr/>
        </p:nvPicPr>
        <p:blipFill>
          <a:blip r:embed="rId12">
            <a:alphaModFix/>
          </a:blip>
          <a:stretch>
            <a:fillRect/>
          </a:stretch>
        </p:blipFill>
        <p:spPr>
          <a:xfrm>
            <a:off x="4928113" y="1228650"/>
            <a:ext cx="2556258" cy="1958875"/>
          </a:xfrm>
          <a:prstGeom prst="rect">
            <a:avLst/>
          </a:prstGeom>
          <a:noFill/>
          <a:ln>
            <a:noFill/>
          </a:ln>
        </p:spPr>
      </p:pic>
      <p:pic>
        <p:nvPicPr>
          <p:cNvPr id="508" name="Google Shape;508;p27"/>
          <p:cNvPicPr preferRelativeResize="0"/>
          <p:nvPr/>
        </p:nvPicPr>
        <p:blipFill>
          <a:blip r:embed="rId13">
            <a:alphaModFix/>
          </a:blip>
          <a:stretch>
            <a:fillRect/>
          </a:stretch>
        </p:blipFill>
        <p:spPr>
          <a:xfrm>
            <a:off x="10282025" y="8270575"/>
            <a:ext cx="1771650" cy="1571625"/>
          </a:xfrm>
          <a:prstGeom prst="rect">
            <a:avLst/>
          </a:prstGeom>
          <a:noFill/>
          <a:ln>
            <a:noFill/>
          </a:ln>
        </p:spPr>
      </p:pic>
      <p:pic>
        <p:nvPicPr>
          <p:cNvPr id="509" name="Google Shape;509;p27"/>
          <p:cNvPicPr preferRelativeResize="0"/>
          <p:nvPr/>
        </p:nvPicPr>
        <p:blipFill>
          <a:blip r:embed="rId14">
            <a:alphaModFix/>
          </a:blip>
          <a:stretch>
            <a:fillRect/>
          </a:stretch>
        </p:blipFill>
        <p:spPr>
          <a:xfrm>
            <a:off x="15731750" y="2885250"/>
            <a:ext cx="2556250" cy="294393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02B6C"/>
            </a:gs>
            <a:gs pos="50000">
              <a:srgbClr val="FFC1C8"/>
            </a:gs>
            <a:gs pos="100000">
              <a:srgbClr val="FFE1C1"/>
            </a:gs>
          </a:gsLst>
          <a:path path="circle">
            <a:fillToRect b="100%" r="100%"/>
          </a:path>
          <a:tileRect l="-100%" t="-100%"/>
        </a:gradFill>
      </p:bgPr>
    </p:bg>
    <p:spTree>
      <p:nvGrpSpPr>
        <p:cNvPr id="513" name="Shape 513"/>
        <p:cNvGrpSpPr/>
        <p:nvPr/>
      </p:nvGrpSpPr>
      <p:grpSpPr>
        <a:xfrm>
          <a:off x="0" y="0"/>
          <a:ext cx="0" cy="0"/>
          <a:chOff x="0" y="0"/>
          <a:chExt cx="0" cy="0"/>
        </a:xfrm>
      </p:grpSpPr>
      <p:grpSp>
        <p:nvGrpSpPr>
          <p:cNvPr id="514" name="Google Shape;514;p28"/>
          <p:cNvGrpSpPr/>
          <p:nvPr/>
        </p:nvGrpSpPr>
        <p:grpSpPr>
          <a:xfrm>
            <a:off x="-212540" y="4735809"/>
            <a:ext cx="18500540" cy="1555289"/>
            <a:chOff x="0" y="-38100"/>
            <a:chExt cx="4872570" cy="409623"/>
          </a:xfrm>
        </p:grpSpPr>
        <p:sp>
          <p:nvSpPr>
            <p:cNvPr id="515" name="Google Shape;515;p28"/>
            <p:cNvSpPr/>
            <p:nvPr/>
          </p:nvSpPr>
          <p:spPr>
            <a:xfrm>
              <a:off x="0" y="0"/>
              <a:ext cx="4872570" cy="371523"/>
            </a:xfrm>
            <a:custGeom>
              <a:rect b="b" l="l" r="r" t="t"/>
              <a:pathLst>
                <a:path extrusionOk="0" h="371523" w="4872570">
                  <a:moveTo>
                    <a:pt x="0" y="0"/>
                  </a:moveTo>
                  <a:lnTo>
                    <a:pt x="4872570" y="0"/>
                  </a:lnTo>
                  <a:lnTo>
                    <a:pt x="4872570" y="371523"/>
                  </a:lnTo>
                  <a:lnTo>
                    <a:pt x="0" y="371523"/>
                  </a:lnTo>
                  <a:close/>
                </a:path>
              </a:pathLst>
            </a:custGeom>
            <a:solidFill>
              <a:srgbClr val="FF00CE"/>
            </a:solidFill>
            <a:ln>
              <a:noFill/>
            </a:ln>
          </p:spPr>
        </p:sp>
        <p:sp>
          <p:nvSpPr>
            <p:cNvPr id="516" name="Google Shape;516;p28"/>
            <p:cNvSpPr txBox="1"/>
            <p:nvPr/>
          </p:nvSpPr>
          <p:spPr>
            <a:xfrm>
              <a:off x="0" y="-38100"/>
              <a:ext cx="4872570" cy="40962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17" name="Google Shape;517;p28"/>
          <p:cNvSpPr txBox="1"/>
          <p:nvPr/>
        </p:nvSpPr>
        <p:spPr>
          <a:xfrm>
            <a:off x="1028700" y="5288286"/>
            <a:ext cx="8316052" cy="53784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200" u="none" cap="none" strike="noStrike">
                <a:solidFill>
                  <a:srgbClr val="FFFFFF"/>
                </a:solidFill>
                <a:latin typeface="Press Start 2P"/>
                <a:ea typeface="Press Start 2P"/>
                <a:cs typeface="Press Start 2P"/>
                <a:sym typeface="Press Start 2P"/>
              </a:rPr>
              <a:t>End of Presentation</a:t>
            </a:r>
            <a:endParaRPr/>
          </a:p>
        </p:txBody>
      </p:sp>
      <p:sp>
        <p:nvSpPr>
          <p:cNvPr id="518" name="Google Shape;518;p28"/>
          <p:cNvSpPr/>
          <p:nvPr/>
        </p:nvSpPr>
        <p:spPr>
          <a:xfrm flipH="1">
            <a:off x="8038360" y="-51468"/>
            <a:ext cx="11274503" cy="11274503"/>
          </a:xfrm>
          <a:custGeom>
            <a:rect b="b" l="l" r="r" t="t"/>
            <a:pathLst>
              <a:path extrusionOk="0" h="11274503" w="11274503">
                <a:moveTo>
                  <a:pt x="11274503" y="0"/>
                </a:moveTo>
                <a:lnTo>
                  <a:pt x="0" y="0"/>
                </a:lnTo>
                <a:lnTo>
                  <a:pt x="0" y="11274503"/>
                </a:lnTo>
                <a:lnTo>
                  <a:pt x="11274503" y="11274503"/>
                </a:lnTo>
                <a:lnTo>
                  <a:pt x="11274503" y="0"/>
                </a:lnTo>
                <a:close/>
              </a:path>
            </a:pathLst>
          </a:custGeom>
          <a:blipFill rotWithShape="1">
            <a:blip r:embed="rId3">
              <a:alphaModFix/>
            </a:blip>
            <a:stretch>
              <a:fillRect b="0" l="0" r="0" t="0"/>
            </a:stretch>
          </a:blipFill>
          <a:ln>
            <a:noFill/>
          </a:ln>
        </p:spPr>
      </p:sp>
      <p:sp>
        <p:nvSpPr>
          <p:cNvPr id="519" name="Google Shape;519;p28"/>
          <p:cNvSpPr txBox="1"/>
          <p:nvPr/>
        </p:nvSpPr>
        <p:spPr>
          <a:xfrm>
            <a:off x="1115767" y="6559769"/>
            <a:ext cx="6634500" cy="1644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2400" u="none" cap="none" strike="noStrike">
                <a:solidFill>
                  <a:srgbClr val="2F222C"/>
                </a:solidFill>
                <a:latin typeface="Open Sans"/>
                <a:ea typeface="Open Sans"/>
                <a:cs typeface="Open Sans"/>
                <a:sym typeface="Open Sans"/>
              </a:rPr>
              <a:t>Lorem ipsum odor amet, consectetuer adipiscing elit. Quisque dis pretium feugiat eu amet enim inceptos. Porttitor eu purus nascetur inceptos auctor pulvinar. </a:t>
            </a:r>
            <a:endParaRPr/>
          </a:p>
        </p:txBody>
      </p:sp>
      <p:grpSp>
        <p:nvGrpSpPr>
          <p:cNvPr id="520" name="Google Shape;520;p28"/>
          <p:cNvGrpSpPr/>
          <p:nvPr/>
        </p:nvGrpSpPr>
        <p:grpSpPr>
          <a:xfrm>
            <a:off x="5577573" y="2938327"/>
            <a:ext cx="2172649" cy="1583429"/>
            <a:chOff x="0" y="0"/>
            <a:chExt cx="2896865" cy="2111238"/>
          </a:xfrm>
        </p:grpSpPr>
        <p:grpSp>
          <p:nvGrpSpPr>
            <p:cNvPr id="521" name="Google Shape;521;p28"/>
            <p:cNvGrpSpPr/>
            <p:nvPr/>
          </p:nvGrpSpPr>
          <p:grpSpPr>
            <a:xfrm rot="593853">
              <a:off x="124790" y="215006"/>
              <a:ext cx="2647284" cy="1681227"/>
              <a:chOff x="0" y="0"/>
              <a:chExt cx="876864" cy="556876"/>
            </a:xfrm>
          </p:grpSpPr>
          <p:sp>
            <p:nvSpPr>
              <p:cNvPr id="522" name="Google Shape;522;p28"/>
              <p:cNvSpPr/>
              <p:nvPr/>
            </p:nvSpPr>
            <p:spPr>
              <a:xfrm>
                <a:off x="0" y="0"/>
                <a:ext cx="876864" cy="556876"/>
              </a:xfrm>
              <a:custGeom>
                <a:rect b="b" l="l" r="r" t="t"/>
                <a:pathLst>
                  <a:path extrusionOk="0" h="556876" w="876864">
                    <a:moveTo>
                      <a:pt x="438432" y="0"/>
                    </a:moveTo>
                    <a:lnTo>
                      <a:pt x="480966" y="22848"/>
                    </a:lnTo>
                    <a:lnTo>
                      <a:pt x="530089" y="6085"/>
                    </a:lnTo>
                    <a:lnTo>
                      <a:pt x="564172" y="34018"/>
                    </a:lnTo>
                    <a:lnTo>
                      <a:pt x="617741" y="24072"/>
                    </a:lnTo>
                    <a:lnTo>
                      <a:pt x="641882" y="55871"/>
                    </a:lnTo>
                    <a:lnTo>
                      <a:pt x="697555" y="53177"/>
                    </a:lnTo>
                    <a:lnTo>
                      <a:pt x="710703" y="87451"/>
                    </a:lnTo>
                    <a:lnTo>
                      <a:pt x="766045" y="92126"/>
                    </a:lnTo>
                    <a:lnTo>
                      <a:pt x="767622" y="127378"/>
                    </a:lnTo>
                    <a:lnTo>
                      <a:pt x="820217" y="139219"/>
                    </a:lnTo>
                    <a:lnTo>
                      <a:pt x="810155" y="173907"/>
                    </a:lnTo>
                    <a:lnTo>
                      <a:pt x="857702" y="192396"/>
                    </a:lnTo>
                    <a:lnTo>
                      <a:pt x="836442" y="225005"/>
                    </a:lnTo>
                    <a:lnTo>
                      <a:pt x="876864" y="249333"/>
                    </a:lnTo>
                    <a:lnTo>
                      <a:pt x="845334" y="278438"/>
                    </a:lnTo>
                    <a:lnTo>
                      <a:pt x="876864" y="307542"/>
                    </a:lnTo>
                    <a:lnTo>
                      <a:pt x="836442" y="331871"/>
                    </a:lnTo>
                    <a:lnTo>
                      <a:pt x="857702" y="364479"/>
                    </a:lnTo>
                    <a:lnTo>
                      <a:pt x="810155" y="382969"/>
                    </a:lnTo>
                    <a:lnTo>
                      <a:pt x="820217" y="417657"/>
                    </a:lnTo>
                    <a:lnTo>
                      <a:pt x="767622" y="429497"/>
                    </a:lnTo>
                    <a:lnTo>
                      <a:pt x="766045" y="464749"/>
                    </a:lnTo>
                    <a:lnTo>
                      <a:pt x="710703" y="469424"/>
                    </a:lnTo>
                    <a:lnTo>
                      <a:pt x="697555" y="503698"/>
                    </a:lnTo>
                    <a:lnTo>
                      <a:pt x="641882" y="501004"/>
                    </a:lnTo>
                    <a:lnTo>
                      <a:pt x="617741" y="532804"/>
                    </a:lnTo>
                    <a:lnTo>
                      <a:pt x="564172" y="522857"/>
                    </a:lnTo>
                    <a:lnTo>
                      <a:pt x="530089" y="550791"/>
                    </a:lnTo>
                    <a:lnTo>
                      <a:pt x="480966" y="534028"/>
                    </a:lnTo>
                    <a:lnTo>
                      <a:pt x="438432" y="556876"/>
                    </a:lnTo>
                    <a:lnTo>
                      <a:pt x="395899" y="534028"/>
                    </a:lnTo>
                    <a:lnTo>
                      <a:pt x="346775" y="550791"/>
                    </a:lnTo>
                    <a:lnTo>
                      <a:pt x="312692" y="522857"/>
                    </a:lnTo>
                    <a:lnTo>
                      <a:pt x="259123" y="532804"/>
                    </a:lnTo>
                    <a:lnTo>
                      <a:pt x="234982" y="501004"/>
                    </a:lnTo>
                    <a:lnTo>
                      <a:pt x="179309" y="503698"/>
                    </a:lnTo>
                    <a:lnTo>
                      <a:pt x="166162" y="469424"/>
                    </a:lnTo>
                    <a:lnTo>
                      <a:pt x="110819" y="464749"/>
                    </a:lnTo>
                    <a:lnTo>
                      <a:pt x="109242" y="429497"/>
                    </a:lnTo>
                    <a:lnTo>
                      <a:pt x="56647" y="417657"/>
                    </a:lnTo>
                    <a:lnTo>
                      <a:pt x="66709" y="382969"/>
                    </a:lnTo>
                    <a:lnTo>
                      <a:pt x="19162" y="364479"/>
                    </a:lnTo>
                    <a:lnTo>
                      <a:pt x="40422" y="331871"/>
                    </a:lnTo>
                    <a:lnTo>
                      <a:pt x="0" y="307542"/>
                    </a:lnTo>
                    <a:lnTo>
                      <a:pt x="31530" y="278438"/>
                    </a:lnTo>
                    <a:lnTo>
                      <a:pt x="0" y="249333"/>
                    </a:lnTo>
                    <a:lnTo>
                      <a:pt x="40422" y="225005"/>
                    </a:lnTo>
                    <a:lnTo>
                      <a:pt x="19162" y="192396"/>
                    </a:lnTo>
                    <a:lnTo>
                      <a:pt x="66709" y="173907"/>
                    </a:lnTo>
                    <a:lnTo>
                      <a:pt x="56647" y="139219"/>
                    </a:lnTo>
                    <a:lnTo>
                      <a:pt x="109242" y="127378"/>
                    </a:lnTo>
                    <a:lnTo>
                      <a:pt x="110819" y="92126"/>
                    </a:lnTo>
                    <a:lnTo>
                      <a:pt x="166162" y="87451"/>
                    </a:lnTo>
                    <a:lnTo>
                      <a:pt x="179309" y="53177"/>
                    </a:lnTo>
                    <a:lnTo>
                      <a:pt x="234982" y="55871"/>
                    </a:lnTo>
                    <a:lnTo>
                      <a:pt x="259123" y="24072"/>
                    </a:lnTo>
                    <a:lnTo>
                      <a:pt x="312692" y="34018"/>
                    </a:lnTo>
                    <a:lnTo>
                      <a:pt x="346775" y="6085"/>
                    </a:lnTo>
                    <a:lnTo>
                      <a:pt x="395899" y="22848"/>
                    </a:lnTo>
                    <a:lnTo>
                      <a:pt x="438432" y="0"/>
                    </a:lnTo>
                    <a:close/>
                  </a:path>
                </a:pathLst>
              </a:custGeom>
              <a:solidFill>
                <a:srgbClr val="FFFFFF"/>
              </a:solidFill>
              <a:ln cap="sq" cmpd="sng" w="38100">
                <a:solidFill>
                  <a:srgbClr val="FF00CE"/>
                </a:solidFill>
                <a:prstDash val="solid"/>
                <a:miter lim="8000"/>
                <a:headEnd len="sm" w="sm" type="none"/>
                <a:tailEnd len="sm" w="sm" type="none"/>
              </a:ln>
            </p:spPr>
          </p:sp>
          <p:sp>
            <p:nvSpPr>
              <p:cNvPr id="523" name="Google Shape;523;p28"/>
              <p:cNvSpPr txBox="1"/>
              <p:nvPr/>
            </p:nvSpPr>
            <p:spPr>
              <a:xfrm>
                <a:off x="164412" y="66314"/>
                <a:ext cx="548040" cy="386147"/>
              </a:xfrm>
              <a:prstGeom prst="rect">
                <a:avLst/>
              </a:prstGeom>
              <a:noFill/>
              <a:ln>
                <a:noFill/>
              </a:ln>
            </p:spPr>
            <p:txBody>
              <a:bodyPr anchorCtr="0" anchor="ctr" bIns="32975" lIns="32975" spcFirstLastPara="1" rIns="32975" wrap="square" tIns="3297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24" name="Google Shape;524;p28"/>
            <p:cNvSpPr txBox="1"/>
            <p:nvPr/>
          </p:nvSpPr>
          <p:spPr>
            <a:xfrm rot="666068">
              <a:off x="427195" y="843312"/>
              <a:ext cx="2056294" cy="401640"/>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US" sz="1818" u="none" cap="none" strike="noStrike">
                  <a:solidFill>
                    <a:srgbClr val="FF00CE"/>
                  </a:solidFill>
                  <a:latin typeface="Press Start 2P"/>
                  <a:ea typeface="Press Start 2P"/>
                  <a:cs typeface="Press Start 2P"/>
                  <a:sym typeface="Press Start 2P"/>
                </a:rPr>
                <a:t>BYE!</a:t>
              </a:r>
              <a:endParaRPr/>
            </a:p>
          </p:txBody>
        </p:sp>
      </p:grpSp>
      <p:sp>
        <p:nvSpPr>
          <p:cNvPr id="525" name="Google Shape;525;p28"/>
          <p:cNvSpPr/>
          <p:nvPr/>
        </p:nvSpPr>
        <p:spPr>
          <a:xfrm rot="568558">
            <a:off x="8496545" y="5830073"/>
            <a:ext cx="2700471" cy="2327315"/>
          </a:xfrm>
          <a:custGeom>
            <a:rect b="b" l="l" r="r" t="t"/>
            <a:pathLst>
              <a:path extrusionOk="0" h="2327315" w="2700471">
                <a:moveTo>
                  <a:pt x="0" y="0"/>
                </a:moveTo>
                <a:lnTo>
                  <a:pt x="2700471" y="0"/>
                </a:lnTo>
                <a:lnTo>
                  <a:pt x="2700471" y="2327315"/>
                </a:lnTo>
                <a:lnTo>
                  <a:pt x="0" y="2327315"/>
                </a:lnTo>
                <a:lnTo>
                  <a:pt x="0" y="0"/>
                </a:lnTo>
                <a:close/>
              </a:path>
            </a:pathLst>
          </a:custGeom>
          <a:blipFill rotWithShape="1">
            <a:blip r:embed="rId4">
              <a:alphaModFix/>
            </a:blip>
            <a:stretch>
              <a:fillRect b="0" l="0" r="0" t="0"/>
            </a:stretch>
          </a:blipFill>
          <a:ln>
            <a:noFill/>
          </a:ln>
        </p:spPr>
      </p:sp>
      <p:sp>
        <p:nvSpPr>
          <p:cNvPr id="526" name="Google Shape;526;p28"/>
          <p:cNvSpPr/>
          <p:nvPr/>
        </p:nvSpPr>
        <p:spPr>
          <a:xfrm rot="149718">
            <a:off x="7678120" y="1426569"/>
            <a:ext cx="3333263" cy="1878748"/>
          </a:xfrm>
          <a:custGeom>
            <a:rect b="b" l="l" r="r" t="t"/>
            <a:pathLst>
              <a:path extrusionOk="0" h="1878748" w="3333263">
                <a:moveTo>
                  <a:pt x="0" y="0"/>
                </a:moveTo>
                <a:lnTo>
                  <a:pt x="3333263" y="0"/>
                </a:lnTo>
                <a:lnTo>
                  <a:pt x="3333263" y="1878748"/>
                </a:lnTo>
                <a:lnTo>
                  <a:pt x="0" y="1878748"/>
                </a:lnTo>
                <a:lnTo>
                  <a:pt x="0" y="0"/>
                </a:lnTo>
                <a:close/>
              </a:path>
            </a:pathLst>
          </a:custGeom>
          <a:blipFill rotWithShape="1">
            <a:blip r:embed="rId5">
              <a:alphaModFix/>
            </a:blip>
            <a:stretch>
              <a:fillRect b="0" l="0" r="0" t="0"/>
            </a:stretch>
          </a:blipFill>
          <a:ln>
            <a:noFill/>
          </a:ln>
        </p:spPr>
      </p:sp>
      <p:sp>
        <p:nvSpPr>
          <p:cNvPr id="527" name="Google Shape;527;p28"/>
          <p:cNvSpPr/>
          <p:nvPr/>
        </p:nvSpPr>
        <p:spPr>
          <a:xfrm>
            <a:off x="12886531" y="7952942"/>
            <a:ext cx="3418794" cy="2610715"/>
          </a:xfrm>
          <a:custGeom>
            <a:rect b="b" l="l" r="r" t="t"/>
            <a:pathLst>
              <a:path extrusionOk="0" h="2610715" w="3418794">
                <a:moveTo>
                  <a:pt x="0" y="0"/>
                </a:moveTo>
                <a:lnTo>
                  <a:pt x="3418793" y="0"/>
                </a:lnTo>
                <a:lnTo>
                  <a:pt x="3418793" y="2610716"/>
                </a:lnTo>
                <a:lnTo>
                  <a:pt x="0" y="2610716"/>
                </a:lnTo>
                <a:lnTo>
                  <a:pt x="0" y="0"/>
                </a:lnTo>
                <a:close/>
              </a:path>
            </a:pathLst>
          </a:custGeom>
          <a:blipFill rotWithShape="1">
            <a:blip r:embed="rId6">
              <a:alphaModFix/>
            </a:blip>
            <a:stretch>
              <a:fillRect b="0" l="0" r="0" t="0"/>
            </a:stretch>
          </a:blipFill>
          <a:ln>
            <a:noFill/>
          </a:ln>
        </p:spPr>
      </p:sp>
      <p:sp>
        <p:nvSpPr>
          <p:cNvPr id="528" name="Google Shape;528;p28"/>
          <p:cNvSpPr/>
          <p:nvPr/>
        </p:nvSpPr>
        <p:spPr>
          <a:xfrm>
            <a:off x="13512209" y="739630"/>
            <a:ext cx="3747091" cy="1496713"/>
          </a:xfrm>
          <a:custGeom>
            <a:rect b="b" l="l" r="r" t="t"/>
            <a:pathLst>
              <a:path extrusionOk="0" h="1496713" w="3747091">
                <a:moveTo>
                  <a:pt x="0" y="0"/>
                </a:moveTo>
                <a:lnTo>
                  <a:pt x="3747091" y="0"/>
                </a:lnTo>
                <a:lnTo>
                  <a:pt x="3747091" y="1496714"/>
                </a:lnTo>
                <a:lnTo>
                  <a:pt x="0" y="1496714"/>
                </a:lnTo>
                <a:lnTo>
                  <a:pt x="0" y="0"/>
                </a:lnTo>
                <a:close/>
              </a:path>
            </a:pathLst>
          </a:custGeom>
          <a:blipFill rotWithShape="1">
            <a:blip r:embed="rId7">
              <a:alphaModFix/>
            </a:blip>
            <a:stretch>
              <a:fillRect b="0" l="0" r="0" t="0"/>
            </a:stretch>
          </a:blipFill>
          <a:ln cap="sq" cmpd="sng" w="38100">
            <a:solidFill>
              <a:srgbClr val="000000"/>
            </a:solidFill>
            <a:prstDash val="solid"/>
            <a:miter lim="8000"/>
            <a:headEnd len="sm" w="sm" type="none"/>
            <a:tailEnd len="sm" w="sm" type="none"/>
          </a:ln>
        </p:spPr>
      </p:sp>
      <p:sp>
        <p:nvSpPr>
          <p:cNvPr id="529" name="Google Shape;529;p28"/>
          <p:cNvSpPr/>
          <p:nvPr/>
        </p:nvSpPr>
        <p:spPr>
          <a:xfrm>
            <a:off x="1028700" y="8720716"/>
            <a:ext cx="3300599" cy="1566284"/>
          </a:xfrm>
          <a:custGeom>
            <a:rect b="b" l="l" r="r" t="t"/>
            <a:pathLst>
              <a:path extrusionOk="0" h="1566284" w="3300599">
                <a:moveTo>
                  <a:pt x="0" y="0"/>
                </a:moveTo>
                <a:lnTo>
                  <a:pt x="3300599" y="0"/>
                </a:lnTo>
                <a:lnTo>
                  <a:pt x="3300599" y="1566284"/>
                </a:lnTo>
                <a:lnTo>
                  <a:pt x="0" y="1566284"/>
                </a:lnTo>
                <a:lnTo>
                  <a:pt x="0" y="0"/>
                </a:lnTo>
                <a:close/>
              </a:path>
            </a:pathLst>
          </a:custGeom>
          <a:blipFill rotWithShape="1">
            <a:blip r:embed="rId8">
              <a:alphaModFix/>
            </a:blip>
            <a:stretch>
              <a:fillRect b="0" l="0" r="0" t="0"/>
            </a:stretch>
          </a:blipFill>
          <a:ln>
            <a:noFill/>
          </a:ln>
        </p:spPr>
      </p:sp>
      <p:sp>
        <p:nvSpPr>
          <p:cNvPr id="530" name="Google Shape;530;p28"/>
          <p:cNvSpPr/>
          <p:nvPr/>
        </p:nvSpPr>
        <p:spPr>
          <a:xfrm rot="-1812630">
            <a:off x="6482676" y="8589350"/>
            <a:ext cx="1282754" cy="1431064"/>
          </a:xfrm>
          <a:custGeom>
            <a:rect b="b" l="l" r="r" t="t"/>
            <a:pathLst>
              <a:path extrusionOk="0" h="1431064" w="1282754">
                <a:moveTo>
                  <a:pt x="0" y="0"/>
                </a:moveTo>
                <a:lnTo>
                  <a:pt x="1282754" y="0"/>
                </a:lnTo>
                <a:lnTo>
                  <a:pt x="1282754" y="1431064"/>
                </a:lnTo>
                <a:lnTo>
                  <a:pt x="0" y="1431064"/>
                </a:lnTo>
                <a:lnTo>
                  <a:pt x="0" y="0"/>
                </a:lnTo>
                <a:close/>
              </a:path>
            </a:pathLst>
          </a:custGeom>
          <a:blipFill rotWithShape="1">
            <a:blip r:embed="rId9">
              <a:alphaModFix/>
            </a:blip>
            <a:stretch>
              <a:fillRect b="0" l="0" r="0" t="0"/>
            </a:stretch>
          </a:blipFill>
          <a:ln>
            <a:noFill/>
          </a:ln>
        </p:spPr>
      </p:sp>
      <p:sp>
        <p:nvSpPr>
          <p:cNvPr id="531" name="Google Shape;531;p28"/>
          <p:cNvSpPr txBox="1"/>
          <p:nvPr/>
        </p:nvSpPr>
        <p:spPr>
          <a:xfrm>
            <a:off x="990489" y="1555337"/>
            <a:ext cx="6885000" cy="2911800"/>
          </a:xfrm>
          <a:prstGeom prst="rect">
            <a:avLst/>
          </a:prstGeom>
          <a:noFill/>
          <a:ln>
            <a:noFill/>
          </a:ln>
          <a:effectLst>
            <a:outerShdw rotWithShape="0" algn="bl" dir="4800000" dist="133350">
              <a:srgbClr val="FF00CE"/>
            </a:outerShdw>
          </a:effectLst>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8799" u="none" cap="none" strike="noStrike">
                <a:solidFill>
                  <a:srgbClr val="FFFBFF"/>
                </a:solidFill>
                <a:latin typeface="Press Start 2P"/>
                <a:ea typeface="Press Start 2P"/>
                <a:cs typeface="Press Start 2P"/>
                <a:sym typeface="Press Start 2P"/>
              </a:rPr>
              <a:t>Thank You!</a:t>
            </a:r>
            <a:endParaRPr/>
          </a:p>
        </p:txBody>
      </p:sp>
      <p:pic>
        <p:nvPicPr>
          <p:cNvPr id="532" name="Google Shape;532;p28"/>
          <p:cNvPicPr preferRelativeResize="0"/>
          <p:nvPr/>
        </p:nvPicPr>
        <p:blipFill>
          <a:blip r:embed="rId10">
            <a:alphaModFix/>
          </a:blip>
          <a:stretch>
            <a:fillRect/>
          </a:stretch>
        </p:blipFill>
        <p:spPr>
          <a:xfrm>
            <a:off x="15221025" y="4924372"/>
            <a:ext cx="1791350" cy="1770143"/>
          </a:xfrm>
          <a:prstGeom prst="rect">
            <a:avLst/>
          </a:prstGeom>
          <a:noFill/>
          <a:ln>
            <a:noFill/>
          </a:ln>
        </p:spPr>
      </p:pic>
      <p:pic>
        <p:nvPicPr>
          <p:cNvPr id="533" name="Google Shape;533;p28"/>
          <p:cNvPicPr preferRelativeResize="0"/>
          <p:nvPr/>
        </p:nvPicPr>
        <p:blipFill>
          <a:blip r:embed="rId11">
            <a:alphaModFix/>
          </a:blip>
          <a:stretch>
            <a:fillRect/>
          </a:stretch>
        </p:blipFill>
        <p:spPr>
          <a:xfrm flipH="1">
            <a:off x="156525" y="290700"/>
            <a:ext cx="1524575" cy="12714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02B6C"/>
            </a:gs>
            <a:gs pos="50000">
              <a:srgbClr val="FFC1C8"/>
            </a:gs>
            <a:gs pos="100000">
              <a:srgbClr val="FFE1C1"/>
            </a:gs>
          </a:gsLst>
          <a:path path="circle">
            <a:fillToRect b="100%" r="100%"/>
          </a:path>
          <a:tileRect l="-100%" t="-100%"/>
        </a:gradFill>
      </p:bgPr>
    </p:bg>
    <p:spTree>
      <p:nvGrpSpPr>
        <p:cNvPr id="537" name="Shape 537"/>
        <p:cNvGrpSpPr/>
        <p:nvPr/>
      </p:nvGrpSpPr>
      <p:grpSpPr>
        <a:xfrm>
          <a:off x="0" y="0"/>
          <a:ext cx="0" cy="0"/>
          <a:chOff x="0" y="0"/>
          <a:chExt cx="0" cy="0"/>
        </a:xfrm>
      </p:grpSpPr>
      <p:grpSp>
        <p:nvGrpSpPr>
          <p:cNvPr id="538" name="Google Shape;538;p29"/>
          <p:cNvGrpSpPr/>
          <p:nvPr/>
        </p:nvGrpSpPr>
        <p:grpSpPr>
          <a:xfrm>
            <a:off x="719627" y="2075021"/>
            <a:ext cx="5097641" cy="7472652"/>
            <a:chOff x="0" y="-19050"/>
            <a:chExt cx="1342589" cy="1968106"/>
          </a:xfrm>
        </p:grpSpPr>
        <p:sp>
          <p:nvSpPr>
            <p:cNvPr id="539" name="Google Shape;539;p29"/>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29"/>
            <p:cNvSpPr txBox="1"/>
            <p:nvPr/>
          </p:nvSpPr>
          <p:spPr>
            <a:xfrm>
              <a:off x="0" y="-19050"/>
              <a:ext cx="1342589"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1" name="Google Shape;541;p29"/>
          <p:cNvGrpSpPr/>
          <p:nvPr/>
        </p:nvGrpSpPr>
        <p:grpSpPr>
          <a:xfrm>
            <a:off x="6055393" y="2075021"/>
            <a:ext cx="11512980" cy="7472652"/>
            <a:chOff x="0" y="-19050"/>
            <a:chExt cx="3032225" cy="1968106"/>
          </a:xfrm>
        </p:grpSpPr>
        <p:sp>
          <p:nvSpPr>
            <p:cNvPr id="542" name="Google Shape;542;p29"/>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29"/>
            <p:cNvSpPr txBox="1"/>
            <p:nvPr/>
          </p:nvSpPr>
          <p:spPr>
            <a:xfrm>
              <a:off x="0" y="-19050"/>
              <a:ext cx="3032225"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4" name="Google Shape;544;p29"/>
          <p:cNvGrpSpPr/>
          <p:nvPr/>
        </p:nvGrpSpPr>
        <p:grpSpPr>
          <a:xfrm>
            <a:off x="1084414" y="2355739"/>
            <a:ext cx="4368067" cy="719567"/>
            <a:chOff x="0" y="-19050"/>
            <a:chExt cx="1150437" cy="189516"/>
          </a:xfrm>
        </p:grpSpPr>
        <p:sp>
          <p:nvSpPr>
            <p:cNvPr id="545" name="Google Shape;545;p2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29"/>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7" name="Google Shape;547;p29"/>
          <p:cNvGrpSpPr/>
          <p:nvPr/>
        </p:nvGrpSpPr>
        <p:grpSpPr>
          <a:xfrm>
            <a:off x="9627850" y="2355739"/>
            <a:ext cx="4368067" cy="719567"/>
            <a:chOff x="0" y="-19050"/>
            <a:chExt cx="1150437" cy="189516"/>
          </a:xfrm>
        </p:grpSpPr>
        <p:sp>
          <p:nvSpPr>
            <p:cNvPr id="548" name="Google Shape;548;p2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29"/>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0" name="Google Shape;550;p29"/>
          <p:cNvGrpSpPr/>
          <p:nvPr/>
        </p:nvGrpSpPr>
        <p:grpSpPr>
          <a:xfrm>
            <a:off x="1084414" y="6990138"/>
            <a:ext cx="4368067" cy="719567"/>
            <a:chOff x="0" y="-19050"/>
            <a:chExt cx="1150437" cy="189516"/>
          </a:xfrm>
        </p:grpSpPr>
        <p:sp>
          <p:nvSpPr>
            <p:cNvPr id="551" name="Google Shape;551;p2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29"/>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3" name="Google Shape;553;p29"/>
          <p:cNvGrpSpPr/>
          <p:nvPr/>
        </p:nvGrpSpPr>
        <p:grpSpPr>
          <a:xfrm>
            <a:off x="1899023" y="8038801"/>
            <a:ext cx="750340" cy="750340"/>
            <a:chOff x="0" y="0"/>
            <a:chExt cx="812800" cy="812800"/>
          </a:xfrm>
        </p:grpSpPr>
        <p:sp>
          <p:nvSpPr>
            <p:cNvPr id="554" name="Google Shape;554;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F22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29"/>
            <p:cNvSpPr txBox="1"/>
            <p:nvPr/>
          </p:nvSpPr>
          <p:spPr>
            <a:xfrm>
              <a:off x="76200" y="57150"/>
              <a:ext cx="660400" cy="679450"/>
            </a:xfrm>
            <a:prstGeom prst="rect">
              <a:avLst/>
            </a:prstGeom>
            <a:noFill/>
            <a:ln>
              <a:noFill/>
            </a:ln>
          </p:spPr>
          <p:txBody>
            <a:bodyPr anchorCtr="0" anchor="ctr" bIns="91275" lIns="91275" spcFirstLastPara="1" rIns="91275" wrap="square" tIns="91275">
              <a:noAutofit/>
            </a:bodyPr>
            <a:lstStyle/>
            <a:p>
              <a:pPr indent="0" lvl="0" marL="0" marR="0" rtl="0" algn="ctr">
                <a:lnSpc>
                  <a:spcPct val="11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6" name="Google Shape;556;p29"/>
          <p:cNvGrpSpPr/>
          <p:nvPr/>
        </p:nvGrpSpPr>
        <p:grpSpPr>
          <a:xfrm>
            <a:off x="2813544" y="8024208"/>
            <a:ext cx="750340" cy="750340"/>
            <a:chOff x="0" y="0"/>
            <a:chExt cx="812800" cy="812800"/>
          </a:xfrm>
        </p:grpSpPr>
        <p:sp>
          <p:nvSpPr>
            <p:cNvPr id="557" name="Google Shape;557;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E39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29"/>
            <p:cNvSpPr txBox="1"/>
            <p:nvPr/>
          </p:nvSpPr>
          <p:spPr>
            <a:xfrm>
              <a:off x="76200" y="57150"/>
              <a:ext cx="660400" cy="679450"/>
            </a:xfrm>
            <a:prstGeom prst="rect">
              <a:avLst/>
            </a:prstGeom>
            <a:noFill/>
            <a:ln>
              <a:noFill/>
            </a:ln>
          </p:spPr>
          <p:txBody>
            <a:bodyPr anchorCtr="0" anchor="ctr" bIns="91275" lIns="91275" spcFirstLastPara="1" rIns="91275" wrap="square" tIns="91275">
              <a:noAutofit/>
            </a:bodyPr>
            <a:lstStyle/>
            <a:p>
              <a:pPr indent="0" lvl="0" marL="0" marR="0" rtl="0" algn="ctr">
                <a:lnSpc>
                  <a:spcPct val="11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9" name="Google Shape;559;p29"/>
          <p:cNvGrpSpPr/>
          <p:nvPr/>
        </p:nvGrpSpPr>
        <p:grpSpPr>
          <a:xfrm>
            <a:off x="982055" y="8036748"/>
            <a:ext cx="750340" cy="750340"/>
            <a:chOff x="0" y="0"/>
            <a:chExt cx="812800" cy="812800"/>
          </a:xfrm>
        </p:grpSpPr>
        <p:sp>
          <p:nvSpPr>
            <p:cNvPr id="560" name="Google Shape;560;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00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29"/>
            <p:cNvSpPr txBox="1"/>
            <p:nvPr/>
          </p:nvSpPr>
          <p:spPr>
            <a:xfrm>
              <a:off x="76200" y="57150"/>
              <a:ext cx="660400" cy="679450"/>
            </a:xfrm>
            <a:prstGeom prst="rect">
              <a:avLst/>
            </a:prstGeom>
            <a:noFill/>
            <a:ln>
              <a:noFill/>
            </a:ln>
          </p:spPr>
          <p:txBody>
            <a:bodyPr anchorCtr="0" anchor="ctr" bIns="91275" lIns="91275" spcFirstLastPara="1" rIns="91275" wrap="square" tIns="91275">
              <a:noAutofit/>
            </a:bodyPr>
            <a:lstStyle/>
            <a:p>
              <a:pPr indent="0" lvl="0" marL="0" marR="0" rtl="0" algn="ctr">
                <a:lnSpc>
                  <a:spcPct val="11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62" name="Google Shape;562;p29"/>
          <p:cNvSpPr txBox="1"/>
          <p:nvPr/>
        </p:nvSpPr>
        <p:spPr>
          <a:xfrm>
            <a:off x="1177805" y="3323100"/>
            <a:ext cx="4181285" cy="5036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uses the following free fonts:</a:t>
            </a:r>
            <a:endParaRPr/>
          </a:p>
        </p:txBody>
      </p:sp>
      <p:sp>
        <p:nvSpPr>
          <p:cNvPr id="563" name="Google Shape;563;p29"/>
          <p:cNvSpPr txBox="1"/>
          <p:nvPr/>
        </p:nvSpPr>
        <p:spPr>
          <a:xfrm>
            <a:off x="1120864" y="6412736"/>
            <a:ext cx="4368067" cy="2496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You can find these fonts online too.</a:t>
            </a:r>
            <a:endParaRPr/>
          </a:p>
        </p:txBody>
      </p:sp>
      <p:sp>
        <p:nvSpPr>
          <p:cNvPr id="564" name="Google Shape;564;p29"/>
          <p:cNvSpPr txBox="1"/>
          <p:nvPr/>
        </p:nvSpPr>
        <p:spPr>
          <a:xfrm>
            <a:off x="1693180" y="3995288"/>
            <a:ext cx="3419700" cy="2374800"/>
          </a:xfrm>
          <a:prstGeom prst="rect">
            <a:avLst/>
          </a:prstGeom>
          <a:noFill/>
          <a:ln>
            <a:noFill/>
          </a:ln>
        </p:spPr>
        <p:txBody>
          <a:bodyPr anchorCtr="0" anchor="t" bIns="0" lIns="0" spcFirstLastPara="1" rIns="0" wrap="square" tIns="0">
            <a:spAutoFit/>
          </a:bodyPr>
          <a:lstStyle/>
          <a:p>
            <a:pPr indent="0" lvl="0" marL="0" marR="0" rtl="0" algn="ctr">
              <a:lnSpc>
                <a:spcPct val="103006"/>
              </a:lnSpc>
              <a:spcBef>
                <a:spcPts val="0"/>
              </a:spcBef>
              <a:spcAft>
                <a:spcPts val="0"/>
              </a:spcAft>
              <a:buNone/>
            </a:pPr>
            <a:r>
              <a:rPr b="0" i="0" lang="en-US" sz="1497" u="none" cap="none" strike="noStrike">
                <a:solidFill>
                  <a:srgbClr val="000000"/>
                </a:solidFill>
                <a:latin typeface="Arial"/>
                <a:ea typeface="Arial"/>
                <a:cs typeface="Arial"/>
                <a:sym typeface="Arial"/>
              </a:rPr>
              <a:t>TITLES:</a:t>
            </a:r>
            <a:endParaRPr/>
          </a:p>
          <a:p>
            <a:pPr indent="0" lvl="0" marL="0" marR="0" rtl="0" algn="ctr">
              <a:lnSpc>
                <a:spcPct val="102985"/>
              </a:lnSpc>
              <a:spcBef>
                <a:spcPts val="0"/>
              </a:spcBef>
              <a:spcAft>
                <a:spcPts val="0"/>
              </a:spcAft>
              <a:buNone/>
            </a:pPr>
            <a:r>
              <a:rPr b="0" i="0" lang="en-US" sz="2110" u="none" cap="none" strike="noStrike">
                <a:solidFill>
                  <a:srgbClr val="000000"/>
                </a:solidFill>
                <a:latin typeface="Arial"/>
                <a:ea typeface="Arial"/>
                <a:cs typeface="Arial"/>
                <a:sym typeface="Arial"/>
              </a:rPr>
              <a:t>PRESS START 2P</a:t>
            </a:r>
            <a:endParaRPr/>
          </a:p>
          <a:p>
            <a:pPr indent="0" lvl="0" marL="0" marR="0" rtl="0" algn="ctr">
              <a:lnSpc>
                <a:spcPct val="102985"/>
              </a:lnSpc>
              <a:spcBef>
                <a:spcPts val="0"/>
              </a:spcBef>
              <a:spcAft>
                <a:spcPts val="0"/>
              </a:spcAft>
              <a:buNone/>
            </a:pPr>
            <a:r>
              <a:t/>
            </a:r>
            <a:endParaRPr b="0" i="0" sz="2110" u="none" cap="none" strike="noStrike">
              <a:solidFill>
                <a:srgbClr val="000000"/>
              </a:solidFill>
              <a:latin typeface="Arial"/>
              <a:ea typeface="Arial"/>
              <a:cs typeface="Arial"/>
              <a:sym typeface="Arial"/>
            </a:endParaRPr>
          </a:p>
          <a:p>
            <a:pPr indent="0" lvl="0" marL="0" marR="0" rtl="0" algn="ctr">
              <a:lnSpc>
                <a:spcPct val="103006"/>
              </a:lnSpc>
              <a:spcBef>
                <a:spcPts val="0"/>
              </a:spcBef>
              <a:spcAft>
                <a:spcPts val="0"/>
              </a:spcAft>
              <a:buNone/>
            </a:pPr>
            <a:r>
              <a:rPr b="0" i="0" lang="en-US" sz="1497" u="none" cap="none" strike="noStrike">
                <a:solidFill>
                  <a:srgbClr val="000000"/>
                </a:solidFill>
                <a:latin typeface="Arial"/>
                <a:ea typeface="Arial"/>
                <a:cs typeface="Arial"/>
                <a:sym typeface="Arial"/>
              </a:rPr>
              <a:t>HEADERS:</a:t>
            </a:r>
            <a:endParaRPr/>
          </a:p>
          <a:p>
            <a:pPr indent="0" lvl="0" marL="0" marR="0" rtl="0" algn="ctr">
              <a:lnSpc>
                <a:spcPct val="102985"/>
              </a:lnSpc>
              <a:spcBef>
                <a:spcPts val="0"/>
              </a:spcBef>
              <a:spcAft>
                <a:spcPts val="0"/>
              </a:spcAft>
              <a:buNone/>
            </a:pPr>
            <a:r>
              <a:rPr b="0" i="0" lang="en-US" sz="2110" u="none" cap="none" strike="noStrike">
                <a:solidFill>
                  <a:srgbClr val="000000"/>
                </a:solidFill>
                <a:latin typeface="Arial"/>
                <a:ea typeface="Arial"/>
                <a:cs typeface="Arial"/>
                <a:sym typeface="Arial"/>
              </a:rPr>
              <a:t>OPEN SANS</a:t>
            </a:r>
            <a:endParaRPr/>
          </a:p>
          <a:p>
            <a:pPr indent="0" lvl="0" marL="0" marR="0" rtl="0" algn="ctr">
              <a:lnSpc>
                <a:spcPct val="102985"/>
              </a:lnSpc>
              <a:spcBef>
                <a:spcPts val="0"/>
              </a:spcBef>
              <a:spcAft>
                <a:spcPts val="0"/>
              </a:spcAft>
              <a:buNone/>
            </a:pPr>
            <a:r>
              <a:t/>
            </a:r>
            <a:endParaRPr b="0" i="0" sz="2110" u="none" cap="none" strike="noStrike">
              <a:solidFill>
                <a:srgbClr val="000000"/>
              </a:solidFill>
              <a:latin typeface="Arial"/>
              <a:ea typeface="Arial"/>
              <a:cs typeface="Arial"/>
              <a:sym typeface="Arial"/>
            </a:endParaRPr>
          </a:p>
          <a:p>
            <a:pPr indent="0" lvl="0" marL="0" marR="0" rtl="0" algn="ctr">
              <a:lnSpc>
                <a:spcPct val="103006"/>
              </a:lnSpc>
              <a:spcBef>
                <a:spcPts val="0"/>
              </a:spcBef>
              <a:spcAft>
                <a:spcPts val="0"/>
              </a:spcAft>
              <a:buNone/>
            </a:pPr>
            <a:r>
              <a:rPr b="0" i="0" lang="en-US" sz="1497" u="none" cap="none" strike="noStrike">
                <a:solidFill>
                  <a:srgbClr val="000000"/>
                </a:solidFill>
                <a:latin typeface="Arial"/>
                <a:ea typeface="Arial"/>
                <a:cs typeface="Arial"/>
                <a:sym typeface="Arial"/>
              </a:rPr>
              <a:t>BODY COPY:</a:t>
            </a:r>
            <a:endParaRPr/>
          </a:p>
          <a:p>
            <a:pPr indent="0" lvl="0" marL="0" marR="0" rtl="0" algn="ctr">
              <a:lnSpc>
                <a:spcPct val="102985"/>
              </a:lnSpc>
              <a:spcBef>
                <a:spcPts val="0"/>
              </a:spcBef>
              <a:spcAft>
                <a:spcPts val="0"/>
              </a:spcAft>
              <a:buNone/>
            </a:pPr>
            <a:r>
              <a:rPr b="0" i="0" lang="en-US" sz="2110" u="none" cap="none" strike="noStrike">
                <a:solidFill>
                  <a:srgbClr val="000000"/>
                </a:solidFill>
                <a:latin typeface="Arial"/>
                <a:ea typeface="Arial"/>
                <a:cs typeface="Arial"/>
                <a:sym typeface="Arial"/>
              </a:rPr>
              <a:t>OPEN SANS</a:t>
            </a:r>
            <a:endParaRPr/>
          </a:p>
        </p:txBody>
      </p:sp>
      <p:sp>
        <p:nvSpPr>
          <p:cNvPr id="565" name="Google Shape;565;p29"/>
          <p:cNvSpPr txBox="1"/>
          <p:nvPr/>
        </p:nvSpPr>
        <p:spPr>
          <a:xfrm>
            <a:off x="4210005" y="1446041"/>
            <a:ext cx="9867990" cy="3246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2F222C"/>
                </a:solidFill>
                <a:latin typeface="Arial"/>
                <a:ea typeface="Arial"/>
                <a:cs typeface="Arial"/>
                <a:sym typeface="Arial"/>
              </a:rPr>
              <a:t>Use these design resources in your Canva Presentation.</a:t>
            </a:r>
            <a:endParaRPr/>
          </a:p>
        </p:txBody>
      </p:sp>
      <p:sp>
        <p:nvSpPr>
          <p:cNvPr id="566" name="Google Shape;566;p29"/>
          <p:cNvSpPr txBox="1"/>
          <p:nvPr/>
        </p:nvSpPr>
        <p:spPr>
          <a:xfrm>
            <a:off x="11651615" y="9777291"/>
            <a:ext cx="5916900" cy="18450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2F222C"/>
                </a:solidFill>
              </a:rPr>
              <a:t>DON'T FORGET TO DELETE THIS PAGE BEFORE PRESENTING. </a:t>
            </a:r>
            <a:endParaRPr b="1"/>
          </a:p>
        </p:txBody>
      </p:sp>
      <p:sp>
        <p:nvSpPr>
          <p:cNvPr id="567" name="Google Shape;567;p29"/>
          <p:cNvSpPr txBox="1"/>
          <p:nvPr/>
        </p:nvSpPr>
        <p:spPr>
          <a:xfrm>
            <a:off x="5469973" y="543899"/>
            <a:ext cx="7348200" cy="878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706" u="none" cap="none" strike="noStrike">
                <a:solidFill>
                  <a:srgbClr val="2F222C"/>
                </a:solidFill>
              </a:rPr>
              <a:t>RESOURCE PAGE</a:t>
            </a:r>
            <a:endParaRPr b="1"/>
          </a:p>
        </p:txBody>
      </p:sp>
      <p:sp>
        <p:nvSpPr>
          <p:cNvPr id="568" name="Google Shape;568;p29"/>
          <p:cNvSpPr txBox="1"/>
          <p:nvPr/>
        </p:nvSpPr>
        <p:spPr>
          <a:xfrm>
            <a:off x="1693180" y="2554837"/>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F1A38"/>
                </a:solidFill>
                <a:latin typeface="Arial"/>
                <a:ea typeface="Arial"/>
                <a:cs typeface="Arial"/>
                <a:sym typeface="Arial"/>
              </a:rPr>
              <a:t>Fonts</a:t>
            </a:r>
            <a:endParaRPr/>
          </a:p>
        </p:txBody>
      </p:sp>
      <p:sp>
        <p:nvSpPr>
          <p:cNvPr id="569" name="Google Shape;569;p29"/>
          <p:cNvSpPr txBox="1"/>
          <p:nvPr/>
        </p:nvSpPr>
        <p:spPr>
          <a:xfrm>
            <a:off x="10236615" y="2554837"/>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F1A38"/>
                </a:solidFill>
                <a:latin typeface="Arial"/>
                <a:ea typeface="Arial"/>
                <a:cs typeface="Arial"/>
                <a:sym typeface="Arial"/>
              </a:rPr>
              <a:t>Design Elements</a:t>
            </a:r>
            <a:endParaRPr/>
          </a:p>
        </p:txBody>
      </p:sp>
      <p:sp>
        <p:nvSpPr>
          <p:cNvPr id="570" name="Google Shape;570;p29"/>
          <p:cNvSpPr txBox="1"/>
          <p:nvPr/>
        </p:nvSpPr>
        <p:spPr>
          <a:xfrm>
            <a:off x="1693180" y="7157977"/>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F1A38"/>
                </a:solidFill>
                <a:latin typeface="Arial"/>
                <a:ea typeface="Arial"/>
                <a:cs typeface="Arial"/>
                <a:sym typeface="Arial"/>
              </a:rPr>
              <a:t>Colors</a:t>
            </a:r>
            <a:endParaRPr/>
          </a:p>
        </p:txBody>
      </p:sp>
      <p:sp>
        <p:nvSpPr>
          <p:cNvPr id="571" name="Google Shape;571;p29"/>
          <p:cNvSpPr txBox="1"/>
          <p:nvPr/>
        </p:nvSpPr>
        <p:spPr>
          <a:xfrm>
            <a:off x="1542283" y="8956469"/>
            <a:ext cx="1463819" cy="185045"/>
          </a:xfrm>
          <a:prstGeom prst="rect">
            <a:avLst/>
          </a:prstGeom>
          <a:noFill/>
          <a:ln>
            <a:noFill/>
          </a:ln>
        </p:spPr>
        <p:txBody>
          <a:bodyPr anchorCtr="0" anchor="t" bIns="0" lIns="0" spcFirstLastPara="1" rIns="0" wrap="square" tIns="0">
            <a:spAutoFit/>
          </a:bodyPr>
          <a:lstStyle/>
          <a:p>
            <a:pPr indent="0" lvl="0" marL="0" marR="0" rtl="0" algn="ctr">
              <a:lnSpc>
                <a:spcPct val="102979"/>
              </a:lnSpc>
              <a:spcBef>
                <a:spcPts val="0"/>
              </a:spcBef>
              <a:spcAft>
                <a:spcPts val="0"/>
              </a:spcAft>
              <a:buNone/>
            </a:pPr>
            <a:r>
              <a:rPr b="0" i="0" lang="en-US" sz="1309" u="none" cap="none" strike="noStrike">
                <a:solidFill>
                  <a:srgbClr val="000000"/>
                </a:solidFill>
                <a:latin typeface="Arial"/>
                <a:ea typeface="Arial"/>
                <a:cs typeface="Arial"/>
                <a:sym typeface="Arial"/>
              </a:rPr>
              <a:t>#2F222C</a:t>
            </a:r>
            <a:endParaRPr/>
          </a:p>
        </p:txBody>
      </p:sp>
      <p:sp>
        <p:nvSpPr>
          <p:cNvPr id="572" name="Google Shape;572;p29"/>
          <p:cNvSpPr txBox="1"/>
          <p:nvPr/>
        </p:nvSpPr>
        <p:spPr>
          <a:xfrm>
            <a:off x="2456804" y="8956469"/>
            <a:ext cx="1463819" cy="185045"/>
          </a:xfrm>
          <a:prstGeom prst="rect">
            <a:avLst/>
          </a:prstGeom>
          <a:noFill/>
          <a:ln>
            <a:noFill/>
          </a:ln>
        </p:spPr>
        <p:txBody>
          <a:bodyPr anchorCtr="0" anchor="t" bIns="0" lIns="0" spcFirstLastPara="1" rIns="0" wrap="square" tIns="0">
            <a:spAutoFit/>
          </a:bodyPr>
          <a:lstStyle/>
          <a:p>
            <a:pPr indent="0" lvl="0" marL="0" marR="0" rtl="0" algn="ctr">
              <a:lnSpc>
                <a:spcPct val="102979"/>
              </a:lnSpc>
              <a:spcBef>
                <a:spcPts val="0"/>
              </a:spcBef>
              <a:spcAft>
                <a:spcPts val="0"/>
              </a:spcAft>
              <a:buNone/>
            </a:pPr>
            <a:r>
              <a:rPr b="0" i="0" lang="en-US" sz="1309" u="none" cap="none" strike="noStrike">
                <a:solidFill>
                  <a:srgbClr val="000000"/>
                </a:solidFill>
                <a:latin typeface="Arial"/>
                <a:ea typeface="Arial"/>
                <a:cs typeface="Arial"/>
                <a:sym typeface="Arial"/>
              </a:rPr>
              <a:t>#CE3985</a:t>
            </a:r>
            <a:endParaRPr/>
          </a:p>
        </p:txBody>
      </p:sp>
      <p:sp>
        <p:nvSpPr>
          <p:cNvPr id="573" name="Google Shape;573;p29"/>
          <p:cNvSpPr txBox="1"/>
          <p:nvPr/>
        </p:nvSpPr>
        <p:spPr>
          <a:xfrm>
            <a:off x="980697" y="8956469"/>
            <a:ext cx="753055" cy="185045"/>
          </a:xfrm>
          <a:prstGeom prst="rect">
            <a:avLst/>
          </a:prstGeom>
          <a:noFill/>
          <a:ln>
            <a:noFill/>
          </a:ln>
        </p:spPr>
        <p:txBody>
          <a:bodyPr anchorCtr="0" anchor="t" bIns="0" lIns="0" spcFirstLastPara="1" rIns="0" wrap="square" tIns="0">
            <a:spAutoFit/>
          </a:bodyPr>
          <a:lstStyle/>
          <a:p>
            <a:pPr indent="0" lvl="0" marL="0" marR="0" rtl="0" algn="ctr">
              <a:lnSpc>
                <a:spcPct val="102979"/>
              </a:lnSpc>
              <a:spcBef>
                <a:spcPts val="0"/>
              </a:spcBef>
              <a:spcAft>
                <a:spcPts val="0"/>
              </a:spcAft>
              <a:buNone/>
            </a:pPr>
            <a:r>
              <a:rPr b="0" i="0" lang="en-US" sz="1309" u="none" cap="none" strike="noStrike">
                <a:solidFill>
                  <a:srgbClr val="000000"/>
                </a:solidFill>
                <a:latin typeface="Arial"/>
                <a:ea typeface="Arial"/>
                <a:cs typeface="Arial"/>
                <a:sym typeface="Arial"/>
              </a:rPr>
              <a:t>#FF00CE</a:t>
            </a:r>
            <a:endParaRPr/>
          </a:p>
        </p:txBody>
      </p:sp>
      <p:grpSp>
        <p:nvGrpSpPr>
          <p:cNvPr id="574" name="Google Shape;574;p29"/>
          <p:cNvGrpSpPr/>
          <p:nvPr/>
        </p:nvGrpSpPr>
        <p:grpSpPr>
          <a:xfrm>
            <a:off x="3752429" y="8002215"/>
            <a:ext cx="750340" cy="750340"/>
            <a:chOff x="0" y="0"/>
            <a:chExt cx="812800" cy="812800"/>
          </a:xfrm>
        </p:grpSpPr>
        <p:sp>
          <p:nvSpPr>
            <p:cNvPr id="575" name="Google Shape;575;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131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29"/>
            <p:cNvSpPr txBox="1"/>
            <p:nvPr/>
          </p:nvSpPr>
          <p:spPr>
            <a:xfrm>
              <a:off x="76200" y="57150"/>
              <a:ext cx="660400" cy="679450"/>
            </a:xfrm>
            <a:prstGeom prst="rect">
              <a:avLst/>
            </a:prstGeom>
            <a:noFill/>
            <a:ln>
              <a:noFill/>
            </a:ln>
          </p:spPr>
          <p:txBody>
            <a:bodyPr anchorCtr="0" anchor="ctr" bIns="91275" lIns="91275" spcFirstLastPara="1" rIns="91275" wrap="square" tIns="91275">
              <a:noAutofit/>
            </a:bodyPr>
            <a:lstStyle/>
            <a:p>
              <a:pPr indent="0" lvl="0" marL="0" marR="0" rtl="0" algn="ctr">
                <a:lnSpc>
                  <a:spcPct val="11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77" name="Google Shape;577;p29"/>
          <p:cNvSpPr txBox="1"/>
          <p:nvPr/>
        </p:nvSpPr>
        <p:spPr>
          <a:xfrm>
            <a:off x="3395689" y="8956469"/>
            <a:ext cx="1463819" cy="185045"/>
          </a:xfrm>
          <a:prstGeom prst="rect">
            <a:avLst/>
          </a:prstGeom>
          <a:noFill/>
          <a:ln>
            <a:noFill/>
          </a:ln>
        </p:spPr>
        <p:txBody>
          <a:bodyPr anchorCtr="0" anchor="t" bIns="0" lIns="0" spcFirstLastPara="1" rIns="0" wrap="square" tIns="0">
            <a:spAutoFit/>
          </a:bodyPr>
          <a:lstStyle/>
          <a:p>
            <a:pPr indent="0" lvl="0" marL="0" marR="0" rtl="0" algn="ctr">
              <a:lnSpc>
                <a:spcPct val="102979"/>
              </a:lnSpc>
              <a:spcBef>
                <a:spcPts val="0"/>
              </a:spcBef>
              <a:spcAft>
                <a:spcPts val="0"/>
              </a:spcAft>
              <a:buNone/>
            </a:pPr>
            <a:r>
              <a:rPr b="0" i="0" lang="en-US" sz="1309" u="none" cap="none" strike="noStrike">
                <a:solidFill>
                  <a:srgbClr val="000000"/>
                </a:solidFill>
                <a:latin typeface="Arial"/>
                <a:ea typeface="Arial"/>
                <a:cs typeface="Arial"/>
                <a:sym typeface="Arial"/>
              </a:rPr>
              <a:t>#E1316F</a:t>
            </a:r>
            <a:endParaRPr/>
          </a:p>
        </p:txBody>
      </p:sp>
      <p:sp>
        <p:nvSpPr>
          <p:cNvPr id="578" name="Google Shape;578;p29"/>
          <p:cNvSpPr/>
          <p:nvPr/>
        </p:nvSpPr>
        <p:spPr>
          <a:xfrm rot="279981">
            <a:off x="7187144" y="4370818"/>
            <a:ext cx="1762296" cy="1227199"/>
          </a:xfrm>
          <a:custGeom>
            <a:rect b="b" l="l" r="r" t="t"/>
            <a:pathLst>
              <a:path extrusionOk="0" h="1227199" w="1762296">
                <a:moveTo>
                  <a:pt x="0" y="0"/>
                </a:moveTo>
                <a:lnTo>
                  <a:pt x="1762296" y="0"/>
                </a:lnTo>
                <a:lnTo>
                  <a:pt x="1762296" y="1227199"/>
                </a:lnTo>
                <a:lnTo>
                  <a:pt x="0" y="1227199"/>
                </a:lnTo>
                <a:lnTo>
                  <a:pt x="0" y="0"/>
                </a:lnTo>
                <a:close/>
              </a:path>
            </a:pathLst>
          </a:custGeom>
          <a:blipFill rotWithShape="1">
            <a:blip r:embed="rId3">
              <a:alphaModFix/>
            </a:blip>
            <a:stretch>
              <a:fillRect b="0" l="0" r="0" t="0"/>
            </a:stretch>
          </a:blipFill>
          <a:ln>
            <a:noFill/>
          </a:ln>
        </p:spPr>
      </p:sp>
      <p:sp>
        <p:nvSpPr>
          <p:cNvPr id="579" name="Google Shape;579;p29"/>
          <p:cNvSpPr/>
          <p:nvPr/>
        </p:nvSpPr>
        <p:spPr>
          <a:xfrm>
            <a:off x="9330415" y="4362534"/>
            <a:ext cx="1080628" cy="1205569"/>
          </a:xfrm>
          <a:custGeom>
            <a:rect b="b" l="l" r="r" t="t"/>
            <a:pathLst>
              <a:path extrusionOk="0" h="1205569" w="1080628">
                <a:moveTo>
                  <a:pt x="0" y="0"/>
                </a:moveTo>
                <a:lnTo>
                  <a:pt x="1080628" y="0"/>
                </a:lnTo>
                <a:lnTo>
                  <a:pt x="1080628" y="1205569"/>
                </a:lnTo>
                <a:lnTo>
                  <a:pt x="0" y="1205569"/>
                </a:lnTo>
                <a:lnTo>
                  <a:pt x="0" y="0"/>
                </a:lnTo>
                <a:close/>
              </a:path>
            </a:pathLst>
          </a:custGeom>
          <a:blipFill rotWithShape="1">
            <a:blip r:embed="rId4">
              <a:alphaModFix/>
            </a:blip>
            <a:stretch>
              <a:fillRect b="0" l="0" r="0" t="0"/>
            </a:stretch>
          </a:blipFill>
          <a:ln>
            <a:noFill/>
          </a:ln>
        </p:spPr>
      </p:sp>
      <p:sp>
        <p:nvSpPr>
          <p:cNvPr id="580" name="Google Shape;580;p29"/>
          <p:cNvSpPr/>
          <p:nvPr/>
        </p:nvSpPr>
        <p:spPr>
          <a:xfrm rot="359579">
            <a:off x="7348617" y="6050744"/>
            <a:ext cx="1902046" cy="902607"/>
          </a:xfrm>
          <a:custGeom>
            <a:rect b="b" l="l" r="r" t="t"/>
            <a:pathLst>
              <a:path extrusionOk="0" h="902607" w="1902046">
                <a:moveTo>
                  <a:pt x="0" y="0"/>
                </a:moveTo>
                <a:lnTo>
                  <a:pt x="1902046" y="0"/>
                </a:lnTo>
                <a:lnTo>
                  <a:pt x="1902046" y="902608"/>
                </a:lnTo>
                <a:lnTo>
                  <a:pt x="0" y="902608"/>
                </a:lnTo>
                <a:lnTo>
                  <a:pt x="0" y="0"/>
                </a:lnTo>
                <a:close/>
              </a:path>
            </a:pathLst>
          </a:custGeom>
          <a:blipFill rotWithShape="1">
            <a:blip r:embed="rId5">
              <a:alphaModFix/>
            </a:blip>
            <a:stretch>
              <a:fillRect b="0" l="0" r="0" t="0"/>
            </a:stretch>
          </a:blipFill>
          <a:ln>
            <a:noFill/>
          </a:ln>
        </p:spPr>
      </p:sp>
      <p:sp>
        <p:nvSpPr>
          <p:cNvPr id="581" name="Google Shape;581;p29"/>
          <p:cNvSpPr/>
          <p:nvPr/>
        </p:nvSpPr>
        <p:spPr>
          <a:xfrm>
            <a:off x="9434595" y="6047748"/>
            <a:ext cx="1662459" cy="937022"/>
          </a:xfrm>
          <a:custGeom>
            <a:rect b="b" l="l" r="r" t="t"/>
            <a:pathLst>
              <a:path extrusionOk="0" h="937022" w="1662459">
                <a:moveTo>
                  <a:pt x="0" y="0"/>
                </a:moveTo>
                <a:lnTo>
                  <a:pt x="1662459" y="0"/>
                </a:lnTo>
                <a:lnTo>
                  <a:pt x="1662459" y="937022"/>
                </a:lnTo>
                <a:lnTo>
                  <a:pt x="0" y="937022"/>
                </a:lnTo>
                <a:lnTo>
                  <a:pt x="0" y="0"/>
                </a:lnTo>
                <a:close/>
              </a:path>
            </a:pathLst>
          </a:custGeom>
          <a:blipFill rotWithShape="1">
            <a:blip r:embed="rId6">
              <a:alphaModFix/>
            </a:blip>
            <a:stretch>
              <a:fillRect b="0" l="0" r="0" t="0"/>
            </a:stretch>
          </a:blipFill>
          <a:ln>
            <a:noFill/>
          </a:ln>
        </p:spPr>
      </p:sp>
      <p:sp>
        <p:nvSpPr>
          <p:cNvPr id="582" name="Google Shape;582;p29"/>
          <p:cNvSpPr/>
          <p:nvPr/>
        </p:nvSpPr>
        <p:spPr>
          <a:xfrm>
            <a:off x="11590668" y="7204786"/>
            <a:ext cx="1611642" cy="1230708"/>
          </a:xfrm>
          <a:custGeom>
            <a:rect b="b" l="l" r="r" t="t"/>
            <a:pathLst>
              <a:path extrusionOk="0" h="1230708" w="1611642">
                <a:moveTo>
                  <a:pt x="0" y="0"/>
                </a:moveTo>
                <a:lnTo>
                  <a:pt x="1611642" y="0"/>
                </a:lnTo>
                <a:lnTo>
                  <a:pt x="1611642" y="1230708"/>
                </a:lnTo>
                <a:lnTo>
                  <a:pt x="0" y="1230708"/>
                </a:lnTo>
                <a:lnTo>
                  <a:pt x="0" y="0"/>
                </a:lnTo>
                <a:close/>
              </a:path>
            </a:pathLst>
          </a:custGeom>
          <a:blipFill rotWithShape="1">
            <a:blip r:embed="rId7">
              <a:alphaModFix/>
            </a:blip>
            <a:stretch>
              <a:fillRect b="0" l="0" r="0" t="0"/>
            </a:stretch>
          </a:blipFill>
          <a:ln>
            <a:noFill/>
          </a:ln>
        </p:spPr>
      </p:sp>
      <p:sp>
        <p:nvSpPr>
          <p:cNvPr id="583" name="Google Shape;583;p29"/>
          <p:cNvSpPr/>
          <p:nvPr/>
        </p:nvSpPr>
        <p:spPr>
          <a:xfrm>
            <a:off x="9825221" y="7455180"/>
            <a:ext cx="1291632" cy="1075577"/>
          </a:xfrm>
          <a:custGeom>
            <a:rect b="b" l="l" r="r" t="t"/>
            <a:pathLst>
              <a:path extrusionOk="0" h="1075577" w="1291632">
                <a:moveTo>
                  <a:pt x="0" y="0"/>
                </a:moveTo>
                <a:lnTo>
                  <a:pt x="1291632" y="0"/>
                </a:lnTo>
                <a:lnTo>
                  <a:pt x="1291632" y="1075577"/>
                </a:lnTo>
                <a:lnTo>
                  <a:pt x="0" y="1075577"/>
                </a:lnTo>
                <a:lnTo>
                  <a:pt x="0" y="0"/>
                </a:lnTo>
                <a:close/>
              </a:path>
            </a:pathLst>
          </a:custGeom>
          <a:blipFill rotWithShape="1">
            <a:blip r:embed="rId8">
              <a:alphaModFix/>
            </a:blip>
            <a:stretch>
              <a:fillRect b="0" l="0" r="0" t="0"/>
            </a:stretch>
          </a:blipFill>
          <a:ln>
            <a:noFill/>
          </a:ln>
        </p:spPr>
      </p:sp>
      <p:sp>
        <p:nvSpPr>
          <p:cNvPr id="584" name="Google Shape;584;p29"/>
          <p:cNvSpPr/>
          <p:nvPr/>
        </p:nvSpPr>
        <p:spPr>
          <a:xfrm>
            <a:off x="15008411" y="5781285"/>
            <a:ext cx="1219000" cy="1203485"/>
          </a:xfrm>
          <a:custGeom>
            <a:rect b="b" l="l" r="r" t="t"/>
            <a:pathLst>
              <a:path extrusionOk="0" h="1203485" w="1219000">
                <a:moveTo>
                  <a:pt x="0" y="0"/>
                </a:moveTo>
                <a:lnTo>
                  <a:pt x="1218999" y="0"/>
                </a:lnTo>
                <a:lnTo>
                  <a:pt x="1218999" y="1203485"/>
                </a:lnTo>
                <a:lnTo>
                  <a:pt x="0" y="1203485"/>
                </a:lnTo>
                <a:lnTo>
                  <a:pt x="0" y="0"/>
                </a:lnTo>
                <a:close/>
              </a:path>
            </a:pathLst>
          </a:custGeom>
          <a:blipFill rotWithShape="1">
            <a:blip r:embed="rId9">
              <a:alphaModFix/>
            </a:blip>
            <a:stretch>
              <a:fillRect b="0" l="0" r="0" t="0"/>
            </a:stretch>
          </a:blipFill>
          <a:ln>
            <a:noFill/>
          </a:ln>
        </p:spPr>
      </p:sp>
      <p:sp>
        <p:nvSpPr>
          <p:cNvPr id="585" name="Google Shape;585;p29"/>
          <p:cNvSpPr/>
          <p:nvPr/>
        </p:nvSpPr>
        <p:spPr>
          <a:xfrm>
            <a:off x="15048513" y="3865881"/>
            <a:ext cx="1442035" cy="1662724"/>
          </a:xfrm>
          <a:custGeom>
            <a:rect b="b" l="l" r="r" t="t"/>
            <a:pathLst>
              <a:path extrusionOk="0" h="1662724" w="1442035">
                <a:moveTo>
                  <a:pt x="0" y="0"/>
                </a:moveTo>
                <a:lnTo>
                  <a:pt x="1442036" y="0"/>
                </a:lnTo>
                <a:lnTo>
                  <a:pt x="1442036" y="1662724"/>
                </a:lnTo>
                <a:lnTo>
                  <a:pt x="0" y="1662724"/>
                </a:lnTo>
                <a:lnTo>
                  <a:pt x="0" y="0"/>
                </a:lnTo>
                <a:close/>
              </a:path>
            </a:pathLst>
          </a:custGeom>
          <a:blipFill rotWithShape="1">
            <a:blip r:embed="rId10">
              <a:alphaModFix/>
            </a:blip>
            <a:stretch>
              <a:fillRect b="0" l="0" r="0" t="0"/>
            </a:stretch>
          </a:blipFill>
          <a:ln>
            <a:noFill/>
          </a:ln>
        </p:spPr>
      </p:sp>
      <p:sp>
        <p:nvSpPr>
          <p:cNvPr id="586" name="Google Shape;586;p29"/>
          <p:cNvSpPr/>
          <p:nvPr/>
        </p:nvSpPr>
        <p:spPr>
          <a:xfrm>
            <a:off x="10892071" y="4363079"/>
            <a:ext cx="1910318" cy="763045"/>
          </a:xfrm>
          <a:custGeom>
            <a:rect b="b" l="l" r="r" t="t"/>
            <a:pathLst>
              <a:path extrusionOk="0" h="763045" w="1910318">
                <a:moveTo>
                  <a:pt x="0" y="0"/>
                </a:moveTo>
                <a:lnTo>
                  <a:pt x="1910318" y="0"/>
                </a:lnTo>
                <a:lnTo>
                  <a:pt x="1910318" y="763044"/>
                </a:lnTo>
                <a:lnTo>
                  <a:pt x="0" y="763044"/>
                </a:lnTo>
                <a:lnTo>
                  <a:pt x="0" y="0"/>
                </a:lnTo>
                <a:close/>
              </a:path>
            </a:pathLst>
          </a:custGeom>
          <a:blipFill rotWithShape="1">
            <a:blip r:embed="rId11">
              <a:alphaModFix/>
            </a:blip>
            <a:stretch>
              <a:fillRect b="0" l="0" r="0" t="0"/>
            </a:stretch>
          </a:blipFill>
          <a:ln cap="sq" cmpd="sng" w="38100">
            <a:solidFill>
              <a:srgbClr val="000000"/>
            </a:solidFill>
            <a:prstDash val="solid"/>
            <a:miter lim="8000"/>
            <a:headEnd len="sm" w="sm" type="none"/>
            <a:tailEnd len="sm" w="sm" type="none"/>
          </a:ln>
        </p:spPr>
      </p:sp>
      <p:sp>
        <p:nvSpPr>
          <p:cNvPr id="587" name="Google Shape;587;p29"/>
          <p:cNvSpPr/>
          <p:nvPr/>
        </p:nvSpPr>
        <p:spPr>
          <a:xfrm>
            <a:off x="7337098" y="7337358"/>
            <a:ext cx="1993316" cy="1098136"/>
          </a:xfrm>
          <a:custGeom>
            <a:rect b="b" l="l" r="r" t="t"/>
            <a:pathLst>
              <a:path extrusionOk="0" h="1098136" w="1993316">
                <a:moveTo>
                  <a:pt x="0" y="0"/>
                </a:moveTo>
                <a:lnTo>
                  <a:pt x="1993317" y="0"/>
                </a:lnTo>
                <a:lnTo>
                  <a:pt x="1993317" y="1098136"/>
                </a:lnTo>
                <a:lnTo>
                  <a:pt x="0" y="1098136"/>
                </a:lnTo>
                <a:lnTo>
                  <a:pt x="0" y="0"/>
                </a:lnTo>
                <a:close/>
              </a:path>
            </a:pathLst>
          </a:custGeom>
          <a:blipFill rotWithShape="1">
            <a:blip r:embed="rId12">
              <a:alphaModFix/>
            </a:blip>
            <a:stretch>
              <a:fillRect b="0" l="0" r="0" t="0"/>
            </a:stretch>
          </a:blipFill>
          <a:ln>
            <a:noFill/>
          </a:ln>
        </p:spPr>
      </p:sp>
      <p:sp>
        <p:nvSpPr>
          <p:cNvPr id="588" name="Google Shape;588;p29"/>
          <p:cNvSpPr/>
          <p:nvPr/>
        </p:nvSpPr>
        <p:spPr>
          <a:xfrm>
            <a:off x="13370112" y="7259520"/>
            <a:ext cx="1301017" cy="1121240"/>
          </a:xfrm>
          <a:custGeom>
            <a:rect b="b" l="l" r="r" t="t"/>
            <a:pathLst>
              <a:path extrusionOk="0" h="1121240" w="1301017">
                <a:moveTo>
                  <a:pt x="0" y="0"/>
                </a:moveTo>
                <a:lnTo>
                  <a:pt x="1301017" y="0"/>
                </a:lnTo>
                <a:lnTo>
                  <a:pt x="1301017" y="1121241"/>
                </a:lnTo>
                <a:lnTo>
                  <a:pt x="0" y="1121241"/>
                </a:lnTo>
                <a:lnTo>
                  <a:pt x="0" y="0"/>
                </a:lnTo>
                <a:close/>
              </a:path>
            </a:pathLst>
          </a:custGeom>
          <a:blipFill rotWithShape="1">
            <a:blip r:embed="rId13">
              <a:alphaModFix/>
            </a:blip>
            <a:stretch>
              <a:fillRect b="0" l="0" r="0" t="0"/>
            </a:stretch>
          </a:blipFill>
          <a:ln>
            <a:noFill/>
          </a:ln>
        </p:spPr>
      </p:sp>
      <p:sp>
        <p:nvSpPr>
          <p:cNvPr id="589" name="Google Shape;589;p29"/>
          <p:cNvSpPr/>
          <p:nvPr/>
        </p:nvSpPr>
        <p:spPr>
          <a:xfrm>
            <a:off x="13282749" y="5739206"/>
            <a:ext cx="1044584" cy="1065902"/>
          </a:xfrm>
          <a:custGeom>
            <a:rect b="b" l="l" r="r" t="t"/>
            <a:pathLst>
              <a:path extrusionOk="0" h="1065902" w="1044584">
                <a:moveTo>
                  <a:pt x="0" y="0"/>
                </a:moveTo>
                <a:lnTo>
                  <a:pt x="1044584" y="0"/>
                </a:lnTo>
                <a:lnTo>
                  <a:pt x="1044584" y="1065903"/>
                </a:lnTo>
                <a:lnTo>
                  <a:pt x="0" y="1065903"/>
                </a:lnTo>
                <a:lnTo>
                  <a:pt x="0" y="0"/>
                </a:lnTo>
                <a:close/>
              </a:path>
            </a:pathLst>
          </a:custGeom>
          <a:blipFill rotWithShape="1">
            <a:blip r:embed="rId14">
              <a:alphaModFix/>
            </a:blip>
            <a:stretch>
              <a:fillRect b="0" l="0" r="0" t="0"/>
            </a:stretch>
          </a:blipFill>
          <a:ln>
            <a:noFill/>
          </a:ln>
        </p:spPr>
      </p:sp>
      <p:sp>
        <p:nvSpPr>
          <p:cNvPr id="590" name="Google Shape;590;p29"/>
          <p:cNvSpPr/>
          <p:nvPr/>
        </p:nvSpPr>
        <p:spPr>
          <a:xfrm>
            <a:off x="13152805" y="4271232"/>
            <a:ext cx="1479197" cy="1013922"/>
          </a:xfrm>
          <a:custGeom>
            <a:rect b="b" l="l" r="r" t="t"/>
            <a:pathLst>
              <a:path extrusionOk="0" h="1013922" w="1479197">
                <a:moveTo>
                  <a:pt x="0" y="0"/>
                </a:moveTo>
                <a:lnTo>
                  <a:pt x="1479197" y="0"/>
                </a:lnTo>
                <a:lnTo>
                  <a:pt x="1479197" y="1013923"/>
                </a:lnTo>
                <a:lnTo>
                  <a:pt x="0" y="1013923"/>
                </a:lnTo>
                <a:lnTo>
                  <a:pt x="0" y="0"/>
                </a:lnTo>
                <a:close/>
              </a:path>
            </a:pathLst>
          </a:custGeom>
          <a:blipFill rotWithShape="1">
            <a:blip r:embed="rId15">
              <a:alphaModFix/>
            </a:blip>
            <a:stretch>
              <a:fillRect b="0" l="0" r="0" t="0"/>
            </a:stretch>
          </a:blipFill>
          <a:ln>
            <a:noFill/>
          </a:ln>
        </p:spPr>
      </p:sp>
      <p:sp>
        <p:nvSpPr>
          <p:cNvPr id="591" name="Google Shape;591;p29"/>
          <p:cNvSpPr/>
          <p:nvPr/>
        </p:nvSpPr>
        <p:spPr>
          <a:xfrm>
            <a:off x="15241330" y="7338932"/>
            <a:ext cx="1249218" cy="1101583"/>
          </a:xfrm>
          <a:custGeom>
            <a:rect b="b" l="l" r="r" t="t"/>
            <a:pathLst>
              <a:path extrusionOk="0" h="1101583" w="1249218">
                <a:moveTo>
                  <a:pt x="0" y="0"/>
                </a:moveTo>
                <a:lnTo>
                  <a:pt x="1249219" y="0"/>
                </a:lnTo>
                <a:lnTo>
                  <a:pt x="1249219" y="1101583"/>
                </a:lnTo>
                <a:lnTo>
                  <a:pt x="0" y="1101583"/>
                </a:lnTo>
                <a:lnTo>
                  <a:pt x="0" y="0"/>
                </a:lnTo>
                <a:close/>
              </a:path>
            </a:pathLst>
          </a:custGeom>
          <a:blipFill rotWithShape="1">
            <a:blip r:embed="rId16">
              <a:alphaModFix/>
            </a:blip>
            <a:stretch>
              <a:fillRect b="0" l="0" r="0" t="0"/>
            </a:stretch>
          </a:blipFill>
          <a:ln>
            <a:noFill/>
          </a:ln>
        </p:spPr>
      </p:sp>
      <p:sp>
        <p:nvSpPr>
          <p:cNvPr id="592" name="Google Shape;592;p29"/>
          <p:cNvSpPr/>
          <p:nvPr/>
        </p:nvSpPr>
        <p:spPr>
          <a:xfrm>
            <a:off x="11321233" y="5711537"/>
            <a:ext cx="1276775" cy="1121240"/>
          </a:xfrm>
          <a:custGeom>
            <a:rect b="b" l="l" r="r" t="t"/>
            <a:pathLst>
              <a:path extrusionOk="0" h="1121240" w="1276775">
                <a:moveTo>
                  <a:pt x="0" y="0"/>
                </a:moveTo>
                <a:lnTo>
                  <a:pt x="1276775" y="0"/>
                </a:lnTo>
                <a:lnTo>
                  <a:pt x="1276775" y="1121241"/>
                </a:lnTo>
                <a:lnTo>
                  <a:pt x="0" y="1121241"/>
                </a:lnTo>
                <a:lnTo>
                  <a:pt x="0" y="0"/>
                </a:lnTo>
                <a:close/>
              </a:path>
            </a:pathLst>
          </a:custGeom>
          <a:blipFill rotWithShape="1">
            <a:blip r:embed="rId17">
              <a:alphaModFix/>
            </a:blip>
            <a:stretch>
              <a:fillRect b="0" l="0" r="0" t="0"/>
            </a:stretch>
          </a:blipFill>
          <a:ln>
            <a:noFill/>
          </a:ln>
        </p:spPr>
      </p:sp>
      <p:grpSp>
        <p:nvGrpSpPr>
          <p:cNvPr id="593" name="Google Shape;593;p29"/>
          <p:cNvGrpSpPr/>
          <p:nvPr/>
        </p:nvGrpSpPr>
        <p:grpSpPr>
          <a:xfrm>
            <a:off x="4710188" y="7992969"/>
            <a:ext cx="750340" cy="750340"/>
            <a:chOff x="0" y="0"/>
            <a:chExt cx="812800" cy="812800"/>
          </a:xfrm>
        </p:grpSpPr>
        <p:sp>
          <p:nvSpPr>
            <p:cNvPr id="594" name="Google Shape;594;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DE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29"/>
            <p:cNvSpPr txBox="1"/>
            <p:nvPr/>
          </p:nvSpPr>
          <p:spPr>
            <a:xfrm>
              <a:off x="76200" y="57150"/>
              <a:ext cx="660400" cy="679450"/>
            </a:xfrm>
            <a:prstGeom prst="rect">
              <a:avLst/>
            </a:prstGeom>
            <a:noFill/>
            <a:ln>
              <a:noFill/>
            </a:ln>
          </p:spPr>
          <p:txBody>
            <a:bodyPr anchorCtr="0" anchor="ctr" bIns="91275" lIns="91275" spcFirstLastPara="1" rIns="91275" wrap="square" tIns="91275">
              <a:noAutofit/>
            </a:bodyPr>
            <a:lstStyle/>
            <a:p>
              <a:pPr indent="0" lvl="0" marL="0" marR="0" rtl="0" algn="ctr">
                <a:lnSpc>
                  <a:spcPct val="11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96" name="Google Shape;596;p29"/>
          <p:cNvSpPr txBox="1"/>
          <p:nvPr/>
        </p:nvSpPr>
        <p:spPr>
          <a:xfrm>
            <a:off x="4353449" y="8947223"/>
            <a:ext cx="1463819" cy="185045"/>
          </a:xfrm>
          <a:prstGeom prst="rect">
            <a:avLst/>
          </a:prstGeom>
          <a:noFill/>
          <a:ln>
            <a:noFill/>
          </a:ln>
        </p:spPr>
        <p:txBody>
          <a:bodyPr anchorCtr="0" anchor="t" bIns="0" lIns="0" spcFirstLastPara="1" rIns="0" wrap="square" tIns="0">
            <a:spAutoFit/>
          </a:bodyPr>
          <a:lstStyle/>
          <a:p>
            <a:pPr indent="0" lvl="0" marL="0" marR="0" rtl="0" algn="ctr">
              <a:lnSpc>
                <a:spcPct val="102979"/>
              </a:lnSpc>
              <a:spcBef>
                <a:spcPts val="0"/>
              </a:spcBef>
              <a:spcAft>
                <a:spcPts val="0"/>
              </a:spcAft>
              <a:buNone/>
            </a:pPr>
            <a:r>
              <a:rPr b="0" i="0" lang="en-US" sz="1309" u="none" cap="none" strike="noStrike">
                <a:solidFill>
                  <a:srgbClr val="000000"/>
                </a:solidFill>
                <a:latin typeface="Arial"/>
                <a:ea typeface="Arial"/>
                <a:cs typeface="Arial"/>
                <a:sym typeface="Arial"/>
              </a:rPr>
              <a:t>#FEDEC2</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02B6C"/>
            </a:gs>
            <a:gs pos="50000">
              <a:srgbClr val="FFC1C8"/>
            </a:gs>
            <a:gs pos="100000">
              <a:srgbClr val="FFE1C1"/>
            </a:gs>
          </a:gsLst>
          <a:lin ang="2700000" scaled="0"/>
        </a:gradFill>
      </p:bgPr>
    </p:bg>
    <p:spTree>
      <p:nvGrpSpPr>
        <p:cNvPr id="600" name="Shape 600"/>
        <p:cNvGrpSpPr/>
        <p:nvPr/>
      </p:nvGrpSpPr>
      <p:grpSpPr>
        <a:xfrm>
          <a:off x="0" y="0"/>
          <a:ext cx="0" cy="0"/>
          <a:chOff x="0" y="0"/>
          <a:chExt cx="0" cy="0"/>
        </a:xfrm>
      </p:grpSpPr>
      <p:sp>
        <p:nvSpPr>
          <p:cNvPr id="601" name="Google Shape;601;p30"/>
          <p:cNvSpPr txBox="1"/>
          <p:nvPr/>
        </p:nvSpPr>
        <p:spPr>
          <a:xfrm>
            <a:off x="5469973" y="1703314"/>
            <a:ext cx="7348055" cy="77359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706" u="none" cap="none" strike="noStrike">
                <a:solidFill>
                  <a:srgbClr val="2F222C"/>
                </a:solidFill>
                <a:latin typeface="Arial"/>
                <a:ea typeface="Arial"/>
                <a:cs typeface="Arial"/>
                <a:sym typeface="Arial"/>
              </a:rPr>
              <a:t>CREDITS</a:t>
            </a:r>
            <a:endParaRPr/>
          </a:p>
        </p:txBody>
      </p:sp>
      <p:sp>
        <p:nvSpPr>
          <p:cNvPr id="602" name="Google Shape;602;p30"/>
          <p:cNvSpPr txBox="1"/>
          <p:nvPr/>
        </p:nvSpPr>
        <p:spPr>
          <a:xfrm>
            <a:off x="3377480" y="2605456"/>
            <a:ext cx="11533039" cy="3246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2F222C"/>
                </a:solidFill>
                <a:latin typeface="Arial"/>
                <a:ea typeface="Arial"/>
                <a:cs typeface="Arial"/>
                <a:sym typeface="Arial"/>
              </a:rPr>
              <a:t>This presentation template is free for everyone to use thanks to the following:</a:t>
            </a:r>
            <a:endParaRPr/>
          </a:p>
        </p:txBody>
      </p:sp>
      <p:sp>
        <p:nvSpPr>
          <p:cNvPr id="603" name="Google Shape;603;p30"/>
          <p:cNvSpPr txBox="1"/>
          <p:nvPr/>
        </p:nvSpPr>
        <p:spPr>
          <a:xfrm>
            <a:off x="7108732" y="8097956"/>
            <a:ext cx="4070535" cy="421513"/>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0" i="0" lang="en-US" sz="2799" u="none" cap="none" strike="noStrike">
                <a:solidFill>
                  <a:srgbClr val="2F222C"/>
                </a:solidFill>
                <a:latin typeface="Arial"/>
                <a:ea typeface="Arial"/>
                <a:cs typeface="Arial"/>
                <a:sym typeface="Arial"/>
              </a:rPr>
              <a:t>Happy designing!</a:t>
            </a:r>
            <a:endParaRPr/>
          </a:p>
        </p:txBody>
      </p:sp>
      <p:sp>
        <p:nvSpPr>
          <p:cNvPr id="604" name="Google Shape;604;p30"/>
          <p:cNvSpPr txBox="1"/>
          <p:nvPr/>
        </p:nvSpPr>
        <p:spPr>
          <a:xfrm>
            <a:off x="4210005" y="5120045"/>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2F222C"/>
                </a:solidFill>
                <a:latin typeface="Arial"/>
                <a:ea typeface="Arial"/>
                <a:cs typeface="Arial"/>
                <a:sym typeface="Arial"/>
              </a:rPr>
              <a:t>for the presentation template</a:t>
            </a:r>
            <a:endParaRPr/>
          </a:p>
        </p:txBody>
      </p:sp>
      <p:sp>
        <p:nvSpPr>
          <p:cNvPr id="605" name="Google Shape;605;p30"/>
          <p:cNvSpPr txBox="1"/>
          <p:nvPr/>
        </p:nvSpPr>
        <p:spPr>
          <a:xfrm>
            <a:off x="4210005" y="6855261"/>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2F222C"/>
                </a:solidFill>
                <a:latin typeface="Arial"/>
                <a:ea typeface="Arial"/>
                <a:cs typeface="Arial"/>
                <a:sym typeface="Arial"/>
              </a:rPr>
              <a:t>for the photos</a:t>
            </a:r>
            <a:endParaRPr/>
          </a:p>
        </p:txBody>
      </p:sp>
      <p:sp>
        <p:nvSpPr>
          <p:cNvPr id="606" name="Google Shape;606;p30"/>
          <p:cNvSpPr txBox="1"/>
          <p:nvPr/>
        </p:nvSpPr>
        <p:spPr>
          <a:xfrm>
            <a:off x="6110027" y="6122794"/>
            <a:ext cx="6067945" cy="61816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712" u="none" cap="none" strike="noStrike">
                <a:solidFill>
                  <a:srgbClr val="2F222C"/>
                </a:solidFill>
                <a:latin typeface="Arial"/>
                <a:ea typeface="Arial"/>
                <a:cs typeface="Arial"/>
                <a:sym typeface="Arial"/>
              </a:rPr>
              <a:t>Pexels, Pixabay</a:t>
            </a:r>
            <a:endParaRPr/>
          </a:p>
        </p:txBody>
      </p:sp>
      <p:sp>
        <p:nvSpPr>
          <p:cNvPr id="607" name="Google Shape;607;p30"/>
          <p:cNvSpPr/>
          <p:nvPr/>
        </p:nvSpPr>
        <p:spPr>
          <a:xfrm>
            <a:off x="6731779" y="3713372"/>
            <a:ext cx="4824443" cy="1206111"/>
          </a:xfrm>
          <a:custGeom>
            <a:rect b="b" l="l" r="r" t="t"/>
            <a:pathLst>
              <a:path extrusionOk="0" h="1206111" w="4824443">
                <a:moveTo>
                  <a:pt x="0" y="0"/>
                </a:moveTo>
                <a:lnTo>
                  <a:pt x="4824442" y="0"/>
                </a:lnTo>
                <a:lnTo>
                  <a:pt x="4824442" y="1206110"/>
                </a:lnTo>
                <a:lnTo>
                  <a:pt x="0" y="1206110"/>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02B6C"/>
            </a:gs>
            <a:gs pos="50000">
              <a:srgbClr val="FFC1C8"/>
            </a:gs>
            <a:gs pos="100000">
              <a:srgbClr val="FFE1C1"/>
            </a:gs>
          </a:gsLst>
          <a:path path="circle">
            <a:fillToRect b="100%" r="100%"/>
          </a:path>
          <a:tileRect l="-100%" t="-100%"/>
        </a:gradFill>
      </p:bgPr>
    </p:bg>
    <p:spTree>
      <p:nvGrpSpPr>
        <p:cNvPr id="285" name="Shape 285"/>
        <p:cNvGrpSpPr/>
        <p:nvPr/>
      </p:nvGrpSpPr>
      <p:grpSpPr>
        <a:xfrm>
          <a:off x="0" y="0"/>
          <a:ext cx="0" cy="0"/>
          <a:chOff x="0" y="0"/>
          <a:chExt cx="0" cy="0"/>
        </a:xfrm>
      </p:grpSpPr>
      <p:pic>
        <p:nvPicPr>
          <p:cNvPr id="286" name="Google Shape;286;p17"/>
          <p:cNvPicPr preferRelativeResize="0"/>
          <p:nvPr/>
        </p:nvPicPr>
        <p:blipFill>
          <a:blip r:embed="rId3">
            <a:alphaModFix/>
          </a:blip>
          <a:stretch>
            <a:fillRect/>
          </a:stretch>
        </p:blipFill>
        <p:spPr>
          <a:xfrm>
            <a:off x="7193500" y="-324900"/>
            <a:ext cx="4091775" cy="4710299"/>
          </a:xfrm>
          <a:prstGeom prst="rect">
            <a:avLst/>
          </a:prstGeom>
          <a:noFill/>
          <a:ln>
            <a:noFill/>
          </a:ln>
        </p:spPr>
      </p:pic>
      <p:pic>
        <p:nvPicPr>
          <p:cNvPr id="287" name="Google Shape;287;p17"/>
          <p:cNvPicPr preferRelativeResize="0"/>
          <p:nvPr/>
        </p:nvPicPr>
        <p:blipFill>
          <a:blip r:embed="rId4">
            <a:alphaModFix/>
          </a:blip>
          <a:stretch>
            <a:fillRect/>
          </a:stretch>
        </p:blipFill>
        <p:spPr>
          <a:xfrm>
            <a:off x="1080642" y="5364652"/>
            <a:ext cx="3832825" cy="3845156"/>
          </a:xfrm>
          <a:prstGeom prst="rect">
            <a:avLst/>
          </a:prstGeom>
          <a:noFill/>
          <a:ln cap="flat" cmpd="sng" w="76200">
            <a:solidFill>
              <a:schemeClr val="lt1"/>
            </a:solidFill>
            <a:prstDash val="solid"/>
            <a:round/>
            <a:headEnd len="sm" w="sm" type="none"/>
            <a:tailEnd len="sm" w="sm" type="none"/>
          </a:ln>
        </p:spPr>
      </p:pic>
      <p:sp>
        <p:nvSpPr>
          <p:cNvPr id="288" name="Google Shape;288;p17"/>
          <p:cNvSpPr/>
          <p:nvPr/>
        </p:nvSpPr>
        <p:spPr>
          <a:xfrm flipH="1">
            <a:off x="3750017" y="570039"/>
            <a:ext cx="7123237" cy="10005253"/>
          </a:xfrm>
          <a:custGeom>
            <a:rect b="b" l="l" r="r" t="t"/>
            <a:pathLst>
              <a:path extrusionOk="0" h="10005253" w="7123237">
                <a:moveTo>
                  <a:pt x="7123237" y="0"/>
                </a:moveTo>
                <a:lnTo>
                  <a:pt x="0" y="0"/>
                </a:lnTo>
                <a:lnTo>
                  <a:pt x="0" y="10005253"/>
                </a:lnTo>
                <a:lnTo>
                  <a:pt x="7123237" y="10005253"/>
                </a:lnTo>
                <a:lnTo>
                  <a:pt x="7123237" y="0"/>
                </a:lnTo>
                <a:close/>
              </a:path>
            </a:pathLst>
          </a:custGeom>
          <a:blipFill rotWithShape="1">
            <a:blip r:embed="rId5">
              <a:alphaModFix/>
            </a:blip>
            <a:stretch>
              <a:fillRect b="-5597" l="-5381" r="0" t="-4053"/>
            </a:stretch>
          </a:blipFill>
          <a:ln>
            <a:noFill/>
          </a:ln>
        </p:spPr>
      </p:sp>
      <p:sp>
        <p:nvSpPr>
          <p:cNvPr id="289" name="Google Shape;289;p17"/>
          <p:cNvSpPr/>
          <p:nvPr/>
        </p:nvSpPr>
        <p:spPr>
          <a:xfrm>
            <a:off x="3750017" y="4385395"/>
            <a:ext cx="1614431" cy="1861503"/>
          </a:xfrm>
          <a:custGeom>
            <a:rect b="b" l="l" r="r" t="t"/>
            <a:pathLst>
              <a:path extrusionOk="0" h="1861503" w="1614431">
                <a:moveTo>
                  <a:pt x="0" y="0"/>
                </a:moveTo>
                <a:lnTo>
                  <a:pt x="1614431" y="0"/>
                </a:lnTo>
                <a:lnTo>
                  <a:pt x="1614431" y="1861503"/>
                </a:lnTo>
                <a:lnTo>
                  <a:pt x="0" y="1861503"/>
                </a:lnTo>
                <a:lnTo>
                  <a:pt x="0" y="0"/>
                </a:lnTo>
                <a:close/>
              </a:path>
            </a:pathLst>
          </a:custGeom>
          <a:blipFill rotWithShape="1">
            <a:blip r:embed="rId6">
              <a:alphaModFix/>
            </a:blip>
            <a:stretch>
              <a:fillRect b="0" l="0" r="0" t="0"/>
            </a:stretch>
          </a:blipFill>
          <a:ln>
            <a:noFill/>
          </a:ln>
        </p:spPr>
      </p:sp>
      <p:sp>
        <p:nvSpPr>
          <p:cNvPr id="290" name="Google Shape;290;p17"/>
          <p:cNvSpPr txBox="1"/>
          <p:nvPr/>
        </p:nvSpPr>
        <p:spPr>
          <a:xfrm>
            <a:off x="1932702" y="8346122"/>
            <a:ext cx="8940600" cy="1354500"/>
          </a:xfrm>
          <a:prstGeom prst="rect">
            <a:avLst/>
          </a:prstGeom>
          <a:noFill/>
          <a:ln>
            <a:noFill/>
          </a:ln>
          <a:effectLst>
            <a:outerShdw rotWithShape="0" algn="bl" dir="4800000" dist="133350">
              <a:srgbClr val="FF00CE"/>
            </a:outerShdw>
          </a:effectLst>
        </p:spPr>
        <p:txBody>
          <a:bodyPr anchorCtr="0" anchor="t" bIns="0" lIns="0" spcFirstLastPara="1" rIns="0" wrap="square" tIns="0">
            <a:spAutoFit/>
          </a:bodyPr>
          <a:lstStyle/>
          <a:p>
            <a:pPr indent="0" lvl="0" marL="0" marR="0" rtl="0" algn="l">
              <a:lnSpc>
                <a:spcPct val="140004"/>
              </a:lnSpc>
              <a:spcBef>
                <a:spcPts val="0"/>
              </a:spcBef>
              <a:spcAft>
                <a:spcPts val="0"/>
              </a:spcAft>
              <a:buNone/>
            </a:pPr>
            <a:r>
              <a:rPr b="0" i="0" lang="en-US" sz="8799" u="none" cap="none" strike="noStrike">
                <a:solidFill>
                  <a:srgbClr val="FFFBFF"/>
                </a:solidFill>
                <a:latin typeface="Press Start 2P"/>
                <a:ea typeface="Press Start 2P"/>
                <a:cs typeface="Press Start 2P"/>
                <a:sym typeface="Press Start 2P"/>
              </a:rPr>
              <a:t>Contents</a:t>
            </a:r>
            <a:endParaRPr/>
          </a:p>
        </p:txBody>
      </p:sp>
      <p:sp>
        <p:nvSpPr>
          <p:cNvPr id="291" name="Google Shape;291;p17"/>
          <p:cNvSpPr/>
          <p:nvPr/>
        </p:nvSpPr>
        <p:spPr>
          <a:xfrm rot="592804">
            <a:off x="118308" y="7160517"/>
            <a:ext cx="2160201" cy="1190074"/>
          </a:xfrm>
          <a:custGeom>
            <a:rect b="b" l="l" r="r" t="t"/>
            <a:pathLst>
              <a:path extrusionOk="0" h="1190074" w="2160201">
                <a:moveTo>
                  <a:pt x="0" y="0"/>
                </a:moveTo>
                <a:lnTo>
                  <a:pt x="2160201" y="0"/>
                </a:lnTo>
                <a:lnTo>
                  <a:pt x="2160201" y="1190075"/>
                </a:lnTo>
                <a:lnTo>
                  <a:pt x="0" y="1190075"/>
                </a:lnTo>
                <a:lnTo>
                  <a:pt x="0" y="0"/>
                </a:lnTo>
                <a:close/>
              </a:path>
            </a:pathLst>
          </a:custGeom>
          <a:blipFill rotWithShape="1">
            <a:blip r:embed="rId7">
              <a:alphaModFix/>
            </a:blip>
            <a:stretch>
              <a:fillRect b="0" l="0" r="0" t="0"/>
            </a:stretch>
          </a:blipFill>
          <a:ln>
            <a:noFill/>
          </a:ln>
        </p:spPr>
      </p:sp>
      <p:grpSp>
        <p:nvGrpSpPr>
          <p:cNvPr id="292" name="Google Shape;292;p17"/>
          <p:cNvGrpSpPr/>
          <p:nvPr/>
        </p:nvGrpSpPr>
        <p:grpSpPr>
          <a:xfrm>
            <a:off x="10508461" y="1069505"/>
            <a:ext cx="7000479" cy="7275620"/>
            <a:chOff x="0" y="-38100"/>
            <a:chExt cx="1843748" cy="1916213"/>
          </a:xfrm>
        </p:grpSpPr>
        <p:sp>
          <p:nvSpPr>
            <p:cNvPr id="293" name="Google Shape;293;p17"/>
            <p:cNvSpPr/>
            <p:nvPr/>
          </p:nvSpPr>
          <p:spPr>
            <a:xfrm>
              <a:off x="0" y="0"/>
              <a:ext cx="1843748" cy="1878112"/>
            </a:xfrm>
            <a:custGeom>
              <a:rect b="b" l="l" r="r" t="t"/>
              <a:pathLst>
                <a:path extrusionOk="0" h="1878112" w="1843748">
                  <a:moveTo>
                    <a:pt x="56402" y="0"/>
                  </a:moveTo>
                  <a:lnTo>
                    <a:pt x="1787346" y="0"/>
                  </a:lnTo>
                  <a:cubicBezTo>
                    <a:pt x="1802305" y="0"/>
                    <a:pt x="1816651" y="5942"/>
                    <a:pt x="1827228" y="16520"/>
                  </a:cubicBezTo>
                  <a:cubicBezTo>
                    <a:pt x="1837805" y="27097"/>
                    <a:pt x="1843748" y="41443"/>
                    <a:pt x="1843748" y="56402"/>
                  </a:cubicBezTo>
                  <a:lnTo>
                    <a:pt x="1843748" y="1821711"/>
                  </a:lnTo>
                  <a:cubicBezTo>
                    <a:pt x="1843748" y="1852861"/>
                    <a:pt x="1818496" y="1878112"/>
                    <a:pt x="1787346" y="1878112"/>
                  </a:cubicBezTo>
                  <a:lnTo>
                    <a:pt x="56402" y="1878112"/>
                  </a:lnTo>
                  <a:cubicBezTo>
                    <a:pt x="25252" y="1878112"/>
                    <a:pt x="0" y="1852861"/>
                    <a:pt x="0" y="1821711"/>
                  </a:cubicBezTo>
                  <a:lnTo>
                    <a:pt x="0" y="56402"/>
                  </a:lnTo>
                  <a:cubicBezTo>
                    <a:pt x="0" y="25252"/>
                    <a:pt x="25252" y="0"/>
                    <a:pt x="56402" y="0"/>
                  </a:cubicBezTo>
                  <a:close/>
                </a:path>
              </a:pathLst>
            </a:custGeom>
            <a:solidFill>
              <a:srgbClr val="CE3985"/>
            </a:solidFill>
            <a:ln cap="rnd" cmpd="sng" w="1047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7"/>
            <p:cNvSpPr txBox="1"/>
            <p:nvPr/>
          </p:nvSpPr>
          <p:spPr>
            <a:xfrm>
              <a:off x="0" y="-38100"/>
              <a:ext cx="1843748" cy="1916213"/>
            </a:xfrm>
            <a:prstGeom prst="rect">
              <a:avLst/>
            </a:prstGeom>
            <a:noFill/>
            <a:ln>
              <a:noFill/>
            </a:ln>
          </p:spPr>
          <p:txBody>
            <a:bodyPr anchorCtr="0" anchor="ctr" bIns="50800" lIns="50800" spcFirstLastPara="1" rIns="50800" wrap="square" tIns="50800">
              <a:noAutofit/>
            </a:bodyPr>
            <a:lstStyle/>
            <a:p>
              <a:pPr indent="0" lvl="0" marL="0" marR="0" rtl="0" algn="ctr">
                <a:lnSpc>
                  <a:spcPct val="141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5" name="Google Shape;295;p17"/>
          <p:cNvGrpSpPr/>
          <p:nvPr/>
        </p:nvGrpSpPr>
        <p:grpSpPr>
          <a:xfrm>
            <a:off x="11553625" y="2556575"/>
            <a:ext cx="5215587" cy="637641"/>
            <a:chOff x="0" y="-104775"/>
            <a:chExt cx="6954116" cy="850188"/>
          </a:xfrm>
        </p:grpSpPr>
        <p:sp>
          <p:nvSpPr>
            <p:cNvPr id="296" name="Google Shape;296;p17"/>
            <p:cNvSpPr txBox="1"/>
            <p:nvPr/>
          </p:nvSpPr>
          <p:spPr>
            <a:xfrm>
              <a:off x="0" y="-50242"/>
              <a:ext cx="1219200" cy="7956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600" u="none" cap="none" strike="noStrike">
                  <a:solidFill>
                    <a:srgbClr val="FFFBFF"/>
                  </a:solidFill>
                  <a:latin typeface="Press Start 2P"/>
                  <a:ea typeface="Press Start 2P"/>
                  <a:cs typeface="Press Start 2P"/>
                  <a:sym typeface="Press Start 2P"/>
                </a:rPr>
                <a:t>01</a:t>
              </a:r>
              <a:endParaRPr/>
            </a:p>
          </p:txBody>
        </p:sp>
        <p:sp>
          <p:nvSpPr>
            <p:cNvPr id="297" name="Google Shape;297;p17"/>
            <p:cNvSpPr txBox="1"/>
            <p:nvPr/>
          </p:nvSpPr>
          <p:spPr>
            <a:xfrm>
              <a:off x="1856266" y="-104775"/>
              <a:ext cx="5097850" cy="836295"/>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1" i="0" lang="en-US" sz="3600" u="none" cap="none" strike="noStrike">
                  <a:solidFill>
                    <a:srgbClr val="FFFBFF"/>
                  </a:solidFill>
                  <a:latin typeface="Open Sans"/>
                  <a:ea typeface="Open Sans"/>
                  <a:cs typeface="Open Sans"/>
                  <a:sym typeface="Open Sans"/>
                </a:rPr>
                <a:t>Add Title Here</a:t>
              </a:r>
              <a:endParaRPr/>
            </a:p>
          </p:txBody>
        </p:sp>
      </p:grpSp>
      <p:grpSp>
        <p:nvGrpSpPr>
          <p:cNvPr id="298" name="Google Shape;298;p17"/>
          <p:cNvGrpSpPr/>
          <p:nvPr/>
        </p:nvGrpSpPr>
        <p:grpSpPr>
          <a:xfrm>
            <a:off x="11553625" y="3885565"/>
            <a:ext cx="5215587" cy="637641"/>
            <a:chOff x="0" y="-104775"/>
            <a:chExt cx="6954116" cy="850188"/>
          </a:xfrm>
        </p:grpSpPr>
        <p:sp>
          <p:nvSpPr>
            <p:cNvPr id="299" name="Google Shape;299;p17"/>
            <p:cNvSpPr txBox="1"/>
            <p:nvPr/>
          </p:nvSpPr>
          <p:spPr>
            <a:xfrm>
              <a:off x="0" y="-50242"/>
              <a:ext cx="1219200" cy="7956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600" u="none" cap="none" strike="noStrike">
                  <a:solidFill>
                    <a:srgbClr val="FFFBFF"/>
                  </a:solidFill>
                  <a:latin typeface="Press Start 2P"/>
                  <a:ea typeface="Press Start 2P"/>
                  <a:cs typeface="Press Start 2P"/>
                  <a:sym typeface="Press Start 2P"/>
                </a:rPr>
                <a:t>02</a:t>
              </a:r>
              <a:endParaRPr/>
            </a:p>
          </p:txBody>
        </p:sp>
        <p:sp>
          <p:nvSpPr>
            <p:cNvPr id="300" name="Google Shape;300;p17"/>
            <p:cNvSpPr txBox="1"/>
            <p:nvPr/>
          </p:nvSpPr>
          <p:spPr>
            <a:xfrm>
              <a:off x="1856266" y="-104775"/>
              <a:ext cx="5097850" cy="836295"/>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1" i="0" lang="en-US" sz="3600" u="none" cap="none" strike="noStrike">
                  <a:solidFill>
                    <a:srgbClr val="FFFBFF"/>
                  </a:solidFill>
                  <a:latin typeface="Open Sans"/>
                  <a:ea typeface="Open Sans"/>
                  <a:cs typeface="Open Sans"/>
                  <a:sym typeface="Open Sans"/>
                </a:rPr>
                <a:t>Add Title Here</a:t>
              </a:r>
              <a:endParaRPr/>
            </a:p>
          </p:txBody>
        </p:sp>
      </p:grpSp>
      <p:grpSp>
        <p:nvGrpSpPr>
          <p:cNvPr id="301" name="Google Shape;301;p17"/>
          <p:cNvGrpSpPr/>
          <p:nvPr/>
        </p:nvGrpSpPr>
        <p:grpSpPr>
          <a:xfrm>
            <a:off x="11553625" y="5214554"/>
            <a:ext cx="5215587" cy="637641"/>
            <a:chOff x="0" y="-104775"/>
            <a:chExt cx="6954116" cy="850188"/>
          </a:xfrm>
        </p:grpSpPr>
        <p:sp>
          <p:nvSpPr>
            <p:cNvPr id="302" name="Google Shape;302;p17"/>
            <p:cNvSpPr txBox="1"/>
            <p:nvPr/>
          </p:nvSpPr>
          <p:spPr>
            <a:xfrm>
              <a:off x="0" y="-50242"/>
              <a:ext cx="1219200" cy="7956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600" u="none" cap="none" strike="noStrike">
                  <a:solidFill>
                    <a:srgbClr val="FFFBFF"/>
                  </a:solidFill>
                  <a:latin typeface="Press Start 2P"/>
                  <a:ea typeface="Press Start 2P"/>
                  <a:cs typeface="Press Start 2P"/>
                  <a:sym typeface="Press Start 2P"/>
                </a:rPr>
                <a:t>03</a:t>
              </a:r>
              <a:endParaRPr/>
            </a:p>
          </p:txBody>
        </p:sp>
        <p:sp>
          <p:nvSpPr>
            <p:cNvPr id="303" name="Google Shape;303;p17"/>
            <p:cNvSpPr txBox="1"/>
            <p:nvPr/>
          </p:nvSpPr>
          <p:spPr>
            <a:xfrm>
              <a:off x="1856266" y="-104775"/>
              <a:ext cx="5097850" cy="836295"/>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1" i="0" lang="en-US" sz="3600" u="none" cap="none" strike="noStrike">
                  <a:solidFill>
                    <a:srgbClr val="FFFBFF"/>
                  </a:solidFill>
                  <a:latin typeface="Open Sans"/>
                  <a:ea typeface="Open Sans"/>
                  <a:cs typeface="Open Sans"/>
                  <a:sym typeface="Open Sans"/>
                </a:rPr>
                <a:t>Add Title Here</a:t>
              </a:r>
              <a:endParaRPr/>
            </a:p>
          </p:txBody>
        </p:sp>
      </p:grpSp>
      <p:grpSp>
        <p:nvGrpSpPr>
          <p:cNvPr id="304" name="Google Shape;304;p17"/>
          <p:cNvGrpSpPr/>
          <p:nvPr/>
        </p:nvGrpSpPr>
        <p:grpSpPr>
          <a:xfrm>
            <a:off x="11553625" y="6543544"/>
            <a:ext cx="5215587" cy="637641"/>
            <a:chOff x="0" y="-104775"/>
            <a:chExt cx="6954116" cy="850188"/>
          </a:xfrm>
        </p:grpSpPr>
        <p:sp>
          <p:nvSpPr>
            <p:cNvPr id="305" name="Google Shape;305;p17"/>
            <p:cNvSpPr txBox="1"/>
            <p:nvPr/>
          </p:nvSpPr>
          <p:spPr>
            <a:xfrm>
              <a:off x="0" y="-50242"/>
              <a:ext cx="1219200" cy="7956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600" u="none" cap="none" strike="noStrike">
                  <a:solidFill>
                    <a:srgbClr val="FFFBFF"/>
                  </a:solidFill>
                  <a:latin typeface="Press Start 2P"/>
                  <a:ea typeface="Press Start 2P"/>
                  <a:cs typeface="Press Start 2P"/>
                  <a:sym typeface="Press Start 2P"/>
                </a:rPr>
                <a:t>04</a:t>
              </a:r>
              <a:endParaRPr/>
            </a:p>
          </p:txBody>
        </p:sp>
        <p:sp>
          <p:nvSpPr>
            <p:cNvPr id="306" name="Google Shape;306;p17"/>
            <p:cNvSpPr txBox="1"/>
            <p:nvPr/>
          </p:nvSpPr>
          <p:spPr>
            <a:xfrm>
              <a:off x="1856266" y="-104775"/>
              <a:ext cx="5097850" cy="836295"/>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1" i="0" lang="en-US" sz="3600" u="none" cap="none" strike="noStrike">
                  <a:solidFill>
                    <a:srgbClr val="FFFBFF"/>
                  </a:solidFill>
                  <a:latin typeface="Open Sans"/>
                  <a:ea typeface="Open Sans"/>
                  <a:cs typeface="Open Sans"/>
                  <a:sym typeface="Open Sans"/>
                </a:rPr>
                <a:t>Add Title Here</a:t>
              </a:r>
              <a:endParaRPr/>
            </a:p>
          </p:txBody>
        </p:sp>
      </p:grpSp>
      <p:sp>
        <p:nvSpPr>
          <p:cNvPr id="307" name="Google Shape;307;p17"/>
          <p:cNvSpPr/>
          <p:nvPr/>
        </p:nvSpPr>
        <p:spPr>
          <a:xfrm rot="-509181">
            <a:off x="12597666" y="7524386"/>
            <a:ext cx="3433710" cy="2959234"/>
          </a:xfrm>
          <a:custGeom>
            <a:rect b="b" l="l" r="r" t="t"/>
            <a:pathLst>
              <a:path extrusionOk="0" h="2959234" w="3433710">
                <a:moveTo>
                  <a:pt x="0" y="0"/>
                </a:moveTo>
                <a:lnTo>
                  <a:pt x="3433710" y="0"/>
                </a:lnTo>
                <a:lnTo>
                  <a:pt x="3433710" y="2959234"/>
                </a:lnTo>
                <a:lnTo>
                  <a:pt x="0" y="2959234"/>
                </a:lnTo>
                <a:lnTo>
                  <a:pt x="0" y="0"/>
                </a:lnTo>
                <a:close/>
              </a:path>
            </a:pathLst>
          </a:custGeom>
          <a:blipFill rotWithShape="1">
            <a:blip r:embed="rId8">
              <a:alphaModFix/>
            </a:blip>
            <a:stretch>
              <a:fillRect b="0" l="0" r="0" t="0"/>
            </a:stretch>
          </a:blipFill>
          <a:ln>
            <a:noFill/>
          </a:ln>
        </p:spPr>
      </p:sp>
      <p:sp>
        <p:nvSpPr>
          <p:cNvPr id="308" name="Google Shape;308;p17"/>
          <p:cNvSpPr/>
          <p:nvPr/>
        </p:nvSpPr>
        <p:spPr>
          <a:xfrm rot="1105779">
            <a:off x="15097516" y="-44322"/>
            <a:ext cx="2866123" cy="2516977"/>
          </a:xfrm>
          <a:custGeom>
            <a:rect b="b" l="l" r="r" t="t"/>
            <a:pathLst>
              <a:path extrusionOk="0" h="2516977" w="2866123">
                <a:moveTo>
                  <a:pt x="0" y="0"/>
                </a:moveTo>
                <a:lnTo>
                  <a:pt x="2866123" y="0"/>
                </a:lnTo>
                <a:lnTo>
                  <a:pt x="2866123" y="2516977"/>
                </a:lnTo>
                <a:lnTo>
                  <a:pt x="0" y="2516977"/>
                </a:lnTo>
                <a:lnTo>
                  <a:pt x="0" y="0"/>
                </a:lnTo>
                <a:close/>
              </a:path>
            </a:pathLst>
          </a:custGeom>
          <a:blipFill rotWithShape="1">
            <a:blip r:embed="rId9">
              <a:alphaModFix/>
            </a:blip>
            <a:stretch>
              <a:fillRect b="0" l="0" r="0" t="0"/>
            </a:stretch>
          </a:blipFill>
          <a:ln>
            <a:noFill/>
          </a:ln>
        </p:spPr>
      </p:sp>
      <p:pic>
        <p:nvPicPr>
          <p:cNvPr id="309" name="Google Shape;309;p17"/>
          <p:cNvPicPr preferRelativeResize="0"/>
          <p:nvPr/>
        </p:nvPicPr>
        <p:blipFill>
          <a:blip r:embed="rId10">
            <a:alphaModFix/>
          </a:blip>
          <a:stretch>
            <a:fillRect/>
          </a:stretch>
        </p:blipFill>
        <p:spPr>
          <a:xfrm>
            <a:off x="1080650" y="952794"/>
            <a:ext cx="3832825" cy="3845220"/>
          </a:xfrm>
          <a:prstGeom prst="rect">
            <a:avLst/>
          </a:prstGeom>
          <a:noFill/>
          <a:ln cap="flat" cmpd="sng" w="76200">
            <a:solidFill>
              <a:schemeClr val="lt1"/>
            </a:solidFill>
            <a:prstDash val="solid"/>
            <a:round/>
            <a:headEnd len="sm" w="sm" type="none"/>
            <a:tailEnd len="sm" w="sm" type="none"/>
          </a:ln>
        </p:spPr>
      </p:pic>
      <p:sp>
        <p:nvSpPr>
          <p:cNvPr id="310" name="Google Shape;310;p17"/>
          <p:cNvSpPr/>
          <p:nvPr/>
        </p:nvSpPr>
        <p:spPr>
          <a:xfrm rot="-804478">
            <a:off x="340262" y="471427"/>
            <a:ext cx="1716293" cy="967365"/>
          </a:xfrm>
          <a:custGeom>
            <a:rect b="b" l="l" r="r" t="t"/>
            <a:pathLst>
              <a:path extrusionOk="0" h="967365" w="1716293">
                <a:moveTo>
                  <a:pt x="0" y="0"/>
                </a:moveTo>
                <a:lnTo>
                  <a:pt x="1716293" y="0"/>
                </a:lnTo>
                <a:lnTo>
                  <a:pt x="1716293" y="967365"/>
                </a:lnTo>
                <a:lnTo>
                  <a:pt x="0" y="967365"/>
                </a:lnTo>
                <a:lnTo>
                  <a:pt x="0" y="0"/>
                </a:lnTo>
                <a:close/>
              </a:path>
            </a:pathLst>
          </a:custGeom>
          <a:blipFill rotWithShape="1">
            <a:blip r:embed="rId11">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02B6C"/>
            </a:gs>
            <a:gs pos="50000">
              <a:srgbClr val="FFC1C8"/>
            </a:gs>
            <a:gs pos="100000">
              <a:srgbClr val="FFE1C1"/>
            </a:gs>
          </a:gsLst>
          <a:path path="circle">
            <a:fillToRect b="100%" r="100%"/>
          </a:path>
          <a:tileRect l="-100%" t="-100%"/>
        </a:gradFill>
      </p:bgPr>
    </p:bg>
    <p:spTree>
      <p:nvGrpSpPr>
        <p:cNvPr id="314" name="Shape 314"/>
        <p:cNvGrpSpPr/>
        <p:nvPr/>
      </p:nvGrpSpPr>
      <p:grpSpPr>
        <a:xfrm>
          <a:off x="0" y="0"/>
          <a:ext cx="0" cy="0"/>
          <a:chOff x="0" y="0"/>
          <a:chExt cx="0" cy="0"/>
        </a:xfrm>
      </p:grpSpPr>
      <p:sp>
        <p:nvSpPr>
          <p:cNvPr id="315" name="Google Shape;315;p18"/>
          <p:cNvSpPr/>
          <p:nvPr/>
        </p:nvSpPr>
        <p:spPr>
          <a:xfrm>
            <a:off x="278444" y="-71894"/>
            <a:ext cx="4987374" cy="6928726"/>
          </a:xfrm>
          <a:custGeom>
            <a:rect b="b" l="l" r="r" t="t"/>
            <a:pathLst>
              <a:path extrusionOk="0" h="6928726" w="4987374">
                <a:moveTo>
                  <a:pt x="0" y="0"/>
                </a:moveTo>
                <a:lnTo>
                  <a:pt x="4987374" y="0"/>
                </a:lnTo>
                <a:lnTo>
                  <a:pt x="4987374" y="6928726"/>
                </a:lnTo>
                <a:lnTo>
                  <a:pt x="0" y="6928726"/>
                </a:lnTo>
                <a:lnTo>
                  <a:pt x="0" y="0"/>
                </a:lnTo>
                <a:close/>
              </a:path>
            </a:pathLst>
          </a:custGeom>
          <a:blipFill rotWithShape="1">
            <a:blip r:embed="rId3">
              <a:alphaModFix/>
            </a:blip>
            <a:stretch>
              <a:fillRect b="-12295" l="0" r="-15186" t="-8879"/>
            </a:stretch>
          </a:blipFill>
          <a:ln>
            <a:noFill/>
          </a:ln>
        </p:spPr>
      </p:sp>
      <p:sp>
        <p:nvSpPr>
          <p:cNvPr id="316" name="Google Shape;316;p18"/>
          <p:cNvSpPr/>
          <p:nvPr/>
        </p:nvSpPr>
        <p:spPr>
          <a:xfrm>
            <a:off x="12745370" y="56413"/>
            <a:ext cx="3973697" cy="3489628"/>
          </a:xfrm>
          <a:custGeom>
            <a:rect b="b" l="l" r="r" t="t"/>
            <a:pathLst>
              <a:path extrusionOk="0" h="3489628" w="3973697">
                <a:moveTo>
                  <a:pt x="0" y="0"/>
                </a:moveTo>
                <a:lnTo>
                  <a:pt x="3973697" y="0"/>
                </a:lnTo>
                <a:lnTo>
                  <a:pt x="3973697" y="3489628"/>
                </a:lnTo>
                <a:lnTo>
                  <a:pt x="0" y="3489628"/>
                </a:lnTo>
                <a:lnTo>
                  <a:pt x="0" y="0"/>
                </a:lnTo>
                <a:close/>
              </a:path>
            </a:pathLst>
          </a:custGeom>
          <a:blipFill rotWithShape="1">
            <a:blip r:embed="rId4">
              <a:alphaModFix/>
            </a:blip>
            <a:stretch>
              <a:fillRect b="0" l="0" r="0" t="0"/>
            </a:stretch>
          </a:blipFill>
          <a:ln>
            <a:noFill/>
          </a:ln>
        </p:spPr>
      </p:sp>
      <p:sp>
        <p:nvSpPr>
          <p:cNvPr id="317" name="Google Shape;317;p18"/>
          <p:cNvSpPr/>
          <p:nvPr/>
        </p:nvSpPr>
        <p:spPr>
          <a:xfrm>
            <a:off x="8820441" y="1028700"/>
            <a:ext cx="5994024" cy="9379931"/>
          </a:xfrm>
          <a:custGeom>
            <a:rect b="b" l="l" r="r" t="t"/>
            <a:pathLst>
              <a:path extrusionOk="0" h="9379931" w="5994024">
                <a:moveTo>
                  <a:pt x="0" y="0"/>
                </a:moveTo>
                <a:lnTo>
                  <a:pt x="5994025" y="0"/>
                </a:lnTo>
                <a:lnTo>
                  <a:pt x="5994025" y="9379931"/>
                </a:lnTo>
                <a:lnTo>
                  <a:pt x="0" y="9379931"/>
                </a:lnTo>
                <a:lnTo>
                  <a:pt x="0" y="0"/>
                </a:lnTo>
                <a:close/>
              </a:path>
            </a:pathLst>
          </a:custGeom>
          <a:blipFill rotWithShape="1">
            <a:blip r:embed="rId5">
              <a:alphaModFix/>
            </a:blip>
            <a:stretch>
              <a:fillRect b="0" l="0" r="-7069" t="0"/>
            </a:stretch>
          </a:blipFill>
          <a:ln>
            <a:noFill/>
          </a:ln>
        </p:spPr>
      </p:sp>
      <p:sp>
        <p:nvSpPr>
          <p:cNvPr id="318" name="Google Shape;318;p18"/>
          <p:cNvSpPr txBox="1"/>
          <p:nvPr/>
        </p:nvSpPr>
        <p:spPr>
          <a:xfrm>
            <a:off x="1028700" y="6560650"/>
            <a:ext cx="10499100" cy="2911800"/>
          </a:xfrm>
          <a:prstGeom prst="rect">
            <a:avLst/>
          </a:prstGeom>
          <a:noFill/>
          <a:ln>
            <a:noFill/>
          </a:ln>
          <a:effectLst>
            <a:outerShdw rotWithShape="0" algn="bl" dir="4800000" dist="133350">
              <a:srgbClr val="FF00CE"/>
            </a:outerShdw>
          </a:effectLst>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8799" u="none" cap="none" strike="noStrike">
                <a:solidFill>
                  <a:srgbClr val="FFFBFF"/>
                </a:solidFill>
                <a:latin typeface="Press Start 2P"/>
                <a:ea typeface="Press Start 2P"/>
                <a:cs typeface="Press Start 2P"/>
                <a:sym typeface="Press Start 2P"/>
              </a:rPr>
              <a:t>Main Agenda</a:t>
            </a:r>
            <a:endParaRPr/>
          </a:p>
        </p:txBody>
      </p:sp>
      <p:cxnSp>
        <p:nvCxnSpPr>
          <p:cNvPr id="319" name="Google Shape;319;p18"/>
          <p:cNvCxnSpPr/>
          <p:nvPr/>
        </p:nvCxnSpPr>
        <p:spPr>
          <a:xfrm>
            <a:off x="4873932" y="1751038"/>
            <a:ext cx="4752475" cy="0"/>
          </a:xfrm>
          <a:prstGeom prst="straightConnector1">
            <a:avLst/>
          </a:prstGeom>
          <a:noFill/>
          <a:ln cap="flat" cmpd="sng" w="114300">
            <a:solidFill>
              <a:srgbClr val="FF00CE"/>
            </a:solidFill>
            <a:prstDash val="solid"/>
            <a:round/>
            <a:headEnd len="sm" w="sm" type="none"/>
            <a:tailEnd len="lg" w="lg" type="oval"/>
          </a:ln>
        </p:spPr>
      </p:cxnSp>
      <p:cxnSp>
        <p:nvCxnSpPr>
          <p:cNvPr id="320" name="Google Shape;320;p18"/>
          <p:cNvCxnSpPr/>
          <p:nvPr/>
        </p:nvCxnSpPr>
        <p:spPr>
          <a:xfrm>
            <a:off x="13979897" y="4088966"/>
            <a:ext cx="3823388" cy="0"/>
          </a:xfrm>
          <a:prstGeom prst="straightConnector1">
            <a:avLst/>
          </a:prstGeom>
          <a:noFill/>
          <a:ln cap="flat" cmpd="sng" w="114300">
            <a:solidFill>
              <a:srgbClr val="FF00CE"/>
            </a:solidFill>
            <a:prstDash val="solid"/>
            <a:round/>
            <a:headEnd len="sm" w="sm" type="none"/>
            <a:tailEnd len="lg" w="lg" type="oval"/>
          </a:ln>
        </p:spPr>
      </p:cxnSp>
      <p:sp>
        <p:nvSpPr>
          <p:cNvPr id="321" name="Google Shape;321;p18"/>
          <p:cNvSpPr/>
          <p:nvPr/>
        </p:nvSpPr>
        <p:spPr>
          <a:xfrm rot="10800000">
            <a:off x="14599674" y="8469419"/>
            <a:ext cx="2434151" cy="1668500"/>
          </a:xfrm>
          <a:custGeom>
            <a:rect b="b" l="l" r="r" t="t"/>
            <a:pathLst>
              <a:path extrusionOk="0" h="1668500" w="2434151">
                <a:moveTo>
                  <a:pt x="0" y="0"/>
                </a:moveTo>
                <a:lnTo>
                  <a:pt x="2434151" y="0"/>
                </a:lnTo>
                <a:lnTo>
                  <a:pt x="2434151" y="1668500"/>
                </a:lnTo>
                <a:lnTo>
                  <a:pt x="0" y="1668500"/>
                </a:lnTo>
                <a:lnTo>
                  <a:pt x="0" y="0"/>
                </a:lnTo>
                <a:close/>
              </a:path>
            </a:pathLst>
          </a:custGeom>
          <a:blipFill rotWithShape="1">
            <a:blip r:embed="rId6">
              <a:alphaModFix/>
            </a:blip>
            <a:stretch>
              <a:fillRect b="0" l="0" r="0" t="0"/>
            </a:stretch>
          </a:blipFill>
          <a:ln>
            <a:noFill/>
          </a:ln>
        </p:spPr>
      </p:sp>
      <p:sp>
        <p:nvSpPr>
          <p:cNvPr id="322" name="Google Shape;322;p18"/>
          <p:cNvSpPr txBox="1"/>
          <p:nvPr/>
        </p:nvSpPr>
        <p:spPr>
          <a:xfrm>
            <a:off x="5803019" y="2290528"/>
            <a:ext cx="3823388" cy="653415"/>
          </a:xfrm>
          <a:prstGeom prst="rect">
            <a:avLst/>
          </a:prstGeom>
          <a:noFill/>
          <a:ln>
            <a:noFill/>
          </a:ln>
        </p:spPr>
        <p:txBody>
          <a:bodyPr anchorCtr="0" anchor="t" bIns="0" lIns="0" spcFirstLastPara="1" rIns="0" wrap="square" tIns="0">
            <a:spAutoFit/>
          </a:bodyPr>
          <a:lstStyle/>
          <a:p>
            <a:pPr indent="0" lvl="0" marL="0" marR="0" rtl="0" algn="r">
              <a:lnSpc>
                <a:spcPct val="150000"/>
              </a:lnSpc>
              <a:spcBef>
                <a:spcPts val="0"/>
              </a:spcBef>
              <a:spcAft>
                <a:spcPts val="0"/>
              </a:spcAft>
              <a:buNone/>
            </a:pPr>
            <a:r>
              <a:rPr b="1" i="0" lang="en-US" sz="3600" u="none" cap="none" strike="noStrike">
                <a:solidFill>
                  <a:srgbClr val="2F222C"/>
                </a:solidFill>
                <a:latin typeface="Open Sans"/>
                <a:ea typeface="Open Sans"/>
                <a:cs typeface="Open Sans"/>
                <a:sym typeface="Open Sans"/>
              </a:rPr>
              <a:t>Agenda 01</a:t>
            </a:r>
            <a:endParaRPr/>
          </a:p>
        </p:txBody>
      </p:sp>
      <p:sp>
        <p:nvSpPr>
          <p:cNvPr id="323" name="Google Shape;323;p18"/>
          <p:cNvSpPr txBox="1"/>
          <p:nvPr/>
        </p:nvSpPr>
        <p:spPr>
          <a:xfrm>
            <a:off x="6259697" y="3166110"/>
            <a:ext cx="3366600" cy="18102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2100" u="none" cap="none" strike="noStrike">
                <a:solidFill>
                  <a:srgbClr val="2F222C"/>
                </a:solidFill>
                <a:latin typeface="Open Sans"/>
                <a:ea typeface="Open Sans"/>
                <a:cs typeface="Open Sans"/>
                <a:sym typeface="Open Sans"/>
              </a:rPr>
              <a:t>Lorem ipsum odor amet, consectetuer adipiscing elit. Porttitor quam posuere pharetra blandit diam aliquet efficitur.</a:t>
            </a:r>
            <a:endParaRPr/>
          </a:p>
        </p:txBody>
      </p:sp>
      <p:sp>
        <p:nvSpPr>
          <p:cNvPr id="324" name="Google Shape;324;p18"/>
          <p:cNvSpPr txBox="1"/>
          <p:nvPr/>
        </p:nvSpPr>
        <p:spPr>
          <a:xfrm>
            <a:off x="13979897" y="4530597"/>
            <a:ext cx="3823388" cy="653415"/>
          </a:xfrm>
          <a:prstGeom prst="rect">
            <a:avLst/>
          </a:prstGeom>
          <a:noFill/>
          <a:ln>
            <a:noFill/>
          </a:ln>
        </p:spPr>
        <p:txBody>
          <a:bodyPr anchorCtr="0" anchor="t" bIns="0" lIns="0" spcFirstLastPara="1" rIns="0" wrap="square" tIns="0">
            <a:spAutoFit/>
          </a:bodyPr>
          <a:lstStyle/>
          <a:p>
            <a:pPr indent="0" lvl="0" marL="0" marR="0" rtl="0" algn="r">
              <a:lnSpc>
                <a:spcPct val="150000"/>
              </a:lnSpc>
              <a:spcBef>
                <a:spcPts val="0"/>
              </a:spcBef>
              <a:spcAft>
                <a:spcPts val="0"/>
              </a:spcAft>
              <a:buNone/>
            </a:pPr>
            <a:r>
              <a:rPr b="1" i="0" lang="en-US" sz="3600" u="none" cap="none" strike="noStrike">
                <a:solidFill>
                  <a:srgbClr val="2F222C"/>
                </a:solidFill>
                <a:latin typeface="Open Sans"/>
                <a:ea typeface="Open Sans"/>
                <a:cs typeface="Open Sans"/>
                <a:sym typeface="Open Sans"/>
              </a:rPr>
              <a:t>Agenda 02</a:t>
            </a:r>
            <a:endParaRPr/>
          </a:p>
        </p:txBody>
      </p:sp>
      <p:sp>
        <p:nvSpPr>
          <p:cNvPr id="325" name="Google Shape;325;p18"/>
          <p:cNvSpPr txBox="1"/>
          <p:nvPr/>
        </p:nvSpPr>
        <p:spPr>
          <a:xfrm>
            <a:off x="14599674" y="5406179"/>
            <a:ext cx="3203700" cy="18102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2100" u="none" cap="none" strike="noStrike">
                <a:solidFill>
                  <a:srgbClr val="2F222C"/>
                </a:solidFill>
                <a:latin typeface="Open Sans"/>
                <a:ea typeface="Open Sans"/>
                <a:cs typeface="Open Sans"/>
                <a:sym typeface="Open Sans"/>
              </a:rPr>
              <a:t>Lorem ipsum odor amet, consectetuer adipiscing elit. Porttitor quam posuere pharetra blandit diam aliquet efficitur.</a:t>
            </a:r>
            <a:endParaRPr/>
          </a:p>
        </p:txBody>
      </p:sp>
      <p:pic>
        <p:nvPicPr>
          <p:cNvPr id="326" name="Google Shape;326;p18"/>
          <p:cNvPicPr preferRelativeResize="0"/>
          <p:nvPr/>
        </p:nvPicPr>
        <p:blipFill>
          <a:blip r:embed="rId7">
            <a:alphaModFix/>
          </a:blip>
          <a:stretch>
            <a:fillRect/>
          </a:stretch>
        </p:blipFill>
        <p:spPr>
          <a:xfrm>
            <a:off x="7953448" y="5922075"/>
            <a:ext cx="3366600" cy="2807615"/>
          </a:xfrm>
          <a:prstGeom prst="rect">
            <a:avLst/>
          </a:prstGeom>
          <a:noFill/>
          <a:ln>
            <a:noFill/>
          </a:ln>
        </p:spPr>
      </p:pic>
      <p:pic>
        <p:nvPicPr>
          <p:cNvPr id="327" name="Google Shape;327;p18"/>
          <p:cNvPicPr preferRelativeResize="0"/>
          <p:nvPr/>
        </p:nvPicPr>
        <p:blipFill>
          <a:blip r:embed="rId8">
            <a:alphaModFix/>
          </a:blip>
          <a:stretch>
            <a:fillRect/>
          </a:stretch>
        </p:blipFill>
        <p:spPr>
          <a:xfrm>
            <a:off x="408903" y="2290521"/>
            <a:ext cx="2434150" cy="280295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02B6C"/>
            </a:gs>
            <a:gs pos="50000">
              <a:srgbClr val="FFC1C8"/>
            </a:gs>
            <a:gs pos="100000">
              <a:srgbClr val="FFE1C1"/>
            </a:gs>
          </a:gsLst>
          <a:path path="circle">
            <a:fillToRect b="100%" r="100%"/>
          </a:path>
          <a:tileRect l="-100%" t="-100%"/>
        </a:gradFill>
      </p:bgPr>
    </p:bg>
    <p:spTree>
      <p:nvGrpSpPr>
        <p:cNvPr id="331" name="Shape 331"/>
        <p:cNvGrpSpPr/>
        <p:nvPr/>
      </p:nvGrpSpPr>
      <p:grpSpPr>
        <a:xfrm>
          <a:off x="0" y="0"/>
          <a:ext cx="0" cy="0"/>
          <a:chOff x="0" y="0"/>
          <a:chExt cx="0" cy="0"/>
        </a:xfrm>
      </p:grpSpPr>
      <p:sp>
        <p:nvSpPr>
          <p:cNvPr id="332" name="Google Shape;332;p19"/>
          <p:cNvSpPr/>
          <p:nvPr/>
        </p:nvSpPr>
        <p:spPr>
          <a:xfrm rot="-556943">
            <a:off x="899509" y="2522978"/>
            <a:ext cx="4922329" cy="2335869"/>
          </a:xfrm>
          <a:custGeom>
            <a:rect b="b" l="l" r="r" t="t"/>
            <a:pathLst>
              <a:path extrusionOk="0" h="2335869" w="4922329">
                <a:moveTo>
                  <a:pt x="0" y="0"/>
                </a:moveTo>
                <a:lnTo>
                  <a:pt x="4922329" y="0"/>
                </a:lnTo>
                <a:lnTo>
                  <a:pt x="4922329" y="2335869"/>
                </a:lnTo>
                <a:lnTo>
                  <a:pt x="0" y="2335869"/>
                </a:lnTo>
                <a:lnTo>
                  <a:pt x="0" y="0"/>
                </a:lnTo>
                <a:close/>
              </a:path>
            </a:pathLst>
          </a:custGeom>
          <a:blipFill rotWithShape="1">
            <a:blip r:embed="rId3">
              <a:alphaModFix/>
            </a:blip>
            <a:stretch>
              <a:fillRect b="0" l="0" r="0" t="0"/>
            </a:stretch>
          </a:blipFill>
          <a:ln>
            <a:noFill/>
          </a:ln>
        </p:spPr>
      </p:sp>
      <p:sp>
        <p:nvSpPr>
          <p:cNvPr id="333" name="Google Shape;333;p19"/>
          <p:cNvSpPr/>
          <p:nvPr/>
        </p:nvSpPr>
        <p:spPr>
          <a:xfrm flipH="1">
            <a:off x="2491961" y="3396073"/>
            <a:ext cx="4990170" cy="7293326"/>
          </a:xfrm>
          <a:custGeom>
            <a:rect b="b" l="l" r="r" t="t"/>
            <a:pathLst>
              <a:path extrusionOk="0" h="7293326" w="4990170">
                <a:moveTo>
                  <a:pt x="4990170" y="0"/>
                </a:moveTo>
                <a:lnTo>
                  <a:pt x="0" y="0"/>
                </a:lnTo>
                <a:lnTo>
                  <a:pt x="0" y="7293325"/>
                </a:lnTo>
                <a:lnTo>
                  <a:pt x="4990170" y="7293325"/>
                </a:lnTo>
                <a:lnTo>
                  <a:pt x="4990170" y="0"/>
                </a:lnTo>
                <a:close/>
              </a:path>
            </a:pathLst>
          </a:custGeom>
          <a:blipFill rotWithShape="1">
            <a:blip r:embed="rId4">
              <a:alphaModFix/>
            </a:blip>
            <a:stretch>
              <a:fillRect b="0" l="0" r="0" t="0"/>
            </a:stretch>
          </a:blipFill>
          <a:ln>
            <a:noFill/>
          </a:ln>
        </p:spPr>
      </p:sp>
      <p:sp>
        <p:nvSpPr>
          <p:cNvPr id="334" name="Google Shape;334;p19"/>
          <p:cNvSpPr/>
          <p:nvPr/>
        </p:nvSpPr>
        <p:spPr>
          <a:xfrm>
            <a:off x="11884257" y="3319873"/>
            <a:ext cx="4766982" cy="6967127"/>
          </a:xfrm>
          <a:custGeom>
            <a:rect b="b" l="l" r="r" t="t"/>
            <a:pathLst>
              <a:path extrusionOk="0" h="6967127" w="4766982">
                <a:moveTo>
                  <a:pt x="0" y="0"/>
                </a:moveTo>
                <a:lnTo>
                  <a:pt x="4766982" y="0"/>
                </a:lnTo>
                <a:lnTo>
                  <a:pt x="4766982" y="6967127"/>
                </a:lnTo>
                <a:lnTo>
                  <a:pt x="0" y="6967127"/>
                </a:lnTo>
                <a:lnTo>
                  <a:pt x="0" y="0"/>
                </a:lnTo>
                <a:close/>
              </a:path>
            </a:pathLst>
          </a:custGeom>
          <a:blipFill rotWithShape="1">
            <a:blip r:embed="rId5">
              <a:alphaModFix/>
            </a:blip>
            <a:stretch>
              <a:fillRect b="-5758" l="0" r="-5758" t="0"/>
            </a:stretch>
          </a:blipFill>
          <a:ln>
            <a:noFill/>
          </a:ln>
        </p:spPr>
      </p:sp>
      <p:sp>
        <p:nvSpPr>
          <p:cNvPr id="335" name="Google Shape;335;p19"/>
          <p:cNvSpPr/>
          <p:nvPr/>
        </p:nvSpPr>
        <p:spPr>
          <a:xfrm>
            <a:off x="5396011" y="0"/>
            <a:ext cx="7593011" cy="10287000"/>
          </a:xfrm>
          <a:custGeom>
            <a:rect b="b" l="l" r="r" t="t"/>
            <a:pathLst>
              <a:path extrusionOk="0" h="10287000" w="7593011">
                <a:moveTo>
                  <a:pt x="0" y="0"/>
                </a:moveTo>
                <a:lnTo>
                  <a:pt x="7593011" y="0"/>
                </a:lnTo>
                <a:lnTo>
                  <a:pt x="7593011" y="10287000"/>
                </a:lnTo>
                <a:lnTo>
                  <a:pt x="0" y="10287000"/>
                </a:lnTo>
                <a:lnTo>
                  <a:pt x="0" y="0"/>
                </a:lnTo>
                <a:close/>
              </a:path>
            </a:pathLst>
          </a:custGeom>
          <a:blipFill rotWithShape="1">
            <a:blip r:embed="rId6">
              <a:alphaModFix/>
            </a:blip>
            <a:stretch>
              <a:fillRect b="-12524" l="-2576" r="-2316" t="-633"/>
            </a:stretch>
          </a:blipFill>
          <a:ln>
            <a:noFill/>
          </a:ln>
        </p:spPr>
      </p:sp>
      <p:grpSp>
        <p:nvGrpSpPr>
          <p:cNvPr id="336" name="Google Shape;336;p19"/>
          <p:cNvGrpSpPr/>
          <p:nvPr/>
        </p:nvGrpSpPr>
        <p:grpSpPr>
          <a:xfrm>
            <a:off x="6042899" y="6551431"/>
            <a:ext cx="6397095" cy="3407617"/>
            <a:chOff x="0" y="0"/>
            <a:chExt cx="876864" cy="467090"/>
          </a:xfrm>
        </p:grpSpPr>
        <p:sp>
          <p:nvSpPr>
            <p:cNvPr id="337" name="Google Shape;337;p19"/>
            <p:cNvSpPr/>
            <p:nvPr/>
          </p:nvSpPr>
          <p:spPr>
            <a:xfrm>
              <a:off x="0" y="0"/>
              <a:ext cx="876864" cy="467090"/>
            </a:xfrm>
            <a:custGeom>
              <a:rect b="b" l="l" r="r" t="t"/>
              <a:pathLst>
                <a:path extrusionOk="0" h="467090" w="876864">
                  <a:moveTo>
                    <a:pt x="438432" y="0"/>
                  </a:moveTo>
                  <a:lnTo>
                    <a:pt x="480966" y="19164"/>
                  </a:lnTo>
                  <a:lnTo>
                    <a:pt x="530089" y="5104"/>
                  </a:lnTo>
                  <a:lnTo>
                    <a:pt x="564172" y="28533"/>
                  </a:lnTo>
                  <a:lnTo>
                    <a:pt x="617741" y="20191"/>
                  </a:lnTo>
                  <a:lnTo>
                    <a:pt x="641882" y="46863"/>
                  </a:lnTo>
                  <a:lnTo>
                    <a:pt x="697555" y="44603"/>
                  </a:lnTo>
                  <a:lnTo>
                    <a:pt x="710703" y="73351"/>
                  </a:lnTo>
                  <a:lnTo>
                    <a:pt x="766045" y="77273"/>
                  </a:lnTo>
                  <a:lnTo>
                    <a:pt x="767622" y="106841"/>
                  </a:lnTo>
                  <a:lnTo>
                    <a:pt x="820217" y="116772"/>
                  </a:lnTo>
                  <a:lnTo>
                    <a:pt x="810155" y="145868"/>
                  </a:lnTo>
                  <a:lnTo>
                    <a:pt x="857702" y="161376"/>
                  </a:lnTo>
                  <a:lnTo>
                    <a:pt x="836442" y="188727"/>
                  </a:lnTo>
                  <a:lnTo>
                    <a:pt x="876864" y="209133"/>
                  </a:lnTo>
                  <a:lnTo>
                    <a:pt x="845334" y="233545"/>
                  </a:lnTo>
                  <a:lnTo>
                    <a:pt x="876864" y="257957"/>
                  </a:lnTo>
                  <a:lnTo>
                    <a:pt x="836442" y="278363"/>
                  </a:lnTo>
                  <a:lnTo>
                    <a:pt x="857702" y="305714"/>
                  </a:lnTo>
                  <a:lnTo>
                    <a:pt x="810155" y="321222"/>
                  </a:lnTo>
                  <a:lnTo>
                    <a:pt x="820217" y="350317"/>
                  </a:lnTo>
                  <a:lnTo>
                    <a:pt x="767622" y="360249"/>
                  </a:lnTo>
                  <a:lnTo>
                    <a:pt x="766045" y="389817"/>
                  </a:lnTo>
                  <a:lnTo>
                    <a:pt x="710703" y="393738"/>
                  </a:lnTo>
                  <a:lnTo>
                    <a:pt x="697555" y="422486"/>
                  </a:lnTo>
                  <a:lnTo>
                    <a:pt x="641882" y="420227"/>
                  </a:lnTo>
                  <a:lnTo>
                    <a:pt x="617741" y="446899"/>
                  </a:lnTo>
                  <a:lnTo>
                    <a:pt x="564172" y="438556"/>
                  </a:lnTo>
                  <a:lnTo>
                    <a:pt x="530089" y="461986"/>
                  </a:lnTo>
                  <a:lnTo>
                    <a:pt x="480966" y="447926"/>
                  </a:lnTo>
                  <a:lnTo>
                    <a:pt x="438432" y="467090"/>
                  </a:lnTo>
                  <a:lnTo>
                    <a:pt x="395899" y="447926"/>
                  </a:lnTo>
                  <a:lnTo>
                    <a:pt x="346775" y="461986"/>
                  </a:lnTo>
                  <a:lnTo>
                    <a:pt x="312692" y="438556"/>
                  </a:lnTo>
                  <a:lnTo>
                    <a:pt x="259123" y="446899"/>
                  </a:lnTo>
                  <a:lnTo>
                    <a:pt x="234982" y="420227"/>
                  </a:lnTo>
                  <a:lnTo>
                    <a:pt x="179309" y="422486"/>
                  </a:lnTo>
                  <a:lnTo>
                    <a:pt x="166162" y="393738"/>
                  </a:lnTo>
                  <a:lnTo>
                    <a:pt x="110819" y="389817"/>
                  </a:lnTo>
                  <a:lnTo>
                    <a:pt x="109242" y="360249"/>
                  </a:lnTo>
                  <a:lnTo>
                    <a:pt x="56647" y="350317"/>
                  </a:lnTo>
                  <a:lnTo>
                    <a:pt x="66709" y="321222"/>
                  </a:lnTo>
                  <a:lnTo>
                    <a:pt x="19162" y="305714"/>
                  </a:lnTo>
                  <a:lnTo>
                    <a:pt x="40422" y="278363"/>
                  </a:lnTo>
                  <a:lnTo>
                    <a:pt x="0" y="257957"/>
                  </a:lnTo>
                  <a:lnTo>
                    <a:pt x="31530" y="233545"/>
                  </a:lnTo>
                  <a:lnTo>
                    <a:pt x="0" y="209133"/>
                  </a:lnTo>
                  <a:lnTo>
                    <a:pt x="40422" y="188727"/>
                  </a:lnTo>
                  <a:lnTo>
                    <a:pt x="19162" y="161376"/>
                  </a:lnTo>
                  <a:lnTo>
                    <a:pt x="66709" y="145868"/>
                  </a:lnTo>
                  <a:lnTo>
                    <a:pt x="56647" y="116772"/>
                  </a:lnTo>
                  <a:lnTo>
                    <a:pt x="109242" y="106841"/>
                  </a:lnTo>
                  <a:lnTo>
                    <a:pt x="110819" y="77273"/>
                  </a:lnTo>
                  <a:lnTo>
                    <a:pt x="166162" y="73351"/>
                  </a:lnTo>
                  <a:lnTo>
                    <a:pt x="179309" y="44603"/>
                  </a:lnTo>
                  <a:lnTo>
                    <a:pt x="234982" y="46863"/>
                  </a:lnTo>
                  <a:lnTo>
                    <a:pt x="259123" y="20191"/>
                  </a:lnTo>
                  <a:lnTo>
                    <a:pt x="312692" y="28533"/>
                  </a:lnTo>
                  <a:lnTo>
                    <a:pt x="346775" y="5104"/>
                  </a:lnTo>
                  <a:lnTo>
                    <a:pt x="395899" y="19164"/>
                  </a:lnTo>
                  <a:lnTo>
                    <a:pt x="438432" y="0"/>
                  </a:lnTo>
                  <a:close/>
                </a:path>
              </a:pathLst>
            </a:custGeom>
            <a:solidFill>
              <a:srgbClr val="FFFFFF"/>
            </a:solidFill>
            <a:ln cap="sq" cmpd="sng" w="38100">
              <a:solidFill>
                <a:srgbClr val="FF00CE"/>
              </a:solidFill>
              <a:prstDash val="solid"/>
              <a:miter lim="8000"/>
              <a:headEnd len="sm" w="sm" type="none"/>
              <a:tailEnd len="sm" w="sm" type="none"/>
            </a:ln>
          </p:spPr>
        </p:sp>
        <p:sp>
          <p:nvSpPr>
            <p:cNvPr id="338" name="Google Shape;338;p19"/>
            <p:cNvSpPr txBox="1"/>
            <p:nvPr/>
          </p:nvSpPr>
          <p:spPr>
            <a:xfrm>
              <a:off x="164412" y="49479"/>
              <a:ext cx="548040" cy="330031"/>
            </a:xfrm>
            <a:prstGeom prst="rect">
              <a:avLst/>
            </a:prstGeom>
            <a:noFill/>
            <a:ln>
              <a:noFill/>
            </a:ln>
          </p:spPr>
          <p:txBody>
            <a:bodyPr anchorCtr="0" anchor="ctr" bIns="32975" lIns="32975" spcFirstLastPara="1" rIns="32975" wrap="square" tIns="3297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9" name="Google Shape;339;p19"/>
          <p:cNvSpPr/>
          <p:nvPr/>
        </p:nvSpPr>
        <p:spPr>
          <a:xfrm>
            <a:off x="678448" y="8255240"/>
            <a:ext cx="3899065" cy="1557417"/>
          </a:xfrm>
          <a:custGeom>
            <a:rect b="b" l="l" r="r" t="t"/>
            <a:pathLst>
              <a:path extrusionOk="0" h="1557417" w="3899065">
                <a:moveTo>
                  <a:pt x="0" y="0"/>
                </a:moveTo>
                <a:lnTo>
                  <a:pt x="3899066" y="0"/>
                </a:lnTo>
                <a:lnTo>
                  <a:pt x="3899066" y="1557417"/>
                </a:lnTo>
                <a:lnTo>
                  <a:pt x="0" y="1557417"/>
                </a:lnTo>
                <a:lnTo>
                  <a:pt x="0" y="0"/>
                </a:lnTo>
                <a:close/>
              </a:path>
            </a:pathLst>
          </a:custGeom>
          <a:blipFill rotWithShape="1">
            <a:blip r:embed="rId7">
              <a:alphaModFix/>
            </a:blip>
            <a:stretch>
              <a:fillRect b="0" l="0" r="0" t="0"/>
            </a:stretch>
          </a:blipFill>
          <a:ln cap="sq" cmpd="sng" w="38100">
            <a:solidFill>
              <a:srgbClr val="000000"/>
            </a:solidFill>
            <a:prstDash val="solid"/>
            <a:miter lim="8000"/>
            <a:headEnd len="sm" w="sm" type="none"/>
            <a:tailEnd len="sm" w="sm" type="none"/>
          </a:ln>
        </p:spPr>
      </p:sp>
      <p:sp>
        <p:nvSpPr>
          <p:cNvPr id="340" name="Google Shape;340;p19"/>
          <p:cNvSpPr txBox="1"/>
          <p:nvPr/>
        </p:nvSpPr>
        <p:spPr>
          <a:xfrm>
            <a:off x="6889385" y="7437995"/>
            <a:ext cx="4704000" cy="1438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2100" u="none" cap="none" strike="noStrike">
                <a:solidFill>
                  <a:srgbClr val="2F222C"/>
                </a:solidFill>
                <a:latin typeface="Open Sans"/>
                <a:ea typeface="Open Sans"/>
                <a:cs typeface="Open Sans"/>
                <a:sym typeface="Open Sans"/>
              </a:rPr>
              <a:t>Lorem ipsum odor amet, consectetuer adipiscing elit. Porttitor quam posuere pharetra blandit diam aliquet efficitur.</a:t>
            </a:r>
            <a:endParaRPr/>
          </a:p>
        </p:txBody>
      </p:sp>
      <p:sp>
        <p:nvSpPr>
          <p:cNvPr id="341" name="Google Shape;341;p19"/>
          <p:cNvSpPr/>
          <p:nvPr/>
        </p:nvSpPr>
        <p:spPr>
          <a:xfrm>
            <a:off x="15395171" y="7876150"/>
            <a:ext cx="3207520" cy="2764299"/>
          </a:xfrm>
          <a:custGeom>
            <a:rect b="b" l="l" r="r" t="t"/>
            <a:pathLst>
              <a:path extrusionOk="0" h="2764299" w="3207520">
                <a:moveTo>
                  <a:pt x="0" y="0"/>
                </a:moveTo>
                <a:lnTo>
                  <a:pt x="3207520" y="0"/>
                </a:lnTo>
                <a:lnTo>
                  <a:pt x="3207520" y="2764300"/>
                </a:lnTo>
                <a:lnTo>
                  <a:pt x="0" y="2764300"/>
                </a:lnTo>
                <a:lnTo>
                  <a:pt x="0" y="0"/>
                </a:lnTo>
                <a:close/>
              </a:path>
            </a:pathLst>
          </a:custGeom>
          <a:blipFill rotWithShape="1">
            <a:blip r:embed="rId8">
              <a:alphaModFix/>
            </a:blip>
            <a:stretch>
              <a:fillRect b="0" l="0" r="0" t="0"/>
            </a:stretch>
          </a:blipFill>
          <a:ln>
            <a:noFill/>
          </a:ln>
        </p:spPr>
      </p:sp>
      <p:sp>
        <p:nvSpPr>
          <p:cNvPr id="342" name="Google Shape;342;p19"/>
          <p:cNvSpPr/>
          <p:nvPr/>
        </p:nvSpPr>
        <p:spPr>
          <a:xfrm rot="1504665">
            <a:off x="14175454" y="3000132"/>
            <a:ext cx="3121477" cy="1759378"/>
          </a:xfrm>
          <a:custGeom>
            <a:rect b="b" l="l" r="r" t="t"/>
            <a:pathLst>
              <a:path extrusionOk="0" h="1759378" w="3121477">
                <a:moveTo>
                  <a:pt x="0" y="0"/>
                </a:moveTo>
                <a:lnTo>
                  <a:pt x="3121477" y="0"/>
                </a:lnTo>
                <a:lnTo>
                  <a:pt x="3121477" y="1759378"/>
                </a:lnTo>
                <a:lnTo>
                  <a:pt x="0" y="1759378"/>
                </a:lnTo>
                <a:lnTo>
                  <a:pt x="0" y="0"/>
                </a:lnTo>
                <a:close/>
              </a:path>
            </a:pathLst>
          </a:custGeom>
          <a:blipFill rotWithShape="1">
            <a:blip r:embed="rId9">
              <a:alphaModFix/>
            </a:blip>
            <a:stretch>
              <a:fillRect b="0" l="0" r="0" t="0"/>
            </a:stretch>
          </a:blipFill>
          <a:ln>
            <a:noFill/>
          </a:ln>
        </p:spPr>
      </p:sp>
      <p:sp>
        <p:nvSpPr>
          <p:cNvPr id="343" name="Google Shape;343;p19"/>
          <p:cNvSpPr/>
          <p:nvPr/>
        </p:nvSpPr>
        <p:spPr>
          <a:xfrm flipH="1" rot="-572453">
            <a:off x="24891" y="5675527"/>
            <a:ext cx="2442235" cy="2144726"/>
          </a:xfrm>
          <a:custGeom>
            <a:rect b="b" l="l" r="r" t="t"/>
            <a:pathLst>
              <a:path extrusionOk="0" h="2144726" w="2442235">
                <a:moveTo>
                  <a:pt x="2442235" y="0"/>
                </a:moveTo>
                <a:lnTo>
                  <a:pt x="0" y="0"/>
                </a:lnTo>
                <a:lnTo>
                  <a:pt x="0" y="2144726"/>
                </a:lnTo>
                <a:lnTo>
                  <a:pt x="2442235" y="2144726"/>
                </a:lnTo>
                <a:lnTo>
                  <a:pt x="2442235" y="0"/>
                </a:lnTo>
                <a:close/>
              </a:path>
            </a:pathLst>
          </a:custGeom>
          <a:blipFill rotWithShape="1">
            <a:blip r:embed="rId10">
              <a:alphaModFix/>
            </a:blip>
            <a:stretch>
              <a:fillRect b="0" l="0" r="0" t="0"/>
            </a:stretch>
          </a:blipFill>
          <a:ln>
            <a:noFill/>
          </a:ln>
        </p:spPr>
      </p:sp>
      <p:sp>
        <p:nvSpPr>
          <p:cNvPr id="344" name="Google Shape;344;p19"/>
          <p:cNvSpPr txBox="1"/>
          <p:nvPr/>
        </p:nvSpPr>
        <p:spPr>
          <a:xfrm>
            <a:off x="156534" y="847725"/>
            <a:ext cx="17974800" cy="1354500"/>
          </a:xfrm>
          <a:prstGeom prst="rect">
            <a:avLst/>
          </a:prstGeom>
          <a:noFill/>
          <a:ln>
            <a:noFill/>
          </a:ln>
          <a:effectLst>
            <a:outerShdw rotWithShape="0" algn="bl" dir="4800000" dist="133350">
              <a:srgbClr val="FF00CE"/>
            </a:outerShdw>
          </a:effectLst>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8799" u="none" cap="none" strike="noStrike">
                <a:solidFill>
                  <a:srgbClr val="FFFBFF"/>
                </a:solidFill>
                <a:latin typeface="Press Start 2P"/>
                <a:ea typeface="Press Start 2P"/>
                <a:cs typeface="Press Start 2P"/>
                <a:sym typeface="Press Start 2P"/>
              </a:rPr>
              <a:t>Add section here</a:t>
            </a:r>
            <a:endParaRPr/>
          </a:p>
        </p:txBody>
      </p:sp>
      <p:pic>
        <p:nvPicPr>
          <p:cNvPr id="345" name="Google Shape;345;p19"/>
          <p:cNvPicPr preferRelativeResize="0"/>
          <p:nvPr/>
        </p:nvPicPr>
        <p:blipFill>
          <a:blip r:embed="rId11">
            <a:alphaModFix/>
          </a:blip>
          <a:stretch>
            <a:fillRect/>
          </a:stretch>
        </p:blipFill>
        <p:spPr>
          <a:xfrm>
            <a:off x="10882450" y="3064700"/>
            <a:ext cx="2306361" cy="22734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02B6C"/>
            </a:gs>
            <a:gs pos="50000">
              <a:srgbClr val="FFC1C8"/>
            </a:gs>
            <a:gs pos="100000">
              <a:srgbClr val="FFE1C1"/>
            </a:gs>
          </a:gsLst>
          <a:path path="circle">
            <a:fillToRect b="100%" r="100%"/>
          </a:path>
          <a:tileRect l="-100%" t="-100%"/>
        </a:gradFill>
      </p:bgPr>
    </p:bg>
    <p:spTree>
      <p:nvGrpSpPr>
        <p:cNvPr id="349" name="Shape 349"/>
        <p:cNvGrpSpPr/>
        <p:nvPr/>
      </p:nvGrpSpPr>
      <p:grpSpPr>
        <a:xfrm>
          <a:off x="0" y="0"/>
          <a:ext cx="0" cy="0"/>
          <a:chOff x="0" y="0"/>
          <a:chExt cx="0" cy="0"/>
        </a:xfrm>
      </p:grpSpPr>
      <p:grpSp>
        <p:nvGrpSpPr>
          <p:cNvPr id="350" name="Google Shape;350;p20"/>
          <p:cNvGrpSpPr/>
          <p:nvPr/>
        </p:nvGrpSpPr>
        <p:grpSpPr>
          <a:xfrm>
            <a:off x="-290725" y="2357425"/>
            <a:ext cx="18839305" cy="4867626"/>
            <a:chOff x="0" y="-38100"/>
            <a:chExt cx="4872570" cy="1282000"/>
          </a:xfrm>
        </p:grpSpPr>
        <p:sp>
          <p:nvSpPr>
            <p:cNvPr id="351" name="Google Shape;351;p20"/>
            <p:cNvSpPr/>
            <p:nvPr/>
          </p:nvSpPr>
          <p:spPr>
            <a:xfrm>
              <a:off x="0" y="0"/>
              <a:ext cx="4872570" cy="1243900"/>
            </a:xfrm>
            <a:custGeom>
              <a:rect b="b" l="l" r="r" t="t"/>
              <a:pathLst>
                <a:path extrusionOk="0" h="1243900" w="4872570">
                  <a:moveTo>
                    <a:pt x="0" y="0"/>
                  </a:moveTo>
                  <a:lnTo>
                    <a:pt x="4872570" y="0"/>
                  </a:lnTo>
                  <a:lnTo>
                    <a:pt x="4872570" y="1243900"/>
                  </a:lnTo>
                  <a:lnTo>
                    <a:pt x="0" y="1243900"/>
                  </a:lnTo>
                  <a:close/>
                </a:path>
              </a:pathLst>
            </a:custGeom>
            <a:solidFill>
              <a:srgbClr val="CE3985"/>
            </a:solidFill>
            <a:ln>
              <a:noFill/>
            </a:ln>
          </p:spPr>
        </p:sp>
        <p:sp>
          <p:nvSpPr>
            <p:cNvPr id="352" name="Google Shape;352;p20"/>
            <p:cNvSpPr txBox="1"/>
            <p:nvPr/>
          </p:nvSpPr>
          <p:spPr>
            <a:xfrm>
              <a:off x="0" y="-38100"/>
              <a:ext cx="4872570" cy="1282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3" name="Google Shape;353;p20"/>
          <p:cNvSpPr/>
          <p:nvPr/>
        </p:nvSpPr>
        <p:spPr>
          <a:xfrm>
            <a:off x="3866075" y="176055"/>
            <a:ext cx="7203249" cy="9771196"/>
          </a:xfrm>
          <a:custGeom>
            <a:rect b="b" l="l" r="r" t="t"/>
            <a:pathLst>
              <a:path extrusionOk="0" h="9771196" w="7203249">
                <a:moveTo>
                  <a:pt x="0" y="0"/>
                </a:moveTo>
                <a:lnTo>
                  <a:pt x="7203249" y="0"/>
                </a:lnTo>
                <a:lnTo>
                  <a:pt x="7203249" y="9771195"/>
                </a:lnTo>
                <a:lnTo>
                  <a:pt x="0" y="9771195"/>
                </a:lnTo>
                <a:lnTo>
                  <a:pt x="0" y="0"/>
                </a:lnTo>
                <a:close/>
              </a:path>
            </a:pathLst>
          </a:custGeom>
          <a:blipFill rotWithShape="1">
            <a:blip r:embed="rId3">
              <a:alphaModFix/>
            </a:blip>
            <a:stretch>
              <a:fillRect b="-3115" l="-5681" r="0" t="-10747"/>
            </a:stretch>
          </a:blipFill>
          <a:ln>
            <a:noFill/>
          </a:ln>
        </p:spPr>
      </p:sp>
      <p:sp>
        <p:nvSpPr>
          <p:cNvPr id="354" name="Google Shape;354;p20"/>
          <p:cNvSpPr/>
          <p:nvPr/>
        </p:nvSpPr>
        <p:spPr>
          <a:xfrm>
            <a:off x="6775633" y="883221"/>
            <a:ext cx="7829581" cy="9403779"/>
          </a:xfrm>
          <a:custGeom>
            <a:rect b="b" l="l" r="r" t="t"/>
            <a:pathLst>
              <a:path extrusionOk="0" h="9403779" w="7829581">
                <a:moveTo>
                  <a:pt x="0" y="0"/>
                </a:moveTo>
                <a:lnTo>
                  <a:pt x="7829581" y="0"/>
                </a:lnTo>
                <a:lnTo>
                  <a:pt x="7829581" y="9403779"/>
                </a:lnTo>
                <a:lnTo>
                  <a:pt x="0" y="9403779"/>
                </a:lnTo>
                <a:lnTo>
                  <a:pt x="0" y="0"/>
                </a:lnTo>
                <a:close/>
              </a:path>
            </a:pathLst>
          </a:custGeom>
          <a:blipFill rotWithShape="1">
            <a:blip r:embed="rId4">
              <a:alphaModFix/>
            </a:blip>
            <a:stretch>
              <a:fillRect b="-5653" l="0" r="0" t="-16032"/>
            </a:stretch>
          </a:blipFill>
          <a:ln>
            <a:noFill/>
          </a:ln>
        </p:spPr>
      </p:sp>
      <p:sp>
        <p:nvSpPr>
          <p:cNvPr id="355" name="Google Shape;355;p20"/>
          <p:cNvSpPr txBox="1"/>
          <p:nvPr/>
        </p:nvSpPr>
        <p:spPr>
          <a:xfrm>
            <a:off x="3598479" y="7872720"/>
            <a:ext cx="12293400" cy="1354500"/>
          </a:xfrm>
          <a:prstGeom prst="rect">
            <a:avLst/>
          </a:prstGeom>
          <a:noFill/>
          <a:ln>
            <a:noFill/>
          </a:ln>
          <a:effectLst>
            <a:outerShdw rotWithShape="0" algn="bl" dir="4800000" dist="133350">
              <a:srgbClr val="FF00CE"/>
            </a:outerShdw>
          </a:effectLst>
        </p:spPr>
        <p:txBody>
          <a:bodyPr anchorCtr="0" anchor="t" bIns="0" lIns="0" spcFirstLastPara="1" rIns="0" wrap="square" tIns="0">
            <a:spAutoFit/>
          </a:bodyPr>
          <a:lstStyle/>
          <a:p>
            <a:pPr indent="0" lvl="0" marL="0" marR="0" rtl="0" algn="l">
              <a:lnSpc>
                <a:spcPct val="140004"/>
              </a:lnSpc>
              <a:spcBef>
                <a:spcPts val="0"/>
              </a:spcBef>
              <a:spcAft>
                <a:spcPts val="0"/>
              </a:spcAft>
              <a:buNone/>
            </a:pPr>
            <a:r>
              <a:rPr b="0" i="0" lang="en-US" sz="8799" u="none" cap="none" strike="noStrike">
                <a:solidFill>
                  <a:srgbClr val="FFFBFF"/>
                </a:solidFill>
                <a:latin typeface="Press Start 2P"/>
                <a:ea typeface="Press Start 2P"/>
                <a:cs typeface="Press Start 2P"/>
                <a:sym typeface="Press Start 2P"/>
              </a:rPr>
              <a:t>Main Topics</a:t>
            </a:r>
            <a:endParaRPr/>
          </a:p>
        </p:txBody>
      </p:sp>
      <p:sp>
        <p:nvSpPr>
          <p:cNvPr id="356" name="Google Shape;356;p20"/>
          <p:cNvSpPr txBox="1"/>
          <p:nvPr/>
        </p:nvSpPr>
        <p:spPr>
          <a:xfrm>
            <a:off x="1335028" y="3384680"/>
            <a:ext cx="3823388" cy="653415"/>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1" i="0" lang="en-US" sz="3600" u="none" cap="none" strike="noStrike">
                <a:solidFill>
                  <a:srgbClr val="FFFFFF"/>
                </a:solidFill>
                <a:latin typeface="Open Sans"/>
                <a:ea typeface="Open Sans"/>
                <a:cs typeface="Open Sans"/>
                <a:sym typeface="Open Sans"/>
              </a:rPr>
              <a:t>Point 01</a:t>
            </a:r>
            <a:endParaRPr/>
          </a:p>
        </p:txBody>
      </p:sp>
      <p:sp>
        <p:nvSpPr>
          <p:cNvPr id="357" name="Google Shape;357;p20"/>
          <p:cNvSpPr txBox="1"/>
          <p:nvPr/>
        </p:nvSpPr>
        <p:spPr>
          <a:xfrm>
            <a:off x="1563367" y="4260262"/>
            <a:ext cx="3366600" cy="1810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Lorem ipsum odor amet, consectetuer adipiscing elit. Porttitor quam posuere pharetra blandit diam aliquet efficitur.</a:t>
            </a:r>
            <a:endParaRPr/>
          </a:p>
        </p:txBody>
      </p:sp>
      <p:sp>
        <p:nvSpPr>
          <p:cNvPr id="358" name="Google Shape;358;p20"/>
          <p:cNvSpPr txBox="1"/>
          <p:nvPr/>
        </p:nvSpPr>
        <p:spPr>
          <a:xfrm>
            <a:off x="13435912" y="3384680"/>
            <a:ext cx="3823388" cy="653415"/>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1" i="0" lang="en-US" sz="3600" u="none" cap="none" strike="noStrike">
                <a:solidFill>
                  <a:srgbClr val="FFFFFF"/>
                </a:solidFill>
                <a:latin typeface="Open Sans"/>
                <a:ea typeface="Open Sans"/>
                <a:cs typeface="Open Sans"/>
                <a:sym typeface="Open Sans"/>
              </a:rPr>
              <a:t>Point 02</a:t>
            </a:r>
            <a:endParaRPr/>
          </a:p>
        </p:txBody>
      </p:sp>
      <p:sp>
        <p:nvSpPr>
          <p:cNvPr id="359" name="Google Shape;359;p20"/>
          <p:cNvSpPr txBox="1"/>
          <p:nvPr/>
        </p:nvSpPr>
        <p:spPr>
          <a:xfrm>
            <a:off x="13664251" y="4260262"/>
            <a:ext cx="3366600" cy="1810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Lorem ipsum odor amet, consectetuer adipiscing elit. Porttitor quam posuere pharetra blandit diam aliquet efficitur.</a:t>
            </a:r>
            <a:endParaRPr/>
          </a:p>
        </p:txBody>
      </p:sp>
      <p:grpSp>
        <p:nvGrpSpPr>
          <p:cNvPr id="360" name="Google Shape;360;p20"/>
          <p:cNvGrpSpPr/>
          <p:nvPr/>
        </p:nvGrpSpPr>
        <p:grpSpPr>
          <a:xfrm rot="593853">
            <a:off x="7191044" y="5476707"/>
            <a:ext cx="1985463" cy="1589505"/>
            <a:chOff x="0" y="0"/>
            <a:chExt cx="876864" cy="701992"/>
          </a:xfrm>
        </p:grpSpPr>
        <p:sp>
          <p:nvSpPr>
            <p:cNvPr id="361" name="Google Shape;361;p20"/>
            <p:cNvSpPr/>
            <p:nvPr/>
          </p:nvSpPr>
          <p:spPr>
            <a:xfrm>
              <a:off x="0" y="0"/>
              <a:ext cx="876864" cy="701992"/>
            </a:xfrm>
            <a:custGeom>
              <a:rect b="b" l="l" r="r" t="t"/>
              <a:pathLst>
                <a:path extrusionOk="0" h="701992" w="876864">
                  <a:moveTo>
                    <a:pt x="438432" y="0"/>
                  </a:moveTo>
                  <a:lnTo>
                    <a:pt x="480966" y="28801"/>
                  </a:lnTo>
                  <a:lnTo>
                    <a:pt x="530089" y="7670"/>
                  </a:lnTo>
                  <a:lnTo>
                    <a:pt x="564172" y="42883"/>
                  </a:lnTo>
                  <a:lnTo>
                    <a:pt x="617741" y="30345"/>
                  </a:lnTo>
                  <a:lnTo>
                    <a:pt x="641882" y="70430"/>
                  </a:lnTo>
                  <a:lnTo>
                    <a:pt x="697555" y="67034"/>
                  </a:lnTo>
                  <a:lnTo>
                    <a:pt x="710703" y="110240"/>
                  </a:lnTo>
                  <a:lnTo>
                    <a:pt x="766045" y="116134"/>
                  </a:lnTo>
                  <a:lnTo>
                    <a:pt x="767622" y="160572"/>
                  </a:lnTo>
                  <a:lnTo>
                    <a:pt x="820217" y="175498"/>
                  </a:lnTo>
                  <a:lnTo>
                    <a:pt x="810155" y="219226"/>
                  </a:lnTo>
                  <a:lnTo>
                    <a:pt x="857702" y="242533"/>
                  </a:lnTo>
                  <a:lnTo>
                    <a:pt x="836442" y="283639"/>
                  </a:lnTo>
                  <a:lnTo>
                    <a:pt x="876864" y="314307"/>
                  </a:lnTo>
                  <a:lnTo>
                    <a:pt x="845334" y="350996"/>
                  </a:lnTo>
                  <a:lnTo>
                    <a:pt x="876864" y="387685"/>
                  </a:lnTo>
                  <a:lnTo>
                    <a:pt x="836442" y="418353"/>
                  </a:lnTo>
                  <a:lnTo>
                    <a:pt x="857702" y="459459"/>
                  </a:lnTo>
                  <a:lnTo>
                    <a:pt x="810155" y="482767"/>
                  </a:lnTo>
                  <a:lnTo>
                    <a:pt x="820217" y="526494"/>
                  </a:lnTo>
                  <a:lnTo>
                    <a:pt x="767622" y="541420"/>
                  </a:lnTo>
                  <a:lnTo>
                    <a:pt x="766045" y="585859"/>
                  </a:lnTo>
                  <a:lnTo>
                    <a:pt x="710703" y="591752"/>
                  </a:lnTo>
                  <a:lnTo>
                    <a:pt x="697555" y="634957"/>
                  </a:lnTo>
                  <a:lnTo>
                    <a:pt x="641882" y="631561"/>
                  </a:lnTo>
                  <a:lnTo>
                    <a:pt x="617741" y="671647"/>
                  </a:lnTo>
                  <a:lnTo>
                    <a:pt x="564172" y="659109"/>
                  </a:lnTo>
                  <a:lnTo>
                    <a:pt x="530089" y="694322"/>
                  </a:lnTo>
                  <a:lnTo>
                    <a:pt x="480966" y="673191"/>
                  </a:lnTo>
                  <a:lnTo>
                    <a:pt x="438432" y="701992"/>
                  </a:lnTo>
                  <a:lnTo>
                    <a:pt x="395899" y="673191"/>
                  </a:lnTo>
                  <a:lnTo>
                    <a:pt x="346775" y="694322"/>
                  </a:lnTo>
                  <a:lnTo>
                    <a:pt x="312692" y="659109"/>
                  </a:lnTo>
                  <a:lnTo>
                    <a:pt x="259123" y="671647"/>
                  </a:lnTo>
                  <a:lnTo>
                    <a:pt x="234982" y="631561"/>
                  </a:lnTo>
                  <a:lnTo>
                    <a:pt x="179309" y="634957"/>
                  </a:lnTo>
                  <a:lnTo>
                    <a:pt x="166162" y="591752"/>
                  </a:lnTo>
                  <a:lnTo>
                    <a:pt x="110819" y="585859"/>
                  </a:lnTo>
                  <a:lnTo>
                    <a:pt x="109242" y="541420"/>
                  </a:lnTo>
                  <a:lnTo>
                    <a:pt x="56647" y="526494"/>
                  </a:lnTo>
                  <a:lnTo>
                    <a:pt x="66709" y="482767"/>
                  </a:lnTo>
                  <a:lnTo>
                    <a:pt x="19162" y="459459"/>
                  </a:lnTo>
                  <a:lnTo>
                    <a:pt x="40422" y="418353"/>
                  </a:lnTo>
                  <a:lnTo>
                    <a:pt x="0" y="387685"/>
                  </a:lnTo>
                  <a:lnTo>
                    <a:pt x="31530" y="350996"/>
                  </a:lnTo>
                  <a:lnTo>
                    <a:pt x="0" y="314307"/>
                  </a:lnTo>
                  <a:lnTo>
                    <a:pt x="40422" y="283639"/>
                  </a:lnTo>
                  <a:lnTo>
                    <a:pt x="19162" y="242533"/>
                  </a:lnTo>
                  <a:lnTo>
                    <a:pt x="66709" y="219226"/>
                  </a:lnTo>
                  <a:lnTo>
                    <a:pt x="56647" y="175498"/>
                  </a:lnTo>
                  <a:lnTo>
                    <a:pt x="109242" y="160572"/>
                  </a:lnTo>
                  <a:lnTo>
                    <a:pt x="110819" y="116134"/>
                  </a:lnTo>
                  <a:lnTo>
                    <a:pt x="166162" y="110240"/>
                  </a:lnTo>
                  <a:lnTo>
                    <a:pt x="179309" y="67034"/>
                  </a:lnTo>
                  <a:lnTo>
                    <a:pt x="234982" y="70430"/>
                  </a:lnTo>
                  <a:lnTo>
                    <a:pt x="259123" y="30345"/>
                  </a:lnTo>
                  <a:lnTo>
                    <a:pt x="312692" y="42883"/>
                  </a:lnTo>
                  <a:lnTo>
                    <a:pt x="346775" y="7670"/>
                  </a:lnTo>
                  <a:lnTo>
                    <a:pt x="395899" y="28801"/>
                  </a:lnTo>
                  <a:lnTo>
                    <a:pt x="438432" y="0"/>
                  </a:lnTo>
                  <a:close/>
                </a:path>
              </a:pathLst>
            </a:custGeom>
            <a:solidFill>
              <a:srgbClr val="FFFFFF"/>
            </a:solidFill>
            <a:ln cap="sq" cmpd="sng" w="38100">
              <a:solidFill>
                <a:srgbClr val="FF00CE"/>
              </a:solidFill>
              <a:prstDash val="solid"/>
              <a:miter lim="8000"/>
              <a:headEnd len="sm" w="sm" type="none"/>
              <a:tailEnd len="sm" w="sm" type="none"/>
            </a:ln>
          </p:spPr>
        </p:sp>
        <p:sp>
          <p:nvSpPr>
            <p:cNvPr id="362" name="Google Shape;362;p20"/>
            <p:cNvSpPr txBox="1"/>
            <p:nvPr/>
          </p:nvSpPr>
          <p:spPr>
            <a:xfrm>
              <a:off x="164412" y="93524"/>
              <a:ext cx="548040" cy="476845"/>
            </a:xfrm>
            <a:prstGeom prst="rect">
              <a:avLst/>
            </a:prstGeom>
            <a:noFill/>
            <a:ln>
              <a:noFill/>
            </a:ln>
          </p:spPr>
          <p:txBody>
            <a:bodyPr anchorCtr="0" anchor="ctr" bIns="32975" lIns="32975" spcFirstLastPara="1" rIns="32975" wrap="square" tIns="3297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3" name="Google Shape;363;p20"/>
          <p:cNvSpPr txBox="1"/>
          <p:nvPr/>
        </p:nvSpPr>
        <p:spPr>
          <a:xfrm rot="666138">
            <a:off x="7433004" y="6183235"/>
            <a:ext cx="1542365" cy="27976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US" sz="1818" u="none" cap="none" strike="noStrike">
                <a:solidFill>
                  <a:srgbClr val="FF00CE"/>
                </a:solidFill>
                <a:latin typeface="Press Start 2P"/>
                <a:ea typeface="Press Start 2P"/>
                <a:cs typeface="Press Start 2P"/>
                <a:sym typeface="Press Start 2P"/>
              </a:rPr>
              <a:t>LOVE!</a:t>
            </a:r>
            <a:endParaRPr/>
          </a:p>
        </p:txBody>
      </p:sp>
      <p:sp>
        <p:nvSpPr>
          <p:cNvPr id="364" name="Google Shape;364;p20"/>
          <p:cNvSpPr/>
          <p:nvPr/>
        </p:nvSpPr>
        <p:spPr>
          <a:xfrm>
            <a:off x="147571" y="7225020"/>
            <a:ext cx="2831593" cy="2496950"/>
          </a:xfrm>
          <a:custGeom>
            <a:rect b="b" l="l" r="r" t="t"/>
            <a:pathLst>
              <a:path extrusionOk="0" h="2496950" w="2831593">
                <a:moveTo>
                  <a:pt x="0" y="0"/>
                </a:moveTo>
                <a:lnTo>
                  <a:pt x="2831593" y="0"/>
                </a:lnTo>
                <a:lnTo>
                  <a:pt x="2831593" y="2496950"/>
                </a:lnTo>
                <a:lnTo>
                  <a:pt x="0" y="2496950"/>
                </a:lnTo>
                <a:lnTo>
                  <a:pt x="0" y="0"/>
                </a:lnTo>
                <a:close/>
              </a:path>
            </a:pathLst>
          </a:custGeom>
          <a:blipFill rotWithShape="1">
            <a:blip r:embed="rId5">
              <a:alphaModFix/>
            </a:blip>
            <a:stretch>
              <a:fillRect b="0" l="0" r="0" t="0"/>
            </a:stretch>
          </a:blipFill>
          <a:ln>
            <a:noFill/>
          </a:ln>
        </p:spPr>
      </p:sp>
      <p:sp>
        <p:nvSpPr>
          <p:cNvPr id="365" name="Google Shape;365;p20"/>
          <p:cNvSpPr/>
          <p:nvPr/>
        </p:nvSpPr>
        <p:spPr>
          <a:xfrm rot="-1063862">
            <a:off x="5938483" y="445739"/>
            <a:ext cx="1674300" cy="1165922"/>
          </a:xfrm>
          <a:custGeom>
            <a:rect b="b" l="l" r="r" t="t"/>
            <a:pathLst>
              <a:path extrusionOk="0" h="1165922" w="1674300">
                <a:moveTo>
                  <a:pt x="0" y="0"/>
                </a:moveTo>
                <a:lnTo>
                  <a:pt x="1674300" y="0"/>
                </a:lnTo>
                <a:lnTo>
                  <a:pt x="1674300" y="1165922"/>
                </a:lnTo>
                <a:lnTo>
                  <a:pt x="0" y="1165922"/>
                </a:lnTo>
                <a:lnTo>
                  <a:pt x="0" y="0"/>
                </a:lnTo>
                <a:close/>
              </a:path>
            </a:pathLst>
          </a:custGeom>
          <a:blipFill rotWithShape="1">
            <a:blip r:embed="rId6">
              <a:alphaModFix/>
            </a:blip>
            <a:stretch>
              <a:fillRect b="0" l="0" r="0" t="0"/>
            </a:stretch>
          </a:blipFill>
          <a:ln>
            <a:noFill/>
          </a:ln>
        </p:spPr>
      </p:sp>
      <p:sp>
        <p:nvSpPr>
          <p:cNvPr id="366" name="Google Shape;366;p20"/>
          <p:cNvSpPr/>
          <p:nvPr/>
        </p:nvSpPr>
        <p:spPr>
          <a:xfrm rot="1342852">
            <a:off x="16173012" y="-195664"/>
            <a:ext cx="1609664" cy="1795771"/>
          </a:xfrm>
          <a:custGeom>
            <a:rect b="b" l="l" r="r" t="t"/>
            <a:pathLst>
              <a:path extrusionOk="0" h="1795771" w="1609664">
                <a:moveTo>
                  <a:pt x="0" y="0"/>
                </a:moveTo>
                <a:lnTo>
                  <a:pt x="1609664" y="0"/>
                </a:lnTo>
                <a:lnTo>
                  <a:pt x="1609664" y="1795771"/>
                </a:lnTo>
                <a:lnTo>
                  <a:pt x="0" y="1795771"/>
                </a:lnTo>
                <a:lnTo>
                  <a:pt x="0" y="0"/>
                </a:lnTo>
                <a:close/>
              </a:path>
            </a:pathLst>
          </a:custGeom>
          <a:blipFill rotWithShape="1">
            <a:blip r:embed="rId7">
              <a:alphaModFix/>
            </a:blip>
            <a:stretch>
              <a:fillRect b="0" l="0" r="0" t="0"/>
            </a:stretch>
          </a:blipFill>
          <a:ln>
            <a:noFill/>
          </a:ln>
        </p:spPr>
      </p:sp>
      <p:pic>
        <p:nvPicPr>
          <p:cNvPr id="367" name="Google Shape;367;p20"/>
          <p:cNvPicPr preferRelativeResize="0"/>
          <p:nvPr/>
        </p:nvPicPr>
        <p:blipFill>
          <a:blip r:embed="rId8">
            <a:alphaModFix/>
          </a:blip>
          <a:stretch>
            <a:fillRect/>
          </a:stretch>
        </p:blipFill>
        <p:spPr>
          <a:xfrm>
            <a:off x="0" y="144084"/>
            <a:ext cx="3598476" cy="2749467"/>
          </a:xfrm>
          <a:prstGeom prst="rect">
            <a:avLst/>
          </a:prstGeom>
          <a:noFill/>
          <a:ln>
            <a:noFill/>
          </a:ln>
        </p:spPr>
      </p:pic>
      <p:pic>
        <p:nvPicPr>
          <p:cNvPr id="368" name="Google Shape;368;p20"/>
          <p:cNvPicPr preferRelativeResize="0"/>
          <p:nvPr/>
        </p:nvPicPr>
        <p:blipFill>
          <a:blip r:embed="rId9">
            <a:alphaModFix/>
          </a:blip>
          <a:stretch>
            <a:fillRect/>
          </a:stretch>
        </p:blipFill>
        <p:spPr>
          <a:xfrm flipH="1">
            <a:off x="11238623" y="621375"/>
            <a:ext cx="3366600" cy="2807615"/>
          </a:xfrm>
          <a:prstGeom prst="rect">
            <a:avLst/>
          </a:prstGeom>
          <a:noFill/>
          <a:ln>
            <a:noFill/>
          </a:ln>
        </p:spPr>
      </p:pic>
      <p:pic>
        <p:nvPicPr>
          <p:cNvPr id="369" name="Google Shape;369;p20"/>
          <p:cNvPicPr preferRelativeResize="0"/>
          <p:nvPr/>
        </p:nvPicPr>
        <p:blipFill>
          <a:blip r:embed="rId10">
            <a:alphaModFix/>
          </a:blip>
          <a:stretch>
            <a:fillRect/>
          </a:stretch>
        </p:blipFill>
        <p:spPr>
          <a:xfrm>
            <a:off x="15757575" y="6797675"/>
            <a:ext cx="2306361" cy="22734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02B6C"/>
            </a:gs>
            <a:gs pos="50000">
              <a:srgbClr val="FFC1C8"/>
            </a:gs>
            <a:gs pos="100000">
              <a:srgbClr val="FFE1C1"/>
            </a:gs>
          </a:gsLst>
          <a:path path="circle">
            <a:fillToRect b="100%" r="100%"/>
          </a:path>
          <a:tileRect l="-100%" t="-100%"/>
        </a:gradFill>
      </p:bgPr>
    </p:bg>
    <p:spTree>
      <p:nvGrpSpPr>
        <p:cNvPr id="373" name="Shape 373"/>
        <p:cNvGrpSpPr/>
        <p:nvPr/>
      </p:nvGrpSpPr>
      <p:grpSpPr>
        <a:xfrm>
          <a:off x="0" y="0"/>
          <a:ext cx="0" cy="0"/>
          <a:chOff x="0" y="0"/>
          <a:chExt cx="0" cy="0"/>
        </a:xfrm>
      </p:grpSpPr>
      <p:pic>
        <p:nvPicPr>
          <p:cNvPr id="374" name="Google Shape;374;p21"/>
          <p:cNvPicPr preferRelativeResize="0"/>
          <p:nvPr/>
        </p:nvPicPr>
        <p:blipFill>
          <a:blip r:embed="rId3">
            <a:alphaModFix/>
          </a:blip>
          <a:stretch>
            <a:fillRect/>
          </a:stretch>
        </p:blipFill>
        <p:spPr>
          <a:xfrm>
            <a:off x="10843475" y="847725"/>
            <a:ext cx="6367800" cy="5283378"/>
          </a:xfrm>
          <a:prstGeom prst="rect">
            <a:avLst/>
          </a:prstGeom>
          <a:noFill/>
          <a:ln cap="flat" cmpd="sng" w="76200">
            <a:solidFill>
              <a:schemeClr val="lt1"/>
            </a:solidFill>
            <a:prstDash val="solid"/>
            <a:round/>
            <a:headEnd len="sm" w="sm" type="none"/>
            <a:tailEnd len="sm" w="sm" type="none"/>
          </a:ln>
        </p:spPr>
      </p:pic>
      <p:pic>
        <p:nvPicPr>
          <p:cNvPr id="375" name="Google Shape;375;p21"/>
          <p:cNvPicPr preferRelativeResize="0"/>
          <p:nvPr/>
        </p:nvPicPr>
        <p:blipFill>
          <a:blip r:embed="rId4">
            <a:alphaModFix/>
          </a:blip>
          <a:stretch>
            <a:fillRect/>
          </a:stretch>
        </p:blipFill>
        <p:spPr>
          <a:xfrm>
            <a:off x="1028700" y="6377500"/>
            <a:ext cx="3913975" cy="3443783"/>
          </a:xfrm>
          <a:prstGeom prst="rect">
            <a:avLst/>
          </a:prstGeom>
          <a:noFill/>
          <a:ln cap="flat" cmpd="sng" w="76200">
            <a:solidFill>
              <a:schemeClr val="lt1"/>
            </a:solidFill>
            <a:prstDash val="solid"/>
            <a:round/>
            <a:headEnd len="sm" w="sm" type="none"/>
            <a:tailEnd len="sm" w="sm" type="none"/>
          </a:ln>
        </p:spPr>
      </p:pic>
      <p:pic>
        <p:nvPicPr>
          <p:cNvPr id="376" name="Google Shape;376;p21"/>
          <p:cNvPicPr preferRelativeResize="0"/>
          <p:nvPr/>
        </p:nvPicPr>
        <p:blipFill>
          <a:blip r:embed="rId5">
            <a:alphaModFix/>
          </a:blip>
          <a:stretch>
            <a:fillRect/>
          </a:stretch>
        </p:blipFill>
        <p:spPr>
          <a:xfrm>
            <a:off x="5587675" y="6377495"/>
            <a:ext cx="3913975" cy="3443780"/>
          </a:xfrm>
          <a:prstGeom prst="rect">
            <a:avLst/>
          </a:prstGeom>
          <a:noFill/>
          <a:ln cap="flat" cmpd="sng" w="76200">
            <a:solidFill>
              <a:schemeClr val="lt1"/>
            </a:solidFill>
            <a:prstDash val="solid"/>
            <a:round/>
            <a:headEnd len="sm" w="sm" type="none"/>
            <a:tailEnd len="sm" w="sm" type="none"/>
          </a:ln>
        </p:spPr>
      </p:pic>
      <p:sp>
        <p:nvSpPr>
          <p:cNvPr id="377" name="Google Shape;377;p21"/>
          <p:cNvSpPr txBox="1"/>
          <p:nvPr/>
        </p:nvSpPr>
        <p:spPr>
          <a:xfrm>
            <a:off x="10843465" y="6880860"/>
            <a:ext cx="6367800" cy="2181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2F222C"/>
                </a:solidFill>
                <a:latin typeface="Open Sans"/>
                <a:ea typeface="Open Sans"/>
                <a:cs typeface="Open Sans"/>
                <a:sym typeface="Open Sans"/>
              </a:rPr>
              <a:t>Lorem ipsum odor amet, consectetuer adipiscing elit. Quisque dis pretium feugiat eu amet enim inceptos. Porttitor eu purus nascetur inceptos auctor pulvinar. Maecenas dignissim dictumst at odio dictum facilisi imperdiet maximus. Natoque sapien accumsan mus proin efficitur.</a:t>
            </a:r>
            <a:endParaRPr/>
          </a:p>
        </p:txBody>
      </p:sp>
      <p:sp>
        <p:nvSpPr>
          <p:cNvPr id="378" name="Google Shape;378;p21"/>
          <p:cNvSpPr txBox="1"/>
          <p:nvPr/>
        </p:nvSpPr>
        <p:spPr>
          <a:xfrm>
            <a:off x="1104900" y="4326255"/>
            <a:ext cx="9238200" cy="1438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2F222C"/>
                </a:solidFill>
                <a:latin typeface="Open Sans"/>
                <a:ea typeface="Open Sans"/>
                <a:cs typeface="Open Sans"/>
                <a:sym typeface="Open Sans"/>
              </a:rPr>
              <a:t>Lorem ipsum odor amet, consectetuer adipiscing elit. Quisque dis pretium feugiat eu amet enim inceptos. Porttitor eu purus nascetur inceptos auctor pulvinar. Maecenas dignissim dictumst at odio dictum facilisi imperdiet maximus. Natoque sapien accumsan mus proin efficitur.</a:t>
            </a:r>
            <a:endParaRPr/>
          </a:p>
        </p:txBody>
      </p:sp>
      <p:grpSp>
        <p:nvGrpSpPr>
          <p:cNvPr id="379" name="Google Shape;379;p21"/>
          <p:cNvGrpSpPr/>
          <p:nvPr/>
        </p:nvGrpSpPr>
        <p:grpSpPr>
          <a:xfrm>
            <a:off x="5724039" y="2476282"/>
            <a:ext cx="2229128" cy="1907123"/>
            <a:chOff x="0" y="1"/>
            <a:chExt cx="2972170" cy="2542830"/>
          </a:xfrm>
        </p:grpSpPr>
        <p:grpSp>
          <p:nvGrpSpPr>
            <p:cNvPr id="380" name="Google Shape;380;p21"/>
            <p:cNvGrpSpPr/>
            <p:nvPr/>
          </p:nvGrpSpPr>
          <p:grpSpPr>
            <a:xfrm rot="593853">
              <a:off x="162443" y="211746"/>
              <a:ext cx="2647284" cy="2119339"/>
              <a:chOff x="0" y="0"/>
              <a:chExt cx="876864" cy="701992"/>
            </a:xfrm>
          </p:grpSpPr>
          <p:sp>
            <p:nvSpPr>
              <p:cNvPr id="381" name="Google Shape;381;p21"/>
              <p:cNvSpPr/>
              <p:nvPr/>
            </p:nvSpPr>
            <p:spPr>
              <a:xfrm>
                <a:off x="0" y="0"/>
                <a:ext cx="876864" cy="701992"/>
              </a:xfrm>
              <a:custGeom>
                <a:rect b="b" l="l" r="r" t="t"/>
                <a:pathLst>
                  <a:path extrusionOk="0" h="701992" w="876864">
                    <a:moveTo>
                      <a:pt x="438432" y="0"/>
                    </a:moveTo>
                    <a:lnTo>
                      <a:pt x="480966" y="28801"/>
                    </a:lnTo>
                    <a:lnTo>
                      <a:pt x="530089" y="7670"/>
                    </a:lnTo>
                    <a:lnTo>
                      <a:pt x="564172" y="42883"/>
                    </a:lnTo>
                    <a:lnTo>
                      <a:pt x="617741" y="30345"/>
                    </a:lnTo>
                    <a:lnTo>
                      <a:pt x="641882" y="70430"/>
                    </a:lnTo>
                    <a:lnTo>
                      <a:pt x="697555" y="67034"/>
                    </a:lnTo>
                    <a:lnTo>
                      <a:pt x="710703" y="110240"/>
                    </a:lnTo>
                    <a:lnTo>
                      <a:pt x="766045" y="116134"/>
                    </a:lnTo>
                    <a:lnTo>
                      <a:pt x="767622" y="160572"/>
                    </a:lnTo>
                    <a:lnTo>
                      <a:pt x="820217" y="175498"/>
                    </a:lnTo>
                    <a:lnTo>
                      <a:pt x="810155" y="219226"/>
                    </a:lnTo>
                    <a:lnTo>
                      <a:pt x="857702" y="242533"/>
                    </a:lnTo>
                    <a:lnTo>
                      <a:pt x="836442" y="283639"/>
                    </a:lnTo>
                    <a:lnTo>
                      <a:pt x="876864" y="314307"/>
                    </a:lnTo>
                    <a:lnTo>
                      <a:pt x="845334" y="350996"/>
                    </a:lnTo>
                    <a:lnTo>
                      <a:pt x="876864" y="387685"/>
                    </a:lnTo>
                    <a:lnTo>
                      <a:pt x="836442" y="418353"/>
                    </a:lnTo>
                    <a:lnTo>
                      <a:pt x="857702" y="459459"/>
                    </a:lnTo>
                    <a:lnTo>
                      <a:pt x="810155" y="482767"/>
                    </a:lnTo>
                    <a:lnTo>
                      <a:pt x="820217" y="526494"/>
                    </a:lnTo>
                    <a:lnTo>
                      <a:pt x="767622" y="541420"/>
                    </a:lnTo>
                    <a:lnTo>
                      <a:pt x="766045" y="585859"/>
                    </a:lnTo>
                    <a:lnTo>
                      <a:pt x="710703" y="591752"/>
                    </a:lnTo>
                    <a:lnTo>
                      <a:pt x="697555" y="634957"/>
                    </a:lnTo>
                    <a:lnTo>
                      <a:pt x="641882" y="631561"/>
                    </a:lnTo>
                    <a:lnTo>
                      <a:pt x="617741" y="671647"/>
                    </a:lnTo>
                    <a:lnTo>
                      <a:pt x="564172" y="659109"/>
                    </a:lnTo>
                    <a:lnTo>
                      <a:pt x="530089" y="694322"/>
                    </a:lnTo>
                    <a:lnTo>
                      <a:pt x="480966" y="673191"/>
                    </a:lnTo>
                    <a:lnTo>
                      <a:pt x="438432" y="701992"/>
                    </a:lnTo>
                    <a:lnTo>
                      <a:pt x="395899" y="673191"/>
                    </a:lnTo>
                    <a:lnTo>
                      <a:pt x="346775" y="694322"/>
                    </a:lnTo>
                    <a:lnTo>
                      <a:pt x="312692" y="659109"/>
                    </a:lnTo>
                    <a:lnTo>
                      <a:pt x="259123" y="671647"/>
                    </a:lnTo>
                    <a:lnTo>
                      <a:pt x="234982" y="631561"/>
                    </a:lnTo>
                    <a:lnTo>
                      <a:pt x="179309" y="634957"/>
                    </a:lnTo>
                    <a:lnTo>
                      <a:pt x="166162" y="591752"/>
                    </a:lnTo>
                    <a:lnTo>
                      <a:pt x="110819" y="585859"/>
                    </a:lnTo>
                    <a:lnTo>
                      <a:pt x="109242" y="541420"/>
                    </a:lnTo>
                    <a:lnTo>
                      <a:pt x="56647" y="526494"/>
                    </a:lnTo>
                    <a:lnTo>
                      <a:pt x="66709" y="482767"/>
                    </a:lnTo>
                    <a:lnTo>
                      <a:pt x="19162" y="459459"/>
                    </a:lnTo>
                    <a:lnTo>
                      <a:pt x="40422" y="418353"/>
                    </a:lnTo>
                    <a:lnTo>
                      <a:pt x="0" y="387685"/>
                    </a:lnTo>
                    <a:lnTo>
                      <a:pt x="31530" y="350996"/>
                    </a:lnTo>
                    <a:lnTo>
                      <a:pt x="0" y="314307"/>
                    </a:lnTo>
                    <a:lnTo>
                      <a:pt x="40422" y="283639"/>
                    </a:lnTo>
                    <a:lnTo>
                      <a:pt x="19162" y="242533"/>
                    </a:lnTo>
                    <a:lnTo>
                      <a:pt x="66709" y="219226"/>
                    </a:lnTo>
                    <a:lnTo>
                      <a:pt x="56647" y="175498"/>
                    </a:lnTo>
                    <a:lnTo>
                      <a:pt x="109242" y="160572"/>
                    </a:lnTo>
                    <a:lnTo>
                      <a:pt x="110819" y="116134"/>
                    </a:lnTo>
                    <a:lnTo>
                      <a:pt x="166162" y="110240"/>
                    </a:lnTo>
                    <a:lnTo>
                      <a:pt x="179309" y="67034"/>
                    </a:lnTo>
                    <a:lnTo>
                      <a:pt x="234982" y="70430"/>
                    </a:lnTo>
                    <a:lnTo>
                      <a:pt x="259123" y="30345"/>
                    </a:lnTo>
                    <a:lnTo>
                      <a:pt x="312692" y="42883"/>
                    </a:lnTo>
                    <a:lnTo>
                      <a:pt x="346775" y="7670"/>
                    </a:lnTo>
                    <a:lnTo>
                      <a:pt x="395899" y="28801"/>
                    </a:lnTo>
                    <a:lnTo>
                      <a:pt x="438432" y="0"/>
                    </a:lnTo>
                    <a:close/>
                  </a:path>
                </a:pathLst>
              </a:custGeom>
              <a:solidFill>
                <a:srgbClr val="FFFFFF"/>
              </a:solidFill>
              <a:ln cap="sq" cmpd="sng" w="38100">
                <a:solidFill>
                  <a:srgbClr val="FF00CE"/>
                </a:solidFill>
                <a:prstDash val="solid"/>
                <a:miter lim="8000"/>
                <a:headEnd len="sm" w="sm" type="none"/>
                <a:tailEnd len="sm" w="sm" type="none"/>
              </a:ln>
            </p:spPr>
          </p:sp>
          <p:sp>
            <p:nvSpPr>
              <p:cNvPr id="382" name="Google Shape;382;p21"/>
              <p:cNvSpPr txBox="1"/>
              <p:nvPr/>
            </p:nvSpPr>
            <p:spPr>
              <a:xfrm>
                <a:off x="164412" y="93524"/>
                <a:ext cx="548040" cy="476845"/>
              </a:xfrm>
              <a:prstGeom prst="rect">
                <a:avLst/>
              </a:prstGeom>
              <a:noFill/>
              <a:ln>
                <a:noFill/>
              </a:ln>
            </p:spPr>
            <p:txBody>
              <a:bodyPr anchorCtr="0" anchor="ctr" bIns="32975" lIns="32975" spcFirstLastPara="1" rIns="32975" wrap="square" tIns="3297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3" name="Google Shape;383;p21"/>
            <p:cNvSpPr txBox="1"/>
            <p:nvPr/>
          </p:nvSpPr>
          <p:spPr>
            <a:xfrm rot="666068">
              <a:off x="461574" y="839335"/>
              <a:ext cx="2056294" cy="826761"/>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US" sz="1818" u="none" cap="none" strike="noStrike">
                  <a:solidFill>
                    <a:srgbClr val="FF00CE"/>
                  </a:solidFill>
                  <a:latin typeface="Press Start 2P"/>
                  <a:ea typeface="Press Start 2P"/>
                  <a:cs typeface="Press Start 2P"/>
                  <a:sym typeface="Press Start 2P"/>
                </a:rPr>
                <a:t>SO FETCH!</a:t>
              </a:r>
              <a:endParaRPr/>
            </a:p>
          </p:txBody>
        </p:sp>
      </p:grpSp>
      <p:sp>
        <p:nvSpPr>
          <p:cNvPr id="384" name="Google Shape;384;p21"/>
          <p:cNvSpPr/>
          <p:nvPr/>
        </p:nvSpPr>
        <p:spPr>
          <a:xfrm>
            <a:off x="9501653" y="1708990"/>
            <a:ext cx="2342795" cy="2057400"/>
          </a:xfrm>
          <a:custGeom>
            <a:rect b="b" l="l" r="r" t="t"/>
            <a:pathLst>
              <a:path extrusionOk="0" h="2057400" w="2342795">
                <a:moveTo>
                  <a:pt x="0" y="0"/>
                </a:moveTo>
                <a:lnTo>
                  <a:pt x="2342795" y="0"/>
                </a:lnTo>
                <a:lnTo>
                  <a:pt x="2342795" y="2057400"/>
                </a:lnTo>
                <a:lnTo>
                  <a:pt x="0" y="2057400"/>
                </a:lnTo>
                <a:lnTo>
                  <a:pt x="0" y="0"/>
                </a:lnTo>
                <a:close/>
              </a:path>
            </a:pathLst>
          </a:custGeom>
          <a:blipFill rotWithShape="1">
            <a:blip r:embed="rId6">
              <a:alphaModFix/>
            </a:blip>
            <a:stretch>
              <a:fillRect b="0" l="0" r="0" t="0"/>
            </a:stretch>
          </a:blipFill>
          <a:ln>
            <a:noFill/>
          </a:ln>
        </p:spPr>
      </p:sp>
      <p:sp>
        <p:nvSpPr>
          <p:cNvPr id="385" name="Google Shape;385;p21"/>
          <p:cNvSpPr/>
          <p:nvPr/>
        </p:nvSpPr>
        <p:spPr>
          <a:xfrm rot="851185">
            <a:off x="15283760" y="2839161"/>
            <a:ext cx="2340629" cy="2064009"/>
          </a:xfrm>
          <a:custGeom>
            <a:rect b="b" l="l" r="r" t="t"/>
            <a:pathLst>
              <a:path extrusionOk="0" h="2064009" w="2340629">
                <a:moveTo>
                  <a:pt x="0" y="0"/>
                </a:moveTo>
                <a:lnTo>
                  <a:pt x="2340629" y="0"/>
                </a:lnTo>
                <a:lnTo>
                  <a:pt x="2340629" y="2064009"/>
                </a:lnTo>
                <a:lnTo>
                  <a:pt x="0" y="2064009"/>
                </a:lnTo>
                <a:lnTo>
                  <a:pt x="0" y="0"/>
                </a:lnTo>
                <a:close/>
              </a:path>
            </a:pathLst>
          </a:custGeom>
          <a:blipFill rotWithShape="1">
            <a:blip r:embed="rId7">
              <a:alphaModFix/>
            </a:blip>
            <a:stretch>
              <a:fillRect b="0" l="0" r="0" t="0"/>
            </a:stretch>
          </a:blipFill>
          <a:ln>
            <a:noFill/>
          </a:ln>
        </p:spPr>
      </p:sp>
      <p:sp>
        <p:nvSpPr>
          <p:cNvPr id="386" name="Google Shape;386;p21"/>
          <p:cNvSpPr/>
          <p:nvPr/>
        </p:nvSpPr>
        <p:spPr>
          <a:xfrm rot="1342852">
            <a:off x="275478" y="6322557"/>
            <a:ext cx="1403269" cy="1565513"/>
          </a:xfrm>
          <a:custGeom>
            <a:rect b="b" l="l" r="r" t="t"/>
            <a:pathLst>
              <a:path extrusionOk="0" h="1565513" w="1403269">
                <a:moveTo>
                  <a:pt x="0" y="0"/>
                </a:moveTo>
                <a:lnTo>
                  <a:pt x="1403269" y="0"/>
                </a:lnTo>
                <a:lnTo>
                  <a:pt x="1403269" y="1565513"/>
                </a:lnTo>
                <a:lnTo>
                  <a:pt x="0" y="1565513"/>
                </a:lnTo>
                <a:lnTo>
                  <a:pt x="0" y="0"/>
                </a:lnTo>
                <a:close/>
              </a:path>
            </a:pathLst>
          </a:custGeom>
          <a:blipFill rotWithShape="1">
            <a:blip r:embed="rId8">
              <a:alphaModFix/>
            </a:blip>
            <a:stretch>
              <a:fillRect b="0" l="0" r="0" t="0"/>
            </a:stretch>
          </a:blipFill>
          <a:ln>
            <a:noFill/>
          </a:ln>
        </p:spPr>
      </p:sp>
      <p:pic>
        <p:nvPicPr>
          <p:cNvPr id="387" name="Google Shape;387;p21"/>
          <p:cNvPicPr preferRelativeResize="0"/>
          <p:nvPr/>
        </p:nvPicPr>
        <p:blipFill>
          <a:blip r:embed="rId9">
            <a:alphaModFix/>
          </a:blip>
          <a:stretch>
            <a:fillRect/>
          </a:stretch>
        </p:blipFill>
        <p:spPr>
          <a:xfrm flipH="1">
            <a:off x="9118574" y="5859295"/>
            <a:ext cx="1724893" cy="1438500"/>
          </a:xfrm>
          <a:prstGeom prst="rect">
            <a:avLst/>
          </a:prstGeom>
          <a:noFill/>
          <a:ln>
            <a:noFill/>
          </a:ln>
        </p:spPr>
      </p:pic>
      <p:sp>
        <p:nvSpPr>
          <p:cNvPr id="388" name="Google Shape;388;p21"/>
          <p:cNvSpPr txBox="1"/>
          <p:nvPr/>
        </p:nvSpPr>
        <p:spPr>
          <a:xfrm>
            <a:off x="1028700" y="847725"/>
            <a:ext cx="8319000" cy="3250500"/>
          </a:xfrm>
          <a:prstGeom prst="rect">
            <a:avLst/>
          </a:prstGeom>
          <a:noFill/>
          <a:ln>
            <a:noFill/>
          </a:ln>
          <a:effectLst>
            <a:outerShdw rotWithShape="0" algn="bl" dir="4800000" dist="133350">
              <a:srgbClr val="FF00CE"/>
            </a:outerShdw>
          </a:effectLst>
        </p:spPr>
        <p:txBody>
          <a:bodyPr anchorCtr="0" anchor="t" bIns="0" lIns="0" spcFirstLastPara="1" rIns="0" wrap="square" tIns="0">
            <a:spAutoFit/>
          </a:bodyPr>
          <a:lstStyle/>
          <a:p>
            <a:pPr indent="0" lvl="0" marL="0" marR="0" rtl="0" algn="l">
              <a:lnSpc>
                <a:spcPct val="140004"/>
              </a:lnSpc>
              <a:spcBef>
                <a:spcPts val="0"/>
              </a:spcBef>
              <a:spcAft>
                <a:spcPts val="0"/>
              </a:spcAft>
              <a:buNone/>
            </a:pPr>
            <a:r>
              <a:rPr b="0" i="0" lang="en-US" sz="8799" u="none" cap="none" strike="noStrike">
                <a:solidFill>
                  <a:srgbClr val="FFFBFF"/>
                </a:solidFill>
                <a:latin typeface="Press Start 2P"/>
                <a:ea typeface="Press Start 2P"/>
                <a:cs typeface="Press Start 2P"/>
                <a:sym typeface="Press Start 2P"/>
              </a:rPr>
              <a:t>Fashion Tips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02B6C"/>
            </a:gs>
            <a:gs pos="50000">
              <a:srgbClr val="FFC1C8"/>
            </a:gs>
            <a:gs pos="100000">
              <a:srgbClr val="FFE1C1"/>
            </a:gs>
          </a:gsLst>
          <a:path path="circle">
            <a:fillToRect b="100%" r="100%"/>
          </a:path>
          <a:tileRect l="-100%" t="-100%"/>
        </a:gradFill>
      </p:bgPr>
    </p:bg>
    <p:spTree>
      <p:nvGrpSpPr>
        <p:cNvPr id="392" name="Shape 392"/>
        <p:cNvGrpSpPr/>
        <p:nvPr/>
      </p:nvGrpSpPr>
      <p:grpSpPr>
        <a:xfrm>
          <a:off x="0" y="0"/>
          <a:ext cx="0" cy="0"/>
          <a:chOff x="0" y="0"/>
          <a:chExt cx="0" cy="0"/>
        </a:xfrm>
      </p:grpSpPr>
      <p:pic>
        <p:nvPicPr>
          <p:cNvPr id="393" name="Google Shape;393;p22"/>
          <p:cNvPicPr preferRelativeResize="0"/>
          <p:nvPr/>
        </p:nvPicPr>
        <p:blipFill>
          <a:blip r:embed="rId3">
            <a:alphaModFix/>
          </a:blip>
          <a:stretch>
            <a:fillRect/>
          </a:stretch>
        </p:blipFill>
        <p:spPr>
          <a:xfrm>
            <a:off x="10637050" y="5529625"/>
            <a:ext cx="7650951" cy="4198776"/>
          </a:xfrm>
          <a:prstGeom prst="rect">
            <a:avLst/>
          </a:prstGeom>
          <a:noFill/>
          <a:ln cap="flat" cmpd="sng" w="76200">
            <a:solidFill>
              <a:schemeClr val="lt1"/>
            </a:solidFill>
            <a:prstDash val="solid"/>
            <a:round/>
            <a:headEnd len="sm" w="sm" type="none"/>
            <a:tailEnd len="sm" w="sm" type="none"/>
          </a:ln>
        </p:spPr>
      </p:pic>
      <p:pic>
        <p:nvPicPr>
          <p:cNvPr id="394" name="Google Shape;394;p22"/>
          <p:cNvPicPr preferRelativeResize="0"/>
          <p:nvPr/>
        </p:nvPicPr>
        <p:blipFill>
          <a:blip r:embed="rId4">
            <a:alphaModFix/>
          </a:blip>
          <a:stretch>
            <a:fillRect/>
          </a:stretch>
        </p:blipFill>
        <p:spPr>
          <a:xfrm>
            <a:off x="2" y="558600"/>
            <a:ext cx="7179775" cy="4198785"/>
          </a:xfrm>
          <a:prstGeom prst="rect">
            <a:avLst/>
          </a:prstGeom>
          <a:noFill/>
          <a:ln cap="flat" cmpd="sng" w="76200">
            <a:solidFill>
              <a:schemeClr val="lt1"/>
            </a:solidFill>
            <a:prstDash val="solid"/>
            <a:round/>
            <a:headEnd len="sm" w="sm" type="none"/>
            <a:tailEnd len="sm" w="sm" type="none"/>
          </a:ln>
        </p:spPr>
      </p:pic>
      <p:sp>
        <p:nvSpPr>
          <p:cNvPr id="395" name="Google Shape;395;p22"/>
          <p:cNvSpPr txBox="1"/>
          <p:nvPr/>
        </p:nvSpPr>
        <p:spPr>
          <a:xfrm>
            <a:off x="11726022" y="2136648"/>
            <a:ext cx="5472900" cy="25536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2100" u="none" cap="none" strike="noStrike">
                <a:solidFill>
                  <a:srgbClr val="2F222C"/>
                </a:solidFill>
                <a:latin typeface="Open Sans"/>
                <a:ea typeface="Open Sans"/>
                <a:cs typeface="Open Sans"/>
                <a:sym typeface="Open Sans"/>
              </a:rPr>
              <a:t>Lorem ipsum odor amet, consectetuer adipiscing elit. Quisque dis pretium feugiat eu amet enim inceptos. Porttitor eu purus nascetur inceptos auctor pulvinar. Maecenas dignissim dictumst at odio dictum facilisi imperdiet maximus. Natoque sapien accumsan mus proin efficitur.</a:t>
            </a:r>
            <a:endParaRPr/>
          </a:p>
        </p:txBody>
      </p:sp>
      <p:sp>
        <p:nvSpPr>
          <p:cNvPr id="396" name="Google Shape;396;p22"/>
          <p:cNvSpPr/>
          <p:nvPr/>
        </p:nvSpPr>
        <p:spPr>
          <a:xfrm rot="768196">
            <a:off x="4901370" y="7882579"/>
            <a:ext cx="4785973" cy="2271162"/>
          </a:xfrm>
          <a:custGeom>
            <a:rect b="b" l="l" r="r" t="t"/>
            <a:pathLst>
              <a:path extrusionOk="0" h="2271162" w="4785973">
                <a:moveTo>
                  <a:pt x="0" y="0"/>
                </a:moveTo>
                <a:lnTo>
                  <a:pt x="4785973" y="0"/>
                </a:lnTo>
                <a:lnTo>
                  <a:pt x="4785973" y="2271162"/>
                </a:lnTo>
                <a:lnTo>
                  <a:pt x="0" y="2271162"/>
                </a:lnTo>
                <a:lnTo>
                  <a:pt x="0" y="0"/>
                </a:lnTo>
                <a:close/>
              </a:path>
            </a:pathLst>
          </a:custGeom>
          <a:blipFill rotWithShape="1">
            <a:blip r:embed="rId5">
              <a:alphaModFix/>
            </a:blip>
            <a:stretch>
              <a:fillRect b="0" l="0" r="0" t="0"/>
            </a:stretch>
          </a:blipFill>
          <a:ln>
            <a:noFill/>
          </a:ln>
        </p:spPr>
      </p:sp>
      <p:sp>
        <p:nvSpPr>
          <p:cNvPr id="397" name="Google Shape;397;p22"/>
          <p:cNvSpPr/>
          <p:nvPr/>
        </p:nvSpPr>
        <p:spPr>
          <a:xfrm rot="-679926">
            <a:off x="688126" y="3983103"/>
            <a:ext cx="1598341" cy="1630960"/>
          </a:xfrm>
          <a:custGeom>
            <a:rect b="b" l="l" r="r" t="t"/>
            <a:pathLst>
              <a:path extrusionOk="0" h="1630960" w="1598341">
                <a:moveTo>
                  <a:pt x="0" y="0"/>
                </a:moveTo>
                <a:lnTo>
                  <a:pt x="1598341" y="0"/>
                </a:lnTo>
                <a:lnTo>
                  <a:pt x="1598341" y="1630960"/>
                </a:lnTo>
                <a:lnTo>
                  <a:pt x="0" y="1630960"/>
                </a:lnTo>
                <a:lnTo>
                  <a:pt x="0" y="0"/>
                </a:lnTo>
                <a:close/>
              </a:path>
            </a:pathLst>
          </a:custGeom>
          <a:blipFill rotWithShape="1">
            <a:blip r:embed="rId6">
              <a:alphaModFix/>
            </a:blip>
            <a:stretch>
              <a:fillRect b="0" l="0" r="0" t="0"/>
            </a:stretch>
          </a:blipFill>
          <a:ln>
            <a:noFill/>
          </a:ln>
        </p:spPr>
      </p:sp>
      <p:sp>
        <p:nvSpPr>
          <p:cNvPr id="398" name="Google Shape;398;p22"/>
          <p:cNvSpPr/>
          <p:nvPr/>
        </p:nvSpPr>
        <p:spPr>
          <a:xfrm>
            <a:off x="15370225" y="7628503"/>
            <a:ext cx="2917775" cy="1607429"/>
          </a:xfrm>
          <a:custGeom>
            <a:rect b="b" l="l" r="r" t="t"/>
            <a:pathLst>
              <a:path extrusionOk="0" h="1607429" w="2917775">
                <a:moveTo>
                  <a:pt x="0" y="0"/>
                </a:moveTo>
                <a:lnTo>
                  <a:pt x="2917775" y="0"/>
                </a:lnTo>
                <a:lnTo>
                  <a:pt x="2917775" y="1607429"/>
                </a:lnTo>
                <a:lnTo>
                  <a:pt x="0" y="1607429"/>
                </a:lnTo>
                <a:lnTo>
                  <a:pt x="0" y="0"/>
                </a:lnTo>
                <a:close/>
              </a:path>
            </a:pathLst>
          </a:custGeom>
          <a:blipFill rotWithShape="1">
            <a:blip r:embed="rId7">
              <a:alphaModFix/>
            </a:blip>
            <a:stretch>
              <a:fillRect b="0" l="0" r="0" t="0"/>
            </a:stretch>
          </a:blipFill>
          <a:ln>
            <a:noFill/>
          </a:ln>
        </p:spPr>
      </p:sp>
      <p:sp>
        <p:nvSpPr>
          <p:cNvPr id="399" name="Google Shape;399;p22"/>
          <p:cNvSpPr txBox="1"/>
          <p:nvPr/>
        </p:nvSpPr>
        <p:spPr>
          <a:xfrm>
            <a:off x="1028700" y="6282813"/>
            <a:ext cx="6261600" cy="2911800"/>
          </a:xfrm>
          <a:prstGeom prst="rect">
            <a:avLst/>
          </a:prstGeom>
          <a:noFill/>
          <a:ln>
            <a:noFill/>
          </a:ln>
          <a:effectLst>
            <a:outerShdw rotWithShape="0" algn="bl" dir="4800000" dist="133350">
              <a:srgbClr val="FF00CE"/>
            </a:outerShdw>
          </a:effectLst>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8799" u="none" cap="none" strike="noStrike">
                <a:solidFill>
                  <a:srgbClr val="FFFBFF"/>
                </a:solidFill>
                <a:latin typeface="Press Start 2P"/>
                <a:ea typeface="Press Start 2P"/>
                <a:cs typeface="Press Start 2P"/>
                <a:sym typeface="Press Start 2P"/>
              </a:rPr>
              <a:t>Stay Cute!</a:t>
            </a:r>
            <a:endParaRPr/>
          </a:p>
        </p:txBody>
      </p:sp>
      <p:grpSp>
        <p:nvGrpSpPr>
          <p:cNvPr id="400" name="Google Shape;400;p22"/>
          <p:cNvGrpSpPr/>
          <p:nvPr/>
        </p:nvGrpSpPr>
        <p:grpSpPr>
          <a:xfrm>
            <a:off x="4709218" y="888325"/>
            <a:ext cx="2229128" cy="1907123"/>
            <a:chOff x="0" y="1"/>
            <a:chExt cx="2972170" cy="2542830"/>
          </a:xfrm>
        </p:grpSpPr>
        <p:grpSp>
          <p:nvGrpSpPr>
            <p:cNvPr id="401" name="Google Shape;401;p22"/>
            <p:cNvGrpSpPr/>
            <p:nvPr/>
          </p:nvGrpSpPr>
          <p:grpSpPr>
            <a:xfrm rot="593853">
              <a:off x="162443" y="211746"/>
              <a:ext cx="2647284" cy="2119339"/>
              <a:chOff x="0" y="0"/>
              <a:chExt cx="876864" cy="701992"/>
            </a:xfrm>
          </p:grpSpPr>
          <p:sp>
            <p:nvSpPr>
              <p:cNvPr id="402" name="Google Shape;402;p22"/>
              <p:cNvSpPr/>
              <p:nvPr/>
            </p:nvSpPr>
            <p:spPr>
              <a:xfrm>
                <a:off x="0" y="0"/>
                <a:ext cx="876864" cy="701992"/>
              </a:xfrm>
              <a:custGeom>
                <a:rect b="b" l="l" r="r" t="t"/>
                <a:pathLst>
                  <a:path extrusionOk="0" h="701992" w="876864">
                    <a:moveTo>
                      <a:pt x="438432" y="0"/>
                    </a:moveTo>
                    <a:lnTo>
                      <a:pt x="480966" y="28801"/>
                    </a:lnTo>
                    <a:lnTo>
                      <a:pt x="530089" y="7670"/>
                    </a:lnTo>
                    <a:lnTo>
                      <a:pt x="564172" y="42883"/>
                    </a:lnTo>
                    <a:lnTo>
                      <a:pt x="617741" y="30345"/>
                    </a:lnTo>
                    <a:lnTo>
                      <a:pt x="641882" y="70430"/>
                    </a:lnTo>
                    <a:lnTo>
                      <a:pt x="697555" y="67034"/>
                    </a:lnTo>
                    <a:lnTo>
                      <a:pt x="710703" y="110240"/>
                    </a:lnTo>
                    <a:lnTo>
                      <a:pt x="766045" y="116134"/>
                    </a:lnTo>
                    <a:lnTo>
                      <a:pt x="767622" y="160572"/>
                    </a:lnTo>
                    <a:lnTo>
                      <a:pt x="820217" y="175498"/>
                    </a:lnTo>
                    <a:lnTo>
                      <a:pt x="810155" y="219226"/>
                    </a:lnTo>
                    <a:lnTo>
                      <a:pt x="857702" y="242533"/>
                    </a:lnTo>
                    <a:lnTo>
                      <a:pt x="836442" y="283639"/>
                    </a:lnTo>
                    <a:lnTo>
                      <a:pt x="876864" y="314307"/>
                    </a:lnTo>
                    <a:lnTo>
                      <a:pt x="845334" y="350996"/>
                    </a:lnTo>
                    <a:lnTo>
                      <a:pt x="876864" y="387685"/>
                    </a:lnTo>
                    <a:lnTo>
                      <a:pt x="836442" y="418353"/>
                    </a:lnTo>
                    <a:lnTo>
                      <a:pt x="857702" y="459459"/>
                    </a:lnTo>
                    <a:lnTo>
                      <a:pt x="810155" y="482767"/>
                    </a:lnTo>
                    <a:lnTo>
                      <a:pt x="820217" y="526494"/>
                    </a:lnTo>
                    <a:lnTo>
                      <a:pt x="767622" y="541420"/>
                    </a:lnTo>
                    <a:lnTo>
                      <a:pt x="766045" y="585859"/>
                    </a:lnTo>
                    <a:lnTo>
                      <a:pt x="710703" y="591752"/>
                    </a:lnTo>
                    <a:lnTo>
                      <a:pt x="697555" y="634957"/>
                    </a:lnTo>
                    <a:lnTo>
                      <a:pt x="641882" y="631561"/>
                    </a:lnTo>
                    <a:lnTo>
                      <a:pt x="617741" y="671647"/>
                    </a:lnTo>
                    <a:lnTo>
                      <a:pt x="564172" y="659109"/>
                    </a:lnTo>
                    <a:lnTo>
                      <a:pt x="530089" y="694322"/>
                    </a:lnTo>
                    <a:lnTo>
                      <a:pt x="480966" y="673191"/>
                    </a:lnTo>
                    <a:lnTo>
                      <a:pt x="438432" y="701992"/>
                    </a:lnTo>
                    <a:lnTo>
                      <a:pt x="395899" y="673191"/>
                    </a:lnTo>
                    <a:lnTo>
                      <a:pt x="346775" y="694322"/>
                    </a:lnTo>
                    <a:lnTo>
                      <a:pt x="312692" y="659109"/>
                    </a:lnTo>
                    <a:lnTo>
                      <a:pt x="259123" y="671647"/>
                    </a:lnTo>
                    <a:lnTo>
                      <a:pt x="234982" y="631561"/>
                    </a:lnTo>
                    <a:lnTo>
                      <a:pt x="179309" y="634957"/>
                    </a:lnTo>
                    <a:lnTo>
                      <a:pt x="166162" y="591752"/>
                    </a:lnTo>
                    <a:lnTo>
                      <a:pt x="110819" y="585859"/>
                    </a:lnTo>
                    <a:lnTo>
                      <a:pt x="109242" y="541420"/>
                    </a:lnTo>
                    <a:lnTo>
                      <a:pt x="56647" y="526494"/>
                    </a:lnTo>
                    <a:lnTo>
                      <a:pt x="66709" y="482767"/>
                    </a:lnTo>
                    <a:lnTo>
                      <a:pt x="19162" y="459459"/>
                    </a:lnTo>
                    <a:lnTo>
                      <a:pt x="40422" y="418353"/>
                    </a:lnTo>
                    <a:lnTo>
                      <a:pt x="0" y="387685"/>
                    </a:lnTo>
                    <a:lnTo>
                      <a:pt x="31530" y="350996"/>
                    </a:lnTo>
                    <a:lnTo>
                      <a:pt x="0" y="314307"/>
                    </a:lnTo>
                    <a:lnTo>
                      <a:pt x="40422" y="283639"/>
                    </a:lnTo>
                    <a:lnTo>
                      <a:pt x="19162" y="242533"/>
                    </a:lnTo>
                    <a:lnTo>
                      <a:pt x="66709" y="219226"/>
                    </a:lnTo>
                    <a:lnTo>
                      <a:pt x="56647" y="175498"/>
                    </a:lnTo>
                    <a:lnTo>
                      <a:pt x="109242" y="160572"/>
                    </a:lnTo>
                    <a:lnTo>
                      <a:pt x="110819" y="116134"/>
                    </a:lnTo>
                    <a:lnTo>
                      <a:pt x="166162" y="110240"/>
                    </a:lnTo>
                    <a:lnTo>
                      <a:pt x="179309" y="67034"/>
                    </a:lnTo>
                    <a:lnTo>
                      <a:pt x="234982" y="70430"/>
                    </a:lnTo>
                    <a:lnTo>
                      <a:pt x="259123" y="30345"/>
                    </a:lnTo>
                    <a:lnTo>
                      <a:pt x="312692" y="42883"/>
                    </a:lnTo>
                    <a:lnTo>
                      <a:pt x="346775" y="7670"/>
                    </a:lnTo>
                    <a:lnTo>
                      <a:pt x="395899" y="28801"/>
                    </a:lnTo>
                    <a:lnTo>
                      <a:pt x="438432" y="0"/>
                    </a:lnTo>
                    <a:close/>
                  </a:path>
                </a:pathLst>
              </a:custGeom>
              <a:solidFill>
                <a:srgbClr val="FFFFFF"/>
              </a:solidFill>
              <a:ln cap="sq" cmpd="sng" w="38100">
                <a:solidFill>
                  <a:srgbClr val="FF00CE"/>
                </a:solidFill>
                <a:prstDash val="solid"/>
                <a:miter lim="8000"/>
                <a:headEnd len="sm" w="sm" type="none"/>
                <a:tailEnd len="sm" w="sm" type="none"/>
              </a:ln>
            </p:spPr>
          </p:sp>
          <p:sp>
            <p:nvSpPr>
              <p:cNvPr id="403" name="Google Shape;403;p22"/>
              <p:cNvSpPr txBox="1"/>
              <p:nvPr/>
            </p:nvSpPr>
            <p:spPr>
              <a:xfrm>
                <a:off x="164412" y="93524"/>
                <a:ext cx="548040" cy="476845"/>
              </a:xfrm>
              <a:prstGeom prst="rect">
                <a:avLst/>
              </a:prstGeom>
              <a:noFill/>
              <a:ln>
                <a:noFill/>
              </a:ln>
            </p:spPr>
            <p:txBody>
              <a:bodyPr anchorCtr="0" anchor="ctr" bIns="32975" lIns="32975" spcFirstLastPara="1" rIns="32975" wrap="square" tIns="3297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4" name="Google Shape;404;p22"/>
            <p:cNvSpPr txBox="1"/>
            <p:nvPr/>
          </p:nvSpPr>
          <p:spPr>
            <a:xfrm rot="666068">
              <a:off x="482396" y="1051895"/>
              <a:ext cx="2056294" cy="401640"/>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US" sz="1818" u="none" cap="none" strike="noStrike">
                  <a:solidFill>
                    <a:srgbClr val="FF00CE"/>
                  </a:solidFill>
                  <a:latin typeface="Press Start 2P"/>
                  <a:ea typeface="Press Start 2P"/>
                  <a:cs typeface="Press Start 2P"/>
                  <a:sym typeface="Press Start 2P"/>
                </a:rPr>
                <a:t>GORG!</a:t>
              </a:r>
              <a:endParaRPr/>
            </a:p>
          </p:txBody>
        </p:sp>
      </p:grpSp>
      <p:pic>
        <p:nvPicPr>
          <p:cNvPr id="405" name="Google Shape;405;p22"/>
          <p:cNvPicPr preferRelativeResize="0"/>
          <p:nvPr/>
        </p:nvPicPr>
        <p:blipFill>
          <a:blip r:embed="rId8">
            <a:alphaModFix/>
          </a:blip>
          <a:stretch>
            <a:fillRect/>
          </a:stretch>
        </p:blipFill>
        <p:spPr>
          <a:xfrm>
            <a:off x="11726025" y="-459698"/>
            <a:ext cx="2917774" cy="2229374"/>
          </a:xfrm>
          <a:prstGeom prst="rect">
            <a:avLst/>
          </a:prstGeom>
          <a:noFill/>
          <a:ln>
            <a:noFill/>
          </a:ln>
        </p:spPr>
      </p:pic>
      <p:pic>
        <p:nvPicPr>
          <p:cNvPr id="406" name="Google Shape;406;p22"/>
          <p:cNvPicPr preferRelativeResize="0"/>
          <p:nvPr/>
        </p:nvPicPr>
        <p:blipFill rotWithShape="1">
          <a:blip r:embed="rId9">
            <a:alphaModFix/>
          </a:blip>
          <a:srcRect b="2972" l="2972" r="2972" t="2972"/>
          <a:stretch/>
        </p:blipFill>
        <p:spPr>
          <a:xfrm>
            <a:off x="6357675" y="2668176"/>
            <a:ext cx="5170200" cy="5182200"/>
          </a:xfrm>
          <a:prstGeom prst="ellipse">
            <a:avLst/>
          </a:prstGeom>
          <a:noFill/>
          <a:ln cap="flat" cmpd="sng" w="76200">
            <a:solidFill>
              <a:schemeClr val="lt1"/>
            </a:solidFill>
            <a:prstDash val="solid"/>
            <a:round/>
            <a:headEnd len="sm" w="sm" type="none"/>
            <a:tailEnd len="sm" w="sm" type="none"/>
          </a:ln>
        </p:spPr>
      </p:pic>
      <p:sp>
        <p:nvSpPr>
          <p:cNvPr id="407" name="Google Shape;407;p22"/>
          <p:cNvSpPr/>
          <p:nvPr/>
        </p:nvSpPr>
        <p:spPr>
          <a:xfrm rot="1084339">
            <a:off x="7470578" y="1493428"/>
            <a:ext cx="3343344" cy="2328184"/>
          </a:xfrm>
          <a:custGeom>
            <a:rect b="b" l="l" r="r" t="t"/>
            <a:pathLst>
              <a:path extrusionOk="0" h="2329815" w="3345687">
                <a:moveTo>
                  <a:pt x="0" y="0"/>
                </a:moveTo>
                <a:lnTo>
                  <a:pt x="3345687" y="0"/>
                </a:lnTo>
                <a:lnTo>
                  <a:pt x="3345687" y="2329815"/>
                </a:lnTo>
                <a:lnTo>
                  <a:pt x="0" y="2329815"/>
                </a:lnTo>
                <a:lnTo>
                  <a:pt x="0" y="0"/>
                </a:lnTo>
                <a:close/>
              </a:path>
            </a:pathLst>
          </a:custGeom>
          <a:blipFill rotWithShape="1">
            <a:blip r:embed="rId10">
              <a:alphaModFix/>
            </a:blip>
            <a:stretch>
              <a:fillRect b="0" l="0" r="0" t="0"/>
            </a:stretch>
          </a:blipFill>
          <a:ln>
            <a:noFill/>
          </a:ln>
        </p:spPr>
      </p:sp>
      <p:pic>
        <p:nvPicPr>
          <p:cNvPr id="408" name="Google Shape;408;p22"/>
          <p:cNvPicPr preferRelativeResize="0"/>
          <p:nvPr/>
        </p:nvPicPr>
        <p:blipFill>
          <a:blip r:embed="rId11">
            <a:alphaModFix/>
          </a:blip>
          <a:stretch>
            <a:fillRect/>
          </a:stretch>
        </p:blipFill>
        <p:spPr>
          <a:xfrm flipH="1">
            <a:off x="9269350" y="6714337"/>
            <a:ext cx="2456675" cy="20487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02B6C"/>
            </a:gs>
            <a:gs pos="50000">
              <a:srgbClr val="FFC1C8"/>
            </a:gs>
            <a:gs pos="100000">
              <a:srgbClr val="FFE1C1"/>
            </a:gs>
          </a:gsLst>
          <a:path path="circle">
            <a:fillToRect b="100%" r="100%"/>
          </a:path>
          <a:tileRect l="-100%" t="-100%"/>
        </a:gradFill>
      </p:bgPr>
    </p:bg>
    <p:spTree>
      <p:nvGrpSpPr>
        <p:cNvPr id="412" name="Shape 412"/>
        <p:cNvGrpSpPr/>
        <p:nvPr/>
      </p:nvGrpSpPr>
      <p:grpSpPr>
        <a:xfrm>
          <a:off x="0" y="0"/>
          <a:ext cx="0" cy="0"/>
          <a:chOff x="0" y="0"/>
          <a:chExt cx="0" cy="0"/>
        </a:xfrm>
      </p:grpSpPr>
      <p:sp>
        <p:nvSpPr>
          <p:cNvPr id="413" name="Google Shape;413;p23"/>
          <p:cNvSpPr/>
          <p:nvPr/>
        </p:nvSpPr>
        <p:spPr>
          <a:xfrm>
            <a:off x="836268" y="0"/>
            <a:ext cx="16615463" cy="10287000"/>
          </a:xfrm>
          <a:custGeom>
            <a:rect b="b" l="l" r="r" t="t"/>
            <a:pathLst>
              <a:path extrusionOk="0" h="10287000" w="16615463">
                <a:moveTo>
                  <a:pt x="0" y="0"/>
                </a:moveTo>
                <a:lnTo>
                  <a:pt x="16615464" y="0"/>
                </a:lnTo>
                <a:lnTo>
                  <a:pt x="16615464" y="10287000"/>
                </a:lnTo>
                <a:lnTo>
                  <a:pt x="0" y="10287000"/>
                </a:lnTo>
                <a:lnTo>
                  <a:pt x="0" y="0"/>
                </a:lnTo>
                <a:close/>
              </a:path>
            </a:pathLst>
          </a:custGeom>
          <a:blipFill rotWithShape="1">
            <a:blip r:embed="rId3">
              <a:alphaModFix/>
            </a:blip>
            <a:stretch>
              <a:fillRect b="-7524" l="-4514" r="-1553" t="-9693"/>
            </a:stretch>
          </a:blipFill>
          <a:ln>
            <a:noFill/>
          </a:ln>
        </p:spPr>
      </p:sp>
      <p:grpSp>
        <p:nvGrpSpPr>
          <p:cNvPr id="414" name="Google Shape;414;p23"/>
          <p:cNvGrpSpPr/>
          <p:nvPr/>
        </p:nvGrpSpPr>
        <p:grpSpPr>
          <a:xfrm>
            <a:off x="346971" y="3148847"/>
            <a:ext cx="5255401" cy="3424505"/>
            <a:chOff x="0" y="0"/>
            <a:chExt cx="720370" cy="469405"/>
          </a:xfrm>
        </p:grpSpPr>
        <p:sp>
          <p:nvSpPr>
            <p:cNvPr id="415" name="Google Shape;415;p23"/>
            <p:cNvSpPr/>
            <p:nvPr/>
          </p:nvSpPr>
          <p:spPr>
            <a:xfrm>
              <a:off x="0" y="0"/>
              <a:ext cx="720370" cy="469405"/>
            </a:xfrm>
            <a:custGeom>
              <a:rect b="b" l="l" r="r" t="t"/>
              <a:pathLst>
                <a:path extrusionOk="0" h="469405" w="720370">
                  <a:moveTo>
                    <a:pt x="360185" y="0"/>
                  </a:moveTo>
                  <a:lnTo>
                    <a:pt x="395127" y="19259"/>
                  </a:lnTo>
                  <a:lnTo>
                    <a:pt x="435484" y="5129"/>
                  </a:lnTo>
                  <a:lnTo>
                    <a:pt x="463484" y="28675"/>
                  </a:lnTo>
                  <a:lnTo>
                    <a:pt x="507493" y="20291"/>
                  </a:lnTo>
                  <a:lnTo>
                    <a:pt x="527325" y="47095"/>
                  </a:lnTo>
                  <a:lnTo>
                    <a:pt x="573062" y="44824"/>
                  </a:lnTo>
                  <a:lnTo>
                    <a:pt x="583863" y="73715"/>
                  </a:lnTo>
                  <a:lnTo>
                    <a:pt x="629328" y="77656"/>
                  </a:lnTo>
                  <a:lnTo>
                    <a:pt x="630624" y="107370"/>
                  </a:lnTo>
                  <a:lnTo>
                    <a:pt x="673833" y="117351"/>
                  </a:lnTo>
                  <a:lnTo>
                    <a:pt x="665566" y="146591"/>
                  </a:lnTo>
                  <a:lnTo>
                    <a:pt x="704627" y="162176"/>
                  </a:lnTo>
                  <a:lnTo>
                    <a:pt x="687162" y="189662"/>
                  </a:lnTo>
                  <a:lnTo>
                    <a:pt x="720370" y="210169"/>
                  </a:lnTo>
                  <a:lnTo>
                    <a:pt x="694467" y="234702"/>
                  </a:lnTo>
                  <a:lnTo>
                    <a:pt x="720370" y="259235"/>
                  </a:lnTo>
                  <a:lnTo>
                    <a:pt x="687162" y="279742"/>
                  </a:lnTo>
                  <a:lnTo>
                    <a:pt x="704627" y="307229"/>
                  </a:lnTo>
                  <a:lnTo>
                    <a:pt x="665566" y="322814"/>
                  </a:lnTo>
                  <a:lnTo>
                    <a:pt x="673833" y="352053"/>
                  </a:lnTo>
                  <a:lnTo>
                    <a:pt x="630624" y="362034"/>
                  </a:lnTo>
                  <a:lnTo>
                    <a:pt x="629328" y="391749"/>
                  </a:lnTo>
                  <a:lnTo>
                    <a:pt x="583863" y="395690"/>
                  </a:lnTo>
                  <a:lnTo>
                    <a:pt x="573062" y="424580"/>
                  </a:lnTo>
                  <a:lnTo>
                    <a:pt x="527325" y="422309"/>
                  </a:lnTo>
                  <a:lnTo>
                    <a:pt x="507493" y="449114"/>
                  </a:lnTo>
                  <a:lnTo>
                    <a:pt x="463484" y="440730"/>
                  </a:lnTo>
                  <a:lnTo>
                    <a:pt x="435484" y="464276"/>
                  </a:lnTo>
                  <a:lnTo>
                    <a:pt x="395127" y="450146"/>
                  </a:lnTo>
                  <a:lnTo>
                    <a:pt x="360185" y="469405"/>
                  </a:lnTo>
                  <a:lnTo>
                    <a:pt x="325242" y="450146"/>
                  </a:lnTo>
                  <a:lnTo>
                    <a:pt x="284886" y="464276"/>
                  </a:lnTo>
                  <a:lnTo>
                    <a:pt x="256886" y="440730"/>
                  </a:lnTo>
                  <a:lnTo>
                    <a:pt x="212877" y="449114"/>
                  </a:lnTo>
                  <a:lnTo>
                    <a:pt x="193044" y="422309"/>
                  </a:lnTo>
                  <a:lnTo>
                    <a:pt x="147308" y="424580"/>
                  </a:lnTo>
                  <a:lnTo>
                    <a:pt x="136507" y="395690"/>
                  </a:lnTo>
                  <a:lnTo>
                    <a:pt x="91041" y="391749"/>
                  </a:lnTo>
                  <a:lnTo>
                    <a:pt x="89745" y="362034"/>
                  </a:lnTo>
                  <a:lnTo>
                    <a:pt x="46537" y="352053"/>
                  </a:lnTo>
                  <a:lnTo>
                    <a:pt x="54803" y="322814"/>
                  </a:lnTo>
                  <a:lnTo>
                    <a:pt x="15742" y="307229"/>
                  </a:lnTo>
                  <a:lnTo>
                    <a:pt x="33208" y="279742"/>
                  </a:lnTo>
                  <a:lnTo>
                    <a:pt x="0" y="259235"/>
                  </a:lnTo>
                  <a:lnTo>
                    <a:pt x="25903" y="234702"/>
                  </a:lnTo>
                  <a:lnTo>
                    <a:pt x="0" y="210169"/>
                  </a:lnTo>
                  <a:lnTo>
                    <a:pt x="33208" y="189662"/>
                  </a:lnTo>
                  <a:lnTo>
                    <a:pt x="15742" y="162176"/>
                  </a:lnTo>
                  <a:lnTo>
                    <a:pt x="54803" y="146591"/>
                  </a:lnTo>
                  <a:lnTo>
                    <a:pt x="46537" y="117351"/>
                  </a:lnTo>
                  <a:lnTo>
                    <a:pt x="89745" y="107370"/>
                  </a:lnTo>
                  <a:lnTo>
                    <a:pt x="91041" y="77656"/>
                  </a:lnTo>
                  <a:lnTo>
                    <a:pt x="136507" y="73715"/>
                  </a:lnTo>
                  <a:lnTo>
                    <a:pt x="147308" y="44824"/>
                  </a:lnTo>
                  <a:lnTo>
                    <a:pt x="193044" y="47095"/>
                  </a:lnTo>
                  <a:lnTo>
                    <a:pt x="212877" y="20291"/>
                  </a:lnTo>
                  <a:lnTo>
                    <a:pt x="256886" y="28675"/>
                  </a:lnTo>
                  <a:lnTo>
                    <a:pt x="284886" y="5129"/>
                  </a:lnTo>
                  <a:lnTo>
                    <a:pt x="325242" y="19259"/>
                  </a:lnTo>
                  <a:lnTo>
                    <a:pt x="360185" y="0"/>
                  </a:lnTo>
                  <a:close/>
                </a:path>
              </a:pathLst>
            </a:custGeom>
            <a:solidFill>
              <a:srgbClr val="FFFFFF"/>
            </a:solidFill>
            <a:ln cap="sq" cmpd="sng" w="38100">
              <a:solidFill>
                <a:srgbClr val="FF00CE"/>
              </a:solidFill>
              <a:prstDash val="solid"/>
              <a:miter lim="8000"/>
              <a:headEnd len="sm" w="sm" type="none"/>
              <a:tailEnd len="sm" w="sm" type="none"/>
            </a:ln>
          </p:spPr>
        </p:sp>
        <p:sp>
          <p:nvSpPr>
            <p:cNvPr id="416" name="Google Shape;416;p23"/>
            <p:cNvSpPr txBox="1"/>
            <p:nvPr/>
          </p:nvSpPr>
          <p:spPr>
            <a:xfrm>
              <a:off x="135069" y="49913"/>
              <a:ext cx="450231" cy="331478"/>
            </a:xfrm>
            <a:prstGeom prst="rect">
              <a:avLst/>
            </a:prstGeom>
            <a:noFill/>
            <a:ln>
              <a:noFill/>
            </a:ln>
          </p:spPr>
          <p:txBody>
            <a:bodyPr anchorCtr="0" anchor="ctr" bIns="32975" lIns="32975" spcFirstLastPara="1" rIns="32975" wrap="square" tIns="3297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7" name="Google Shape;417;p23"/>
          <p:cNvSpPr txBox="1"/>
          <p:nvPr/>
        </p:nvSpPr>
        <p:spPr>
          <a:xfrm>
            <a:off x="1133850" y="4304839"/>
            <a:ext cx="3681600" cy="738900"/>
          </a:xfrm>
          <a:prstGeom prst="rect">
            <a:avLst/>
          </a:prstGeom>
          <a:noFill/>
          <a:ln>
            <a:noFill/>
          </a:ln>
        </p:spPr>
        <p:txBody>
          <a:bodyPr anchorCtr="0" anchor="t" bIns="0" lIns="0" spcFirstLastPara="1" rIns="0" wrap="square" tIns="0">
            <a:spAutoFit/>
          </a:bodyPr>
          <a:lstStyle/>
          <a:p>
            <a:pPr indent="0" lvl="0" marL="0" marR="0" rtl="0" algn="ctr">
              <a:lnSpc>
                <a:spcPct val="139979"/>
              </a:lnSpc>
              <a:spcBef>
                <a:spcPts val="0"/>
              </a:spcBef>
              <a:spcAft>
                <a:spcPts val="0"/>
              </a:spcAft>
              <a:buNone/>
            </a:pPr>
            <a:r>
              <a:rPr b="0" i="0" lang="en-US" sz="4800" u="none" cap="none" strike="noStrike">
                <a:solidFill>
                  <a:srgbClr val="FF00CE"/>
                </a:solidFill>
                <a:latin typeface="Press Start 2P"/>
                <a:ea typeface="Press Start 2P"/>
                <a:cs typeface="Press Start 2P"/>
                <a:sym typeface="Press Start 2P"/>
              </a:rPr>
              <a:t>100</a:t>
            </a:r>
            <a:endParaRPr/>
          </a:p>
        </p:txBody>
      </p:sp>
      <p:sp>
        <p:nvSpPr>
          <p:cNvPr id="418" name="Google Shape;418;p23"/>
          <p:cNvSpPr txBox="1"/>
          <p:nvPr/>
        </p:nvSpPr>
        <p:spPr>
          <a:xfrm>
            <a:off x="1062978" y="5023501"/>
            <a:ext cx="3823500" cy="5541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1" i="0" lang="en-US" sz="3600" u="none" cap="none" strike="noStrike">
                <a:solidFill>
                  <a:srgbClr val="2F222C"/>
                </a:solidFill>
                <a:latin typeface="Open Sans"/>
                <a:ea typeface="Open Sans"/>
                <a:cs typeface="Open Sans"/>
                <a:sym typeface="Open Sans"/>
              </a:rPr>
              <a:t>Point 01</a:t>
            </a:r>
            <a:endParaRPr/>
          </a:p>
        </p:txBody>
      </p:sp>
      <p:grpSp>
        <p:nvGrpSpPr>
          <p:cNvPr id="419" name="Google Shape;419;p23"/>
          <p:cNvGrpSpPr/>
          <p:nvPr/>
        </p:nvGrpSpPr>
        <p:grpSpPr>
          <a:xfrm>
            <a:off x="6316392" y="6520905"/>
            <a:ext cx="5255401" cy="3424505"/>
            <a:chOff x="0" y="0"/>
            <a:chExt cx="720370" cy="469405"/>
          </a:xfrm>
        </p:grpSpPr>
        <p:sp>
          <p:nvSpPr>
            <p:cNvPr id="420" name="Google Shape;420;p23"/>
            <p:cNvSpPr/>
            <p:nvPr/>
          </p:nvSpPr>
          <p:spPr>
            <a:xfrm>
              <a:off x="0" y="0"/>
              <a:ext cx="720370" cy="469405"/>
            </a:xfrm>
            <a:custGeom>
              <a:rect b="b" l="l" r="r" t="t"/>
              <a:pathLst>
                <a:path extrusionOk="0" h="469405" w="720370">
                  <a:moveTo>
                    <a:pt x="360185" y="0"/>
                  </a:moveTo>
                  <a:lnTo>
                    <a:pt x="395127" y="19259"/>
                  </a:lnTo>
                  <a:lnTo>
                    <a:pt x="435484" y="5129"/>
                  </a:lnTo>
                  <a:lnTo>
                    <a:pt x="463484" y="28675"/>
                  </a:lnTo>
                  <a:lnTo>
                    <a:pt x="507493" y="20291"/>
                  </a:lnTo>
                  <a:lnTo>
                    <a:pt x="527325" y="47095"/>
                  </a:lnTo>
                  <a:lnTo>
                    <a:pt x="573062" y="44824"/>
                  </a:lnTo>
                  <a:lnTo>
                    <a:pt x="583863" y="73715"/>
                  </a:lnTo>
                  <a:lnTo>
                    <a:pt x="629328" y="77656"/>
                  </a:lnTo>
                  <a:lnTo>
                    <a:pt x="630624" y="107370"/>
                  </a:lnTo>
                  <a:lnTo>
                    <a:pt x="673833" y="117351"/>
                  </a:lnTo>
                  <a:lnTo>
                    <a:pt x="665566" y="146591"/>
                  </a:lnTo>
                  <a:lnTo>
                    <a:pt x="704627" y="162176"/>
                  </a:lnTo>
                  <a:lnTo>
                    <a:pt x="687162" y="189662"/>
                  </a:lnTo>
                  <a:lnTo>
                    <a:pt x="720370" y="210169"/>
                  </a:lnTo>
                  <a:lnTo>
                    <a:pt x="694467" y="234702"/>
                  </a:lnTo>
                  <a:lnTo>
                    <a:pt x="720370" y="259235"/>
                  </a:lnTo>
                  <a:lnTo>
                    <a:pt x="687162" y="279742"/>
                  </a:lnTo>
                  <a:lnTo>
                    <a:pt x="704627" y="307229"/>
                  </a:lnTo>
                  <a:lnTo>
                    <a:pt x="665566" y="322814"/>
                  </a:lnTo>
                  <a:lnTo>
                    <a:pt x="673833" y="352053"/>
                  </a:lnTo>
                  <a:lnTo>
                    <a:pt x="630624" y="362034"/>
                  </a:lnTo>
                  <a:lnTo>
                    <a:pt x="629328" y="391749"/>
                  </a:lnTo>
                  <a:lnTo>
                    <a:pt x="583863" y="395690"/>
                  </a:lnTo>
                  <a:lnTo>
                    <a:pt x="573062" y="424580"/>
                  </a:lnTo>
                  <a:lnTo>
                    <a:pt x="527325" y="422309"/>
                  </a:lnTo>
                  <a:lnTo>
                    <a:pt x="507493" y="449114"/>
                  </a:lnTo>
                  <a:lnTo>
                    <a:pt x="463484" y="440730"/>
                  </a:lnTo>
                  <a:lnTo>
                    <a:pt x="435484" y="464276"/>
                  </a:lnTo>
                  <a:lnTo>
                    <a:pt x="395127" y="450146"/>
                  </a:lnTo>
                  <a:lnTo>
                    <a:pt x="360185" y="469405"/>
                  </a:lnTo>
                  <a:lnTo>
                    <a:pt x="325242" y="450146"/>
                  </a:lnTo>
                  <a:lnTo>
                    <a:pt x="284886" y="464276"/>
                  </a:lnTo>
                  <a:lnTo>
                    <a:pt x="256886" y="440730"/>
                  </a:lnTo>
                  <a:lnTo>
                    <a:pt x="212877" y="449114"/>
                  </a:lnTo>
                  <a:lnTo>
                    <a:pt x="193044" y="422309"/>
                  </a:lnTo>
                  <a:lnTo>
                    <a:pt x="147308" y="424580"/>
                  </a:lnTo>
                  <a:lnTo>
                    <a:pt x="136507" y="395690"/>
                  </a:lnTo>
                  <a:lnTo>
                    <a:pt x="91041" y="391749"/>
                  </a:lnTo>
                  <a:lnTo>
                    <a:pt x="89745" y="362034"/>
                  </a:lnTo>
                  <a:lnTo>
                    <a:pt x="46537" y="352053"/>
                  </a:lnTo>
                  <a:lnTo>
                    <a:pt x="54803" y="322814"/>
                  </a:lnTo>
                  <a:lnTo>
                    <a:pt x="15742" y="307229"/>
                  </a:lnTo>
                  <a:lnTo>
                    <a:pt x="33208" y="279742"/>
                  </a:lnTo>
                  <a:lnTo>
                    <a:pt x="0" y="259235"/>
                  </a:lnTo>
                  <a:lnTo>
                    <a:pt x="25903" y="234702"/>
                  </a:lnTo>
                  <a:lnTo>
                    <a:pt x="0" y="210169"/>
                  </a:lnTo>
                  <a:lnTo>
                    <a:pt x="33208" y="189662"/>
                  </a:lnTo>
                  <a:lnTo>
                    <a:pt x="15742" y="162176"/>
                  </a:lnTo>
                  <a:lnTo>
                    <a:pt x="54803" y="146591"/>
                  </a:lnTo>
                  <a:lnTo>
                    <a:pt x="46537" y="117351"/>
                  </a:lnTo>
                  <a:lnTo>
                    <a:pt x="89745" y="107370"/>
                  </a:lnTo>
                  <a:lnTo>
                    <a:pt x="91041" y="77656"/>
                  </a:lnTo>
                  <a:lnTo>
                    <a:pt x="136507" y="73715"/>
                  </a:lnTo>
                  <a:lnTo>
                    <a:pt x="147308" y="44824"/>
                  </a:lnTo>
                  <a:lnTo>
                    <a:pt x="193044" y="47095"/>
                  </a:lnTo>
                  <a:lnTo>
                    <a:pt x="212877" y="20291"/>
                  </a:lnTo>
                  <a:lnTo>
                    <a:pt x="256886" y="28675"/>
                  </a:lnTo>
                  <a:lnTo>
                    <a:pt x="284886" y="5129"/>
                  </a:lnTo>
                  <a:lnTo>
                    <a:pt x="325242" y="19259"/>
                  </a:lnTo>
                  <a:lnTo>
                    <a:pt x="360185" y="0"/>
                  </a:lnTo>
                  <a:close/>
                </a:path>
              </a:pathLst>
            </a:custGeom>
            <a:solidFill>
              <a:srgbClr val="FFFFFF"/>
            </a:solidFill>
            <a:ln cap="sq" cmpd="sng" w="38100">
              <a:solidFill>
                <a:srgbClr val="FF00CE"/>
              </a:solidFill>
              <a:prstDash val="solid"/>
              <a:miter lim="8000"/>
              <a:headEnd len="sm" w="sm" type="none"/>
              <a:tailEnd len="sm" w="sm" type="none"/>
            </a:ln>
          </p:spPr>
        </p:sp>
        <p:sp>
          <p:nvSpPr>
            <p:cNvPr id="421" name="Google Shape;421;p23"/>
            <p:cNvSpPr txBox="1"/>
            <p:nvPr/>
          </p:nvSpPr>
          <p:spPr>
            <a:xfrm>
              <a:off x="135069" y="49913"/>
              <a:ext cx="450231" cy="331478"/>
            </a:xfrm>
            <a:prstGeom prst="rect">
              <a:avLst/>
            </a:prstGeom>
            <a:noFill/>
            <a:ln>
              <a:noFill/>
            </a:ln>
          </p:spPr>
          <p:txBody>
            <a:bodyPr anchorCtr="0" anchor="ctr" bIns="32975" lIns="32975" spcFirstLastPara="1" rIns="32975" wrap="square" tIns="3297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2" name="Google Shape;422;p23"/>
          <p:cNvSpPr txBox="1"/>
          <p:nvPr/>
        </p:nvSpPr>
        <p:spPr>
          <a:xfrm>
            <a:off x="7103271" y="7676897"/>
            <a:ext cx="3681600" cy="738900"/>
          </a:xfrm>
          <a:prstGeom prst="rect">
            <a:avLst/>
          </a:prstGeom>
          <a:noFill/>
          <a:ln>
            <a:noFill/>
          </a:ln>
        </p:spPr>
        <p:txBody>
          <a:bodyPr anchorCtr="0" anchor="t" bIns="0" lIns="0" spcFirstLastPara="1" rIns="0" wrap="square" tIns="0">
            <a:spAutoFit/>
          </a:bodyPr>
          <a:lstStyle/>
          <a:p>
            <a:pPr indent="0" lvl="0" marL="0" marR="0" rtl="0" algn="ctr">
              <a:lnSpc>
                <a:spcPct val="139979"/>
              </a:lnSpc>
              <a:spcBef>
                <a:spcPts val="0"/>
              </a:spcBef>
              <a:spcAft>
                <a:spcPts val="0"/>
              </a:spcAft>
              <a:buNone/>
            </a:pPr>
            <a:r>
              <a:rPr b="0" i="0" lang="en-US" sz="4800" u="none" cap="none" strike="noStrike">
                <a:solidFill>
                  <a:srgbClr val="FF00CE"/>
                </a:solidFill>
                <a:latin typeface="Press Start 2P"/>
                <a:ea typeface="Press Start 2P"/>
                <a:cs typeface="Press Start 2P"/>
                <a:sym typeface="Press Start 2P"/>
              </a:rPr>
              <a:t>10,000</a:t>
            </a:r>
            <a:endParaRPr/>
          </a:p>
        </p:txBody>
      </p:sp>
      <p:sp>
        <p:nvSpPr>
          <p:cNvPr id="423" name="Google Shape;423;p23"/>
          <p:cNvSpPr txBox="1"/>
          <p:nvPr/>
        </p:nvSpPr>
        <p:spPr>
          <a:xfrm>
            <a:off x="7032399" y="8395559"/>
            <a:ext cx="3823500" cy="5541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1" i="0" lang="en-US" sz="3600" u="none" cap="none" strike="noStrike">
                <a:solidFill>
                  <a:srgbClr val="2F222C"/>
                </a:solidFill>
                <a:latin typeface="Open Sans"/>
                <a:ea typeface="Open Sans"/>
                <a:cs typeface="Open Sans"/>
                <a:sym typeface="Open Sans"/>
              </a:rPr>
              <a:t>Point 01</a:t>
            </a:r>
            <a:endParaRPr/>
          </a:p>
        </p:txBody>
      </p:sp>
      <p:grpSp>
        <p:nvGrpSpPr>
          <p:cNvPr id="424" name="Google Shape;424;p23"/>
          <p:cNvGrpSpPr/>
          <p:nvPr/>
        </p:nvGrpSpPr>
        <p:grpSpPr>
          <a:xfrm>
            <a:off x="12489337" y="3431248"/>
            <a:ext cx="5255401" cy="3424505"/>
            <a:chOff x="0" y="0"/>
            <a:chExt cx="720370" cy="469405"/>
          </a:xfrm>
        </p:grpSpPr>
        <p:sp>
          <p:nvSpPr>
            <p:cNvPr id="425" name="Google Shape;425;p23"/>
            <p:cNvSpPr/>
            <p:nvPr/>
          </p:nvSpPr>
          <p:spPr>
            <a:xfrm>
              <a:off x="0" y="0"/>
              <a:ext cx="720370" cy="469405"/>
            </a:xfrm>
            <a:custGeom>
              <a:rect b="b" l="l" r="r" t="t"/>
              <a:pathLst>
                <a:path extrusionOk="0" h="469405" w="720370">
                  <a:moveTo>
                    <a:pt x="360185" y="0"/>
                  </a:moveTo>
                  <a:lnTo>
                    <a:pt x="395127" y="19259"/>
                  </a:lnTo>
                  <a:lnTo>
                    <a:pt x="435484" y="5129"/>
                  </a:lnTo>
                  <a:lnTo>
                    <a:pt x="463484" y="28675"/>
                  </a:lnTo>
                  <a:lnTo>
                    <a:pt x="507493" y="20291"/>
                  </a:lnTo>
                  <a:lnTo>
                    <a:pt x="527325" y="47095"/>
                  </a:lnTo>
                  <a:lnTo>
                    <a:pt x="573062" y="44824"/>
                  </a:lnTo>
                  <a:lnTo>
                    <a:pt x="583863" y="73715"/>
                  </a:lnTo>
                  <a:lnTo>
                    <a:pt x="629328" y="77656"/>
                  </a:lnTo>
                  <a:lnTo>
                    <a:pt x="630624" y="107370"/>
                  </a:lnTo>
                  <a:lnTo>
                    <a:pt x="673833" y="117351"/>
                  </a:lnTo>
                  <a:lnTo>
                    <a:pt x="665566" y="146591"/>
                  </a:lnTo>
                  <a:lnTo>
                    <a:pt x="704627" y="162176"/>
                  </a:lnTo>
                  <a:lnTo>
                    <a:pt x="687162" y="189662"/>
                  </a:lnTo>
                  <a:lnTo>
                    <a:pt x="720370" y="210169"/>
                  </a:lnTo>
                  <a:lnTo>
                    <a:pt x="694467" y="234702"/>
                  </a:lnTo>
                  <a:lnTo>
                    <a:pt x="720370" y="259235"/>
                  </a:lnTo>
                  <a:lnTo>
                    <a:pt x="687162" y="279742"/>
                  </a:lnTo>
                  <a:lnTo>
                    <a:pt x="704627" y="307229"/>
                  </a:lnTo>
                  <a:lnTo>
                    <a:pt x="665566" y="322814"/>
                  </a:lnTo>
                  <a:lnTo>
                    <a:pt x="673833" y="352053"/>
                  </a:lnTo>
                  <a:lnTo>
                    <a:pt x="630624" y="362034"/>
                  </a:lnTo>
                  <a:lnTo>
                    <a:pt x="629328" y="391749"/>
                  </a:lnTo>
                  <a:lnTo>
                    <a:pt x="583863" y="395690"/>
                  </a:lnTo>
                  <a:lnTo>
                    <a:pt x="573062" y="424580"/>
                  </a:lnTo>
                  <a:lnTo>
                    <a:pt x="527325" y="422309"/>
                  </a:lnTo>
                  <a:lnTo>
                    <a:pt x="507493" y="449114"/>
                  </a:lnTo>
                  <a:lnTo>
                    <a:pt x="463484" y="440730"/>
                  </a:lnTo>
                  <a:lnTo>
                    <a:pt x="435484" y="464276"/>
                  </a:lnTo>
                  <a:lnTo>
                    <a:pt x="395127" y="450146"/>
                  </a:lnTo>
                  <a:lnTo>
                    <a:pt x="360185" y="469405"/>
                  </a:lnTo>
                  <a:lnTo>
                    <a:pt x="325242" y="450146"/>
                  </a:lnTo>
                  <a:lnTo>
                    <a:pt x="284886" y="464276"/>
                  </a:lnTo>
                  <a:lnTo>
                    <a:pt x="256886" y="440730"/>
                  </a:lnTo>
                  <a:lnTo>
                    <a:pt x="212877" y="449114"/>
                  </a:lnTo>
                  <a:lnTo>
                    <a:pt x="193044" y="422309"/>
                  </a:lnTo>
                  <a:lnTo>
                    <a:pt x="147308" y="424580"/>
                  </a:lnTo>
                  <a:lnTo>
                    <a:pt x="136507" y="395690"/>
                  </a:lnTo>
                  <a:lnTo>
                    <a:pt x="91041" y="391749"/>
                  </a:lnTo>
                  <a:lnTo>
                    <a:pt x="89745" y="362034"/>
                  </a:lnTo>
                  <a:lnTo>
                    <a:pt x="46537" y="352053"/>
                  </a:lnTo>
                  <a:lnTo>
                    <a:pt x="54803" y="322814"/>
                  </a:lnTo>
                  <a:lnTo>
                    <a:pt x="15742" y="307229"/>
                  </a:lnTo>
                  <a:lnTo>
                    <a:pt x="33208" y="279742"/>
                  </a:lnTo>
                  <a:lnTo>
                    <a:pt x="0" y="259235"/>
                  </a:lnTo>
                  <a:lnTo>
                    <a:pt x="25903" y="234702"/>
                  </a:lnTo>
                  <a:lnTo>
                    <a:pt x="0" y="210169"/>
                  </a:lnTo>
                  <a:lnTo>
                    <a:pt x="33208" y="189662"/>
                  </a:lnTo>
                  <a:lnTo>
                    <a:pt x="15742" y="162176"/>
                  </a:lnTo>
                  <a:lnTo>
                    <a:pt x="54803" y="146591"/>
                  </a:lnTo>
                  <a:lnTo>
                    <a:pt x="46537" y="117351"/>
                  </a:lnTo>
                  <a:lnTo>
                    <a:pt x="89745" y="107370"/>
                  </a:lnTo>
                  <a:lnTo>
                    <a:pt x="91041" y="77656"/>
                  </a:lnTo>
                  <a:lnTo>
                    <a:pt x="136507" y="73715"/>
                  </a:lnTo>
                  <a:lnTo>
                    <a:pt x="147308" y="44824"/>
                  </a:lnTo>
                  <a:lnTo>
                    <a:pt x="193044" y="47095"/>
                  </a:lnTo>
                  <a:lnTo>
                    <a:pt x="212877" y="20291"/>
                  </a:lnTo>
                  <a:lnTo>
                    <a:pt x="256886" y="28675"/>
                  </a:lnTo>
                  <a:lnTo>
                    <a:pt x="284886" y="5129"/>
                  </a:lnTo>
                  <a:lnTo>
                    <a:pt x="325242" y="19259"/>
                  </a:lnTo>
                  <a:lnTo>
                    <a:pt x="360185" y="0"/>
                  </a:lnTo>
                  <a:close/>
                </a:path>
              </a:pathLst>
            </a:custGeom>
            <a:solidFill>
              <a:srgbClr val="FFFFFF"/>
            </a:solidFill>
            <a:ln cap="sq" cmpd="sng" w="38100">
              <a:solidFill>
                <a:srgbClr val="FF00CE"/>
              </a:solidFill>
              <a:prstDash val="solid"/>
              <a:miter lim="8000"/>
              <a:headEnd len="sm" w="sm" type="none"/>
              <a:tailEnd len="sm" w="sm" type="none"/>
            </a:ln>
          </p:spPr>
        </p:sp>
        <p:sp>
          <p:nvSpPr>
            <p:cNvPr id="426" name="Google Shape;426;p23"/>
            <p:cNvSpPr txBox="1"/>
            <p:nvPr/>
          </p:nvSpPr>
          <p:spPr>
            <a:xfrm>
              <a:off x="135069" y="49913"/>
              <a:ext cx="450231" cy="331478"/>
            </a:xfrm>
            <a:prstGeom prst="rect">
              <a:avLst/>
            </a:prstGeom>
            <a:noFill/>
            <a:ln>
              <a:noFill/>
            </a:ln>
          </p:spPr>
          <p:txBody>
            <a:bodyPr anchorCtr="0" anchor="ctr" bIns="32975" lIns="32975" spcFirstLastPara="1" rIns="32975" wrap="square" tIns="3297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7" name="Google Shape;427;p23"/>
          <p:cNvSpPr txBox="1"/>
          <p:nvPr/>
        </p:nvSpPr>
        <p:spPr>
          <a:xfrm>
            <a:off x="13276216" y="4587240"/>
            <a:ext cx="3681600" cy="738900"/>
          </a:xfrm>
          <a:prstGeom prst="rect">
            <a:avLst/>
          </a:prstGeom>
          <a:noFill/>
          <a:ln>
            <a:noFill/>
          </a:ln>
        </p:spPr>
        <p:txBody>
          <a:bodyPr anchorCtr="0" anchor="t" bIns="0" lIns="0" spcFirstLastPara="1" rIns="0" wrap="square" tIns="0">
            <a:spAutoFit/>
          </a:bodyPr>
          <a:lstStyle/>
          <a:p>
            <a:pPr indent="0" lvl="0" marL="0" marR="0" rtl="0" algn="ctr">
              <a:lnSpc>
                <a:spcPct val="139979"/>
              </a:lnSpc>
              <a:spcBef>
                <a:spcPts val="0"/>
              </a:spcBef>
              <a:spcAft>
                <a:spcPts val="0"/>
              </a:spcAft>
              <a:buNone/>
            </a:pPr>
            <a:r>
              <a:rPr b="0" i="0" lang="en-US" sz="4800" u="none" cap="none" strike="noStrike">
                <a:solidFill>
                  <a:srgbClr val="FF00CE"/>
                </a:solidFill>
                <a:latin typeface="Press Start 2P"/>
                <a:ea typeface="Press Start 2P"/>
                <a:cs typeface="Press Start 2P"/>
                <a:sym typeface="Press Start 2P"/>
              </a:rPr>
              <a:t>1,000</a:t>
            </a:r>
            <a:endParaRPr/>
          </a:p>
        </p:txBody>
      </p:sp>
      <p:sp>
        <p:nvSpPr>
          <p:cNvPr id="428" name="Google Shape;428;p23"/>
          <p:cNvSpPr txBox="1"/>
          <p:nvPr/>
        </p:nvSpPr>
        <p:spPr>
          <a:xfrm>
            <a:off x="13205344" y="5305902"/>
            <a:ext cx="3823500" cy="5541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1" i="0" lang="en-US" sz="3600" u="none" cap="none" strike="noStrike">
                <a:solidFill>
                  <a:srgbClr val="2F222C"/>
                </a:solidFill>
                <a:latin typeface="Open Sans"/>
                <a:ea typeface="Open Sans"/>
                <a:cs typeface="Open Sans"/>
                <a:sym typeface="Open Sans"/>
              </a:rPr>
              <a:t>Point 01</a:t>
            </a:r>
            <a:endParaRPr/>
          </a:p>
        </p:txBody>
      </p:sp>
      <p:sp>
        <p:nvSpPr>
          <p:cNvPr id="429" name="Google Shape;429;p23"/>
          <p:cNvSpPr/>
          <p:nvPr/>
        </p:nvSpPr>
        <p:spPr>
          <a:xfrm rot="-2471017">
            <a:off x="713925" y="7400509"/>
            <a:ext cx="3598337" cy="2466496"/>
          </a:xfrm>
          <a:custGeom>
            <a:rect b="b" l="l" r="r" t="t"/>
            <a:pathLst>
              <a:path extrusionOk="0" h="2466496" w="3598337">
                <a:moveTo>
                  <a:pt x="0" y="0"/>
                </a:moveTo>
                <a:lnTo>
                  <a:pt x="3598337" y="0"/>
                </a:lnTo>
                <a:lnTo>
                  <a:pt x="3598337" y="2466497"/>
                </a:lnTo>
                <a:lnTo>
                  <a:pt x="0" y="2466497"/>
                </a:lnTo>
                <a:lnTo>
                  <a:pt x="0" y="0"/>
                </a:lnTo>
                <a:close/>
              </a:path>
            </a:pathLst>
          </a:custGeom>
          <a:blipFill rotWithShape="1">
            <a:blip r:embed="rId4">
              <a:alphaModFix/>
            </a:blip>
            <a:stretch>
              <a:fillRect b="0" l="0" r="0" t="0"/>
            </a:stretch>
          </a:blipFill>
          <a:ln>
            <a:noFill/>
          </a:ln>
        </p:spPr>
      </p:sp>
      <p:sp>
        <p:nvSpPr>
          <p:cNvPr id="430" name="Google Shape;430;p23"/>
          <p:cNvSpPr/>
          <p:nvPr/>
        </p:nvSpPr>
        <p:spPr>
          <a:xfrm rot="2382291">
            <a:off x="15639383" y="1830750"/>
            <a:ext cx="2181615" cy="1519197"/>
          </a:xfrm>
          <a:custGeom>
            <a:rect b="b" l="l" r="r" t="t"/>
            <a:pathLst>
              <a:path extrusionOk="0" h="1519197" w="2181615">
                <a:moveTo>
                  <a:pt x="0" y="0"/>
                </a:moveTo>
                <a:lnTo>
                  <a:pt x="2181615" y="0"/>
                </a:lnTo>
                <a:lnTo>
                  <a:pt x="2181615" y="1519197"/>
                </a:lnTo>
                <a:lnTo>
                  <a:pt x="0" y="1519197"/>
                </a:lnTo>
                <a:lnTo>
                  <a:pt x="0" y="0"/>
                </a:lnTo>
                <a:close/>
              </a:path>
            </a:pathLst>
          </a:custGeom>
          <a:blipFill rotWithShape="1">
            <a:blip r:embed="rId5">
              <a:alphaModFix/>
            </a:blip>
            <a:stretch>
              <a:fillRect b="0" l="0" r="0" t="0"/>
            </a:stretch>
          </a:blipFill>
          <a:ln>
            <a:noFill/>
          </a:ln>
        </p:spPr>
      </p:sp>
      <p:sp>
        <p:nvSpPr>
          <p:cNvPr id="431" name="Google Shape;431;p23"/>
          <p:cNvSpPr/>
          <p:nvPr/>
        </p:nvSpPr>
        <p:spPr>
          <a:xfrm>
            <a:off x="12285812" y="6179314"/>
            <a:ext cx="4677489" cy="4107686"/>
          </a:xfrm>
          <a:custGeom>
            <a:rect b="b" l="l" r="r" t="t"/>
            <a:pathLst>
              <a:path extrusionOk="0" h="4107686" w="4677489">
                <a:moveTo>
                  <a:pt x="0" y="0"/>
                </a:moveTo>
                <a:lnTo>
                  <a:pt x="4677489" y="0"/>
                </a:lnTo>
                <a:lnTo>
                  <a:pt x="4677489" y="4107686"/>
                </a:lnTo>
                <a:lnTo>
                  <a:pt x="0" y="4107686"/>
                </a:lnTo>
                <a:lnTo>
                  <a:pt x="0" y="0"/>
                </a:lnTo>
                <a:close/>
              </a:path>
            </a:pathLst>
          </a:custGeom>
          <a:blipFill rotWithShape="1">
            <a:blip r:embed="rId6">
              <a:alphaModFix/>
            </a:blip>
            <a:stretch>
              <a:fillRect b="0" l="0" r="0" t="0"/>
            </a:stretch>
          </a:blipFill>
          <a:ln>
            <a:noFill/>
          </a:ln>
        </p:spPr>
      </p:sp>
      <p:sp>
        <p:nvSpPr>
          <p:cNvPr id="432" name="Google Shape;432;p23"/>
          <p:cNvSpPr/>
          <p:nvPr/>
        </p:nvSpPr>
        <p:spPr>
          <a:xfrm rot="1316092">
            <a:off x="1085733" y="512538"/>
            <a:ext cx="3611325" cy="2035474"/>
          </a:xfrm>
          <a:custGeom>
            <a:rect b="b" l="l" r="r" t="t"/>
            <a:pathLst>
              <a:path extrusionOk="0" h="2035474" w="3611325">
                <a:moveTo>
                  <a:pt x="0" y="0"/>
                </a:moveTo>
                <a:lnTo>
                  <a:pt x="3611326" y="0"/>
                </a:lnTo>
                <a:lnTo>
                  <a:pt x="3611326" y="2035474"/>
                </a:lnTo>
                <a:lnTo>
                  <a:pt x="0" y="2035474"/>
                </a:lnTo>
                <a:lnTo>
                  <a:pt x="0" y="0"/>
                </a:lnTo>
                <a:close/>
              </a:path>
            </a:pathLst>
          </a:custGeom>
          <a:blipFill rotWithShape="1">
            <a:blip r:embed="rId7">
              <a:alphaModFix/>
            </a:blip>
            <a:stretch>
              <a:fillRect b="0" l="0" r="0" t="0"/>
            </a:stretch>
          </a:blipFill>
          <a:ln>
            <a:noFill/>
          </a:ln>
        </p:spPr>
      </p:sp>
      <p:pic>
        <p:nvPicPr>
          <p:cNvPr id="433" name="Google Shape;433;p23"/>
          <p:cNvPicPr preferRelativeResize="0"/>
          <p:nvPr/>
        </p:nvPicPr>
        <p:blipFill>
          <a:blip r:embed="rId8">
            <a:alphaModFix/>
          </a:blip>
          <a:stretch>
            <a:fillRect/>
          </a:stretch>
        </p:blipFill>
        <p:spPr>
          <a:xfrm>
            <a:off x="11761700" y="971750"/>
            <a:ext cx="2821487" cy="32371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02B6C"/>
            </a:gs>
            <a:gs pos="50000">
              <a:srgbClr val="FFC1C8"/>
            </a:gs>
            <a:gs pos="100000">
              <a:srgbClr val="FFE1C1"/>
            </a:gs>
          </a:gsLst>
          <a:path path="circle">
            <a:fillToRect b="100%" r="100%"/>
          </a:path>
          <a:tileRect l="-100%" t="-100%"/>
        </a:gradFill>
      </p:bgPr>
    </p:bg>
    <p:spTree>
      <p:nvGrpSpPr>
        <p:cNvPr id="437" name="Shape 437"/>
        <p:cNvGrpSpPr/>
        <p:nvPr/>
      </p:nvGrpSpPr>
      <p:grpSpPr>
        <a:xfrm>
          <a:off x="0" y="0"/>
          <a:ext cx="0" cy="0"/>
          <a:chOff x="0" y="0"/>
          <a:chExt cx="0" cy="0"/>
        </a:xfrm>
      </p:grpSpPr>
      <p:sp>
        <p:nvSpPr>
          <p:cNvPr id="438" name="Google Shape;438;p24"/>
          <p:cNvSpPr/>
          <p:nvPr/>
        </p:nvSpPr>
        <p:spPr>
          <a:xfrm>
            <a:off x="0" y="824326"/>
            <a:ext cx="7312490" cy="9462674"/>
          </a:xfrm>
          <a:custGeom>
            <a:rect b="b" l="l" r="r" t="t"/>
            <a:pathLst>
              <a:path extrusionOk="0" h="9462674" w="7312490">
                <a:moveTo>
                  <a:pt x="0" y="0"/>
                </a:moveTo>
                <a:lnTo>
                  <a:pt x="7312490" y="0"/>
                </a:lnTo>
                <a:lnTo>
                  <a:pt x="7312490" y="9462674"/>
                </a:lnTo>
                <a:lnTo>
                  <a:pt x="0" y="9462674"/>
                </a:lnTo>
                <a:lnTo>
                  <a:pt x="0" y="0"/>
                </a:lnTo>
                <a:close/>
              </a:path>
            </a:pathLst>
          </a:custGeom>
          <a:blipFill rotWithShape="1">
            <a:blip r:embed="rId3">
              <a:alphaModFix/>
            </a:blip>
            <a:stretch>
              <a:fillRect b="-8473" l="-76734" r="-44754" t="-8639"/>
            </a:stretch>
          </a:blipFill>
          <a:ln>
            <a:noFill/>
          </a:ln>
        </p:spPr>
      </p:sp>
      <p:grpSp>
        <p:nvGrpSpPr>
          <p:cNvPr id="439" name="Google Shape;439;p24"/>
          <p:cNvGrpSpPr/>
          <p:nvPr/>
        </p:nvGrpSpPr>
        <p:grpSpPr>
          <a:xfrm>
            <a:off x="5909066" y="884039"/>
            <a:ext cx="11567255" cy="6949421"/>
            <a:chOff x="0" y="-38100"/>
            <a:chExt cx="3046520" cy="1830300"/>
          </a:xfrm>
        </p:grpSpPr>
        <p:sp>
          <p:nvSpPr>
            <p:cNvPr id="440" name="Google Shape;440;p24"/>
            <p:cNvSpPr/>
            <p:nvPr/>
          </p:nvSpPr>
          <p:spPr>
            <a:xfrm>
              <a:off x="0" y="0"/>
              <a:ext cx="3046520" cy="1792200"/>
            </a:xfrm>
            <a:custGeom>
              <a:rect b="b" l="l" r="r" t="t"/>
              <a:pathLst>
                <a:path extrusionOk="0" h="1792200" w="3046520">
                  <a:moveTo>
                    <a:pt x="34134" y="0"/>
                  </a:moveTo>
                  <a:lnTo>
                    <a:pt x="3012386" y="0"/>
                  </a:lnTo>
                  <a:cubicBezTo>
                    <a:pt x="3031237" y="0"/>
                    <a:pt x="3046520" y="15282"/>
                    <a:pt x="3046520" y="34134"/>
                  </a:cubicBezTo>
                  <a:lnTo>
                    <a:pt x="3046520" y="1758066"/>
                  </a:lnTo>
                  <a:cubicBezTo>
                    <a:pt x="3046520" y="1776918"/>
                    <a:pt x="3031237" y="1792200"/>
                    <a:pt x="3012386" y="1792200"/>
                  </a:cubicBezTo>
                  <a:lnTo>
                    <a:pt x="34134" y="1792200"/>
                  </a:lnTo>
                  <a:cubicBezTo>
                    <a:pt x="15282" y="1792200"/>
                    <a:pt x="0" y="1776918"/>
                    <a:pt x="0" y="1758066"/>
                  </a:cubicBezTo>
                  <a:lnTo>
                    <a:pt x="0" y="34134"/>
                  </a:lnTo>
                  <a:cubicBezTo>
                    <a:pt x="0" y="15282"/>
                    <a:pt x="15282" y="0"/>
                    <a:pt x="34134" y="0"/>
                  </a:cubicBezTo>
                  <a:close/>
                </a:path>
              </a:pathLst>
            </a:custGeom>
            <a:solidFill>
              <a:srgbClr val="FFFFFF"/>
            </a:solidFill>
            <a:ln cap="rnd" cmpd="sng" w="104775">
              <a:solidFill>
                <a:srgbClr val="FF00C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24"/>
            <p:cNvSpPr txBox="1"/>
            <p:nvPr/>
          </p:nvSpPr>
          <p:spPr>
            <a:xfrm>
              <a:off x="0" y="-38100"/>
              <a:ext cx="3046520" cy="1830300"/>
            </a:xfrm>
            <a:prstGeom prst="rect">
              <a:avLst/>
            </a:prstGeom>
            <a:noFill/>
            <a:ln>
              <a:noFill/>
            </a:ln>
          </p:spPr>
          <p:txBody>
            <a:bodyPr anchorCtr="0" anchor="ctr" bIns="50800" lIns="50800" spcFirstLastPara="1" rIns="50800" wrap="square" tIns="50800">
              <a:noAutofit/>
            </a:bodyPr>
            <a:lstStyle/>
            <a:p>
              <a:pPr indent="0" lvl="0" marL="0" marR="0" rtl="0" algn="ctr">
                <a:lnSpc>
                  <a:spcPct val="141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2" name="Google Shape;442;p24"/>
          <p:cNvSpPr txBox="1"/>
          <p:nvPr/>
        </p:nvSpPr>
        <p:spPr>
          <a:xfrm>
            <a:off x="13925255" y="8203587"/>
            <a:ext cx="3804000" cy="1438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2F222C"/>
                </a:solidFill>
                <a:latin typeface="Open Sans"/>
                <a:ea typeface="Open Sans"/>
                <a:cs typeface="Open Sans"/>
                <a:sym typeface="Open Sans"/>
              </a:rPr>
              <a:t>Lorem ipsum odor amet, consectetuer adipiscing elit. Quisque dis pretium feugiat eu amet enim inceptos. </a:t>
            </a:r>
            <a:endParaRPr/>
          </a:p>
        </p:txBody>
      </p:sp>
      <p:sp>
        <p:nvSpPr>
          <p:cNvPr id="443" name="Google Shape;443;p24"/>
          <p:cNvSpPr/>
          <p:nvPr/>
        </p:nvSpPr>
        <p:spPr>
          <a:xfrm rot="-1055306">
            <a:off x="372177" y="598896"/>
            <a:ext cx="2967189" cy="2066243"/>
          </a:xfrm>
          <a:custGeom>
            <a:rect b="b" l="l" r="r" t="t"/>
            <a:pathLst>
              <a:path extrusionOk="0" h="2066243" w="2967189">
                <a:moveTo>
                  <a:pt x="0" y="0"/>
                </a:moveTo>
                <a:lnTo>
                  <a:pt x="2967190" y="0"/>
                </a:lnTo>
                <a:lnTo>
                  <a:pt x="2967190" y="2066243"/>
                </a:lnTo>
                <a:lnTo>
                  <a:pt x="0" y="2066243"/>
                </a:lnTo>
                <a:lnTo>
                  <a:pt x="0" y="0"/>
                </a:lnTo>
                <a:close/>
              </a:path>
            </a:pathLst>
          </a:custGeom>
          <a:blipFill rotWithShape="1">
            <a:blip r:embed="rId4">
              <a:alphaModFix/>
            </a:blip>
            <a:stretch>
              <a:fillRect b="0" l="0" r="0" t="0"/>
            </a:stretch>
          </a:blipFill>
          <a:ln>
            <a:noFill/>
          </a:ln>
        </p:spPr>
      </p:sp>
      <p:sp>
        <p:nvSpPr>
          <p:cNvPr id="444" name="Google Shape;444;p24"/>
          <p:cNvSpPr/>
          <p:nvPr/>
        </p:nvSpPr>
        <p:spPr>
          <a:xfrm rot="779939">
            <a:off x="4501742" y="5746019"/>
            <a:ext cx="1733522" cy="1493981"/>
          </a:xfrm>
          <a:custGeom>
            <a:rect b="b" l="l" r="r" t="t"/>
            <a:pathLst>
              <a:path extrusionOk="0" h="1493981" w="1733522">
                <a:moveTo>
                  <a:pt x="0" y="0"/>
                </a:moveTo>
                <a:lnTo>
                  <a:pt x="1733522" y="0"/>
                </a:lnTo>
                <a:lnTo>
                  <a:pt x="1733522" y="1493981"/>
                </a:lnTo>
                <a:lnTo>
                  <a:pt x="0" y="1493981"/>
                </a:lnTo>
                <a:lnTo>
                  <a:pt x="0" y="0"/>
                </a:lnTo>
                <a:close/>
              </a:path>
            </a:pathLst>
          </a:custGeom>
          <a:blipFill rotWithShape="1">
            <a:blip r:embed="rId5">
              <a:alphaModFix/>
            </a:blip>
            <a:stretch>
              <a:fillRect b="0" l="0" r="0" t="0"/>
            </a:stretch>
          </a:blipFill>
          <a:ln>
            <a:noFill/>
          </a:ln>
        </p:spPr>
      </p:sp>
      <p:pic>
        <p:nvPicPr>
          <p:cNvPr id="445" name="Google Shape;445;p24"/>
          <p:cNvPicPr preferRelativeResize="0"/>
          <p:nvPr/>
        </p:nvPicPr>
        <p:blipFill rotWithShape="1">
          <a:blip r:embed="rId6">
            <a:alphaModFix/>
          </a:blip>
          <a:srcRect b="0" l="0" r="0" t="0"/>
          <a:stretch/>
        </p:blipFill>
        <p:spPr>
          <a:xfrm>
            <a:off x="5574825" y="612373"/>
            <a:ext cx="12235736" cy="7383159"/>
          </a:xfrm>
          <a:prstGeom prst="rect">
            <a:avLst/>
          </a:prstGeom>
          <a:noFill/>
          <a:ln>
            <a:noFill/>
          </a:ln>
        </p:spPr>
      </p:pic>
      <p:sp>
        <p:nvSpPr>
          <p:cNvPr id="446" name="Google Shape;446;p24"/>
          <p:cNvSpPr txBox="1"/>
          <p:nvPr/>
        </p:nvSpPr>
        <p:spPr>
          <a:xfrm>
            <a:off x="6861394" y="8245587"/>
            <a:ext cx="6885000" cy="1354500"/>
          </a:xfrm>
          <a:prstGeom prst="rect">
            <a:avLst/>
          </a:prstGeom>
          <a:noFill/>
          <a:ln>
            <a:noFill/>
          </a:ln>
          <a:effectLst>
            <a:outerShdw rotWithShape="0" algn="bl" dir="4800000" dist="133350">
              <a:srgbClr val="FF00CE"/>
            </a:outerShdw>
          </a:effectLst>
        </p:spPr>
        <p:txBody>
          <a:bodyPr anchorCtr="0" anchor="t" bIns="0" lIns="0" spcFirstLastPara="1" rIns="0" wrap="square" tIns="0">
            <a:spAutoFit/>
          </a:bodyPr>
          <a:lstStyle/>
          <a:p>
            <a:pPr indent="0" lvl="0" marL="0" marR="0" rtl="0" algn="l">
              <a:lnSpc>
                <a:spcPct val="140004"/>
              </a:lnSpc>
              <a:spcBef>
                <a:spcPts val="0"/>
              </a:spcBef>
              <a:spcAft>
                <a:spcPts val="0"/>
              </a:spcAft>
              <a:buNone/>
            </a:pPr>
            <a:r>
              <a:rPr b="0" i="0" lang="en-US" sz="8799" u="none" cap="none" strike="noStrike">
                <a:solidFill>
                  <a:srgbClr val="FFFBFF"/>
                </a:solidFill>
                <a:latin typeface="Press Start 2P"/>
                <a:ea typeface="Press Start 2P"/>
                <a:cs typeface="Press Start 2P"/>
                <a:sym typeface="Press Start 2P"/>
              </a:rPr>
              <a:t>Charts</a:t>
            </a:r>
            <a:endParaRPr/>
          </a:p>
        </p:txBody>
      </p:sp>
      <p:pic>
        <p:nvPicPr>
          <p:cNvPr id="447" name="Google Shape;447;p24"/>
          <p:cNvPicPr preferRelativeResize="0"/>
          <p:nvPr/>
        </p:nvPicPr>
        <p:blipFill>
          <a:blip r:embed="rId7">
            <a:alphaModFix/>
          </a:blip>
          <a:stretch>
            <a:fillRect/>
          </a:stretch>
        </p:blipFill>
        <p:spPr>
          <a:xfrm>
            <a:off x="442425" y="6238075"/>
            <a:ext cx="1905676" cy="21864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