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5143500" cx="9144000"/>
  <p:notesSz cx="6858000" cy="9144000"/>
  <p:embeddedFontLst>
    <p:embeddedFont>
      <p:font typeface="Nunito Sans ExtraLight"/>
      <p:regular r:id="rId34"/>
      <p:bold r:id="rId35"/>
      <p:italic r:id="rId36"/>
      <p:boldItalic r:id="rId37"/>
    </p:embeddedFont>
    <p:embeddedFont>
      <p:font typeface="Nunito Sans Light"/>
      <p:regular r:id="rId38"/>
      <p:bold r:id="rId39"/>
      <p:italic r:id="rId40"/>
      <p:boldItalic r:id="rId41"/>
    </p:embeddedFont>
    <p:embeddedFont>
      <p:font typeface="Nunito"/>
      <p:bold r:id="rId42"/>
      <p:boldItalic r:id="rId43"/>
    </p:embeddedFont>
    <p:embeddedFont>
      <p:font typeface="Nunito Sans Black"/>
      <p:bold r:id="rId44"/>
      <p:boldItalic r:id="rId45"/>
    </p:embeddedFont>
    <p:embeddedFont>
      <p:font typeface="Nunito Black"/>
      <p:bold r:id="rId46"/>
      <p:boldItalic r:id="rId47"/>
    </p:embeddedFont>
    <p:embeddedFont>
      <p:font typeface="Nunito Light"/>
      <p:regular r:id="rId48"/>
      <p:bold r:id="rId49"/>
      <p:italic r:id="rId50"/>
      <p:boldItalic r:id="rId51"/>
    </p:embeddedFont>
    <p:embeddedFont>
      <p:font typeface="Nunito Sans"/>
      <p:bold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BC9478E-F81F-4713-9B1C-516FF522E922}">
  <a:tblStyle styleId="{6BC9478E-F81F-4713-9B1C-516FF522E92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SansLight-italic.fntdata"/><Relationship Id="rId42" Type="http://schemas.openxmlformats.org/officeDocument/2006/relationships/font" Target="fonts/Nunito-bold.fntdata"/><Relationship Id="rId41" Type="http://schemas.openxmlformats.org/officeDocument/2006/relationships/font" Target="fonts/NunitoSansLight-boldItalic.fntdata"/><Relationship Id="rId44" Type="http://schemas.openxmlformats.org/officeDocument/2006/relationships/font" Target="fonts/NunitoSansBlack-bold.fntdata"/><Relationship Id="rId43" Type="http://schemas.openxmlformats.org/officeDocument/2006/relationships/font" Target="fonts/Nunito-boldItalic.fntdata"/><Relationship Id="rId46" Type="http://schemas.openxmlformats.org/officeDocument/2006/relationships/font" Target="fonts/NunitoBlack-bold.fntdata"/><Relationship Id="rId45" Type="http://schemas.openxmlformats.org/officeDocument/2006/relationships/font" Target="fonts/NunitoSansBlack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NunitoLight-regular.fntdata"/><Relationship Id="rId47" Type="http://schemas.openxmlformats.org/officeDocument/2006/relationships/font" Target="fonts/NunitoBlack-boldItalic.fntdata"/><Relationship Id="rId49" Type="http://schemas.openxmlformats.org/officeDocument/2006/relationships/font" Target="fonts/NunitoLigh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font" Target="fonts/NunitoSansExtraLight-bold.fntdata"/><Relationship Id="rId34" Type="http://schemas.openxmlformats.org/officeDocument/2006/relationships/font" Target="fonts/NunitoSansExtraLight-regular.fntdata"/><Relationship Id="rId37" Type="http://schemas.openxmlformats.org/officeDocument/2006/relationships/font" Target="fonts/NunitoSansExtraLight-boldItalic.fntdata"/><Relationship Id="rId36" Type="http://schemas.openxmlformats.org/officeDocument/2006/relationships/font" Target="fonts/NunitoSansExtraLight-italic.fntdata"/><Relationship Id="rId39" Type="http://schemas.openxmlformats.org/officeDocument/2006/relationships/font" Target="fonts/NunitoSansLight-bold.fntdata"/><Relationship Id="rId38" Type="http://schemas.openxmlformats.org/officeDocument/2006/relationships/font" Target="fonts/NunitoSansLight-regular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NunitoLight-boldItalic.fntdata"/><Relationship Id="rId50" Type="http://schemas.openxmlformats.org/officeDocument/2006/relationships/font" Target="fonts/NunitoLight-italic.fntdata"/><Relationship Id="rId53" Type="http://schemas.openxmlformats.org/officeDocument/2006/relationships/font" Target="fonts/NunitoSans-boldItalic.fntdata"/><Relationship Id="rId52" Type="http://schemas.openxmlformats.org/officeDocument/2006/relationships/font" Target="fonts/NunitoSans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bbd9d2980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2bbd9d2980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2bbd9d2980_2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12bbd9d2980_2_5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2bbd9d2980_2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g12bbd9d2980_2_6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2bbd9d2980_2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12bbd9d2980_2_6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2bbd9d2980_2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g12bbd9d2980_2_7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bbd9d2980_2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g12bbd9d2980_2_7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2bbd9d2980_2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g12bbd9d2980_2_8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12bbd9d2980_2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g12bbd9d2980_2_8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2bbd9d2980_2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g12bbd9d2980_2_9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12bbd9d2980_2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g12bbd9d2980_2_9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2bbd9d2980_2_10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g12bbd9d2980_2_10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bbd9d2980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12bbd9d2980_2_2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12bbd9d2980_2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g12bbd9d2980_2_1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2bbd9d2980_2_1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g12bbd9d2980_2_1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2bbd9d2980_2_1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g12bbd9d2980_2_1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2bbd9d2980_2_1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g12bbd9d2980_2_14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2bbd9d2980_2_1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g12bbd9d2980_2_14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12bbd9d2980_2_1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g12bbd9d2980_2_15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12bbd9d2980_2_1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4" name="Google Shape;1654;g12bbd9d2980_2_15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bbd9d2980_2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12bbd9d2980_2_2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bbd9d2980_2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2bbd9d2980_2_2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bbd9d2980_2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2bbd9d2980_2_3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2bbd9d2980_2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2bbd9d2980_2_3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2bbd9d2980_2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2bbd9d2980_2_4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2bbd9d2980_2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2bbd9d2980_2_4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2bbd9d2980_2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12bbd9d2980_2_5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Relationship Id="rId5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34.jpg"/><Relationship Id="rId5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8.jpg"/><Relationship Id="rId5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47.jpg"/><Relationship Id="rId9" Type="http://schemas.openxmlformats.org/officeDocument/2006/relationships/image" Target="../media/image51.jpg"/><Relationship Id="rId5" Type="http://schemas.openxmlformats.org/officeDocument/2006/relationships/image" Target="../media/image37.jpg"/><Relationship Id="rId6" Type="http://schemas.openxmlformats.org/officeDocument/2006/relationships/image" Target="../media/image39.jpg"/><Relationship Id="rId7" Type="http://schemas.openxmlformats.org/officeDocument/2006/relationships/image" Target="../media/image48.png"/><Relationship Id="rId8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jpg"/><Relationship Id="rId4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55.jpg"/><Relationship Id="rId5" Type="http://schemas.openxmlformats.org/officeDocument/2006/relationships/image" Target="../media/image5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jp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91.png"/><Relationship Id="rId20" Type="http://schemas.openxmlformats.org/officeDocument/2006/relationships/image" Target="../media/image63.png"/><Relationship Id="rId41" Type="http://schemas.openxmlformats.org/officeDocument/2006/relationships/image" Target="../media/image88.png"/><Relationship Id="rId22" Type="http://schemas.openxmlformats.org/officeDocument/2006/relationships/image" Target="../media/image69.png"/><Relationship Id="rId21" Type="http://schemas.openxmlformats.org/officeDocument/2006/relationships/image" Target="../media/image71.png"/><Relationship Id="rId24" Type="http://schemas.openxmlformats.org/officeDocument/2006/relationships/image" Target="../media/image66.png"/><Relationship Id="rId23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56.png"/><Relationship Id="rId26" Type="http://schemas.openxmlformats.org/officeDocument/2006/relationships/image" Target="../media/image85.png"/><Relationship Id="rId25" Type="http://schemas.openxmlformats.org/officeDocument/2006/relationships/image" Target="../media/image78.png"/><Relationship Id="rId28" Type="http://schemas.openxmlformats.org/officeDocument/2006/relationships/image" Target="../media/image77.png"/><Relationship Id="rId27" Type="http://schemas.openxmlformats.org/officeDocument/2006/relationships/image" Target="../media/image74.png"/><Relationship Id="rId5" Type="http://schemas.openxmlformats.org/officeDocument/2006/relationships/image" Target="../media/image58.png"/><Relationship Id="rId6" Type="http://schemas.openxmlformats.org/officeDocument/2006/relationships/image" Target="../media/image62.png"/><Relationship Id="rId29" Type="http://schemas.openxmlformats.org/officeDocument/2006/relationships/image" Target="../media/image82.png"/><Relationship Id="rId7" Type="http://schemas.openxmlformats.org/officeDocument/2006/relationships/image" Target="../media/image46.png"/><Relationship Id="rId8" Type="http://schemas.openxmlformats.org/officeDocument/2006/relationships/image" Target="../media/image53.png"/><Relationship Id="rId31" Type="http://schemas.openxmlformats.org/officeDocument/2006/relationships/image" Target="../media/image70.png"/><Relationship Id="rId30" Type="http://schemas.openxmlformats.org/officeDocument/2006/relationships/image" Target="../media/image76.png"/><Relationship Id="rId11" Type="http://schemas.openxmlformats.org/officeDocument/2006/relationships/image" Target="../media/image60.png"/><Relationship Id="rId33" Type="http://schemas.openxmlformats.org/officeDocument/2006/relationships/image" Target="../media/image75.png"/><Relationship Id="rId10" Type="http://schemas.openxmlformats.org/officeDocument/2006/relationships/image" Target="../media/image54.png"/><Relationship Id="rId32" Type="http://schemas.openxmlformats.org/officeDocument/2006/relationships/image" Target="../media/image84.png"/><Relationship Id="rId13" Type="http://schemas.openxmlformats.org/officeDocument/2006/relationships/image" Target="../media/image61.png"/><Relationship Id="rId35" Type="http://schemas.openxmlformats.org/officeDocument/2006/relationships/image" Target="../media/image83.png"/><Relationship Id="rId12" Type="http://schemas.openxmlformats.org/officeDocument/2006/relationships/image" Target="../media/image49.png"/><Relationship Id="rId34" Type="http://schemas.openxmlformats.org/officeDocument/2006/relationships/image" Target="../media/image79.png"/><Relationship Id="rId15" Type="http://schemas.openxmlformats.org/officeDocument/2006/relationships/image" Target="../media/image73.png"/><Relationship Id="rId37" Type="http://schemas.openxmlformats.org/officeDocument/2006/relationships/image" Target="../media/image90.png"/><Relationship Id="rId14" Type="http://schemas.openxmlformats.org/officeDocument/2006/relationships/image" Target="../media/image64.png"/><Relationship Id="rId36" Type="http://schemas.openxmlformats.org/officeDocument/2006/relationships/image" Target="../media/image86.png"/><Relationship Id="rId17" Type="http://schemas.openxmlformats.org/officeDocument/2006/relationships/image" Target="../media/image81.png"/><Relationship Id="rId39" Type="http://schemas.openxmlformats.org/officeDocument/2006/relationships/image" Target="../media/image89.png"/><Relationship Id="rId16" Type="http://schemas.openxmlformats.org/officeDocument/2006/relationships/image" Target="../media/image65.png"/><Relationship Id="rId38" Type="http://schemas.openxmlformats.org/officeDocument/2006/relationships/image" Target="../media/image80.png"/><Relationship Id="rId19" Type="http://schemas.openxmlformats.org/officeDocument/2006/relationships/image" Target="../media/image72.png"/><Relationship Id="rId18" Type="http://schemas.openxmlformats.org/officeDocument/2006/relationships/image" Target="../media/image6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jpg"/><Relationship Id="rId4" Type="http://schemas.openxmlformats.org/officeDocument/2006/relationships/image" Target="../media/image8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6857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3426857" y="4936650"/>
            <a:ext cx="197589" cy="206850"/>
            <a:chOff x="0" y="-38100"/>
            <a:chExt cx="812800" cy="850900"/>
          </a:xfrm>
        </p:grpSpPr>
        <p:sp>
          <p:nvSpPr>
            <p:cNvPr id="131" name="Google Shape;13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32" name="Google Shape;13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5"/>
          <p:cNvGrpSpPr/>
          <p:nvPr/>
        </p:nvGrpSpPr>
        <p:grpSpPr>
          <a:xfrm>
            <a:off x="3426857" y="-9262"/>
            <a:ext cx="197589" cy="206850"/>
            <a:chOff x="0" y="-38100"/>
            <a:chExt cx="812800" cy="850900"/>
          </a:xfrm>
        </p:grpSpPr>
        <p:sp>
          <p:nvSpPr>
            <p:cNvPr id="134" name="Google Shape;13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35" name="Google Shape;135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25"/>
          <p:cNvGrpSpPr/>
          <p:nvPr/>
        </p:nvGrpSpPr>
        <p:grpSpPr>
          <a:xfrm>
            <a:off x="5792380" y="4936650"/>
            <a:ext cx="197589" cy="206850"/>
            <a:chOff x="0" y="-38100"/>
            <a:chExt cx="812800" cy="850900"/>
          </a:xfrm>
        </p:grpSpPr>
        <p:sp>
          <p:nvSpPr>
            <p:cNvPr id="137" name="Google Shape;13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38" name="Google Shape;138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5"/>
          <p:cNvGrpSpPr/>
          <p:nvPr/>
        </p:nvGrpSpPr>
        <p:grpSpPr>
          <a:xfrm rot="-5400000">
            <a:off x="8941781" y="3292644"/>
            <a:ext cx="197589" cy="206850"/>
            <a:chOff x="0" y="-38100"/>
            <a:chExt cx="812800" cy="850900"/>
          </a:xfrm>
        </p:grpSpPr>
        <p:sp>
          <p:nvSpPr>
            <p:cNvPr id="140" name="Google Shape;14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41" name="Google Shape;14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25"/>
          <p:cNvGrpSpPr/>
          <p:nvPr/>
        </p:nvGrpSpPr>
        <p:grpSpPr>
          <a:xfrm rot="-5400000">
            <a:off x="8941781" y="819688"/>
            <a:ext cx="197589" cy="206850"/>
            <a:chOff x="0" y="-38100"/>
            <a:chExt cx="812800" cy="850900"/>
          </a:xfrm>
        </p:grpSpPr>
        <p:sp>
          <p:nvSpPr>
            <p:cNvPr id="143" name="Google Shape;14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44" name="Google Shape;14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25"/>
          <p:cNvGrpSpPr/>
          <p:nvPr/>
        </p:nvGrpSpPr>
        <p:grpSpPr>
          <a:xfrm>
            <a:off x="5792380" y="-9262"/>
            <a:ext cx="197589" cy="206850"/>
            <a:chOff x="0" y="-38100"/>
            <a:chExt cx="812800" cy="850900"/>
          </a:xfrm>
        </p:grpSpPr>
        <p:sp>
          <p:nvSpPr>
            <p:cNvPr id="146" name="Google Shape;14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47" name="Google Shape;14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Google Shape;148;p25"/>
          <p:cNvGrpSpPr/>
          <p:nvPr/>
        </p:nvGrpSpPr>
        <p:grpSpPr>
          <a:xfrm>
            <a:off x="8157904" y="4936650"/>
            <a:ext cx="197588" cy="206850"/>
            <a:chOff x="0" y="-38100"/>
            <a:chExt cx="812800" cy="850900"/>
          </a:xfrm>
        </p:grpSpPr>
        <p:sp>
          <p:nvSpPr>
            <p:cNvPr id="149" name="Google Shape;14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50" name="Google Shape;15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25"/>
          <p:cNvGrpSpPr/>
          <p:nvPr/>
        </p:nvGrpSpPr>
        <p:grpSpPr>
          <a:xfrm>
            <a:off x="8157904" y="-9262"/>
            <a:ext cx="197588" cy="206850"/>
            <a:chOff x="0" y="-38100"/>
            <a:chExt cx="812800" cy="850900"/>
          </a:xfrm>
        </p:grpSpPr>
        <p:sp>
          <p:nvSpPr>
            <p:cNvPr id="152" name="Google Shape;15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153" name="Google Shape;15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25"/>
          <p:cNvGrpSpPr/>
          <p:nvPr/>
        </p:nvGrpSpPr>
        <p:grpSpPr>
          <a:xfrm>
            <a:off x="4609619" y="4936650"/>
            <a:ext cx="197589" cy="206850"/>
            <a:chOff x="0" y="-38100"/>
            <a:chExt cx="812800" cy="850900"/>
          </a:xfrm>
        </p:grpSpPr>
        <p:sp>
          <p:nvSpPr>
            <p:cNvPr id="155" name="Google Shape;15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56" name="Google Shape;15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25"/>
          <p:cNvGrpSpPr/>
          <p:nvPr/>
        </p:nvGrpSpPr>
        <p:grpSpPr>
          <a:xfrm>
            <a:off x="4609619" y="-9262"/>
            <a:ext cx="197589" cy="206850"/>
            <a:chOff x="0" y="-38100"/>
            <a:chExt cx="812800" cy="850900"/>
          </a:xfrm>
        </p:grpSpPr>
        <p:sp>
          <p:nvSpPr>
            <p:cNvPr id="158" name="Google Shape;15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59" name="Google Shape;15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6975142" y="4936650"/>
            <a:ext cx="197588" cy="206850"/>
            <a:chOff x="0" y="-38100"/>
            <a:chExt cx="812800" cy="850900"/>
          </a:xfrm>
        </p:grpSpPr>
        <p:sp>
          <p:nvSpPr>
            <p:cNvPr id="161" name="Google Shape;16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62" name="Google Shape;16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25"/>
          <p:cNvGrpSpPr/>
          <p:nvPr/>
        </p:nvGrpSpPr>
        <p:grpSpPr>
          <a:xfrm rot="-5400000">
            <a:off x="8941781" y="2056166"/>
            <a:ext cx="197589" cy="206850"/>
            <a:chOff x="0" y="-38100"/>
            <a:chExt cx="812800" cy="850900"/>
          </a:xfrm>
        </p:grpSpPr>
        <p:sp>
          <p:nvSpPr>
            <p:cNvPr id="164" name="Google Shape;16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65" name="Google Shape;165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25"/>
          <p:cNvGrpSpPr/>
          <p:nvPr/>
        </p:nvGrpSpPr>
        <p:grpSpPr>
          <a:xfrm rot="-5400000">
            <a:off x="8941781" y="4529121"/>
            <a:ext cx="197589" cy="206850"/>
            <a:chOff x="0" y="-38100"/>
            <a:chExt cx="812800" cy="850900"/>
          </a:xfrm>
        </p:grpSpPr>
        <p:sp>
          <p:nvSpPr>
            <p:cNvPr id="167" name="Google Shape;16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68" name="Google Shape;168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5"/>
          <p:cNvGrpSpPr/>
          <p:nvPr/>
        </p:nvGrpSpPr>
        <p:grpSpPr>
          <a:xfrm>
            <a:off x="6975142" y="-9262"/>
            <a:ext cx="197588" cy="206850"/>
            <a:chOff x="0" y="-38100"/>
            <a:chExt cx="812800" cy="850900"/>
          </a:xfrm>
        </p:grpSpPr>
        <p:sp>
          <p:nvSpPr>
            <p:cNvPr id="170" name="Google Shape;17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171" name="Google Shape;17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25"/>
          <p:cNvGrpSpPr/>
          <p:nvPr/>
        </p:nvGrpSpPr>
        <p:grpSpPr>
          <a:xfrm>
            <a:off x="3821111" y="4936650"/>
            <a:ext cx="197589" cy="206850"/>
            <a:chOff x="0" y="-38100"/>
            <a:chExt cx="812800" cy="850900"/>
          </a:xfrm>
        </p:grpSpPr>
        <p:sp>
          <p:nvSpPr>
            <p:cNvPr id="173" name="Google Shape;17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74" name="Google Shape;17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5"/>
          <p:cNvGrpSpPr/>
          <p:nvPr/>
        </p:nvGrpSpPr>
        <p:grpSpPr>
          <a:xfrm>
            <a:off x="3821111" y="-9262"/>
            <a:ext cx="197589" cy="206850"/>
            <a:chOff x="0" y="-38100"/>
            <a:chExt cx="812800" cy="850900"/>
          </a:xfrm>
        </p:grpSpPr>
        <p:sp>
          <p:nvSpPr>
            <p:cNvPr id="176" name="Google Shape;17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77" name="Google Shape;17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5"/>
          <p:cNvGrpSpPr/>
          <p:nvPr/>
        </p:nvGrpSpPr>
        <p:grpSpPr>
          <a:xfrm>
            <a:off x="6186634" y="4936650"/>
            <a:ext cx="197589" cy="206850"/>
            <a:chOff x="0" y="-38100"/>
            <a:chExt cx="812800" cy="850900"/>
          </a:xfrm>
        </p:grpSpPr>
        <p:sp>
          <p:nvSpPr>
            <p:cNvPr id="179" name="Google Shape;17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80" name="Google Shape;18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5"/>
          <p:cNvGrpSpPr/>
          <p:nvPr/>
        </p:nvGrpSpPr>
        <p:grpSpPr>
          <a:xfrm rot="-5400000">
            <a:off x="8941781" y="2880484"/>
            <a:ext cx="197588" cy="206850"/>
            <a:chOff x="0" y="-38100"/>
            <a:chExt cx="812800" cy="850900"/>
          </a:xfrm>
        </p:grpSpPr>
        <p:sp>
          <p:nvSpPr>
            <p:cNvPr id="182" name="Google Shape;18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83" name="Google Shape;18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25"/>
          <p:cNvGrpSpPr/>
          <p:nvPr/>
        </p:nvGrpSpPr>
        <p:grpSpPr>
          <a:xfrm rot="-5400000">
            <a:off x="8941781" y="407529"/>
            <a:ext cx="197589" cy="206850"/>
            <a:chOff x="0" y="-38100"/>
            <a:chExt cx="812800" cy="850900"/>
          </a:xfrm>
        </p:grpSpPr>
        <p:sp>
          <p:nvSpPr>
            <p:cNvPr id="185" name="Google Shape;18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86" name="Google Shape;18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25"/>
          <p:cNvGrpSpPr/>
          <p:nvPr/>
        </p:nvGrpSpPr>
        <p:grpSpPr>
          <a:xfrm>
            <a:off x="6186634" y="-9262"/>
            <a:ext cx="197589" cy="206850"/>
            <a:chOff x="0" y="-38100"/>
            <a:chExt cx="812800" cy="850900"/>
          </a:xfrm>
        </p:grpSpPr>
        <p:sp>
          <p:nvSpPr>
            <p:cNvPr id="188" name="Google Shape;18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89" name="Google Shape;18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25"/>
          <p:cNvGrpSpPr/>
          <p:nvPr/>
        </p:nvGrpSpPr>
        <p:grpSpPr>
          <a:xfrm>
            <a:off x="8552158" y="4936650"/>
            <a:ext cx="197588" cy="206850"/>
            <a:chOff x="0" y="-38100"/>
            <a:chExt cx="812800" cy="850900"/>
          </a:xfrm>
        </p:grpSpPr>
        <p:sp>
          <p:nvSpPr>
            <p:cNvPr id="191" name="Google Shape;19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92" name="Google Shape;19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25"/>
          <p:cNvGrpSpPr/>
          <p:nvPr/>
        </p:nvGrpSpPr>
        <p:grpSpPr>
          <a:xfrm>
            <a:off x="8552158" y="-9262"/>
            <a:ext cx="197588" cy="206850"/>
            <a:chOff x="0" y="-38100"/>
            <a:chExt cx="812800" cy="850900"/>
          </a:xfrm>
        </p:grpSpPr>
        <p:sp>
          <p:nvSpPr>
            <p:cNvPr id="194" name="Google Shape;19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195" name="Google Shape;195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25"/>
          <p:cNvGrpSpPr/>
          <p:nvPr/>
        </p:nvGrpSpPr>
        <p:grpSpPr>
          <a:xfrm>
            <a:off x="5003872" y="4936650"/>
            <a:ext cx="197589" cy="206850"/>
            <a:chOff x="0" y="-38100"/>
            <a:chExt cx="812800" cy="850900"/>
          </a:xfrm>
        </p:grpSpPr>
        <p:sp>
          <p:nvSpPr>
            <p:cNvPr id="197" name="Google Shape;19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198" name="Google Shape;198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25"/>
          <p:cNvGrpSpPr/>
          <p:nvPr/>
        </p:nvGrpSpPr>
        <p:grpSpPr>
          <a:xfrm>
            <a:off x="5003872" y="-9262"/>
            <a:ext cx="197589" cy="206850"/>
            <a:chOff x="0" y="-38100"/>
            <a:chExt cx="812800" cy="850900"/>
          </a:xfrm>
        </p:grpSpPr>
        <p:sp>
          <p:nvSpPr>
            <p:cNvPr id="200" name="Google Shape;20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201" name="Google Shape;20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5"/>
          <p:cNvGrpSpPr/>
          <p:nvPr/>
        </p:nvGrpSpPr>
        <p:grpSpPr>
          <a:xfrm>
            <a:off x="7369396" y="4936650"/>
            <a:ext cx="197588" cy="206850"/>
            <a:chOff x="0" y="-38100"/>
            <a:chExt cx="812800" cy="850900"/>
          </a:xfrm>
        </p:grpSpPr>
        <p:sp>
          <p:nvSpPr>
            <p:cNvPr id="203" name="Google Shape;20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204" name="Google Shape;20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25"/>
          <p:cNvGrpSpPr/>
          <p:nvPr/>
        </p:nvGrpSpPr>
        <p:grpSpPr>
          <a:xfrm rot="-5400000">
            <a:off x="8941781" y="1644006"/>
            <a:ext cx="197589" cy="206850"/>
            <a:chOff x="0" y="-38100"/>
            <a:chExt cx="812800" cy="850900"/>
          </a:xfrm>
        </p:grpSpPr>
        <p:sp>
          <p:nvSpPr>
            <p:cNvPr id="206" name="Google Shape;20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207" name="Google Shape;20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5"/>
          <p:cNvGrpSpPr/>
          <p:nvPr/>
        </p:nvGrpSpPr>
        <p:grpSpPr>
          <a:xfrm rot="-5400000">
            <a:off x="8941781" y="4116962"/>
            <a:ext cx="197589" cy="206850"/>
            <a:chOff x="0" y="-38100"/>
            <a:chExt cx="812800" cy="850900"/>
          </a:xfrm>
        </p:grpSpPr>
        <p:sp>
          <p:nvSpPr>
            <p:cNvPr id="209" name="Google Shape;20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210" name="Google Shape;21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25"/>
          <p:cNvGrpSpPr/>
          <p:nvPr/>
        </p:nvGrpSpPr>
        <p:grpSpPr>
          <a:xfrm>
            <a:off x="7369396" y="-9262"/>
            <a:ext cx="197588" cy="206850"/>
            <a:chOff x="0" y="-38100"/>
            <a:chExt cx="812800" cy="850900"/>
          </a:xfrm>
        </p:grpSpPr>
        <p:sp>
          <p:nvSpPr>
            <p:cNvPr id="212" name="Google Shape;21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213" name="Google Shape;21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4" name="Google Shape;214;p25"/>
          <p:cNvGrpSpPr/>
          <p:nvPr/>
        </p:nvGrpSpPr>
        <p:grpSpPr>
          <a:xfrm>
            <a:off x="4215364" y="4936650"/>
            <a:ext cx="197589" cy="206850"/>
            <a:chOff x="0" y="-38100"/>
            <a:chExt cx="812800" cy="850900"/>
          </a:xfrm>
        </p:grpSpPr>
        <p:sp>
          <p:nvSpPr>
            <p:cNvPr id="215" name="Google Shape;21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16" name="Google Shape;21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25"/>
          <p:cNvGrpSpPr/>
          <p:nvPr/>
        </p:nvGrpSpPr>
        <p:grpSpPr>
          <a:xfrm>
            <a:off x="4215364" y="-9262"/>
            <a:ext cx="197589" cy="206850"/>
            <a:chOff x="0" y="-38100"/>
            <a:chExt cx="812800" cy="850900"/>
          </a:xfrm>
        </p:grpSpPr>
        <p:sp>
          <p:nvSpPr>
            <p:cNvPr id="218" name="Google Shape;21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19" name="Google Shape;21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25"/>
          <p:cNvGrpSpPr/>
          <p:nvPr/>
        </p:nvGrpSpPr>
        <p:grpSpPr>
          <a:xfrm>
            <a:off x="6580888" y="4936650"/>
            <a:ext cx="197588" cy="206850"/>
            <a:chOff x="0" y="-38100"/>
            <a:chExt cx="812800" cy="850900"/>
          </a:xfrm>
        </p:grpSpPr>
        <p:sp>
          <p:nvSpPr>
            <p:cNvPr id="221" name="Google Shape;22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22" name="Google Shape;22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25"/>
          <p:cNvGrpSpPr/>
          <p:nvPr/>
        </p:nvGrpSpPr>
        <p:grpSpPr>
          <a:xfrm rot="-5400000">
            <a:off x="8941781" y="2468325"/>
            <a:ext cx="197589" cy="206850"/>
            <a:chOff x="0" y="-38100"/>
            <a:chExt cx="812800" cy="850900"/>
          </a:xfrm>
        </p:grpSpPr>
        <p:sp>
          <p:nvSpPr>
            <p:cNvPr id="224" name="Google Shape;22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25" name="Google Shape;225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25"/>
          <p:cNvGrpSpPr/>
          <p:nvPr/>
        </p:nvGrpSpPr>
        <p:grpSpPr>
          <a:xfrm>
            <a:off x="6580888" y="-9262"/>
            <a:ext cx="197588" cy="206850"/>
            <a:chOff x="0" y="-38100"/>
            <a:chExt cx="812800" cy="850900"/>
          </a:xfrm>
        </p:grpSpPr>
        <p:sp>
          <p:nvSpPr>
            <p:cNvPr id="227" name="Google Shape;227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28" name="Google Shape;228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25"/>
          <p:cNvGrpSpPr/>
          <p:nvPr/>
        </p:nvGrpSpPr>
        <p:grpSpPr>
          <a:xfrm>
            <a:off x="8946412" y="4936650"/>
            <a:ext cx="197588" cy="206850"/>
            <a:chOff x="0" y="-38100"/>
            <a:chExt cx="812800" cy="850900"/>
          </a:xfrm>
        </p:grpSpPr>
        <p:sp>
          <p:nvSpPr>
            <p:cNvPr id="230" name="Google Shape;23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31" name="Google Shape;23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25"/>
          <p:cNvGrpSpPr/>
          <p:nvPr/>
        </p:nvGrpSpPr>
        <p:grpSpPr>
          <a:xfrm>
            <a:off x="8946412" y="-9262"/>
            <a:ext cx="197588" cy="206850"/>
            <a:chOff x="0" y="-38100"/>
            <a:chExt cx="812800" cy="850900"/>
          </a:xfrm>
        </p:grpSpPr>
        <p:sp>
          <p:nvSpPr>
            <p:cNvPr id="233" name="Google Shape;233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234" name="Google Shape;23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>
            <a:off x="5398127" y="4936650"/>
            <a:ext cx="197589" cy="206850"/>
            <a:chOff x="0" y="-38100"/>
            <a:chExt cx="812800" cy="850900"/>
          </a:xfrm>
        </p:grpSpPr>
        <p:sp>
          <p:nvSpPr>
            <p:cNvPr id="236" name="Google Shape;23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7" name="Google Shape;23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5"/>
          <p:cNvGrpSpPr/>
          <p:nvPr/>
        </p:nvGrpSpPr>
        <p:grpSpPr>
          <a:xfrm>
            <a:off x="5398127" y="-9262"/>
            <a:ext cx="197589" cy="206850"/>
            <a:chOff x="0" y="-38100"/>
            <a:chExt cx="812800" cy="850900"/>
          </a:xfrm>
        </p:grpSpPr>
        <p:sp>
          <p:nvSpPr>
            <p:cNvPr id="239" name="Google Shape;23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0" name="Google Shape;24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" name="Google Shape;241;p25"/>
          <p:cNvGrpSpPr/>
          <p:nvPr/>
        </p:nvGrpSpPr>
        <p:grpSpPr>
          <a:xfrm>
            <a:off x="7763650" y="4936650"/>
            <a:ext cx="197588" cy="206850"/>
            <a:chOff x="0" y="-38100"/>
            <a:chExt cx="812800" cy="850900"/>
          </a:xfrm>
        </p:grpSpPr>
        <p:sp>
          <p:nvSpPr>
            <p:cNvPr id="242" name="Google Shape;24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3" name="Google Shape;24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25"/>
          <p:cNvGrpSpPr/>
          <p:nvPr/>
        </p:nvGrpSpPr>
        <p:grpSpPr>
          <a:xfrm rot="-5400000">
            <a:off x="8941781" y="1231847"/>
            <a:ext cx="197589" cy="206850"/>
            <a:chOff x="0" y="-38100"/>
            <a:chExt cx="812800" cy="850900"/>
          </a:xfrm>
        </p:grpSpPr>
        <p:sp>
          <p:nvSpPr>
            <p:cNvPr id="245" name="Google Shape;24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6" name="Google Shape;24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 rot="-5400000">
            <a:off x="8941781" y="3704803"/>
            <a:ext cx="197589" cy="206850"/>
            <a:chOff x="0" y="-38100"/>
            <a:chExt cx="812800" cy="850900"/>
          </a:xfrm>
        </p:grpSpPr>
        <p:sp>
          <p:nvSpPr>
            <p:cNvPr id="248" name="Google Shape;24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49" name="Google Shape;24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5"/>
          <p:cNvGrpSpPr/>
          <p:nvPr/>
        </p:nvGrpSpPr>
        <p:grpSpPr>
          <a:xfrm>
            <a:off x="7763650" y="-9262"/>
            <a:ext cx="197588" cy="206850"/>
            <a:chOff x="0" y="-38100"/>
            <a:chExt cx="812800" cy="850900"/>
          </a:xfrm>
        </p:grpSpPr>
        <p:sp>
          <p:nvSpPr>
            <p:cNvPr id="251" name="Google Shape;25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52" name="Google Shape;25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5"/>
          <p:cNvGrpSpPr/>
          <p:nvPr/>
        </p:nvGrpSpPr>
        <p:grpSpPr>
          <a:xfrm>
            <a:off x="3942375" y="1587625"/>
            <a:ext cx="4709587" cy="1903949"/>
            <a:chOff x="18" y="-171469"/>
            <a:chExt cx="12558900" cy="5077197"/>
          </a:xfrm>
        </p:grpSpPr>
        <p:sp>
          <p:nvSpPr>
            <p:cNvPr id="254" name="Google Shape;254;p25"/>
            <p:cNvSpPr txBox="1"/>
            <p:nvPr/>
          </p:nvSpPr>
          <p:spPr>
            <a:xfrm>
              <a:off x="18" y="-171469"/>
              <a:ext cx="12558900" cy="39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FASHION 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PHOTOGRAPHER</a:t>
              </a:r>
              <a:endParaRPr sz="700"/>
            </a:p>
          </p:txBody>
        </p:sp>
        <p:sp>
          <p:nvSpPr>
            <p:cNvPr id="255" name="Google Shape;255;p25"/>
            <p:cNvSpPr txBox="1"/>
            <p:nvPr/>
          </p:nvSpPr>
          <p:spPr>
            <a:xfrm>
              <a:off x="3635903" y="4444104"/>
              <a:ext cx="4697611" cy="461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PORTFOLIO</a:t>
              </a:r>
              <a:endParaRPr sz="700"/>
            </a:p>
          </p:txBody>
        </p:sp>
      </p:grpSp>
      <p:sp>
        <p:nvSpPr>
          <p:cNvPr id="256" name="Google Shape;256;p25"/>
          <p:cNvSpPr txBox="1"/>
          <p:nvPr/>
        </p:nvSpPr>
        <p:spPr>
          <a:xfrm rot="5400000">
            <a:off x="-492792" y="788397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4"/>
          <p:cNvPicPr preferRelativeResize="0"/>
          <p:nvPr/>
        </p:nvPicPr>
        <p:blipFill rotWithShape="1">
          <a:blip r:embed="rId3">
            <a:alphaModFix/>
          </a:blip>
          <a:srcRect b="0" l="10860" r="10860" t="0"/>
          <a:stretch/>
        </p:blipFill>
        <p:spPr>
          <a:xfrm>
            <a:off x="3733800" y="0"/>
            <a:ext cx="26825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4"/>
          <p:cNvPicPr preferRelativeResize="0"/>
          <p:nvPr/>
        </p:nvPicPr>
        <p:blipFill rotWithShape="1">
          <a:blip r:embed="rId4">
            <a:alphaModFix/>
          </a:blip>
          <a:srcRect b="18316" l="0" r="0" t="18317"/>
          <a:stretch/>
        </p:blipFill>
        <p:spPr>
          <a:xfrm>
            <a:off x="6461462" y="0"/>
            <a:ext cx="2682538" cy="25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34"/>
          <p:cNvPicPr preferRelativeResize="0"/>
          <p:nvPr/>
        </p:nvPicPr>
        <p:blipFill rotWithShape="1">
          <a:blip r:embed="rId5">
            <a:alphaModFix/>
          </a:blip>
          <a:srcRect b="18316" l="0" r="0" t="18317"/>
          <a:stretch/>
        </p:blipFill>
        <p:spPr>
          <a:xfrm>
            <a:off x="6461462" y="2592249"/>
            <a:ext cx="2682538" cy="2551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p34"/>
          <p:cNvGrpSpPr/>
          <p:nvPr/>
        </p:nvGrpSpPr>
        <p:grpSpPr>
          <a:xfrm>
            <a:off x="514350" y="2070074"/>
            <a:ext cx="2781338" cy="995804"/>
            <a:chOff x="0" y="-104775"/>
            <a:chExt cx="7416900" cy="2655478"/>
          </a:xfrm>
        </p:grpSpPr>
        <p:sp>
          <p:nvSpPr>
            <p:cNvPr id="643" name="Google Shape;643;p34"/>
            <p:cNvSpPr txBox="1"/>
            <p:nvPr/>
          </p:nvSpPr>
          <p:spPr>
            <a:xfrm>
              <a:off x="0" y="1565503"/>
              <a:ext cx="74169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644" name="Google Shape;644;p34"/>
            <p:cNvSpPr txBox="1"/>
            <p:nvPr/>
          </p:nvSpPr>
          <p:spPr>
            <a:xfrm>
              <a:off x="0" y="-104775"/>
              <a:ext cx="74169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My Projects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645" name="Google Shape;645;p34"/>
          <p:cNvGrpSpPr/>
          <p:nvPr/>
        </p:nvGrpSpPr>
        <p:grpSpPr>
          <a:xfrm>
            <a:off x="514350" y="-15135"/>
            <a:ext cx="2190284" cy="206850"/>
            <a:chOff x="0" y="-24699"/>
            <a:chExt cx="5840757" cy="551602"/>
          </a:xfrm>
        </p:grpSpPr>
        <p:grpSp>
          <p:nvGrpSpPr>
            <p:cNvPr id="646" name="Google Shape;646;p34"/>
            <p:cNvGrpSpPr/>
            <p:nvPr/>
          </p:nvGrpSpPr>
          <p:grpSpPr>
            <a:xfrm>
              <a:off x="2125542" y="-24699"/>
              <a:ext cx="526903" cy="551602"/>
              <a:chOff x="0" y="-38100"/>
              <a:chExt cx="812800" cy="850900"/>
            </a:xfrm>
          </p:grpSpPr>
          <p:sp>
            <p:nvSpPr>
              <p:cNvPr id="647" name="Google Shape;647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CF7FF"/>
              </a:solidFill>
              <a:ln>
                <a:noFill/>
              </a:ln>
            </p:spPr>
          </p:sp>
          <p:sp>
            <p:nvSpPr>
              <p:cNvPr id="648" name="Google Shape;648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34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650" name="Google Shape;650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5B1C6"/>
              </a:solidFill>
              <a:ln>
                <a:noFill/>
              </a:ln>
            </p:spPr>
          </p:sp>
          <p:sp>
            <p:nvSpPr>
              <p:cNvPr id="651" name="Google Shape;651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652;p34"/>
            <p:cNvGrpSpPr/>
            <p:nvPr/>
          </p:nvGrpSpPr>
          <p:grpSpPr>
            <a:xfrm>
              <a:off x="5313854" y="-24699"/>
              <a:ext cx="526903" cy="551602"/>
              <a:chOff x="0" y="-38100"/>
              <a:chExt cx="812800" cy="850900"/>
            </a:xfrm>
          </p:grpSpPr>
          <p:sp>
            <p:nvSpPr>
              <p:cNvPr id="653" name="Google Shape;653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74D"/>
              </a:solidFill>
              <a:ln>
                <a:noFill/>
              </a:ln>
            </p:spPr>
          </p:sp>
          <p:sp>
            <p:nvSpPr>
              <p:cNvPr id="654" name="Google Shape;654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655;p34"/>
            <p:cNvGrpSpPr/>
            <p:nvPr/>
          </p:nvGrpSpPr>
          <p:grpSpPr>
            <a:xfrm>
              <a:off x="3188313" y="-24699"/>
              <a:ext cx="526903" cy="551602"/>
              <a:chOff x="0" y="-38100"/>
              <a:chExt cx="812800" cy="850900"/>
            </a:xfrm>
          </p:grpSpPr>
          <p:sp>
            <p:nvSpPr>
              <p:cNvPr id="656" name="Google Shape;65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AC8"/>
              </a:solidFill>
              <a:ln>
                <a:noFill/>
              </a:ln>
            </p:spPr>
          </p:sp>
          <p:sp>
            <p:nvSpPr>
              <p:cNvPr id="657" name="Google Shape;657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8" name="Google Shape;658;p34"/>
            <p:cNvGrpSpPr/>
            <p:nvPr/>
          </p:nvGrpSpPr>
          <p:grpSpPr>
            <a:xfrm>
              <a:off x="1062771" y="-24699"/>
              <a:ext cx="526903" cy="551602"/>
              <a:chOff x="0" y="-38100"/>
              <a:chExt cx="812800" cy="850900"/>
            </a:xfrm>
          </p:grpSpPr>
          <p:sp>
            <p:nvSpPr>
              <p:cNvPr id="659" name="Google Shape;659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C9D9"/>
              </a:solidFill>
              <a:ln>
                <a:noFill/>
              </a:ln>
            </p:spPr>
          </p:sp>
          <p:sp>
            <p:nvSpPr>
              <p:cNvPr id="660" name="Google Shape;660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1" name="Google Shape;661;p34"/>
            <p:cNvGrpSpPr/>
            <p:nvPr/>
          </p:nvGrpSpPr>
          <p:grpSpPr>
            <a:xfrm>
              <a:off x="4251083" y="-24699"/>
              <a:ext cx="526903" cy="551602"/>
              <a:chOff x="0" y="-38100"/>
              <a:chExt cx="812800" cy="850900"/>
            </a:xfrm>
          </p:grpSpPr>
          <p:sp>
            <p:nvSpPr>
              <p:cNvPr id="662" name="Google Shape;662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C9A79"/>
              </a:solidFill>
              <a:ln>
                <a:noFill/>
              </a:ln>
            </p:spPr>
          </p:sp>
          <p:sp>
            <p:nvSpPr>
              <p:cNvPr id="663" name="Google Shape;663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64" name="Google Shape;664;p34"/>
          <p:cNvGrpSpPr/>
          <p:nvPr/>
        </p:nvGrpSpPr>
        <p:grpSpPr>
          <a:xfrm>
            <a:off x="514350" y="4944161"/>
            <a:ext cx="2190284" cy="206850"/>
            <a:chOff x="0" y="-24699"/>
            <a:chExt cx="5840757" cy="551602"/>
          </a:xfrm>
        </p:grpSpPr>
        <p:grpSp>
          <p:nvGrpSpPr>
            <p:cNvPr id="665" name="Google Shape;665;p34"/>
            <p:cNvGrpSpPr/>
            <p:nvPr/>
          </p:nvGrpSpPr>
          <p:grpSpPr>
            <a:xfrm>
              <a:off x="2125542" y="-24699"/>
              <a:ext cx="526903" cy="551602"/>
              <a:chOff x="0" y="-38100"/>
              <a:chExt cx="812800" cy="850900"/>
            </a:xfrm>
          </p:grpSpPr>
          <p:sp>
            <p:nvSpPr>
              <p:cNvPr id="666" name="Google Shape;666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CF7FF"/>
              </a:solidFill>
              <a:ln>
                <a:noFill/>
              </a:ln>
            </p:spPr>
          </p:sp>
          <p:sp>
            <p:nvSpPr>
              <p:cNvPr id="667" name="Google Shape;667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34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669" name="Google Shape;669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5B1C6"/>
              </a:solidFill>
              <a:ln>
                <a:noFill/>
              </a:ln>
            </p:spPr>
          </p:sp>
          <p:sp>
            <p:nvSpPr>
              <p:cNvPr id="670" name="Google Shape;670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34"/>
            <p:cNvGrpSpPr/>
            <p:nvPr/>
          </p:nvGrpSpPr>
          <p:grpSpPr>
            <a:xfrm>
              <a:off x="5313854" y="-24699"/>
              <a:ext cx="526903" cy="551602"/>
              <a:chOff x="0" y="-38100"/>
              <a:chExt cx="812800" cy="850900"/>
            </a:xfrm>
          </p:grpSpPr>
          <p:sp>
            <p:nvSpPr>
              <p:cNvPr id="672" name="Google Shape;672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A874D"/>
              </a:solidFill>
              <a:ln>
                <a:noFill/>
              </a:ln>
            </p:spPr>
          </p:sp>
          <p:sp>
            <p:nvSpPr>
              <p:cNvPr id="673" name="Google Shape;673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34"/>
            <p:cNvGrpSpPr/>
            <p:nvPr/>
          </p:nvGrpSpPr>
          <p:grpSpPr>
            <a:xfrm>
              <a:off x="3188313" y="-24699"/>
              <a:ext cx="526903" cy="551602"/>
              <a:chOff x="0" y="-38100"/>
              <a:chExt cx="812800" cy="850900"/>
            </a:xfrm>
          </p:grpSpPr>
          <p:sp>
            <p:nvSpPr>
              <p:cNvPr id="675" name="Google Shape;675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AC8"/>
              </a:solidFill>
              <a:ln>
                <a:noFill/>
              </a:ln>
            </p:spPr>
          </p:sp>
          <p:sp>
            <p:nvSpPr>
              <p:cNvPr id="676" name="Google Shape;676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34"/>
            <p:cNvGrpSpPr/>
            <p:nvPr/>
          </p:nvGrpSpPr>
          <p:grpSpPr>
            <a:xfrm>
              <a:off x="1062771" y="-24699"/>
              <a:ext cx="526903" cy="551602"/>
              <a:chOff x="0" y="-38100"/>
              <a:chExt cx="812800" cy="850900"/>
            </a:xfrm>
          </p:grpSpPr>
          <p:sp>
            <p:nvSpPr>
              <p:cNvPr id="678" name="Google Shape;678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C9D9"/>
              </a:solidFill>
              <a:ln>
                <a:noFill/>
              </a:ln>
            </p:spPr>
          </p:sp>
          <p:sp>
            <p:nvSpPr>
              <p:cNvPr id="679" name="Google Shape;679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0" name="Google Shape;680;p34"/>
            <p:cNvGrpSpPr/>
            <p:nvPr/>
          </p:nvGrpSpPr>
          <p:grpSpPr>
            <a:xfrm>
              <a:off x="4251083" y="-24699"/>
              <a:ext cx="526903" cy="551602"/>
              <a:chOff x="0" y="-38100"/>
              <a:chExt cx="812800" cy="850900"/>
            </a:xfrm>
          </p:grpSpPr>
          <p:sp>
            <p:nvSpPr>
              <p:cNvPr id="681" name="Google Shape;681;p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C9A79"/>
              </a:solidFill>
              <a:ln>
                <a:noFill/>
              </a:ln>
            </p:spPr>
          </p:sp>
          <p:sp>
            <p:nvSpPr>
              <p:cNvPr id="682" name="Google Shape;682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3" name="Google Shape;683;p34"/>
          <p:cNvSpPr txBox="1"/>
          <p:nvPr/>
        </p:nvSpPr>
        <p:spPr>
          <a:xfrm rot="5400000">
            <a:off x="8302682" y="3340930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35"/>
          <p:cNvPicPr preferRelativeResize="0"/>
          <p:nvPr/>
        </p:nvPicPr>
        <p:blipFill rotWithShape="1">
          <a:blip r:embed="rId3">
            <a:alphaModFix/>
          </a:blip>
          <a:srcRect b="0" l="4964" r="13378" t="0"/>
          <a:stretch/>
        </p:blipFill>
        <p:spPr>
          <a:xfrm>
            <a:off x="0" y="0"/>
            <a:ext cx="2984306" cy="456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5"/>
          <p:cNvPicPr preferRelativeResize="0"/>
          <p:nvPr/>
        </p:nvPicPr>
        <p:blipFill rotWithShape="1">
          <a:blip r:embed="rId4">
            <a:alphaModFix/>
          </a:blip>
          <a:srcRect b="6337" l="14377" r="0" t="6337"/>
          <a:stretch/>
        </p:blipFill>
        <p:spPr>
          <a:xfrm>
            <a:off x="6159694" y="575088"/>
            <a:ext cx="2984306" cy="456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0" name="Google Shape;690;p35"/>
          <p:cNvGrpSpPr/>
          <p:nvPr/>
        </p:nvGrpSpPr>
        <p:grpSpPr>
          <a:xfrm>
            <a:off x="2388615" y="4936650"/>
            <a:ext cx="197589" cy="206850"/>
            <a:chOff x="0" y="-38100"/>
            <a:chExt cx="812800" cy="850900"/>
          </a:xfrm>
        </p:grpSpPr>
        <p:sp>
          <p:nvSpPr>
            <p:cNvPr id="691" name="Google Shape;691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92" name="Google Shape;692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3" name="Google Shape;693;p35"/>
          <p:cNvGrpSpPr/>
          <p:nvPr/>
        </p:nvGrpSpPr>
        <p:grpSpPr>
          <a:xfrm>
            <a:off x="8548309" y="-9262"/>
            <a:ext cx="197588" cy="206850"/>
            <a:chOff x="0" y="-38100"/>
            <a:chExt cx="812800" cy="850900"/>
          </a:xfrm>
        </p:grpSpPr>
        <p:sp>
          <p:nvSpPr>
            <p:cNvPr id="694" name="Google Shape;694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95" name="Google Shape;69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35"/>
          <p:cNvGrpSpPr/>
          <p:nvPr/>
        </p:nvGrpSpPr>
        <p:grpSpPr>
          <a:xfrm>
            <a:off x="796205" y="4936650"/>
            <a:ext cx="197589" cy="206850"/>
            <a:chOff x="0" y="-38100"/>
            <a:chExt cx="812800" cy="850900"/>
          </a:xfrm>
        </p:grpSpPr>
        <p:sp>
          <p:nvSpPr>
            <p:cNvPr id="697" name="Google Shape;697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98" name="Google Shape;69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35"/>
          <p:cNvGrpSpPr/>
          <p:nvPr/>
        </p:nvGrpSpPr>
        <p:grpSpPr>
          <a:xfrm>
            <a:off x="6955899" y="-9262"/>
            <a:ext cx="197588" cy="206850"/>
            <a:chOff x="0" y="-38100"/>
            <a:chExt cx="812800" cy="850900"/>
          </a:xfrm>
        </p:grpSpPr>
        <p:sp>
          <p:nvSpPr>
            <p:cNvPr id="700" name="Google Shape;70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701" name="Google Shape;701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35"/>
          <p:cNvGrpSpPr/>
          <p:nvPr/>
        </p:nvGrpSpPr>
        <p:grpSpPr>
          <a:xfrm>
            <a:off x="1592410" y="4936650"/>
            <a:ext cx="197589" cy="206850"/>
            <a:chOff x="0" y="-38100"/>
            <a:chExt cx="812800" cy="850900"/>
          </a:xfrm>
        </p:grpSpPr>
        <p:sp>
          <p:nvSpPr>
            <p:cNvPr id="703" name="Google Shape;703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704" name="Google Shape;704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5" name="Google Shape;705;p35"/>
          <p:cNvGrpSpPr/>
          <p:nvPr/>
        </p:nvGrpSpPr>
        <p:grpSpPr>
          <a:xfrm>
            <a:off x="7752104" y="-9262"/>
            <a:ext cx="197588" cy="206850"/>
            <a:chOff x="0" y="-38100"/>
            <a:chExt cx="812800" cy="850900"/>
          </a:xfrm>
        </p:grpSpPr>
        <p:sp>
          <p:nvSpPr>
            <p:cNvPr id="706" name="Google Shape;706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707" name="Google Shape;707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8" name="Google Shape;708;p35"/>
          <p:cNvGrpSpPr/>
          <p:nvPr/>
        </p:nvGrpSpPr>
        <p:grpSpPr>
          <a:xfrm>
            <a:off x="0" y="4936650"/>
            <a:ext cx="197589" cy="206850"/>
            <a:chOff x="0" y="-38100"/>
            <a:chExt cx="812800" cy="850900"/>
          </a:xfrm>
        </p:grpSpPr>
        <p:sp>
          <p:nvSpPr>
            <p:cNvPr id="709" name="Google Shape;709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710" name="Google Shape;710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1" name="Google Shape;711;p35"/>
          <p:cNvGrpSpPr/>
          <p:nvPr/>
        </p:nvGrpSpPr>
        <p:grpSpPr>
          <a:xfrm>
            <a:off x="6159694" y="-9262"/>
            <a:ext cx="197589" cy="206850"/>
            <a:chOff x="0" y="-38100"/>
            <a:chExt cx="812800" cy="850900"/>
          </a:xfrm>
        </p:grpSpPr>
        <p:sp>
          <p:nvSpPr>
            <p:cNvPr id="712" name="Google Shape;712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713" name="Google Shape;713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4" name="Google Shape;714;p35"/>
          <p:cNvGrpSpPr/>
          <p:nvPr/>
        </p:nvGrpSpPr>
        <p:grpSpPr>
          <a:xfrm>
            <a:off x="2786718" y="4936650"/>
            <a:ext cx="197588" cy="206850"/>
            <a:chOff x="0" y="-38100"/>
            <a:chExt cx="812800" cy="850900"/>
          </a:xfrm>
        </p:grpSpPr>
        <p:sp>
          <p:nvSpPr>
            <p:cNvPr id="715" name="Google Shape;715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716" name="Google Shape;71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7" name="Google Shape;717;p35"/>
          <p:cNvGrpSpPr/>
          <p:nvPr/>
        </p:nvGrpSpPr>
        <p:grpSpPr>
          <a:xfrm>
            <a:off x="8946412" y="-9262"/>
            <a:ext cx="197588" cy="206850"/>
            <a:chOff x="0" y="-38100"/>
            <a:chExt cx="812800" cy="850900"/>
          </a:xfrm>
        </p:grpSpPr>
        <p:sp>
          <p:nvSpPr>
            <p:cNvPr id="718" name="Google Shape;718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719" name="Google Shape;719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Google Shape;720;p35"/>
          <p:cNvGrpSpPr/>
          <p:nvPr/>
        </p:nvGrpSpPr>
        <p:grpSpPr>
          <a:xfrm>
            <a:off x="1194308" y="4936650"/>
            <a:ext cx="197589" cy="206850"/>
            <a:chOff x="0" y="-38100"/>
            <a:chExt cx="812800" cy="850900"/>
          </a:xfrm>
        </p:grpSpPr>
        <p:sp>
          <p:nvSpPr>
            <p:cNvPr id="721" name="Google Shape;721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722" name="Google Shape;722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35"/>
          <p:cNvGrpSpPr/>
          <p:nvPr/>
        </p:nvGrpSpPr>
        <p:grpSpPr>
          <a:xfrm>
            <a:off x="7354002" y="-9262"/>
            <a:ext cx="197588" cy="206850"/>
            <a:chOff x="0" y="-38100"/>
            <a:chExt cx="812800" cy="850900"/>
          </a:xfrm>
        </p:grpSpPr>
        <p:sp>
          <p:nvSpPr>
            <p:cNvPr id="724" name="Google Shape;724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725" name="Google Shape;72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35"/>
          <p:cNvGrpSpPr/>
          <p:nvPr/>
        </p:nvGrpSpPr>
        <p:grpSpPr>
          <a:xfrm>
            <a:off x="1990513" y="4936650"/>
            <a:ext cx="197589" cy="206850"/>
            <a:chOff x="0" y="-38100"/>
            <a:chExt cx="812800" cy="850900"/>
          </a:xfrm>
        </p:grpSpPr>
        <p:sp>
          <p:nvSpPr>
            <p:cNvPr id="727" name="Google Shape;727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728" name="Google Shape;72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9" name="Google Shape;729;p35"/>
          <p:cNvGrpSpPr/>
          <p:nvPr/>
        </p:nvGrpSpPr>
        <p:grpSpPr>
          <a:xfrm>
            <a:off x="8150207" y="-9262"/>
            <a:ext cx="197588" cy="206850"/>
            <a:chOff x="0" y="-38100"/>
            <a:chExt cx="812800" cy="850900"/>
          </a:xfrm>
        </p:grpSpPr>
        <p:sp>
          <p:nvSpPr>
            <p:cNvPr id="730" name="Google Shape;730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731" name="Google Shape;731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2" name="Google Shape;732;p35"/>
          <p:cNvGrpSpPr/>
          <p:nvPr/>
        </p:nvGrpSpPr>
        <p:grpSpPr>
          <a:xfrm>
            <a:off x="398103" y="4936650"/>
            <a:ext cx="197588" cy="206850"/>
            <a:chOff x="0" y="-38100"/>
            <a:chExt cx="812800" cy="850900"/>
          </a:xfrm>
        </p:grpSpPr>
        <p:sp>
          <p:nvSpPr>
            <p:cNvPr id="733" name="Google Shape;733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734" name="Google Shape;734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5" name="Google Shape;735;p35"/>
          <p:cNvGrpSpPr/>
          <p:nvPr/>
        </p:nvGrpSpPr>
        <p:grpSpPr>
          <a:xfrm>
            <a:off x="6557797" y="-9262"/>
            <a:ext cx="197588" cy="206850"/>
            <a:chOff x="0" y="-38100"/>
            <a:chExt cx="812800" cy="850900"/>
          </a:xfrm>
        </p:grpSpPr>
        <p:sp>
          <p:nvSpPr>
            <p:cNvPr id="736" name="Google Shape;736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737" name="Google Shape;737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35"/>
          <p:cNvGrpSpPr/>
          <p:nvPr/>
        </p:nvGrpSpPr>
        <p:grpSpPr>
          <a:xfrm>
            <a:off x="3181350" y="1805759"/>
            <a:ext cx="2781338" cy="1524433"/>
            <a:chOff x="0" y="-104775"/>
            <a:chExt cx="7416900" cy="4065156"/>
          </a:xfrm>
        </p:grpSpPr>
        <p:sp>
          <p:nvSpPr>
            <p:cNvPr id="739" name="Google Shape;739;p35"/>
            <p:cNvSpPr txBox="1"/>
            <p:nvPr/>
          </p:nvSpPr>
          <p:spPr>
            <a:xfrm>
              <a:off x="0" y="2975181"/>
              <a:ext cx="74169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740" name="Google Shape;740;p35"/>
            <p:cNvSpPr txBox="1"/>
            <p:nvPr/>
          </p:nvSpPr>
          <p:spPr>
            <a:xfrm>
              <a:off x="0" y="-104775"/>
              <a:ext cx="7416900" cy="29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Add a Section Header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741" name="Google Shape;741;p35"/>
          <p:cNvSpPr txBox="1"/>
          <p:nvPr/>
        </p:nvSpPr>
        <p:spPr>
          <a:xfrm rot="5400000">
            <a:off x="8302682" y="1334270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6"/>
          <p:cNvSpPr txBox="1"/>
          <p:nvPr/>
        </p:nvSpPr>
        <p:spPr>
          <a:xfrm>
            <a:off x="514350" y="337968"/>
            <a:ext cx="8115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Topic or Idea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aphicFrame>
        <p:nvGraphicFramePr>
          <p:cNvPr id="747" name="Google Shape;747;p36"/>
          <p:cNvGraphicFramePr/>
          <p:nvPr/>
        </p:nvGraphicFramePr>
        <p:xfrm>
          <a:off x="491928" y="17041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{6BC9478E-F81F-4713-9B1C-516FF522E922}</a:tableStyleId>
              </a:tblPr>
              <a:tblGrid>
                <a:gridCol w="2712575"/>
                <a:gridCol w="2712575"/>
                <a:gridCol w="2712575"/>
              </a:tblGrid>
              <a:tr h="150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none" cap="none" strike="noStrike">
                          <a:solidFill>
                            <a:schemeClr val="lt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chemeClr val="lt1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cap="none" strike="noStrike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4545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FFFFFF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rgbClr val="FFFFFF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rgbClr val="FFFFFF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rgbClr val="FFFFFF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chemeClr val="lt1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</a:tr>
              <a:tr h="1500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chemeClr val="lt1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chemeClr val="lt1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3737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Add a main point</a:t>
                      </a:r>
                      <a:endParaRPr>
                        <a:solidFill>
                          <a:schemeClr val="lt1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1200">
                        <a:solidFill>
                          <a:schemeClr val="lt1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22875" marB="22875" marR="45725" marL="457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45454"/>
                    </a:solidFill>
                  </a:tcPr>
                </a:tc>
              </a:tr>
            </a:tbl>
          </a:graphicData>
        </a:graphic>
      </p:graphicFrame>
      <p:grpSp>
        <p:nvGrpSpPr>
          <p:cNvPr id="748" name="Google Shape;748;p36"/>
          <p:cNvGrpSpPr/>
          <p:nvPr/>
        </p:nvGrpSpPr>
        <p:grpSpPr>
          <a:xfrm rot="5400000">
            <a:off x="4631" y="2510435"/>
            <a:ext cx="197588" cy="206850"/>
            <a:chOff x="0" y="-38100"/>
            <a:chExt cx="812800" cy="850900"/>
          </a:xfrm>
        </p:grpSpPr>
        <p:sp>
          <p:nvSpPr>
            <p:cNvPr id="749" name="Google Shape;749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750" name="Google Shape;750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36"/>
          <p:cNvGrpSpPr/>
          <p:nvPr/>
        </p:nvGrpSpPr>
        <p:grpSpPr>
          <a:xfrm rot="5400000">
            <a:off x="8929556" y="2510435"/>
            <a:ext cx="197588" cy="206850"/>
            <a:chOff x="0" y="-38100"/>
            <a:chExt cx="812800" cy="850900"/>
          </a:xfrm>
        </p:grpSpPr>
        <p:sp>
          <p:nvSpPr>
            <p:cNvPr id="752" name="Google Shape;752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753" name="Google Shape;753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36"/>
          <p:cNvGrpSpPr/>
          <p:nvPr/>
        </p:nvGrpSpPr>
        <p:grpSpPr>
          <a:xfrm rot="5400000">
            <a:off x="4631" y="1713357"/>
            <a:ext cx="197588" cy="206850"/>
            <a:chOff x="0" y="-38100"/>
            <a:chExt cx="812800" cy="850900"/>
          </a:xfrm>
        </p:grpSpPr>
        <p:sp>
          <p:nvSpPr>
            <p:cNvPr id="755" name="Google Shape;755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756" name="Google Shape;756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7" name="Google Shape;757;p36"/>
          <p:cNvGrpSpPr/>
          <p:nvPr/>
        </p:nvGrpSpPr>
        <p:grpSpPr>
          <a:xfrm rot="5400000">
            <a:off x="8929556" y="1713357"/>
            <a:ext cx="197588" cy="206850"/>
            <a:chOff x="0" y="-38100"/>
            <a:chExt cx="812800" cy="850900"/>
          </a:xfrm>
        </p:grpSpPr>
        <p:sp>
          <p:nvSpPr>
            <p:cNvPr id="758" name="Google Shape;758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759" name="Google Shape;759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0" name="Google Shape;760;p36"/>
          <p:cNvGrpSpPr/>
          <p:nvPr/>
        </p:nvGrpSpPr>
        <p:grpSpPr>
          <a:xfrm rot="5400000">
            <a:off x="4631" y="3706053"/>
            <a:ext cx="197589" cy="206850"/>
            <a:chOff x="0" y="-38100"/>
            <a:chExt cx="812800" cy="850900"/>
          </a:xfrm>
        </p:grpSpPr>
        <p:sp>
          <p:nvSpPr>
            <p:cNvPr id="761" name="Google Shape;761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762" name="Google Shape;762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63;p36"/>
          <p:cNvGrpSpPr/>
          <p:nvPr/>
        </p:nvGrpSpPr>
        <p:grpSpPr>
          <a:xfrm rot="5400000">
            <a:off x="8929556" y="3706053"/>
            <a:ext cx="197589" cy="206850"/>
            <a:chOff x="0" y="-38100"/>
            <a:chExt cx="812800" cy="850900"/>
          </a:xfrm>
        </p:grpSpPr>
        <p:sp>
          <p:nvSpPr>
            <p:cNvPr id="764" name="Google Shape;764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765" name="Google Shape;765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36"/>
          <p:cNvGrpSpPr/>
          <p:nvPr/>
        </p:nvGrpSpPr>
        <p:grpSpPr>
          <a:xfrm rot="5400000">
            <a:off x="4631" y="2908975"/>
            <a:ext cx="197589" cy="206850"/>
            <a:chOff x="0" y="-38100"/>
            <a:chExt cx="812800" cy="850900"/>
          </a:xfrm>
        </p:grpSpPr>
        <p:sp>
          <p:nvSpPr>
            <p:cNvPr id="767" name="Google Shape;767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</p:sp>
        <p:sp>
          <p:nvSpPr>
            <p:cNvPr id="768" name="Google Shape;768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36"/>
          <p:cNvGrpSpPr/>
          <p:nvPr/>
        </p:nvGrpSpPr>
        <p:grpSpPr>
          <a:xfrm rot="5400000">
            <a:off x="8929556" y="2908975"/>
            <a:ext cx="197589" cy="206850"/>
            <a:chOff x="0" y="-38100"/>
            <a:chExt cx="812800" cy="850900"/>
          </a:xfrm>
        </p:grpSpPr>
        <p:sp>
          <p:nvSpPr>
            <p:cNvPr id="770" name="Google Shape;770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</p:sp>
        <p:sp>
          <p:nvSpPr>
            <p:cNvPr id="771" name="Google Shape;771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36"/>
          <p:cNvGrpSpPr/>
          <p:nvPr/>
        </p:nvGrpSpPr>
        <p:grpSpPr>
          <a:xfrm rot="5400000">
            <a:off x="4631" y="2111896"/>
            <a:ext cx="197588" cy="206850"/>
            <a:chOff x="0" y="-38100"/>
            <a:chExt cx="812800" cy="850900"/>
          </a:xfrm>
        </p:grpSpPr>
        <p:sp>
          <p:nvSpPr>
            <p:cNvPr id="773" name="Google Shape;773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</p:sp>
        <p:sp>
          <p:nvSpPr>
            <p:cNvPr id="774" name="Google Shape;774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5" name="Google Shape;775;p36"/>
          <p:cNvGrpSpPr/>
          <p:nvPr/>
        </p:nvGrpSpPr>
        <p:grpSpPr>
          <a:xfrm rot="5400000">
            <a:off x="8929556" y="2111896"/>
            <a:ext cx="197588" cy="206850"/>
            <a:chOff x="0" y="-38100"/>
            <a:chExt cx="812800" cy="850900"/>
          </a:xfrm>
        </p:grpSpPr>
        <p:sp>
          <p:nvSpPr>
            <p:cNvPr id="776" name="Google Shape;776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</p:sp>
        <p:sp>
          <p:nvSpPr>
            <p:cNvPr id="777" name="Google Shape;777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36"/>
          <p:cNvGrpSpPr/>
          <p:nvPr/>
        </p:nvGrpSpPr>
        <p:grpSpPr>
          <a:xfrm rot="5400000">
            <a:off x="4631" y="4104592"/>
            <a:ext cx="197589" cy="206850"/>
            <a:chOff x="0" y="-38100"/>
            <a:chExt cx="812800" cy="850900"/>
          </a:xfrm>
        </p:grpSpPr>
        <p:sp>
          <p:nvSpPr>
            <p:cNvPr id="779" name="Google Shape;779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780" name="Google Shape;780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36"/>
          <p:cNvGrpSpPr/>
          <p:nvPr/>
        </p:nvGrpSpPr>
        <p:grpSpPr>
          <a:xfrm rot="5400000">
            <a:off x="8929556" y="4104592"/>
            <a:ext cx="197589" cy="206850"/>
            <a:chOff x="0" y="-38100"/>
            <a:chExt cx="812800" cy="850900"/>
          </a:xfrm>
        </p:grpSpPr>
        <p:sp>
          <p:nvSpPr>
            <p:cNvPr id="782" name="Google Shape;782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783" name="Google Shape;783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4" name="Google Shape;784;p36"/>
          <p:cNvGrpSpPr/>
          <p:nvPr/>
        </p:nvGrpSpPr>
        <p:grpSpPr>
          <a:xfrm rot="5400000">
            <a:off x="4631" y="3307514"/>
            <a:ext cx="197589" cy="206850"/>
            <a:chOff x="0" y="-38100"/>
            <a:chExt cx="812800" cy="850900"/>
          </a:xfrm>
        </p:grpSpPr>
        <p:sp>
          <p:nvSpPr>
            <p:cNvPr id="785" name="Google Shape;785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9B9B"/>
            </a:solidFill>
            <a:ln>
              <a:noFill/>
            </a:ln>
          </p:spPr>
        </p:sp>
        <p:sp>
          <p:nvSpPr>
            <p:cNvPr id="786" name="Google Shape;786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7" name="Google Shape;787;p36"/>
          <p:cNvGrpSpPr/>
          <p:nvPr/>
        </p:nvGrpSpPr>
        <p:grpSpPr>
          <a:xfrm rot="5400000">
            <a:off x="8929556" y="3307514"/>
            <a:ext cx="197589" cy="206850"/>
            <a:chOff x="0" y="-38100"/>
            <a:chExt cx="812800" cy="850900"/>
          </a:xfrm>
        </p:grpSpPr>
        <p:sp>
          <p:nvSpPr>
            <p:cNvPr id="788" name="Google Shape;788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9B9B"/>
            </a:solidFill>
            <a:ln>
              <a:noFill/>
            </a:ln>
          </p:spPr>
        </p:sp>
        <p:sp>
          <p:nvSpPr>
            <p:cNvPr id="789" name="Google Shape;789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0" name="Google Shape;790;p36"/>
          <p:cNvGrpSpPr/>
          <p:nvPr/>
        </p:nvGrpSpPr>
        <p:grpSpPr>
          <a:xfrm rot="5400000">
            <a:off x="4631" y="4503131"/>
            <a:ext cx="197589" cy="206850"/>
            <a:chOff x="0" y="-38100"/>
            <a:chExt cx="812800" cy="850900"/>
          </a:xfrm>
        </p:grpSpPr>
        <p:sp>
          <p:nvSpPr>
            <p:cNvPr id="791" name="Google Shape;791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92" name="Google Shape;792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3" name="Google Shape;793;p36"/>
          <p:cNvGrpSpPr/>
          <p:nvPr/>
        </p:nvGrpSpPr>
        <p:grpSpPr>
          <a:xfrm rot="5400000">
            <a:off x="8929556" y="4503131"/>
            <a:ext cx="197589" cy="206850"/>
            <a:chOff x="0" y="-38100"/>
            <a:chExt cx="812800" cy="850900"/>
          </a:xfrm>
        </p:grpSpPr>
        <p:sp>
          <p:nvSpPr>
            <p:cNvPr id="794" name="Google Shape;794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95" name="Google Shape;795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37"/>
          <p:cNvPicPr preferRelativeResize="0"/>
          <p:nvPr/>
        </p:nvPicPr>
        <p:blipFill rotWithShape="1">
          <a:blip r:embed="rId3">
            <a:alphaModFix/>
          </a:blip>
          <a:srcRect b="0" l="7786" r="7786" t="0"/>
          <a:stretch/>
        </p:blipFill>
        <p:spPr>
          <a:xfrm>
            <a:off x="6829425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37"/>
          <p:cNvPicPr preferRelativeResize="0"/>
          <p:nvPr/>
        </p:nvPicPr>
        <p:blipFill rotWithShape="1">
          <a:blip r:embed="rId4">
            <a:alphaModFix/>
          </a:blip>
          <a:srcRect b="0" l="7786" r="7786" t="0"/>
          <a:stretch/>
        </p:blipFill>
        <p:spPr>
          <a:xfrm>
            <a:off x="4407594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37"/>
          <p:cNvSpPr txBox="1"/>
          <p:nvPr/>
        </p:nvSpPr>
        <p:spPr>
          <a:xfrm>
            <a:off x="514350" y="2420277"/>
            <a:ext cx="3254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03" name="Google Shape;803;p37"/>
          <p:cNvSpPr txBox="1"/>
          <p:nvPr/>
        </p:nvSpPr>
        <p:spPr>
          <a:xfrm>
            <a:off x="514350" y="3865345"/>
            <a:ext cx="13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804" name="Google Shape;804;p37"/>
          <p:cNvSpPr txBox="1"/>
          <p:nvPr/>
        </p:nvSpPr>
        <p:spPr>
          <a:xfrm>
            <a:off x="2215353" y="3865345"/>
            <a:ext cx="13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805" name="Google Shape;805;p37"/>
          <p:cNvGrpSpPr/>
          <p:nvPr/>
        </p:nvGrpSpPr>
        <p:grpSpPr>
          <a:xfrm>
            <a:off x="6829425" y="-9262"/>
            <a:ext cx="197588" cy="206850"/>
            <a:chOff x="0" y="-38100"/>
            <a:chExt cx="812800" cy="850900"/>
          </a:xfrm>
        </p:grpSpPr>
        <p:sp>
          <p:nvSpPr>
            <p:cNvPr id="806" name="Google Shape;806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C7BE"/>
            </a:solidFill>
            <a:ln>
              <a:noFill/>
            </a:ln>
          </p:spPr>
        </p:sp>
        <p:sp>
          <p:nvSpPr>
            <p:cNvPr id="807" name="Google Shape;807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8" name="Google Shape;808;p37"/>
          <p:cNvGrpSpPr/>
          <p:nvPr/>
        </p:nvGrpSpPr>
        <p:grpSpPr>
          <a:xfrm>
            <a:off x="4407594" y="4936650"/>
            <a:ext cx="197589" cy="206850"/>
            <a:chOff x="0" y="-38100"/>
            <a:chExt cx="812800" cy="850900"/>
          </a:xfrm>
        </p:grpSpPr>
        <p:sp>
          <p:nvSpPr>
            <p:cNvPr id="809" name="Google Shape;809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C7BE"/>
            </a:solidFill>
            <a:ln>
              <a:noFill/>
            </a:ln>
          </p:spPr>
        </p:sp>
        <p:sp>
          <p:nvSpPr>
            <p:cNvPr id="810" name="Google Shape;81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37"/>
          <p:cNvGrpSpPr/>
          <p:nvPr/>
        </p:nvGrpSpPr>
        <p:grpSpPr>
          <a:xfrm>
            <a:off x="8099617" y="-9262"/>
            <a:ext cx="197588" cy="206850"/>
            <a:chOff x="0" y="-38100"/>
            <a:chExt cx="812800" cy="850900"/>
          </a:xfrm>
        </p:grpSpPr>
        <p:sp>
          <p:nvSpPr>
            <p:cNvPr id="812" name="Google Shape;812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81046"/>
            </a:solidFill>
            <a:ln>
              <a:noFill/>
            </a:ln>
          </p:spPr>
        </p:sp>
        <p:sp>
          <p:nvSpPr>
            <p:cNvPr id="813" name="Google Shape;813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4" name="Google Shape;814;p37"/>
          <p:cNvGrpSpPr/>
          <p:nvPr/>
        </p:nvGrpSpPr>
        <p:grpSpPr>
          <a:xfrm>
            <a:off x="5677786" y="4936650"/>
            <a:ext cx="197589" cy="206850"/>
            <a:chOff x="0" y="-38100"/>
            <a:chExt cx="812800" cy="850900"/>
          </a:xfrm>
        </p:grpSpPr>
        <p:sp>
          <p:nvSpPr>
            <p:cNvPr id="815" name="Google Shape;815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81046"/>
            </a:solidFill>
            <a:ln>
              <a:noFill/>
            </a:ln>
          </p:spPr>
        </p:sp>
        <p:sp>
          <p:nvSpPr>
            <p:cNvPr id="816" name="Google Shape;816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7" name="Google Shape;817;p37"/>
          <p:cNvGrpSpPr/>
          <p:nvPr/>
        </p:nvGrpSpPr>
        <p:grpSpPr>
          <a:xfrm>
            <a:off x="7252823" y="-9262"/>
            <a:ext cx="197588" cy="206850"/>
            <a:chOff x="0" y="-38100"/>
            <a:chExt cx="812800" cy="850900"/>
          </a:xfrm>
        </p:grpSpPr>
        <p:sp>
          <p:nvSpPr>
            <p:cNvPr id="818" name="Google Shape;818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92A2"/>
            </a:solidFill>
            <a:ln>
              <a:noFill/>
            </a:ln>
          </p:spPr>
        </p:sp>
        <p:sp>
          <p:nvSpPr>
            <p:cNvPr id="819" name="Google Shape;819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0" name="Google Shape;820;p37"/>
          <p:cNvGrpSpPr/>
          <p:nvPr/>
        </p:nvGrpSpPr>
        <p:grpSpPr>
          <a:xfrm>
            <a:off x="4830991" y="4936650"/>
            <a:ext cx="197589" cy="206850"/>
            <a:chOff x="0" y="-38100"/>
            <a:chExt cx="812800" cy="850900"/>
          </a:xfrm>
        </p:grpSpPr>
        <p:sp>
          <p:nvSpPr>
            <p:cNvPr id="821" name="Google Shape;821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92A2"/>
            </a:solidFill>
            <a:ln>
              <a:noFill/>
            </a:ln>
          </p:spPr>
        </p:sp>
        <p:sp>
          <p:nvSpPr>
            <p:cNvPr id="822" name="Google Shape;822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37"/>
          <p:cNvGrpSpPr/>
          <p:nvPr/>
        </p:nvGrpSpPr>
        <p:grpSpPr>
          <a:xfrm>
            <a:off x="8523014" y="-9262"/>
            <a:ext cx="197588" cy="206850"/>
            <a:chOff x="0" y="-38100"/>
            <a:chExt cx="812800" cy="850900"/>
          </a:xfrm>
        </p:grpSpPr>
        <p:sp>
          <p:nvSpPr>
            <p:cNvPr id="824" name="Google Shape;824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6059"/>
            </a:solidFill>
            <a:ln>
              <a:noFill/>
            </a:ln>
          </p:spPr>
        </p:sp>
        <p:sp>
          <p:nvSpPr>
            <p:cNvPr id="825" name="Google Shape;825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826;p37"/>
          <p:cNvGrpSpPr/>
          <p:nvPr/>
        </p:nvGrpSpPr>
        <p:grpSpPr>
          <a:xfrm>
            <a:off x="6101183" y="4936650"/>
            <a:ext cx="197589" cy="206850"/>
            <a:chOff x="0" y="-38100"/>
            <a:chExt cx="812800" cy="850900"/>
          </a:xfrm>
        </p:grpSpPr>
        <p:sp>
          <p:nvSpPr>
            <p:cNvPr id="827" name="Google Shape;827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6059"/>
            </a:solidFill>
            <a:ln>
              <a:noFill/>
            </a:ln>
          </p:spPr>
        </p:sp>
        <p:sp>
          <p:nvSpPr>
            <p:cNvPr id="828" name="Google Shape;828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9" name="Google Shape;829;p37"/>
          <p:cNvGrpSpPr/>
          <p:nvPr/>
        </p:nvGrpSpPr>
        <p:grpSpPr>
          <a:xfrm>
            <a:off x="7676220" y="-9262"/>
            <a:ext cx="197588" cy="206850"/>
            <a:chOff x="0" y="-38100"/>
            <a:chExt cx="812800" cy="850900"/>
          </a:xfrm>
        </p:grpSpPr>
        <p:sp>
          <p:nvSpPr>
            <p:cNvPr id="830" name="Google Shape;830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4180"/>
            </a:solidFill>
            <a:ln>
              <a:noFill/>
            </a:ln>
          </p:spPr>
        </p:sp>
        <p:sp>
          <p:nvSpPr>
            <p:cNvPr id="831" name="Google Shape;831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2" name="Google Shape;832;p37"/>
          <p:cNvGrpSpPr/>
          <p:nvPr/>
        </p:nvGrpSpPr>
        <p:grpSpPr>
          <a:xfrm>
            <a:off x="5254389" y="4936650"/>
            <a:ext cx="197589" cy="206850"/>
            <a:chOff x="0" y="-38100"/>
            <a:chExt cx="812800" cy="850900"/>
          </a:xfrm>
        </p:grpSpPr>
        <p:sp>
          <p:nvSpPr>
            <p:cNvPr id="833" name="Google Shape;833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4180"/>
            </a:solidFill>
            <a:ln>
              <a:noFill/>
            </a:ln>
          </p:spPr>
        </p:sp>
        <p:sp>
          <p:nvSpPr>
            <p:cNvPr id="834" name="Google Shape;83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37"/>
          <p:cNvGrpSpPr/>
          <p:nvPr/>
        </p:nvGrpSpPr>
        <p:grpSpPr>
          <a:xfrm>
            <a:off x="8946412" y="-9262"/>
            <a:ext cx="197588" cy="206850"/>
            <a:chOff x="0" y="-38100"/>
            <a:chExt cx="812800" cy="850900"/>
          </a:xfrm>
        </p:grpSpPr>
        <p:sp>
          <p:nvSpPr>
            <p:cNvPr id="836" name="Google Shape;836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1217"/>
            </a:solidFill>
            <a:ln>
              <a:noFill/>
            </a:ln>
          </p:spPr>
        </p:sp>
        <p:sp>
          <p:nvSpPr>
            <p:cNvPr id="837" name="Google Shape;837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8" name="Google Shape;838;p37"/>
          <p:cNvGrpSpPr/>
          <p:nvPr/>
        </p:nvGrpSpPr>
        <p:grpSpPr>
          <a:xfrm>
            <a:off x="6524581" y="4936650"/>
            <a:ext cx="197588" cy="206850"/>
            <a:chOff x="0" y="-38100"/>
            <a:chExt cx="812800" cy="850900"/>
          </a:xfrm>
        </p:grpSpPr>
        <p:sp>
          <p:nvSpPr>
            <p:cNvPr id="839" name="Google Shape;839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1217"/>
            </a:solidFill>
            <a:ln>
              <a:noFill/>
            </a:ln>
          </p:spPr>
        </p:sp>
        <p:sp>
          <p:nvSpPr>
            <p:cNvPr id="840" name="Google Shape;84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1" name="Google Shape;841;p37"/>
          <p:cNvSpPr txBox="1"/>
          <p:nvPr/>
        </p:nvSpPr>
        <p:spPr>
          <a:xfrm rot="5400000">
            <a:off x="8302682" y="1303517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38"/>
          <p:cNvGrpSpPr/>
          <p:nvPr/>
        </p:nvGrpSpPr>
        <p:grpSpPr>
          <a:xfrm>
            <a:off x="1377499" y="1796651"/>
            <a:ext cx="2962084" cy="1742162"/>
            <a:chOff x="-1" y="-104770"/>
            <a:chExt cx="1560306" cy="917700"/>
          </a:xfrm>
        </p:grpSpPr>
        <p:sp>
          <p:nvSpPr>
            <p:cNvPr id="847" name="Google Shape;847;p38"/>
            <p:cNvSpPr/>
            <p:nvPr/>
          </p:nvSpPr>
          <p:spPr>
            <a:xfrm>
              <a:off x="0" y="0"/>
              <a:ext cx="1560304" cy="489671"/>
            </a:xfrm>
            <a:custGeom>
              <a:rect b="b" l="l" r="r" t="t"/>
              <a:pathLst>
                <a:path extrusionOk="0" h="489671" w="1560304">
                  <a:moveTo>
                    <a:pt x="0" y="0"/>
                  </a:moveTo>
                  <a:lnTo>
                    <a:pt x="1560304" y="0"/>
                  </a:lnTo>
                  <a:lnTo>
                    <a:pt x="1560304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48" name="Google Shape;848;p38"/>
            <p:cNvSpPr txBox="1"/>
            <p:nvPr/>
          </p:nvSpPr>
          <p:spPr>
            <a:xfrm>
              <a:off x="-2" y="-104770"/>
              <a:ext cx="15603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123,456,789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pic>
        <p:nvPicPr>
          <p:cNvPr id="849" name="Google Shape;84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7143" y="0"/>
            <a:ext cx="342685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38"/>
          <p:cNvSpPr txBox="1"/>
          <p:nvPr/>
        </p:nvSpPr>
        <p:spPr>
          <a:xfrm>
            <a:off x="1377464" y="3047241"/>
            <a:ext cx="29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851" name="Google Shape;851;p38"/>
          <p:cNvGrpSpPr/>
          <p:nvPr/>
        </p:nvGrpSpPr>
        <p:grpSpPr>
          <a:xfrm>
            <a:off x="1788093" y="-9668"/>
            <a:ext cx="2140959" cy="206850"/>
            <a:chOff x="0" y="-24699"/>
            <a:chExt cx="5709223" cy="551602"/>
          </a:xfrm>
        </p:grpSpPr>
        <p:grpSp>
          <p:nvGrpSpPr>
            <p:cNvPr id="852" name="Google Shape;852;p38"/>
            <p:cNvGrpSpPr/>
            <p:nvPr/>
          </p:nvGrpSpPr>
          <p:grpSpPr>
            <a:xfrm>
              <a:off x="2073708" y="-24699"/>
              <a:ext cx="526903" cy="551602"/>
              <a:chOff x="0" y="-38100"/>
              <a:chExt cx="812800" cy="850900"/>
            </a:xfrm>
          </p:grpSpPr>
          <p:sp>
            <p:nvSpPr>
              <p:cNvPr id="853" name="Google Shape;853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5B1C6"/>
              </a:solidFill>
              <a:ln>
                <a:noFill/>
              </a:ln>
            </p:spPr>
          </p:sp>
          <p:sp>
            <p:nvSpPr>
              <p:cNvPr id="854" name="Google Shape;854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p38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856" name="Google Shape;856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CF7FF"/>
              </a:solidFill>
              <a:ln>
                <a:noFill/>
              </a:ln>
            </p:spPr>
          </p:sp>
          <p:sp>
            <p:nvSpPr>
              <p:cNvPr id="857" name="Google Shape;857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8" name="Google Shape;858;p38"/>
            <p:cNvGrpSpPr/>
            <p:nvPr/>
          </p:nvGrpSpPr>
          <p:grpSpPr>
            <a:xfrm>
              <a:off x="3110563" y="-24699"/>
              <a:ext cx="526903" cy="551602"/>
              <a:chOff x="0" y="-38100"/>
              <a:chExt cx="812800" cy="850900"/>
            </a:xfrm>
          </p:grpSpPr>
          <p:sp>
            <p:nvSpPr>
              <p:cNvPr id="859" name="Google Shape;859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AA0BF"/>
              </a:solidFill>
              <a:ln>
                <a:noFill/>
              </a:ln>
            </p:spPr>
          </p:sp>
          <p:sp>
            <p:nvSpPr>
              <p:cNvPr id="860" name="Google Shape;860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1" name="Google Shape;861;p38"/>
            <p:cNvGrpSpPr/>
            <p:nvPr/>
          </p:nvGrpSpPr>
          <p:grpSpPr>
            <a:xfrm>
              <a:off x="1036854" y="-24699"/>
              <a:ext cx="526903" cy="551602"/>
              <a:chOff x="0" y="-38100"/>
              <a:chExt cx="812800" cy="850900"/>
            </a:xfrm>
          </p:grpSpPr>
          <p:sp>
            <p:nvSpPr>
              <p:cNvPr id="862" name="Google Shape;862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C9D9"/>
              </a:solidFill>
              <a:ln>
                <a:noFill/>
              </a:ln>
            </p:spPr>
          </p:sp>
          <p:sp>
            <p:nvSpPr>
              <p:cNvPr id="863" name="Google Shape;863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4" name="Google Shape;864;p38"/>
            <p:cNvGrpSpPr/>
            <p:nvPr/>
          </p:nvGrpSpPr>
          <p:grpSpPr>
            <a:xfrm>
              <a:off x="4147417" y="-24699"/>
              <a:ext cx="526903" cy="551602"/>
              <a:chOff x="0" y="-38100"/>
              <a:chExt cx="812800" cy="850900"/>
            </a:xfrm>
          </p:grpSpPr>
          <p:sp>
            <p:nvSpPr>
              <p:cNvPr id="865" name="Google Shape;865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64A65"/>
              </a:solidFill>
              <a:ln>
                <a:noFill/>
              </a:ln>
            </p:spPr>
          </p:sp>
          <p:sp>
            <p:nvSpPr>
              <p:cNvPr id="866" name="Google Shape;866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7" name="Google Shape;867;p38"/>
            <p:cNvGrpSpPr/>
            <p:nvPr/>
          </p:nvGrpSpPr>
          <p:grpSpPr>
            <a:xfrm>
              <a:off x="5182320" y="-24699"/>
              <a:ext cx="526903" cy="551602"/>
              <a:chOff x="0" y="-38100"/>
              <a:chExt cx="812800" cy="850900"/>
            </a:xfrm>
          </p:grpSpPr>
          <p:sp>
            <p:nvSpPr>
              <p:cNvPr id="868" name="Google Shape;868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70707"/>
              </a:solidFill>
              <a:ln>
                <a:noFill/>
              </a:ln>
            </p:spPr>
          </p:sp>
          <p:sp>
            <p:nvSpPr>
              <p:cNvPr id="869" name="Google Shape;869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70" name="Google Shape;870;p38"/>
          <p:cNvGrpSpPr/>
          <p:nvPr/>
        </p:nvGrpSpPr>
        <p:grpSpPr>
          <a:xfrm>
            <a:off x="1788093" y="4936650"/>
            <a:ext cx="2140959" cy="206850"/>
            <a:chOff x="0" y="-24699"/>
            <a:chExt cx="5709223" cy="551602"/>
          </a:xfrm>
        </p:grpSpPr>
        <p:grpSp>
          <p:nvGrpSpPr>
            <p:cNvPr id="871" name="Google Shape;871;p38"/>
            <p:cNvGrpSpPr/>
            <p:nvPr/>
          </p:nvGrpSpPr>
          <p:grpSpPr>
            <a:xfrm>
              <a:off x="2073708" y="-24699"/>
              <a:ext cx="526903" cy="551602"/>
              <a:chOff x="0" y="-38100"/>
              <a:chExt cx="812800" cy="850900"/>
            </a:xfrm>
          </p:grpSpPr>
          <p:sp>
            <p:nvSpPr>
              <p:cNvPr id="872" name="Google Shape;872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5B1C6"/>
              </a:solidFill>
              <a:ln>
                <a:noFill/>
              </a:ln>
            </p:spPr>
          </p:sp>
          <p:sp>
            <p:nvSpPr>
              <p:cNvPr id="873" name="Google Shape;873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4" name="Google Shape;874;p38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875" name="Google Shape;875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CF7FF"/>
              </a:solidFill>
              <a:ln>
                <a:noFill/>
              </a:ln>
            </p:spPr>
          </p:sp>
          <p:sp>
            <p:nvSpPr>
              <p:cNvPr id="876" name="Google Shape;876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7" name="Google Shape;877;p38"/>
            <p:cNvGrpSpPr/>
            <p:nvPr/>
          </p:nvGrpSpPr>
          <p:grpSpPr>
            <a:xfrm>
              <a:off x="3110563" y="-24699"/>
              <a:ext cx="526903" cy="551602"/>
              <a:chOff x="0" y="-38100"/>
              <a:chExt cx="812800" cy="850900"/>
            </a:xfrm>
          </p:grpSpPr>
          <p:sp>
            <p:nvSpPr>
              <p:cNvPr id="878" name="Google Shape;878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AA0BF"/>
              </a:solidFill>
              <a:ln>
                <a:noFill/>
              </a:ln>
            </p:spPr>
          </p:sp>
          <p:sp>
            <p:nvSpPr>
              <p:cNvPr id="879" name="Google Shape;879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0" name="Google Shape;880;p38"/>
            <p:cNvGrpSpPr/>
            <p:nvPr/>
          </p:nvGrpSpPr>
          <p:grpSpPr>
            <a:xfrm>
              <a:off x="1036854" y="-24699"/>
              <a:ext cx="526903" cy="551602"/>
              <a:chOff x="0" y="-38100"/>
              <a:chExt cx="812800" cy="850900"/>
            </a:xfrm>
          </p:grpSpPr>
          <p:sp>
            <p:nvSpPr>
              <p:cNvPr id="881" name="Google Shape;881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C9D9"/>
              </a:solidFill>
              <a:ln>
                <a:noFill/>
              </a:ln>
            </p:spPr>
          </p:sp>
          <p:sp>
            <p:nvSpPr>
              <p:cNvPr id="882" name="Google Shape;882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38"/>
            <p:cNvGrpSpPr/>
            <p:nvPr/>
          </p:nvGrpSpPr>
          <p:grpSpPr>
            <a:xfrm>
              <a:off x="4147417" y="-24699"/>
              <a:ext cx="526903" cy="551602"/>
              <a:chOff x="0" y="-38100"/>
              <a:chExt cx="812800" cy="850900"/>
            </a:xfrm>
          </p:grpSpPr>
          <p:sp>
            <p:nvSpPr>
              <p:cNvPr id="884" name="Google Shape;884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64A65"/>
              </a:solidFill>
              <a:ln>
                <a:noFill/>
              </a:ln>
            </p:spPr>
          </p:sp>
          <p:sp>
            <p:nvSpPr>
              <p:cNvPr id="885" name="Google Shape;885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38"/>
            <p:cNvGrpSpPr/>
            <p:nvPr/>
          </p:nvGrpSpPr>
          <p:grpSpPr>
            <a:xfrm>
              <a:off x="5182320" y="-24699"/>
              <a:ext cx="526903" cy="551602"/>
              <a:chOff x="0" y="-38100"/>
              <a:chExt cx="812800" cy="850900"/>
            </a:xfrm>
          </p:grpSpPr>
          <p:sp>
            <p:nvSpPr>
              <p:cNvPr id="887" name="Google Shape;887;p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70707"/>
              </a:solidFill>
              <a:ln>
                <a:noFill/>
              </a:ln>
            </p:spPr>
          </p:sp>
          <p:sp>
            <p:nvSpPr>
              <p:cNvPr id="888" name="Google Shape;888;p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9"/>
          <p:cNvSpPr txBox="1"/>
          <p:nvPr/>
        </p:nvSpPr>
        <p:spPr>
          <a:xfrm>
            <a:off x="4609910" y="1460509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894" name="Google Shape;894;p39"/>
          <p:cNvSpPr txBox="1"/>
          <p:nvPr/>
        </p:nvSpPr>
        <p:spPr>
          <a:xfrm>
            <a:off x="4609910" y="2956242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895" name="Google Shape;895;p39"/>
          <p:cNvSpPr txBox="1"/>
          <p:nvPr/>
        </p:nvSpPr>
        <p:spPr>
          <a:xfrm>
            <a:off x="4609910" y="4409112"/>
            <a:ext cx="3357466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896" name="Google Shape;896;p39"/>
          <p:cNvGrpSpPr/>
          <p:nvPr/>
        </p:nvGrpSpPr>
        <p:grpSpPr>
          <a:xfrm>
            <a:off x="4734814" y="240435"/>
            <a:ext cx="3107595" cy="1742162"/>
            <a:chOff x="0" y="-104775"/>
            <a:chExt cx="1636955" cy="917700"/>
          </a:xfrm>
        </p:grpSpPr>
        <p:sp>
          <p:nvSpPr>
            <p:cNvPr id="897" name="Google Shape;897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98" name="Google Shape;898;p39"/>
            <p:cNvSpPr txBox="1"/>
            <p:nvPr/>
          </p:nvSpPr>
          <p:spPr>
            <a:xfrm>
              <a:off x="11" y="-104775"/>
              <a:ext cx="16368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2 out of 5</a:t>
              </a:r>
              <a:endParaRPr sz="700"/>
            </a:p>
          </p:txBody>
        </p:sp>
      </p:grpSp>
      <p:grpSp>
        <p:nvGrpSpPr>
          <p:cNvPr id="899" name="Google Shape;899;p39"/>
          <p:cNvGrpSpPr/>
          <p:nvPr/>
        </p:nvGrpSpPr>
        <p:grpSpPr>
          <a:xfrm>
            <a:off x="4734814" y="1766010"/>
            <a:ext cx="3107595" cy="1742162"/>
            <a:chOff x="0" y="-104778"/>
            <a:chExt cx="1636955" cy="917700"/>
          </a:xfrm>
        </p:grpSpPr>
        <p:sp>
          <p:nvSpPr>
            <p:cNvPr id="900" name="Google Shape;900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901" name="Google Shape;901;p39"/>
            <p:cNvSpPr txBox="1"/>
            <p:nvPr/>
          </p:nvSpPr>
          <p:spPr>
            <a:xfrm>
              <a:off x="11" y="-104778"/>
              <a:ext cx="16368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95%</a:t>
              </a:r>
              <a:endParaRPr sz="30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902" name="Google Shape;902;p39"/>
          <p:cNvGrpSpPr/>
          <p:nvPr/>
        </p:nvGrpSpPr>
        <p:grpSpPr>
          <a:xfrm>
            <a:off x="4734814" y="3218885"/>
            <a:ext cx="3107595" cy="1742162"/>
            <a:chOff x="0" y="-104776"/>
            <a:chExt cx="1636955" cy="917700"/>
          </a:xfrm>
        </p:grpSpPr>
        <p:sp>
          <p:nvSpPr>
            <p:cNvPr id="903" name="Google Shape;903;p39"/>
            <p:cNvSpPr/>
            <p:nvPr/>
          </p:nvSpPr>
          <p:spPr>
            <a:xfrm>
              <a:off x="0" y="0"/>
              <a:ext cx="1636955" cy="489671"/>
            </a:xfrm>
            <a:custGeom>
              <a:rect b="b" l="l" r="r" t="t"/>
              <a:pathLst>
                <a:path extrusionOk="0" h="489671" w="1636955">
                  <a:moveTo>
                    <a:pt x="0" y="0"/>
                  </a:moveTo>
                  <a:lnTo>
                    <a:pt x="1636955" y="0"/>
                  </a:lnTo>
                  <a:lnTo>
                    <a:pt x="1636955" y="489671"/>
                  </a:lnTo>
                  <a:lnTo>
                    <a:pt x="0" y="4896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904" name="Google Shape;904;p39"/>
            <p:cNvSpPr txBox="1"/>
            <p:nvPr/>
          </p:nvSpPr>
          <p:spPr>
            <a:xfrm>
              <a:off x="11" y="-104776"/>
              <a:ext cx="1636800" cy="91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12 million</a:t>
              </a:r>
              <a:endParaRPr sz="700"/>
            </a:p>
          </p:txBody>
        </p:sp>
      </p:grpSp>
      <p:pic>
        <p:nvPicPr>
          <p:cNvPr id="905" name="Google Shape;9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3328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6" name="Google Shape;906;p39"/>
          <p:cNvGrpSpPr/>
          <p:nvPr/>
        </p:nvGrpSpPr>
        <p:grpSpPr>
          <a:xfrm>
            <a:off x="5131356" y="-9262"/>
            <a:ext cx="2314575" cy="206850"/>
            <a:chOff x="0" y="-24699"/>
            <a:chExt cx="6172200" cy="551602"/>
          </a:xfrm>
        </p:grpSpPr>
        <p:grpSp>
          <p:nvGrpSpPr>
            <p:cNvPr id="907" name="Google Shape;907;p39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908" name="Google Shape;908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0E7E5"/>
              </a:solidFill>
              <a:ln>
                <a:noFill/>
              </a:ln>
            </p:spPr>
          </p:sp>
          <p:sp>
            <p:nvSpPr>
              <p:cNvPr id="909" name="Google Shape;909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910;p39"/>
            <p:cNvGrpSpPr/>
            <p:nvPr/>
          </p:nvGrpSpPr>
          <p:grpSpPr>
            <a:xfrm>
              <a:off x="3387178" y="-24699"/>
              <a:ext cx="526903" cy="551602"/>
              <a:chOff x="0" y="-38100"/>
              <a:chExt cx="812800" cy="850900"/>
            </a:xfrm>
          </p:grpSpPr>
          <p:sp>
            <p:nvSpPr>
              <p:cNvPr id="911" name="Google Shape;911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81046"/>
              </a:solidFill>
              <a:ln>
                <a:noFill/>
              </a:ln>
            </p:spPr>
          </p:sp>
          <p:sp>
            <p:nvSpPr>
              <p:cNvPr id="912" name="Google Shape;912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p39"/>
            <p:cNvGrpSpPr/>
            <p:nvPr/>
          </p:nvGrpSpPr>
          <p:grpSpPr>
            <a:xfrm>
              <a:off x="1129059" y="-24699"/>
              <a:ext cx="526903" cy="551602"/>
              <a:chOff x="0" y="-38100"/>
              <a:chExt cx="812800" cy="850900"/>
            </a:xfrm>
          </p:grpSpPr>
          <p:sp>
            <p:nvSpPr>
              <p:cNvPr id="914" name="Google Shape;914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2A2"/>
              </a:solidFill>
              <a:ln>
                <a:noFill/>
              </a:ln>
            </p:spPr>
          </p:sp>
          <p:sp>
            <p:nvSpPr>
              <p:cNvPr id="915" name="Google Shape;915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6" name="Google Shape;916;p39"/>
            <p:cNvGrpSpPr/>
            <p:nvPr/>
          </p:nvGrpSpPr>
          <p:grpSpPr>
            <a:xfrm>
              <a:off x="4516238" y="-24699"/>
              <a:ext cx="526903" cy="551602"/>
              <a:chOff x="0" y="-38100"/>
              <a:chExt cx="812800" cy="850900"/>
            </a:xfrm>
          </p:grpSpPr>
          <p:sp>
            <p:nvSpPr>
              <p:cNvPr id="917" name="Google Shape;917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06F54"/>
              </a:solidFill>
              <a:ln>
                <a:noFill/>
              </a:ln>
            </p:spPr>
          </p:sp>
          <p:sp>
            <p:nvSpPr>
              <p:cNvPr id="918" name="Google Shape;918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9" name="Google Shape;919;p39"/>
            <p:cNvGrpSpPr/>
            <p:nvPr/>
          </p:nvGrpSpPr>
          <p:grpSpPr>
            <a:xfrm>
              <a:off x="2258119" y="-24699"/>
              <a:ext cx="526903" cy="551602"/>
              <a:chOff x="0" y="-38100"/>
              <a:chExt cx="812800" cy="850900"/>
            </a:xfrm>
          </p:grpSpPr>
          <p:sp>
            <p:nvSpPr>
              <p:cNvPr id="920" name="Google Shape;920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64180"/>
              </a:solidFill>
              <a:ln>
                <a:noFill/>
              </a:ln>
            </p:spPr>
          </p:sp>
          <p:sp>
            <p:nvSpPr>
              <p:cNvPr id="921" name="Google Shape;921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2" name="Google Shape;922;p39"/>
            <p:cNvGrpSpPr/>
            <p:nvPr/>
          </p:nvGrpSpPr>
          <p:grpSpPr>
            <a:xfrm>
              <a:off x="5645297" y="-24699"/>
              <a:ext cx="526903" cy="551602"/>
              <a:chOff x="0" y="-38100"/>
              <a:chExt cx="812800" cy="850900"/>
            </a:xfrm>
          </p:grpSpPr>
          <p:sp>
            <p:nvSpPr>
              <p:cNvPr id="923" name="Google Shape;923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D4F2F"/>
              </a:solidFill>
              <a:ln>
                <a:noFill/>
              </a:ln>
            </p:spPr>
          </p:sp>
          <p:sp>
            <p:nvSpPr>
              <p:cNvPr id="924" name="Google Shape;924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25" name="Google Shape;925;p39"/>
          <p:cNvGrpSpPr/>
          <p:nvPr/>
        </p:nvGrpSpPr>
        <p:grpSpPr>
          <a:xfrm>
            <a:off x="5131356" y="4936409"/>
            <a:ext cx="2314575" cy="206850"/>
            <a:chOff x="0" y="-24699"/>
            <a:chExt cx="6172200" cy="551602"/>
          </a:xfrm>
        </p:grpSpPr>
        <p:grpSp>
          <p:nvGrpSpPr>
            <p:cNvPr id="926" name="Google Shape;926;p39"/>
            <p:cNvGrpSpPr/>
            <p:nvPr/>
          </p:nvGrpSpPr>
          <p:grpSpPr>
            <a:xfrm>
              <a:off x="0" y="-24699"/>
              <a:ext cx="526903" cy="551602"/>
              <a:chOff x="0" y="-38100"/>
              <a:chExt cx="812800" cy="850900"/>
            </a:xfrm>
          </p:grpSpPr>
          <p:sp>
            <p:nvSpPr>
              <p:cNvPr id="927" name="Google Shape;927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0E7E5"/>
              </a:solidFill>
              <a:ln>
                <a:noFill/>
              </a:ln>
            </p:spPr>
          </p:sp>
          <p:sp>
            <p:nvSpPr>
              <p:cNvPr id="928" name="Google Shape;928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9" name="Google Shape;929;p39"/>
            <p:cNvGrpSpPr/>
            <p:nvPr/>
          </p:nvGrpSpPr>
          <p:grpSpPr>
            <a:xfrm>
              <a:off x="3387178" y="-24699"/>
              <a:ext cx="526903" cy="551602"/>
              <a:chOff x="0" y="-38100"/>
              <a:chExt cx="812800" cy="850900"/>
            </a:xfrm>
          </p:grpSpPr>
          <p:sp>
            <p:nvSpPr>
              <p:cNvPr id="930" name="Google Shape;930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A81046"/>
              </a:solidFill>
              <a:ln>
                <a:noFill/>
              </a:ln>
            </p:spPr>
          </p:sp>
          <p:sp>
            <p:nvSpPr>
              <p:cNvPr id="931" name="Google Shape;931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2" name="Google Shape;932;p39"/>
            <p:cNvGrpSpPr/>
            <p:nvPr/>
          </p:nvGrpSpPr>
          <p:grpSpPr>
            <a:xfrm>
              <a:off x="1129059" y="-24699"/>
              <a:ext cx="526903" cy="551602"/>
              <a:chOff x="0" y="-38100"/>
              <a:chExt cx="812800" cy="850900"/>
            </a:xfrm>
          </p:grpSpPr>
          <p:sp>
            <p:nvSpPr>
              <p:cNvPr id="933" name="Google Shape;933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492A2"/>
              </a:solidFill>
              <a:ln>
                <a:noFill/>
              </a:ln>
            </p:spPr>
          </p:sp>
          <p:sp>
            <p:nvSpPr>
              <p:cNvPr id="934" name="Google Shape;934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5" name="Google Shape;935;p39"/>
            <p:cNvGrpSpPr/>
            <p:nvPr/>
          </p:nvGrpSpPr>
          <p:grpSpPr>
            <a:xfrm>
              <a:off x="4516238" y="-24699"/>
              <a:ext cx="526903" cy="551602"/>
              <a:chOff x="0" y="-38100"/>
              <a:chExt cx="812800" cy="850900"/>
            </a:xfrm>
          </p:grpSpPr>
          <p:sp>
            <p:nvSpPr>
              <p:cNvPr id="936" name="Google Shape;936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06F54"/>
              </a:solidFill>
              <a:ln>
                <a:noFill/>
              </a:ln>
            </p:spPr>
          </p:sp>
          <p:sp>
            <p:nvSpPr>
              <p:cNvPr id="937" name="Google Shape;937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8" name="Google Shape;938;p39"/>
            <p:cNvGrpSpPr/>
            <p:nvPr/>
          </p:nvGrpSpPr>
          <p:grpSpPr>
            <a:xfrm>
              <a:off x="2258119" y="-24699"/>
              <a:ext cx="526903" cy="551602"/>
              <a:chOff x="0" y="-38100"/>
              <a:chExt cx="812800" cy="850900"/>
            </a:xfrm>
          </p:grpSpPr>
          <p:sp>
            <p:nvSpPr>
              <p:cNvPr id="939" name="Google Shape;939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64180"/>
              </a:solidFill>
              <a:ln>
                <a:noFill/>
              </a:ln>
            </p:spPr>
          </p:sp>
          <p:sp>
            <p:nvSpPr>
              <p:cNvPr id="940" name="Google Shape;940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1" name="Google Shape;941;p39"/>
            <p:cNvGrpSpPr/>
            <p:nvPr/>
          </p:nvGrpSpPr>
          <p:grpSpPr>
            <a:xfrm>
              <a:off x="5645297" y="-24699"/>
              <a:ext cx="526903" cy="551602"/>
              <a:chOff x="0" y="-38100"/>
              <a:chExt cx="812800" cy="850900"/>
            </a:xfrm>
          </p:grpSpPr>
          <p:sp>
            <p:nvSpPr>
              <p:cNvPr id="942" name="Google Shape;942;p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D4F2F"/>
              </a:solidFill>
              <a:ln>
                <a:noFill/>
              </a:ln>
            </p:spPr>
          </p:sp>
          <p:sp>
            <p:nvSpPr>
              <p:cNvPr id="943" name="Google Shape;943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40"/>
          <p:cNvSpPr txBox="1"/>
          <p:nvPr/>
        </p:nvSpPr>
        <p:spPr>
          <a:xfrm>
            <a:off x="452808" y="1104056"/>
            <a:ext cx="3421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Strengts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949" name="Google Shape;949;p40"/>
          <p:cNvSpPr txBox="1"/>
          <p:nvPr/>
        </p:nvSpPr>
        <p:spPr>
          <a:xfrm>
            <a:off x="452808" y="1415931"/>
            <a:ext cx="342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 doing well?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sets you apart?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good qualities?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0" name="Google Shape;950;p40"/>
          <p:cNvSpPr txBox="1"/>
          <p:nvPr/>
        </p:nvSpPr>
        <p:spPr>
          <a:xfrm>
            <a:off x="452808" y="413664"/>
            <a:ext cx="33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1" name="Google Shape;951;p40"/>
          <p:cNvSpPr txBox="1"/>
          <p:nvPr/>
        </p:nvSpPr>
        <p:spPr>
          <a:xfrm>
            <a:off x="452808" y="3793464"/>
            <a:ext cx="34221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Opportunities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952" name="Google Shape;952;p40"/>
          <p:cNvSpPr txBox="1"/>
          <p:nvPr/>
        </p:nvSpPr>
        <p:spPr>
          <a:xfrm>
            <a:off x="452808" y="4105339"/>
            <a:ext cx="3422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goals?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demands shifting?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can it be improved?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3" name="Google Shape;953;p40"/>
          <p:cNvSpPr txBox="1"/>
          <p:nvPr/>
        </p:nvSpPr>
        <p:spPr>
          <a:xfrm>
            <a:off x="514350" y="3103071"/>
            <a:ext cx="33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4" name="Google Shape;954;p40"/>
          <p:cNvSpPr txBox="1"/>
          <p:nvPr/>
        </p:nvSpPr>
        <p:spPr>
          <a:xfrm>
            <a:off x="5267176" y="1104056"/>
            <a:ext cx="3421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Weaknesses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955" name="Google Shape;955;p40"/>
          <p:cNvSpPr txBox="1"/>
          <p:nvPr/>
        </p:nvSpPr>
        <p:spPr>
          <a:xfrm>
            <a:off x="5166027" y="1415931"/>
            <a:ext cx="3522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Where do you need to improve?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resources adequate?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others do better than you?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6" name="Google Shape;956;p40"/>
          <p:cNvSpPr txBox="1"/>
          <p:nvPr/>
        </p:nvSpPr>
        <p:spPr>
          <a:xfrm>
            <a:off x="8358034" y="413664"/>
            <a:ext cx="33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7" name="Google Shape;957;p40"/>
          <p:cNvSpPr txBox="1"/>
          <p:nvPr/>
        </p:nvSpPr>
        <p:spPr>
          <a:xfrm>
            <a:off x="5267176" y="3793464"/>
            <a:ext cx="3421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Threats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958" name="Google Shape;958;p40"/>
          <p:cNvSpPr txBox="1"/>
          <p:nvPr/>
        </p:nvSpPr>
        <p:spPr>
          <a:xfrm>
            <a:off x="5166027" y="4105339"/>
            <a:ext cx="352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the blockers you're facing?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factors outside of your control?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59" name="Google Shape;959;p40"/>
          <p:cNvSpPr txBox="1"/>
          <p:nvPr/>
        </p:nvSpPr>
        <p:spPr>
          <a:xfrm>
            <a:off x="8358034" y="3103071"/>
            <a:ext cx="33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cxnSp>
        <p:nvCxnSpPr>
          <p:cNvPr id="960" name="Google Shape;960;p40"/>
          <p:cNvCxnSpPr>
            <a:stCxn id="961" idx="3"/>
            <a:endCxn id="962" idx="3"/>
          </p:cNvCxnSpPr>
          <p:nvPr/>
        </p:nvCxnSpPr>
        <p:spPr>
          <a:xfrm>
            <a:off x="4574192" y="-4762"/>
            <a:ext cx="9900" cy="5148300"/>
          </a:xfrm>
          <a:prstGeom prst="straightConnector1">
            <a:avLst/>
          </a:prstGeom>
          <a:noFill/>
          <a:ln cap="flat" cmpd="sng" w="19050">
            <a:solidFill>
              <a:srgbClr val="454F2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63" name="Google Shape;963;p40"/>
          <p:cNvCxnSpPr>
            <a:stCxn id="964" idx="3"/>
            <a:endCxn id="965" idx="3"/>
          </p:cNvCxnSpPr>
          <p:nvPr/>
        </p:nvCxnSpPr>
        <p:spPr>
          <a:xfrm flipH="1">
            <a:off x="-2100" y="2559655"/>
            <a:ext cx="9146100" cy="9900"/>
          </a:xfrm>
          <a:prstGeom prst="straightConnector1">
            <a:avLst/>
          </a:prstGeom>
          <a:noFill/>
          <a:ln cap="flat" cmpd="sng" w="19050">
            <a:solidFill>
              <a:srgbClr val="454F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66" name="Google Shape;966;p40"/>
          <p:cNvGrpSpPr/>
          <p:nvPr/>
        </p:nvGrpSpPr>
        <p:grpSpPr>
          <a:xfrm rot="5400000">
            <a:off x="4478464" y="4472319"/>
            <a:ext cx="211262" cy="221165"/>
            <a:chOff x="0" y="-38100"/>
            <a:chExt cx="812800" cy="850900"/>
          </a:xfrm>
        </p:grpSpPr>
        <p:sp>
          <p:nvSpPr>
            <p:cNvPr id="967" name="Google Shape;967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</p:sp>
        <p:sp>
          <p:nvSpPr>
            <p:cNvPr id="968" name="Google Shape;968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9" name="Google Shape;969;p40"/>
          <p:cNvGrpSpPr/>
          <p:nvPr/>
        </p:nvGrpSpPr>
        <p:grpSpPr>
          <a:xfrm rot="-5400000">
            <a:off x="4468561" y="445254"/>
            <a:ext cx="211262" cy="221165"/>
            <a:chOff x="0" y="-38100"/>
            <a:chExt cx="812800" cy="850900"/>
          </a:xfrm>
        </p:grpSpPr>
        <p:sp>
          <p:nvSpPr>
            <p:cNvPr id="970" name="Google Shape;970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</p:sp>
        <p:sp>
          <p:nvSpPr>
            <p:cNvPr id="971" name="Google Shape;971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2" name="Google Shape;972;p40"/>
          <p:cNvGrpSpPr/>
          <p:nvPr/>
        </p:nvGrpSpPr>
        <p:grpSpPr>
          <a:xfrm>
            <a:off x="8477770" y="2449072"/>
            <a:ext cx="211262" cy="221165"/>
            <a:chOff x="0" y="-38100"/>
            <a:chExt cx="812800" cy="850900"/>
          </a:xfrm>
        </p:grpSpPr>
        <p:sp>
          <p:nvSpPr>
            <p:cNvPr id="973" name="Google Shape;973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</p:sp>
        <p:sp>
          <p:nvSpPr>
            <p:cNvPr id="974" name="Google Shape;974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5" name="Google Shape;975;p40"/>
          <p:cNvGrpSpPr/>
          <p:nvPr/>
        </p:nvGrpSpPr>
        <p:grpSpPr>
          <a:xfrm rot="10800000">
            <a:off x="452808" y="2458975"/>
            <a:ext cx="211262" cy="221165"/>
            <a:chOff x="0" y="-38100"/>
            <a:chExt cx="812800" cy="850900"/>
          </a:xfrm>
        </p:grpSpPr>
        <p:sp>
          <p:nvSpPr>
            <p:cNvPr id="976" name="Google Shape;976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</p:sp>
        <p:sp>
          <p:nvSpPr>
            <p:cNvPr id="977" name="Google Shape;977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8" name="Google Shape;978;p40"/>
          <p:cNvGrpSpPr/>
          <p:nvPr/>
        </p:nvGrpSpPr>
        <p:grpSpPr>
          <a:xfrm rot="5400000">
            <a:off x="4478464" y="3562383"/>
            <a:ext cx="211262" cy="221165"/>
            <a:chOff x="0" y="-38100"/>
            <a:chExt cx="812800" cy="850900"/>
          </a:xfrm>
        </p:grpSpPr>
        <p:sp>
          <p:nvSpPr>
            <p:cNvPr id="979" name="Google Shape;979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980" name="Google Shape;980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981;p40"/>
          <p:cNvGrpSpPr/>
          <p:nvPr/>
        </p:nvGrpSpPr>
        <p:grpSpPr>
          <a:xfrm rot="-5400000">
            <a:off x="4468561" y="1355190"/>
            <a:ext cx="211262" cy="221165"/>
            <a:chOff x="0" y="-38100"/>
            <a:chExt cx="812800" cy="850900"/>
          </a:xfrm>
        </p:grpSpPr>
        <p:sp>
          <p:nvSpPr>
            <p:cNvPr id="982" name="Google Shape;982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983" name="Google Shape;983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7567834" y="2449072"/>
            <a:ext cx="211262" cy="221165"/>
            <a:chOff x="0" y="-38100"/>
            <a:chExt cx="812800" cy="850900"/>
          </a:xfrm>
        </p:grpSpPr>
        <p:sp>
          <p:nvSpPr>
            <p:cNvPr id="985" name="Google Shape;985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986" name="Google Shape;98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40"/>
          <p:cNvGrpSpPr/>
          <p:nvPr/>
        </p:nvGrpSpPr>
        <p:grpSpPr>
          <a:xfrm rot="10800000">
            <a:off x="1362744" y="2458975"/>
            <a:ext cx="211262" cy="221165"/>
            <a:chOff x="0" y="-38100"/>
            <a:chExt cx="812800" cy="850900"/>
          </a:xfrm>
        </p:grpSpPr>
        <p:sp>
          <p:nvSpPr>
            <p:cNvPr id="988" name="Google Shape;988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989" name="Google Shape;989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40"/>
          <p:cNvGrpSpPr/>
          <p:nvPr/>
        </p:nvGrpSpPr>
        <p:grpSpPr>
          <a:xfrm rot="5400000">
            <a:off x="4478464" y="4927287"/>
            <a:ext cx="211262" cy="221165"/>
            <a:chOff x="0" y="-38100"/>
            <a:chExt cx="812800" cy="850900"/>
          </a:xfrm>
        </p:grpSpPr>
        <p:sp>
          <p:nvSpPr>
            <p:cNvPr id="991" name="Google Shape;991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</p:sp>
        <p:sp>
          <p:nvSpPr>
            <p:cNvPr id="962" name="Google Shape;962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2" name="Google Shape;992;p40"/>
          <p:cNvGrpSpPr/>
          <p:nvPr/>
        </p:nvGrpSpPr>
        <p:grpSpPr>
          <a:xfrm rot="-5400000">
            <a:off x="4468561" y="-9714"/>
            <a:ext cx="211262" cy="221165"/>
            <a:chOff x="0" y="-38100"/>
            <a:chExt cx="812800" cy="850900"/>
          </a:xfrm>
        </p:grpSpPr>
        <p:sp>
          <p:nvSpPr>
            <p:cNvPr id="993" name="Google Shape;993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</p:sp>
        <p:sp>
          <p:nvSpPr>
            <p:cNvPr id="961" name="Google Shape;961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4" name="Google Shape;994;p40"/>
          <p:cNvGrpSpPr/>
          <p:nvPr/>
        </p:nvGrpSpPr>
        <p:grpSpPr>
          <a:xfrm>
            <a:off x="8932738" y="2449072"/>
            <a:ext cx="211262" cy="221165"/>
            <a:chOff x="0" y="-38100"/>
            <a:chExt cx="812800" cy="850900"/>
          </a:xfrm>
        </p:grpSpPr>
        <p:sp>
          <p:nvSpPr>
            <p:cNvPr id="995" name="Google Shape;995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</p:sp>
        <p:sp>
          <p:nvSpPr>
            <p:cNvPr id="964" name="Google Shape;964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6" name="Google Shape;996;p40"/>
          <p:cNvGrpSpPr/>
          <p:nvPr/>
        </p:nvGrpSpPr>
        <p:grpSpPr>
          <a:xfrm rot="10800000">
            <a:off x="-2160" y="2458975"/>
            <a:ext cx="211262" cy="221165"/>
            <a:chOff x="0" y="-38100"/>
            <a:chExt cx="812800" cy="850900"/>
          </a:xfrm>
        </p:grpSpPr>
        <p:sp>
          <p:nvSpPr>
            <p:cNvPr id="997" name="Google Shape;997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70707"/>
            </a:solidFill>
            <a:ln>
              <a:noFill/>
            </a:ln>
          </p:spPr>
        </p:sp>
        <p:sp>
          <p:nvSpPr>
            <p:cNvPr id="965" name="Google Shape;965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8" name="Google Shape;998;p40"/>
          <p:cNvGrpSpPr/>
          <p:nvPr/>
        </p:nvGrpSpPr>
        <p:grpSpPr>
          <a:xfrm rot="5400000">
            <a:off x="4478464" y="4017351"/>
            <a:ext cx="211262" cy="221165"/>
            <a:chOff x="0" y="-38100"/>
            <a:chExt cx="812800" cy="850900"/>
          </a:xfrm>
        </p:grpSpPr>
        <p:sp>
          <p:nvSpPr>
            <p:cNvPr id="999" name="Google Shape;999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</p:sp>
        <p:sp>
          <p:nvSpPr>
            <p:cNvPr id="1000" name="Google Shape;1000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1" name="Google Shape;1001;p40"/>
          <p:cNvGrpSpPr/>
          <p:nvPr/>
        </p:nvGrpSpPr>
        <p:grpSpPr>
          <a:xfrm rot="-5400000">
            <a:off x="4468561" y="900222"/>
            <a:ext cx="211262" cy="221165"/>
            <a:chOff x="0" y="-38100"/>
            <a:chExt cx="812800" cy="850900"/>
          </a:xfrm>
        </p:grpSpPr>
        <p:sp>
          <p:nvSpPr>
            <p:cNvPr id="1002" name="Google Shape;1002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</p:sp>
        <p:sp>
          <p:nvSpPr>
            <p:cNvPr id="1003" name="Google Shape;1003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40"/>
          <p:cNvGrpSpPr/>
          <p:nvPr/>
        </p:nvGrpSpPr>
        <p:grpSpPr>
          <a:xfrm>
            <a:off x="8022802" y="2449072"/>
            <a:ext cx="211262" cy="221165"/>
            <a:chOff x="0" y="-38100"/>
            <a:chExt cx="812800" cy="850900"/>
          </a:xfrm>
        </p:grpSpPr>
        <p:sp>
          <p:nvSpPr>
            <p:cNvPr id="1005" name="Google Shape;1005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</p:sp>
        <p:sp>
          <p:nvSpPr>
            <p:cNvPr id="1006" name="Google Shape;100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7" name="Google Shape;1007;p40"/>
          <p:cNvGrpSpPr/>
          <p:nvPr/>
        </p:nvGrpSpPr>
        <p:grpSpPr>
          <a:xfrm rot="10800000">
            <a:off x="907776" y="2458975"/>
            <a:ext cx="211262" cy="221165"/>
            <a:chOff x="0" y="-38100"/>
            <a:chExt cx="812800" cy="850900"/>
          </a:xfrm>
        </p:grpSpPr>
        <p:sp>
          <p:nvSpPr>
            <p:cNvPr id="1008" name="Google Shape;1008;p4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</p:sp>
        <p:sp>
          <p:nvSpPr>
            <p:cNvPr id="1009" name="Google Shape;1009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1"/>
          <p:cNvSpPr txBox="1"/>
          <p:nvPr/>
        </p:nvSpPr>
        <p:spPr>
          <a:xfrm>
            <a:off x="495300" y="846788"/>
            <a:ext cx="258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Add 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Timeline Page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1015" name="Google Shape;1015;p41"/>
          <p:cNvGrpSpPr/>
          <p:nvPr/>
        </p:nvGrpSpPr>
        <p:grpSpPr>
          <a:xfrm>
            <a:off x="6750597" y="3559051"/>
            <a:ext cx="1928363" cy="637174"/>
            <a:chOff x="0" y="-28575"/>
            <a:chExt cx="5142300" cy="1699132"/>
          </a:xfrm>
        </p:grpSpPr>
        <p:sp>
          <p:nvSpPr>
            <p:cNvPr id="1016" name="Google Shape;1016;p41"/>
            <p:cNvSpPr txBox="1"/>
            <p:nvPr/>
          </p:nvSpPr>
          <p:spPr>
            <a:xfrm>
              <a:off x="0" y="-28575"/>
              <a:ext cx="5142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1017" name="Google Shape;1017;p41"/>
            <p:cNvSpPr txBox="1"/>
            <p:nvPr/>
          </p:nvSpPr>
          <p:spPr>
            <a:xfrm>
              <a:off x="0" y="685357"/>
              <a:ext cx="4945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018" name="Google Shape;1018;p41"/>
          <p:cNvGrpSpPr/>
          <p:nvPr/>
        </p:nvGrpSpPr>
        <p:grpSpPr>
          <a:xfrm>
            <a:off x="3655882" y="3559051"/>
            <a:ext cx="1928363" cy="637174"/>
            <a:chOff x="0" y="-28575"/>
            <a:chExt cx="5142300" cy="1699132"/>
          </a:xfrm>
        </p:grpSpPr>
        <p:sp>
          <p:nvSpPr>
            <p:cNvPr id="1019" name="Google Shape;1019;p41"/>
            <p:cNvSpPr txBox="1"/>
            <p:nvPr/>
          </p:nvSpPr>
          <p:spPr>
            <a:xfrm>
              <a:off x="0" y="-28575"/>
              <a:ext cx="5142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1020" name="Google Shape;1020;p41"/>
            <p:cNvSpPr txBox="1"/>
            <p:nvPr/>
          </p:nvSpPr>
          <p:spPr>
            <a:xfrm>
              <a:off x="0" y="685357"/>
              <a:ext cx="4945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1021" name="Google Shape;1021;p41"/>
          <p:cNvGrpSpPr/>
          <p:nvPr/>
        </p:nvGrpSpPr>
        <p:grpSpPr>
          <a:xfrm>
            <a:off x="495300" y="3559051"/>
            <a:ext cx="1928363" cy="637174"/>
            <a:chOff x="0" y="-28575"/>
            <a:chExt cx="5142300" cy="1699132"/>
          </a:xfrm>
        </p:grpSpPr>
        <p:sp>
          <p:nvSpPr>
            <p:cNvPr id="1022" name="Google Shape;1022;p41"/>
            <p:cNvSpPr txBox="1"/>
            <p:nvPr/>
          </p:nvSpPr>
          <p:spPr>
            <a:xfrm>
              <a:off x="0" y="-28575"/>
              <a:ext cx="5142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1023" name="Google Shape;1023;p41"/>
            <p:cNvSpPr txBox="1"/>
            <p:nvPr/>
          </p:nvSpPr>
          <p:spPr>
            <a:xfrm>
              <a:off x="0" y="685357"/>
              <a:ext cx="4945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Elaborate on what you want</a:t>
              </a:r>
              <a:endParaRPr sz="700">
                <a:latin typeface="Nunito Sans Light"/>
                <a:ea typeface="Nunito Sans Light"/>
                <a:cs typeface="Nunito Sans Light"/>
                <a:sym typeface="Nunito Sans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to discuss. </a:t>
              </a:r>
              <a:endParaRPr sz="700"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1024" name="Google Shape;1024;p41"/>
          <p:cNvSpPr txBox="1"/>
          <p:nvPr/>
        </p:nvSpPr>
        <p:spPr>
          <a:xfrm>
            <a:off x="495300" y="3228381"/>
            <a:ext cx="673658" cy="165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01</a:t>
            </a:r>
            <a:endParaRPr sz="700"/>
          </a:p>
        </p:txBody>
      </p:sp>
      <p:sp>
        <p:nvSpPr>
          <p:cNvPr id="1025" name="Google Shape;1025;p41"/>
          <p:cNvSpPr txBox="1"/>
          <p:nvPr/>
        </p:nvSpPr>
        <p:spPr>
          <a:xfrm>
            <a:off x="3655882" y="3228381"/>
            <a:ext cx="673658" cy="165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02</a:t>
            </a:r>
            <a:endParaRPr sz="700"/>
          </a:p>
        </p:txBody>
      </p:sp>
      <p:sp>
        <p:nvSpPr>
          <p:cNvPr id="1026" name="Google Shape;1026;p41"/>
          <p:cNvSpPr txBox="1"/>
          <p:nvPr/>
        </p:nvSpPr>
        <p:spPr>
          <a:xfrm>
            <a:off x="6748474" y="3228381"/>
            <a:ext cx="673659" cy="165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03</a:t>
            </a:r>
            <a:endParaRPr sz="700"/>
          </a:p>
        </p:txBody>
      </p:sp>
      <p:cxnSp>
        <p:nvCxnSpPr>
          <p:cNvPr id="1027" name="Google Shape;1027;p41"/>
          <p:cNvCxnSpPr/>
          <p:nvPr/>
        </p:nvCxnSpPr>
        <p:spPr>
          <a:xfrm>
            <a:off x="0" y="3147330"/>
            <a:ext cx="9240083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28" name="Google Shape;1028;p41"/>
          <p:cNvGrpSpPr/>
          <p:nvPr/>
        </p:nvGrpSpPr>
        <p:grpSpPr>
          <a:xfrm rot="5400000">
            <a:off x="4631" y="3161749"/>
            <a:ext cx="197588" cy="206850"/>
            <a:chOff x="0" y="-38100"/>
            <a:chExt cx="812800" cy="850900"/>
          </a:xfrm>
        </p:grpSpPr>
        <p:sp>
          <p:nvSpPr>
            <p:cNvPr id="1029" name="Google Shape;1029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030" name="Google Shape;1030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1" name="Google Shape;1031;p41"/>
          <p:cNvGrpSpPr/>
          <p:nvPr/>
        </p:nvGrpSpPr>
        <p:grpSpPr>
          <a:xfrm rot="5400000">
            <a:off x="3179904" y="3161749"/>
            <a:ext cx="197588" cy="206850"/>
            <a:chOff x="0" y="-38100"/>
            <a:chExt cx="812800" cy="850900"/>
          </a:xfrm>
        </p:grpSpPr>
        <p:sp>
          <p:nvSpPr>
            <p:cNvPr id="1032" name="Google Shape;1032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033" name="Google Shape;1033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4" name="Google Shape;1034;p41"/>
          <p:cNvGrpSpPr/>
          <p:nvPr/>
        </p:nvGrpSpPr>
        <p:grpSpPr>
          <a:xfrm rot="5400000">
            <a:off x="6283740" y="3161749"/>
            <a:ext cx="197588" cy="206850"/>
            <a:chOff x="0" y="-38100"/>
            <a:chExt cx="812800" cy="850900"/>
          </a:xfrm>
        </p:grpSpPr>
        <p:sp>
          <p:nvSpPr>
            <p:cNvPr id="1035" name="Google Shape;1035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036" name="Google Shape;1036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7" name="Google Shape;1037;p41"/>
          <p:cNvGrpSpPr/>
          <p:nvPr/>
        </p:nvGrpSpPr>
        <p:grpSpPr>
          <a:xfrm rot="5400000">
            <a:off x="4631" y="3560288"/>
            <a:ext cx="197589" cy="206850"/>
            <a:chOff x="0" y="-38100"/>
            <a:chExt cx="812800" cy="850900"/>
          </a:xfrm>
        </p:grpSpPr>
        <p:sp>
          <p:nvSpPr>
            <p:cNvPr id="1038" name="Google Shape;1038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039" name="Google Shape;1039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0" name="Google Shape;1040;p41"/>
          <p:cNvGrpSpPr/>
          <p:nvPr/>
        </p:nvGrpSpPr>
        <p:grpSpPr>
          <a:xfrm rot="5400000">
            <a:off x="3179904" y="3560288"/>
            <a:ext cx="197589" cy="206850"/>
            <a:chOff x="0" y="-38100"/>
            <a:chExt cx="812800" cy="850900"/>
          </a:xfrm>
        </p:grpSpPr>
        <p:sp>
          <p:nvSpPr>
            <p:cNvPr id="1041" name="Google Shape;1041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042" name="Google Shape;1042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3" name="Google Shape;1043;p41"/>
          <p:cNvGrpSpPr/>
          <p:nvPr/>
        </p:nvGrpSpPr>
        <p:grpSpPr>
          <a:xfrm rot="5400000">
            <a:off x="6283740" y="3560288"/>
            <a:ext cx="197589" cy="206850"/>
            <a:chOff x="0" y="-38100"/>
            <a:chExt cx="812800" cy="850900"/>
          </a:xfrm>
        </p:grpSpPr>
        <p:sp>
          <p:nvSpPr>
            <p:cNvPr id="1044" name="Google Shape;1044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045" name="Google Shape;1045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6" name="Google Shape;1046;p41"/>
          <p:cNvGrpSpPr/>
          <p:nvPr/>
        </p:nvGrpSpPr>
        <p:grpSpPr>
          <a:xfrm rot="5400000">
            <a:off x="4631" y="3958827"/>
            <a:ext cx="197589" cy="206850"/>
            <a:chOff x="0" y="-38100"/>
            <a:chExt cx="812800" cy="850900"/>
          </a:xfrm>
        </p:grpSpPr>
        <p:sp>
          <p:nvSpPr>
            <p:cNvPr id="1047" name="Google Shape;1047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48" name="Google Shape;1048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p41"/>
          <p:cNvGrpSpPr/>
          <p:nvPr/>
        </p:nvGrpSpPr>
        <p:grpSpPr>
          <a:xfrm rot="5400000">
            <a:off x="3179904" y="3958827"/>
            <a:ext cx="197589" cy="206850"/>
            <a:chOff x="0" y="-38100"/>
            <a:chExt cx="812800" cy="850900"/>
          </a:xfrm>
        </p:grpSpPr>
        <p:sp>
          <p:nvSpPr>
            <p:cNvPr id="1050" name="Google Shape;1050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51" name="Google Shape;1051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p41"/>
          <p:cNvGrpSpPr/>
          <p:nvPr/>
        </p:nvGrpSpPr>
        <p:grpSpPr>
          <a:xfrm rot="5400000">
            <a:off x="6283740" y="3958827"/>
            <a:ext cx="197589" cy="206850"/>
            <a:chOff x="0" y="-38100"/>
            <a:chExt cx="812800" cy="850900"/>
          </a:xfrm>
        </p:grpSpPr>
        <p:sp>
          <p:nvSpPr>
            <p:cNvPr id="1053" name="Google Shape;1053;p4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54" name="Google Shape;1054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5" name="Google Shape;1055;p41"/>
          <p:cNvPicPr preferRelativeResize="0"/>
          <p:nvPr/>
        </p:nvPicPr>
        <p:blipFill rotWithShape="1">
          <a:blip r:embed="rId3">
            <a:alphaModFix/>
          </a:blip>
          <a:srcRect b="2178" l="0" r="0" t="2178"/>
          <a:stretch/>
        </p:blipFill>
        <p:spPr>
          <a:xfrm>
            <a:off x="6279110" y="834"/>
            <a:ext cx="2875980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41"/>
          <p:cNvPicPr preferRelativeResize="0"/>
          <p:nvPr/>
        </p:nvPicPr>
        <p:blipFill rotWithShape="1">
          <a:blip r:embed="rId4">
            <a:alphaModFix/>
          </a:blip>
          <a:srcRect b="4255" l="0" r="0" t="4256"/>
          <a:stretch/>
        </p:blipFill>
        <p:spPr>
          <a:xfrm>
            <a:off x="3175274" y="834"/>
            <a:ext cx="3006682" cy="18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41"/>
          <p:cNvSpPr txBox="1"/>
          <p:nvPr/>
        </p:nvSpPr>
        <p:spPr>
          <a:xfrm rot="5400000">
            <a:off x="8286622" y="741583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42"/>
          <p:cNvPicPr preferRelativeResize="0"/>
          <p:nvPr/>
        </p:nvPicPr>
        <p:blipFill rotWithShape="1">
          <a:blip r:embed="rId3">
            <a:alphaModFix/>
          </a:blip>
          <a:srcRect b="35861" l="0" r="0" t="5006"/>
          <a:stretch/>
        </p:blipFill>
        <p:spPr>
          <a:xfrm>
            <a:off x="983283" y="1691258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42"/>
          <p:cNvPicPr preferRelativeResize="0"/>
          <p:nvPr/>
        </p:nvPicPr>
        <p:blipFill rotWithShape="1">
          <a:blip r:embed="rId4">
            <a:alphaModFix/>
          </a:blip>
          <a:srcRect b="20489" l="0" r="0" t="20488"/>
          <a:stretch/>
        </p:blipFill>
        <p:spPr>
          <a:xfrm>
            <a:off x="3540838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42"/>
          <p:cNvPicPr preferRelativeResize="0"/>
          <p:nvPr/>
        </p:nvPicPr>
        <p:blipFill rotWithShape="1">
          <a:blip r:embed="rId5">
            <a:alphaModFix/>
          </a:blip>
          <a:srcRect b="20433" l="0" r="0" t="20434"/>
          <a:stretch/>
        </p:blipFill>
        <p:spPr>
          <a:xfrm>
            <a:off x="6098393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42"/>
          <p:cNvSpPr txBox="1"/>
          <p:nvPr/>
        </p:nvSpPr>
        <p:spPr>
          <a:xfrm>
            <a:off x="1661324" y="545284"/>
            <a:ext cx="5821354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Meet Our Team</a:t>
            </a:r>
            <a:endParaRPr sz="700"/>
          </a:p>
        </p:txBody>
      </p:sp>
      <p:sp>
        <p:nvSpPr>
          <p:cNvPr id="1066" name="Google Shape;1066;p42"/>
          <p:cNvSpPr txBox="1"/>
          <p:nvPr/>
        </p:nvSpPr>
        <p:spPr>
          <a:xfrm>
            <a:off x="983283" y="3845515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067" name="Google Shape;1067;p42"/>
          <p:cNvSpPr txBox="1"/>
          <p:nvPr/>
        </p:nvSpPr>
        <p:spPr>
          <a:xfrm>
            <a:off x="983283" y="4060146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1068" name="Google Shape;1068;p42"/>
          <p:cNvSpPr txBox="1"/>
          <p:nvPr/>
        </p:nvSpPr>
        <p:spPr>
          <a:xfrm>
            <a:off x="3540838" y="3841864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069" name="Google Shape;1069;p42"/>
          <p:cNvSpPr txBox="1"/>
          <p:nvPr/>
        </p:nvSpPr>
        <p:spPr>
          <a:xfrm>
            <a:off x="3540838" y="4063797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1070" name="Google Shape;1070;p42"/>
          <p:cNvSpPr txBox="1"/>
          <p:nvPr/>
        </p:nvSpPr>
        <p:spPr>
          <a:xfrm>
            <a:off x="6098393" y="3841864"/>
            <a:ext cx="2062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1071" name="Google Shape;1071;p42"/>
          <p:cNvSpPr txBox="1"/>
          <p:nvPr/>
        </p:nvSpPr>
        <p:spPr>
          <a:xfrm>
            <a:off x="6098393" y="4063797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grpSp>
        <p:nvGrpSpPr>
          <p:cNvPr id="1072" name="Google Shape;1072;p42"/>
          <p:cNvGrpSpPr/>
          <p:nvPr/>
        </p:nvGrpSpPr>
        <p:grpSpPr>
          <a:xfrm rot="5400000">
            <a:off x="4631" y="2501297"/>
            <a:ext cx="197589" cy="206850"/>
            <a:chOff x="0" y="-38100"/>
            <a:chExt cx="812800" cy="850900"/>
          </a:xfrm>
        </p:grpSpPr>
        <p:sp>
          <p:nvSpPr>
            <p:cNvPr id="1073" name="Google Shape;1073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37498"/>
            </a:solidFill>
            <a:ln>
              <a:noFill/>
            </a:ln>
          </p:spPr>
        </p:sp>
        <p:sp>
          <p:nvSpPr>
            <p:cNvPr id="1074" name="Google Shape;1074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5" name="Google Shape;1075;p42"/>
          <p:cNvGrpSpPr/>
          <p:nvPr/>
        </p:nvGrpSpPr>
        <p:grpSpPr>
          <a:xfrm rot="5400000">
            <a:off x="8951042" y="2501297"/>
            <a:ext cx="197589" cy="206850"/>
            <a:chOff x="0" y="-38100"/>
            <a:chExt cx="812800" cy="850900"/>
          </a:xfrm>
        </p:grpSpPr>
        <p:sp>
          <p:nvSpPr>
            <p:cNvPr id="1076" name="Google Shape;1076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37498"/>
            </a:solidFill>
            <a:ln>
              <a:noFill/>
            </a:ln>
          </p:spPr>
        </p:sp>
        <p:sp>
          <p:nvSpPr>
            <p:cNvPr id="1077" name="Google Shape;1077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8" name="Google Shape;1078;p42"/>
          <p:cNvGrpSpPr/>
          <p:nvPr/>
        </p:nvGrpSpPr>
        <p:grpSpPr>
          <a:xfrm rot="5400000">
            <a:off x="4631" y="1686627"/>
            <a:ext cx="197589" cy="206850"/>
            <a:chOff x="0" y="-38100"/>
            <a:chExt cx="812800" cy="850900"/>
          </a:xfrm>
        </p:grpSpPr>
        <p:sp>
          <p:nvSpPr>
            <p:cNvPr id="1079" name="Google Shape;1079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6C1F4"/>
            </a:solidFill>
            <a:ln>
              <a:noFill/>
            </a:ln>
          </p:spPr>
        </p:sp>
        <p:sp>
          <p:nvSpPr>
            <p:cNvPr id="1080" name="Google Shape;1080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1" name="Google Shape;1081;p42"/>
          <p:cNvGrpSpPr/>
          <p:nvPr/>
        </p:nvGrpSpPr>
        <p:grpSpPr>
          <a:xfrm rot="5400000">
            <a:off x="8951042" y="1686627"/>
            <a:ext cx="197589" cy="206850"/>
            <a:chOff x="0" y="-38100"/>
            <a:chExt cx="812800" cy="850900"/>
          </a:xfrm>
        </p:grpSpPr>
        <p:sp>
          <p:nvSpPr>
            <p:cNvPr id="1082" name="Google Shape;1082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6C1F4"/>
            </a:solidFill>
            <a:ln>
              <a:noFill/>
            </a:ln>
          </p:spPr>
        </p:sp>
        <p:sp>
          <p:nvSpPr>
            <p:cNvPr id="1083" name="Google Shape;1083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4" name="Google Shape;1084;p42"/>
          <p:cNvGrpSpPr/>
          <p:nvPr/>
        </p:nvGrpSpPr>
        <p:grpSpPr>
          <a:xfrm rot="5400000">
            <a:off x="4631" y="2908631"/>
            <a:ext cx="197588" cy="206850"/>
            <a:chOff x="0" y="-38100"/>
            <a:chExt cx="812800" cy="850900"/>
          </a:xfrm>
        </p:grpSpPr>
        <p:sp>
          <p:nvSpPr>
            <p:cNvPr id="1085" name="Google Shape;1085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587B"/>
            </a:solidFill>
            <a:ln>
              <a:noFill/>
            </a:ln>
          </p:spPr>
        </p:sp>
        <p:sp>
          <p:nvSpPr>
            <p:cNvPr id="1086" name="Google Shape;1086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7" name="Google Shape;1087;p42"/>
          <p:cNvGrpSpPr/>
          <p:nvPr/>
        </p:nvGrpSpPr>
        <p:grpSpPr>
          <a:xfrm rot="5400000">
            <a:off x="8951042" y="2908631"/>
            <a:ext cx="197588" cy="206850"/>
            <a:chOff x="0" y="-38100"/>
            <a:chExt cx="812800" cy="850900"/>
          </a:xfrm>
        </p:grpSpPr>
        <p:sp>
          <p:nvSpPr>
            <p:cNvPr id="1088" name="Google Shape;1088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8587B"/>
            </a:solidFill>
            <a:ln>
              <a:noFill/>
            </a:ln>
          </p:spPr>
        </p:sp>
        <p:sp>
          <p:nvSpPr>
            <p:cNvPr id="1089" name="Google Shape;1089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0" name="Google Shape;1090;p42"/>
          <p:cNvGrpSpPr/>
          <p:nvPr/>
        </p:nvGrpSpPr>
        <p:grpSpPr>
          <a:xfrm rot="5400000">
            <a:off x="4631" y="2093962"/>
            <a:ext cx="197589" cy="206850"/>
            <a:chOff x="0" y="-38100"/>
            <a:chExt cx="812800" cy="850900"/>
          </a:xfrm>
        </p:grpSpPr>
        <p:sp>
          <p:nvSpPr>
            <p:cNvPr id="1091" name="Google Shape;1091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291BF"/>
            </a:solidFill>
            <a:ln>
              <a:noFill/>
            </a:ln>
          </p:spPr>
        </p:sp>
        <p:sp>
          <p:nvSpPr>
            <p:cNvPr id="1092" name="Google Shape;1092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3" name="Google Shape;1093;p42"/>
          <p:cNvGrpSpPr/>
          <p:nvPr/>
        </p:nvGrpSpPr>
        <p:grpSpPr>
          <a:xfrm rot="5400000">
            <a:off x="8951042" y="2093962"/>
            <a:ext cx="197589" cy="206850"/>
            <a:chOff x="0" y="-38100"/>
            <a:chExt cx="812800" cy="850900"/>
          </a:xfrm>
        </p:grpSpPr>
        <p:sp>
          <p:nvSpPr>
            <p:cNvPr id="1094" name="Google Shape;1094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291BF"/>
            </a:solidFill>
            <a:ln>
              <a:noFill/>
            </a:ln>
          </p:spPr>
        </p:sp>
        <p:sp>
          <p:nvSpPr>
            <p:cNvPr id="1095" name="Google Shape;1095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6" name="Google Shape;1096;p42"/>
          <p:cNvGrpSpPr/>
          <p:nvPr/>
        </p:nvGrpSpPr>
        <p:grpSpPr>
          <a:xfrm rot="5400000">
            <a:off x="4631" y="3315966"/>
            <a:ext cx="197589" cy="206850"/>
            <a:chOff x="0" y="-38100"/>
            <a:chExt cx="812800" cy="850900"/>
          </a:xfrm>
        </p:grpSpPr>
        <p:sp>
          <p:nvSpPr>
            <p:cNvPr id="1097" name="Google Shape;1097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85545"/>
            </a:solidFill>
            <a:ln>
              <a:noFill/>
            </a:ln>
          </p:spPr>
        </p:sp>
        <p:sp>
          <p:nvSpPr>
            <p:cNvPr id="1098" name="Google Shape;1098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9" name="Google Shape;1099;p42"/>
          <p:cNvGrpSpPr/>
          <p:nvPr/>
        </p:nvGrpSpPr>
        <p:grpSpPr>
          <a:xfrm rot="5400000">
            <a:off x="8951042" y="3315966"/>
            <a:ext cx="197589" cy="206850"/>
            <a:chOff x="0" y="-38100"/>
            <a:chExt cx="812800" cy="850900"/>
          </a:xfrm>
        </p:grpSpPr>
        <p:sp>
          <p:nvSpPr>
            <p:cNvPr id="1100" name="Google Shape;1100;p4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85545"/>
            </a:solidFill>
            <a:ln>
              <a:noFill/>
            </a:ln>
          </p:spPr>
        </p:sp>
        <p:sp>
          <p:nvSpPr>
            <p:cNvPr id="1101" name="Google Shape;1101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3"/>
          <p:cNvSpPr txBox="1"/>
          <p:nvPr/>
        </p:nvSpPr>
        <p:spPr>
          <a:xfrm>
            <a:off x="1224731" y="2994193"/>
            <a:ext cx="6402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an original statement or inspiring quote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107" name="Google Shape;1107;p43"/>
          <p:cNvSpPr txBox="1"/>
          <p:nvPr/>
        </p:nvSpPr>
        <p:spPr>
          <a:xfrm>
            <a:off x="1224731" y="4299361"/>
            <a:ext cx="6402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108" name="Google Shape;1108;p43"/>
          <p:cNvPicPr preferRelativeResize="0"/>
          <p:nvPr/>
        </p:nvPicPr>
        <p:blipFill rotWithShape="1">
          <a:blip r:embed="rId3">
            <a:alphaModFix/>
          </a:blip>
          <a:srcRect b="0" l="12082" r="12081" t="0"/>
          <a:stretch/>
        </p:blipFill>
        <p:spPr>
          <a:xfrm>
            <a:off x="0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43"/>
          <p:cNvPicPr preferRelativeResize="0"/>
          <p:nvPr/>
        </p:nvPicPr>
        <p:blipFill rotWithShape="1">
          <a:blip r:embed="rId4">
            <a:alphaModFix/>
          </a:blip>
          <a:srcRect b="0" l="12106" r="12106" t="0"/>
          <a:stretch/>
        </p:blipFill>
        <p:spPr>
          <a:xfrm>
            <a:off x="3089898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43"/>
          <p:cNvPicPr preferRelativeResize="0"/>
          <p:nvPr/>
        </p:nvPicPr>
        <p:blipFill rotWithShape="1">
          <a:blip r:embed="rId5">
            <a:alphaModFix/>
          </a:blip>
          <a:srcRect b="0" l="12106" r="12106" t="0"/>
          <a:stretch/>
        </p:blipFill>
        <p:spPr>
          <a:xfrm>
            <a:off x="6179797" y="0"/>
            <a:ext cx="2964204" cy="2605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1" name="Google Shape;1111;p43"/>
          <p:cNvGrpSpPr/>
          <p:nvPr/>
        </p:nvGrpSpPr>
        <p:grpSpPr>
          <a:xfrm>
            <a:off x="777640" y="4936650"/>
            <a:ext cx="197589" cy="206850"/>
            <a:chOff x="0" y="-38100"/>
            <a:chExt cx="812800" cy="850900"/>
          </a:xfrm>
        </p:grpSpPr>
        <p:sp>
          <p:nvSpPr>
            <p:cNvPr id="1112" name="Google Shape;1112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1113" name="Google Shape;1113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4" name="Google Shape;1114;p43"/>
          <p:cNvGrpSpPr/>
          <p:nvPr/>
        </p:nvGrpSpPr>
        <p:grpSpPr>
          <a:xfrm>
            <a:off x="2721743" y="4936650"/>
            <a:ext cx="197588" cy="206850"/>
            <a:chOff x="0" y="-38100"/>
            <a:chExt cx="812800" cy="850900"/>
          </a:xfrm>
        </p:grpSpPr>
        <p:sp>
          <p:nvSpPr>
            <p:cNvPr id="1115" name="Google Shape;1115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1116" name="Google Shape;1116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7" name="Google Shape;1117;p43"/>
          <p:cNvGrpSpPr/>
          <p:nvPr/>
        </p:nvGrpSpPr>
        <p:grpSpPr>
          <a:xfrm>
            <a:off x="4665844" y="4936650"/>
            <a:ext cx="197589" cy="206850"/>
            <a:chOff x="0" y="-38100"/>
            <a:chExt cx="812800" cy="850900"/>
          </a:xfrm>
        </p:grpSpPr>
        <p:sp>
          <p:nvSpPr>
            <p:cNvPr id="1118" name="Google Shape;1118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1119" name="Google Shape;1119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0" name="Google Shape;1120;p43"/>
          <p:cNvGrpSpPr/>
          <p:nvPr/>
        </p:nvGrpSpPr>
        <p:grpSpPr>
          <a:xfrm>
            <a:off x="6609946" y="4936650"/>
            <a:ext cx="197588" cy="206850"/>
            <a:chOff x="0" y="-38100"/>
            <a:chExt cx="812800" cy="850900"/>
          </a:xfrm>
        </p:grpSpPr>
        <p:sp>
          <p:nvSpPr>
            <p:cNvPr id="1121" name="Google Shape;1121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1122" name="Google Shape;1122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3" name="Google Shape;1123;p43"/>
          <p:cNvGrpSpPr/>
          <p:nvPr/>
        </p:nvGrpSpPr>
        <p:grpSpPr>
          <a:xfrm>
            <a:off x="8554048" y="4936650"/>
            <a:ext cx="197588" cy="206850"/>
            <a:chOff x="0" y="-38100"/>
            <a:chExt cx="812800" cy="850900"/>
          </a:xfrm>
        </p:grpSpPr>
        <p:sp>
          <p:nvSpPr>
            <p:cNvPr id="1124" name="Google Shape;1124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1125" name="Google Shape;1125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6" name="Google Shape;1126;p43"/>
          <p:cNvGrpSpPr/>
          <p:nvPr/>
        </p:nvGrpSpPr>
        <p:grpSpPr>
          <a:xfrm>
            <a:off x="0" y="4936650"/>
            <a:ext cx="197589" cy="206850"/>
            <a:chOff x="0" y="-38100"/>
            <a:chExt cx="812800" cy="850900"/>
          </a:xfrm>
        </p:grpSpPr>
        <p:sp>
          <p:nvSpPr>
            <p:cNvPr id="1127" name="Google Shape;1127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1128" name="Google Shape;1128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9" name="Google Shape;1129;p43"/>
          <p:cNvGrpSpPr/>
          <p:nvPr/>
        </p:nvGrpSpPr>
        <p:grpSpPr>
          <a:xfrm>
            <a:off x="1944102" y="4936650"/>
            <a:ext cx="197589" cy="206850"/>
            <a:chOff x="0" y="-38100"/>
            <a:chExt cx="812800" cy="850900"/>
          </a:xfrm>
        </p:grpSpPr>
        <p:sp>
          <p:nvSpPr>
            <p:cNvPr id="1130" name="Google Shape;1130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1131" name="Google Shape;1131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2" name="Google Shape;1132;p43"/>
          <p:cNvGrpSpPr/>
          <p:nvPr/>
        </p:nvGrpSpPr>
        <p:grpSpPr>
          <a:xfrm>
            <a:off x="3888204" y="4936650"/>
            <a:ext cx="197589" cy="206850"/>
            <a:chOff x="0" y="-38100"/>
            <a:chExt cx="812800" cy="850900"/>
          </a:xfrm>
        </p:grpSpPr>
        <p:sp>
          <p:nvSpPr>
            <p:cNvPr id="1133" name="Google Shape;1133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1134" name="Google Shape;1134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5" name="Google Shape;1135;p43"/>
          <p:cNvGrpSpPr/>
          <p:nvPr/>
        </p:nvGrpSpPr>
        <p:grpSpPr>
          <a:xfrm>
            <a:off x="5832305" y="4936650"/>
            <a:ext cx="197589" cy="206850"/>
            <a:chOff x="0" y="-38100"/>
            <a:chExt cx="812800" cy="850900"/>
          </a:xfrm>
        </p:grpSpPr>
        <p:sp>
          <p:nvSpPr>
            <p:cNvPr id="1136" name="Google Shape;1136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1137" name="Google Shape;1137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8" name="Google Shape;1138;p43"/>
          <p:cNvGrpSpPr/>
          <p:nvPr/>
        </p:nvGrpSpPr>
        <p:grpSpPr>
          <a:xfrm>
            <a:off x="7776407" y="4936650"/>
            <a:ext cx="197588" cy="206850"/>
            <a:chOff x="0" y="-38100"/>
            <a:chExt cx="812800" cy="850900"/>
          </a:xfrm>
        </p:grpSpPr>
        <p:sp>
          <p:nvSpPr>
            <p:cNvPr id="1139" name="Google Shape;1139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7FF"/>
            </a:solidFill>
            <a:ln>
              <a:noFill/>
            </a:ln>
          </p:spPr>
        </p:sp>
        <p:sp>
          <p:nvSpPr>
            <p:cNvPr id="1140" name="Google Shape;1140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1" name="Google Shape;1141;p43"/>
          <p:cNvGrpSpPr/>
          <p:nvPr/>
        </p:nvGrpSpPr>
        <p:grpSpPr>
          <a:xfrm>
            <a:off x="1166461" y="4936650"/>
            <a:ext cx="197589" cy="206850"/>
            <a:chOff x="0" y="-38100"/>
            <a:chExt cx="812800" cy="850900"/>
          </a:xfrm>
        </p:grpSpPr>
        <p:sp>
          <p:nvSpPr>
            <p:cNvPr id="1142" name="Google Shape;1142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1143" name="Google Shape;1143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>
            <a:off x="3110563" y="4936650"/>
            <a:ext cx="197589" cy="206850"/>
            <a:chOff x="0" y="-38100"/>
            <a:chExt cx="812800" cy="850900"/>
          </a:xfrm>
        </p:grpSpPr>
        <p:sp>
          <p:nvSpPr>
            <p:cNvPr id="1145" name="Google Shape;1145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1146" name="Google Shape;1146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7" name="Google Shape;1147;p43"/>
          <p:cNvGrpSpPr/>
          <p:nvPr/>
        </p:nvGrpSpPr>
        <p:grpSpPr>
          <a:xfrm>
            <a:off x="5054664" y="4936650"/>
            <a:ext cx="197589" cy="206850"/>
            <a:chOff x="0" y="-38100"/>
            <a:chExt cx="812800" cy="850900"/>
          </a:xfrm>
        </p:grpSpPr>
        <p:sp>
          <p:nvSpPr>
            <p:cNvPr id="1148" name="Google Shape;1148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1149" name="Google Shape;1149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0" name="Google Shape;1150;p43"/>
          <p:cNvGrpSpPr/>
          <p:nvPr/>
        </p:nvGrpSpPr>
        <p:grpSpPr>
          <a:xfrm>
            <a:off x="6998766" y="4936650"/>
            <a:ext cx="197588" cy="206850"/>
            <a:chOff x="0" y="-38100"/>
            <a:chExt cx="812800" cy="850900"/>
          </a:xfrm>
        </p:grpSpPr>
        <p:sp>
          <p:nvSpPr>
            <p:cNvPr id="1151" name="Google Shape;1151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1152" name="Google Shape;1152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>
            <a:off x="8942868" y="4936650"/>
            <a:ext cx="197588" cy="206850"/>
            <a:chOff x="0" y="-38100"/>
            <a:chExt cx="812800" cy="850900"/>
          </a:xfrm>
        </p:grpSpPr>
        <p:sp>
          <p:nvSpPr>
            <p:cNvPr id="1154" name="Google Shape;1154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AA0BF"/>
            </a:solidFill>
            <a:ln>
              <a:noFill/>
            </a:ln>
          </p:spPr>
        </p:sp>
        <p:sp>
          <p:nvSpPr>
            <p:cNvPr id="1155" name="Google Shape;1155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6" name="Google Shape;1156;p43"/>
          <p:cNvGrpSpPr/>
          <p:nvPr/>
        </p:nvGrpSpPr>
        <p:grpSpPr>
          <a:xfrm>
            <a:off x="388821" y="4936650"/>
            <a:ext cx="197589" cy="206850"/>
            <a:chOff x="0" y="-38100"/>
            <a:chExt cx="812800" cy="850900"/>
          </a:xfrm>
        </p:grpSpPr>
        <p:sp>
          <p:nvSpPr>
            <p:cNvPr id="1157" name="Google Shape;1157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1158" name="Google Shape;1158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9" name="Google Shape;1159;p43"/>
          <p:cNvGrpSpPr/>
          <p:nvPr/>
        </p:nvGrpSpPr>
        <p:grpSpPr>
          <a:xfrm>
            <a:off x="2332922" y="4936650"/>
            <a:ext cx="197589" cy="206850"/>
            <a:chOff x="0" y="-38100"/>
            <a:chExt cx="812800" cy="850900"/>
          </a:xfrm>
        </p:grpSpPr>
        <p:sp>
          <p:nvSpPr>
            <p:cNvPr id="1160" name="Google Shape;1160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1161" name="Google Shape;1161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4277024" y="4936650"/>
            <a:ext cx="197589" cy="206850"/>
            <a:chOff x="0" y="-38100"/>
            <a:chExt cx="812800" cy="850900"/>
          </a:xfrm>
        </p:grpSpPr>
        <p:sp>
          <p:nvSpPr>
            <p:cNvPr id="1163" name="Google Shape;1163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1164" name="Google Shape;1164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5" name="Google Shape;1165;p43"/>
          <p:cNvGrpSpPr/>
          <p:nvPr/>
        </p:nvGrpSpPr>
        <p:grpSpPr>
          <a:xfrm>
            <a:off x="6221125" y="4936650"/>
            <a:ext cx="197589" cy="206850"/>
            <a:chOff x="0" y="-38100"/>
            <a:chExt cx="812800" cy="850900"/>
          </a:xfrm>
        </p:grpSpPr>
        <p:sp>
          <p:nvSpPr>
            <p:cNvPr id="1166" name="Google Shape;1166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1167" name="Google Shape;1167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8" name="Google Shape;1168;p43"/>
          <p:cNvGrpSpPr/>
          <p:nvPr/>
        </p:nvGrpSpPr>
        <p:grpSpPr>
          <a:xfrm>
            <a:off x="8165227" y="4936650"/>
            <a:ext cx="197588" cy="206850"/>
            <a:chOff x="0" y="-38100"/>
            <a:chExt cx="812800" cy="850900"/>
          </a:xfrm>
        </p:grpSpPr>
        <p:sp>
          <p:nvSpPr>
            <p:cNvPr id="1169" name="Google Shape;1169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1170" name="Google Shape;1170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1" name="Google Shape;1171;p43"/>
          <p:cNvGrpSpPr/>
          <p:nvPr/>
        </p:nvGrpSpPr>
        <p:grpSpPr>
          <a:xfrm>
            <a:off x="1555281" y="4936650"/>
            <a:ext cx="197589" cy="206850"/>
            <a:chOff x="0" y="-38100"/>
            <a:chExt cx="812800" cy="850900"/>
          </a:xfrm>
        </p:grpSpPr>
        <p:sp>
          <p:nvSpPr>
            <p:cNvPr id="1172" name="Google Shape;1172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4A65"/>
            </a:solidFill>
            <a:ln>
              <a:noFill/>
            </a:ln>
          </p:spPr>
        </p:sp>
        <p:sp>
          <p:nvSpPr>
            <p:cNvPr id="1173" name="Google Shape;1173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4" name="Google Shape;1174;p43"/>
          <p:cNvGrpSpPr/>
          <p:nvPr/>
        </p:nvGrpSpPr>
        <p:grpSpPr>
          <a:xfrm>
            <a:off x="3499383" y="4936650"/>
            <a:ext cx="197589" cy="206850"/>
            <a:chOff x="0" y="-38100"/>
            <a:chExt cx="812800" cy="850900"/>
          </a:xfrm>
        </p:grpSpPr>
        <p:sp>
          <p:nvSpPr>
            <p:cNvPr id="1175" name="Google Shape;1175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4A65"/>
            </a:solidFill>
            <a:ln>
              <a:noFill/>
            </a:ln>
          </p:spPr>
        </p:sp>
        <p:sp>
          <p:nvSpPr>
            <p:cNvPr id="1176" name="Google Shape;1176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7" name="Google Shape;1177;p43"/>
          <p:cNvGrpSpPr/>
          <p:nvPr/>
        </p:nvGrpSpPr>
        <p:grpSpPr>
          <a:xfrm>
            <a:off x="5443485" y="4936650"/>
            <a:ext cx="197589" cy="206850"/>
            <a:chOff x="0" y="-38100"/>
            <a:chExt cx="812800" cy="850900"/>
          </a:xfrm>
        </p:grpSpPr>
        <p:sp>
          <p:nvSpPr>
            <p:cNvPr id="1178" name="Google Shape;1178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4A65"/>
            </a:solidFill>
            <a:ln>
              <a:noFill/>
            </a:ln>
          </p:spPr>
        </p:sp>
        <p:sp>
          <p:nvSpPr>
            <p:cNvPr id="1179" name="Google Shape;1179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0" name="Google Shape;1180;p43"/>
          <p:cNvGrpSpPr/>
          <p:nvPr/>
        </p:nvGrpSpPr>
        <p:grpSpPr>
          <a:xfrm>
            <a:off x="7387587" y="4936650"/>
            <a:ext cx="197588" cy="206850"/>
            <a:chOff x="0" y="-38100"/>
            <a:chExt cx="812800" cy="850900"/>
          </a:xfrm>
        </p:grpSpPr>
        <p:sp>
          <p:nvSpPr>
            <p:cNvPr id="1181" name="Google Shape;1181;p4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64A65"/>
            </a:solidFill>
            <a:ln>
              <a:noFill/>
            </a:ln>
          </p:spPr>
        </p:sp>
        <p:sp>
          <p:nvSpPr>
            <p:cNvPr id="1182" name="Google Shape;1182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3" name="Google Shape;1183;p43"/>
          <p:cNvSpPr txBox="1"/>
          <p:nvPr/>
        </p:nvSpPr>
        <p:spPr>
          <a:xfrm rot="5400000">
            <a:off x="-511096" y="764648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"/>
          <p:cNvSpPr txBox="1"/>
          <p:nvPr/>
        </p:nvSpPr>
        <p:spPr>
          <a:xfrm>
            <a:off x="526432" y="393281"/>
            <a:ext cx="810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to Use This Presentation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262" name="Google Shape;262;p26"/>
          <p:cNvGrpSpPr/>
          <p:nvPr/>
        </p:nvGrpSpPr>
        <p:grpSpPr>
          <a:xfrm>
            <a:off x="514350" y="1157143"/>
            <a:ext cx="2141325" cy="1774331"/>
            <a:chOff x="0" y="-28575"/>
            <a:chExt cx="5710200" cy="4731548"/>
          </a:xfrm>
        </p:grpSpPr>
        <p:sp>
          <p:nvSpPr>
            <p:cNvPr id="263" name="Google Shape;263;p26"/>
            <p:cNvSpPr txBox="1"/>
            <p:nvPr/>
          </p:nvSpPr>
          <p:spPr>
            <a:xfrm>
              <a:off x="0" y="844073"/>
              <a:ext cx="5710200" cy="385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"Google Slides" button below this presentation preview. 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"Make a copy."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Start editing your presentation.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need to sign in to your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Google account.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264" name="Google Shape;264;p26"/>
            <p:cNvSpPr txBox="1"/>
            <p:nvPr/>
          </p:nvSpPr>
          <p:spPr>
            <a:xfrm>
              <a:off x="0" y="-28575"/>
              <a:ext cx="3654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Google Slides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265" name="Google Shape;265;p26"/>
          <p:cNvGrpSpPr/>
          <p:nvPr/>
        </p:nvGrpSpPr>
        <p:grpSpPr>
          <a:xfrm>
            <a:off x="5938207" y="1157143"/>
            <a:ext cx="1979888" cy="1558781"/>
            <a:chOff x="0" y="-28575"/>
            <a:chExt cx="5279700" cy="4156748"/>
          </a:xfrm>
        </p:grpSpPr>
        <p:sp>
          <p:nvSpPr>
            <p:cNvPr id="266" name="Google Shape;266;p26"/>
            <p:cNvSpPr txBox="1"/>
            <p:nvPr/>
          </p:nvSpPr>
          <p:spPr>
            <a:xfrm>
              <a:off x="0" y="844073"/>
              <a:ext cx="5279700" cy="328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"Canva" button under this presentation preview. 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Start editing your presentation.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need to sign in to your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Canva account.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267" name="Google Shape;267;p26"/>
            <p:cNvSpPr txBox="1"/>
            <p:nvPr/>
          </p:nvSpPr>
          <p:spPr>
            <a:xfrm>
              <a:off x="0" y="-28575"/>
              <a:ext cx="43398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Canva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268" name="Google Shape;268;p26"/>
          <p:cNvGrpSpPr/>
          <p:nvPr/>
        </p:nvGrpSpPr>
        <p:grpSpPr>
          <a:xfrm>
            <a:off x="3219753" y="1157143"/>
            <a:ext cx="1941638" cy="1774331"/>
            <a:chOff x="0" y="-28575"/>
            <a:chExt cx="5177700" cy="4731548"/>
          </a:xfrm>
        </p:grpSpPr>
        <p:sp>
          <p:nvSpPr>
            <p:cNvPr id="269" name="Google Shape;269;p26"/>
            <p:cNvSpPr txBox="1"/>
            <p:nvPr/>
          </p:nvSpPr>
          <p:spPr>
            <a:xfrm>
              <a:off x="0" y="844073"/>
              <a:ext cx="5177700" cy="385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"PowerPoint" button below this presentation preview. 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Start editing your presentation.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Download and install the fonts used in this presentation as listed on the next page.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270" name="Google Shape;270;p26"/>
            <p:cNvSpPr txBox="1"/>
            <p:nvPr/>
          </p:nvSpPr>
          <p:spPr>
            <a:xfrm>
              <a:off x="0" y="-28575"/>
              <a:ext cx="3654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PowerPoint</a:t>
              </a:r>
              <a:endParaRPr sz="700"/>
            </a:p>
          </p:txBody>
        </p:sp>
      </p:grpSp>
      <p:pic>
        <p:nvPicPr>
          <p:cNvPr id="271" name="Google Shape;271;p26"/>
          <p:cNvPicPr preferRelativeResize="0"/>
          <p:nvPr/>
        </p:nvPicPr>
        <p:blipFill rotWithShape="1">
          <a:blip r:embed="rId3">
            <a:alphaModFix/>
          </a:blip>
          <a:srcRect b="0" l="1375" r="1375" t="0"/>
          <a:stretch/>
        </p:blipFill>
        <p:spPr>
          <a:xfrm>
            <a:off x="501299" y="2940046"/>
            <a:ext cx="2678392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4">
            <a:alphaModFix/>
          </a:blip>
          <a:srcRect b="0" l="1314" r="1314" t="0"/>
          <a:stretch/>
        </p:blipFill>
        <p:spPr>
          <a:xfrm>
            <a:off x="3219753" y="2940046"/>
            <a:ext cx="2678392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 rotWithShape="1">
          <a:blip r:embed="rId5">
            <a:alphaModFix/>
          </a:blip>
          <a:srcRect b="0" l="1314" r="1314" t="0"/>
          <a:stretch/>
        </p:blipFill>
        <p:spPr>
          <a:xfrm>
            <a:off x="5938207" y="2940046"/>
            <a:ext cx="2678392" cy="1836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26"/>
          <p:cNvGrpSpPr/>
          <p:nvPr/>
        </p:nvGrpSpPr>
        <p:grpSpPr>
          <a:xfrm>
            <a:off x="8932738" y="2917505"/>
            <a:ext cx="221165" cy="1858631"/>
            <a:chOff x="0" y="0"/>
            <a:chExt cx="589773" cy="4956349"/>
          </a:xfrm>
        </p:grpSpPr>
        <p:grpSp>
          <p:nvGrpSpPr>
            <p:cNvPr id="275" name="Google Shape;275;p26"/>
            <p:cNvGrpSpPr/>
            <p:nvPr/>
          </p:nvGrpSpPr>
          <p:grpSpPr>
            <a:xfrm rot="5400000">
              <a:off x="13204" y="-13204"/>
              <a:ext cx="563365" cy="589773"/>
              <a:chOff x="0" y="-38100"/>
              <a:chExt cx="812800" cy="850900"/>
            </a:xfrm>
          </p:grpSpPr>
          <p:sp>
            <p:nvSpPr>
              <p:cNvPr id="276" name="Google Shape;27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5D0D1"/>
              </a:solidFill>
              <a:ln>
                <a:noFill/>
              </a:ln>
            </p:spPr>
          </p:sp>
          <p:sp>
            <p:nvSpPr>
              <p:cNvPr id="277" name="Google Shape;277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" name="Google Shape;278;p26"/>
            <p:cNvGrpSpPr/>
            <p:nvPr/>
          </p:nvGrpSpPr>
          <p:grpSpPr>
            <a:xfrm rot="5400000">
              <a:off x="13204" y="3281534"/>
              <a:ext cx="563365" cy="589773"/>
              <a:chOff x="0" y="-38100"/>
              <a:chExt cx="812800" cy="850900"/>
            </a:xfrm>
          </p:grpSpPr>
          <p:sp>
            <p:nvSpPr>
              <p:cNvPr id="279" name="Google Shape;279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26A4B"/>
              </a:solidFill>
              <a:ln>
                <a:noFill/>
              </a:ln>
            </p:spPr>
          </p:sp>
          <p:sp>
            <p:nvSpPr>
              <p:cNvPr id="280" name="Google Shape;280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81;p26"/>
            <p:cNvGrpSpPr/>
            <p:nvPr/>
          </p:nvGrpSpPr>
          <p:grpSpPr>
            <a:xfrm rot="5400000">
              <a:off x="13204" y="1085042"/>
              <a:ext cx="563365" cy="589773"/>
              <a:chOff x="0" y="-38100"/>
              <a:chExt cx="812800" cy="850900"/>
            </a:xfrm>
          </p:grpSpPr>
          <p:sp>
            <p:nvSpPr>
              <p:cNvPr id="282" name="Google Shape;28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CDBFB3"/>
              </a:solidFill>
              <a:ln>
                <a:noFill/>
              </a:ln>
            </p:spPr>
          </p:sp>
          <p:sp>
            <p:nvSpPr>
              <p:cNvPr id="283" name="Google Shape;283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26"/>
            <p:cNvGrpSpPr/>
            <p:nvPr/>
          </p:nvGrpSpPr>
          <p:grpSpPr>
            <a:xfrm rot="5400000">
              <a:off x="13204" y="4379780"/>
              <a:ext cx="563365" cy="589773"/>
              <a:chOff x="0" y="-38100"/>
              <a:chExt cx="812800" cy="850900"/>
            </a:xfrm>
          </p:grpSpPr>
          <p:sp>
            <p:nvSpPr>
              <p:cNvPr id="285" name="Google Shape;285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A4F30"/>
              </a:solidFill>
              <a:ln>
                <a:noFill/>
              </a:ln>
            </p:spPr>
          </p:sp>
          <p:sp>
            <p:nvSpPr>
              <p:cNvPr id="286" name="Google Shape;286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7" name="Google Shape;287;p26"/>
            <p:cNvGrpSpPr/>
            <p:nvPr/>
          </p:nvGrpSpPr>
          <p:grpSpPr>
            <a:xfrm rot="5400000">
              <a:off x="13204" y="2183288"/>
              <a:ext cx="563365" cy="589773"/>
              <a:chOff x="0" y="-38100"/>
              <a:chExt cx="812800" cy="850900"/>
            </a:xfrm>
          </p:grpSpPr>
          <p:sp>
            <p:nvSpPr>
              <p:cNvPr id="288" name="Google Shape;28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A190"/>
              </a:solidFill>
              <a:ln>
                <a:noFill/>
              </a:ln>
            </p:spPr>
          </p:sp>
          <p:sp>
            <p:nvSpPr>
              <p:cNvPr id="289" name="Google Shape;289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0" name="Google Shape;290;p26"/>
          <p:cNvSpPr txBox="1"/>
          <p:nvPr/>
        </p:nvSpPr>
        <p:spPr>
          <a:xfrm rot="5400000">
            <a:off x="2662477" y="3659839"/>
            <a:ext cx="1370357" cy="136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44"/>
          <p:cNvSpPr txBox="1"/>
          <p:nvPr/>
        </p:nvSpPr>
        <p:spPr>
          <a:xfrm>
            <a:off x="1661324" y="545760"/>
            <a:ext cx="58215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Add a Chart Page</a:t>
            </a:r>
            <a:endParaRPr sz="700"/>
          </a:p>
        </p:txBody>
      </p:sp>
      <p:grpSp>
        <p:nvGrpSpPr>
          <p:cNvPr id="1189" name="Google Shape;1189;p44"/>
          <p:cNvGrpSpPr/>
          <p:nvPr/>
        </p:nvGrpSpPr>
        <p:grpSpPr>
          <a:xfrm>
            <a:off x="4132200" y="1654450"/>
            <a:ext cx="1243135" cy="456097"/>
            <a:chOff x="-2" y="-362"/>
            <a:chExt cx="466813" cy="171270"/>
          </a:xfrm>
        </p:grpSpPr>
        <p:sp>
          <p:nvSpPr>
            <p:cNvPr id="1190" name="Google Shape;1190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91" name="Google Shape;1191;p44"/>
            <p:cNvSpPr txBox="1"/>
            <p:nvPr/>
          </p:nvSpPr>
          <p:spPr>
            <a:xfrm>
              <a:off x="-2" y="-362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FFFFFF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pic>
        <p:nvPicPr>
          <p:cNvPr id="1192" name="Google Shape;1192;p44"/>
          <p:cNvPicPr preferRelativeResize="0"/>
          <p:nvPr/>
        </p:nvPicPr>
        <p:blipFill rotWithShape="1">
          <a:blip r:embed="rId3">
            <a:alphaModFix/>
          </a:blip>
          <a:srcRect b="0" l="21799" r="21798" t="0"/>
          <a:stretch/>
        </p:blipFill>
        <p:spPr>
          <a:xfrm>
            <a:off x="3649595" y="1579214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4"/>
          <p:cNvPicPr preferRelativeResize="0"/>
          <p:nvPr/>
        </p:nvPicPr>
        <p:blipFill rotWithShape="1">
          <a:blip r:embed="rId4">
            <a:alphaModFix/>
          </a:blip>
          <a:srcRect b="0" l="23537" r="23537" t="0"/>
          <a:stretch/>
        </p:blipFill>
        <p:spPr>
          <a:xfrm>
            <a:off x="1461252" y="2636221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44"/>
          <p:cNvPicPr preferRelativeResize="0"/>
          <p:nvPr/>
        </p:nvPicPr>
        <p:blipFill rotWithShape="1">
          <a:blip r:embed="rId5">
            <a:alphaModFix/>
          </a:blip>
          <a:srcRect b="0" l="28596" r="18477" t="0"/>
          <a:stretch/>
        </p:blipFill>
        <p:spPr>
          <a:xfrm>
            <a:off x="5537373" y="2636221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44"/>
          <p:cNvPicPr preferRelativeResize="0"/>
          <p:nvPr/>
        </p:nvPicPr>
        <p:blipFill rotWithShape="1">
          <a:blip r:embed="rId6">
            <a:alphaModFix/>
          </a:blip>
          <a:srcRect b="0" l="23537" r="23537" t="0"/>
          <a:stretch/>
        </p:blipFill>
        <p:spPr>
          <a:xfrm>
            <a:off x="4823214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44"/>
          <p:cNvPicPr preferRelativeResize="0"/>
          <p:nvPr/>
        </p:nvPicPr>
        <p:blipFill rotWithShape="1">
          <a:blip r:embed="rId7">
            <a:alphaModFix/>
          </a:blip>
          <a:srcRect b="16129" l="0" r="0" t="0"/>
          <a:stretch/>
        </p:blipFill>
        <p:spPr>
          <a:xfrm>
            <a:off x="2652606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44"/>
          <p:cNvPicPr preferRelativeResize="0"/>
          <p:nvPr/>
        </p:nvPicPr>
        <p:blipFill rotWithShape="1">
          <a:blip r:embed="rId8">
            <a:alphaModFix/>
          </a:blip>
          <a:srcRect b="0" l="23487" r="23487" t="0"/>
          <a:stretch/>
        </p:blipFill>
        <p:spPr>
          <a:xfrm>
            <a:off x="74072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44"/>
          <p:cNvPicPr preferRelativeResize="0"/>
          <p:nvPr/>
        </p:nvPicPr>
        <p:blipFill rotWithShape="1">
          <a:blip r:embed="rId9">
            <a:alphaModFix/>
          </a:blip>
          <a:srcRect b="0" l="23487" r="23487" t="0"/>
          <a:stretch/>
        </p:blipFill>
        <p:spPr>
          <a:xfrm>
            <a:off x="675047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9" name="Google Shape;1199;p44"/>
          <p:cNvCxnSpPr/>
          <p:nvPr/>
        </p:nvCxnSpPr>
        <p:spPr>
          <a:xfrm rot="-5400000">
            <a:off x="2472162" y="2657267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0" name="Google Shape;1200;p44"/>
          <p:cNvCxnSpPr/>
          <p:nvPr/>
        </p:nvCxnSpPr>
        <p:spPr>
          <a:xfrm rot="-5400000">
            <a:off x="6164855" y="2657267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1" name="Google Shape;1201;p44"/>
          <p:cNvCxnSpPr/>
          <p:nvPr/>
        </p:nvCxnSpPr>
        <p:spPr>
          <a:xfrm rot="-5400000">
            <a:off x="6517663" y="3281914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2" name="Google Shape;1202;p44"/>
          <p:cNvCxnSpPr/>
          <p:nvPr/>
        </p:nvCxnSpPr>
        <p:spPr>
          <a:xfrm rot="-5400000">
            <a:off x="2441542" y="3281914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3" name="Google Shape;1203;p44"/>
          <p:cNvCxnSpPr/>
          <p:nvPr/>
        </p:nvCxnSpPr>
        <p:spPr>
          <a:xfrm rot="-5400000">
            <a:off x="5905624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4" name="Google Shape;1204;p44"/>
          <p:cNvCxnSpPr/>
          <p:nvPr/>
        </p:nvCxnSpPr>
        <p:spPr>
          <a:xfrm rot="-5400000">
            <a:off x="1829503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5" name="Google Shape;1205;p44"/>
          <p:cNvCxnSpPr/>
          <p:nvPr/>
        </p:nvCxnSpPr>
        <p:spPr>
          <a:xfrm rot="-5400000">
            <a:off x="7265761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6" name="Google Shape;1206;p44"/>
          <p:cNvCxnSpPr/>
          <p:nvPr/>
        </p:nvCxnSpPr>
        <p:spPr>
          <a:xfrm rot="-5400000">
            <a:off x="3189640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07" name="Google Shape;1207;p44"/>
          <p:cNvGrpSpPr/>
          <p:nvPr/>
        </p:nvGrpSpPr>
        <p:grpSpPr>
          <a:xfrm>
            <a:off x="1943850" y="2702750"/>
            <a:ext cx="1243130" cy="455373"/>
            <a:chOff x="-5" y="-55"/>
            <a:chExt cx="466816" cy="171000"/>
          </a:xfrm>
        </p:grpSpPr>
        <p:sp>
          <p:nvSpPr>
            <p:cNvPr id="1208" name="Google Shape;1208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09" name="Google Shape;1209;p44"/>
            <p:cNvSpPr txBox="1"/>
            <p:nvPr/>
          </p:nvSpPr>
          <p:spPr>
            <a:xfrm>
              <a:off x="-5" y="-55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6019975" y="2700975"/>
            <a:ext cx="1243138" cy="457054"/>
            <a:chOff x="-3" y="-721"/>
            <a:chExt cx="466814" cy="171629"/>
          </a:xfrm>
        </p:grpSpPr>
        <p:sp>
          <p:nvSpPr>
            <p:cNvPr id="1211" name="Google Shape;1211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12" name="Google Shape;1212;p44"/>
            <p:cNvSpPr txBox="1"/>
            <p:nvPr/>
          </p:nvSpPr>
          <p:spPr>
            <a:xfrm>
              <a:off x="-3" y="-721"/>
              <a:ext cx="466800" cy="1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213" name="Google Shape;1213;p44"/>
          <p:cNvGrpSpPr/>
          <p:nvPr/>
        </p:nvGrpSpPr>
        <p:grpSpPr>
          <a:xfrm>
            <a:off x="1214350" y="3671549"/>
            <a:ext cx="1252100" cy="459696"/>
            <a:chOff x="-3373" y="0"/>
            <a:chExt cx="470184" cy="172623"/>
          </a:xfrm>
        </p:grpSpPr>
        <p:sp>
          <p:nvSpPr>
            <p:cNvPr id="1214" name="Google Shape;1214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15" name="Google Shape;1215;p44"/>
            <p:cNvSpPr txBox="1"/>
            <p:nvPr/>
          </p:nvSpPr>
          <p:spPr>
            <a:xfrm>
              <a:off x="-3373" y="1023"/>
              <a:ext cx="466800" cy="17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216" name="Google Shape;1216;p44"/>
          <p:cNvGrpSpPr/>
          <p:nvPr/>
        </p:nvGrpSpPr>
        <p:grpSpPr>
          <a:xfrm>
            <a:off x="3135217" y="3671549"/>
            <a:ext cx="1253958" cy="459375"/>
            <a:chOff x="0" y="0"/>
            <a:chExt cx="470877" cy="172501"/>
          </a:xfrm>
        </p:grpSpPr>
        <p:sp>
          <p:nvSpPr>
            <p:cNvPr id="1217" name="Google Shape;1217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18" name="Google Shape;1218;p44"/>
            <p:cNvSpPr txBox="1"/>
            <p:nvPr/>
          </p:nvSpPr>
          <p:spPr>
            <a:xfrm>
              <a:off x="4077" y="1"/>
              <a:ext cx="466800" cy="1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5305824" y="3671548"/>
            <a:ext cx="1243129" cy="455377"/>
            <a:chOff x="0" y="0"/>
            <a:chExt cx="466811" cy="171000"/>
          </a:xfrm>
        </p:grpSpPr>
        <p:sp>
          <p:nvSpPr>
            <p:cNvPr id="1220" name="Google Shape;1220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21" name="Google Shape;1221;p44"/>
            <p:cNvSpPr txBox="1"/>
            <p:nvPr/>
          </p:nvSpPr>
          <p:spPr>
            <a:xfrm>
              <a:off x="0" y="0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222" name="Google Shape;1222;p44"/>
          <p:cNvGrpSpPr/>
          <p:nvPr/>
        </p:nvGrpSpPr>
        <p:grpSpPr>
          <a:xfrm>
            <a:off x="7233082" y="3671549"/>
            <a:ext cx="1255343" cy="459335"/>
            <a:chOff x="0" y="0"/>
            <a:chExt cx="471397" cy="172486"/>
          </a:xfrm>
        </p:grpSpPr>
        <p:sp>
          <p:nvSpPr>
            <p:cNvPr id="1223" name="Google Shape;1223;p44"/>
            <p:cNvSpPr/>
            <p:nvPr/>
          </p:nvSpPr>
          <p:spPr>
            <a:xfrm>
              <a:off x="0" y="0"/>
              <a:ext cx="466811" cy="170908"/>
            </a:xfrm>
            <a:custGeom>
              <a:rect b="b" l="l" r="r" t="t"/>
              <a:pathLst>
                <a:path extrusionOk="0" h="170908" w="466811">
                  <a:moveTo>
                    <a:pt x="0" y="0"/>
                  </a:moveTo>
                  <a:lnTo>
                    <a:pt x="466811" y="0"/>
                  </a:lnTo>
                  <a:lnTo>
                    <a:pt x="466811" y="170908"/>
                  </a:lnTo>
                  <a:lnTo>
                    <a:pt x="0" y="170908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24" name="Google Shape;1224;p44"/>
            <p:cNvSpPr txBox="1"/>
            <p:nvPr/>
          </p:nvSpPr>
          <p:spPr>
            <a:xfrm>
              <a:off x="4597" y="1486"/>
              <a:ext cx="4668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Name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7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Job Title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cxnSp>
        <p:nvCxnSpPr>
          <p:cNvPr id="1225" name="Google Shape;1225;p44"/>
          <p:cNvCxnSpPr/>
          <p:nvPr/>
        </p:nvCxnSpPr>
        <p:spPr>
          <a:xfrm rot="10800000">
            <a:off x="2652800" y="2471866"/>
            <a:ext cx="37022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6" name="Google Shape;1226;p44"/>
          <p:cNvCxnSpPr/>
          <p:nvPr/>
        </p:nvCxnSpPr>
        <p:spPr>
          <a:xfrm rot="10800000">
            <a:off x="1953387" y="3416982"/>
            <a:ext cx="136966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7" name="Google Shape;1227;p44"/>
          <p:cNvCxnSpPr/>
          <p:nvPr/>
        </p:nvCxnSpPr>
        <p:spPr>
          <a:xfrm rot="10800000">
            <a:off x="6029508" y="3415324"/>
            <a:ext cx="136966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8" name="Google Shape;1228;p44"/>
          <p:cNvCxnSpPr/>
          <p:nvPr/>
        </p:nvCxnSpPr>
        <p:spPr>
          <a:xfrm rot="-5400000">
            <a:off x="4397710" y="2291228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29" name="Google Shape;1229;p44"/>
          <p:cNvGrpSpPr/>
          <p:nvPr/>
        </p:nvGrpSpPr>
        <p:grpSpPr>
          <a:xfrm rot="-5400000">
            <a:off x="3538562" y="2075714"/>
            <a:ext cx="108490" cy="113576"/>
            <a:chOff x="0" y="-38100"/>
            <a:chExt cx="812800" cy="850900"/>
          </a:xfrm>
        </p:grpSpPr>
        <p:sp>
          <p:nvSpPr>
            <p:cNvPr id="1230" name="Google Shape;1230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31" name="Google Shape;1231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44"/>
          <p:cNvGrpSpPr/>
          <p:nvPr/>
        </p:nvGrpSpPr>
        <p:grpSpPr>
          <a:xfrm rot="-5400000">
            <a:off x="1350218" y="3132720"/>
            <a:ext cx="108490" cy="113576"/>
            <a:chOff x="0" y="-38100"/>
            <a:chExt cx="812800" cy="850900"/>
          </a:xfrm>
        </p:grpSpPr>
        <p:sp>
          <p:nvSpPr>
            <p:cNvPr id="1233" name="Google Shape;1233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34" name="Google Shape;1234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5" name="Google Shape;1235;p44"/>
          <p:cNvGrpSpPr/>
          <p:nvPr/>
        </p:nvGrpSpPr>
        <p:grpSpPr>
          <a:xfrm rot="-5400000">
            <a:off x="5426339" y="3132720"/>
            <a:ext cx="108490" cy="113576"/>
            <a:chOff x="0" y="-38100"/>
            <a:chExt cx="812800" cy="850900"/>
          </a:xfrm>
        </p:grpSpPr>
        <p:sp>
          <p:nvSpPr>
            <p:cNvPr id="1236" name="Google Shape;1236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37" name="Google Shape;1237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8" name="Google Shape;1238;p44"/>
          <p:cNvGrpSpPr/>
          <p:nvPr/>
        </p:nvGrpSpPr>
        <p:grpSpPr>
          <a:xfrm rot="-5400000">
            <a:off x="629688" y="4094575"/>
            <a:ext cx="108490" cy="113576"/>
            <a:chOff x="0" y="-38100"/>
            <a:chExt cx="812800" cy="850900"/>
          </a:xfrm>
        </p:grpSpPr>
        <p:sp>
          <p:nvSpPr>
            <p:cNvPr id="1239" name="Google Shape;1239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40" name="Google Shape;1240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1" name="Google Shape;1241;p44"/>
          <p:cNvGrpSpPr/>
          <p:nvPr/>
        </p:nvGrpSpPr>
        <p:grpSpPr>
          <a:xfrm rot="-5400000">
            <a:off x="2541767" y="4094575"/>
            <a:ext cx="108490" cy="113576"/>
            <a:chOff x="0" y="-38100"/>
            <a:chExt cx="812800" cy="850900"/>
          </a:xfrm>
        </p:grpSpPr>
        <p:sp>
          <p:nvSpPr>
            <p:cNvPr id="1242" name="Google Shape;1242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43" name="Google Shape;1243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44"/>
          <p:cNvGrpSpPr/>
          <p:nvPr/>
        </p:nvGrpSpPr>
        <p:grpSpPr>
          <a:xfrm rot="-5400000">
            <a:off x="4712180" y="4094575"/>
            <a:ext cx="108490" cy="113576"/>
            <a:chOff x="0" y="-38100"/>
            <a:chExt cx="812800" cy="850900"/>
          </a:xfrm>
        </p:grpSpPr>
        <p:sp>
          <p:nvSpPr>
            <p:cNvPr id="1245" name="Google Shape;1245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46" name="Google Shape;1246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7" name="Google Shape;1247;p44"/>
          <p:cNvGrpSpPr/>
          <p:nvPr/>
        </p:nvGrpSpPr>
        <p:grpSpPr>
          <a:xfrm rot="-5400000">
            <a:off x="6639005" y="4094575"/>
            <a:ext cx="108490" cy="113576"/>
            <a:chOff x="0" y="-38100"/>
            <a:chExt cx="812800" cy="850900"/>
          </a:xfrm>
        </p:grpSpPr>
        <p:sp>
          <p:nvSpPr>
            <p:cNvPr id="1248" name="Google Shape;1248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249" name="Google Shape;1249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0" name="Google Shape;1250;p44"/>
          <p:cNvGrpSpPr/>
          <p:nvPr/>
        </p:nvGrpSpPr>
        <p:grpSpPr>
          <a:xfrm rot="-5400000">
            <a:off x="3538562" y="1743019"/>
            <a:ext cx="108490" cy="113576"/>
            <a:chOff x="0" y="-38100"/>
            <a:chExt cx="812800" cy="850900"/>
          </a:xfrm>
        </p:grpSpPr>
        <p:sp>
          <p:nvSpPr>
            <p:cNvPr id="1251" name="Google Shape;1251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52" name="Google Shape;1252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3" name="Google Shape;1253;p44"/>
          <p:cNvGrpSpPr/>
          <p:nvPr/>
        </p:nvGrpSpPr>
        <p:grpSpPr>
          <a:xfrm rot="-5400000">
            <a:off x="1350218" y="2800026"/>
            <a:ext cx="108490" cy="113576"/>
            <a:chOff x="0" y="-38100"/>
            <a:chExt cx="812800" cy="850900"/>
          </a:xfrm>
        </p:grpSpPr>
        <p:sp>
          <p:nvSpPr>
            <p:cNvPr id="1254" name="Google Shape;1254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55" name="Google Shape;1255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 rot="-5400000">
            <a:off x="5426339" y="2800026"/>
            <a:ext cx="108490" cy="113576"/>
            <a:chOff x="0" y="-38100"/>
            <a:chExt cx="812800" cy="850900"/>
          </a:xfrm>
        </p:grpSpPr>
        <p:sp>
          <p:nvSpPr>
            <p:cNvPr id="1257" name="Google Shape;1257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58" name="Google Shape;1258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9" name="Google Shape;1259;p44"/>
          <p:cNvGrpSpPr/>
          <p:nvPr/>
        </p:nvGrpSpPr>
        <p:grpSpPr>
          <a:xfrm rot="-5400000">
            <a:off x="629688" y="3761881"/>
            <a:ext cx="108490" cy="113576"/>
            <a:chOff x="0" y="-38100"/>
            <a:chExt cx="812800" cy="850900"/>
          </a:xfrm>
        </p:grpSpPr>
        <p:sp>
          <p:nvSpPr>
            <p:cNvPr id="1260" name="Google Shape;1260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61" name="Google Shape;1261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2" name="Google Shape;1262;p44"/>
          <p:cNvGrpSpPr/>
          <p:nvPr/>
        </p:nvGrpSpPr>
        <p:grpSpPr>
          <a:xfrm rot="-5400000">
            <a:off x="2541767" y="3761881"/>
            <a:ext cx="108490" cy="113576"/>
            <a:chOff x="0" y="-38100"/>
            <a:chExt cx="812800" cy="850900"/>
          </a:xfrm>
        </p:grpSpPr>
        <p:sp>
          <p:nvSpPr>
            <p:cNvPr id="1263" name="Google Shape;1263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64" name="Google Shape;1264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5" name="Google Shape;1265;p44"/>
          <p:cNvGrpSpPr/>
          <p:nvPr/>
        </p:nvGrpSpPr>
        <p:grpSpPr>
          <a:xfrm rot="-5400000">
            <a:off x="4712180" y="3761881"/>
            <a:ext cx="108490" cy="113576"/>
            <a:chOff x="0" y="-38100"/>
            <a:chExt cx="812800" cy="850900"/>
          </a:xfrm>
        </p:grpSpPr>
        <p:sp>
          <p:nvSpPr>
            <p:cNvPr id="1266" name="Google Shape;1266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67" name="Google Shape;1267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8" name="Google Shape;1268;p44"/>
          <p:cNvGrpSpPr/>
          <p:nvPr/>
        </p:nvGrpSpPr>
        <p:grpSpPr>
          <a:xfrm rot="-5400000">
            <a:off x="6639005" y="3761881"/>
            <a:ext cx="108490" cy="113576"/>
            <a:chOff x="0" y="-38100"/>
            <a:chExt cx="812800" cy="850900"/>
          </a:xfrm>
        </p:grpSpPr>
        <p:sp>
          <p:nvSpPr>
            <p:cNvPr id="1269" name="Google Shape;1269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</p:sp>
        <p:sp>
          <p:nvSpPr>
            <p:cNvPr id="1270" name="Google Shape;1270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1" name="Google Shape;1271;p44"/>
          <p:cNvGrpSpPr/>
          <p:nvPr/>
        </p:nvGrpSpPr>
        <p:grpSpPr>
          <a:xfrm rot="-5400000">
            <a:off x="3538562" y="1909366"/>
            <a:ext cx="108490" cy="113576"/>
            <a:chOff x="0" y="-38100"/>
            <a:chExt cx="812800" cy="850900"/>
          </a:xfrm>
        </p:grpSpPr>
        <p:sp>
          <p:nvSpPr>
            <p:cNvPr id="1272" name="Google Shape;1272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273" name="Google Shape;1273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4" name="Google Shape;1274;p44"/>
          <p:cNvGrpSpPr/>
          <p:nvPr/>
        </p:nvGrpSpPr>
        <p:grpSpPr>
          <a:xfrm rot="-5400000">
            <a:off x="1350218" y="2966373"/>
            <a:ext cx="108490" cy="113576"/>
            <a:chOff x="0" y="-38100"/>
            <a:chExt cx="812800" cy="850900"/>
          </a:xfrm>
        </p:grpSpPr>
        <p:sp>
          <p:nvSpPr>
            <p:cNvPr id="1275" name="Google Shape;1275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76" name="Google Shape;1276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7" name="Google Shape;1277;p44"/>
          <p:cNvGrpSpPr/>
          <p:nvPr/>
        </p:nvGrpSpPr>
        <p:grpSpPr>
          <a:xfrm rot="-5400000">
            <a:off x="5426339" y="2966373"/>
            <a:ext cx="108490" cy="113576"/>
            <a:chOff x="0" y="-38100"/>
            <a:chExt cx="812800" cy="850900"/>
          </a:xfrm>
        </p:grpSpPr>
        <p:sp>
          <p:nvSpPr>
            <p:cNvPr id="1278" name="Google Shape;1278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79" name="Google Shape;1279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0" name="Google Shape;1280;p44"/>
          <p:cNvGrpSpPr/>
          <p:nvPr/>
        </p:nvGrpSpPr>
        <p:grpSpPr>
          <a:xfrm rot="-5400000">
            <a:off x="629688" y="3928228"/>
            <a:ext cx="108490" cy="113576"/>
            <a:chOff x="0" y="-38100"/>
            <a:chExt cx="812800" cy="850900"/>
          </a:xfrm>
        </p:grpSpPr>
        <p:sp>
          <p:nvSpPr>
            <p:cNvPr id="1281" name="Google Shape;1281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82" name="Google Shape;1282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3" name="Google Shape;1283;p44"/>
          <p:cNvGrpSpPr/>
          <p:nvPr/>
        </p:nvGrpSpPr>
        <p:grpSpPr>
          <a:xfrm rot="-5400000">
            <a:off x="2541767" y="3928228"/>
            <a:ext cx="108490" cy="113576"/>
            <a:chOff x="0" y="-38100"/>
            <a:chExt cx="812800" cy="850900"/>
          </a:xfrm>
        </p:grpSpPr>
        <p:sp>
          <p:nvSpPr>
            <p:cNvPr id="1284" name="Google Shape;1284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85" name="Google Shape;1285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6" name="Google Shape;1286;p44"/>
          <p:cNvGrpSpPr/>
          <p:nvPr/>
        </p:nvGrpSpPr>
        <p:grpSpPr>
          <a:xfrm rot="-5400000">
            <a:off x="4712180" y="3928228"/>
            <a:ext cx="108490" cy="113576"/>
            <a:chOff x="0" y="-38100"/>
            <a:chExt cx="812800" cy="850900"/>
          </a:xfrm>
        </p:grpSpPr>
        <p:sp>
          <p:nvSpPr>
            <p:cNvPr id="1287" name="Google Shape;1287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88" name="Google Shape;1288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9" name="Google Shape;1289;p44"/>
          <p:cNvGrpSpPr/>
          <p:nvPr/>
        </p:nvGrpSpPr>
        <p:grpSpPr>
          <a:xfrm rot="-5400000">
            <a:off x="6639005" y="3928228"/>
            <a:ext cx="108490" cy="113576"/>
            <a:chOff x="0" y="-38100"/>
            <a:chExt cx="812800" cy="850900"/>
          </a:xfrm>
        </p:grpSpPr>
        <p:sp>
          <p:nvSpPr>
            <p:cNvPr id="1290" name="Google Shape;1290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</p:sp>
        <p:sp>
          <p:nvSpPr>
            <p:cNvPr id="1291" name="Google Shape;1291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2" name="Google Shape;1292;p44"/>
          <p:cNvGrpSpPr/>
          <p:nvPr/>
        </p:nvGrpSpPr>
        <p:grpSpPr>
          <a:xfrm rot="-5400000">
            <a:off x="3538562" y="1576672"/>
            <a:ext cx="108491" cy="113576"/>
            <a:chOff x="0" y="-38100"/>
            <a:chExt cx="812800" cy="850900"/>
          </a:xfrm>
        </p:grpSpPr>
        <p:sp>
          <p:nvSpPr>
            <p:cNvPr id="1293" name="Google Shape;1293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94" name="Google Shape;1294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5" name="Google Shape;1295;p44"/>
          <p:cNvGrpSpPr/>
          <p:nvPr/>
        </p:nvGrpSpPr>
        <p:grpSpPr>
          <a:xfrm rot="-5400000">
            <a:off x="1350218" y="2633678"/>
            <a:ext cx="108490" cy="113576"/>
            <a:chOff x="0" y="-38100"/>
            <a:chExt cx="812800" cy="850900"/>
          </a:xfrm>
        </p:grpSpPr>
        <p:sp>
          <p:nvSpPr>
            <p:cNvPr id="1296" name="Google Shape;1296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297" name="Google Shape;1297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8" name="Google Shape;1298;p44"/>
          <p:cNvGrpSpPr/>
          <p:nvPr/>
        </p:nvGrpSpPr>
        <p:grpSpPr>
          <a:xfrm rot="-5400000">
            <a:off x="5426339" y="2633678"/>
            <a:ext cx="108490" cy="113576"/>
            <a:chOff x="0" y="-38100"/>
            <a:chExt cx="812800" cy="850900"/>
          </a:xfrm>
        </p:grpSpPr>
        <p:sp>
          <p:nvSpPr>
            <p:cNvPr id="1299" name="Google Shape;1299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00" name="Google Shape;1300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1" name="Google Shape;1301;p44"/>
          <p:cNvGrpSpPr/>
          <p:nvPr/>
        </p:nvGrpSpPr>
        <p:grpSpPr>
          <a:xfrm rot="-5400000">
            <a:off x="629688" y="3595533"/>
            <a:ext cx="108490" cy="113576"/>
            <a:chOff x="0" y="-38100"/>
            <a:chExt cx="812800" cy="850900"/>
          </a:xfrm>
        </p:grpSpPr>
        <p:sp>
          <p:nvSpPr>
            <p:cNvPr id="1302" name="Google Shape;1302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03" name="Google Shape;1303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4" name="Google Shape;1304;p44"/>
          <p:cNvGrpSpPr/>
          <p:nvPr/>
        </p:nvGrpSpPr>
        <p:grpSpPr>
          <a:xfrm rot="-5400000">
            <a:off x="2541767" y="3595533"/>
            <a:ext cx="108490" cy="113576"/>
            <a:chOff x="0" y="-38100"/>
            <a:chExt cx="812800" cy="850900"/>
          </a:xfrm>
        </p:grpSpPr>
        <p:sp>
          <p:nvSpPr>
            <p:cNvPr id="1305" name="Google Shape;1305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06" name="Google Shape;1306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7" name="Google Shape;1307;p44"/>
          <p:cNvGrpSpPr/>
          <p:nvPr/>
        </p:nvGrpSpPr>
        <p:grpSpPr>
          <a:xfrm rot="-5400000">
            <a:off x="4712180" y="3595533"/>
            <a:ext cx="108490" cy="113576"/>
            <a:chOff x="0" y="-38100"/>
            <a:chExt cx="812800" cy="850900"/>
          </a:xfrm>
        </p:grpSpPr>
        <p:sp>
          <p:nvSpPr>
            <p:cNvPr id="1308" name="Google Shape;1308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09" name="Google Shape;1309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0" name="Google Shape;1310;p44"/>
          <p:cNvGrpSpPr/>
          <p:nvPr/>
        </p:nvGrpSpPr>
        <p:grpSpPr>
          <a:xfrm rot="-5400000">
            <a:off x="6639005" y="3595533"/>
            <a:ext cx="108490" cy="113576"/>
            <a:chOff x="0" y="-38100"/>
            <a:chExt cx="812800" cy="850900"/>
          </a:xfrm>
        </p:grpSpPr>
        <p:sp>
          <p:nvSpPr>
            <p:cNvPr id="1311" name="Google Shape;1311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12" name="Google Shape;1312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45"/>
          <p:cNvPicPr preferRelativeResize="0"/>
          <p:nvPr/>
        </p:nvPicPr>
        <p:blipFill rotWithShape="1">
          <a:blip r:embed="rId3">
            <a:alphaModFix/>
          </a:blip>
          <a:srcRect b="0" l="1276" r="1275" t="0"/>
          <a:stretch/>
        </p:blipFill>
        <p:spPr>
          <a:xfrm>
            <a:off x="514350" y="514350"/>
            <a:ext cx="4040084" cy="276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Google Shape;1318;p45"/>
          <p:cNvPicPr preferRelativeResize="0"/>
          <p:nvPr/>
        </p:nvPicPr>
        <p:blipFill rotWithShape="1">
          <a:blip r:embed="rId4">
            <a:alphaModFix/>
          </a:blip>
          <a:srcRect b="0" l="1276" r="1275" t="0"/>
          <a:stretch/>
        </p:blipFill>
        <p:spPr>
          <a:xfrm>
            <a:off x="4589566" y="514350"/>
            <a:ext cx="4040084" cy="2762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45"/>
          <p:cNvSpPr txBox="1"/>
          <p:nvPr/>
        </p:nvSpPr>
        <p:spPr>
          <a:xfrm>
            <a:off x="514350" y="3595704"/>
            <a:ext cx="282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320" name="Google Shape;1320;p45"/>
          <p:cNvSpPr txBox="1"/>
          <p:nvPr/>
        </p:nvSpPr>
        <p:spPr>
          <a:xfrm>
            <a:off x="4589566" y="3633804"/>
            <a:ext cx="13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321" name="Google Shape;1321;p45"/>
          <p:cNvSpPr txBox="1"/>
          <p:nvPr/>
        </p:nvSpPr>
        <p:spPr>
          <a:xfrm>
            <a:off x="7259294" y="3633804"/>
            <a:ext cx="1370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1322" name="Google Shape;1322;p45"/>
          <p:cNvGrpSpPr/>
          <p:nvPr/>
        </p:nvGrpSpPr>
        <p:grpSpPr>
          <a:xfrm rot="-5400000">
            <a:off x="-4879" y="1786497"/>
            <a:ext cx="208151" cy="217908"/>
            <a:chOff x="0" y="-38100"/>
            <a:chExt cx="812800" cy="850900"/>
          </a:xfrm>
        </p:grpSpPr>
        <p:sp>
          <p:nvSpPr>
            <p:cNvPr id="1323" name="Google Shape;1323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</p:sp>
        <p:sp>
          <p:nvSpPr>
            <p:cNvPr id="1324" name="Google Shape;1324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5" name="Google Shape;1325;p45"/>
          <p:cNvGrpSpPr/>
          <p:nvPr/>
        </p:nvGrpSpPr>
        <p:grpSpPr>
          <a:xfrm rot="-5400000">
            <a:off x="8930971" y="1786497"/>
            <a:ext cx="208151" cy="217908"/>
            <a:chOff x="0" y="-38100"/>
            <a:chExt cx="812800" cy="850900"/>
          </a:xfrm>
        </p:grpSpPr>
        <p:sp>
          <p:nvSpPr>
            <p:cNvPr id="1326" name="Google Shape;1326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</p:sp>
        <p:sp>
          <p:nvSpPr>
            <p:cNvPr id="1327" name="Google Shape;1327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8" name="Google Shape;1328;p45"/>
          <p:cNvGrpSpPr/>
          <p:nvPr/>
        </p:nvGrpSpPr>
        <p:grpSpPr>
          <a:xfrm rot="5400000">
            <a:off x="4879" y="509471"/>
            <a:ext cx="208151" cy="217908"/>
            <a:chOff x="0" y="-38100"/>
            <a:chExt cx="812800" cy="850900"/>
          </a:xfrm>
        </p:grpSpPr>
        <p:sp>
          <p:nvSpPr>
            <p:cNvPr id="1329" name="Google Shape;1329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1330" name="Google Shape;1330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1" name="Google Shape;1331;p45"/>
          <p:cNvGrpSpPr/>
          <p:nvPr/>
        </p:nvGrpSpPr>
        <p:grpSpPr>
          <a:xfrm rot="5400000">
            <a:off x="8940728" y="509471"/>
            <a:ext cx="208151" cy="217908"/>
            <a:chOff x="0" y="-38100"/>
            <a:chExt cx="812800" cy="850900"/>
          </a:xfrm>
        </p:grpSpPr>
        <p:sp>
          <p:nvSpPr>
            <p:cNvPr id="1332" name="Google Shape;133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1333" name="Google Shape;1333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4" name="Google Shape;1334;p45"/>
          <p:cNvGrpSpPr/>
          <p:nvPr/>
        </p:nvGrpSpPr>
        <p:grpSpPr>
          <a:xfrm rot="-5400000">
            <a:off x="-4879" y="3063524"/>
            <a:ext cx="208151" cy="217908"/>
            <a:chOff x="0" y="-38100"/>
            <a:chExt cx="812800" cy="850900"/>
          </a:xfrm>
        </p:grpSpPr>
        <p:sp>
          <p:nvSpPr>
            <p:cNvPr id="1335" name="Google Shape;1335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1336" name="Google Shape;1336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7" name="Google Shape;1337;p45"/>
          <p:cNvGrpSpPr/>
          <p:nvPr/>
        </p:nvGrpSpPr>
        <p:grpSpPr>
          <a:xfrm rot="-5400000">
            <a:off x="8930971" y="3063524"/>
            <a:ext cx="208151" cy="217908"/>
            <a:chOff x="0" y="-38100"/>
            <a:chExt cx="812800" cy="850900"/>
          </a:xfrm>
        </p:grpSpPr>
        <p:sp>
          <p:nvSpPr>
            <p:cNvPr id="1338" name="Google Shape;1338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1339" name="Google Shape;1339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0" name="Google Shape;1340;p45"/>
          <p:cNvGrpSpPr/>
          <p:nvPr/>
        </p:nvGrpSpPr>
        <p:grpSpPr>
          <a:xfrm rot="5400000">
            <a:off x="4879" y="2212173"/>
            <a:ext cx="208151" cy="217908"/>
            <a:chOff x="0" y="-38100"/>
            <a:chExt cx="812800" cy="850900"/>
          </a:xfrm>
        </p:grpSpPr>
        <p:sp>
          <p:nvSpPr>
            <p:cNvPr id="1341" name="Google Shape;1341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1342" name="Google Shape;1342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3" name="Google Shape;1343;p45"/>
          <p:cNvGrpSpPr/>
          <p:nvPr/>
        </p:nvGrpSpPr>
        <p:grpSpPr>
          <a:xfrm rot="5400000">
            <a:off x="8940728" y="2212173"/>
            <a:ext cx="208151" cy="217908"/>
            <a:chOff x="0" y="-38100"/>
            <a:chExt cx="812800" cy="850900"/>
          </a:xfrm>
        </p:grpSpPr>
        <p:sp>
          <p:nvSpPr>
            <p:cNvPr id="1344" name="Google Shape;1344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1345" name="Google Shape;1345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6" name="Google Shape;1346;p45"/>
          <p:cNvGrpSpPr/>
          <p:nvPr/>
        </p:nvGrpSpPr>
        <p:grpSpPr>
          <a:xfrm rot="5400000">
            <a:off x="4879" y="1360822"/>
            <a:ext cx="208151" cy="217908"/>
            <a:chOff x="0" y="-38100"/>
            <a:chExt cx="812800" cy="850900"/>
          </a:xfrm>
        </p:grpSpPr>
        <p:sp>
          <p:nvSpPr>
            <p:cNvPr id="1347" name="Google Shape;1347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1348" name="Google Shape;1348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9" name="Google Shape;1349;p45"/>
          <p:cNvGrpSpPr/>
          <p:nvPr/>
        </p:nvGrpSpPr>
        <p:grpSpPr>
          <a:xfrm rot="5400000">
            <a:off x="8940728" y="1360822"/>
            <a:ext cx="208151" cy="217908"/>
            <a:chOff x="0" y="-38100"/>
            <a:chExt cx="812800" cy="850900"/>
          </a:xfrm>
        </p:grpSpPr>
        <p:sp>
          <p:nvSpPr>
            <p:cNvPr id="1350" name="Google Shape;1350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1351" name="Google Shape;135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2" name="Google Shape;1352;p45"/>
          <p:cNvGrpSpPr/>
          <p:nvPr/>
        </p:nvGrpSpPr>
        <p:grpSpPr>
          <a:xfrm rot="5400000">
            <a:off x="4879" y="935147"/>
            <a:ext cx="208151" cy="217908"/>
            <a:chOff x="0" y="-38100"/>
            <a:chExt cx="812800" cy="850900"/>
          </a:xfrm>
        </p:grpSpPr>
        <p:sp>
          <p:nvSpPr>
            <p:cNvPr id="1353" name="Google Shape;1353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2828"/>
            </a:solidFill>
            <a:ln>
              <a:noFill/>
            </a:ln>
          </p:spPr>
        </p:sp>
        <p:sp>
          <p:nvSpPr>
            <p:cNvPr id="1354" name="Google Shape;1354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5" name="Google Shape;1355;p45"/>
          <p:cNvGrpSpPr/>
          <p:nvPr/>
        </p:nvGrpSpPr>
        <p:grpSpPr>
          <a:xfrm rot="5400000">
            <a:off x="8940728" y="935147"/>
            <a:ext cx="208151" cy="217908"/>
            <a:chOff x="0" y="-38100"/>
            <a:chExt cx="812800" cy="850900"/>
          </a:xfrm>
        </p:grpSpPr>
        <p:sp>
          <p:nvSpPr>
            <p:cNvPr id="1356" name="Google Shape;1356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2828"/>
            </a:solidFill>
            <a:ln>
              <a:noFill/>
            </a:ln>
          </p:spPr>
        </p:sp>
        <p:sp>
          <p:nvSpPr>
            <p:cNvPr id="1357" name="Google Shape;1357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8" name="Google Shape;1358;p45"/>
          <p:cNvGrpSpPr/>
          <p:nvPr/>
        </p:nvGrpSpPr>
        <p:grpSpPr>
          <a:xfrm rot="-5400000">
            <a:off x="-4879" y="2637848"/>
            <a:ext cx="208151" cy="217908"/>
            <a:chOff x="0" y="-38100"/>
            <a:chExt cx="812800" cy="850900"/>
          </a:xfrm>
        </p:grpSpPr>
        <p:sp>
          <p:nvSpPr>
            <p:cNvPr id="1359" name="Google Shape;1359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2828"/>
            </a:solidFill>
            <a:ln>
              <a:noFill/>
            </a:ln>
          </p:spPr>
        </p:sp>
        <p:sp>
          <p:nvSpPr>
            <p:cNvPr id="1360" name="Google Shape;1360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1" name="Google Shape;1361;p45"/>
          <p:cNvGrpSpPr/>
          <p:nvPr/>
        </p:nvGrpSpPr>
        <p:grpSpPr>
          <a:xfrm rot="-5400000">
            <a:off x="8930971" y="2637848"/>
            <a:ext cx="208151" cy="217908"/>
            <a:chOff x="0" y="-38100"/>
            <a:chExt cx="812800" cy="850900"/>
          </a:xfrm>
        </p:grpSpPr>
        <p:sp>
          <p:nvSpPr>
            <p:cNvPr id="1362" name="Google Shape;136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2828"/>
            </a:solidFill>
            <a:ln>
              <a:noFill/>
            </a:ln>
          </p:spPr>
        </p:sp>
        <p:sp>
          <p:nvSpPr>
            <p:cNvPr id="1363" name="Google Shape;1363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4" name="Google Shape;1364;p45"/>
          <p:cNvSpPr txBox="1"/>
          <p:nvPr/>
        </p:nvSpPr>
        <p:spPr>
          <a:xfrm rot="5400000">
            <a:off x="3712053" y="1252871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46"/>
          <p:cNvPicPr preferRelativeResize="0"/>
          <p:nvPr/>
        </p:nvPicPr>
        <p:blipFill rotWithShape="1">
          <a:blip r:embed="rId3">
            <a:alphaModFix/>
          </a:blip>
          <a:srcRect b="0" l="12665" r="12664" t="0"/>
          <a:stretch/>
        </p:blipFill>
        <p:spPr>
          <a:xfrm>
            <a:off x="0" y="2537676"/>
            <a:ext cx="2920410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46"/>
          <p:cNvPicPr preferRelativeResize="0"/>
          <p:nvPr/>
        </p:nvPicPr>
        <p:blipFill rotWithShape="1">
          <a:blip r:embed="rId4">
            <a:alphaModFix/>
          </a:blip>
          <a:srcRect b="0" l="12665" r="12664" t="0"/>
          <a:stretch/>
        </p:blipFill>
        <p:spPr>
          <a:xfrm>
            <a:off x="3111796" y="2537676"/>
            <a:ext cx="2920410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46"/>
          <p:cNvPicPr preferRelativeResize="0"/>
          <p:nvPr/>
        </p:nvPicPr>
        <p:blipFill rotWithShape="1">
          <a:blip r:embed="rId5">
            <a:alphaModFix/>
          </a:blip>
          <a:srcRect b="0" l="12665" r="12664" t="0"/>
          <a:stretch/>
        </p:blipFill>
        <p:spPr>
          <a:xfrm>
            <a:off x="6223591" y="2537676"/>
            <a:ext cx="2920410" cy="2605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2" name="Google Shape;1372;p46"/>
          <p:cNvGrpSpPr/>
          <p:nvPr/>
        </p:nvGrpSpPr>
        <p:grpSpPr>
          <a:xfrm>
            <a:off x="777949" y="2330825"/>
            <a:ext cx="197589" cy="206850"/>
            <a:chOff x="0" y="-38100"/>
            <a:chExt cx="812800" cy="850900"/>
          </a:xfrm>
        </p:grpSpPr>
        <p:sp>
          <p:nvSpPr>
            <p:cNvPr id="1373" name="Google Shape;1373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74" name="Google Shape;137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5" name="Google Shape;1375;p46"/>
          <p:cNvGrpSpPr/>
          <p:nvPr/>
        </p:nvGrpSpPr>
        <p:grpSpPr>
          <a:xfrm>
            <a:off x="777949" y="-9262"/>
            <a:ext cx="197589" cy="206850"/>
            <a:chOff x="0" y="-38100"/>
            <a:chExt cx="812800" cy="850900"/>
          </a:xfrm>
        </p:grpSpPr>
        <p:sp>
          <p:nvSpPr>
            <p:cNvPr id="1376" name="Google Shape;1376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77" name="Google Shape;137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8" name="Google Shape;1378;p46"/>
          <p:cNvGrpSpPr/>
          <p:nvPr/>
        </p:nvGrpSpPr>
        <p:grpSpPr>
          <a:xfrm>
            <a:off x="3889744" y="2330825"/>
            <a:ext cx="197589" cy="206850"/>
            <a:chOff x="0" y="-38100"/>
            <a:chExt cx="812800" cy="850900"/>
          </a:xfrm>
        </p:grpSpPr>
        <p:sp>
          <p:nvSpPr>
            <p:cNvPr id="1379" name="Google Shape;137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80" name="Google Shape;1380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1" name="Google Shape;1381;p46"/>
          <p:cNvGrpSpPr/>
          <p:nvPr/>
        </p:nvGrpSpPr>
        <p:grpSpPr>
          <a:xfrm>
            <a:off x="3889744" y="-9262"/>
            <a:ext cx="197589" cy="206850"/>
            <a:chOff x="0" y="-38100"/>
            <a:chExt cx="812800" cy="850900"/>
          </a:xfrm>
        </p:grpSpPr>
        <p:sp>
          <p:nvSpPr>
            <p:cNvPr id="1382" name="Google Shape;1382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83" name="Google Shape;1383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4" name="Google Shape;1384;p46"/>
          <p:cNvGrpSpPr/>
          <p:nvPr/>
        </p:nvGrpSpPr>
        <p:grpSpPr>
          <a:xfrm>
            <a:off x="7004530" y="2330825"/>
            <a:ext cx="197588" cy="206850"/>
            <a:chOff x="0" y="-38100"/>
            <a:chExt cx="812800" cy="850900"/>
          </a:xfrm>
        </p:grpSpPr>
        <p:sp>
          <p:nvSpPr>
            <p:cNvPr id="1385" name="Google Shape;1385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86" name="Google Shape;1386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46"/>
          <p:cNvGrpSpPr/>
          <p:nvPr/>
        </p:nvGrpSpPr>
        <p:grpSpPr>
          <a:xfrm>
            <a:off x="7004530" y="-9262"/>
            <a:ext cx="197588" cy="206850"/>
            <a:chOff x="0" y="-38100"/>
            <a:chExt cx="812800" cy="850900"/>
          </a:xfrm>
        </p:grpSpPr>
        <p:sp>
          <p:nvSpPr>
            <p:cNvPr id="1388" name="Google Shape;1388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89" name="Google Shape;1389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0" name="Google Shape;1390;p46"/>
          <p:cNvGrpSpPr/>
          <p:nvPr/>
        </p:nvGrpSpPr>
        <p:grpSpPr>
          <a:xfrm>
            <a:off x="2334733" y="2330825"/>
            <a:ext cx="197588" cy="206850"/>
            <a:chOff x="0" y="-38100"/>
            <a:chExt cx="812800" cy="850900"/>
          </a:xfrm>
        </p:grpSpPr>
        <p:sp>
          <p:nvSpPr>
            <p:cNvPr id="1391" name="Google Shape;1391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92" name="Google Shape;139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3" name="Google Shape;1393;p46"/>
          <p:cNvGrpSpPr/>
          <p:nvPr/>
        </p:nvGrpSpPr>
        <p:grpSpPr>
          <a:xfrm>
            <a:off x="2334733" y="-9262"/>
            <a:ext cx="197588" cy="206850"/>
            <a:chOff x="0" y="-38100"/>
            <a:chExt cx="812800" cy="850900"/>
          </a:xfrm>
        </p:grpSpPr>
        <p:sp>
          <p:nvSpPr>
            <p:cNvPr id="1394" name="Google Shape;139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95" name="Google Shape;1395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6" name="Google Shape;1396;p46"/>
          <p:cNvGrpSpPr/>
          <p:nvPr/>
        </p:nvGrpSpPr>
        <p:grpSpPr>
          <a:xfrm>
            <a:off x="5446527" y="2330825"/>
            <a:ext cx="197589" cy="206850"/>
            <a:chOff x="0" y="-38100"/>
            <a:chExt cx="812800" cy="850900"/>
          </a:xfrm>
        </p:grpSpPr>
        <p:sp>
          <p:nvSpPr>
            <p:cNvPr id="1397" name="Google Shape;1397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398" name="Google Shape;1398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46"/>
          <p:cNvGrpSpPr/>
          <p:nvPr/>
        </p:nvGrpSpPr>
        <p:grpSpPr>
          <a:xfrm>
            <a:off x="5446527" y="-9262"/>
            <a:ext cx="197589" cy="206850"/>
            <a:chOff x="0" y="-38100"/>
            <a:chExt cx="812800" cy="850900"/>
          </a:xfrm>
        </p:grpSpPr>
        <p:sp>
          <p:nvSpPr>
            <p:cNvPr id="1400" name="Google Shape;1400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401" name="Google Shape;1401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2" name="Google Shape;1402;p46"/>
          <p:cNvGrpSpPr/>
          <p:nvPr/>
        </p:nvGrpSpPr>
        <p:grpSpPr>
          <a:xfrm>
            <a:off x="8561314" y="2330825"/>
            <a:ext cx="197588" cy="206850"/>
            <a:chOff x="0" y="-38100"/>
            <a:chExt cx="812800" cy="850900"/>
          </a:xfrm>
        </p:grpSpPr>
        <p:sp>
          <p:nvSpPr>
            <p:cNvPr id="1403" name="Google Shape;1403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404" name="Google Shape;140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5" name="Google Shape;1405;p46"/>
          <p:cNvGrpSpPr/>
          <p:nvPr/>
        </p:nvGrpSpPr>
        <p:grpSpPr>
          <a:xfrm>
            <a:off x="8561314" y="-9262"/>
            <a:ext cx="197588" cy="206850"/>
            <a:chOff x="0" y="-38100"/>
            <a:chExt cx="812800" cy="850900"/>
          </a:xfrm>
        </p:grpSpPr>
        <p:sp>
          <p:nvSpPr>
            <p:cNvPr id="1406" name="Google Shape;1406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1A79A"/>
            </a:solidFill>
            <a:ln>
              <a:noFill/>
            </a:ln>
          </p:spPr>
        </p:sp>
        <p:sp>
          <p:nvSpPr>
            <p:cNvPr id="1407" name="Google Shape;140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8" name="Google Shape;1408;p46"/>
          <p:cNvGrpSpPr/>
          <p:nvPr/>
        </p:nvGrpSpPr>
        <p:grpSpPr>
          <a:xfrm>
            <a:off x="0" y="2330825"/>
            <a:ext cx="197589" cy="206850"/>
            <a:chOff x="0" y="-38100"/>
            <a:chExt cx="812800" cy="850900"/>
          </a:xfrm>
        </p:grpSpPr>
        <p:sp>
          <p:nvSpPr>
            <p:cNvPr id="1409" name="Google Shape;140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10" name="Google Shape;1410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1" name="Google Shape;1411;p46"/>
          <p:cNvGrpSpPr/>
          <p:nvPr/>
        </p:nvGrpSpPr>
        <p:grpSpPr>
          <a:xfrm>
            <a:off x="0" y="-9262"/>
            <a:ext cx="197589" cy="206850"/>
            <a:chOff x="0" y="-38100"/>
            <a:chExt cx="812800" cy="850900"/>
          </a:xfrm>
        </p:grpSpPr>
        <p:sp>
          <p:nvSpPr>
            <p:cNvPr id="1412" name="Google Shape;1412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13" name="Google Shape;1413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4" name="Google Shape;1414;p46"/>
          <p:cNvGrpSpPr/>
          <p:nvPr/>
        </p:nvGrpSpPr>
        <p:grpSpPr>
          <a:xfrm>
            <a:off x="3111796" y="2330825"/>
            <a:ext cx="197589" cy="206850"/>
            <a:chOff x="0" y="-38100"/>
            <a:chExt cx="812800" cy="850900"/>
          </a:xfrm>
        </p:grpSpPr>
        <p:sp>
          <p:nvSpPr>
            <p:cNvPr id="1415" name="Google Shape;1415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16" name="Google Shape;1416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7" name="Google Shape;1417;p46"/>
          <p:cNvGrpSpPr/>
          <p:nvPr/>
        </p:nvGrpSpPr>
        <p:grpSpPr>
          <a:xfrm>
            <a:off x="3111796" y="-9262"/>
            <a:ext cx="197589" cy="206850"/>
            <a:chOff x="0" y="-38100"/>
            <a:chExt cx="812800" cy="850900"/>
          </a:xfrm>
        </p:grpSpPr>
        <p:sp>
          <p:nvSpPr>
            <p:cNvPr id="1418" name="Google Shape;1418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19" name="Google Shape;1419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0" name="Google Shape;1420;p46"/>
          <p:cNvGrpSpPr/>
          <p:nvPr/>
        </p:nvGrpSpPr>
        <p:grpSpPr>
          <a:xfrm>
            <a:off x="6226581" y="2330825"/>
            <a:ext cx="197589" cy="206850"/>
            <a:chOff x="0" y="-38100"/>
            <a:chExt cx="812800" cy="850900"/>
          </a:xfrm>
        </p:grpSpPr>
        <p:sp>
          <p:nvSpPr>
            <p:cNvPr id="1421" name="Google Shape;1421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22" name="Google Shape;142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3" name="Google Shape;1423;p46"/>
          <p:cNvGrpSpPr/>
          <p:nvPr/>
        </p:nvGrpSpPr>
        <p:grpSpPr>
          <a:xfrm>
            <a:off x="6226581" y="-9262"/>
            <a:ext cx="197589" cy="206850"/>
            <a:chOff x="0" y="-38100"/>
            <a:chExt cx="812800" cy="850900"/>
          </a:xfrm>
        </p:grpSpPr>
        <p:sp>
          <p:nvSpPr>
            <p:cNvPr id="1424" name="Google Shape;142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25" name="Google Shape;1425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6" name="Google Shape;1426;p46"/>
          <p:cNvGrpSpPr/>
          <p:nvPr/>
        </p:nvGrpSpPr>
        <p:grpSpPr>
          <a:xfrm>
            <a:off x="1556784" y="2330825"/>
            <a:ext cx="197589" cy="206850"/>
            <a:chOff x="0" y="-38100"/>
            <a:chExt cx="812800" cy="850900"/>
          </a:xfrm>
        </p:grpSpPr>
        <p:sp>
          <p:nvSpPr>
            <p:cNvPr id="1427" name="Google Shape;1427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28" name="Google Shape;1428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9" name="Google Shape;1429;p46"/>
          <p:cNvGrpSpPr/>
          <p:nvPr/>
        </p:nvGrpSpPr>
        <p:grpSpPr>
          <a:xfrm>
            <a:off x="1556784" y="-9262"/>
            <a:ext cx="197589" cy="206850"/>
            <a:chOff x="0" y="-38100"/>
            <a:chExt cx="812800" cy="850900"/>
          </a:xfrm>
        </p:grpSpPr>
        <p:sp>
          <p:nvSpPr>
            <p:cNvPr id="1430" name="Google Shape;1430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31" name="Google Shape;1431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2" name="Google Shape;1432;p46"/>
          <p:cNvGrpSpPr/>
          <p:nvPr/>
        </p:nvGrpSpPr>
        <p:grpSpPr>
          <a:xfrm>
            <a:off x="4668579" y="2330825"/>
            <a:ext cx="197589" cy="206850"/>
            <a:chOff x="0" y="-38100"/>
            <a:chExt cx="812800" cy="850900"/>
          </a:xfrm>
        </p:grpSpPr>
        <p:sp>
          <p:nvSpPr>
            <p:cNvPr id="1433" name="Google Shape;1433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34" name="Google Shape;143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5" name="Google Shape;1435;p46"/>
          <p:cNvGrpSpPr/>
          <p:nvPr/>
        </p:nvGrpSpPr>
        <p:grpSpPr>
          <a:xfrm>
            <a:off x="4668579" y="-9262"/>
            <a:ext cx="197589" cy="206850"/>
            <a:chOff x="0" y="-38100"/>
            <a:chExt cx="812800" cy="850900"/>
          </a:xfrm>
        </p:grpSpPr>
        <p:sp>
          <p:nvSpPr>
            <p:cNvPr id="1436" name="Google Shape;1436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37" name="Google Shape;143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8" name="Google Shape;1438;p46"/>
          <p:cNvGrpSpPr/>
          <p:nvPr/>
        </p:nvGrpSpPr>
        <p:grpSpPr>
          <a:xfrm>
            <a:off x="7783365" y="2330825"/>
            <a:ext cx="197588" cy="206850"/>
            <a:chOff x="0" y="-38100"/>
            <a:chExt cx="812800" cy="850900"/>
          </a:xfrm>
        </p:grpSpPr>
        <p:sp>
          <p:nvSpPr>
            <p:cNvPr id="1439" name="Google Shape;143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40" name="Google Shape;1440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1" name="Google Shape;1441;p46"/>
          <p:cNvGrpSpPr/>
          <p:nvPr/>
        </p:nvGrpSpPr>
        <p:grpSpPr>
          <a:xfrm>
            <a:off x="7783365" y="-9262"/>
            <a:ext cx="197588" cy="206850"/>
            <a:chOff x="0" y="-38100"/>
            <a:chExt cx="812800" cy="850900"/>
          </a:xfrm>
        </p:grpSpPr>
        <p:sp>
          <p:nvSpPr>
            <p:cNvPr id="1442" name="Google Shape;1442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6918C"/>
            </a:solidFill>
            <a:ln>
              <a:noFill/>
            </a:ln>
          </p:spPr>
        </p:sp>
        <p:sp>
          <p:nvSpPr>
            <p:cNvPr id="1443" name="Google Shape;1443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4" name="Google Shape;1444;p46"/>
          <p:cNvGrpSpPr/>
          <p:nvPr/>
        </p:nvGrpSpPr>
        <p:grpSpPr>
          <a:xfrm>
            <a:off x="1166923" y="2330825"/>
            <a:ext cx="197589" cy="206850"/>
            <a:chOff x="0" y="-38100"/>
            <a:chExt cx="812800" cy="850900"/>
          </a:xfrm>
        </p:grpSpPr>
        <p:sp>
          <p:nvSpPr>
            <p:cNvPr id="1445" name="Google Shape;1445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46" name="Google Shape;1446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7" name="Google Shape;1447;p46"/>
          <p:cNvGrpSpPr/>
          <p:nvPr/>
        </p:nvGrpSpPr>
        <p:grpSpPr>
          <a:xfrm>
            <a:off x="1166923" y="-9262"/>
            <a:ext cx="197589" cy="206850"/>
            <a:chOff x="0" y="-38100"/>
            <a:chExt cx="812800" cy="850900"/>
          </a:xfrm>
        </p:grpSpPr>
        <p:sp>
          <p:nvSpPr>
            <p:cNvPr id="1448" name="Google Shape;1448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49" name="Google Shape;1449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0" name="Google Shape;1450;p46"/>
          <p:cNvGrpSpPr/>
          <p:nvPr/>
        </p:nvGrpSpPr>
        <p:grpSpPr>
          <a:xfrm>
            <a:off x="4278719" y="2330825"/>
            <a:ext cx="197589" cy="206850"/>
            <a:chOff x="0" y="-38100"/>
            <a:chExt cx="812800" cy="850900"/>
          </a:xfrm>
        </p:grpSpPr>
        <p:sp>
          <p:nvSpPr>
            <p:cNvPr id="1451" name="Google Shape;1451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52" name="Google Shape;145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3" name="Google Shape;1453;p46"/>
          <p:cNvGrpSpPr/>
          <p:nvPr/>
        </p:nvGrpSpPr>
        <p:grpSpPr>
          <a:xfrm>
            <a:off x="4278719" y="-9262"/>
            <a:ext cx="197589" cy="206850"/>
            <a:chOff x="0" y="-38100"/>
            <a:chExt cx="812800" cy="850900"/>
          </a:xfrm>
        </p:grpSpPr>
        <p:sp>
          <p:nvSpPr>
            <p:cNvPr id="1454" name="Google Shape;145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55" name="Google Shape;1455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6" name="Google Shape;1456;p46"/>
          <p:cNvGrpSpPr/>
          <p:nvPr/>
        </p:nvGrpSpPr>
        <p:grpSpPr>
          <a:xfrm>
            <a:off x="7393505" y="2330825"/>
            <a:ext cx="197588" cy="206850"/>
            <a:chOff x="0" y="-38100"/>
            <a:chExt cx="812800" cy="850900"/>
          </a:xfrm>
        </p:grpSpPr>
        <p:sp>
          <p:nvSpPr>
            <p:cNvPr id="1457" name="Google Shape;1457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58" name="Google Shape;1458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9" name="Google Shape;1459;p46"/>
          <p:cNvGrpSpPr/>
          <p:nvPr/>
        </p:nvGrpSpPr>
        <p:grpSpPr>
          <a:xfrm>
            <a:off x="7393505" y="-9262"/>
            <a:ext cx="197588" cy="206850"/>
            <a:chOff x="0" y="-38100"/>
            <a:chExt cx="812800" cy="850900"/>
          </a:xfrm>
        </p:grpSpPr>
        <p:sp>
          <p:nvSpPr>
            <p:cNvPr id="1460" name="Google Shape;1460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61" name="Google Shape;1461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2" name="Google Shape;1462;p46"/>
          <p:cNvGrpSpPr/>
          <p:nvPr/>
        </p:nvGrpSpPr>
        <p:grpSpPr>
          <a:xfrm>
            <a:off x="2723707" y="2330825"/>
            <a:ext cx="197589" cy="206850"/>
            <a:chOff x="0" y="-38100"/>
            <a:chExt cx="812800" cy="850900"/>
          </a:xfrm>
        </p:grpSpPr>
        <p:sp>
          <p:nvSpPr>
            <p:cNvPr id="1463" name="Google Shape;1463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64" name="Google Shape;146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5" name="Google Shape;1465;p46"/>
          <p:cNvGrpSpPr/>
          <p:nvPr/>
        </p:nvGrpSpPr>
        <p:grpSpPr>
          <a:xfrm>
            <a:off x="2723707" y="-9262"/>
            <a:ext cx="197589" cy="206850"/>
            <a:chOff x="0" y="-38100"/>
            <a:chExt cx="812800" cy="850900"/>
          </a:xfrm>
        </p:grpSpPr>
        <p:sp>
          <p:nvSpPr>
            <p:cNvPr id="1466" name="Google Shape;1466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67" name="Google Shape;146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8" name="Google Shape;1468;p46"/>
          <p:cNvGrpSpPr/>
          <p:nvPr/>
        </p:nvGrpSpPr>
        <p:grpSpPr>
          <a:xfrm>
            <a:off x="5835502" y="2330825"/>
            <a:ext cx="197589" cy="206850"/>
            <a:chOff x="0" y="-38100"/>
            <a:chExt cx="812800" cy="850900"/>
          </a:xfrm>
        </p:grpSpPr>
        <p:sp>
          <p:nvSpPr>
            <p:cNvPr id="1469" name="Google Shape;146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70" name="Google Shape;1470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1" name="Google Shape;1471;p46"/>
          <p:cNvGrpSpPr/>
          <p:nvPr/>
        </p:nvGrpSpPr>
        <p:grpSpPr>
          <a:xfrm>
            <a:off x="5835502" y="-9262"/>
            <a:ext cx="197589" cy="206850"/>
            <a:chOff x="0" y="-38100"/>
            <a:chExt cx="812800" cy="850900"/>
          </a:xfrm>
        </p:grpSpPr>
        <p:sp>
          <p:nvSpPr>
            <p:cNvPr id="1472" name="Google Shape;1472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73" name="Google Shape;1473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4" name="Google Shape;1474;p46"/>
          <p:cNvGrpSpPr/>
          <p:nvPr/>
        </p:nvGrpSpPr>
        <p:grpSpPr>
          <a:xfrm>
            <a:off x="8950288" y="2330825"/>
            <a:ext cx="197588" cy="206850"/>
            <a:chOff x="0" y="-38100"/>
            <a:chExt cx="812800" cy="850900"/>
          </a:xfrm>
        </p:grpSpPr>
        <p:sp>
          <p:nvSpPr>
            <p:cNvPr id="1475" name="Google Shape;1475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76" name="Google Shape;1476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7" name="Google Shape;1477;p46"/>
          <p:cNvGrpSpPr/>
          <p:nvPr/>
        </p:nvGrpSpPr>
        <p:grpSpPr>
          <a:xfrm>
            <a:off x="8950288" y="-9262"/>
            <a:ext cx="197588" cy="206850"/>
            <a:chOff x="0" y="-38100"/>
            <a:chExt cx="812800" cy="850900"/>
          </a:xfrm>
        </p:grpSpPr>
        <p:sp>
          <p:nvSpPr>
            <p:cNvPr id="1478" name="Google Shape;1478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E1CA"/>
            </a:solidFill>
            <a:ln>
              <a:noFill/>
            </a:ln>
          </p:spPr>
        </p:sp>
        <p:sp>
          <p:nvSpPr>
            <p:cNvPr id="1479" name="Google Shape;1479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0" name="Google Shape;1480;p46"/>
          <p:cNvGrpSpPr/>
          <p:nvPr/>
        </p:nvGrpSpPr>
        <p:grpSpPr>
          <a:xfrm>
            <a:off x="388975" y="2330825"/>
            <a:ext cx="197589" cy="206850"/>
            <a:chOff x="0" y="-38100"/>
            <a:chExt cx="812800" cy="850900"/>
          </a:xfrm>
        </p:grpSpPr>
        <p:sp>
          <p:nvSpPr>
            <p:cNvPr id="1481" name="Google Shape;1481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82" name="Google Shape;148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3" name="Google Shape;1483;p46"/>
          <p:cNvGrpSpPr/>
          <p:nvPr/>
        </p:nvGrpSpPr>
        <p:grpSpPr>
          <a:xfrm>
            <a:off x="388975" y="-9262"/>
            <a:ext cx="197589" cy="206850"/>
            <a:chOff x="0" y="-38100"/>
            <a:chExt cx="812800" cy="850900"/>
          </a:xfrm>
        </p:grpSpPr>
        <p:sp>
          <p:nvSpPr>
            <p:cNvPr id="1484" name="Google Shape;148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85" name="Google Shape;1485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6" name="Google Shape;1486;p46"/>
          <p:cNvGrpSpPr/>
          <p:nvPr/>
        </p:nvGrpSpPr>
        <p:grpSpPr>
          <a:xfrm>
            <a:off x="3500769" y="2330825"/>
            <a:ext cx="197589" cy="206850"/>
            <a:chOff x="0" y="-38100"/>
            <a:chExt cx="812800" cy="850900"/>
          </a:xfrm>
        </p:grpSpPr>
        <p:sp>
          <p:nvSpPr>
            <p:cNvPr id="1487" name="Google Shape;1487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88" name="Google Shape;1488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9" name="Google Shape;1489;p46"/>
          <p:cNvGrpSpPr/>
          <p:nvPr/>
        </p:nvGrpSpPr>
        <p:grpSpPr>
          <a:xfrm>
            <a:off x="3500769" y="-9262"/>
            <a:ext cx="197589" cy="206850"/>
            <a:chOff x="0" y="-38100"/>
            <a:chExt cx="812800" cy="850900"/>
          </a:xfrm>
        </p:grpSpPr>
        <p:sp>
          <p:nvSpPr>
            <p:cNvPr id="1490" name="Google Shape;1490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91" name="Google Shape;1491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2" name="Google Shape;1492;p46"/>
          <p:cNvGrpSpPr/>
          <p:nvPr/>
        </p:nvGrpSpPr>
        <p:grpSpPr>
          <a:xfrm>
            <a:off x="6615555" y="2330825"/>
            <a:ext cx="197588" cy="206850"/>
            <a:chOff x="0" y="-38100"/>
            <a:chExt cx="812800" cy="850900"/>
          </a:xfrm>
        </p:grpSpPr>
        <p:sp>
          <p:nvSpPr>
            <p:cNvPr id="1493" name="Google Shape;1493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94" name="Google Shape;149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5" name="Google Shape;1495;p46"/>
          <p:cNvGrpSpPr/>
          <p:nvPr/>
        </p:nvGrpSpPr>
        <p:grpSpPr>
          <a:xfrm>
            <a:off x="6615555" y="-9262"/>
            <a:ext cx="197588" cy="206850"/>
            <a:chOff x="0" y="-38100"/>
            <a:chExt cx="812800" cy="850900"/>
          </a:xfrm>
        </p:grpSpPr>
        <p:sp>
          <p:nvSpPr>
            <p:cNvPr id="1496" name="Google Shape;1496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497" name="Google Shape;149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8" name="Google Shape;1498;p46"/>
          <p:cNvGrpSpPr/>
          <p:nvPr/>
        </p:nvGrpSpPr>
        <p:grpSpPr>
          <a:xfrm>
            <a:off x="1945758" y="2330825"/>
            <a:ext cx="197589" cy="206850"/>
            <a:chOff x="0" y="-38100"/>
            <a:chExt cx="812800" cy="850900"/>
          </a:xfrm>
        </p:grpSpPr>
        <p:sp>
          <p:nvSpPr>
            <p:cNvPr id="1499" name="Google Shape;1499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00" name="Google Shape;1500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1" name="Google Shape;1501;p46"/>
          <p:cNvGrpSpPr/>
          <p:nvPr/>
        </p:nvGrpSpPr>
        <p:grpSpPr>
          <a:xfrm>
            <a:off x="1945758" y="-9262"/>
            <a:ext cx="197589" cy="206850"/>
            <a:chOff x="0" y="-38100"/>
            <a:chExt cx="812800" cy="850900"/>
          </a:xfrm>
        </p:grpSpPr>
        <p:sp>
          <p:nvSpPr>
            <p:cNvPr id="1502" name="Google Shape;1502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03" name="Google Shape;1503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4" name="Google Shape;1504;p46"/>
          <p:cNvGrpSpPr/>
          <p:nvPr/>
        </p:nvGrpSpPr>
        <p:grpSpPr>
          <a:xfrm>
            <a:off x="5057554" y="2330825"/>
            <a:ext cx="197589" cy="206850"/>
            <a:chOff x="0" y="-38100"/>
            <a:chExt cx="812800" cy="850900"/>
          </a:xfrm>
        </p:grpSpPr>
        <p:sp>
          <p:nvSpPr>
            <p:cNvPr id="1505" name="Google Shape;1505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06" name="Google Shape;1506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7" name="Google Shape;1507;p46"/>
          <p:cNvGrpSpPr/>
          <p:nvPr/>
        </p:nvGrpSpPr>
        <p:grpSpPr>
          <a:xfrm>
            <a:off x="5057554" y="-9262"/>
            <a:ext cx="197589" cy="206850"/>
            <a:chOff x="0" y="-38100"/>
            <a:chExt cx="812800" cy="850900"/>
          </a:xfrm>
        </p:grpSpPr>
        <p:sp>
          <p:nvSpPr>
            <p:cNvPr id="1508" name="Google Shape;1508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09" name="Google Shape;1509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0" name="Google Shape;1510;p46"/>
          <p:cNvGrpSpPr/>
          <p:nvPr/>
        </p:nvGrpSpPr>
        <p:grpSpPr>
          <a:xfrm>
            <a:off x="8172340" y="2330825"/>
            <a:ext cx="197588" cy="206850"/>
            <a:chOff x="0" y="-38100"/>
            <a:chExt cx="812800" cy="850900"/>
          </a:xfrm>
        </p:grpSpPr>
        <p:sp>
          <p:nvSpPr>
            <p:cNvPr id="1511" name="Google Shape;1511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12" name="Google Shape;1512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3" name="Google Shape;1513;p46"/>
          <p:cNvGrpSpPr/>
          <p:nvPr/>
        </p:nvGrpSpPr>
        <p:grpSpPr>
          <a:xfrm>
            <a:off x="8172340" y="-9262"/>
            <a:ext cx="197588" cy="206850"/>
            <a:chOff x="0" y="-38100"/>
            <a:chExt cx="812800" cy="850900"/>
          </a:xfrm>
        </p:grpSpPr>
        <p:sp>
          <p:nvSpPr>
            <p:cNvPr id="1514" name="Google Shape;1514;p4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47F7A"/>
            </a:solidFill>
            <a:ln>
              <a:noFill/>
            </a:ln>
          </p:spPr>
        </p:sp>
        <p:sp>
          <p:nvSpPr>
            <p:cNvPr id="1515" name="Google Shape;1515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6" name="Google Shape;1516;p46"/>
          <p:cNvGrpSpPr/>
          <p:nvPr/>
        </p:nvGrpSpPr>
        <p:grpSpPr>
          <a:xfrm>
            <a:off x="1360138" y="799581"/>
            <a:ext cx="6423750" cy="891611"/>
            <a:chOff x="0" y="-104775"/>
            <a:chExt cx="17130000" cy="2377629"/>
          </a:xfrm>
        </p:grpSpPr>
        <p:sp>
          <p:nvSpPr>
            <p:cNvPr id="1517" name="Google Shape;1517;p46"/>
            <p:cNvSpPr txBox="1"/>
            <p:nvPr/>
          </p:nvSpPr>
          <p:spPr>
            <a:xfrm>
              <a:off x="0" y="-104775"/>
              <a:ext cx="171300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It's so lovely to meet all of you!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518" name="Google Shape;1518;p46"/>
            <p:cNvSpPr txBox="1"/>
            <p:nvPr/>
          </p:nvSpPr>
          <p:spPr>
            <a:xfrm>
              <a:off x="2255435" y="1862454"/>
              <a:ext cx="126192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Thank you for listening.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1519" name="Google Shape;1519;p46"/>
          <p:cNvSpPr txBox="1"/>
          <p:nvPr/>
        </p:nvSpPr>
        <p:spPr>
          <a:xfrm rot="5400000">
            <a:off x="8335635" y="3267218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" name="Google Shape;1524;p47"/>
          <p:cNvPicPr preferRelativeResize="0"/>
          <p:nvPr/>
        </p:nvPicPr>
        <p:blipFill rotWithShape="1">
          <a:blip r:embed="rId3">
            <a:alphaModFix/>
          </a:blip>
          <a:srcRect b="13299" l="0" r="0" t="13299"/>
          <a:stretch/>
        </p:blipFill>
        <p:spPr>
          <a:xfrm>
            <a:off x="0" y="0"/>
            <a:ext cx="467164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5" name="Google Shape;1525;p47"/>
          <p:cNvGrpSpPr/>
          <p:nvPr/>
        </p:nvGrpSpPr>
        <p:grpSpPr>
          <a:xfrm>
            <a:off x="5548116" y="1393872"/>
            <a:ext cx="2975513" cy="2387562"/>
            <a:chOff x="0" y="-104775"/>
            <a:chExt cx="7934700" cy="6366833"/>
          </a:xfrm>
        </p:grpSpPr>
        <p:sp>
          <p:nvSpPr>
            <p:cNvPr id="1526" name="Google Shape;1526;p47"/>
            <p:cNvSpPr txBox="1"/>
            <p:nvPr/>
          </p:nvSpPr>
          <p:spPr>
            <a:xfrm>
              <a:off x="0" y="-104775"/>
              <a:ext cx="7477800" cy="29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Fonts In this Presentation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527" name="Google Shape;1527;p47"/>
            <p:cNvSpPr txBox="1"/>
            <p:nvPr/>
          </p:nvSpPr>
          <p:spPr>
            <a:xfrm>
              <a:off x="0" y="4702058"/>
              <a:ext cx="79347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Nunito Light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 Sans Black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528" name="Google Shape;1528;p47"/>
            <p:cNvSpPr txBox="1"/>
            <p:nvPr/>
          </p:nvSpPr>
          <p:spPr>
            <a:xfrm>
              <a:off x="0" y="3305577"/>
              <a:ext cx="6639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This presentation template uses the following free fonts: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529" name="Google Shape;1529;p47"/>
          <p:cNvGrpSpPr/>
          <p:nvPr/>
        </p:nvGrpSpPr>
        <p:grpSpPr>
          <a:xfrm rot="5400000">
            <a:off x="4676274" y="4542742"/>
            <a:ext cx="197589" cy="206850"/>
            <a:chOff x="0" y="-38100"/>
            <a:chExt cx="812800" cy="850900"/>
          </a:xfrm>
        </p:grpSpPr>
        <p:sp>
          <p:nvSpPr>
            <p:cNvPr id="1530" name="Google Shape;1530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9775D"/>
            </a:solidFill>
            <a:ln>
              <a:noFill/>
            </a:ln>
          </p:spPr>
        </p:sp>
        <p:sp>
          <p:nvSpPr>
            <p:cNvPr id="1531" name="Google Shape;1531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2" name="Google Shape;1532;p47"/>
          <p:cNvGrpSpPr/>
          <p:nvPr/>
        </p:nvGrpSpPr>
        <p:grpSpPr>
          <a:xfrm rot="-5400000">
            <a:off x="8946543" y="393908"/>
            <a:ext cx="197589" cy="206850"/>
            <a:chOff x="0" y="-38100"/>
            <a:chExt cx="812800" cy="850900"/>
          </a:xfrm>
        </p:grpSpPr>
        <p:sp>
          <p:nvSpPr>
            <p:cNvPr id="1533" name="Google Shape;1533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9775D"/>
            </a:solidFill>
            <a:ln>
              <a:noFill/>
            </a:ln>
          </p:spPr>
        </p:sp>
        <p:sp>
          <p:nvSpPr>
            <p:cNvPr id="1534" name="Google Shape;1534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5" name="Google Shape;1535;p47"/>
          <p:cNvGrpSpPr/>
          <p:nvPr/>
        </p:nvGrpSpPr>
        <p:grpSpPr>
          <a:xfrm rot="5400000">
            <a:off x="4676274" y="3745664"/>
            <a:ext cx="197589" cy="206850"/>
            <a:chOff x="0" y="-38100"/>
            <a:chExt cx="812800" cy="850900"/>
          </a:xfrm>
        </p:grpSpPr>
        <p:sp>
          <p:nvSpPr>
            <p:cNvPr id="1536" name="Google Shape;1536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BBBA"/>
            </a:solidFill>
            <a:ln>
              <a:noFill/>
            </a:ln>
          </p:spPr>
        </p:sp>
        <p:sp>
          <p:nvSpPr>
            <p:cNvPr id="1537" name="Google Shape;1537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8" name="Google Shape;1538;p47"/>
          <p:cNvGrpSpPr/>
          <p:nvPr/>
        </p:nvGrpSpPr>
        <p:grpSpPr>
          <a:xfrm rot="-5400000">
            <a:off x="8946543" y="1190986"/>
            <a:ext cx="197589" cy="206850"/>
            <a:chOff x="0" y="-38100"/>
            <a:chExt cx="812800" cy="850900"/>
          </a:xfrm>
        </p:grpSpPr>
        <p:sp>
          <p:nvSpPr>
            <p:cNvPr id="1539" name="Google Shape;1539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BBBA"/>
            </a:solidFill>
            <a:ln>
              <a:noFill/>
            </a:ln>
          </p:spPr>
        </p:sp>
        <p:sp>
          <p:nvSpPr>
            <p:cNvPr id="1540" name="Google Shape;1540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1" name="Google Shape;1541;p47"/>
          <p:cNvGrpSpPr/>
          <p:nvPr/>
        </p:nvGrpSpPr>
        <p:grpSpPr>
          <a:xfrm rot="5400000">
            <a:off x="4676274" y="4941281"/>
            <a:ext cx="197589" cy="206850"/>
            <a:chOff x="0" y="-38100"/>
            <a:chExt cx="812800" cy="850900"/>
          </a:xfrm>
        </p:grpSpPr>
        <p:sp>
          <p:nvSpPr>
            <p:cNvPr id="1542" name="Google Shape;1542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4A7D"/>
            </a:solidFill>
            <a:ln>
              <a:noFill/>
            </a:ln>
          </p:spPr>
        </p:sp>
        <p:sp>
          <p:nvSpPr>
            <p:cNvPr id="1543" name="Google Shape;1543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4" name="Google Shape;1544;p47"/>
          <p:cNvGrpSpPr/>
          <p:nvPr/>
        </p:nvGrpSpPr>
        <p:grpSpPr>
          <a:xfrm rot="-5400000">
            <a:off x="8946543" y="-4631"/>
            <a:ext cx="197589" cy="206850"/>
            <a:chOff x="0" y="-38100"/>
            <a:chExt cx="812800" cy="850900"/>
          </a:xfrm>
        </p:grpSpPr>
        <p:sp>
          <p:nvSpPr>
            <p:cNvPr id="1545" name="Google Shape;1545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4A7D"/>
            </a:solidFill>
            <a:ln>
              <a:noFill/>
            </a:ln>
          </p:spPr>
        </p:sp>
        <p:sp>
          <p:nvSpPr>
            <p:cNvPr id="1546" name="Google Shape;1546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7" name="Google Shape;1547;p47"/>
          <p:cNvGrpSpPr/>
          <p:nvPr/>
        </p:nvGrpSpPr>
        <p:grpSpPr>
          <a:xfrm rot="5400000">
            <a:off x="4676274" y="4144203"/>
            <a:ext cx="197589" cy="206850"/>
            <a:chOff x="0" y="-38100"/>
            <a:chExt cx="812800" cy="850900"/>
          </a:xfrm>
        </p:grpSpPr>
        <p:sp>
          <p:nvSpPr>
            <p:cNvPr id="1548" name="Google Shape;1548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9B9A"/>
            </a:solidFill>
            <a:ln>
              <a:noFill/>
            </a:ln>
          </p:spPr>
        </p:sp>
        <p:sp>
          <p:nvSpPr>
            <p:cNvPr id="1549" name="Google Shape;1549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0" name="Google Shape;1550;p47"/>
          <p:cNvGrpSpPr/>
          <p:nvPr/>
        </p:nvGrpSpPr>
        <p:grpSpPr>
          <a:xfrm rot="-5400000">
            <a:off x="8946543" y="792447"/>
            <a:ext cx="197589" cy="206850"/>
            <a:chOff x="0" y="-38100"/>
            <a:chExt cx="812800" cy="850900"/>
          </a:xfrm>
        </p:grpSpPr>
        <p:sp>
          <p:nvSpPr>
            <p:cNvPr id="1551" name="Google Shape;1551;p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9B9A"/>
            </a:solidFill>
            <a:ln>
              <a:noFill/>
            </a:ln>
          </p:spPr>
        </p:sp>
        <p:sp>
          <p:nvSpPr>
            <p:cNvPr id="1552" name="Google Shape;1552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3" name="Google Shape;1553;p47"/>
          <p:cNvSpPr txBox="1"/>
          <p:nvPr/>
        </p:nvSpPr>
        <p:spPr>
          <a:xfrm rot="5400000">
            <a:off x="3834825" y="735600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8" name="Google Shape;1558;p48"/>
          <p:cNvPicPr preferRelativeResize="0"/>
          <p:nvPr/>
        </p:nvPicPr>
        <p:blipFill rotWithShape="1">
          <a:blip r:embed="rId3">
            <a:alphaModFix/>
          </a:blip>
          <a:srcRect b="9618" l="0" r="0" t="9619"/>
          <a:stretch/>
        </p:blipFill>
        <p:spPr>
          <a:xfrm>
            <a:off x="4900795" y="0"/>
            <a:ext cx="424320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9" name="Google Shape;1559;p48"/>
          <p:cNvGrpSpPr/>
          <p:nvPr/>
        </p:nvGrpSpPr>
        <p:grpSpPr>
          <a:xfrm>
            <a:off x="1032384" y="1222835"/>
            <a:ext cx="2975513" cy="2650927"/>
            <a:chOff x="0" y="-104775"/>
            <a:chExt cx="7934700" cy="7069139"/>
          </a:xfrm>
        </p:grpSpPr>
        <p:sp>
          <p:nvSpPr>
            <p:cNvPr id="1560" name="Google Shape;1560;p48"/>
            <p:cNvSpPr txBox="1"/>
            <p:nvPr/>
          </p:nvSpPr>
          <p:spPr>
            <a:xfrm>
              <a:off x="0" y="-104775"/>
              <a:ext cx="7477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Credits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561" name="Google Shape;1561;p48"/>
            <p:cNvSpPr txBox="1"/>
            <p:nvPr/>
          </p:nvSpPr>
          <p:spPr>
            <a:xfrm>
              <a:off x="0" y="3527087"/>
              <a:ext cx="7934700" cy="156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562" name="Google Shape;1562;p48"/>
            <p:cNvSpPr txBox="1"/>
            <p:nvPr/>
          </p:nvSpPr>
          <p:spPr>
            <a:xfrm>
              <a:off x="0" y="2130605"/>
              <a:ext cx="793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Black"/>
                  <a:ea typeface="Nunito Black"/>
                  <a:cs typeface="Nunito Black"/>
                  <a:sym typeface="Nunito Black"/>
                </a:rPr>
                <a:t>This presentation template is free for everyone to use thanks to the following:</a:t>
              </a:r>
              <a:endParaRPr sz="700">
                <a:latin typeface="Nunito Black"/>
                <a:ea typeface="Nunito Black"/>
                <a:cs typeface="Nunito Black"/>
                <a:sym typeface="Nunito Black"/>
              </a:endParaRPr>
            </a:p>
          </p:txBody>
        </p:sp>
        <p:sp>
          <p:nvSpPr>
            <p:cNvPr id="1563" name="Google Shape;1563;p48"/>
            <p:cNvSpPr txBox="1"/>
            <p:nvPr/>
          </p:nvSpPr>
          <p:spPr>
            <a:xfrm>
              <a:off x="0" y="6553964"/>
              <a:ext cx="79347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Happy designing! 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1564" name="Google Shape;1564;p48"/>
          <p:cNvGrpSpPr/>
          <p:nvPr/>
        </p:nvGrpSpPr>
        <p:grpSpPr>
          <a:xfrm rot="5400000">
            <a:off x="4631" y="2069940"/>
            <a:ext cx="197589" cy="206850"/>
            <a:chOff x="0" y="-38100"/>
            <a:chExt cx="812800" cy="850900"/>
          </a:xfrm>
        </p:grpSpPr>
        <p:sp>
          <p:nvSpPr>
            <p:cNvPr id="1565" name="Google Shape;1565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9775D"/>
            </a:solidFill>
            <a:ln>
              <a:noFill/>
            </a:ln>
          </p:spPr>
        </p:sp>
        <p:sp>
          <p:nvSpPr>
            <p:cNvPr id="1566" name="Google Shape;1566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7" name="Google Shape;1567;p48"/>
          <p:cNvGrpSpPr/>
          <p:nvPr/>
        </p:nvGrpSpPr>
        <p:grpSpPr>
          <a:xfrm rot="-5400000">
            <a:off x="-4631" y="2866710"/>
            <a:ext cx="197588" cy="206850"/>
            <a:chOff x="0" y="-38100"/>
            <a:chExt cx="812800" cy="850900"/>
          </a:xfrm>
        </p:grpSpPr>
        <p:sp>
          <p:nvSpPr>
            <p:cNvPr id="1568" name="Google Shape;1568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9775D"/>
            </a:solidFill>
            <a:ln>
              <a:noFill/>
            </a:ln>
          </p:spPr>
        </p:sp>
        <p:sp>
          <p:nvSpPr>
            <p:cNvPr id="1569" name="Google Shape;1569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0" name="Google Shape;1570;p48"/>
          <p:cNvGrpSpPr/>
          <p:nvPr/>
        </p:nvGrpSpPr>
        <p:grpSpPr>
          <a:xfrm rot="5400000">
            <a:off x="4631" y="1273171"/>
            <a:ext cx="197589" cy="206850"/>
            <a:chOff x="0" y="-38100"/>
            <a:chExt cx="812800" cy="850900"/>
          </a:xfrm>
        </p:grpSpPr>
        <p:sp>
          <p:nvSpPr>
            <p:cNvPr id="1571" name="Google Shape;1571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BBBA"/>
            </a:solidFill>
            <a:ln>
              <a:noFill/>
            </a:ln>
          </p:spPr>
        </p:sp>
        <p:sp>
          <p:nvSpPr>
            <p:cNvPr id="1572" name="Google Shape;1572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3" name="Google Shape;1573;p48"/>
          <p:cNvGrpSpPr/>
          <p:nvPr/>
        </p:nvGrpSpPr>
        <p:grpSpPr>
          <a:xfrm rot="-5400000">
            <a:off x="-4631" y="3663479"/>
            <a:ext cx="197589" cy="206850"/>
            <a:chOff x="0" y="-38100"/>
            <a:chExt cx="812800" cy="850900"/>
          </a:xfrm>
        </p:grpSpPr>
        <p:sp>
          <p:nvSpPr>
            <p:cNvPr id="1574" name="Google Shape;1574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BBBBA"/>
            </a:solidFill>
            <a:ln>
              <a:noFill/>
            </a:ln>
          </p:spPr>
        </p:sp>
        <p:sp>
          <p:nvSpPr>
            <p:cNvPr id="1575" name="Google Shape;1575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6" name="Google Shape;1576;p48"/>
          <p:cNvGrpSpPr/>
          <p:nvPr/>
        </p:nvGrpSpPr>
        <p:grpSpPr>
          <a:xfrm rot="5400000">
            <a:off x="4631" y="2468325"/>
            <a:ext cx="197588" cy="206850"/>
            <a:chOff x="0" y="-38100"/>
            <a:chExt cx="812800" cy="850900"/>
          </a:xfrm>
        </p:grpSpPr>
        <p:sp>
          <p:nvSpPr>
            <p:cNvPr id="1577" name="Google Shape;1577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4A7D"/>
            </a:solidFill>
            <a:ln>
              <a:noFill/>
            </a:ln>
          </p:spPr>
        </p:sp>
        <p:sp>
          <p:nvSpPr>
            <p:cNvPr id="1578" name="Google Shape;1578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9" name="Google Shape;1579;p48"/>
          <p:cNvGrpSpPr/>
          <p:nvPr/>
        </p:nvGrpSpPr>
        <p:grpSpPr>
          <a:xfrm rot="5400000">
            <a:off x="4631" y="1671555"/>
            <a:ext cx="197589" cy="206850"/>
            <a:chOff x="0" y="-38100"/>
            <a:chExt cx="812800" cy="850900"/>
          </a:xfrm>
        </p:grpSpPr>
        <p:sp>
          <p:nvSpPr>
            <p:cNvPr id="1580" name="Google Shape;1580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9B9A"/>
            </a:solidFill>
            <a:ln>
              <a:noFill/>
            </a:ln>
          </p:spPr>
        </p:sp>
        <p:sp>
          <p:nvSpPr>
            <p:cNvPr id="1581" name="Google Shape;1581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2" name="Google Shape;1582;p48"/>
          <p:cNvGrpSpPr/>
          <p:nvPr/>
        </p:nvGrpSpPr>
        <p:grpSpPr>
          <a:xfrm rot="-5400000">
            <a:off x="-4631" y="3265095"/>
            <a:ext cx="197589" cy="206850"/>
            <a:chOff x="0" y="-38100"/>
            <a:chExt cx="812800" cy="850900"/>
          </a:xfrm>
        </p:grpSpPr>
        <p:sp>
          <p:nvSpPr>
            <p:cNvPr id="1583" name="Google Shape;1583;p4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9B9A"/>
            </a:solidFill>
            <a:ln>
              <a:noFill/>
            </a:ln>
          </p:spPr>
        </p:sp>
        <p:sp>
          <p:nvSpPr>
            <p:cNvPr id="1584" name="Google Shape;1584;p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5" name="Google Shape;1585;p48"/>
          <p:cNvSpPr txBox="1"/>
          <p:nvPr/>
        </p:nvSpPr>
        <p:spPr>
          <a:xfrm rot="5400000">
            <a:off x="4411693" y="806946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49"/>
          <p:cNvSpPr txBox="1"/>
          <p:nvPr/>
        </p:nvSpPr>
        <p:spPr>
          <a:xfrm>
            <a:off x="489206" y="768479"/>
            <a:ext cx="276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Icons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Resource Page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591" name="Google Shape;1591;p49"/>
          <p:cNvSpPr txBox="1"/>
          <p:nvPr/>
        </p:nvSpPr>
        <p:spPr>
          <a:xfrm>
            <a:off x="514350" y="1926772"/>
            <a:ext cx="26217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 Happy designing!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</a:t>
            </a:r>
            <a:endParaRPr sz="1000"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before presenting.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592" name="Google Shape;159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189" y="807339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5632" y="807339"/>
            <a:ext cx="30103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9495" y="829499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2252" y="829499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4644" y="829499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0207" y="833213"/>
            <a:ext cx="508510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2664" y="807339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74592" y="807339"/>
            <a:ext cx="289688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37150" y="1581560"/>
            <a:ext cx="365324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4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43990" y="1657036"/>
            <a:ext cx="482324" cy="28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8805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4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963189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4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02726" y="1592697"/>
            <a:ext cx="412473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p4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22827" y="1581560"/>
            <a:ext cx="41297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p4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43941" y="1577472"/>
            <a:ext cx="344472" cy="42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4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34209" y="1603720"/>
            <a:ext cx="391250" cy="3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4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2389" y="2346077"/>
            <a:ext cx="335826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4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68752" y="2346077"/>
            <a:ext cx="45217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4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127605" y="2440416"/>
            <a:ext cx="475398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Google Shape;1611;p4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02966" y="2346077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Google Shape;1612;p4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963189" y="2346077"/>
            <a:ext cx="48372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4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41251" y="2346077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4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16938" y="2346077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4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994662" y="3122029"/>
            <a:ext cx="455915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4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295869" y="3138937"/>
            <a:ext cx="470193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4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188817" y="3095711"/>
            <a:ext cx="386901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4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04318" y="3100542"/>
            <a:ext cx="262951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" name="Google Shape;1619;p4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58366" y="3095711"/>
            <a:ext cx="300673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4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269891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4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680944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4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963188" y="3072421"/>
            <a:ext cx="465989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4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181433" y="3892348"/>
            <a:ext cx="356145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4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476437" y="3945895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4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829611" y="3945895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4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771924" y="3892348"/>
            <a:ext cx="205097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4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53247" y="3945895"/>
            <a:ext cx="300139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4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960169" y="3855768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4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495686" y="3855768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4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143997" y="3892348"/>
            <a:ext cx="351702" cy="407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1" name="Google Shape;1631;p49"/>
          <p:cNvGrpSpPr/>
          <p:nvPr/>
        </p:nvGrpSpPr>
        <p:grpSpPr>
          <a:xfrm rot="10800000">
            <a:off x="2507046" y="4200787"/>
            <a:ext cx="197588" cy="206850"/>
            <a:chOff x="0" y="-38100"/>
            <a:chExt cx="812800" cy="850900"/>
          </a:xfrm>
        </p:grpSpPr>
        <p:sp>
          <p:nvSpPr>
            <p:cNvPr id="1632" name="Google Shape;1632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633" name="Google Shape;1633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4" name="Google Shape;1634;p49"/>
          <p:cNvGrpSpPr/>
          <p:nvPr/>
        </p:nvGrpSpPr>
        <p:grpSpPr>
          <a:xfrm rot="10800000">
            <a:off x="1311428" y="4200787"/>
            <a:ext cx="197589" cy="206850"/>
            <a:chOff x="0" y="-38100"/>
            <a:chExt cx="812800" cy="850900"/>
          </a:xfrm>
        </p:grpSpPr>
        <p:sp>
          <p:nvSpPr>
            <p:cNvPr id="1635" name="Google Shape;1635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636" name="Google Shape;1636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7" name="Google Shape;1637;p49"/>
          <p:cNvGrpSpPr/>
          <p:nvPr/>
        </p:nvGrpSpPr>
        <p:grpSpPr>
          <a:xfrm rot="10800000">
            <a:off x="2108506" y="4200787"/>
            <a:ext cx="197589" cy="206850"/>
            <a:chOff x="0" y="-38100"/>
            <a:chExt cx="812800" cy="850900"/>
          </a:xfrm>
        </p:grpSpPr>
        <p:sp>
          <p:nvSpPr>
            <p:cNvPr id="1638" name="Google Shape;1638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</p:sp>
        <p:sp>
          <p:nvSpPr>
            <p:cNvPr id="1639" name="Google Shape;1639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0" name="Google Shape;1640;p49"/>
          <p:cNvGrpSpPr/>
          <p:nvPr/>
        </p:nvGrpSpPr>
        <p:grpSpPr>
          <a:xfrm rot="10800000">
            <a:off x="2905585" y="4200787"/>
            <a:ext cx="197588" cy="206850"/>
            <a:chOff x="0" y="-38100"/>
            <a:chExt cx="812800" cy="850900"/>
          </a:xfrm>
        </p:grpSpPr>
        <p:sp>
          <p:nvSpPr>
            <p:cNvPr id="1641" name="Google Shape;1641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</p:sp>
        <p:sp>
          <p:nvSpPr>
            <p:cNvPr id="1642" name="Google Shape;1642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3" name="Google Shape;1643;p49"/>
          <p:cNvGrpSpPr/>
          <p:nvPr/>
        </p:nvGrpSpPr>
        <p:grpSpPr>
          <a:xfrm rot="10800000">
            <a:off x="912889" y="4200787"/>
            <a:ext cx="197589" cy="206850"/>
            <a:chOff x="0" y="-38100"/>
            <a:chExt cx="812800" cy="850900"/>
          </a:xfrm>
        </p:grpSpPr>
        <p:sp>
          <p:nvSpPr>
            <p:cNvPr id="1644" name="Google Shape;1644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645" name="Google Shape;1645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6" name="Google Shape;1646;p49"/>
          <p:cNvGrpSpPr/>
          <p:nvPr/>
        </p:nvGrpSpPr>
        <p:grpSpPr>
          <a:xfrm rot="10800000">
            <a:off x="1709967" y="4200787"/>
            <a:ext cx="197588" cy="206850"/>
            <a:chOff x="0" y="-38100"/>
            <a:chExt cx="812800" cy="850900"/>
          </a:xfrm>
        </p:grpSpPr>
        <p:sp>
          <p:nvSpPr>
            <p:cNvPr id="1647" name="Google Shape;1647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9B9B"/>
            </a:solidFill>
            <a:ln>
              <a:noFill/>
            </a:ln>
          </p:spPr>
        </p:sp>
        <p:sp>
          <p:nvSpPr>
            <p:cNvPr id="1648" name="Google Shape;1648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9" name="Google Shape;1649;p49"/>
          <p:cNvGrpSpPr/>
          <p:nvPr/>
        </p:nvGrpSpPr>
        <p:grpSpPr>
          <a:xfrm rot="10800000">
            <a:off x="514350" y="4200787"/>
            <a:ext cx="197589" cy="206850"/>
            <a:chOff x="0" y="-38100"/>
            <a:chExt cx="812800" cy="850900"/>
          </a:xfrm>
        </p:grpSpPr>
        <p:sp>
          <p:nvSpPr>
            <p:cNvPr id="1650" name="Google Shape;1650;p4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651" name="Google Shape;1651;p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" name="Google Shape;1656;p50"/>
          <p:cNvPicPr preferRelativeResize="0"/>
          <p:nvPr/>
        </p:nvPicPr>
        <p:blipFill rotWithShape="1">
          <a:blip r:embed="rId3">
            <a:alphaModFix/>
          </a:blip>
          <a:srcRect b="0" l="29730" r="29730" t="0"/>
          <a:stretch/>
        </p:blipFill>
        <p:spPr>
          <a:xfrm>
            <a:off x="6014559" y="0"/>
            <a:ext cx="312944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50"/>
          <p:cNvSpPr txBox="1"/>
          <p:nvPr/>
        </p:nvSpPr>
        <p:spPr>
          <a:xfrm>
            <a:off x="837451" y="1392325"/>
            <a:ext cx="4570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Free templates for all your presentation needs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1658" name="Google Shape;165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451" y="735756"/>
            <a:ext cx="1887712" cy="44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50"/>
          <p:cNvSpPr txBox="1"/>
          <p:nvPr/>
        </p:nvSpPr>
        <p:spPr>
          <a:xfrm>
            <a:off x="837451" y="2806772"/>
            <a:ext cx="3080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660" name="Google Shape;1660;p50"/>
          <p:cNvSpPr txBox="1"/>
          <p:nvPr/>
        </p:nvSpPr>
        <p:spPr>
          <a:xfrm>
            <a:off x="837451" y="3167119"/>
            <a:ext cx="3080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661" name="Google Shape;1661;p50"/>
          <p:cNvSpPr txBox="1"/>
          <p:nvPr/>
        </p:nvSpPr>
        <p:spPr>
          <a:xfrm>
            <a:off x="837451" y="3527466"/>
            <a:ext cx="3080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662" name="Google Shape;1662;p50"/>
          <p:cNvSpPr txBox="1"/>
          <p:nvPr/>
        </p:nvSpPr>
        <p:spPr>
          <a:xfrm>
            <a:off x="837451" y="3887812"/>
            <a:ext cx="3080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1663" name="Google Shape;1663;p50"/>
          <p:cNvGrpSpPr/>
          <p:nvPr/>
        </p:nvGrpSpPr>
        <p:grpSpPr>
          <a:xfrm rot="5400000">
            <a:off x="4631" y="2270622"/>
            <a:ext cx="197589" cy="206850"/>
            <a:chOff x="0" y="-38100"/>
            <a:chExt cx="812800" cy="850900"/>
          </a:xfrm>
        </p:grpSpPr>
        <p:sp>
          <p:nvSpPr>
            <p:cNvPr id="1664" name="Google Shape;1664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665" name="Google Shape;1665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6" name="Google Shape;1666;p50"/>
          <p:cNvGrpSpPr/>
          <p:nvPr/>
        </p:nvGrpSpPr>
        <p:grpSpPr>
          <a:xfrm rot="5400000">
            <a:off x="4631" y="1473544"/>
            <a:ext cx="197589" cy="206850"/>
            <a:chOff x="0" y="-38100"/>
            <a:chExt cx="812800" cy="850900"/>
          </a:xfrm>
        </p:grpSpPr>
        <p:sp>
          <p:nvSpPr>
            <p:cNvPr id="1667" name="Google Shape;1667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</p:sp>
        <p:sp>
          <p:nvSpPr>
            <p:cNvPr id="1668" name="Google Shape;1668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9" name="Google Shape;1669;p50"/>
          <p:cNvGrpSpPr/>
          <p:nvPr/>
        </p:nvGrpSpPr>
        <p:grpSpPr>
          <a:xfrm rot="5400000">
            <a:off x="4631" y="3466239"/>
            <a:ext cx="197589" cy="206850"/>
            <a:chOff x="0" y="-38100"/>
            <a:chExt cx="812800" cy="850900"/>
          </a:xfrm>
        </p:grpSpPr>
        <p:sp>
          <p:nvSpPr>
            <p:cNvPr id="1670" name="Google Shape;1670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</p:spPr>
        </p:sp>
        <p:sp>
          <p:nvSpPr>
            <p:cNvPr id="1671" name="Google Shape;1671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2" name="Google Shape;1672;p50"/>
          <p:cNvGrpSpPr/>
          <p:nvPr/>
        </p:nvGrpSpPr>
        <p:grpSpPr>
          <a:xfrm rot="5400000">
            <a:off x="4631" y="2669161"/>
            <a:ext cx="197589" cy="206850"/>
            <a:chOff x="0" y="-38100"/>
            <a:chExt cx="812800" cy="850900"/>
          </a:xfrm>
        </p:grpSpPr>
        <p:sp>
          <p:nvSpPr>
            <p:cNvPr id="1673" name="Google Shape;1673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</p:sp>
        <p:sp>
          <p:nvSpPr>
            <p:cNvPr id="1674" name="Google Shape;1674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5" name="Google Shape;1675;p50"/>
          <p:cNvGrpSpPr/>
          <p:nvPr/>
        </p:nvGrpSpPr>
        <p:grpSpPr>
          <a:xfrm rot="5400000">
            <a:off x="4631" y="1872083"/>
            <a:ext cx="197588" cy="206850"/>
            <a:chOff x="0" y="-38100"/>
            <a:chExt cx="812800" cy="850900"/>
          </a:xfrm>
        </p:grpSpPr>
        <p:sp>
          <p:nvSpPr>
            <p:cNvPr id="1676" name="Google Shape;1676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</p:sp>
        <p:sp>
          <p:nvSpPr>
            <p:cNvPr id="1677" name="Google Shape;1677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50"/>
          <p:cNvGrpSpPr/>
          <p:nvPr/>
        </p:nvGrpSpPr>
        <p:grpSpPr>
          <a:xfrm rot="5400000">
            <a:off x="4631" y="3864778"/>
            <a:ext cx="197589" cy="206850"/>
            <a:chOff x="0" y="-38100"/>
            <a:chExt cx="812800" cy="850900"/>
          </a:xfrm>
        </p:grpSpPr>
        <p:sp>
          <p:nvSpPr>
            <p:cNvPr id="1679" name="Google Shape;1679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</p:sp>
        <p:sp>
          <p:nvSpPr>
            <p:cNvPr id="1680" name="Google Shape;1680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1" name="Google Shape;1681;p50"/>
          <p:cNvGrpSpPr/>
          <p:nvPr/>
        </p:nvGrpSpPr>
        <p:grpSpPr>
          <a:xfrm rot="5400000">
            <a:off x="4631" y="3067700"/>
            <a:ext cx="197588" cy="206850"/>
            <a:chOff x="0" y="-38100"/>
            <a:chExt cx="812800" cy="850900"/>
          </a:xfrm>
        </p:grpSpPr>
        <p:sp>
          <p:nvSpPr>
            <p:cNvPr id="1682" name="Google Shape;1682;p5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9B9B"/>
            </a:solidFill>
            <a:ln>
              <a:noFill/>
            </a:ln>
          </p:spPr>
        </p:sp>
        <p:sp>
          <p:nvSpPr>
            <p:cNvPr id="1683" name="Google Shape;1683;p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4" name="Google Shape;1684;p50"/>
          <p:cNvSpPr txBox="1"/>
          <p:nvPr/>
        </p:nvSpPr>
        <p:spPr>
          <a:xfrm rot="5400000">
            <a:off x="8286622" y="731518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7"/>
          <p:cNvPicPr preferRelativeResize="0"/>
          <p:nvPr/>
        </p:nvPicPr>
        <p:blipFill rotWithShape="1">
          <a:blip r:embed="rId3">
            <a:alphaModFix/>
          </a:blip>
          <a:srcRect b="26962" l="0" r="0" t="10804"/>
          <a:stretch/>
        </p:blipFill>
        <p:spPr>
          <a:xfrm>
            <a:off x="0" y="0"/>
            <a:ext cx="2795060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4">
            <a:alphaModFix/>
          </a:blip>
          <a:srcRect b="41634" l="3536" r="16115" t="8426"/>
          <a:stretch/>
        </p:blipFill>
        <p:spPr>
          <a:xfrm>
            <a:off x="2827134" y="0"/>
            <a:ext cx="2795060" cy="26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5">
            <a:alphaModFix/>
          </a:blip>
          <a:srcRect b="32557" l="0" r="0" t="821"/>
          <a:stretch/>
        </p:blipFill>
        <p:spPr>
          <a:xfrm>
            <a:off x="0" y="2648009"/>
            <a:ext cx="5622194" cy="249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 txBox="1"/>
          <p:nvPr/>
        </p:nvSpPr>
        <p:spPr>
          <a:xfrm>
            <a:off x="6000319" y="1213986"/>
            <a:ext cx="276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Agenda Page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6405666" y="2006168"/>
            <a:ext cx="2396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an agenda here.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6405666" y="2418010"/>
            <a:ext cx="2396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an agenda here.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6405666" y="2830744"/>
            <a:ext cx="2396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an agenda here.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6405666" y="3241694"/>
            <a:ext cx="2396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an agenda here.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6405666" y="3653536"/>
            <a:ext cx="2396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171616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an agenda here.</a:t>
            </a:r>
            <a:endParaRPr sz="7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grpSp>
        <p:nvGrpSpPr>
          <p:cNvPr id="304" name="Google Shape;304;p27"/>
          <p:cNvGrpSpPr/>
          <p:nvPr/>
        </p:nvGrpSpPr>
        <p:grpSpPr>
          <a:xfrm rot="5400000">
            <a:off x="6005270" y="1985271"/>
            <a:ext cx="211262" cy="221165"/>
            <a:chOff x="0" y="-38100"/>
            <a:chExt cx="812800" cy="850900"/>
          </a:xfrm>
        </p:grpSpPr>
        <p:sp>
          <p:nvSpPr>
            <p:cNvPr id="305" name="Google Shape;305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5D0D1"/>
            </a:solidFill>
            <a:ln>
              <a:noFill/>
            </a:ln>
          </p:spPr>
        </p:sp>
        <p:sp>
          <p:nvSpPr>
            <p:cNvPr id="306" name="Google Shape;30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27"/>
          <p:cNvGrpSpPr/>
          <p:nvPr/>
        </p:nvGrpSpPr>
        <p:grpSpPr>
          <a:xfrm rot="5400000">
            <a:off x="6005270" y="3220797"/>
            <a:ext cx="211262" cy="221165"/>
            <a:chOff x="0" y="-38100"/>
            <a:chExt cx="812800" cy="850900"/>
          </a:xfrm>
        </p:grpSpPr>
        <p:sp>
          <p:nvSpPr>
            <p:cNvPr id="308" name="Google Shape;308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26A4B"/>
            </a:solidFill>
            <a:ln>
              <a:noFill/>
            </a:ln>
          </p:spPr>
        </p:sp>
        <p:sp>
          <p:nvSpPr>
            <p:cNvPr id="309" name="Google Shape;30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27"/>
          <p:cNvGrpSpPr/>
          <p:nvPr/>
        </p:nvGrpSpPr>
        <p:grpSpPr>
          <a:xfrm rot="5400000">
            <a:off x="6005270" y="2397113"/>
            <a:ext cx="211262" cy="221165"/>
            <a:chOff x="0" y="-38100"/>
            <a:chExt cx="812800" cy="850900"/>
          </a:xfrm>
        </p:grpSpPr>
        <p:sp>
          <p:nvSpPr>
            <p:cNvPr id="311" name="Google Shape;311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DBFB3"/>
            </a:solidFill>
            <a:ln>
              <a:noFill/>
            </a:ln>
          </p:spPr>
        </p:sp>
        <p:sp>
          <p:nvSpPr>
            <p:cNvPr id="312" name="Google Shape;31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7"/>
          <p:cNvGrpSpPr/>
          <p:nvPr/>
        </p:nvGrpSpPr>
        <p:grpSpPr>
          <a:xfrm rot="5400000">
            <a:off x="6005270" y="3632640"/>
            <a:ext cx="211262" cy="221165"/>
            <a:chOff x="0" y="-38100"/>
            <a:chExt cx="812800" cy="850900"/>
          </a:xfrm>
        </p:grpSpPr>
        <p:sp>
          <p:nvSpPr>
            <p:cNvPr id="314" name="Google Shape;314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A4F30"/>
            </a:solidFill>
            <a:ln>
              <a:noFill/>
            </a:ln>
          </p:spPr>
        </p:sp>
        <p:sp>
          <p:nvSpPr>
            <p:cNvPr id="315" name="Google Shape;31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7"/>
          <p:cNvGrpSpPr/>
          <p:nvPr/>
        </p:nvGrpSpPr>
        <p:grpSpPr>
          <a:xfrm rot="5400000">
            <a:off x="6005270" y="2808955"/>
            <a:ext cx="211262" cy="221165"/>
            <a:chOff x="0" y="-38100"/>
            <a:chExt cx="812800" cy="850900"/>
          </a:xfrm>
        </p:grpSpPr>
        <p:sp>
          <p:nvSpPr>
            <p:cNvPr id="317" name="Google Shape;317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A190"/>
            </a:solidFill>
            <a:ln>
              <a:noFill/>
            </a:ln>
          </p:spPr>
        </p:sp>
        <p:sp>
          <p:nvSpPr>
            <p:cNvPr id="318" name="Google Shape;318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27"/>
          <p:cNvSpPr txBox="1"/>
          <p:nvPr/>
        </p:nvSpPr>
        <p:spPr>
          <a:xfrm rot="5400000">
            <a:off x="-535655" y="3437607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2288" y="329828"/>
            <a:ext cx="2987362" cy="4483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28"/>
          <p:cNvGrpSpPr/>
          <p:nvPr/>
        </p:nvGrpSpPr>
        <p:grpSpPr>
          <a:xfrm>
            <a:off x="6439366" y="4941412"/>
            <a:ext cx="197588" cy="206850"/>
            <a:chOff x="0" y="-38100"/>
            <a:chExt cx="812800" cy="850900"/>
          </a:xfrm>
        </p:grpSpPr>
        <p:sp>
          <p:nvSpPr>
            <p:cNvPr id="326" name="Google Shape;326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327" name="Google Shape;327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28"/>
          <p:cNvGrpSpPr/>
          <p:nvPr/>
        </p:nvGrpSpPr>
        <p:grpSpPr>
          <a:xfrm>
            <a:off x="6439366" y="-15135"/>
            <a:ext cx="197588" cy="206850"/>
            <a:chOff x="0" y="-38100"/>
            <a:chExt cx="812800" cy="850900"/>
          </a:xfrm>
        </p:grpSpPr>
        <p:sp>
          <p:nvSpPr>
            <p:cNvPr id="329" name="Google Shape;329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330" name="Google Shape;330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28"/>
          <p:cNvGrpSpPr/>
          <p:nvPr/>
        </p:nvGrpSpPr>
        <p:grpSpPr>
          <a:xfrm>
            <a:off x="5642288" y="4941412"/>
            <a:ext cx="197589" cy="206850"/>
            <a:chOff x="0" y="-38100"/>
            <a:chExt cx="812800" cy="850900"/>
          </a:xfrm>
        </p:grpSpPr>
        <p:sp>
          <p:nvSpPr>
            <p:cNvPr id="332" name="Google Shape;33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333" name="Google Shape;333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8"/>
          <p:cNvGrpSpPr/>
          <p:nvPr/>
        </p:nvGrpSpPr>
        <p:grpSpPr>
          <a:xfrm>
            <a:off x="5642288" y="-15135"/>
            <a:ext cx="197589" cy="206850"/>
            <a:chOff x="0" y="-38100"/>
            <a:chExt cx="812800" cy="850900"/>
          </a:xfrm>
        </p:grpSpPr>
        <p:sp>
          <p:nvSpPr>
            <p:cNvPr id="335" name="Google Shape;33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9C2B9"/>
            </a:solidFill>
            <a:ln>
              <a:noFill/>
            </a:ln>
          </p:spPr>
        </p:sp>
        <p:sp>
          <p:nvSpPr>
            <p:cNvPr id="336" name="Google Shape;336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28"/>
          <p:cNvGrpSpPr/>
          <p:nvPr/>
        </p:nvGrpSpPr>
        <p:grpSpPr>
          <a:xfrm>
            <a:off x="7634984" y="4941412"/>
            <a:ext cx="197588" cy="206850"/>
            <a:chOff x="0" y="-38100"/>
            <a:chExt cx="812800" cy="850900"/>
          </a:xfrm>
        </p:grpSpPr>
        <p:sp>
          <p:nvSpPr>
            <p:cNvPr id="338" name="Google Shape;33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339" name="Google Shape;339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" name="Google Shape;340;p28"/>
          <p:cNvGrpSpPr/>
          <p:nvPr/>
        </p:nvGrpSpPr>
        <p:grpSpPr>
          <a:xfrm>
            <a:off x="7634984" y="-15135"/>
            <a:ext cx="197588" cy="206850"/>
            <a:chOff x="0" y="-38100"/>
            <a:chExt cx="812800" cy="850900"/>
          </a:xfrm>
        </p:grpSpPr>
        <p:sp>
          <p:nvSpPr>
            <p:cNvPr id="341" name="Google Shape;34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34832"/>
            </a:solidFill>
            <a:ln>
              <a:noFill/>
            </a:ln>
          </p:spPr>
        </p:sp>
        <p:sp>
          <p:nvSpPr>
            <p:cNvPr id="342" name="Google Shape;342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6837905" y="4941412"/>
            <a:ext cx="197588" cy="206850"/>
            <a:chOff x="0" y="-38100"/>
            <a:chExt cx="812800" cy="850900"/>
          </a:xfrm>
        </p:grpSpPr>
        <p:sp>
          <p:nvSpPr>
            <p:cNvPr id="344" name="Google Shape;344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345" name="Google Shape;345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28"/>
          <p:cNvGrpSpPr/>
          <p:nvPr/>
        </p:nvGrpSpPr>
        <p:grpSpPr>
          <a:xfrm>
            <a:off x="6837905" y="-15135"/>
            <a:ext cx="197588" cy="206850"/>
            <a:chOff x="0" y="-38100"/>
            <a:chExt cx="812800" cy="850900"/>
          </a:xfrm>
        </p:grpSpPr>
        <p:sp>
          <p:nvSpPr>
            <p:cNvPr id="347" name="Google Shape;347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348" name="Google Shape;348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28"/>
          <p:cNvGrpSpPr/>
          <p:nvPr/>
        </p:nvGrpSpPr>
        <p:grpSpPr>
          <a:xfrm>
            <a:off x="6040827" y="4941412"/>
            <a:ext cx="197589" cy="206850"/>
            <a:chOff x="0" y="-38100"/>
            <a:chExt cx="812800" cy="850900"/>
          </a:xfrm>
        </p:grpSpPr>
        <p:sp>
          <p:nvSpPr>
            <p:cNvPr id="350" name="Google Shape;350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351" name="Google Shape;351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28"/>
          <p:cNvGrpSpPr/>
          <p:nvPr/>
        </p:nvGrpSpPr>
        <p:grpSpPr>
          <a:xfrm>
            <a:off x="6040827" y="-15135"/>
            <a:ext cx="197589" cy="206850"/>
            <a:chOff x="0" y="-38100"/>
            <a:chExt cx="812800" cy="850900"/>
          </a:xfrm>
        </p:grpSpPr>
        <p:sp>
          <p:nvSpPr>
            <p:cNvPr id="353" name="Google Shape;353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8A67B"/>
            </a:solidFill>
            <a:ln>
              <a:noFill/>
            </a:ln>
          </p:spPr>
        </p:sp>
        <p:sp>
          <p:nvSpPr>
            <p:cNvPr id="354" name="Google Shape;354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8033523" y="4941412"/>
            <a:ext cx="197588" cy="206850"/>
            <a:chOff x="0" y="-38100"/>
            <a:chExt cx="812800" cy="850900"/>
          </a:xfrm>
        </p:grpSpPr>
        <p:sp>
          <p:nvSpPr>
            <p:cNvPr id="356" name="Google Shape;356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357" name="Google Shape;357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" name="Google Shape;358;p28"/>
          <p:cNvGrpSpPr/>
          <p:nvPr/>
        </p:nvGrpSpPr>
        <p:grpSpPr>
          <a:xfrm>
            <a:off x="8033523" y="-15135"/>
            <a:ext cx="197588" cy="206850"/>
            <a:chOff x="0" y="-38100"/>
            <a:chExt cx="812800" cy="850900"/>
          </a:xfrm>
        </p:grpSpPr>
        <p:sp>
          <p:nvSpPr>
            <p:cNvPr id="359" name="Google Shape;359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271C"/>
            </a:solidFill>
            <a:ln>
              <a:noFill/>
            </a:ln>
          </p:spPr>
        </p:sp>
        <p:sp>
          <p:nvSpPr>
            <p:cNvPr id="360" name="Google Shape;360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p28"/>
          <p:cNvGrpSpPr/>
          <p:nvPr/>
        </p:nvGrpSpPr>
        <p:grpSpPr>
          <a:xfrm>
            <a:off x="7236445" y="4941412"/>
            <a:ext cx="197588" cy="206850"/>
            <a:chOff x="0" y="-38100"/>
            <a:chExt cx="812800" cy="850900"/>
          </a:xfrm>
        </p:grpSpPr>
        <p:sp>
          <p:nvSpPr>
            <p:cNvPr id="362" name="Google Shape;362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363" name="Google Shape;363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p28"/>
          <p:cNvGrpSpPr/>
          <p:nvPr/>
        </p:nvGrpSpPr>
        <p:grpSpPr>
          <a:xfrm>
            <a:off x="7236445" y="-15135"/>
            <a:ext cx="197588" cy="206850"/>
            <a:chOff x="0" y="-38100"/>
            <a:chExt cx="812800" cy="850900"/>
          </a:xfrm>
        </p:grpSpPr>
        <p:sp>
          <p:nvSpPr>
            <p:cNvPr id="365" name="Google Shape;365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0703F"/>
            </a:solidFill>
            <a:ln>
              <a:noFill/>
            </a:ln>
          </p:spPr>
        </p:sp>
        <p:sp>
          <p:nvSpPr>
            <p:cNvPr id="366" name="Google Shape;366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28"/>
          <p:cNvGrpSpPr/>
          <p:nvPr/>
        </p:nvGrpSpPr>
        <p:grpSpPr>
          <a:xfrm>
            <a:off x="8432062" y="4941412"/>
            <a:ext cx="197588" cy="206850"/>
            <a:chOff x="0" y="-38100"/>
            <a:chExt cx="812800" cy="850900"/>
          </a:xfrm>
        </p:grpSpPr>
        <p:sp>
          <p:nvSpPr>
            <p:cNvPr id="368" name="Google Shape;368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69" name="Google Shape;369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0" name="Google Shape;370;p28"/>
          <p:cNvGrpSpPr/>
          <p:nvPr/>
        </p:nvGrpSpPr>
        <p:grpSpPr>
          <a:xfrm>
            <a:off x="8432062" y="-15135"/>
            <a:ext cx="197588" cy="206850"/>
            <a:chOff x="0" y="-38100"/>
            <a:chExt cx="812800" cy="850900"/>
          </a:xfrm>
        </p:grpSpPr>
        <p:sp>
          <p:nvSpPr>
            <p:cNvPr id="371" name="Google Shape;371;p2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72" name="Google Shape;372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28"/>
          <p:cNvGrpSpPr/>
          <p:nvPr/>
        </p:nvGrpSpPr>
        <p:grpSpPr>
          <a:xfrm>
            <a:off x="514350" y="1341755"/>
            <a:ext cx="3388245" cy="2420700"/>
            <a:chOff x="0" y="-104775"/>
            <a:chExt cx="9035320" cy="6455199"/>
          </a:xfrm>
        </p:grpSpPr>
        <p:sp>
          <p:nvSpPr>
            <p:cNvPr id="374" name="Google Shape;374;p28"/>
            <p:cNvSpPr txBox="1"/>
            <p:nvPr/>
          </p:nvSpPr>
          <p:spPr>
            <a:xfrm>
              <a:off x="0" y="-104775"/>
              <a:ext cx="7477949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Hello there!</a:t>
              </a:r>
              <a:endParaRPr sz="700"/>
            </a:p>
          </p:txBody>
        </p:sp>
        <p:sp>
          <p:nvSpPr>
            <p:cNvPr id="375" name="Google Shape;375;p28"/>
            <p:cNvSpPr txBox="1"/>
            <p:nvPr/>
          </p:nvSpPr>
          <p:spPr>
            <a:xfrm>
              <a:off x="0" y="2630735"/>
              <a:ext cx="9035320" cy="37196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I'm Rain, and I'll be sharing with you my beautiful ideas. Follow me at @reallygreatsite to learn more. 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  </a:r>
              <a:endParaRPr sz="700"/>
            </a:p>
          </p:txBody>
        </p:sp>
      </p:grpSp>
      <p:sp>
        <p:nvSpPr>
          <p:cNvPr id="376" name="Google Shape;376;p28"/>
          <p:cNvSpPr txBox="1"/>
          <p:nvPr/>
        </p:nvSpPr>
        <p:spPr>
          <a:xfrm rot="5400000">
            <a:off x="7822171" y="1038840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9"/>
          <p:cNvGrpSpPr/>
          <p:nvPr/>
        </p:nvGrpSpPr>
        <p:grpSpPr>
          <a:xfrm>
            <a:off x="1028700" y="2204219"/>
            <a:ext cx="7086600" cy="695771"/>
            <a:chOff x="0" y="-104775"/>
            <a:chExt cx="18897600" cy="1855390"/>
          </a:xfrm>
        </p:grpSpPr>
        <p:sp>
          <p:nvSpPr>
            <p:cNvPr id="382" name="Google Shape;382;p29"/>
            <p:cNvSpPr txBox="1"/>
            <p:nvPr/>
          </p:nvSpPr>
          <p:spPr>
            <a:xfrm>
              <a:off x="5218144" y="-104775"/>
              <a:ext cx="8461311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Get to Know Me</a:t>
              </a:r>
              <a:endParaRPr sz="700"/>
            </a:p>
          </p:txBody>
        </p:sp>
        <p:sp>
          <p:nvSpPr>
            <p:cNvPr id="383" name="Google Shape;383;p29"/>
            <p:cNvSpPr txBox="1"/>
            <p:nvPr/>
          </p:nvSpPr>
          <p:spPr>
            <a:xfrm>
              <a:off x="0" y="1319917"/>
              <a:ext cx="1889760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a personal detail you want to share.</a:t>
              </a:r>
              <a:endParaRPr sz="700"/>
            </a:p>
          </p:txBody>
        </p:sp>
      </p:grpSp>
      <p:pic>
        <p:nvPicPr>
          <p:cNvPr id="384" name="Google Shape;384;p29"/>
          <p:cNvPicPr preferRelativeResize="0"/>
          <p:nvPr/>
        </p:nvPicPr>
        <p:blipFill rotWithShape="1">
          <a:blip r:embed="rId3">
            <a:alphaModFix/>
          </a:blip>
          <a:srcRect b="0" l="1405" r="1404" t="0"/>
          <a:stretch/>
        </p:blipFill>
        <p:spPr>
          <a:xfrm>
            <a:off x="0" y="834"/>
            <a:ext cx="2678392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9"/>
          <p:cNvPicPr preferRelativeResize="0"/>
          <p:nvPr/>
        </p:nvPicPr>
        <p:blipFill rotWithShape="1">
          <a:blip r:embed="rId4">
            <a:alphaModFix/>
          </a:blip>
          <a:srcRect b="46164" l="0" r="0" t="31167"/>
          <a:stretch/>
        </p:blipFill>
        <p:spPr>
          <a:xfrm>
            <a:off x="1028700" y="3307410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9"/>
          <p:cNvPicPr preferRelativeResize="0"/>
          <p:nvPr/>
        </p:nvPicPr>
        <p:blipFill rotWithShape="1">
          <a:blip r:embed="rId5">
            <a:alphaModFix/>
          </a:blip>
          <a:srcRect b="48935" l="0" r="0" t="0"/>
          <a:stretch/>
        </p:blipFill>
        <p:spPr>
          <a:xfrm>
            <a:off x="2718454" y="834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 rotWithShape="1">
          <a:blip r:embed="rId6">
            <a:alphaModFix/>
          </a:blip>
          <a:srcRect b="27162" l="0" r="0" t="27162"/>
          <a:stretch/>
        </p:blipFill>
        <p:spPr>
          <a:xfrm>
            <a:off x="6465608" y="3307410"/>
            <a:ext cx="2678392" cy="1836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29"/>
          <p:cNvGrpSpPr/>
          <p:nvPr/>
        </p:nvGrpSpPr>
        <p:grpSpPr>
          <a:xfrm>
            <a:off x="0" y="3284869"/>
            <a:ext cx="221165" cy="1858631"/>
            <a:chOff x="0" y="0"/>
            <a:chExt cx="589773" cy="4956349"/>
          </a:xfrm>
        </p:grpSpPr>
        <p:grpSp>
          <p:nvGrpSpPr>
            <p:cNvPr id="389" name="Google Shape;389;p29"/>
            <p:cNvGrpSpPr/>
            <p:nvPr/>
          </p:nvGrpSpPr>
          <p:grpSpPr>
            <a:xfrm rot="5400000">
              <a:off x="13204" y="-13204"/>
              <a:ext cx="563365" cy="589773"/>
              <a:chOff x="0" y="-38100"/>
              <a:chExt cx="812800" cy="850900"/>
            </a:xfrm>
          </p:grpSpPr>
          <p:sp>
            <p:nvSpPr>
              <p:cNvPr id="390" name="Google Shape;390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5D0D1"/>
              </a:solidFill>
              <a:ln>
                <a:noFill/>
              </a:ln>
            </p:spPr>
          </p:sp>
          <p:sp>
            <p:nvSpPr>
              <p:cNvPr id="391" name="Google Shape;391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2" name="Google Shape;392;p29"/>
            <p:cNvGrpSpPr/>
            <p:nvPr/>
          </p:nvGrpSpPr>
          <p:grpSpPr>
            <a:xfrm rot="5400000">
              <a:off x="13204" y="3281534"/>
              <a:ext cx="563365" cy="589773"/>
              <a:chOff x="0" y="-38100"/>
              <a:chExt cx="812800" cy="850900"/>
            </a:xfrm>
          </p:grpSpPr>
          <p:sp>
            <p:nvSpPr>
              <p:cNvPr id="393" name="Google Shape;393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26A4B"/>
              </a:solidFill>
              <a:ln>
                <a:noFill/>
              </a:ln>
            </p:spPr>
          </p:sp>
          <p:sp>
            <p:nvSpPr>
              <p:cNvPr id="394" name="Google Shape;394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5" name="Google Shape;395;p29"/>
            <p:cNvGrpSpPr/>
            <p:nvPr/>
          </p:nvGrpSpPr>
          <p:grpSpPr>
            <a:xfrm rot="5400000">
              <a:off x="13204" y="1085042"/>
              <a:ext cx="563365" cy="589773"/>
              <a:chOff x="0" y="-38100"/>
              <a:chExt cx="812800" cy="850900"/>
            </a:xfrm>
          </p:grpSpPr>
          <p:sp>
            <p:nvSpPr>
              <p:cNvPr id="396" name="Google Shape;39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CDBFB3"/>
              </a:solidFill>
              <a:ln>
                <a:noFill/>
              </a:ln>
            </p:spPr>
          </p:sp>
          <p:sp>
            <p:nvSpPr>
              <p:cNvPr id="397" name="Google Shape;397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29"/>
            <p:cNvGrpSpPr/>
            <p:nvPr/>
          </p:nvGrpSpPr>
          <p:grpSpPr>
            <a:xfrm rot="5400000">
              <a:off x="13204" y="4379780"/>
              <a:ext cx="563365" cy="589773"/>
              <a:chOff x="0" y="-38100"/>
              <a:chExt cx="812800" cy="850900"/>
            </a:xfrm>
          </p:grpSpPr>
          <p:sp>
            <p:nvSpPr>
              <p:cNvPr id="399" name="Google Shape;39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A4F30"/>
              </a:solidFill>
              <a:ln>
                <a:noFill/>
              </a:ln>
            </p:spPr>
          </p:sp>
          <p:sp>
            <p:nvSpPr>
              <p:cNvPr id="400" name="Google Shape;400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1" name="Google Shape;401;p29"/>
            <p:cNvGrpSpPr/>
            <p:nvPr/>
          </p:nvGrpSpPr>
          <p:grpSpPr>
            <a:xfrm rot="5400000">
              <a:off x="13204" y="2183288"/>
              <a:ext cx="563365" cy="589773"/>
              <a:chOff x="0" y="-38100"/>
              <a:chExt cx="812800" cy="850900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A190"/>
              </a:solidFill>
              <a:ln>
                <a:noFill/>
              </a:ln>
            </p:spPr>
          </p:sp>
          <p:sp>
            <p:nvSpPr>
              <p:cNvPr id="403" name="Google Shape;403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4" name="Google Shape;404;p29"/>
          <p:cNvGrpSpPr/>
          <p:nvPr/>
        </p:nvGrpSpPr>
        <p:grpSpPr>
          <a:xfrm>
            <a:off x="8932738" y="834"/>
            <a:ext cx="221165" cy="1858631"/>
            <a:chOff x="0" y="0"/>
            <a:chExt cx="589773" cy="4956349"/>
          </a:xfrm>
        </p:grpSpPr>
        <p:grpSp>
          <p:nvGrpSpPr>
            <p:cNvPr id="405" name="Google Shape;405;p29"/>
            <p:cNvGrpSpPr/>
            <p:nvPr/>
          </p:nvGrpSpPr>
          <p:grpSpPr>
            <a:xfrm rot="5400000">
              <a:off x="13204" y="-13204"/>
              <a:ext cx="563365" cy="589773"/>
              <a:chOff x="0" y="-38100"/>
              <a:chExt cx="812800" cy="850900"/>
            </a:xfrm>
          </p:grpSpPr>
          <p:sp>
            <p:nvSpPr>
              <p:cNvPr id="406" name="Google Shape;406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5D0D1"/>
              </a:solidFill>
              <a:ln>
                <a:noFill/>
              </a:ln>
            </p:spPr>
          </p:sp>
          <p:sp>
            <p:nvSpPr>
              <p:cNvPr id="407" name="Google Shape;407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8" name="Google Shape;408;p29"/>
            <p:cNvGrpSpPr/>
            <p:nvPr/>
          </p:nvGrpSpPr>
          <p:grpSpPr>
            <a:xfrm rot="5400000">
              <a:off x="13204" y="3281534"/>
              <a:ext cx="563365" cy="589773"/>
              <a:chOff x="0" y="-38100"/>
              <a:chExt cx="812800" cy="850900"/>
            </a:xfrm>
          </p:grpSpPr>
          <p:sp>
            <p:nvSpPr>
              <p:cNvPr id="409" name="Google Shape;409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926A4B"/>
              </a:solidFill>
              <a:ln>
                <a:noFill/>
              </a:ln>
            </p:spPr>
          </p:sp>
          <p:sp>
            <p:nvSpPr>
              <p:cNvPr id="410" name="Google Shape;410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1" name="Google Shape;411;p29"/>
            <p:cNvGrpSpPr/>
            <p:nvPr/>
          </p:nvGrpSpPr>
          <p:grpSpPr>
            <a:xfrm rot="5400000">
              <a:off x="13204" y="1085042"/>
              <a:ext cx="563365" cy="589773"/>
              <a:chOff x="0" y="-38100"/>
              <a:chExt cx="812800" cy="850900"/>
            </a:xfrm>
          </p:grpSpPr>
          <p:sp>
            <p:nvSpPr>
              <p:cNvPr id="412" name="Google Shape;412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CDBFB3"/>
              </a:solidFill>
              <a:ln>
                <a:noFill/>
              </a:ln>
            </p:spPr>
          </p:sp>
          <p:sp>
            <p:nvSpPr>
              <p:cNvPr id="413" name="Google Shape;413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29"/>
            <p:cNvGrpSpPr/>
            <p:nvPr/>
          </p:nvGrpSpPr>
          <p:grpSpPr>
            <a:xfrm rot="5400000">
              <a:off x="13204" y="4379780"/>
              <a:ext cx="563365" cy="589773"/>
              <a:chOff x="0" y="-38100"/>
              <a:chExt cx="812800" cy="850900"/>
            </a:xfrm>
          </p:grpSpPr>
          <p:sp>
            <p:nvSpPr>
              <p:cNvPr id="415" name="Google Shape;415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A4F30"/>
              </a:solidFill>
              <a:ln>
                <a:noFill/>
              </a:ln>
            </p:spPr>
          </p:sp>
          <p:sp>
            <p:nvSpPr>
              <p:cNvPr id="416" name="Google Shape;416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29"/>
            <p:cNvGrpSpPr/>
            <p:nvPr/>
          </p:nvGrpSpPr>
          <p:grpSpPr>
            <a:xfrm rot="5400000">
              <a:off x="13204" y="2183288"/>
              <a:ext cx="563365" cy="589773"/>
              <a:chOff x="0" y="-38100"/>
              <a:chExt cx="812800" cy="850900"/>
            </a:xfrm>
          </p:grpSpPr>
          <p:sp>
            <p:nvSpPr>
              <p:cNvPr id="418" name="Google Shape;418;p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4A190"/>
              </a:solidFill>
              <a:ln>
                <a:noFill/>
              </a:ln>
            </p:spPr>
          </p:sp>
          <p:sp>
            <p:nvSpPr>
              <p:cNvPr id="419" name="Google Shape;419;p2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0" name="Google Shape;420;p29"/>
          <p:cNvSpPr txBox="1"/>
          <p:nvPr/>
        </p:nvSpPr>
        <p:spPr>
          <a:xfrm rot="5400000">
            <a:off x="7267527" y="723649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0"/>
          <p:cNvPicPr preferRelativeResize="0"/>
          <p:nvPr/>
        </p:nvPicPr>
        <p:blipFill rotWithShape="1">
          <a:blip r:embed="rId3">
            <a:alphaModFix/>
          </a:blip>
          <a:srcRect b="4491" l="0" r="0" t="4490"/>
          <a:stretch/>
        </p:blipFill>
        <p:spPr>
          <a:xfrm>
            <a:off x="5319272" y="2657398"/>
            <a:ext cx="3824729" cy="24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4">
            <a:alphaModFix/>
          </a:blip>
          <a:srcRect b="3936" l="0" r="0" t="3937"/>
          <a:stretch/>
        </p:blipFill>
        <p:spPr>
          <a:xfrm>
            <a:off x="1030124" y="2657398"/>
            <a:ext cx="4120004" cy="248610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0"/>
          <p:cNvSpPr txBox="1"/>
          <p:nvPr/>
        </p:nvSpPr>
        <p:spPr>
          <a:xfrm>
            <a:off x="1030124" y="968671"/>
            <a:ext cx="2450237" cy="1033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Get to</a:t>
            </a:r>
            <a:endParaRPr sz="700"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Know Me</a:t>
            </a:r>
            <a:endParaRPr sz="700"/>
          </a:p>
        </p:txBody>
      </p:sp>
      <p:grpSp>
        <p:nvGrpSpPr>
          <p:cNvPr id="428" name="Google Shape;428;p30"/>
          <p:cNvGrpSpPr/>
          <p:nvPr/>
        </p:nvGrpSpPr>
        <p:grpSpPr>
          <a:xfrm>
            <a:off x="3899458" y="1010343"/>
            <a:ext cx="1370363" cy="841164"/>
            <a:chOff x="0" y="-28575"/>
            <a:chExt cx="3654300" cy="2243103"/>
          </a:xfrm>
        </p:grpSpPr>
        <p:sp>
          <p:nvSpPr>
            <p:cNvPr id="429" name="Google Shape;429;p30"/>
            <p:cNvSpPr txBox="1"/>
            <p:nvPr/>
          </p:nvSpPr>
          <p:spPr>
            <a:xfrm>
              <a:off x="0" y="844118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430" name="Google Shape;430;p30"/>
            <p:cNvSpPr txBox="1"/>
            <p:nvPr/>
          </p:nvSpPr>
          <p:spPr>
            <a:xfrm>
              <a:off x="0" y="-28575"/>
              <a:ext cx="3654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431" name="Google Shape;431;p30"/>
          <p:cNvGrpSpPr/>
          <p:nvPr/>
        </p:nvGrpSpPr>
        <p:grpSpPr>
          <a:xfrm>
            <a:off x="5644374" y="1010343"/>
            <a:ext cx="1370363" cy="841164"/>
            <a:chOff x="0" y="-28575"/>
            <a:chExt cx="3654300" cy="2243103"/>
          </a:xfrm>
        </p:grpSpPr>
        <p:sp>
          <p:nvSpPr>
            <p:cNvPr id="432" name="Google Shape;432;p30"/>
            <p:cNvSpPr txBox="1"/>
            <p:nvPr/>
          </p:nvSpPr>
          <p:spPr>
            <a:xfrm>
              <a:off x="0" y="844118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433" name="Google Shape;433;p30"/>
            <p:cNvSpPr txBox="1"/>
            <p:nvPr/>
          </p:nvSpPr>
          <p:spPr>
            <a:xfrm>
              <a:off x="0" y="-28575"/>
              <a:ext cx="3654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434" name="Google Shape;434;p30"/>
          <p:cNvGrpSpPr/>
          <p:nvPr/>
        </p:nvGrpSpPr>
        <p:grpSpPr>
          <a:xfrm>
            <a:off x="7389292" y="1010343"/>
            <a:ext cx="1372033" cy="841164"/>
            <a:chOff x="0" y="-28575"/>
            <a:chExt cx="3658755" cy="2243103"/>
          </a:xfrm>
        </p:grpSpPr>
        <p:sp>
          <p:nvSpPr>
            <p:cNvPr id="435" name="Google Shape;435;p30"/>
            <p:cNvSpPr txBox="1"/>
            <p:nvPr/>
          </p:nvSpPr>
          <p:spPr>
            <a:xfrm>
              <a:off x="4471" y="844118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436" name="Google Shape;436;p30"/>
            <p:cNvSpPr txBox="1"/>
            <p:nvPr/>
          </p:nvSpPr>
          <p:spPr>
            <a:xfrm>
              <a:off x="0" y="-28575"/>
              <a:ext cx="36543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437" name="Google Shape;437;p30"/>
          <p:cNvGrpSpPr/>
          <p:nvPr/>
        </p:nvGrpSpPr>
        <p:grpSpPr>
          <a:xfrm>
            <a:off x="0" y="2657398"/>
            <a:ext cx="221165" cy="2486102"/>
            <a:chOff x="0" y="0"/>
            <a:chExt cx="589773" cy="6629605"/>
          </a:xfrm>
        </p:grpSpPr>
        <p:grpSp>
          <p:nvGrpSpPr>
            <p:cNvPr id="438" name="Google Shape;438;p30"/>
            <p:cNvGrpSpPr/>
            <p:nvPr/>
          </p:nvGrpSpPr>
          <p:grpSpPr>
            <a:xfrm rot="5400000">
              <a:off x="13204" y="1200044"/>
              <a:ext cx="563365" cy="589773"/>
              <a:chOff x="0" y="-38100"/>
              <a:chExt cx="812800" cy="850900"/>
            </a:xfrm>
          </p:grpSpPr>
          <p:sp>
            <p:nvSpPr>
              <p:cNvPr id="439" name="Google Shape;439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</p:sp>
          <p:sp>
            <p:nvSpPr>
              <p:cNvPr id="440" name="Google Shape;440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30"/>
            <p:cNvGrpSpPr/>
            <p:nvPr/>
          </p:nvGrpSpPr>
          <p:grpSpPr>
            <a:xfrm rot="5400000">
              <a:off x="13204" y="-13204"/>
              <a:ext cx="563365" cy="589773"/>
              <a:chOff x="0" y="-38100"/>
              <a:chExt cx="812800" cy="850900"/>
            </a:xfrm>
          </p:grpSpPr>
          <p:sp>
            <p:nvSpPr>
              <p:cNvPr id="442" name="Google Shape;442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</p:sp>
          <p:sp>
            <p:nvSpPr>
              <p:cNvPr id="443" name="Google Shape;443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4" name="Google Shape;444;p30"/>
            <p:cNvGrpSpPr/>
            <p:nvPr/>
          </p:nvGrpSpPr>
          <p:grpSpPr>
            <a:xfrm rot="5400000">
              <a:off x="13204" y="4839788"/>
              <a:ext cx="563365" cy="589773"/>
              <a:chOff x="0" y="-38100"/>
              <a:chExt cx="812800" cy="850900"/>
            </a:xfrm>
          </p:grpSpPr>
          <p:sp>
            <p:nvSpPr>
              <p:cNvPr id="445" name="Google Shape;445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</p:sp>
          <p:sp>
            <p:nvSpPr>
              <p:cNvPr id="446" name="Google Shape;446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30"/>
            <p:cNvGrpSpPr/>
            <p:nvPr/>
          </p:nvGrpSpPr>
          <p:grpSpPr>
            <a:xfrm rot="5400000">
              <a:off x="13204" y="2413292"/>
              <a:ext cx="563365" cy="589773"/>
              <a:chOff x="0" y="-38100"/>
              <a:chExt cx="812800" cy="850900"/>
            </a:xfrm>
          </p:grpSpPr>
          <p:sp>
            <p:nvSpPr>
              <p:cNvPr id="448" name="Google Shape;448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</p:spPr>
          </p:sp>
          <p:sp>
            <p:nvSpPr>
              <p:cNvPr id="449" name="Google Shape;449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30"/>
            <p:cNvGrpSpPr/>
            <p:nvPr/>
          </p:nvGrpSpPr>
          <p:grpSpPr>
            <a:xfrm rot="5400000">
              <a:off x="13204" y="6053036"/>
              <a:ext cx="563365" cy="589773"/>
              <a:chOff x="0" y="-38100"/>
              <a:chExt cx="812800" cy="850900"/>
            </a:xfrm>
          </p:grpSpPr>
          <p:sp>
            <p:nvSpPr>
              <p:cNvPr id="451" name="Google Shape;451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70707"/>
              </a:solidFill>
              <a:ln>
                <a:noFill/>
              </a:ln>
            </p:spPr>
          </p:sp>
          <p:sp>
            <p:nvSpPr>
              <p:cNvPr id="452" name="Google Shape;452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30"/>
            <p:cNvGrpSpPr/>
            <p:nvPr/>
          </p:nvGrpSpPr>
          <p:grpSpPr>
            <a:xfrm rot="5400000">
              <a:off x="13204" y="3626540"/>
              <a:ext cx="563365" cy="589773"/>
              <a:chOff x="0" y="-38100"/>
              <a:chExt cx="812800" cy="850900"/>
            </a:xfrm>
          </p:grpSpPr>
          <p:sp>
            <p:nvSpPr>
              <p:cNvPr id="454" name="Google Shape;454;p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8B8A8A"/>
              </a:solidFill>
              <a:ln>
                <a:noFill/>
              </a:ln>
            </p:spPr>
          </p:sp>
          <p:sp>
            <p:nvSpPr>
              <p:cNvPr id="455" name="Google Shape;455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7150" lIns="27150" spcFirstLastPara="1" rIns="27150" wrap="square" tIns="27150">
                <a:noAutofit/>
              </a:bodyPr>
              <a:lstStyle/>
              <a:p>
                <a:pPr indent="0" lvl="0" marL="0" marR="0" rtl="0" algn="ctr">
                  <a:lnSpc>
                    <a:spcPct val="166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6" name="Google Shape;456;p30"/>
          <p:cNvSpPr txBox="1"/>
          <p:nvPr/>
        </p:nvSpPr>
        <p:spPr>
          <a:xfrm rot="5400000">
            <a:off x="8275106" y="3414571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"/>
          <p:cNvSpPr txBox="1"/>
          <p:nvPr/>
        </p:nvSpPr>
        <p:spPr>
          <a:xfrm>
            <a:off x="5813303" y="1902333"/>
            <a:ext cx="2610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62" name="Google Shape;462;p31"/>
          <p:cNvSpPr txBox="1"/>
          <p:nvPr/>
        </p:nvSpPr>
        <p:spPr>
          <a:xfrm>
            <a:off x="5813303" y="3023696"/>
            <a:ext cx="2610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pic>
        <p:nvPicPr>
          <p:cNvPr id="463" name="Google Shape;463;p31"/>
          <p:cNvPicPr preferRelativeResize="0"/>
          <p:nvPr/>
        </p:nvPicPr>
        <p:blipFill rotWithShape="1">
          <a:blip r:embed="rId3">
            <a:alphaModFix/>
          </a:blip>
          <a:srcRect b="6434" l="0" r="0" t="6434"/>
          <a:stretch/>
        </p:blipFill>
        <p:spPr>
          <a:xfrm>
            <a:off x="2721677" y="0"/>
            <a:ext cx="2438302" cy="318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1"/>
          <p:cNvPicPr preferRelativeResize="0"/>
          <p:nvPr/>
        </p:nvPicPr>
        <p:blipFill rotWithShape="1">
          <a:blip r:embed="rId4">
            <a:alphaModFix/>
          </a:blip>
          <a:srcRect b="0" l="2123" r="2122" t="0"/>
          <a:stretch/>
        </p:blipFill>
        <p:spPr>
          <a:xfrm>
            <a:off x="0" y="1321443"/>
            <a:ext cx="2438302" cy="3822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31"/>
          <p:cNvGrpSpPr/>
          <p:nvPr/>
        </p:nvGrpSpPr>
        <p:grpSpPr>
          <a:xfrm>
            <a:off x="892061" y="928222"/>
            <a:ext cx="208151" cy="217908"/>
            <a:chOff x="0" y="-38100"/>
            <a:chExt cx="812800" cy="850900"/>
          </a:xfrm>
        </p:grpSpPr>
        <p:sp>
          <p:nvSpPr>
            <p:cNvPr id="466" name="Google Shape;466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</p:sp>
        <p:sp>
          <p:nvSpPr>
            <p:cNvPr id="467" name="Google Shape;467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31"/>
          <p:cNvGrpSpPr/>
          <p:nvPr/>
        </p:nvGrpSpPr>
        <p:grpSpPr>
          <a:xfrm>
            <a:off x="3613737" y="3380743"/>
            <a:ext cx="208150" cy="217908"/>
            <a:chOff x="0" y="-38100"/>
            <a:chExt cx="812800" cy="850900"/>
          </a:xfrm>
        </p:grpSpPr>
        <p:sp>
          <p:nvSpPr>
            <p:cNvPr id="469" name="Google Shape;469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</p:sp>
        <p:sp>
          <p:nvSpPr>
            <p:cNvPr id="470" name="Google Shape;470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31"/>
          <p:cNvGrpSpPr/>
          <p:nvPr/>
        </p:nvGrpSpPr>
        <p:grpSpPr>
          <a:xfrm>
            <a:off x="0" y="928222"/>
            <a:ext cx="208151" cy="217908"/>
            <a:chOff x="0" y="-38100"/>
            <a:chExt cx="812800" cy="850900"/>
          </a:xfrm>
        </p:grpSpPr>
        <p:sp>
          <p:nvSpPr>
            <p:cNvPr id="472" name="Google Shape;472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473" name="Google Shape;473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31"/>
          <p:cNvGrpSpPr/>
          <p:nvPr/>
        </p:nvGrpSpPr>
        <p:grpSpPr>
          <a:xfrm>
            <a:off x="2721677" y="3380743"/>
            <a:ext cx="208151" cy="217908"/>
            <a:chOff x="0" y="-38100"/>
            <a:chExt cx="812800" cy="850900"/>
          </a:xfrm>
        </p:grpSpPr>
        <p:sp>
          <p:nvSpPr>
            <p:cNvPr id="475" name="Google Shape;475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2A1C"/>
            </a:solidFill>
            <a:ln>
              <a:noFill/>
            </a:ln>
          </p:spPr>
        </p:sp>
        <p:sp>
          <p:nvSpPr>
            <p:cNvPr id="476" name="Google Shape;476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p31"/>
          <p:cNvGrpSpPr/>
          <p:nvPr/>
        </p:nvGrpSpPr>
        <p:grpSpPr>
          <a:xfrm>
            <a:off x="1338091" y="928222"/>
            <a:ext cx="208151" cy="217908"/>
            <a:chOff x="0" y="-38100"/>
            <a:chExt cx="812800" cy="850900"/>
          </a:xfrm>
        </p:grpSpPr>
        <p:sp>
          <p:nvSpPr>
            <p:cNvPr id="478" name="Google Shape;478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479" name="Google Shape;479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31"/>
          <p:cNvGrpSpPr/>
          <p:nvPr/>
        </p:nvGrpSpPr>
        <p:grpSpPr>
          <a:xfrm>
            <a:off x="4059767" y="3380743"/>
            <a:ext cx="208150" cy="217908"/>
            <a:chOff x="0" y="-38100"/>
            <a:chExt cx="812800" cy="850900"/>
          </a:xfrm>
        </p:grpSpPr>
        <p:sp>
          <p:nvSpPr>
            <p:cNvPr id="481" name="Google Shape;48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C3C5"/>
            </a:solidFill>
            <a:ln>
              <a:noFill/>
            </a:ln>
          </p:spPr>
        </p:sp>
        <p:sp>
          <p:nvSpPr>
            <p:cNvPr id="482" name="Google Shape;482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31"/>
          <p:cNvGrpSpPr/>
          <p:nvPr/>
        </p:nvGrpSpPr>
        <p:grpSpPr>
          <a:xfrm>
            <a:off x="446030" y="928222"/>
            <a:ext cx="208151" cy="217908"/>
            <a:chOff x="0" y="-38100"/>
            <a:chExt cx="812800" cy="850900"/>
          </a:xfrm>
        </p:grpSpPr>
        <p:sp>
          <p:nvSpPr>
            <p:cNvPr id="484" name="Google Shape;484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5328"/>
            </a:solidFill>
            <a:ln>
              <a:noFill/>
            </a:ln>
          </p:spPr>
        </p:sp>
        <p:sp>
          <p:nvSpPr>
            <p:cNvPr id="485" name="Google Shape;485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31"/>
          <p:cNvGrpSpPr/>
          <p:nvPr/>
        </p:nvGrpSpPr>
        <p:grpSpPr>
          <a:xfrm>
            <a:off x="3167706" y="3380743"/>
            <a:ext cx="208151" cy="217908"/>
            <a:chOff x="0" y="-38100"/>
            <a:chExt cx="812800" cy="850900"/>
          </a:xfrm>
        </p:grpSpPr>
        <p:sp>
          <p:nvSpPr>
            <p:cNvPr id="487" name="Google Shape;48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5328"/>
            </a:solidFill>
            <a:ln>
              <a:noFill/>
            </a:ln>
          </p:spPr>
        </p:sp>
        <p:sp>
          <p:nvSpPr>
            <p:cNvPr id="488" name="Google Shape;488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31"/>
          <p:cNvGrpSpPr/>
          <p:nvPr/>
        </p:nvGrpSpPr>
        <p:grpSpPr>
          <a:xfrm>
            <a:off x="1784121" y="928222"/>
            <a:ext cx="208151" cy="217908"/>
            <a:chOff x="0" y="-38100"/>
            <a:chExt cx="812800" cy="850900"/>
          </a:xfrm>
        </p:grpSpPr>
        <p:sp>
          <p:nvSpPr>
            <p:cNvPr id="490" name="Google Shape;49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</p:sp>
        <p:sp>
          <p:nvSpPr>
            <p:cNvPr id="491" name="Google Shape;491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2" name="Google Shape;492;p31"/>
          <p:cNvGrpSpPr/>
          <p:nvPr/>
        </p:nvGrpSpPr>
        <p:grpSpPr>
          <a:xfrm>
            <a:off x="4505797" y="3380743"/>
            <a:ext cx="208150" cy="217908"/>
            <a:chOff x="0" y="-38100"/>
            <a:chExt cx="812800" cy="850900"/>
          </a:xfrm>
        </p:grpSpPr>
        <p:sp>
          <p:nvSpPr>
            <p:cNvPr id="493" name="Google Shape;493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FA0A3"/>
            </a:solidFill>
            <a:ln>
              <a:noFill/>
            </a:ln>
          </p:spPr>
        </p:sp>
        <p:sp>
          <p:nvSpPr>
            <p:cNvPr id="494" name="Google Shape;494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31"/>
          <p:cNvGrpSpPr/>
          <p:nvPr/>
        </p:nvGrpSpPr>
        <p:grpSpPr>
          <a:xfrm>
            <a:off x="2230150" y="928222"/>
            <a:ext cx="208151" cy="217908"/>
            <a:chOff x="0" y="-38100"/>
            <a:chExt cx="812800" cy="850900"/>
          </a:xfrm>
        </p:grpSpPr>
        <p:sp>
          <p:nvSpPr>
            <p:cNvPr id="496" name="Google Shape;496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28284"/>
            </a:solidFill>
            <a:ln>
              <a:noFill/>
            </a:ln>
          </p:spPr>
        </p:sp>
        <p:sp>
          <p:nvSpPr>
            <p:cNvPr id="497" name="Google Shape;497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31"/>
          <p:cNvGrpSpPr/>
          <p:nvPr/>
        </p:nvGrpSpPr>
        <p:grpSpPr>
          <a:xfrm>
            <a:off x="4951827" y="3380743"/>
            <a:ext cx="208150" cy="217908"/>
            <a:chOff x="0" y="-38100"/>
            <a:chExt cx="812800" cy="850900"/>
          </a:xfrm>
        </p:grpSpPr>
        <p:sp>
          <p:nvSpPr>
            <p:cNvPr id="499" name="Google Shape;499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828284"/>
            </a:solidFill>
            <a:ln>
              <a:noFill/>
            </a:ln>
          </p:spPr>
        </p:sp>
        <p:sp>
          <p:nvSpPr>
            <p:cNvPr id="500" name="Google Shape;500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31"/>
          <p:cNvSpPr txBox="1"/>
          <p:nvPr/>
        </p:nvSpPr>
        <p:spPr>
          <a:xfrm rot="5400000">
            <a:off x="1597051" y="2087045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C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2"/>
          <p:cNvPicPr preferRelativeResize="0"/>
          <p:nvPr/>
        </p:nvPicPr>
        <p:blipFill rotWithShape="1">
          <a:blip r:embed="rId3">
            <a:alphaModFix/>
          </a:blip>
          <a:srcRect b="0" l="635" r="634" t="21396"/>
          <a:stretch/>
        </p:blipFill>
        <p:spPr>
          <a:xfrm>
            <a:off x="514350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4">
            <a:alphaModFix/>
          </a:blip>
          <a:srcRect b="10192" l="0" r="0" t="10192"/>
          <a:stretch/>
        </p:blipFill>
        <p:spPr>
          <a:xfrm>
            <a:off x="332203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2"/>
          <p:cNvPicPr preferRelativeResize="0"/>
          <p:nvPr/>
        </p:nvPicPr>
        <p:blipFill rotWithShape="1">
          <a:blip r:embed="rId5">
            <a:alphaModFix/>
          </a:blip>
          <a:srcRect b="10117" l="0" r="0" t="10117"/>
          <a:stretch/>
        </p:blipFill>
        <p:spPr>
          <a:xfrm>
            <a:off x="612971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32"/>
          <p:cNvGrpSpPr/>
          <p:nvPr/>
        </p:nvGrpSpPr>
        <p:grpSpPr>
          <a:xfrm>
            <a:off x="514350" y="4051943"/>
            <a:ext cx="2499975" cy="608949"/>
            <a:chOff x="0" y="-28575"/>
            <a:chExt cx="6666600" cy="1623864"/>
          </a:xfrm>
        </p:grpSpPr>
        <p:sp>
          <p:nvSpPr>
            <p:cNvPr id="510" name="Google Shape;510;p32"/>
            <p:cNvSpPr txBox="1"/>
            <p:nvPr/>
          </p:nvSpPr>
          <p:spPr>
            <a:xfrm>
              <a:off x="0" y="610089"/>
              <a:ext cx="666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11" name="Google Shape;511;p32"/>
            <p:cNvSpPr txBox="1"/>
            <p:nvPr/>
          </p:nvSpPr>
          <p:spPr>
            <a:xfrm>
              <a:off x="0" y="-28575"/>
              <a:ext cx="66666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512" name="Google Shape;512;p32"/>
          <p:cNvGrpSpPr/>
          <p:nvPr/>
        </p:nvGrpSpPr>
        <p:grpSpPr>
          <a:xfrm>
            <a:off x="3322031" y="4051943"/>
            <a:ext cx="2499975" cy="608949"/>
            <a:chOff x="0" y="-28575"/>
            <a:chExt cx="6666600" cy="1623864"/>
          </a:xfrm>
        </p:grpSpPr>
        <p:sp>
          <p:nvSpPr>
            <p:cNvPr id="513" name="Google Shape;513;p32"/>
            <p:cNvSpPr txBox="1"/>
            <p:nvPr/>
          </p:nvSpPr>
          <p:spPr>
            <a:xfrm>
              <a:off x="0" y="610089"/>
              <a:ext cx="666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14" name="Google Shape;514;p32"/>
            <p:cNvSpPr txBox="1"/>
            <p:nvPr/>
          </p:nvSpPr>
          <p:spPr>
            <a:xfrm>
              <a:off x="0" y="-28575"/>
              <a:ext cx="66666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515" name="Google Shape;515;p32"/>
          <p:cNvGrpSpPr/>
          <p:nvPr/>
        </p:nvGrpSpPr>
        <p:grpSpPr>
          <a:xfrm>
            <a:off x="6131532" y="4051943"/>
            <a:ext cx="2499975" cy="608949"/>
            <a:chOff x="0" y="-28575"/>
            <a:chExt cx="6666600" cy="1623864"/>
          </a:xfrm>
        </p:grpSpPr>
        <p:sp>
          <p:nvSpPr>
            <p:cNvPr id="516" name="Google Shape;516;p32"/>
            <p:cNvSpPr txBox="1"/>
            <p:nvPr/>
          </p:nvSpPr>
          <p:spPr>
            <a:xfrm>
              <a:off x="0" y="610089"/>
              <a:ext cx="666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17" name="Google Shape;517;p32"/>
            <p:cNvSpPr txBox="1"/>
            <p:nvPr/>
          </p:nvSpPr>
          <p:spPr>
            <a:xfrm>
              <a:off x="0" y="-28575"/>
              <a:ext cx="66666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sp>
        <p:nvSpPr>
          <p:cNvPr id="518" name="Google Shape;518;p32"/>
          <p:cNvSpPr txBox="1"/>
          <p:nvPr/>
        </p:nvSpPr>
        <p:spPr>
          <a:xfrm>
            <a:off x="514350" y="3227438"/>
            <a:ext cx="811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Fun Facts About 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519" name="Google Shape;519;p32"/>
          <p:cNvGrpSpPr/>
          <p:nvPr/>
        </p:nvGrpSpPr>
        <p:grpSpPr>
          <a:xfrm rot="5400000">
            <a:off x="4631" y="792447"/>
            <a:ext cx="197589" cy="206850"/>
            <a:chOff x="0" y="-38100"/>
            <a:chExt cx="812800" cy="850900"/>
          </a:xfrm>
        </p:grpSpPr>
        <p:sp>
          <p:nvSpPr>
            <p:cNvPr id="520" name="Google Shape;520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5FFAC"/>
            </a:solidFill>
            <a:ln>
              <a:noFill/>
            </a:ln>
          </p:spPr>
        </p:sp>
        <p:sp>
          <p:nvSpPr>
            <p:cNvPr id="521" name="Google Shape;52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32"/>
          <p:cNvGrpSpPr/>
          <p:nvPr/>
        </p:nvGrpSpPr>
        <p:grpSpPr>
          <a:xfrm rot="5400000">
            <a:off x="8953368" y="792447"/>
            <a:ext cx="197589" cy="206850"/>
            <a:chOff x="0" y="-38100"/>
            <a:chExt cx="812800" cy="850900"/>
          </a:xfrm>
        </p:grpSpPr>
        <p:sp>
          <p:nvSpPr>
            <p:cNvPr id="523" name="Google Shape;523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5FFAC"/>
            </a:solidFill>
            <a:ln>
              <a:noFill/>
            </a:ln>
          </p:spPr>
        </p:sp>
        <p:sp>
          <p:nvSpPr>
            <p:cNvPr id="524" name="Google Shape;52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2"/>
          <p:cNvGrpSpPr/>
          <p:nvPr/>
        </p:nvGrpSpPr>
        <p:grpSpPr>
          <a:xfrm rot="5400000">
            <a:off x="4631" y="-4631"/>
            <a:ext cx="197589" cy="206850"/>
            <a:chOff x="0" y="-38100"/>
            <a:chExt cx="812800" cy="850900"/>
          </a:xfrm>
        </p:grpSpPr>
        <p:sp>
          <p:nvSpPr>
            <p:cNvPr id="526" name="Google Shape;526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1E626"/>
            </a:solidFill>
            <a:ln>
              <a:noFill/>
            </a:ln>
          </p:spPr>
        </p:sp>
        <p:sp>
          <p:nvSpPr>
            <p:cNvPr id="527" name="Google Shape;52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32"/>
          <p:cNvGrpSpPr/>
          <p:nvPr/>
        </p:nvGrpSpPr>
        <p:grpSpPr>
          <a:xfrm rot="5400000">
            <a:off x="8953368" y="-4631"/>
            <a:ext cx="197589" cy="206850"/>
            <a:chOff x="0" y="-38100"/>
            <a:chExt cx="812800" cy="850900"/>
          </a:xfrm>
        </p:grpSpPr>
        <p:sp>
          <p:nvSpPr>
            <p:cNvPr id="529" name="Google Shape;529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1E626"/>
            </a:solidFill>
            <a:ln>
              <a:noFill/>
            </a:ln>
          </p:spPr>
        </p:sp>
        <p:sp>
          <p:nvSpPr>
            <p:cNvPr id="530" name="Google Shape;53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32"/>
          <p:cNvGrpSpPr/>
          <p:nvPr/>
        </p:nvGrpSpPr>
        <p:grpSpPr>
          <a:xfrm rot="5400000">
            <a:off x="4631" y="1988065"/>
            <a:ext cx="197589" cy="206850"/>
            <a:chOff x="0" y="-38100"/>
            <a:chExt cx="812800" cy="850900"/>
          </a:xfrm>
        </p:grpSpPr>
        <p:sp>
          <p:nvSpPr>
            <p:cNvPr id="532" name="Google Shape;532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8BE1"/>
            </a:solidFill>
            <a:ln>
              <a:noFill/>
            </a:ln>
          </p:spPr>
        </p:sp>
        <p:sp>
          <p:nvSpPr>
            <p:cNvPr id="533" name="Google Shape;533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32"/>
          <p:cNvGrpSpPr/>
          <p:nvPr/>
        </p:nvGrpSpPr>
        <p:grpSpPr>
          <a:xfrm rot="5400000">
            <a:off x="8953368" y="1988065"/>
            <a:ext cx="197589" cy="206850"/>
            <a:chOff x="0" y="-38100"/>
            <a:chExt cx="812800" cy="850900"/>
          </a:xfrm>
        </p:grpSpPr>
        <p:sp>
          <p:nvSpPr>
            <p:cNvPr id="535" name="Google Shape;535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88BE1"/>
            </a:solidFill>
            <a:ln>
              <a:noFill/>
            </a:ln>
          </p:spPr>
        </p:sp>
        <p:sp>
          <p:nvSpPr>
            <p:cNvPr id="536" name="Google Shape;536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32"/>
          <p:cNvGrpSpPr/>
          <p:nvPr/>
        </p:nvGrpSpPr>
        <p:grpSpPr>
          <a:xfrm rot="5400000">
            <a:off x="4631" y="1190986"/>
            <a:ext cx="197589" cy="206850"/>
            <a:chOff x="0" y="-38100"/>
            <a:chExt cx="812800" cy="850900"/>
          </a:xfrm>
        </p:grpSpPr>
        <p:sp>
          <p:nvSpPr>
            <p:cNvPr id="538" name="Google Shape;538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DBFA"/>
            </a:solidFill>
            <a:ln>
              <a:noFill/>
            </a:ln>
          </p:spPr>
        </p:sp>
        <p:sp>
          <p:nvSpPr>
            <p:cNvPr id="539" name="Google Shape;539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32"/>
          <p:cNvGrpSpPr/>
          <p:nvPr/>
        </p:nvGrpSpPr>
        <p:grpSpPr>
          <a:xfrm rot="5400000">
            <a:off x="8953368" y="1190986"/>
            <a:ext cx="197589" cy="206850"/>
            <a:chOff x="0" y="-38100"/>
            <a:chExt cx="812800" cy="850900"/>
          </a:xfrm>
        </p:grpSpPr>
        <p:sp>
          <p:nvSpPr>
            <p:cNvPr id="541" name="Google Shape;541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DBFA"/>
            </a:solidFill>
            <a:ln>
              <a:noFill/>
            </a:ln>
          </p:spPr>
        </p:sp>
        <p:sp>
          <p:nvSpPr>
            <p:cNvPr id="542" name="Google Shape;542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32"/>
          <p:cNvGrpSpPr/>
          <p:nvPr/>
        </p:nvGrpSpPr>
        <p:grpSpPr>
          <a:xfrm rot="5400000">
            <a:off x="4631" y="393908"/>
            <a:ext cx="197588" cy="206850"/>
            <a:chOff x="0" y="-38100"/>
            <a:chExt cx="812800" cy="850900"/>
          </a:xfrm>
        </p:grpSpPr>
        <p:sp>
          <p:nvSpPr>
            <p:cNvPr id="544" name="Google Shape;544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A76"/>
            </a:solidFill>
            <a:ln>
              <a:noFill/>
            </a:ln>
          </p:spPr>
        </p:sp>
        <p:sp>
          <p:nvSpPr>
            <p:cNvPr id="545" name="Google Shape;545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6" name="Google Shape;546;p32"/>
          <p:cNvGrpSpPr/>
          <p:nvPr/>
        </p:nvGrpSpPr>
        <p:grpSpPr>
          <a:xfrm rot="5400000">
            <a:off x="8953368" y="393908"/>
            <a:ext cx="197588" cy="206850"/>
            <a:chOff x="0" y="-38100"/>
            <a:chExt cx="812800" cy="850900"/>
          </a:xfrm>
        </p:grpSpPr>
        <p:sp>
          <p:nvSpPr>
            <p:cNvPr id="547" name="Google Shape;547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CFA76"/>
            </a:solidFill>
            <a:ln>
              <a:noFill/>
            </a:ln>
          </p:spPr>
        </p:sp>
        <p:sp>
          <p:nvSpPr>
            <p:cNvPr id="548" name="Google Shape;548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32"/>
          <p:cNvGrpSpPr/>
          <p:nvPr/>
        </p:nvGrpSpPr>
        <p:grpSpPr>
          <a:xfrm rot="5400000">
            <a:off x="4631" y="2386604"/>
            <a:ext cx="197589" cy="206850"/>
            <a:chOff x="0" y="-38100"/>
            <a:chExt cx="812800" cy="850900"/>
          </a:xfrm>
        </p:grpSpPr>
        <p:sp>
          <p:nvSpPr>
            <p:cNvPr id="550" name="Google Shape;550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1F3"/>
            </a:solidFill>
            <a:ln>
              <a:noFill/>
            </a:ln>
          </p:spPr>
        </p:sp>
        <p:sp>
          <p:nvSpPr>
            <p:cNvPr id="551" name="Google Shape;551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32"/>
          <p:cNvGrpSpPr/>
          <p:nvPr/>
        </p:nvGrpSpPr>
        <p:grpSpPr>
          <a:xfrm rot="5400000">
            <a:off x="8953368" y="2386604"/>
            <a:ext cx="197589" cy="206850"/>
            <a:chOff x="0" y="-38100"/>
            <a:chExt cx="812800" cy="850900"/>
          </a:xfrm>
        </p:grpSpPr>
        <p:sp>
          <p:nvSpPr>
            <p:cNvPr id="553" name="Google Shape;553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1F3"/>
            </a:solidFill>
            <a:ln>
              <a:noFill/>
            </a:ln>
          </p:spPr>
        </p:sp>
        <p:sp>
          <p:nvSpPr>
            <p:cNvPr id="554" name="Google Shape;55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32"/>
          <p:cNvGrpSpPr/>
          <p:nvPr/>
        </p:nvGrpSpPr>
        <p:grpSpPr>
          <a:xfrm rot="5400000">
            <a:off x="4631" y="1589526"/>
            <a:ext cx="197589" cy="206850"/>
            <a:chOff x="0" y="-38100"/>
            <a:chExt cx="812800" cy="850900"/>
          </a:xfrm>
        </p:grpSpPr>
        <p:sp>
          <p:nvSpPr>
            <p:cNvPr id="556" name="Google Shape;556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A4E4"/>
            </a:solidFill>
            <a:ln>
              <a:noFill/>
            </a:ln>
          </p:spPr>
        </p:sp>
        <p:sp>
          <p:nvSpPr>
            <p:cNvPr id="557" name="Google Shape;55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32"/>
          <p:cNvGrpSpPr/>
          <p:nvPr/>
        </p:nvGrpSpPr>
        <p:grpSpPr>
          <a:xfrm rot="5400000">
            <a:off x="8953368" y="1589526"/>
            <a:ext cx="197589" cy="206850"/>
            <a:chOff x="0" y="-38100"/>
            <a:chExt cx="812800" cy="850900"/>
          </a:xfrm>
        </p:grpSpPr>
        <p:sp>
          <p:nvSpPr>
            <p:cNvPr id="559" name="Google Shape;559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9A4E4"/>
            </a:solidFill>
            <a:ln>
              <a:noFill/>
            </a:ln>
          </p:spPr>
        </p:sp>
        <p:sp>
          <p:nvSpPr>
            <p:cNvPr id="560" name="Google Shape;560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 rot="5400000">
            <a:off x="4631" y="2785143"/>
            <a:ext cx="197589" cy="206850"/>
            <a:chOff x="0" y="-38100"/>
            <a:chExt cx="812800" cy="850900"/>
          </a:xfrm>
        </p:grpSpPr>
        <p:sp>
          <p:nvSpPr>
            <p:cNvPr id="562" name="Google Shape;562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D40E0"/>
            </a:solidFill>
            <a:ln>
              <a:noFill/>
            </a:ln>
          </p:spPr>
        </p:sp>
        <p:sp>
          <p:nvSpPr>
            <p:cNvPr id="563" name="Google Shape;563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32"/>
          <p:cNvGrpSpPr/>
          <p:nvPr/>
        </p:nvGrpSpPr>
        <p:grpSpPr>
          <a:xfrm rot="5400000">
            <a:off x="8953368" y="2785143"/>
            <a:ext cx="197589" cy="206850"/>
            <a:chOff x="0" y="-38100"/>
            <a:chExt cx="812800" cy="850900"/>
          </a:xfrm>
        </p:grpSpPr>
        <p:sp>
          <p:nvSpPr>
            <p:cNvPr id="565" name="Google Shape;565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D40E0"/>
            </a:solidFill>
            <a:ln>
              <a:noFill/>
            </a:ln>
          </p:spPr>
        </p:sp>
        <p:sp>
          <p:nvSpPr>
            <p:cNvPr id="566" name="Google Shape;566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7" name="Google Shape;567;p32"/>
          <p:cNvSpPr txBox="1"/>
          <p:nvPr/>
        </p:nvSpPr>
        <p:spPr>
          <a:xfrm rot="5400000">
            <a:off x="7790740" y="821289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3"/>
          <p:cNvSpPr txBox="1"/>
          <p:nvPr/>
        </p:nvSpPr>
        <p:spPr>
          <a:xfrm>
            <a:off x="3420838" y="561124"/>
            <a:ext cx="245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My Skills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  <p:grpSp>
        <p:nvGrpSpPr>
          <p:cNvPr id="573" name="Google Shape;573;p33"/>
          <p:cNvGrpSpPr/>
          <p:nvPr/>
        </p:nvGrpSpPr>
        <p:grpSpPr>
          <a:xfrm>
            <a:off x="3422515" y="2195391"/>
            <a:ext cx="2448563" cy="696710"/>
            <a:chOff x="0" y="-28575"/>
            <a:chExt cx="6529500" cy="1857893"/>
          </a:xfrm>
        </p:grpSpPr>
        <p:sp>
          <p:nvSpPr>
            <p:cNvPr id="574" name="Google Shape;574;p33"/>
            <p:cNvSpPr txBox="1"/>
            <p:nvPr/>
          </p:nvSpPr>
          <p:spPr>
            <a:xfrm>
              <a:off x="0" y="844118"/>
              <a:ext cx="6529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75" name="Google Shape;575;p33"/>
            <p:cNvSpPr txBox="1"/>
            <p:nvPr/>
          </p:nvSpPr>
          <p:spPr>
            <a:xfrm>
              <a:off x="0" y="-28575"/>
              <a:ext cx="65295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576" name="Google Shape;576;p33"/>
          <p:cNvGrpSpPr/>
          <p:nvPr/>
        </p:nvGrpSpPr>
        <p:grpSpPr>
          <a:xfrm>
            <a:off x="6329003" y="2195391"/>
            <a:ext cx="2300625" cy="696710"/>
            <a:chOff x="0" y="-28575"/>
            <a:chExt cx="6135000" cy="1857893"/>
          </a:xfrm>
        </p:grpSpPr>
        <p:sp>
          <p:nvSpPr>
            <p:cNvPr id="577" name="Google Shape;577;p33"/>
            <p:cNvSpPr txBox="1"/>
            <p:nvPr/>
          </p:nvSpPr>
          <p:spPr>
            <a:xfrm>
              <a:off x="0" y="844118"/>
              <a:ext cx="61350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78" name="Google Shape;578;p33"/>
            <p:cNvSpPr txBox="1"/>
            <p:nvPr/>
          </p:nvSpPr>
          <p:spPr>
            <a:xfrm>
              <a:off x="0" y="-28575"/>
              <a:ext cx="6135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579" name="Google Shape;579;p33"/>
          <p:cNvGrpSpPr/>
          <p:nvPr/>
        </p:nvGrpSpPr>
        <p:grpSpPr>
          <a:xfrm>
            <a:off x="3420838" y="3787986"/>
            <a:ext cx="2450207" cy="696710"/>
            <a:chOff x="0" y="-28575"/>
            <a:chExt cx="6533885" cy="1857893"/>
          </a:xfrm>
        </p:grpSpPr>
        <p:sp>
          <p:nvSpPr>
            <p:cNvPr id="580" name="Google Shape;580;p33"/>
            <p:cNvSpPr txBox="1"/>
            <p:nvPr/>
          </p:nvSpPr>
          <p:spPr>
            <a:xfrm>
              <a:off x="7985" y="844118"/>
              <a:ext cx="65259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81" name="Google Shape;581;p33"/>
            <p:cNvSpPr txBox="1"/>
            <p:nvPr/>
          </p:nvSpPr>
          <p:spPr>
            <a:xfrm>
              <a:off x="0" y="-28575"/>
              <a:ext cx="65259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582" name="Google Shape;582;p33"/>
          <p:cNvGrpSpPr/>
          <p:nvPr/>
        </p:nvGrpSpPr>
        <p:grpSpPr>
          <a:xfrm>
            <a:off x="6327327" y="3787986"/>
            <a:ext cx="2302313" cy="696710"/>
            <a:chOff x="0" y="-28575"/>
            <a:chExt cx="6139503" cy="1857893"/>
          </a:xfrm>
        </p:grpSpPr>
        <p:sp>
          <p:nvSpPr>
            <p:cNvPr id="583" name="Google Shape;583;p33"/>
            <p:cNvSpPr txBox="1"/>
            <p:nvPr/>
          </p:nvSpPr>
          <p:spPr>
            <a:xfrm>
              <a:off x="7503" y="844118"/>
              <a:ext cx="61320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84" name="Google Shape;584;p33"/>
            <p:cNvSpPr txBox="1"/>
            <p:nvPr/>
          </p:nvSpPr>
          <p:spPr>
            <a:xfrm>
              <a:off x="0" y="-28575"/>
              <a:ext cx="61320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0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Add a main point</a:t>
              </a:r>
              <a:endParaRPr sz="7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pic>
        <p:nvPicPr>
          <p:cNvPr id="585" name="Google Shape;58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9828"/>
            <a:ext cx="2987362" cy="4483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6" name="Google Shape;586;p33"/>
          <p:cNvGrpSpPr/>
          <p:nvPr/>
        </p:nvGrpSpPr>
        <p:grpSpPr>
          <a:xfrm>
            <a:off x="797078" y="-15135"/>
            <a:ext cx="197589" cy="206850"/>
            <a:chOff x="0" y="-38100"/>
            <a:chExt cx="812800" cy="850900"/>
          </a:xfrm>
        </p:grpSpPr>
        <p:sp>
          <p:nvSpPr>
            <p:cNvPr id="587" name="Google Shape;58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AC8"/>
            </a:solidFill>
            <a:ln>
              <a:noFill/>
            </a:ln>
          </p:spPr>
        </p:sp>
        <p:sp>
          <p:nvSpPr>
            <p:cNvPr id="588" name="Google Shape;588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9" name="Google Shape;589;p33"/>
          <p:cNvGrpSpPr/>
          <p:nvPr/>
        </p:nvGrpSpPr>
        <p:grpSpPr>
          <a:xfrm>
            <a:off x="797078" y="4936650"/>
            <a:ext cx="197589" cy="206850"/>
            <a:chOff x="0" y="-38100"/>
            <a:chExt cx="812800" cy="850900"/>
          </a:xfrm>
        </p:grpSpPr>
        <p:sp>
          <p:nvSpPr>
            <p:cNvPr id="590" name="Google Shape;59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AC8"/>
            </a:solidFill>
            <a:ln>
              <a:noFill/>
            </a:ln>
          </p:spPr>
        </p:sp>
        <p:sp>
          <p:nvSpPr>
            <p:cNvPr id="591" name="Google Shape;591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592;p33"/>
          <p:cNvGrpSpPr/>
          <p:nvPr/>
        </p:nvGrpSpPr>
        <p:grpSpPr>
          <a:xfrm>
            <a:off x="2391235" y="-15135"/>
            <a:ext cx="197589" cy="206850"/>
            <a:chOff x="0" y="-38100"/>
            <a:chExt cx="812800" cy="850900"/>
          </a:xfrm>
        </p:grpSpPr>
        <p:sp>
          <p:nvSpPr>
            <p:cNvPr id="593" name="Google Shape;593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AC8"/>
            </a:solidFill>
            <a:ln>
              <a:noFill/>
            </a:ln>
          </p:spPr>
        </p:sp>
        <p:sp>
          <p:nvSpPr>
            <p:cNvPr id="594" name="Google Shape;594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>
            <a:off x="2391235" y="4936650"/>
            <a:ext cx="197589" cy="206850"/>
            <a:chOff x="0" y="-38100"/>
            <a:chExt cx="812800" cy="850900"/>
          </a:xfrm>
        </p:grpSpPr>
        <p:sp>
          <p:nvSpPr>
            <p:cNvPr id="596" name="Google Shape;596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AC8"/>
            </a:solidFill>
            <a:ln>
              <a:noFill/>
            </a:ln>
          </p:spPr>
        </p:sp>
        <p:sp>
          <p:nvSpPr>
            <p:cNvPr id="597" name="Google Shape;597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33"/>
          <p:cNvGrpSpPr/>
          <p:nvPr/>
        </p:nvGrpSpPr>
        <p:grpSpPr>
          <a:xfrm>
            <a:off x="0" y="-15135"/>
            <a:ext cx="197589" cy="206850"/>
            <a:chOff x="0" y="-38100"/>
            <a:chExt cx="812800" cy="850900"/>
          </a:xfrm>
        </p:grpSpPr>
        <p:sp>
          <p:nvSpPr>
            <p:cNvPr id="599" name="Google Shape;599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00" name="Google Shape;600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33"/>
          <p:cNvGrpSpPr/>
          <p:nvPr/>
        </p:nvGrpSpPr>
        <p:grpSpPr>
          <a:xfrm>
            <a:off x="0" y="4936650"/>
            <a:ext cx="197589" cy="206850"/>
            <a:chOff x="0" y="-38100"/>
            <a:chExt cx="812800" cy="850900"/>
          </a:xfrm>
        </p:grpSpPr>
        <p:sp>
          <p:nvSpPr>
            <p:cNvPr id="602" name="Google Shape;60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03" name="Google Shape;603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33"/>
          <p:cNvGrpSpPr/>
          <p:nvPr/>
        </p:nvGrpSpPr>
        <p:grpSpPr>
          <a:xfrm>
            <a:off x="1594156" y="-15135"/>
            <a:ext cx="197589" cy="206850"/>
            <a:chOff x="0" y="-38100"/>
            <a:chExt cx="812800" cy="850900"/>
          </a:xfrm>
        </p:grpSpPr>
        <p:sp>
          <p:nvSpPr>
            <p:cNvPr id="605" name="Google Shape;60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06" name="Google Shape;606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33"/>
          <p:cNvGrpSpPr/>
          <p:nvPr/>
        </p:nvGrpSpPr>
        <p:grpSpPr>
          <a:xfrm>
            <a:off x="1594156" y="4936650"/>
            <a:ext cx="197589" cy="206850"/>
            <a:chOff x="0" y="-38100"/>
            <a:chExt cx="812800" cy="850900"/>
          </a:xfrm>
        </p:grpSpPr>
        <p:sp>
          <p:nvSpPr>
            <p:cNvPr id="608" name="Google Shape;60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5B1C6"/>
            </a:solidFill>
            <a:ln>
              <a:noFill/>
            </a:ln>
          </p:spPr>
        </p:sp>
        <p:sp>
          <p:nvSpPr>
            <p:cNvPr id="609" name="Google Shape;609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0" name="Google Shape;610;p33"/>
          <p:cNvGrpSpPr/>
          <p:nvPr/>
        </p:nvGrpSpPr>
        <p:grpSpPr>
          <a:xfrm>
            <a:off x="1195617" y="-15135"/>
            <a:ext cx="197589" cy="206850"/>
            <a:chOff x="0" y="-38100"/>
            <a:chExt cx="812800" cy="850900"/>
          </a:xfrm>
        </p:grpSpPr>
        <p:sp>
          <p:nvSpPr>
            <p:cNvPr id="611" name="Google Shape;611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874D"/>
            </a:solidFill>
            <a:ln>
              <a:noFill/>
            </a:ln>
          </p:spPr>
        </p:sp>
        <p:sp>
          <p:nvSpPr>
            <p:cNvPr id="612" name="Google Shape;612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3" name="Google Shape;613;p33"/>
          <p:cNvGrpSpPr/>
          <p:nvPr/>
        </p:nvGrpSpPr>
        <p:grpSpPr>
          <a:xfrm>
            <a:off x="1195617" y="4936650"/>
            <a:ext cx="197589" cy="206850"/>
            <a:chOff x="0" y="-38100"/>
            <a:chExt cx="812800" cy="850900"/>
          </a:xfrm>
        </p:grpSpPr>
        <p:sp>
          <p:nvSpPr>
            <p:cNvPr id="614" name="Google Shape;614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874D"/>
            </a:solidFill>
            <a:ln>
              <a:noFill/>
            </a:ln>
          </p:spPr>
        </p:sp>
        <p:sp>
          <p:nvSpPr>
            <p:cNvPr id="615" name="Google Shape;615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6" name="Google Shape;616;p33"/>
          <p:cNvGrpSpPr/>
          <p:nvPr/>
        </p:nvGrpSpPr>
        <p:grpSpPr>
          <a:xfrm>
            <a:off x="2789774" y="-15135"/>
            <a:ext cx="197589" cy="206850"/>
            <a:chOff x="0" y="-38100"/>
            <a:chExt cx="812800" cy="850900"/>
          </a:xfrm>
        </p:grpSpPr>
        <p:sp>
          <p:nvSpPr>
            <p:cNvPr id="617" name="Google Shape;617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874D"/>
            </a:solidFill>
            <a:ln>
              <a:noFill/>
            </a:ln>
          </p:spPr>
        </p:sp>
        <p:sp>
          <p:nvSpPr>
            <p:cNvPr id="618" name="Google Shape;618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33"/>
          <p:cNvGrpSpPr/>
          <p:nvPr/>
        </p:nvGrpSpPr>
        <p:grpSpPr>
          <a:xfrm>
            <a:off x="2789774" y="4936650"/>
            <a:ext cx="197589" cy="206850"/>
            <a:chOff x="0" y="-38100"/>
            <a:chExt cx="812800" cy="850900"/>
          </a:xfrm>
        </p:grpSpPr>
        <p:sp>
          <p:nvSpPr>
            <p:cNvPr id="620" name="Google Shape;620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874D"/>
            </a:solidFill>
            <a:ln>
              <a:noFill/>
            </a:ln>
          </p:spPr>
        </p:sp>
        <p:sp>
          <p:nvSpPr>
            <p:cNvPr id="621" name="Google Shape;621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33"/>
          <p:cNvGrpSpPr/>
          <p:nvPr/>
        </p:nvGrpSpPr>
        <p:grpSpPr>
          <a:xfrm>
            <a:off x="398539" y="-15135"/>
            <a:ext cx="197588" cy="206850"/>
            <a:chOff x="0" y="-38100"/>
            <a:chExt cx="812800" cy="850900"/>
          </a:xfrm>
        </p:grpSpPr>
        <p:sp>
          <p:nvSpPr>
            <p:cNvPr id="623" name="Google Shape;623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624" name="Google Shape;624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33"/>
          <p:cNvGrpSpPr/>
          <p:nvPr/>
        </p:nvGrpSpPr>
        <p:grpSpPr>
          <a:xfrm>
            <a:off x="398539" y="4936650"/>
            <a:ext cx="197588" cy="206850"/>
            <a:chOff x="0" y="-38100"/>
            <a:chExt cx="812800" cy="850900"/>
          </a:xfrm>
        </p:grpSpPr>
        <p:sp>
          <p:nvSpPr>
            <p:cNvPr id="626" name="Google Shape;626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627" name="Google Shape;627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33"/>
          <p:cNvGrpSpPr/>
          <p:nvPr/>
        </p:nvGrpSpPr>
        <p:grpSpPr>
          <a:xfrm>
            <a:off x="1992696" y="-15135"/>
            <a:ext cx="197589" cy="206850"/>
            <a:chOff x="0" y="-38100"/>
            <a:chExt cx="812800" cy="850900"/>
          </a:xfrm>
        </p:grpSpPr>
        <p:sp>
          <p:nvSpPr>
            <p:cNvPr id="629" name="Google Shape;629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630" name="Google Shape;630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33"/>
          <p:cNvGrpSpPr/>
          <p:nvPr/>
        </p:nvGrpSpPr>
        <p:grpSpPr>
          <a:xfrm>
            <a:off x="1992696" y="4936650"/>
            <a:ext cx="197589" cy="206850"/>
            <a:chOff x="0" y="-38100"/>
            <a:chExt cx="812800" cy="850900"/>
          </a:xfrm>
        </p:grpSpPr>
        <p:sp>
          <p:nvSpPr>
            <p:cNvPr id="632" name="Google Shape;632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4C9D9"/>
            </a:solidFill>
            <a:ln>
              <a:noFill/>
            </a:ln>
          </p:spPr>
        </p:sp>
        <p:sp>
          <p:nvSpPr>
            <p:cNvPr id="633" name="Google Shape;633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p33"/>
          <p:cNvSpPr txBox="1"/>
          <p:nvPr/>
        </p:nvSpPr>
        <p:spPr>
          <a:xfrm rot="5400000">
            <a:off x="2179883" y="1038840"/>
            <a:ext cx="13704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 SURNAME</a:t>
            </a:r>
            <a:endParaRPr sz="700">
              <a:latin typeface="Nunito Light"/>
              <a:ea typeface="Nunito Light"/>
              <a:cs typeface="Nunito Light"/>
              <a:sym typeface="Nuni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