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Lato"/>
      <p:regular r:id="rId32"/>
      <p:bold r:id="rId33"/>
      <p:italic r:id="rId34"/>
      <p:boldItalic r:id="rId35"/>
    </p:embeddedFont>
    <p:embeddedFont>
      <p:font typeface="Graduate"/>
      <p:regular r:id="rId36"/>
    </p:embeddedFont>
    <p:embeddedFont>
      <p:font typeface="Sanchez"/>
      <p:regular r:id="rId37"/>
      <p: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37" Type="http://schemas.openxmlformats.org/officeDocument/2006/relationships/font" Target="fonts/Sanchez-regular.fntdata"/><Relationship Id="rId14" Type="http://schemas.openxmlformats.org/officeDocument/2006/relationships/slide" Target="slides/slide8.xml"/><Relationship Id="rId36" Type="http://schemas.openxmlformats.org/officeDocument/2006/relationships/font" Target="fonts/Graduate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Sanchez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d7a010eb6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7d7a010eb6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7d7a010eb6_2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7d7a010eb6_2_2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7d7a010eb6_2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17d7a010eb6_2_3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7d7a010eb6_2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17d7a010eb6_2_4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7d7a010eb6_2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17d7a010eb6_2_4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7d7a010eb6_2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17d7a010eb6_2_5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7d7a010eb6_2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g17d7a010eb6_2_5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7d7a010eb6_2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17d7a010eb6_2_5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7d7a010eb6_2_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17d7a010eb6_2_5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7d7a010eb6_2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17d7a010eb6_2_5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7d7a010eb6_2_6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g17d7a010eb6_2_6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7d7a010eb6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7d7a010eb6_2_1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7d7a010eb6_2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g17d7a010eb6_2_6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7d7a010eb6_2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17d7a010eb6_2_6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7d7a010eb6_2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g17d7a010eb6_2_6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7d7a010eb6_2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g17d7a010eb6_2_6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7d7a010eb6_2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g17d7a010eb6_2_6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7d7a010eb6_2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g17d7a010eb6_2_7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7d7a010eb6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7d7a010eb6_2_1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7d7a010eb6_2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7d7a010eb6_2_1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7d7a010eb6_2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7d7a010eb6_2_1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7d7a010eb6_2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17d7a010eb6_2_2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7d7a010eb6_2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7d7a010eb6_2_2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7d7a010eb6_2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17d7a010eb6_2_2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7d7a010eb6_2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17d7a010eb6_2_2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3.jpg"/><Relationship Id="rId11" Type="http://schemas.openxmlformats.org/officeDocument/2006/relationships/image" Target="../media/image37.png"/><Relationship Id="rId10" Type="http://schemas.openxmlformats.org/officeDocument/2006/relationships/image" Target="../media/image44.jpg"/><Relationship Id="rId12" Type="http://schemas.openxmlformats.org/officeDocument/2006/relationships/image" Target="../media/image39.png"/><Relationship Id="rId9" Type="http://schemas.openxmlformats.org/officeDocument/2006/relationships/image" Target="../media/image24.jpg"/><Relationship Id="rId5" Type="http://schemas.openxmlformats.org/officeDocument/2006/relationships/image" Target="../media/image27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8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6.png"/><Relationship Id="rId5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40.png"/><Relationship Id="rId5" Type="http://schemas.openxmlformats.org/officeDocument/2006/relationships/image" Target="../media/image5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48.jpg"/><Relationship Id="rId5" Type="http://schemas.openxmlformats.org/officeDocument/2006/relationships/image" Target="../media/image49.jpg"/><Relationship Id="rId6" Type="http://schemas.openxmlformats.org/officeDocument/2006/relationships/image" Target="../media/image42.jpg"/><Relationship Id="rId7" Type="http://schemas.openxmlformats.org/officeDocument/2006/relationships/image" Target="../media/image46.jpg"/><Relationship Id="rId8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59.jpg"/><Relationship Id="rId5" Type="http://schemas.openxmlformats.org/officeDocument/2006/relationships/image" Target="../media/image61.jpg"/><Relationship Id="rId6" Type="http://schemas.openxmlformats.org/officeDocument/2006/relationships/image" Target="../media/image51.jpg"/><Relationship Id="rId7" Type="http://schemas.openxmlformats.org/officeDocument/2006/relationships/image" Target="../media/image6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22" Type="http://schemas.openxmlformats.org/officeDocument/2006/relationships/image" Target="../media/image15.png"/><Relationship Id="rId21" Type="http://schemas.openxmlformats.org/officeDocument/2006/relationships/image" Target="../media/image16.png"/><Relationship Id="rId24" Type="http://schemas.openxmlformats.org/officeDocument/2006/relationships/image" Target="../media/image45.png"/><Relationship Id="rId23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26" Type="http://schemas.openxmlformats.org/officeDocument/2006/relationships/image" Target="../media/image60.png"/><Relationship Id="rId25" Type="http://schemas.openxmlformats.org/officeDocument/2006/relationships/image" Target="../media/image47.png"/><Relationship Id="rId5" Type="http://schemas.openxmlformats.org/officeDocument/2006/relationships/image" Target="../media/image20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43.png"/><Relationship Id="rId13" Type="http://schemas.openxmlformats.org/officeDocument/2006/relationships/image" Target="../media/image41.png"/><Relationship Id="rId12" Type="http://schemas.openxmlformats.org/officeDocument/2006/relationships/image" Target="../media/image37.png"/><Relationship Id="rId15" Type="http://schemas.openxmlformats.org/officeDocument/2006/relationships/image" Target="../media/image33.png"/><Relationship Id="rId14" Type="http://schemas.openxmlformats.org/officeDocument/2006/relationships/image" Target="../media/image39.png"/><Relationship Id="rId17" Type="http://schemas.openxmlformats.org/officeDocument/2006/relationships/image" Target="../media/image57.png"/><Relationship Id="rId16" Type="http://schemas.openxmlformats.org/officeDocument/2006/relationships/image" Target="../media/image40.png"/><Relationship Id="rId19" Type="http://schemas.openxmlformats.org/officeDocument/2006/relationships/image" Target="../media/image25.png"/><Relationship Id="rId18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7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8.jp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5.jp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2.jpg"/><Relationship Id="rId5" Type="http://schemas.openxmlformats.org/officeDocument/2006/relationships/image" Target="../media/image21.jpg"/><Relationship Id="rId6" Type="http://schemas.openxmlformats.org/officeDocument/2006/relationships/image" Target="../media/image26.jpg"/><Relationship Id="rId7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4.png"/><Relationship Id="rId5" Type="http://schemas.openxmlformats.org/officeDocument/2006/relationships/image" Target="../media/image43.png"/><Relationship Id="rId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-600392" y="-573007"/>
            <a:ext cx="10344784" cy="6289514"/>
            <a:chOff x="0" y="0"/>
            <a:chExt cx="27586090" cy="16772037"/>
          </a:xfrm>
        </p:grpSpPr>
        <p:pic>
          <p:nvPicPr>
            <p:cNvPr id="131" name="Google Shape;13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94748">
              <a:off x="23119940" y="935040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2544544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9571381">
              <a:off x="5740621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94748">
              <a:off x="3848703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6277934">
              <a:off x="6853004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744555">
              <a:off x="13442350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6493611">
              <a:off x="10547548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9571381">
              <a:off x="12134380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94748">
              <a:off x="8670829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6277934">
              <a:off x="14698133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9571381">
              <a:off x="18195060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94748">
              <a:off x="16323669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6277934">
              <a:off x="19744458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9571381">
              <a:off x="21708843" y="57606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8383" y="75625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4171381">
              <a:off x="468383" y="394692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94748">
              <a:off x="468383" y="212913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9922065">
              <a:off x="468383" y="5307741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8383" y="73677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4171381">
              <a:off x="468383" y="1055840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94748">
              <a:off x="468383" y="8740615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9922065">
              <a:off x="468383" y="11919221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24274523" y="11836541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6628618">
              <a:off x="24274523" y="8645872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305251">
              <a:off x="24274523" y="10463662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877934">
              <a:off x="24274523" y="7285056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24274523" y="5225061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6628618">
              <a:off x="24274523" y="2034392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5305251">
              <a:off x="24274523" y="3852182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877934">
              <a:off x="24274523" y="673576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0705251">
              <a:off x="2097195" y="13045262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22672591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228618">
              <a:off x="19476514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0705251">
              <a:off x="21368433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4522065">
              <a:off x="18364131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9055444">
              <a:off x="11774786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4306388">
              <a:off x="14669588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228618">
              <a:off x="13082756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0705251">
              <a:off x="16546307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4522065">
              <a:off x="10519003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228618">
              <a:off x="7022075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0705251">
              <a:off x="8893467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4522065">
              <a:off x="5472677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228618">
              <a:off x="3508293" y="13404237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547417">
              <a:off x="468383" y="13516474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427207">
              <a:off x="24101152" y="13476971"/>
              <a:ext cx="3036546" cy="25672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7" name="Google Shape;17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6867" y="1784086"/>
            <a:ext cx="7097444" cy="141948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2781700" y="1863674"/>
            <a:ext cx="3580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600" u="none" cap="none" strike="noStrike">
                <a:solidFill>
                  <a:srgbClr val="FFFFFF"/>
                </a:solidFill>
                <a:latin typeface="Graduate"/>
                <a:ea typeface="Graduate"/>
                <a:cs typeface="Graduate"/>
                <a:sym typeface="Graduate"/>
              </a:rPr>
              <a:t>OLD SCHOOL</a:t>
            </a:r>
            <a:endParaRPr sz="700"/>
          </a:p>
        </p:txBody>
      </p:sp>
      <p:sp>
        <p:nvSpPr>
          <p:cNvPr id="179" name="Google Shape;179;p25"/>
          <p:cNvSpPr txBox="1"/>
          <p:nvPr/>
        </p:nvSpPr>
        <p:spPr>
          <a:xfrm>
            <a:off x="3436098" y="2650067"/>
            <a:ext cx="2185392" cy="476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PORTFOLIO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4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4316" y="-1488"/>
            <a:ext cx="9155904" cy="514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4"/>
          <p:cNvPicPr preferRelativeResize="0"/>
          <p:nvPr/>
        </p:nvPicPr>
        <p:blipFill rotWithShape="1">
          <a:blip r:embed="rId4">
            <a:alphaModFix/>
          </a:blip>
          <a:srcRect b="5789" l="0" r="0" t="6984"/>
          <a:stretch/>
        </p:blipFill>
        <p:spPr>
          <a:xfrm>
            <a:off x="6534874" y="3588423"/>
            <a:ext cx="406916" cy="53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/>
          <p:cNvPicPr preferRelativeResize="0"/>
          <p:nvPr/>
        </p:nvPicPr>
        <p:blipFill rotWithShape="1">
          <a:blip r:embed="rId5">
            <a:alphaModFix/>
          </a:blip>
          <a:srcRect b="0" l="24674" r="19896" t="0"/>
          <a:stretch/>
        </p:blipFill>
        <p:spPr>
          <a:xfrm>
            <a:off x="877716" y="3588423"/>
            <a:ext cx="441273" cy="53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4"/>
          <p:cNvPicPr preferRelativeResize="0"/>
          <p:nvPr/>
        </p:nvPicPr>
        <p:blipFill rotWithShape="1">
          <a:blip r:embed="rId6">
            <a:alphaModFix/>
          </a:blip>
          <a:srcRect b="0" l="27041" r="24120" t="0"/>
          <a:stretch/>
        </p:blipFill>
        <p:spPr>
          <a:xfrm>
            <a:off x="2841579" y="3588423"/>
            <a:ext cx="389295" cy="53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4"/>
          <p:cNvPicPr preferRelativeResize="0"/>
          <p:nvPr/>
        </p:nvPicPr>
        <p:blipFill rotWithShape="1">
          <a:blip r:embed="rId7">
            <a:alphaModFix/>
          </a:blip>
          <a:srcRect b="0" l="22640" r="24119" t="0"/>
          <a:stretch/>
        </p:blipFill>
        <p:spPr>
          <a:xfrm>
            <a:off x="4590159" y="3588423"/>
            <a:ext cx="424373" cy="53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4"/>
          <p:cNvPicPr preferRelativeResize="0"/>
          <p:nvPr/>
        </p:nvPicPr>
        <p:blipFill rotWithShape="1">
          <a:blip r:embed="rId8">
            <a:alphaModFix/>
          </a:blip>
          <a:srcRect b="9689" l="0" r="0" t="7065"/>
          <a:stretch/>
        </p:blipFill>
        <p:spPr>
          <a:xfrm>
            <a:off x="1612611" y="2791597"/>
            <a:ext cx="426908" cy="53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/>
          <p:cNvPicPr preferRelativeResize="0"/>
          <p:nvPr/>
        </p:nvPicPr>
        <p:blipFill rotWithShape="1">
          <a:blip r:embed="rId9">
            <a:alphaModFix/>
          </a:blip>
          <a:srcRect b="0" l="31890" r="28050" t="21422"/>
          <a:stretch/>
        </p:blipFill>
        <p:spPr>
          <a:xfrm>
            <a:off x="3725846" y="1952149"/>
            <a:ext cx="406361" cy="53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4"/>
          <p:cNvPicPr preferRelativeResize="0"/>
          <p:nvPr/>
        </p:nvPicPr>
        <p:blipFill rotWithShape="1">
          <a:blip r:embed="rId10">
            <a:alphaModFix/>
          </a:blip>
          <a:srcRect b="21992" l="33313" r="27954" t="1669"/>
          <a:stretch/>
        </p:blipFill>
        <p:spPr>
          <a:xfrm>
            <a:off x="5324595" y="2793683"/>
            <a:ext cx="404096" cy="530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4"/>
          <p:cNvSpPr/>
          <p:nvPr/>
        </p:nvSpPr>
        <p:spPr>
          <a:xfrm>
            <a:off x="1318989" y="3588423"/>
            <a:ext cx="1243118" cy="531402"/>
          </a:xfrm>
          <a:custGeom>
            <a:rect b="b" l="l" r="r" t="t"/>
            <a:pathLst>
              <a:path extrusionOk="0" h="199550" w="466811">
                <a:moveTo>
                  <a:pt x="0" y="0"/>
                </a:moveTo>
                <a:lnTo>
                  <a:pt x="466811" y="0"/>
                </a:lnTo>
                <a:lnTo>
                  <a:pt x="466811" y="199550"/>
                </a:lnTo>
                <a:lnTo>
                  <a:pt x="0" y="19955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34"/>
          <p:cNvSpPr txBox="1"/>
          <p:nvPr/>
        </p:nvSpPr>
        <p:spPr>
          <a:xfrm>
            <a:off x="1319000" y="3591051"/>
            <a:ext cx="12432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700"/>
          </a:p>
        </p:txBody>
      </p:sp>
      <p:grpSp>
        <p:nvGrpSpPr>
          <p:cNvPr id="345" name="Google Shape;345;p34"/>
          <p:cNvGrpSpPr/>
          <p:nvPr/>
        </p:nvGrpSpPr>
        <p:grpSpPr>
          <a:xfrm>
            <a:off x="3230874" y="3588423"/>
            <a:ext cx="1243598" cy="531406"/>
            <a:chOff x="0" y="0"/>
            <a:chExt cx="466987" cy="199550"/>
          </a:xfrm>
        </p:grpSpPr>
        <p:sp>
          <p:nvSpPr>
            <p:cNvPr id="346" name="Google Shape;346;p34"/>
            <p:cNvSpPr/>
            <p:nvPr/>
          </p:nvSpPr>
          <p:spPr>
            <a:xfrm>
              <a:off x="0" y="0"/>
              <a:ext cx="466811" cy="199550"/>
            </a:xfrm>
            <a:custGeom>
              <a:rect b="b" l="l" r="r" t="t"/>
              <a:pathLst>
                <a:path extrusionOk="0" h="199550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99550"/>
                  </a:lnTo>
                  <a:lnTo>
                    <a:pt x="0" y="199550"/>
                  </a:ln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7" name="Google Shape;347;p34"/>
            <p:cNvSpPr txBox="1"/>
            <p:nvPr/>
          </p:nvSpPr>
          <p:spPr>
            <a:xfrm>
              <a:off x="19987" y="1110"/>
              <a:ext cx="447000" cy="1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7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Job Title</a:t>
              </a:r>
              <a:endParaRPr sz="700"/>
            </a:p>
          </p:txBody>
        </p:sp>
      </p:grpSp>
      <p:sp>
        <p:nvSpPr>
          <p:cNvPr id="348" name="Google Shape;348;p34"/>
          <p:cNvSpPr/>
          <p:nvPr/>
        </p:nvSpPr>
        <p:spPr>
          <a:xfrm>
            <a:off x="5014532" y="3588423"/>
            <a:ext cx="1243118" cy="531402"/>
          </a:xfrm>
          <a:custGeom>
            <a:rect b="b" l="l" r="r" t="t"/>
            <a:pathLst>
              <a:path extrusionOk="0" h="199550" w="466811">
                <a:moveTo>
                  <a:pt x="0" y="0"/>
                </a:moveTo>
                <a:lnTo>
                  <a:pt x="466811" y="0"/>
                </a:lnTo>
                <a:lnTo>
                  <a:pt x="466811" y="199550"/>
                </a:lnTo>
                <a:lnTo>
                  <a:pt x="0" y="19955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34"/>
          <p:cNvSpPr txBox="1"/>
          <p:nvPr/>
        </p:nvSpPr>
        <p:spPr>
          <a:xfrm>
            <a:off x="5062075" y="3581400"/>
            <a:ext cx="1150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700"/>
          </a:p>
        </p:txBody>
      </p:sp>
      <p:sp>
        <p:nvSpPr>
          <p:cNvPr id="350" name="Google Shape;350;p34"/>
          <p:cNvSpPr/>
          <p:nvPr/>
        </p:nvSpPr>
        <p:spPr>
          <a:xfrm>
            <a:off x="6941790" y="3588423"/>
            <a:ext cx="1243129" cy="531406"/>
          </a:xfrm>
          <a:custGeom>
            <a:rect b="b" l="l" r="r" t="t"/>
            <a:pathLst>
              <a:path extrusionOk="0" h="199550" w="466811">
                <a:moveTo>
                  <a:pt x="0" y="0"/>
                </a:moveTo>
                <a:lnTo>
                  <a:pt x="466811" y="0"/>
                </a:lnTo>
                <a:lnTo>
                  <a:pt x="466811" y="199550"/>
                </a:lnTo>
                <a:lnTo>
                  <a:pt x="0" y="19955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4"/>
          <p:cNvSpPr txBox="1"/>
          <p:nvPr/>
        </p:nvSpPr>
        <p:spPr>
          <a:xfrm>
            <a:off x="6971800" y="3588750"/>
            <a:ext cx="1243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700"/>
          </a:p>
        </p:txBody>
      </p:sp>
      <p:cxnSp>
        <p:nvCxnSpPr>
          <p:cNvPr id="352" name="Google Shape;352;p34"/>
          <p:cNvCxnSpPr/>
          <p:nvPr/>
        </p:nvCxnSpPr>
        <p:spPr>
          <a:xfrm rot="10800000">
            <a:off x="2652800" y="2590637"/>
            <a:ext cx="3702218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34"/>
          <p:cNvCxnSpPr/>
          <p:nvPr/>
        </p:nvCxnSpPr>
        <p:spPr>
          <a:xfrm rot="-5399924">
            <a:off x="4527502" y="2509675"/>
            <a:ext cx="1524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34"/>
          <p:cNvCxnSpPr/>
          <p:nvPr/>
        </p:nvCxnSpPr>
        <p:spPr>
          <a:xfrm rot="10800000">
            <a:off x="2049044" y="3415719"/>
            <a:ext cx="1369663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34"/>
          <p:cNvCxnSpPr/>
          <p:nvPr/>
        </p:nvCxnSpPr>
        <p:spPr>
          <a:xfrm rot="-5400000">
            <a:off x="2602458" y="3361856"/>
            <a:ext cx="117251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34"/>
          <p:cNvCxnSpPr/>
          <p:nvPr/>
        </p:nvCxnSpPr>
        <p:spPr>
          <a:xfrm rot="-5400000">
            <a:off x="3324657" y="3501312"/>
            <a:ext cx="1968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7" name="Google Shape;357;p34"/>
          <p:cNvCxnSpPr/>
          <p:nvPr/>
        </p:nvCxnSpPr>
        <p:spPr>
          <a:xfrm rot="-5400000">
            <a:off x="1962882" y="3501297"/>
            <a:ext cx="1932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8" name="Google Shape;358;p34"/>
          <p:cNvCxnSpPr/>
          <p:nvPr/>
        </p:nvCxnSpPr>
        <p:spPr>
          <a:xfrm rot="10800000">
            <a:off x="5738216" y="3414061"/>
            <a:ext cx="1369663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34"/>
          <p:cNvCxnSpPr/>
          <p:nvPr/>
        </p:nvCxnSpPr>
        <p:spPr>
          <a:xfrm rot="-5400000">
            <a:off x="6292459" y="3361027"/>
            <a:ext cx="115593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0" name="Google Shape;360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1700267">
            <a:off x="6742891" y="1880023"/>
            <a:ext cx="1224945" cy="8752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34"/>
          <p:cNvCxnSpPr/>
          <p:nvPr/>
        </p:nvCxnSpPr>
        <p:spPr>
          <a:xfrm rot="-5400000">
            <a:off x="2559833" y="2683162"/>
            <a:ext cx="2025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34"/>
          <p:cNvCxnSpPr/>
          <p:nvPr/>
        </p:nvCxnSpPr>
        <p:spPr>
          <a:xfrm rot="-5400000">
            <a:off x="5634666" y="3496035"/>
            <a:ext cx="1968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34"/>
          <p:cNvCxnSpPr/>
          <p:nvPr/>
        </p:nvCxnSpPr>
        <p:spPr>
          <a:xfrm rot="-5400000">
            <a:off x="7022723" y="3496037"/>
            <a:ext cx="1968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34"/>
          <p:cNvCxnSpPr/>
          <p:nvPr/>
        </p:nvCxnSpPr>
        <p:spPr>
          <a:xfrm rot="-5400000">
            <a:off x="6236255" y="2704629"/>
            <a:ext cx="2280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5" name="Google Shape;365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8105" y="2185557"/>
            <a:ext cx="1190043" cy="12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4"/>
          <p:cNvSpPr txBox="1"/>
          <p:nvPr/>
        </p:nvSpPr>
        <p:spPr>
          <a:xfrm>
            <a:off x="514350" y="609600"/>
            <a:ext cx="81153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Add a Chart Page</a:t>
            </a:r>
            <a:endParaRPr sz="700"/>
          </a:p>
        </p:txBody>
      </p:sp>
      <p:sp>
        <p:nvSpPr>
          <p:cNvPr id="367" name="Google Shape;367;p34"/>
          <p:cNvSpPr/>
          <p:nvPr/>
        </p:nvSpPr>
        <p:spPr>
          <a:xfrm>
            <a:off x="4132206" y="1952149"/>
            <a:ext cx="1243118" cy="531402"/>
          </a:xfrm>
          <a:custGeom>
            <a:rect b="b" l="l" r="r" t="t"/>
            <a:pathLst>
              <a:path extrusionOk="0" h="199550" w="466811">
                <a:moveTo>
                  <a:pt x="0" y="0"/>
                </a:moveTo>
                <a:lnTo>
                  <a:pt x="466811" y="0"/>
                </a:lnTo>
                <a:lnTo>
                  <a:pt x="466811" y="199550"/>
                </a:lnTo>
                <a:lnTo>
                  <a:pt x="0" y="19955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34"/>
          <p:cNvSpPr txBox="1"/>
          <p:nvPr/>
        </p:nvSpPr>
        <p:spPr>
          <a:xfrm>
            <a:off x="4132200" y="1976850"/>
            <a:ext cx="11901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700"/>
          </a:p>
        </p:txBody>
      </p:sp>
      <p:sp>
        <p:nvSpPr>
          <p:cNvPr id="369" name="Google Shape;369;p34"/>
          <p:cNvSpPr/>
          <p:nvPr/>
        </p:nvSpPr>
        <p:spPr>
          <a:xfrm>
            <a:off x="5728691" y="2793255"/>
            <a:ext cx="1243118" cy="531402"/>
          </a:xfrm>
          <a:custGeom>
            <a:rect b="b" l="l" r="r" t="t"/>
            <a:pathLst>
              <a:path extrusionOk="0" h="199550" w="466811">
                <a:moveTo>
                  <a:pt x="0" y="0"/>
                </a:moveTo>
                <a:lnTo>
                  <a:pt x="466811" y="0"/>
                </a:lnTo>
                <a:lnTo>
                  <a:pt x="466811" y="199550"/>
                </a:lnTo>
                <a:lnTo>
                  <a:pt x="0" y="19955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34"/>
          <p:cNvSpPr txBox="1"/>
          <p:nvPr/>
        </p:nvSpPr>
        <p:spPr>
          <a:xfrm>
            <a:off x="5728700" y="2820975"/>
            <a:ext cx="1243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700"/>
          </a:p>
        </p:txBody>
      </p:sp>
      <p:sp>
        <p:nvSpPr>
          <p:cNvPr id="371" name="Google Shape;371;p34"/>
          <p:cNvSpPr/>
          <p:nvPr/>
        </p:nvSpPr>
        <p:spPr>
          <a:xfrm>
            <a:off x="2039519" y="2793255"/>
            <a:ext cx="1243118" cy="531402"/>
          </a:xfrm>
          <a:custGeom>
            <a:rect b="b" l="l" r="r" t="t"/>
            <a:pathLst>
              <a:path extrusionOk="0" h="199550" w="466811">
                <a:moveTo>
                  <a:pt x="0" y="0"/>
                </a:moveTo>
                <a:lnTo>
                  <a:pt x="466811" y="0"/>
                </a:lnTo>
                <a:lnTo>
                  <a:pt x="466811" y="199550"/>
                </a:lnTo>
                <a:lnTo>
                  <a:pt x="0" y="19955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34"/>
          <p:cNvSpPr txBox="1"/>
          <p:nvPr/>
        </p:nvSpPr>
        <p:spPr>
          <a:xfrm>
            <a:off x="2039375" y="2771825"/>
            <a:ext cx="12432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5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5"/>
          <p:cNvSpPr/>
          <p:nvPr/>
        </p:nvSpPr>
        <p:spPr>
          <a:xfrm>
            <a:off x="285750" y="1708150"/>
            <a:ext cx="8572498" cy="3105631"/>
          </a:xfrm>
          <a:custGeom>
            <a:rect b="b" l="l" r="r" t="t"/>
            <a:pathLst>
              <a:path extrusionOk="0" h="1635888" w="4515555">
                <a:moveTo>
                  <a:pt x="0" y="0"/>
                </a:moveTo>
                <a:lnTo>
                  <a:pt x="4515555" y="0"/>
                </a:lnTo>
                <a:lnTo>
                  <a:pt x="4515555" y="1635888"/>
                </a:lnTo>
                <a:lnTo>
                  <a:pt x="0" y="1635888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379" name="Google Shape;379;p35"/>
          <p:cNvGrpSpPr/>
          <p:nvPr/>
        </p:nvGrpSpPr>
        <p:grpSpPr>
          <a:xfrm>
            <a:off x="469085" y="2466661"/>
            <a:ext cx="2170040" cy="2162489"/>
            <a:chOff x="0" y="-28575"/>
            <a:chExt cx="5786772" cy="5766637"/>
          </a:xfrm>
        </p:grpSpPr>
        <p:sp>
          <p:nvSpPr>
            <p:cNvPr id="380" name="Google Shape;380;p35"/>
            <p:cNvSpPr txBox="1"/>
            <p:nvPr/>
          </p:nvSpPr>
          <p:spPr>
            <a:xfrm>
              <a:off x="699619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1</a:t>
              </a:r>
              <a:endParaRPr sz="700"/>
            </a:p>
          </p:txBody>
        </p:sp>
        <p:sp>
          <p:nvSpPr>
            <p:cNvPr id="381" name="Google Shape;381;p35"/>
            <p:cNvSpPr txBox="1"/>
            <p:nvPr/>
          </p:nvSpPr>
          <p:spPr>
            <a:xfrm>
              <a:off x="1779407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2</a:t>
              </a:r>
              <a:endParaRPr sz="700"/>
            </a:p>
          </p:txBody>
        </p:sp>
        <p:sp>
          <p:nvSpPr>
            <p:cNvPr id="382" name="Google Shape;382;p35"/>
            <p:cNvSpPr txBox="1"/>
            <p:nvPr/>
          </p:nvSpPr>
          <p:spPr>
            <a:xfrm>
              <a:off x="2859196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3</a:t>
              </a:r>
              <a:endParaRPr sz="700"/>
            </a:p>
          </p:txBody>
        </p:sp>
        <p:sp>
          <p:nvSpPr>
            <p:cNvPr id="383" name="Google Shape;383;p35"/>
            <p:cNvSpPr txBox="1"/>
            <p:nvPr/>
          </p:nvSpPr>
          <p:spPr>
            <a:xfrm>
              <a:off x="3938984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4</a:t>
              </a:r>
              <a:endParaRPr sz="700"/>
            </a:p>
          </p:txBody>
        </p:sp>
        <p:sp>
          <p:nvSpPr>
            <p:cNvPr id="384" name="Google Shape;384;p35"/>
            <p:cNvSpPr txBox="1"/>
            <p:nvPr/>
          </p:nvSpPr>
          <p:spPr>
            <a:xfrm>
              <a:off x="5018772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5</a:t>
              </a:r>
              <a:endParaRPr sz="700"/>
            </a:p>
          </p:txBody>
        </p:sp>
        <p:grpSp>
          <p:nvGrpSpPr>
            <p:cNvPr id="385" name="Google Shape;385;p35"/>
            <p:cNvGrpSpPr/>
            <p:nvPr/>
          </p:nvGrpSpPr>
          <p:grpSpPr>
            <a:xfrm>
              <a:off x="519512" y="119001"/>
              <a:ext cx="5267260" cy="5273763"/>
              <a:chOff x="0" y="-6350"/>
              <a:chExt cx="10287000" cy="10299700"/>
            </a:xfrm>
          </p:grpSpPr>
          <p:sp>
            <p:nvSpPr>
              <p:cNvPr id="386" name="Google Shape;386;p35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" name="Google Shape;387;p35"/>
              <p:cNvSpPr/>
              <p:nvPr/>
            </p:nvSpPr>
            <p:spPr>
              <a:xfrm>
                <a:off x="0" y="3422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" name="Google Shape;388;p35"/>
              <p:cNvSpPr/>
              <p:nvPr/>
            </p:nvSpPr>
            <p:spPr>
              <a:xfrm>
                <a:off x="0" y="6851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" name="Google Shape;389;p35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390" name="Google Shape;390;p35"/>
            <p:cNvSpPr txBox="1"/>
            <p:nvPr/>
          </p:nvSpPr>
          <p:spPr>
            <a:xfrm>
              <a:off x="0" y="-28575"/>
              <a:ext cx="415467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150 </a:t>
              </a:r>
              <a:endParaRPr sz="700"/>
            </a:p>
          </p:txBody>
        </p:sp>
        <p:sp>
          <p:nvSpPr>
            <p:cNvPr id="391" name="Google Shape;391;p35"/>
            <p:cNvSpPr txBox="1"/>
            <p:nvPr/>
          </p:nvSpPr>
          <p:spPr>
            <a:xfrm>
              <a:off x="0" y="1727178"/>
              <a:ext cx="415467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100 </a:t>
              </a:r>
              <a:endParaRPr sz="700"/>
            </a:p>
          </p:txBody>
        </p:sp>
        <p:sp>
          <p:nvSpPr>
            <p:cNvPr id="392" name="Google Shape;392;p35"/>
            <p:cNvSpPr txBox="1"/>
            <p:nvPr/>
          </p:nvSpPr>
          <p:spPr>
            <a:xfrm>
              <a:off x="120708" y="3482932"/>
              <a:ext cx="294759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50 </a:t>
              </a:r>
              <a:endParaRPr sz="700"/>
            </a:p>
          </p:txBody>
        </p:sp>
        <p:sp>
          <p:nvSpPr>
            <p:cNvPr id="393" name="Google Shape;393;p35"/>
            <p:cNvSpPr txBox="1"/>
            <p:nvPr/>
          </p:nvSpPr>
          <p:spPr>
            <a:xfrm>
              <a:off x="241416" y="5238685"/>
              <a:ext cx="174051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0 </a:t>
              </a:r>
              <a:endParaRPr sz="700"/>
            </a:p>
          </p:txBody>
        </p:sp>
        <p:grpSp>
          <p:nvGrpSpPr>
            <p:cNvPr id="394" name="Google Shape;394;p35"/>
            <p:cNvGrpSpPr/>
            <p:nvPr/>
          </p:nvGrpSpPr>
          <p:grpSpPr>
            <a:xfrm>
              <a:off x="518625" y="470152"/>
              <a:ext cx="5268147" cy="4919361"/>
              <a:chOff x="-1732" y="679450"/>
              <a:chExt cx="10288732" cy="9607550"/>
            </a:xfrm>
          </p:grpSpPr>
          <p:sp>
            <p:nvSpPr>
              <p:cNvPr id="395" name="Google Shape;395;p35"/>
              <p:cNvSpPr/>
              <p:nvPr/>
            </p:nvSpPr>
            <p:spPr>
              <a:xfrm>
                <a:off x="-1732" y="9588463"/>
                <a:ext cx="1855125" cy="698537"/>
              </a:xfrm>
              <a:custGeom>
                <a:rect b="b" l="l" r="r" t="t"/>
                <a:pathLst>
                  <a:path extrusionOk="0" h="698537" w="1855125">
                    <a:moveTo>
                      <a:pt x="1732" y="6985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698537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35"/>
              <p:cNvSpPr/>
              <p:nvPr/>
            </p:nvSpPr>
            <p:spPr>
              <a:xfrm>
                <a:off x="2108835" y="679450"/>
                <a:ext cx="1851660" cy="9607550"/>
              </a:xfrm>
              <a:custGeom>
                <a:rect b="b" l="l" r="r" t="t"/>
                <a:pathLst>
                  <a:path extrusionOk="0" h="9607550" w="1851660">
                    <a:moveTo>
                      <a:pt x="0" y="9607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960755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35"/>
              <p:cNvSpPr/>
              <p:nvPr/>
            </p:nvSpPr>
            <p:spPr>
              <a:xfrm>
                <a:off x="4217670" y="8223250"/>
                <a:ext cx="1851660" cy="2063750"/>
              </a:xfrm>
              <a:custGeom>
                <a:rect b="b" l="l" r="r" t="t"/>
                <a:pathLst>
                  <a:path extrusionOk="0" h="2063750" w="1851660">
                    <a:moveTo>
                      <a:pt x="0" y="2063750"/>
                    </a:moveTo>
                    <a:lnTo>
                      <a:pt x="0" y="148133"/>
                    </a:lnTo>
                    <a:cubicBezTo>
                      <a:pt x="0" y="108845"/>
                      <a:pt x="15607" y="71168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8"/>
                      <a:pt x="1851660" y="108845"/>
                      <a:pt x="1851660" y="148133"/>
                    </a:cubicBezTo>
                    <a:lnTo>
                      <a:pt x="1851660" y="206375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35"/>
              <p:cNvSpPr/>
              <p:nvPr/>
            </p:nvSpPr>
            <p:spPr>
              <a:xfrm>
                <a:off x="6326505" y="7537450"/>
                <a:ext cx="1851660" cy="2749550"/>
              </a:xfrm>
              <a:custGeom>
                <a:rect b="b" l="l" r="r" t="t"/>
                <a:pathLst>
                  <a:path extrusionOk="0" h="2749550" w="1851660">
                    <a:moveTo>
                      <a:pt x="0" y="2749550"/>
                    </a:moveTo>
                    <a:lnTo>
                      <a:pt x="0" y="148133"/>
                    </a:lnTo>
                    <a:cubicBezTo>
                      <a:pt x="0" y="108845"/>
                      <a:pt x="15607" y="71168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8"/>
                      <a:pt x="1851660" y="108845"/>
                      <a:pt x="1851660" y="148133"/>
                    </a:cubicBezTo>
                    <a:lnTo>
                      <a:pt x="1851660" y="274955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35"/>
              <p:cNvSpPr/>
              <p:nvPr/>
            </p:nvSpPr>
            <p:spPr>
              <a:xfrm>
                <a:off x="8435340" y="6851650"/>
                <a:ext cx="1851660" cy="3435350"/>
              </a:xfrm>
              <a:custGeom>
                <a:rect b="b" l="l" r="r" t="t"/>
                <a:pathLst>
                  <a:path extrusionOk="0" h="3435350" w="1851660">
                    <a:moveTo>
                      <a:pt x="0" y="3435350"/>
                    </a:moveTo>
                    <a:lnTo>
                      <a:pt x="0" y="148133"/>
                    </a:lnTo>
                    <a:cubicBezTo>
                      <a:pt x="0" y="108845"/>
                      <a:pt x="15607" y="71168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8"/>
                      <a:pt x="1851660" y="108845"/>
                      <a:pt x="1851660" y="148133"/>
                    </a:cubicBezTo>
                    <a:lnTo>
                      <a:pt x="1851660" y="343535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35"/>
              <p:cNvSpPr/>
              <p:nvPr/>
            </p:nvSpPr>
            <p:spPr>
              <a:xfrm>
                <a:off x="0" y="9937750"/>
                <a:ext cx="1851660" cy="349250"/>
              </a:xfrm>
              <a:custGeom>
                <a:rect b="b" l="l" r="r" t="t"/>
                <a:pathLst>
                  <a:path extrusionOk="0" h="3492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49250"/>
                    </a:lnTo>
                    <a:lnTo>
                      <a:pt x="0" y="349250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01" name="Google Shape;401;p35"/>
              <p:cNvSpPr/>
              <p:nvPr/>
            </p:nvSpPr>
            <p:spPr>
              <a:xfrm>
                <a:off x="2108835" y="953951"/>
                <a:ext cx="1851660" cy="9333049"/>
              </a:xfrm>
              <a:custGeom>
                <a:rect b="b" l="l" r="r" t="t"/>
                <a:pathLst>
                  <a:path extrusionOk="0" h="9333049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9333049"/>
                    </a:lnTo>
                    <a:lnTo>
                      <a:pt x="0" y="9333049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02" name="Google Shape;402;p35"/>
              <p:cNvSpPr/>
              <p:nvPr/>
            </p:nvSpPr>
            <p:spPr>
              <a:xfrm>
                <a:off x="4217670" y="8567208"/>
                <a:ext cx="1851660" cy="1719792"/>
              </a:xfrm>
              <a:custGeom>
                <a:rect b="b" l="l" r="r" t="t"/>
                <a:pathLst>
                  <a:path extrusionOk="0" h="1719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719792"/>
                    </a:lnTo>
                    <a:lnTo>
                      <a:pt x="0" y="1719792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03" name="Google Shape;403;p35"/>
              <p:cNvSpPr/>
              <p:nvPr/>
            </p:nvSpPr>
            <p:spPr>
              <a:xfrm>
                <a:off x="6326505" y="8087360"/>
                <a:ext cx="1851660" cy="2199640"/>
              </a:xfrm>
              <a:custGeom>
                <a:rect b="b" l="l" r="r" t="t"/>
                <a:pathLst>
                  <a:path extrusionOk="0" h="219964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199640"/>
                    </a:lnTo>
                    <a:lnTo>
                      <a:pt x="0" y="2199640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04" name="Google Shape;404;p35"/>
              <p:cNvSpPr/>
              <p:nvPr/>
            </p:nvSpPr>
            <p:spPr>
              <a:xfrm>
                <a:off x="8435340" y="7401306"/>
                <a:ext cx="1851660" cy="2885694"/>
              </a:xfrm>
              <a:custGeom>
                <a:rect b="b" l="l" r="r" t="t"/>
                <a:pathLst>
                  <a:path extrusionOk="0" h="288569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885694"/>
                    </a:lnTo>
                    <a:lnTo>
                      <a:pt x="0" y="2885694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05" name="Google Shape;405;p35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6" name="Google Shape;406;p35"/>
              <p:cNvSpPr/>
              <p:nvPr/>
            </p:nvSpPr>
            <p:spPr>
              <a:xfrm>
                <a:off x="2108835" y="1502954"/>
                <a:ext cx="1851660" cy="8784046"/>
              </a:xfrm>
              <a:custGeom>
                <a:rect b="b" l="l" r="r" t="t"/>
                <a:pathLst>
                  <a:path extrusionOk="0" h="8784046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784046"/>
                    </a:lnTo>
                    <a:lnTo>
                      <a:pt x="0" y="87840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7" name="Google Shape;407;p35"/>
              <p:cNvSpPr/>
              <p:nvPr/>
            </p:nvSpPr>
            <p:spPr>
              <a:xfrm>
                <a:off x="4217670" y="9255125"/>
                <a:ext cx="1851660" cy="1031875"/>
              </a:xfrm>
              <a:custGeom>
                <a:rect b="b" l="l" r="r" t="t"/>
                <a:pathLst>
                  <a:path extrusionOk="0" h="10318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1875"/>
                    </a:lnTo>
                    <a:lnTo>
                      <a:pt x="0" y="10318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8" name="Google Shape;408;p35"/>
              <p:cNvSpPr/>
              <p:nvPr/>
            </p:nvSpPr>
            <p:spPr>
              <a:xfrm>
                <a:off x="6326505" y="9049703"/>
                <a:ext cx="1851660" cy="1237297"/>
              </a:xfrm>
              <a:custGeom>
                <a:rect b="b" l="l" r="r" t="t"/>
                <a:pathLst>
                  <a:path extrusionOk="0" h="1237297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237297"/>
                    </a:lnTo>
                    <a:lnTo>
                      <a:pt x="0" y="12372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09" name="Google Shape;409;p35"/>
              <p:cNvSpPr/>
              <p:nvPr/>
            </p:nvSpPr>
            <p:spPr>
              <a:xfrm>
                <a:off x="8435340" y="8775446"/>
                <a:ext cx="1851660" cy="1511554"/>
              </a:xfrm>
              <a:custGeom>
                <a:rect b="b" l="l" r="r" t="t"/>
                <a:pathLst>
                  <a:path extrusionOk="0" h="151155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511554"/>
                    </a:lnTo>
                    <a:lnTo>
                      <a:pt x="0" y="15115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410" name="Google Shape;410;p35"/>
          <p:cNvGrpSpPr/>
          <p:nvPr/>
        </p:nvGrpSpPr>
        <p:grpSpPr>
          <a:xfrm>
            <a:off x="3509613" y="2466661"/>
            <a:ext cx="2124774" cy="2162489"/>
            <a:chOff x="0" y="-28575"/>
            <a:chExt cx="5666064" cy="5766637"/>
          </a:xfrm>
        </p:grpSpPr>
        <p:sp>
          <p:nvSpPr>
            <p:cNvPr id="411" name="Google Shape;411;p35"/>
            <p:cNvSpPr txBox="1"/>
            <p:nvPr/>
          </p:nvSpPr>
          <p:spPr>
            <a:xfrm>
              <a:off x="578911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1</a:t>
              </a:r>
              <a:endParaRPr sz="700"/>
            </a:p>
          </p:txBody>
        </p:sp>
        <p:sp>
          <p:nvSpPr>
            <p:cNvPr id="412" name="Google Shape;412;p35"/>
            <p:cNvSpPr txBox="1"/>
            <p:nvPr/>
          </p:nvSpPr>
          <p:spPr>
            <a:xfrm>
              <a:off x="1658699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2</a:t>
              </a:r>
              <a:endParaRPr sz="700"/>
            </a:p>
          </p:txBody>
        </p:sp>
        <p:sp>
          <p:nvSpPr>
            <p:cNvPr id="413" name="Google Shape;413;p35"/>
            <p:cNvSpPr txBox="1"/>
            <p:nvPr/>
          </p:nvSpPr>
          <p:spPr>
            <a:xfrm>
              <a:off x="2738488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3</a:t>
              </a:r>
              <a:endParaRPr sz="700"/>
            </a:p>
          </p:txBody>
        </p:sp>
        <p:sp>
          <p:nvSpPr>
            <p:cNvPr id="414" name="Google Shape;414;p35"/>
            <p:cNvSpPr txBox="1"/>
            <p:nvPr/>
          </p:nvSpPr>
          <p:spPr>
            <a:xfrm>
              <a:off x="3818276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4</a:t>
              </a:r>
              <a:endParaRPr sz="700"/>
            </a:p>
          </p:txBody>
        </p:sp>
        <p:sp>
          <p:nvSpPr>
            <p:cNvPr id="415" name="Google Shape;415;p35"/>
            <p:cNvSpPr txBox="1"/>
            <p:nvPr/>
          </p:nvSpPr>
          <p:spPr>
            <a:xfrm>
              <a:off x="4898064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5</a:t>
              </a:r>
              <a:endParaRPr sz="700"/>
            </a:p>
          </p:txBody>
        </p:sp>
        <p:grpSp>
          <p:nvGrpSpPr>
            <p:cNvPr id="416" name="Google Shape;416;p35"/>
            <p:cNvGrpSpPr/>
            <p:nvPr/>
          </p:nvGrpSpPr>
          <p:grpSpPr>
            <a:xfrm>
              <a:off x="398804" y="119001"/>
              <a:ext cx="5267260" cy="5273763"/>
              <a:chOff x="0" y="-6350"/>
              <a:chExt cx="10287000" cy="10299700"/>
            </a:xfrm>
          </p:grpSpPr>
          <p:sp>
            <p:nvSpPr>
              <p:cNvPr id="417" name="Google Shape;417;p35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18" name="Google Shape;418;p35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19" name="Google Shape;419;p35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0" name="Google Shape;420;p35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1" name="Google Shape;421;p35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2" name="Google Shape;422;p35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423" name="Google Shape;423;p35"/>
            <p:cNvSpPr txBox="1"/>
            <p:nvPr/>
          </p:nvSpPr>
          <p:spPr>
            <a:xfrm>
              <a:off x="0" y="-28575"/>
              <a:ext cx="294759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50 </a:t>
              </a:r>
              <a:endParaRPr sz="700"/>
            </a:p>
          </p:txBody>
        </p:sp>
        <p:sp>
          <p:nvSpPr>
            <p:cNvPr id="424" name="Google Shape;424;p35"/>
            <p:cNvSpPr txBox="1"/>
            <p:nvPr/>
          </p:nvSpPr>
          <p:spPr>
            <a:xfrm>
              <a:off x="0" y="1024877"/>
              <a:ext cx="294759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40 </a:t>
              </a:r>
              <a:endParaRPr sz="700"/>
            </a:p>
          </p:txBody>
        </p:sp>
        <p:sp>
          <p:nvSpPr>
            <p:cNvPr id="425" name="Google Shape;425;p35"/>
            <p:cNvSpPr txBox="1"/>
            <p:nvPr/>
          </p:nvSpPr>
          <p:spPr>
            <a:xfrm>
              <a:off x="0" y="2078329"/>
              <a:ext cx="294759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30 </a:t>
              </a:r>
              <a:endParaRPr sz="700"/>
            </a:p>
          </p:txBody>
        </p:sp>
        <p:sp>
          <p:nvSpPr>
            <p:cNvPr id="426" name="Google Shape;426;p35"/>
            <p:cNvSpPr txBox="1"/>
            <p:nvPr/>
          </p:nvSpPr>
          <p:spPr>
            <a:xfrm>
              <a:off x="0" y="3131781"/>
              <a:ext cx="294759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20 </a:t>
              </a:r>
              <a:endParaRPr sz="700"/>
            </a:p>
          </p:txBody>
        </p:sp>
        <p:sp>
          <p:nvSpPr>
            <p:cNvPr id="427" name="Google Shape;427;p35"/>
            <p:cNvSpPr txBox="1"/>
            <p:nvPr/>
          </p:nvSpPr>
          <p:spPr>
            <a:xfrm>
              <a:off x="0" y="4185233"/>
              <a:ext cx="294759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10 </a:t>
              </a:r>
              <a:endParaRPr sz="700"/>
            </a:p>
          </p:txBody>
        </p:sp>
        <p:sp>
          <p:nvSpPr>
            <p:cNvPr id="428" name="Google Shape;428;p35"/>
            <p:cNvSpPr txBox="1"/>
            <p:nvPr/>
          </p:nvSpPr>
          <p:spPr>
            <a:xfrm>
              <a:off x="120708" y="5238685"/>
              <a:ext cx="174051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0 </a:t>
              </a:r>
              <a:endParaRPr sz="700"/>
            </a:p>
          </p:txBody>
        </p:sp>
        <p:grpSp>
          <p:nvGrpSpPr>
            <p:cNvPr id="429" name="Google Shape;429;p35"/>
            <p:cNvGrpSpPr/>
            <p:nvPr/>
          </p:nvGrpSpPr>
          <p:grpSpPr>
            <a:xfrm>
              <a:off x="397917" y="645727"/>
              <a:ext cx="5268147" cy="4743786"/>
              <a:chOff x="-1732" y="1022350"/>
              <a:chExt cx="10288732" cy="9264650"/>
            </a:xfrm>
          </p:grpSpPr>
          <p:sp>
            <p:nvSpPr>
              <p:cNvPr id="430" name="Google Shape;430;p35"/>
              <p:cNvSpPr/>
              <p:nvPr/>
            </p:nvSpPr>
            <p:spPr>
              <a:xfrm>
                <a:off x="-1732" y="4102063"/>
                <a:ext cx="1855125" cy="6184937"/>
              </a:xfrm>
              <a:custGeom>
                <a:rect b="b" l="l" r="r" t="t"/>
                <a:pathLst>
                  <a:path extrusionOk="0" h="6184937" w="1855125">
                    <a:moveTo>
                      <a:pt x="1732" y="61849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5"/>
                    </a:cubicBezTo>
                    <a:cubicBezTo>
                      <a:pt x="70779" y="16475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5"/>
                      <a:pt x="1812315" y="45645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6184937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35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35"/>
              <p:cNvSpPr/>
              <p:nvPr/>
            </p:nvSpPr>
            <p:spPr>
              <a:xfrm>
                <a:off x="4217670" y="4519930"/>
                <a:ext cx="1851660" cy="5767070"/>
              </a:xfrm>
              <a:custGeom>
                <a:rect b="b" l="l" r="r" t="t"/>
                <a:pathLst>
                  <a:path extrusionOk="0" h="5767070" w="1851660">
                    <a:moveTo>
                      <a:pt x="0" y="576707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576707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5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35"/>
              <p:cNvSpPr/>
              <p:nvPr/>
            </p:nvSpPr>
            <p:spPr>
              <a:xfrm>
                <a:off x="8435340" y="1022350"/>
                <a:ext cx="1851660" cy="9264650"/>
              </a:xfrm>
              <a:custGeom>
                <a:rect b="b" l="l" r="r" t="t"/>
                <a:pathLst>
                  <a:path extrusionOk="0" h="9264650" w="1851660">
                    <a:moveTo>
                      <a:pt x="0" y="92646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926465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35"/>
              <p:cNvSpPr/>
              <p:nvPr/>
            </p:nvSpPr>
            <p:spPr>
              <a:xfrm>
                <a:off x="0" y="5132917"/>
                <a:ext cx="1851660" cy="5154083"/>
              </a:xfrm>
              <a:custGeom>
                <a:rect b="b" l="l" r="r" t="t"/>
                <a:pathLst>
                  <a:path extrusionOk="0" h="5154083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54083"/>
                    </a:lnTo>
                    <a:lnTo>
                      <a:pt x="0" y="5154083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36" name="Google Shape;436;p35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37" name="Google Shape;437;p35"/>
              <p:cNvSpPr/>
              <p:nvPr/>
            </p:nvSpPr>
            <p:spPr>
              <a:xfrm>
                <a:off x="4217670" y="5549764"/>
                <a:ext cx="1851660" cy="4737236"/>
              </a:xfrm>
              <a:custGeom>
                <a:rect b="b" l="l" r="r" t="t"/>
                <a:pathLst>
                  <a:path extrusionOk="0" h="4737236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737236"/>
                    </a:lnTo>
                    <a:lnTo>
                      <a:pt x="0" y="4737236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38" name="Google Shape;438;p35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39" name="Google Shape;439;p35"/>
              <p:cNvSpPr/>
              <p:nvPr/>
            </p:nvSpPr>
            <p:spPr>
              <a:xfrm>
                <a:off x="8435340" y="2669399"/>
                <a:ext cx="1851660" cy="7617601"/>
              </a:xfrm>
              <a:custGeom>
                <a:rect b="b" l="l" r="r" t="t"/>
                <a:pathLst>
                  <a:path extrusionOk="0" h="7617601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7617601"/>
                    </a:lnTo>
                    <a:lnTo>
                      <a:pt x="0" y="7617601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40" name="Google Shape;440;p35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1" name="Google Shape;441;p35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2" name="Google Shape;442;p35"/>
              <p:cNvSpPr/>
              <p:nvPr/>
            </p:nvSpPr>
            <p:spPr>
              <a:xfrm>
                <a:off x="4217670" y="7197498"/>
                <a:ext cx="1851660" cy="3089502"/>
              </a:xfrm>
              <a:custGeom>
                <a:rect b="b" l="l" r="r" t="t"/>
                <a:pathLst>
                  <a:path extrusionOk="0" h="308950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502"/>
                    </a:lnTo>
                    <a:lnTo>
                      <a:pt x="0" y="30895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3" name="Google Shape;443;p35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4" name="Google Shape;444;p35"/>
              <p:cNvSpPr/>
              <p:nvPr/>
            </p:nvSpPr>
            <p:spPr>
              <a:xfrm>
                <a:off x="8435340" y="5757616"/>
                <a:ext cx="1851660" cy="4529384"/>
              </a:xfrm>
              <a:custGeom>
                <a:rect b="b" l="l" r="r" t="t"/>
                <a:pathLst>
                  <a:path extrusionOk="0" h="452938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384"/>
                    </a:lnTo>
                    <a:lnTo>
                      <a:pt x="0" y="45293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445" name="Google Shape;445;p35"/>
          <p:cNvGrpSpPr/>
          <p:nvPr/>
        </p:nvGrpSpPr>
        <p:grpSpPr>
          <a:xfrm>
            <a:off x="6459611" y="2466661"/>
            <a:ext cx="2170039" cy="2162489"/>
            <a:chOff x="0" y="-28575"/>
            <a:chExt cx="5786772" cy="5766637"/>
          </a:xfrm>
        </p:grpSpPr>
        <p:sp>
          <p:nvSpPr>
            <p:cNvPr id="446" name="Google Shape;446;p35"/>
            <p:cNvSpPr txBox="1"/>
            <p:nvPr/>
          </p:nvSpPr>
          <p:spPr>
            <a:xfrm>
              <a:off x="699619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1</a:t>
              </a:r>
              <a:endParaRPr sz="700"/>
            </a:p>
          </p:txBody>
        </p:sp>
        <p:sp>
          <p:nvSpPr>
            <p:cNvPr id="447" name="Google Shape;447;p35"/>
            <p:cNvSpPr txBox="1"/>
            <p:nvPr/>
          </p:nvSpPr>
          <p:spPr>
            <a:xfrm>
              <a:off x="1779407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2</a:t>
              </a:r>
              <a:endParaRPr sz="700"/>
            </a:p>
          </p:txBody>
        </p:sp>
        <p:sp>
          <p:nvSpPr>
            <p:cNvPr id="448" name="Google Shape;448;p35"/>
            <p:cNvSpPr txBox="1"/>
            <p:nvPr/>
          </p:nvSpPr>
          <p:spPr>
            <a:xfrm>
              <a:off x="2859196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3</a:t>
              </a:r>
              <a:endParaRPr sz="700"/>
            </a:p>
          </p:txBody>
        </p:sp>
        <p:sp>
          <p:nvSpPr>
            <p:cNvPr id="449" name="Google Shape;449;p35"/>
            <p:cNvSpPr txBox="1"/>
            <p:nvPr/>
          </p:nvSpPr>
          <p:spPr>
            <a:xfrm>
              <a:off x="3938984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4</a:t>
              </a:r>
              <a:endParaRPr sz="700"/>
            </a:p>
          </p:txBody>
        </p:sp>
        <p:sp>
          <p:nvSpPr>
            <p:cNvPr id="450" name="Google Shape;450;p35"/>
            <p:cNvSpPr txBox="1"/>
            <p:nvPr/>
          </p:nvSpPr>
          <p:spPr>
            <a:xfrm>
              <a:off x="5018772" y="5464982"/>
              <a:ext cx="587893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Item 5</a:t>
              </a:r>
              <a:endParaRPr sz="700"/>
            </a:p>
          </p:txBody>
        </p:sp>
        <p:grpSp>
          <p:nvGrpSpPr>
            <p:cNvPr id="451" name="Google Shape;451;p35"/>
            <p:cNvGrpSpPr/>
            <p:nvPr/>
          </p:nvGrpSpPr>
          <p:grpSpPr>
            <a:xfrm>
              <a:off x="519512" y="119001"/>
              <a:ext cx="5267260" cy="5273763"/>
              <a:chOff x="0" y="-6350"/>
              <a:chExt cx="10287000" cy="10299700"/>
            </a:xfrm>
          </p:grpSpPr>
          <p:sp>
            <p:nvSpPr>
              <p:cNvPr id="452" name="Google Shape;452;p35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3" name="Google Shape;453;p35"/>
              <p:cNvSpPr/>
              <p:nvPr/>
            </p:nvSpPr>
            <p:spPr>
              <a:xfrm>
                <a:off x="0" y="256540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4" name="Google Shape;454;p35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5" name="Google Shape;455;p35"/>
              <p:cNvSpPr/>
              <p:nvPr/>
            </p:nvSpPr>
            <p:spPr>
              <a:xfrm>
                <a:off x="0" y="770890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56" name="Google Shape;456;p35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457" name="Google Shape;457;p35"/>
            <p:cNvSpPr txBox="1"/>
            <p:nvPr/>
          </p:nvSpPr>
          <p:spPr>
            <a:xfrm>
              <a:off x="0" y="-28575"/>
              <a:ext cx="415467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100 </a:t>
              </a:r>
              <a:endParaRPr sz="700"/>
            </a:p>
          </p:txBody>
        </p:sp>
        <p:sp>
          <p:nvSpPr>
            <p:cNvPr id="458" name="Google Shape;458;p35"/>
            <p:cNvSpPr txBox="1"/>
            <p:nvPr/>
          </p:nvSpPr>
          <p:spPr>
            <a:xfrm>
              <a:off x="120708" y="1288240"/>
              <a:ext cx="294759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75 </a:t>
              </a:r>
              <a:endParaRPr sz="700"/>
            </a:p>
          </p:txBody>
        </p:sp>
        <p:sp>
          <p:nvSpPr>
            <p:cNvPr id="459" name="Google Shape;459;p35"/>
            <p:cNvSpPr txBox="1"/>
            <p:nvPr/>
          </p:nvSpPr>
          <p:spPr>
            <a:xfrm>
              <a:off x="120708" y="2605055"/>
              <a:ext cx="294759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50 </a:t>
              </a:r>
              <a:endParaRPr sz="700"/>
            </a:p>
          </p:txBody>
        </p:sp>
        <p:sp>
          <p:nvSpPr>
            <p:cNvPr id="460" name="Google Shape;460;p35"/>
            <p:cNvSpPr txBox="1"/>
            <p:nvPr/>
          </p:nvSpPr>
          <p:spPr>
            <a:xfrm>
              <a:off x="120708" y="3921870"/>
              <a:ext cx="294759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25 </a:t>
              </a:r>
              <a:endParaRPr sz="700"/>
            </a:p>
          </p:txBody>
        </p:sp>
        <p:sp>
          <p:nvSpPr>
            <p:cNvPr id="461" name="Google Shape;461;p35"/>
            <p:cNvSpPr txBox="1"/>
            <p:nvPr/>
          </p:nvSpPr>
          <p:spPr>
            <a:xfrm>
              <a:off x="241416" y="5238685"/>
              <a:ext cx="174051" cy="2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6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0 </a:t>
              </a:r>
              <a:endParaRPr sz="700"/>
            </a:p>
          </p:txBody>
        </p:sp>
        <p:grpSp>
          <p:nvGrpSpPr>
            <p:cNvPr id="462" name="Google Shape;462;p35"/>
            <p:cNvGrpSpPr/>
            <p:nvPr/>
          </p:nvGrpSpPr>
          <p:grpSpPr>
            <a:xfrm>
              <a:off x="518625" y="803745"/>
              <a:ext cx="5268147" cy="4585768"/>
              <a:chOff x="-1732" y="1330960"/>
              <a:chExt cx="10288732" cy="8956040"/>
            </a:xfrm>
          </p:grpSpPr>
          <p:sp>
            <p:nvSpPr>
              <p:cNvPr id="463" name="Google Shape;463;p35"/>
              <p:cNvSpPr/>
              <p:nvPr/>
            </p:nvSpPr>
            <p:spPr>
              <a:xfrm>
                <a:off x="-1732" y="9245563"/>
                <a:ext cx="1855125" cy="1041437"/>
              </a:xfrm>
              <a:custGeom>
                <a:rect b="b" l="l" r="r" t="t"/>
                <a:pathLst>
                  <a:path extrusionOk="0" h="1041437" w="1855125">
                    <a:moveTo>
                      <a:pt x="1732" y="10414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1041437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5"/>
              <p:cNvSpPr/>
              <p:nvPr/>
            </p:nvSpPr>
            <p:spPr>
              <a:xfrm>
                <a:off x="2108835" y="7297420"/>
                <a:ext cx="1851660" cy="2989580"/>
              </a:xfrm>
              <a:custGeom>
                <a:rect b="b" l="l" r="r" t="t"/>
                <a:pathLst>
                  <a:path extrusionOk="0" h="2989580" w="1851660">
                    <a:moveTo>
                      <a:pt x="0" y="298958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6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6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298958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5"/>
              <p:cNvSpPr/>
              <p:nvPr/>
            </p:nvSpPr>
            <p:spPr>
              <a:xfrm>
                <a:off x="4217670" y="7194550"/>
                <a:ext cx="1851660" cy="3092450"/>
              </a:xfrm>
              <a:custGeom>
                <a:rect b="b" l="l" r="r" t="t"/>
                <a:pathLst>
                  <a:path extrusionOk="0" h="3092450" w="1851660">
                    <a:moveTo>
                      <a:pt x="0" y="3092450"/>
                    </a:moveTo>
                    <a:lnTo>
                      <a:pt x="0" y="148133"/>
                    </a:lnTo>
                    <a:cubicBezTo>
                      <a:pt x="0" y="108845"/>
                      <a:pt x="15607" y="71168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8"/>
                      <a:pt x="1851660" y="108845"/>
                      <a:pt x="1851660" y="148133"/>
                    </a:cubicBezTo>
                    <a:lnTo>
                      <a:pt x="1851660" y="309245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35"/>
              <p:cNvSpPr/>
              <p:nvPr/>
            </p:nvSpPr>
            <p:spPr>
              <a:xfrm>
                <a:off x="6326505" y="6680200"/>
                <a:ext cx="1851660" cy="3606800"/>
              </a:xfrm>
              <a:custGeom>
                <a:rect b="b" l="l" r="r" t="t"/>
                <a:pathLst>
                  <a:path extrusionOk="0" h="3606800" w="1851660">
                    <a:moveTo>
                      <a:pt x="0" y="3606800"/>
                    </a:moveTo>
                    <a:lnTo>
                      <a:pt x="0" y="148133"/>
                    </a:lnTo>
                    <a:cubicBezTo>
                      <a:pt x="0" y="108845"/>
                      <a:pt x="15607" y="71168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8"/>
                      <a:pt x="1851660" y="108845"/>
                      <a:pt x="1851660" y="148133"/>
                    </a:cubicBezTo>
                    <a:lnTo>
                      <a:pt x="1851660" y="360680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35"/>
              <p:cNvSpPr/>
              <p:nvPr/>
            </p:nvSpPr>
            <p:spPr>
              <a:xfrm>
                <a:off x="8435340" y="1330960"/>
                <a:ext cx="1851660" cy="8956040"/>
              </a:xfrm>
              <a:custGeom>
                <a:rect b="b" l="l" r="r" t="t"/>
                <a:pathLst>
                  <a:path extrusionOk="0" h="8956040" w="1851660">
                    <a:moveTo>
                      <a:pt x="0" y="8956040"/>
                    </a:moveTo>
                    <a:lnTo>
                      <a:pt x="0" y="148133"/>
                    </a:lnTo>
                    <a:cubicBezTo>
                      <a:pt x="0" y="66321"/>
                      <a:pt x="66322" y="0"/>
                      <a:pt x="148133" y="0"/>
                    </a:cubicBezTo>
                    <a:lnTo>
                      <a:pt x="1703527" y="0"/>
                    </a:lnTo>
                    <a:cubicBezTo>
                      <a:pt x="1785338" y="0"/>
                      <a:pt x="1851660" y="66321"/>
                      <a:pt x="1851660" y="148133"/>
                    </a:cubicBezTo>
                    <a:lnTo>
                      <a:pt x="1851660" y="8956040"/>
                    </a:lnTo>
                    <a:close/>
                  </a:path>
                </a:pathLst>
              </a:custGeom>
              <a:solidFill>
                <a:srgbClr val="F52819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35"/>
              <p:cNvSpPr/>
              <p:nvPr/>
            </p:nvSpPr>
            <p:spPr>
              <a:xfrm>
                <a:off x="0" y="9766300"/>
                <a:ext cx="1851660" cy="520700"/>
              </a:xfrm>
              <a:custGeom>
                <a:rect b="b" l="l" r="r" t="t"/>
                <a:pathLst>
                  <a:path extrusionOk="0" h="5207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20700"/>
                    </a:lnTo>
                    <a:lnTo>
                      <a:pt x="0" y="520700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69" name="Google Shape;469;p35"/>
              <p:cNvSpPr/>
              <p:nvPr/>
            </p:nvSpPr>
            <p:spPr>
              <a:xfrm>
                <a:off x="2108835" y="7709776"/>
                <a:ext cx="1851660" cy="2577224"/>
              </a:xfrm>
              <a:custGeom>
                <a:rect b="b" l="l" r="r" t="t"/>
                <a:pathLst>
                  <a:path extrusionOk="0" h="257722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577224"/>
                    </a:lnTo>
                    <a:lnTo>
                      <a:pt x="0" y="2577224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70" name="Google Shape;470;p35"/>
              <p:cNvSpPr/>
              <p:nvPr/>
            </p:nvSpPr>
            <p:spPr>
              <a:xfrm>
                <a:off x="4217670" y="7709958"/>
                <a:ext cx="1851660" cy="2577042"/>
              </a:xfrm>
              <a:custGeom>
                <a:rect b="b" l="l" r="r" t="t"/>
                <a:pathLst>
                  <a:path extrusionOk="0" h="257704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577042"/>
                    </a:lnTo>
                    <a:lnTo>
                      <a:pt x="0" y="2577042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71" name="Google Shape;471;p35"/>
              <p:cNvSpPr/>
              <p:nvPr/>
            </p:nvSpPr>
            <p:spPr>
              <a:xfrm>
                <a:off x="6326505" y="7916817"/>
                <a:ext cx="1851660" cy="2370183"/>
              </a:xfrm>
              <a:custGeom>
                <a:rect b="b" l="l" r="r" t="t"/>
                <a:pathLst>
                  <a:path extrusionOk="0" h="2370183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370183"/>
                    </a:lnTo>
                    <a:lnTo>
                      <a:pt x="0" y="2370183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72" name="Google Shape;472;p35"/>
              <p:cNvSpPr/>
              <p:nvPr/>
            </p:nvSpPr>
            <p:spPr>
              <a:xfrm>
                <a:off x="8435340" y="5963395"/>
                <a:ext cx="1851660" cy="4323605"/>
              </a:xfrm>
              <a:custGeom>
                <a:rect b="b" l="l" r="r" t="t"/>
                <a:pathLst>
                  <a:path extrusionOk="0" h="432360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323605"/>
                    </a:lnTo>
                    <a:lnTo>
                      <a:pt x="0" y="4323605"/>
                    </a:lnTo>
                    <a:close/>
                  </a:path>
                </a:pathLst>
              </a:custGeom>
              <a:solidFill>
                <a:srgbClr val="FC9904"/>
              </a:solidFill>
              <a:ln>
                <a:noFill/>
              </a:ln>
            </p:spPr>
          </p:sp>
          <p:sp>
            <p:nvSpPr>
              <p:cNvPr id="473" name="Google Shape;473;p35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4" name="Google Shape;474;p35"/>
              <p:cNvSpPr/>
              <p:nvPr/>
            </p:nvSpPr>
            <p:spPr>
              <a:xfrm>
                <a:off x="2108835" y="9462288"/>
                <a:ext cx="1851660" cy="824712"/>
              </a:xfrm>
              <a:custGeom>
                <a:rect b="b" l="l" r="r" t="t"/>
                <a:pathLst>
                  <a:path extrusionOk="0" h="82471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24712"/>
                    </a:lnTo>
                    <a:lnTo>
                      <a:pt x="0" y="8247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5" name="Google Shape;475;p35"/>
              <p:cNvSpPr/>
              <p:nvPr/>
            </p:nvSpPr>
            <p:spPr>
              <a:xfrm>
                <a:off x="4217670" y="8740775"/>
                <a:ext cx="1851660" cy="1546225"/>
              </a:xfrm>
              <a:custGeom>
                <a:rect b="b" l="l" r="r" t="t"/>
                <a:pathLst>
                  <a:path extrusionOk="0" h="154622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546225"/>
                    </a:lnTo>
                    <a:lnTo>
                      <a:pt x="0" y="15462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6" name="Google Shape;476;p35"/>
              <p:cNvSpPr/>
              <p:nvPr/>
            </p:nvSpPr>
            <p:spPr>
              <a:xfrm>
                <a:off x="6326505" y="9359537"/>
                <a:ext cx="1851660" cy="927463"/>
              </a:xfrm>
              <a:custGeom>
                <a:rect b="b" l="l" r="r" t="t"/>
                <a:pathLst>
                  <a:path extrusionOk="0" h="927463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927463"/>
                    </a:lnTo>
                    <a:lnTo>
                      <a:pt x="0" y="9274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77" name="Google Shape;477;p35"/>
              <p:cNvSpPr/>
              <p:nvPr/>
            </p:nvSpPr>
            <p:spPr>
              <a:xfrm>
                <a:off x="8435340" y="8022255"/>
                <a:ext cx="1851660" cy="2264745"/>
              </a:xfrm>
              <a:custGeom>
                <a:rect b="b" l="l" r="r" t="t"/>
                <a:pathLst>
                  <a:path extrusionOk="0" h="226474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2264745"/>
                    </a:lnTo>
                    <a:lnTo>
                      <a:pt x="0" y="22647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</p:grpSp>
      <p:grpSp>
        <p:nvGrpSpPr>
          <p:cNvPr id="478" name="Google Shape;478;p35"/>
          <p:cNvGrpSpPr/>
          <p:nvPr/>
        </p:nvGrpSpPr>
        <p:grpSpPr>
          <a:xfrm>
            <a:off x="285750" y="1151262"/>
            <a:ext cx="3842887" cy="1597293"/>
            <a:chOff x="0" y="-28575"/>
            <a:chExt cx="2024237" cy="841375"/>
          </a:xfrm>
        </p:grpSpPr>
        <p:sp>
          <p:nvSpPr>
            <p:cNvPr id="479" name="Google Shape;479;p35"/>
            <p:cNvSpPr/>
            <p:nvPr/>
          </p:nvSpPr>
          <p:spPr>
            <a:xfrm>
              <a:off x="0" y="0"/>
              <a:ext cx="2024237" cy="160425"/>
            </a:xfrm>
            <a:custGeom>
              <a:rect b="b" l="l" r="r" t="t"/>
              <a:pathLst>
                <a:path extrusionOk="0" h="160425" w="2024237">
                  <a:moveTo>
                    <a:pt x="0" y="0"/>
                  </a:moveTo>
                  <a:lnTo>
                    <a:pt x="2024237" y="0"/>
                  </a:lnTo>
                  <a:lnTo>
                    <a:pt x="2024237" y="160425"/>
                  </a:lnTo>
                  <a:lnTo>
                    <a:pt x="0" y="160425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480" name="Google Shape;480;p3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1" name="Google Shape;48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65412">
            <a:off x="7301908" y="248716"/>
            <a:ext cx="1378494" cy="1393698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5"/>
          <p:cNvSpPr txBox="1"/>
          <p:nvPr/>
        </p:nvSpPr>
        <p:spPr>
          <a:xfrm>
            <a:off x="285750" y="536155"/>
            <a:ext cx="7022566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Write Your Topic or Idea</a:t>
            </a:r>
            <a:endParaRPr sz="700"/>
          </a:p>
        </p:txBody>
      </p:sp>
      <p:sp>
        <p:nvSpPr>
          <p:cNvPr id="483" name="Google Shape;483;p35"/>
          <p:cNvSpPr txBox="1"/>
          <p:nvPr/>
        </p:nvSpPr>
        <p:spPr>
          <a:xfrm>
            <a:off x="514350" y="1238090"/>
            <a:ext cx="3712270" cy="225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Elaborate on what you want to discuss. </a:t>
            </a:r>
            <a:endParaRPr sz="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36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p36"/>
          <p:cNvGrpSpPr/>
          <p:nvPr/>
        </p:nvGrpSpPr>
        <p:grpSpPr>
          <a:xfrm>
            <a:off x="1942437" y="3719466"/>
            <a:ext cx="5259127" cy="1597293"/>
            <a:chOff x="0" y="-28575"/>
            <a:chExt cx="2770239" cy="841375"/>
          </a:xfrm>
        </p:grpSpPr>
        <p:sp>
          <p:nvSpPr>
            <p:cNvPr id="490" name="Google Shape;490;p36"/>
            <p:cNvSpPr/>
            <p:nvPr/>
          </p:nvSpPr>
          <p:spPr>
            <a:xfrm>
              <a:off x="0" y="0"/>
              <a:ext cx="2770239" cy="160425"/>
            </a:xfrm>
            <a:custGeom>
              <a:rect b="b" l="l" r="r" t="t"/>
              <a:pathLst>
                <a:path extrusionOk="0" h="160425" w="2770239">
                  <a:moveTo>
                    <a:pt x="0" y="0"/>
                  </a:moveTo>
                  <a:lnTo>
                    <a:pt x="2770239" y="0"/>
                  </a:lnTo>
                  <a:lnTo>
                    <a:pt x="2770239" y="160425"/>
                  </a:lnTo>
                  <a:lnTo>
                    <a:pt x="0" y="160425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491" name="Google Shape;491;p3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2" name="Google Shape;492;p36"/>
          <p:cNvSpPr txBox="1"/>
          <p:nvPr/>
        </p:nvSpPr>
        <p:spPr>
          <a:xfrm>
            <a:off x="1370809" y="1579456"/>
            <a:ext cx="64023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Write an original statement or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inspiring quote</a:t>
            </a:r>
            <a:endParaRPr sz="700"/>
          </a:p>
        </p:txBody>
      </p:sp>
      <p:sp>
        <p:nvSpPr>
          <p:cNvPr id="493" name="Google Shape;493;p36"/>
          <p:cNvSpPr txBox="1"/>
          <p:nvPr/>
        </p:nvSpPr>
        <p:spPr>
          <a:xfrm>
            <a:off x="2132809" y="3791381"/>
            <a:ext cx="4878382" cy="2406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— Include a credit, citation, or supporting message</a:t>
            </a:r>
            <a:endParaRPr sz="700"/>
          </a:p>
        </p:txBody>
      </p:sp>
      <p:pic>
        <p:nvPicPr>
          <p:cNvPr id="494" name="Google Shape;49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615270">
            <a:off x="343831" y="139727"/>
            <a:ext cx="1056563" cy="1266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650658" y="3819956"/>
            <a:ext cx="1222754" cy="1029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37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1" name="Google Shape;501;p37"/>
          <p:cNvGrpSpPr/>
          <p:nvPr/>
        </p:nvGrpSpPr>
        <p:grpSpPr>
          <a:xfrm>
            <a:off x="5421243" y="460102"/>
            <a:ext cx="1543051" cy="1597299"/>
            <a:chOff x="0" y="-28575"/>
            <a:chExt cx="812800" cy="841375"/>
          </a:xfrm>
        </p:grpSpPr>
        <p:sp>
          <p:nvSpPr>
            <p:cNvPr id="502" name="Google Shape;502;p37"/>
            <p:cNvSpPr/>
            <p:nvPr/>
          </p:nvSpPr>
          <p:spPr>
            <a:xfrm>
              <a:off x="0" y="0"/>
              <a:ext cx="375916" cy="295902"/>
            </a:xfrm>
            <a:custGeom>
              <a:rect b="b" l="l" r="r" t="t"/>
              <a:pathLst>
                <a:path extrusionOk="0" h="295902" w="375916">
                  <a:moveTo>
                    <a:pt x="0" y="0"/>
                  </a:moveTo>
                  <a:lnTo>
                    <a:pt x="375916" y="0"/>
                  </a:lnTo>
                  <a:lnTo>
                    <a:pt x="375916" y="295902"/>
                  </a:lnTo>
                  <a:lnTo>
                    <a:pt x="0" y="295902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503" name="Google Shape;503;p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37"/>
          <p:cNvGrpSpPr/>
          <p:nvPr/>
        </p:nvGrpSpPr>
        <p:grpSpPr>
          <a:xfrm>
            <a:off x="1222819" y="2825219"/>
            <a:ext cx="1543051" cy="1597299"/>
            <a:chOff x="0" y="-28575"/>
            <a:chExt cx="812800" cy="841375"/>
          </a:xfrm>
        </p:grpSpPr>
        <p:sp>
          <p:nvSpPr>
            <p:cNvPr id="505" name="Google Shape;505;p37"/>
            <p:cNvSpPr/>
            <p:nvPr/>
          </p:nvSpPr>
          <p:spPr>
            <a:xfrm>
              <a:off x="0" y="0"/>
              <a:ext cx="375916" cy="295902"/>
            </a:xfrm>
            <a:custGeom>
              <a:rect b="b" l="l" r="r" t="t"/>
              <a:pathLst>
                <a:path extrusionOk="0" h="295902" w="375916">
                  <a:moveTo>
                    <a:pt x="0" y="0"/>
                  </a:moveTo>
                  <a:lnTo>
                    <a:pt x="375916" y="0"/>
                  </a:lnTo>
                  <a:lnTo>
                    <a:pt x="375916" y="295902"/>
                  </a:lnTo>
                  <a:lnTo>
                    <a:pt x="0" y="295902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506" name="Google Shape;506;p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37"/>
          <p:cNvGrpSpPr/>
          <p:nvPr/>
        </p:nvGrpSpPr>
        <p:grpSpPr>
          <a:xfrm>
            <a:off x="5421243" y="2825219"/>
            <a:ext cx="1543051" cy="1597299"/>
            <a:chOff x="0" y="-28575"/>
            <a:chExt cx="812800" cy="841375"/>
          </a:xfrm>
        </p:grpSpPr>
        <p:sp>
          <p:nvSpPr>
            <p:cNvPr id="508" name="Google Shape;508;p37"/>
            <p:cNvSpPr/>
            <p:nvPr/>
          </p:nvSpPr>
          <p:spPr>
            <a:xfrm>
              <a:off x="0" y="0"/>
              <a:ext cx="375916" cy="295902"/>
            </a:xfrm>
            <a:custGeom>
              <a:rect b="b" l="l" r="r" t="t"/>
              <a:pathLst>
                <a:path extrusionOk="0" h="295902" w="375916">
                  <a:moveTo>
                    <a:pt x="0" y="0"/>
                  </a:moveTo>
                  <a:lnTo>
                    <a:pt x="375916" y="0"/>
                  </a:lnTo>
                  <a:lnTo>
                    <a:pt x="375916" y="295902"/>
                  </a:lnTo>
                  <a:lnTo>
                    <a:pt x="0" y="295902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509" name="Google Shape;509;p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37"/>
          <p:cNvGrpSpPr/>
          <p:nvPr/>
        </p:nvGrpSpPr>
        <p:grpSpPr>
          <a:xfrm>
            <a:off x="1222819" y="460102"/>
            <a:ext cx="1543051" cy="1597299"/>
            <a:chOff x="0" y="-28575"/>
            <a:chExt cx="812800" cy="841375"/>
          </a:xfrm>
        </p:grpSpPr>
        <p:sp>
          <p:nvSpPr>
            <p:cNvPr id="511" name="Google Shape;511;p37"/>
            <p:cNvSpPr/>
            <p:nvPr/>
          </p:nvSpPr>
          <p:spPr>
            <a:xfrm>
              <a:off x="0" y="0"/>
              <a:ext cx="375916" cy="295902"/>
            </a:xfrm>
            <a:custGeom>
              <a:rect b="b" l="l" r="r" t="t"/>
              <a:pathLst>
                <a:path extrusionOk="0" h="295902" w="375916">
                  <a:moveTo>
                    <a:pt x="0" y="0"/>
                  </a:moveTo>
                  <a:lnTo>
                    <a:pt x="375916" y="0"/>
                  </a:lnTo>
                  <a:lnTo>
                    <a:pt x="375916" y="295902"/>
                  </a:lnTo>
                  <a:lnTo>
                    <a:pt x="0" y="295902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512" name="Google Shape;512;p3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37"/>
          <p:cNvSpPr txBox="1"/>
          <p:nvPr/>
        </p:nvSpPr>
        <p:spPr>
          <a:xfrm>
            <a:off x="5582621" y="511857"/>
            <a:ext cx="39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Graduate"/>
                <a:ea typeface="Graduate"/>
                <a:cs typeface="Graduate"/>
                <a:sym typeface="Graduate"/>
              </a:rPr>
              <a:t>W</a:t>
            </a:r>
            <a:endParaRPr sz="700"/>
          </a:p>
        </p:txBody>
      </p:sp>
      <p:sp>
        <p:nvSpPr>
          <p:cNvPr id="514" name="Google Shape;514;p37"/>
          <p:cNvSpPr txBox="1"/>
          <p:nvPr/>
        </p:nvSpPr>
        <p:spPr>
          <a:xfrm>
            <a:off x="1455820" y="2876974"/>
            <a:ext cx="24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Graduate"/>
                <a:ea typeface="Graduate"/>
                <a:cs typeface="Graduate"/>
                <a:sym typeface="Graduate"/>
              </a:rPr>
              <a:t>O</a:t>
            </a:r>
            <a:endParaRPr sz="700"/>
          </a:p>
        </p:txBody>
      </p:sp>
      <p:sp>
        <p:nvSpPr>
          <p:cNvPr id="515" name="Google Shape;515;p37"/>
          <p:cNvSpPr txBox="1"/>
          <p:nvPr/>
        </p:nvSpPr>
        <p:spPr>
          <a:xfrm>
            <a:off x="5667564" y="2876974"/>
            <a:ext cx="22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Graduate"/>
                <a:ea typeface="Graduate"/>
                <a:cs typeface="Graduate"/>
                <a:sym typeface="Graduate"/>
              </a:rPr>
              <a:t>T</a:t>
            </a:r>
            <a:endParaRPr sz="700"/>
          </a:p>
        </p:txBody>
      </p:sp>
      <p:sp>
        <p:nvSpPr>
          <p:cNvPr id="516" name="Google Shape;516;p37"/>
          <p:cNvSpPr txBox="1"/>
          <p:nvPr/>
        </p:nvSpPr>
        <p:spPr>
          <a:xfrm>
            <a:off x="1465345" y="511857"/>
            <a:ext cx="22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FFFFF"/>
                </a:solidFill>
                <a:latin typeface="Graduate"/>
                <a:ea typeface="Graduate"/>
                <a:cs typeface="Graduate"/>
                <a:sym typeface="Graduate"/>
              </a:rPr>
              <a:t>S</a:t>
            </a:r>
            <a:endParaRPr sz="700"/>
          </a:p>
        </p:txBody>
      </p:sp>
      <p:sp>
        <p:nvSpPr>
          <p:cNvPr id="517" name="Google Shape;517;p37"/>
          <p:cNvSpPr/>
          <p:nvPr/>
        </p:nvSpPr>
        <p:spPr>
          <a:xfrm>
            <a:off x="5421242" y="1076102"/>
            <a:ext cx="2499939" cy="1187931"/>
          </a:xfrm>
          <a:custGeom>
            <a:rect b="b" l="l" r="r" t="t"/>
            <a:pathLst>
              <a:path extrusionOk="0" h="625741" w="1316840">
                <a:moveTo>
                  <a:pt x="0" y="0"/>
                </a:moveTo>
                <a:lnTo>
                  <a:pt x="1316840" y="0"/>
                </a:lnTo>
                <a:lnTo>
                  <a:pt x="1316840" y="625741"/>
                </a:lnTo>
                <a:lnTo>
                  <a:pt x="0" y="625741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37"/>
          <p:cNvSpPr txBox="1"/>
          <p:nvPr/>
        </p:nvSpPr>
        <p:spPr>
          <a:xfrm>
            <a:off x="5421243" y="1021854"/>
            <a:ext cx="1543050" cy="1597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7"/>
          <p:cNvSpPr/>
          <p:nvPr/>
        </p:nvSpPr>
        <p:spPr>
          <a:xfrm>
            <a:off x="1222819" y="3441219"/>
            <a:ext cx="2499939" cy="1187931"/>
          </a:xfrm>
          <a:custGeom>
            <a:rect b="b" l="l" r="r" t="t"/>
            <a:pathLst>
              <a:path extrusionOk="0" h="625741" w="1316840">
                <a:moveTo>
                  <a:pt x="0" y="0"/>
                </a:moveTo>
                <a:lnTo>
                  <a:pt x="1316840" y="0"/>
                </a:lnTo>
                <a:lnTo>
                  <a:pt x="1316840" y="625741"/>
                </a:lnTo>
                <a:lnTo>
                  <a:pt x="0" y="625741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37"/>
          <p:cNvSpPr txBox="1"/>
          <p:nvPr/>
        </p:nvSpPr>
        <p:spPr>
          <a:xfrm>
            <a:off x="1222819" y="3386971"/>
            <a:ext cx="1543050" cy="1597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7"/>
          <p:cNvSpPr/>
          <p:nvPr/>
        </p:nvSpPr>
        <p:spPr>
          <a:xfrm>
            <a:off x="5421250" y="3441226"/>
            <a:ext cx="2498704" cy="1422059"/>
          </a:xfrm>
          <a:custGeom>
            <a:rect b="b" l="l" r="r" t="t"/>
            <a:pathLst>
              <a:path extrusionOk="0" h="666070" w="1316840">
                <a:moveTo>
                  <a:pt x="0" y="0"/>
                </a:moveTo>
                <a:lnTo>
                  <a:pt x="1316840" y="0"/>
                </a:lnTo>
                <a:lnTo>
                  <a:pt x="1316840" y="666070"/>
                </a:lnTo>
                <a:lnTo>
                  <a:pt x="0" y="666070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37"/>
          <p:cNvSpPr/>
          <p:nvPr/>
        </p:nvSpPr>
        <p:spPr>
          <a:xfrm>
            <a:off x="1222819" y="1076102"/>
            <a:ext cx="2499939" cy="1187931"/>
          </a:xfrm>
          <a:custGeom>
            <a:rect b="b" l="l" r="r" t="t"/>
            <a:pathLst>
              <a:path extrusionOk="0" h="625741" w="1316840">
                <a:moveTo>
                  <a:pt x="0" y="0"/>
                </a:moveTo>
                <a:lnTo>
                  <a:pt x="1316840" y="0"/>
                </a:lnTo>
                <a:lnTo>
                  <a:pt x="1316840" y="625741"/>
                </a:lnTo>
                <a:lnTo>
                  <a:pt x="0" y="625741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37"/>
          <p:cNvSpPr txBox="1"/>
          <p:nvPr/>
        </p:nvSpPr>
        <p:spPr>
          <a:xfrm>
            <a:off x="1222819" y="1021854"/>
            <a:ext cx="1543050" cy="1597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20580">
            <a:off x="7285474" y="2412519"/>
            <a:ext cx="115588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7"/>
          <p:cNvSpPr txBox="1"/>
          <p:nvPr/>
        </p:nvSpPr>
        <p:spPr>
          <a:xfrm>
            <a:off x="5587107" y="1532694"/>
            <a:ext cx="2168210" cy="581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Where do you need to improve? </a:t>
            </a:r>
            <a:endParaRPr sz="700"/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Are resources adequate? What do others do better than you?</a:t>
            </a:r>
            <a:endParaRPr sz="700"/>
          </a:p>
        </p:txBody>
      </p:sp>
      <p:sp>
        <p:nvSpPr>
          <p:cNvPr id="526" name="Google Shape;526;p37"/>
          <p:cNvSpPr txBox="1"/>
          <p:nvPr/>
        </p:nvSpPr>
        <p:spPr>
          <a:xfrm>
            <a:off x="5587107" y="1197207"/>
            <a:ext cx="1328961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WEAKNESSES</a:t>
            </a:r>
            <a:endParaRPr sz="700"/>
          </a:p>
        </p:txBody>
      </p:sp>
      <p:sp>
        <p:nvSpPr>
          <p:cNvPr id="527" name="Google Shape;527;p37"/>
          <p:cNvSpPr txBox="1"/>
          <p:nvPr/>
        </p:nvSpPr>
        <p:spPr>
          <a:xfrm>
            <a:off x="1392804" y="3897811"/>
            <a:ext cx="2159968" cy="581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your goals? </a:t>
            </a:r>
            <a:endParaRPr sz="700"/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Are demands shifting? How can it be improved?</a:t>
            </a:r>
            <a:endParaRPr sz="700"/>
          </a:p>
        </p:txBody>
      </p:sp>
      <p:sp>
        <p:nvSpPr>
          <p:cNvPr id="528" name="Google Shape;528;p37"/>
          <p:cNvSpPr txBox="1"/>
          <p:nvPr/>
        </p:nvSpPr>
        <p:spPr>
          <a:xfrm>
            <a:off x="1392804" y="3562324"/>
            <a:ext cx="1555328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OPPORTUNITIES</a:t>
            </a:r>
            <a:endParaRPr sz="700"/>
          </a:p>
        </p:txBody>
      </p:sp>
      <p:sp>
        <p:nvSpPr>
          <p:cNvPr id="529" name="Google Shape;529;p37"/>
          <p:cNvSpPr txBox="1"/>
          <p:nvPr/>
        </p:nvSpPr>
        <p:spPr>
          <a:xfrm>
            <a:off x="5587107" y="3897805"/>
            <a:ext cx="19455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the blockers</a:t>
            </a:r>
            <a:endParaRPr sz="700"/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you're facing? </a:t>
            </a:r>
            <a:endParaRPr sz="700"/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factors outside of your control?</a:t>
            </a:r>
            <a:endParaRPr sz="700"/>
          </a:p>
        </p:txBody>
      </p:sp>
      <p:sp>
        <p:nvSpPr>
          <p:cNvPr id="530" name="Google Shape;530;p37"/>
          <p:cNvSpPr txBox="1"/>
          <p:nvPr/>
        </p:nvSpPr>
        <p:spPr>
          <a:xfrm>
            <a:off x="5587107" y="3562330"/>
            <a:ext cx="915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THREATS</a:t>
            </a:r>
            <a:endParaRPr sz="700"/>
          </a:p>
        </p:txBody>
      </p:sp>
      <p:sp>
        <p:nvSpPr>
          <p:cNvPr id="531" name="Google Shape;531;p37"/>
          <p:cNvSpPr txBox="1"/>
          <p:nvPr/>
        </p:nvSpPr>
        <p:spPr>
          <a:xfrm>
            <a:off x="1388684" y="1532694"/>
            <a:ext cx="2168210" cy="581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you doing well? 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sets you apart? What are your good qualities?</a:t>
            </a:r>
            <a:endParaRPr sz="700"/>
          </a:p>
        </p:txBody>
      </p:sp>
      <p:sp>
        <p:nvSpPr>
          <p:cNvPr id="532" name="Google Shape;532;p37"/>
          <p:cNvSpPr txBox="1"/>
          <p:nvPr/>
        </p:nvSpPr>
        <p:spPr>
          <a:xfrm>
            <a:off x="1388684" y="1197207"/>
            <a:ext cx="1163464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STRENGTHS</a:t>
            </a:r>
            <a:endParaRPr sz="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38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11906" y="0"/>
            <a:ext cx="9155906" cy="514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6909" y="2294617"/>
            <a:ext cx="4301929" cy="16190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38"/>
          <p:cNvGrpSpPr/>
          <p:nvPr/>
        </p:nvGrpSpPr>
        <p:grpSpPr>
          <a:xfrm>
            <a:off x="2884114" y="3267279"/>
            <a:ext cx="3375772" cy="1597293"/>
            <a:chOff x="0" y="-28575"/>
            <a:chExt cx="1778184" cy="841375"/>
          </a:xfrm>
        </p:grpSpPr>
        <p:sp>
          <p:nvSpPr>
            <p:cNvPr id="540" name="Google Shape;540;p38"/>
            <p:cNvSpPr/>
            <p:nvPr/>
          </p:nvSpPr>
          <p:spPr>
            <a:xfrm>
              <a:off x="0" y="0"/>
              <a:ext cx="1778184" cy="160425"/>
            </a:xfrm>
            <a:custGeom>
              <a:rect b="b" l="l" r="r" t="t"/>
              <a:pathLst>
                <a:path extrusionOk="0" h="160425" w="1778184">
                  <a:moveTo>
                    <a:pt x="0" y="0"/>
                  </a:moveTo>
                  <a:lnTo>
                    <a:pt x="1778184" y="0"/>
                  </a:lnTo>
                  <a:lnTo>
                    <a:pt x="1778184" y="160425"/>
                  </a:lnTo>
                  <a:lnTo>
                    <a:pt x="0" y="160425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541" name="Google Shape;541;p3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2" name="Google Shape;542;p38"/>
          <p:cNvGrpSpPr/>
          <p:nvPr/>
        </p:nvGrpSpPr>
        <p:grpSpPr>
          <a:xfrm>
            <a:off x="2884114" y="2391917"/>
            <a:ext cx="3375772" cy="929610"/>
            <a:chOff x="0" y="0"/>
            <a:chExt cx="1778184" cy="489671"/>
          </a:xfrm>
        </p:grpSpPr>
        <p:sp>
          <p:nvSpPr>
            <p:cNvPr id="543" name="Google Shape;543;p38"/>
            <p:cNvSpPr/>
            <p:nvPr/>
          </p:nvSpPr>
          <p:spPr>
            <a:xfrm>
              <a:off x="0" y="0"/>
              <a:ext cx="1778184" cy="489671"/>
            </a:xfrm>
            <a:custGeom>
              <a:rect b="b" l="l" r="r" t="t"/>
              <a:pathLst>
                <a:path extrusionOk="0" h="489671" w="1778184">
                  <a:moveTo>
                    <a:pt x="0" y="0"/>
                  </a:moveTo>
                  <a:lnTo>
                    <a:pt x="1778184" y="0"/>
                  </a:lnTo>
                  <a:lnTo>
                    <a:pt x="1778184" y="489671"/>
                  </a:lnTo>
                  <a:lnTo>
                    <a:pt x="0" y="48967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544" name="Google Shape;544;p38"/>
            <p:cNvSpPr txBox="1"/>
            <p:nvPr/>
          </p:nvSpPr>
          <p:spPr>
            <a:xfrm>
              <a:off x="19" y="5"/>
              <a:ext cx="1778100" cy="4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800" u="none" cap="none" strike="noStrike">
                  <a:solidFill>
                    <a:srgbClr val="000000"/>
                  </a:solidFill>
                  <a:latin typeface="Graduate"/>
                  <a:ea typeface="Graduate"/>
                  <a:cs typeface="Graduate"/>
                  <a:sym typeface="Graduate"/>
                </a:rPr>
                <a:t>123,456,789</a:t>
              </a:r>
              <a:endParaRPr sz="700"/>
            </a:p>
          </p:txBody>
        </p:sp>
      </p:grpSp>
      <p:pic>
        <p:nvPicPr>
          <p:cNvPr id="545" name="Google Shape;54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9238" y="1241025"/>
            <a:ext cx="1485523" cy="1112792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8"/>
          <p:cNvSpPr txBox="1"/>
          <p:nvPr/>
        </p:nvSpPr>
        <p:spPr>
          <a:xfrm>
            <a:off x="2465162" y="3359602"/>
            <a:ext cx="4213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Elaborate on the featured statistic.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39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39"/>
          <p:cNvGrpSpPr/>
          <p:nvPr/>
        </p:nvGrpSpPr>
        <p:grpSpPr>
          <a:xfrm>
            <a:off x="1189962" y="3221466"/>
            <a:ext cx="6764077" cy="1597293"/>
            <a:chOff x="0" y="-28575"/>
            <a:chExt cx="3562970" cy="841375"/>
          </a:xfrm>
        </p:grpSpPr>
        <p:sp>
          <p:nvSpPr>
            <p:cNvPr id="553" name="Google Shape;553;p39"/>
            <p:cNvSpPr/>
            <p:nvPr/>
          </p:nvSpPr>
          <p:spPr>
            <a:xfrm>
              <a:off x="0" y="0"/>
              <a:ext cx="3562970" cy="160425"/>
            </a:xfrm>
            <a:custGeom>
              <a:rect b="b" l="l" r="r" t="t"/>
              <a:pathLst>
                <a:path extrusionOk="0" h="160425" w="3562970">
                  <a:moveTo>
                    <a:pt x="0" y="0"/>
                  </a:moveTo>
                  <a:lnTo>
                    <a:pt x="3562970" y="0"/>
                  </a:lnTo>
                  <a:lnTo>
                    <a:pt x="3562970" y="160425"/>
                  </a:lnTo>
                  <a:lnTo>
                    <a:pt x="0" y="160425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554" name="Google Shape;554;p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5" name="Google Shape;55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4038" y="3927052"/>
            <a:ext cx="1023760" cy="99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7271" y="233471"/>
            <a:ext cx="974342" cy="142903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9"/>
          <p:cNvSpPr txBox="1"/>
          <p:nvPr/>
        </p:nvSpPr>
        <p:spPr>
          <a:xfrm>
            <a:off x="1804323" y="3323217"/>
            <a:ext cx="5535354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Elaborate on what you want to discuss. </a:t>
            </a:r>
            <a:endParaRPr sz="700"/>
          </a:p>
        </p:txBody>
      </p:sp>
      <p:sp>
        <p:nvSpPr>
          <p:cNvPr id="558" name="Google Shape;558;p39"/>
          <p:cNvSpPr txBox="1"/>
          <p:nvPr/>
        </p:nvSpPr>
        <p:spPr>
          <a:xfrm>
            <a:off x="1804325" y="1575475"/>
            <a:ext cx="5845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Write Your Big Topic or Idea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40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0"/>
          <p:cNvSpPr txBox="1"/>
          <p:nvPr/>
        </p:nvSpPr>
        <p:spPr>
          <a:xfrm>
            <a:off x="514350" y="504825"/>
            <a:ext cx="81153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Add a Timeline Page</a:t>
            </a:r>
            <a:endParaRPr sz="700"/>
          </a:p>
        </p:txBody>
      </p:sp>
      <p:grpSp>
        <p:nvGrpSpPr>
          <p:cNvPr id="565" name="Google Shape;565;p40"/>
          <p:cNvGrpSpPr/>
          <p:nvPr/>
        </p:nvGrpSpPr>
        <p:grpSpPr>
          <a:xfrm>
            <a:off x="536539" y="3386971"/>
            <a:ext cx="2255997" cy="1597299"/>
            <a:chOff x="0" y="-28575"/>
            <a:chExt cx="1188344" cy="841375"/>
          </a:xfrm>
        </p:grpSpPr>
        <p:sp>
          <p:nvSpPr>
            <p:cNvPr id="566" name="Google Shape;566;p40"/>
            <p:cNvSpPr/>
            <p:nvPr/>
          </p:nvSpPr>
          <p:spPr>
            <a:xfrm>
              <a:off x="0" y="0"/>
              <a:ext cx="1188344" cy="625741"/>
            </a:xfrm>
            <a:custGeom>
              <a:rect b="b" l="l" r="r" t="t"/>
              <a:pathLst>
                <a:path extrusionOk="0" h="625741" w="1188344">
                  <a:moveTo>
                    <a:pt x="0" y="0"/>
                  </a:moveTo>
                  <a:lnTo>
                    <a:pt x="1188344" y="0"/>
                  </a:lnTo>
                  <a:lnTo>
                    <a:pt x="1188344" y="625741"/>
                  </a:lnTo>
                  <a:lnTo>
                    <a:pt x="0" y="625741"/>
                  </a:lnTo>
                  <a:close/>
                </a:path>
              </a:pathLst>
            </a:custGeom>
            <a:solidFill>
              <a:srgbClr val="FFFFFF"/>
            </a:solidFill>
            <a:ln cap="flat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67" name="Google Shape;567;p4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8" name="Google Shape;568;p40"/>
          <p:cNvSpPr txBox="1"/>
          <p:nvPr/>
        </p:nvSpPr>
        <p:spPr>
          <a:xfrm>
            <a:off x="674081" y="3630467"/>
            <a:ext cx="1682463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Add a main point</a:t>
            </a:r>
            <a:endParaRPr sz="700"/>
          </a:p>
        </p:txBody>
      </p:sp>
      <p:sp>
        <p:nvSpPr>
          <p:cNvPr id="569" name="Google Shape;569;p40"/>
          <p:cNvSpPr txBox="1"/>
          <p:nvPr/>
        </p:nvSpPr>
        <p:spPr>
          <a:xfrm>
            <a:off x="674081" y="4027469"/>
            <a:ext cx="1682463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 sz="700"/>
          </a:p>
        </p:txBody>
      </p:sp>
      <p:sp>
        <p:nvSpPr>
          <p:cNvPr id="570" name="Google Shape;570;p40"/>
          <p:cNvSpPr/>
          <p:nvPr/>
        </p:nvSpPr>
        <p:spPr>
          <a:xfrm>
            <a:off x="536933" y="3197467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0"/>
          <p:cNvSpPr/>
          <p:nvPr/>
        </p:nvSpPr>
        <p:spPr>
          <a:xfrm>
            <a:off x="2296009" y="2664198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0"/>
          <p:cNvSpPr/>
          <p:nvPr/>
        </p:nvSpPr>
        <p:spPr>
          <a:xfrm>
            <a:off x="4344479" y="3191267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0"/>
          <p:cNvSpPr/>
          <p:nvPr/>
        </p:nvSpPr>
        <p:spPr>
          <a:xfrm>
            <a:off x="6345883" y="2661104"/>
            <a:ext cx="176019" cy="17680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4" name="Google Shape;574;p40"/>
          <p:cNvCxnSpPr/>
          <p:nvPr/>
        </p:nvCxnSpPr>
        <p:spPr>
          <a:xfrm rot="-1011890">
            <a:off x="673842" y="3007331"/>
            <a:ext cx="1661276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5" name="Google Shape;575;p40"/>
          <p:cNvCxnSpPr/>
          <p:nvPr/>
        </p:nvCxnSpPr>
        <p:spPr>
          <a:xfrm rot="865749">
            <a:off x="2439083" y="3004231"/>
            <a:ext cx="1938340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6" name="Google Shape;576;p40"/>
          <p:cNvCxnSpPr/>
          <p:nvPr/>
        </p:nvCxnSpPr>
        <p:spPr>
          <a:xfrm rot="-890198">
            <a:off x="4486400" y="3002684"/>
            <a:ext cx="1893582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40"/>
          <p:cNvCxnSpPr/>
          <p:nvPr/>
        </p:nvCxnSpPr>
        <p:spPr>
          <a:xfrm rot="1091562">
            <a:off x="6478172" y="3013344"/>
            <a:ext cx="1589507" cy="0"/>
          </a:xfrm>
          <a:prstGeom prst="straightConnector1">
            <a:avLst/>
          </a:prstGeom>
          <a:noFill/>
          <a:ln cap="flat" cmpd="sng" w="4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78" name="Google Shape;578;p40"/>
          <p:cNvGrpSpPr/>
          <p:nvPr/>
        </p:nvGrpSpPr>
        <p:grpSpPr>
          <a:xfrm>
            <a:off x="4358894" y="3386971"/>
            <a:ext cx="2255997" cy="1597299"/>
            <a:chOff x="0" y="-28575"/>
            <a:chExt cx="1188344" cy="841375"/>
          </a:xfrm>
        </p:grpSpPr>
        <p:sp>
          <p:nvSpPr>
            <p:cNvPr id="579" name="Google Shape;579;p40"/>
            <p:cNvSpPr/>
            <p:nvPr/>
          </p:nvSpPr>
          <p:spPr>
            <a:xfrm>
              <a:off x="0" y="0"/>
              <a:ext cx="1188344" cy="625741"/>
            </a:xfrm>
            <a:custGeom>
              <a:rect b="b" l="l" r="r" t="t"/>
              <a:pathLst>
                <a:path extrusionOk="0" h="625741" w="1188344">
                  <a:moveTo>
                    <a:pt x="0" y="0"/>
                  </a:moveTo>
                  <a:lnTo>
                    <a:pt x="1188344" y="0"/>
                  </a:lnTo>
                  <a:lnTo>
                    <a:pt x="1188344" y="625741"/>
                  </a:lnTo>
                  <a:lnTo>
                    <a:pt x="0" y="625741"/>
                  </a:lnTo>
                  <a:close/>
                </a:path>
              </a:pathLst>
            </a:custGeom>
            <a:solidFill>
              <a:srgbClr val="FFFFFF"/>
            </a:solidFill>
            <a:ln cap="flat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80" name="Google Shape;580;p4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1" name="Google Shape;581;p40"/>
          <p:cNvSpPr txBox="1"/>
          <p:nvPr/>
        </p:nvSpPr>
        <p:spPr>
          <a:xfrm>
            <a:off x="4496435" y="3630467"/>
            <a:ext cx="1682463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Add a main point</a:t>
            </a:r>
            <a:endParaRPr sz="700"/>
          </a:p>
        </p:txBody>
      </p:sp>
      <p:sp>
        <p:nvSpPr>
          <p:cNvPr id="582" name="Google Shape;582;p40"/>
          <p:cNvSpPr txBox="1"/>
          <p:nvPr/>
        </p:nvSpPr>
        <p:spPr>
          <a:xfrm>
            <a:off x="4496435" y="4027469"/>
            <a:ext cx="1682463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 sz="700"/>
          </a:p>
        </p:txBody>
      </p:sp>
      <p:grpSp>
        <p:nvGrpSpPr>
          <p:cNvPr id="583" name="Google Shape;583;p40"/>
          <p:cNvGrpSpPr/>
          <p:nvPr/>
        </p:nvGrpSpPr>
        <p:grpSpPr>
          <a:xfrm>
            <a:off x="2342255" y="1261763"/>
            <a:ext cx="2255997" cy="1597299"/>
            <a:chOff x="0" y="-28575"/>
            <a:chExt cx="1188344" cy="841375"/>
          </a:xfrm>
        </p:grpSpPr>
        <p:sp>
          <p:nvSpPr>
            <p:cNvPr id="584" name="Google Shape;584;p40"/>
            <p:cNvSpPr/>
            <p:nvPr/>
          </p:nvSpPr>
          <p:spPr>
            <a:xfrm>
              <a:off x="0" y="0"/>
              <a:ext cx="1188344" cy="625741"/>
            </a:xfrm>
            <a:custGeom>
              <a:rect b="b" l="l" r="r" t="t"/>
              <a:pathLst>
                <a:path extrusionOk="0" h="625741" w="1188344">
                  <a:moveTo>
                    <a:pt x="0" y="0"/>
                  </a:moveTo>
                  <a:lnTo>
                    <a:pt x="1188344" y="0"/>
                  </a:lnTo>
                  <a:lnTo>
                    <a:pt x="1188344" y="625741"/>
                  </a:lnTo>
                  <a:lnTo>
                    <a:pt x="0" y="625741"/>
                  </a:lnTo>
                  <a:close/>
                </a:path>
              </a:pathLst>
            </a:custGeom>
            <a:solidFill>
              <a:srgbClr val="FFFFFF"/>
            </a:solidFill>
            <a:ln cap="flat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85" name="Google Shape;585;p4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6" name="Google Shape;586;p40"/>
          <p:cNvSpPr txBox="1"/>
          <p:nvPr/>
        </p:nvSpPr>
        <p:spPr>
          <a:xfrm>
            <a:off x="2479796" y="1505259"/>
            <a:ext cx="1682462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Add a main point</a:t>
            </a:r>
            <a:endParaRPr sz="700"/>
          </a:p>
        </p:txBody>
      </p:sp>
      <p:sp>
        <p:nvSpPr>
          <p:cNvPr id="587" name="Google Shape;587;p40"/>
          <p:cNvSpPr txBox="1"/>
          <p:nvPr/>
        </p:nvSpPr>
        <p:spPr>
          <a:xfrm>
            <a:off x="2479796" y="1902261"/>
            <a:ext cx="1682462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 sz="700"/>
          </a:p>
        </p:txBody>
      </p:sp>
      <p:grpSp>
        <p:nvGrpSpPr>
          <p:cNvPr id="588" name="Google Shape;588;p40"/>
          <p:cNvGrpSpPr/>
          <p:nvPr/>
        </p:nvGrpSpPr>
        <p:grpSpPr>
          <a:xfrm>
            <a:off x="6351464" y="1261763"/>
            <a:ext cx="2255997" cy="1597299"/>
            <a:chOff x="0" y="-28575"/>
            <a:chExt cx="1188344" cy="841375"/>
          </a:xfrm>
        </p:grpSpPr>
        <p:sp>
          <p:nvSpPr>
            <p:cNvPr id="589" name="Google Shape;589;p40"/>
            <p:cNvSpPr/>
            <p:nvPr/>
          </p:nvSpPr>
          <p:spPr>
            <a:xfrm>
              <a:off x="0" y="0"/>
              <a:ext cx="1188344" cy="625741"/>
            </a:xfrm>
            <a:custGeom>
              <a:rect b="b" l="l" r="r" t="t"/>
              <a:pathLst>
                <a:path extrusionOk="0" h="625741" w="1188344">
                  <a:moveTo>
                    <a:pt x="0" y="0"/>
                  </a:moveTo>
                  <a:lnTo>
                    <a:pt x="1188344" y="0"/>
                  </a:lnTo>
                  <a:lnTo>
                    <a:pt x="1188344" y="625741"/>
                  </a:lnTo>
                  <a:lnTo>
                    <a:pt x="0" y="625741"/>
                  </a:lnTo>
                  <a:close/>
                </a:path>
              </a:pathLst>
            </a:custGeom>
            <a:solidFill>
              <a:srgbClr val="FFFFFF"/>
            </a:solidFill>
            <a:ln cap="flat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90" name="Google Shape;590;p4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1" name="Google Shape;591;p40"/>
          <p:cNvSpPr txBox="1"/>
          <p:nvPr/>
        </p:nvSpPr>
        <p:spPr>
          <a:xfrm>
            <a:off x="6489005" y="1505259"/>
            <a:ext cx="1682462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Add a main point</a:t>
            </a:r>
            <a:endParaRPr sz="700"/>
          </a:p>
        </p:txBody>
      </p:sp>
      <p:sp>
        <p:nvSpPr>
          <p:cNvPr id="592" name="Google Shape;592;p40"/>
          <p:cNvSpPr txBox="1"/>
          <p:nvPr/>
        </p:nvSpPr>
        <p:spPr>
          <a:xfrm>
            <a:off x="6489005" y="1902261"/>
            <a:ext cx="1682462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 sz="700"/>
          </a:p>
        </p:txBody>
      </p:sp>
      <p:pic>
        <p:nvPicPr>
          <p:cNvPr id="593" name="Google Shape;59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9463" y="3197467"/>
            <a:ext cx="1150188" cy="138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Google Shape;598;p41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41"/>
          <p:cNvPicPr preferRelativeResize="0"/>
          <p:nvPr/>
        </p:nvPicPr>
        <p:blipFill rotWithShape="1">
          <a:blip r:embed="rId4">
            <a:alphaModFix/>
          </a:blip>
          <a:srcRect b="0" l="23573" r="17055" t="0"/>
          <a:stretch/>
        </p:blipFill>
        <p:spPr>
          <a:xfrm>
            <a:off x="4764088" y="2021142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41"/>
          <p:cNvPicPr preferRelativeResize="0"/>
          <p:nvPr/>
        </p:nvPicPr>
        <p:blipFill rotWithShape="1">
          <a:blip r:embed="rId5">
            <a:alphaModFix/>
          </a:blip>
          <a:srcRect b="28566" l="34571" r="23377" t="517"/>
          <a:stretch/>
        </p:blipFill>
        <p:spPr>
          <a:xfrm>
            <a:off x="6461291" y="2021142"/>
            <a:ext cx="1214863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1"/>
          <p:cNvPicPr preferRelativeResize="0"/>
          <p:nvPr/>
        </p:nvPicPr>
        <p:blipFill rotWithShape="1">
          <a:blip r:embed="rId6">
            <a:alphaModFix/>
          </a:blip>
          <a:srcRect b="27442" l="40024" r="32145" t="25623"/>
          <a:stretch/>
        </p:blipFill>
        <p:spPr>
          <a:xfrm>
            <a:off x="1467845" y="2021142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1"/>
          <p:cNvPicPr preferRelativeResize="0"/>
          <p:nvPr/>
        </p:nvPicPr>
        <p:blipFill rotWithShape="1">
          <a:blip r:embed="rId7">
            <a:alphaModFix/>
          </a:blip>
          <a:srcRect b="0" l="23607" r="17097" t="0"/>
          <a:stretch/>
        </p:blipFill>
        <p:spPr>
          <a:xfrm>
            <a:off x="3132327" y="2021142"/>
            <a:ext cx="1214864" cy="1365883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1"/>
          <p:cNvSpPr/>
          <p:nvPr/>
        </p:nvSpPr>
        <p:spPr>
          <a:xfrm>
            <a:off x="1467845" y="3387025"/>
            <a:ext cx="1214864" cy="949179"/>
          </a:xfrm>
          <a:custGeom>
            <a:rect b="b" l="l" r="r" t="t"/>
            <a:pathLst>
              <a:path extrusionOk="0" h="499979" w="639928">
                <a:moveTo>
                  <a:pt x="0" y="0"/>
                </a:moveTo>
                <a:lnTo>
                  <a:pt x="639928" y="0"/>
                </a:lnTo>
                <a:lnTo>
                  <a:pt x="639928" y="499979"/>
                </a:lnTo>
                <a:lnTo>
                  <a:pt x="0" y="499979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604" name="Google Shape;604;p41"/>
          <p:cNvGrpSpPr/>
          <p:nvPr/>
        </p:nvGrpSpPr>
        <p:grpSpPr>
          <a:xfrm>
            <a:off x="995860" y="1151262"/>
            <a:ext cx="7152280" cy="1597293"/>
            <a:chOff x="0" y="-28575"/>
            <a:chExt cx="3767456" cy="841375"/>
          </a:xfrm>
        </p:grpSpPr>
        <p:sp>
          <p:nvSpPr>
            <p:cNvPr id="605" name="Google Shape;605;p41"/>
            <p:cNvSpPr/>
            <p:nvPr/>
          </p:nvSpPr>
          <p:spPr>
            <a:xfrm>
              <a:off x="0" y="0"/>
              <a:ext cx="3767456" cy="160425"/>
            </a:xfrm>
            <a:custGeom>
              <a:rect b="b" l="l" r="r" t="t"/>
              <a:pathLst>
                <a:path extrusionOk="0" h="160425" w="3767456">
                  <a:moveTo>
                    <a:pt x="0" y="0"/>
                  </a:moveTo>
                  <a:lnTo>
                    <a:pt x="3767456" y="0"/>
                  </a:lnTo>
                  <a:lnTo>
                    <a:pt x="3767456" y="160425"/>
                  </a:lnTo>
                  <a:lnTo>
                    <a:pt x="0" y="160425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606" name="Google Shape;606;p4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41"/>
          <p:cNvGrpSpPr/>
          <p:nvPr/>
        </p:nvGrpSpPr>
        <p:grpSpPr>
          <a:xfrm>
            <a:off x="1467846" y="3658490"/>
            <a:ext cx="1214888" cy="404243"/>
            <a:chOff x="0" y="-9525"/>
            <a:chExt cx="3239700" cy="1077980"/>
          </a:xfrm>
        </p:grpSpPr>
        <p:sp>
          <p:nvSpPr>
            <p:cNvPr id="608" name="Google Shape;608;p41"/>
            <p:cNvSpPr txBox="1"/>
            <p:nvPr/>
          </p:nvSpPr>
          <p:spPr>
            <a:xfrm>
              <a:off x="0" y="-9525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9"/>
                  </a:solidFill>
                  <a:latin typeface="Sanchez"/>
                  <a:ea typeface="Sanchez"/>
                  <a:cs typeface="Sanchez"/>
                  <a:sym typeface="Sanchez"/>
                </a:rPr>
                <a:t> Name</a:t>
              </a:r>
              <a:endParaRPr sz="700"/>
            </a:p>
          </p:txBody>
        </p:sp>
        <p:sp>
          <p:nvSpPr>
            <p:cNvPr id="609" name="Google Shape;609;p41"/>
            <p:cNvSpPr txBox="1"/>
            <p:nvPr/>
          </p:nvSpPr>
          <p:spPr>
            <a:xfrm>
              <a:off x="0" y="699155"/>
              <a:ext cx="323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 sz="700"/>
            </a:p>
          </p:txBody>
        </p:sp>
      </p:grpSp>
      <p:sp>
        <p:nvSpPr>
          <p:cNvPr id="610" name="Google Shape;610;p41"/>
          <p:cNvSpPr txBox="1"/>
          <p:nvPr/>
        </p:nvSpPr>
        <p:spPr>
          <a:xfrm>
            <a:off x="777022" y="504825"/>
            <a:ext cx="7589956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Add a Team Members Page</a:t>
            </a:r>
            <a:endParaRPr sz="700"/>
          </a:p>
        </p:txBody>
      </p:sp>
      <p:sp>
        <p:nvSpPr>
          <p:cNvPr id="611" name="Google Shape;611;p41"/>
          <p:cNvSpPr txBox="1"/>
          <p:nvPr/>
        </p:nvSpPr>
        <p:spPr>
          <a:xfrm>
            <a:off x="1360098" y="1238090"/>
            <a:ext cx="6423803" cy="225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Elaborate on what you want to discuss. </a:t>
            </a:r>
            <a:endParaRPr sz="700"/>
          </a:p>
        </p:txBody>
      </p:sp>
      <p:sp>
        <p:nvSpPr>
          <p:cNvPr id="612" name="Google Shape;612;p41"/>
          <p:cNvSpPr/>
          <p:nvPr/>
        </p:nvSpPr>
        <p:spPr>
          <a:xfrm>
            <a:off x="3132321" y="3387025"/>
            <a:ext cx="1214263" cy="948710"/>
          </a:xfrm>
          <a:custGeom>
            <a:rect b="b" l="l" r="r" t="t"/>
            <a:pathLst>
              <a:path extrusionOk="0" h="499979" w="639928">
                <a:moveTo>
                  <a:pt x="0" y="0"/>
                </a:moveTo>
                <a:lnTo>
                  <a:pt x="639928" y="0"/>
                </a:lnTo>
                <a:lnTo>
                  <a:pt x="639928" y="499979"/>
                </a:lnTo>
                <a:lnTo>
                  <a:pt x="0" y="499979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613" name="Google Shape;613;p41"/>
          <p:cNvGrpSpPr/>
          <p:nvPr/>
        </p:nvGrpSpPr>
        <p:grpSpPr>
          <a:xfrm>
            <a:off x="3132321" y="3658490"/>
            <a:ext cx="1214888" cy="404243"/>
            <a:chOff x="0" y="-9525"/>
            <a:chExt cx="3239700" cy="1077980"/>
          </a:xfrm>
        </p:grpSpPr>
        <p:sp>
          <p:nvSpPr>
            <p:cNvPr id="614" name="Google Shape;614;p41"/>
            <p:cNvSpPr txBox="1"/>
            <p:nvPr/>
          </p:nvSpPr>
          <p:spPr>
            <a:xfrm>
              <a:off x="0" y="-9525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9"/>
                  </a:solidFill>
                  <a:latin typeface="Sanchez"/>
                  <a:ea typeface="Sanchez"/>
                  <a:cs typeface="Sanchez"/>
                  <a:sym typeface="Sanchez"/>
                </a:rPr>
                <a:t> Name</a:t>
              </a:r>
              <a:endParaRPr sz="700"/>
            </a:p>
          </p:txBody>
        </p:sp>
        <p:sp>
          <p:nvSpPr>
            <p:cNvPr id="615" name="Google Shape;615;p41"/>
            <p:cNvSpPr txBox="1"/>
            <p:nvPr/>
          </p:nvSpPr>
          <p:spPr>
            <a:xfrm>
              <a:off x="0" y="699155"/>
              <a:ext cx="323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 sz="700"/>
            </a:p>
          </p:txBody>
        </p:sp>
      </p:grpSp>
      <p:sp>
        <p:nvSpPr>
          <p:cNvPr id="616" name="Google Shape;616;p41"/>
          <p:cNvSpPr/>
          <p:nvPr/>
        </p:nvSpPr>
        <p:spPr>
          <a:xfrm>
            <a:off x="4764083" y="3387025"/>
            <a:ext cx="1214263" cy="948710"/>
          </a:xfrm>
          <a:custGeom>
            <a:rect b="b" l="l" r="r" t="t"/>
            <a:pathLst>
              <a:path extrusionOk="0" h="499979" w="639928">
                <a:moveTo>
                  <a:pt x="0" y="0"/>
                </a:moveTo>
                <a:lnTo>
                  <a:pt x="639928" y="0"/>
                </a:lnTo>
                <a:lnTo>
                  <a:pt x="639928" y="499979"/>
                </a:lnTo>
                <a:lnTo>
                  <a:pt x="0" y="499979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617" name="Google Shape;617;p41"/>
          <p:cNvGrpSpPr/>
          <p:nvPr/>
        </p:nvGrpSpPr>
        <p:grpSpPr>
          <a:xfrm>
            <a:off x="4764083" y="3658490"/>
            <a:ext cx="1214888" cy="404243"/>
            <a:chOff x="0" y="-9525"/>
            <a:chExt cx="3239700" cy="1077980"/>
          </a:xfrm>
        </p:grpSpPr>
        <p:sp>
          <p:nvSpPr>
            <p:cNvPr id="618" name="Google Shape;618;p41"/>
            <p:cNvSpPr txBox="1"/>
            <p:nvPr/>
          </p:nvSpPr>
          <p:spPr>
            <a:xfrm>
              <a:off x="0" y="-9525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9"/>
                  </a:solidFill>
                  <a:latin typeface="Sanchez"/>
                  <a:ea typeface="Sanchez"/>
                  <a:cs typeface="Sanchez"/>
                  <a:sym typeface="Sanchez"/>
                </a:rPr>
                <a:t> Name</a:t>
              </a:r>
              <a:endParaRPr sz="700"/>
            </a:p>
          </p:txBody>
        </p:sp>
        <p:sp>
          <p:nvSpPr>
            <p:cNvPr id="619" name="Google Shape;619;p41"/>
            <p:cNvSpPr txBox="1"/>
            <p:nvPr/>
          </p:nvSpPr>
          <p:spPr>
            <a:xfrm>
              <a:off x="0" y="699155"/>
              <a:ext cx="323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 sz="700"/>
            </a:p>
          </p:txBody>
        </p:sp>
      </p:grpSp>
      <p:sp>
        <p:nvSpPr>
          <p:cNvPr id="620" name="Google Shape;620;p41"/>
          <p:cNvSpPr/>
          <p:nvPr/>
        </p:nvSpPr>
        <p:spPr>
          <a:xfrm>
            <a:off x="6461283" y="3387025"/>
            <a:ext cx="1214263" cy="948710"/>
          </a:xfrm>
          <a:custGeom>
            <a:rect b="b" l="l" r="r" t="t"/>
            <a:pathLst>
              <a:path extrusionOk="0" h="499979" w="639928">
                <a:moveTo>
                  <a:pt x="0" y="0"/>
                </a:moveTo>
                <a:lnTo>
                  <a:pt x="639928" y="0"/>
                </a:lnTo>
                <a:lnTo>
                  <a:pt x="639928" y="499979"/>
                </a:lnTo>
                <a:lnTo>
                  <a:pt x="0" y="499979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621" name="Google Shape;621;p41"/>
          <p:cNvGrpSpPr/>
          <p:nvPr/>
        </p:nvGrpSpPr>
        <p:grpSpPr>
          <a:xfrm>
            <a:off x="6461283" y="3658490"/>
            <a:ext cx="1214888" cy="404243"/>
            <a:chOff x="0" y="-9525"/>
            <a:chExt cx="3239700" cy="1077980"/>
          </a:xfrm>
        </p:grpSpPr>
        <p:sp>
          <p:nvSpPr>
            <p:cNvPr id="622" name="Google Shape;622;p41"/>
            <p:cNvSpPr txBox="1"/>
            <p:nvPr/>
          </p:nvSpPr>
          <p:spPr>
            <a:xfrm>
              <a:off x="0" y="-9525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100" u="none" cap="none" strike="noStrike">
                  <a:solidFill>
                    <a:srgbClr val="191919"/>
                  </a:solidFill>
                  <a:latin typeface="Sanchez"/>
                  <a:ea typeface="Sanchez"/>
                  <a:cs typeface="Sanchez"/>
                  <a:sym typeface="Sanchez"/>
                </a:rPr>
                <a:t> Name</a:t>
              </a:r>
              <a:endParaRPr sz="700"/>
            </a:p>
          </p:txBody>
        </p:sp>
        <p:sp>
          <p:nvSpPr>
            <p:cNvPr id="623" name="Google Shape;623;p41"/>
            <p:cNvSpPr txBox="1"/>
            <p:nvPr/>
          </p:nvSpPr>
          <p:spPr>
            <a:xfrm>
              <a:off x="0" y="699155"/>
              <a:ext cx="3239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900" u="none" cap="none" strike="noStrike">
                  <a:solidFill>
                    <a:srgbClr val="191919"/>
                  </a:solidFill>
                  <a:latin typeface="Lato"/>
                  <a:ea typeface="Lato"/>
                  <a:cs typeface="Lato"/>
                  <a:sym typeface="Lato"/>
                </a:rPr>
                <a:t>Title or Position</a:t>
              </a:r>
              <a:endParaRPr sz="700"/>
            </a:p>
          </p:txBody>
        </p:sp>
      </p:grpSp>
      <p:pic>
        <p:nvPicPr>
          <p:cNvPr id="624" name="Google Shape;624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2308769">
            <a:off x="7811475" y="3100017"/>
            <a:ext cx="673331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42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0" name="Google Shape;630;p42"/>
          <p:cNvGrpSpPr/>
          <p:nvPr/>
        </p:nvGrpSpPr>
        <p:grpSpPr>
          <a:xfrm>
            <a:off x="1360138" y="1613853"/>
            <a:ext cx="6423724" cy="3163210"/>
            <a:chOff x="0" y="-19050"/>
            <a:chExt cx="17129930" cy="8435227"/>
          </a:xfrm>
        </p:grpSpPr>
        <p:grpSp>
          <p:nvGrpSpPr>
            <p:cNvPr id="631" name="Google Shape;631;p42"/>
            <p:cNvGrpSpPr/>
            <p:nvPr/>
          </p:nvGrpSpPr>
          <p:grpSpPr>
            <a:xfrm>
              <a:off x="3216221" y="4156730"/>
              <a:ext cx="10697488" cy="4259447"/>
              <a:chOff x="0" y="-28575"/>
              <a:chExt cx="2113084" cy="841375"/>
            </a:xfrm>
          </p:grpSpPr>
          <p:sp>
            <p:nvSpPr>
              <p:cNvPr id="632" name="Google Shape;632;p42"/>
              <p:cNvSpPr/>
              <p:nvPr/>
            </p:nvSpPr>
            <p:spPr>
              <a:xfrm>
                <a:off x="0" y="0"/>
                <a:ext cx="2113084" cy="160425"/>
              </a:xfrm>
              <a:custGeom>
                <a:rect b="b" l="l" r="r" t="t"/>
                <a:pathLst>
                  <a:path extrusionOk="0" h="160425" w="2113084">
                    <a:moveTo>
                      <a:pt x="0" y="0"/>
                    </a:moveTo>
                    <a:lnTo>
                      <a:pt x="2113084" y="0"/>
                    </a:lnTo>
                    <a:lnTo>
                      <a:pt x="2113084" y="160425"/>
                    </a:lnTo>
                    <a:lnTo>
                      <a:pt x="0" y="160425"/>
                    </a:lnTo>
                    <a:close/>
                  </a:path>
                </a:pathLst>
              </a:custGeom>
              <a:solidFill>
                <a:srgbClr val="EE2C29"/>
              </a:solidFill>
              <a:ln>
                <a:noFill/>
              </a:ln>
            </p:spPr>
          </p:sp>
          <p:sp>
            <p:nvSpPr>
              <p:cNvPr id="633" name="Google Shape;633;p4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51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4" name="Google Shape;634;p42"/>
            <p:cNvSpPr txBox="1"/>
            <p:nvPr/>
          </p:nvSpPr>
          <p:spPr>
            <a:xfrm>
              <a:off x="0" y="-19050"/>
              <a:ext cx="17129930" cy="3067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800" u="none" cap="none" strike="noStrike">
                  <a:solidFill>
                    <a:srgbClr val="000000"/>
                  </a:solidFill>
                  <a:latin typeface="Graduate"/>
                  <a:ea typeface="Graduate"/>
                  <a:cs typeface="Graduate"/>
                  <a:sym typeface="Graduate"/>
                </a:rPr>
                <a:t>It's so lovely to meet all of you!</a:t>
              </a:r>
              <a:endParaRPr sz="700"/>
            </a:p>
          </p:txBody>
        </p:sp>
        <p:sp>
          <p:nvSpPr>
            <p:cNvPr id="635" name="Google Shape;635;p42"/>
            <p:cNvSpPr txBox="1"/>
            <p:nvPr/>
          </p:nvSpPr>
          <p:spPr>
            <a:xfrm>
              <a:off x="3843722" y="4397796"/>
              <a:ext cx="9442486" cy="590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FFFFFF"/>
                  </a:solidFill>
                  <a:latin typeface="Sanchez"/>
                  <a:ea typeface="Sanchez"/>
                  <a:cs typeface="Sanchez"/>
                  <a:sym typeface="Sanchez"/>
                </a:rPr>
                <a:t>Thank you for listening.</a:t>
              </a:r>
              <a:endParaRPr sz="700"/>
            </a:p>
          </p:txBody>
        </p:sp>
      </p:grpSp>
      <p:pic>
        <p:nvPicPr>
          <p:cNvPr id="636" name="Google Shape;63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601415">
            <a:off x="-810023" y="-419542"/>
            <a:ext cx="2648747" cy="250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198585">
            <a:off x="7205772" y="3081690"/>
            <a:ext cx="2648748" cy="250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43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43"/>
          <p:cNvPicPr preferRelativeResize="0"/>
          <p:nvPr/>
        </p:nvPicPr>
        <p:blipFill rotWithShape="1">
          <a:blip r:embed="rId4">
            <a:alphaModFix/>
          </a:blip>
          <a:srcRect b="0" l="32626" r="32625" t="0"/>
          <a:stretch/>
        </p:blipFill>
        <p:spPr>
          <a:xfrm>
            <a:off x="3733800" y="0"/>
            <a:ext cx="26825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43"/>
          <p:cNvPicPr preferRelativeResize="0"/>
          <p:nvPr/>
        </p:nvPicPr>
        <p:blipFill rotWithShape="1">
          <a:blip r:embed="rId5">
            <a:alphaModFix/>
          </a:blip>
          <a:srcRect b="0" l="14973" r="14972" t="0"/>
          <a:stretch/>
        </p:blipFill>
        <p:spPr>
          <a:xfrm>
            <a:off x="6461462" y="0"/>
            <a:ext cx="2682538" cy="255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3"/>
          <p:cNvPicPr preferRelativeResize="0"/>
          <p:nvPr/>
        </p:nvPicPr>
        <p:blipFill rotWithShape="1">
          <a:blip r:embed="rId6">
            <a:alphaModFix/>
          </a:blip>
          <a:srcRect b="0" l="14973" r="14972" t="0"/>
          <a:stretch/>
        </p:blipFill>
        <p:spPr>
          <a:xfrm>
            <a:off x="6461462" y="2592249"/>
            <a:ext cx="2682538" cy="2551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6" name="Google Shape;646;p43"/>
          <p:cNvGrpSpPr/>
          <p:nvPr/>
        </p:nvGrpSpPr>
        <p:grpSpPr>
          <a:xfrm>
            <a:off x="437352" y="1696103"/>
            <a:ext cx="2971616" cy="1597296"/>
            <a:chOff x="0" y="-28575"/>
            <a:chExt cx="1565296" cy="841375"/>
          </a:xfrm>
        </p:grpSpPr>
        <p:sp>
          <p:nvSpPr>
            <p:cNvPr id="647" name="Google Shape;647;p43"/>
            <p:cNvSpPr/>
            <p:nvPr/>
          </p:nvSpPr>
          <p:spPr>
            <a:xfrm>
              <a:off x="0" y="0"/>
              <a:ext cx="1565296" cy="311438"/>
            </a:xfrm>
            <a:custGeom>
              <a:rect b="b" l="l" r="r" t="t"/>
              <a:pathLst>
                <a:path extrusionOk="0" h="311438" w="1565296">
                  <a:moveTo>
                    <a:pt x="0" y="0"/>
                  </a:moveTo>
                  <a:lnTo>
                    <a:pt x="1565296" y="0"/>
                  </a:lnTo>
                  <a:lnTo>
                    <a:pt x="1565296" y="311438"/>
                  </a:lnTo>
                  <a:lnTo>
                    <a:pt x="0" y="311438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648" name="Google Shape;648;p4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9" name="Google Shape;649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7352" y="3490863"/>
            <a:ext cx="1357745" cy="1408981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3"/>
          <p:cNvSpPr txBox="1"/>
          <p:nvPr/>
        </p:nvSpPr>
        <p:spPr>
          <a:xfrm>
            <a:off x="514350" y="1784452"/>
            <a:ext cx="2781300" cy="4536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What can you say about</a:t>
            </a:r>
            <a:endParaRPr sz="700"/>
          </a:p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your projects? Share it here!</a:t>
            </a:r>
            <a:endParaRPr sz="700"/>
          </a:p>
        </p:txBody>
      </p:sp>
      <p:sp>
        <p:nvSpPr>
          <p:cNvPr id="651" name="Google Shape;651;p43"/>
          <p:cNvSpPr txBox="1"/>
          <p:nvPr/>
        </p:nvSpPr>
        <p:spPr>
          <a:xfrm>
            <a:off x="514350" y="504825"/>
            <a:ext cx="2719017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My Projects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26"/>
          <p:cNvGrpSpPr/>
          <p:nvPr/>
        </p:nvGrpSpPr>
        <p:grpSpPr>
          <a:xfrm>
            <a:off x="285750" y="2077998"/>
            <a:ext cx="8343900" cy="2217777"/>
            <a:chOff x="0" y="-28575"/>
            <a:chExt cx="4395141" cy="1168212"/>
          </a:xfrm>
        </p:grpSpPr>
        <p:sp>
          <p:nvSpPr>
            <p:cNvPr id="186" name="Google Shape;186;p26"/>
            <p:cNvSpPr/>
            <p:nvPr/>
          </p:nvSpPr>
          <p:spPr>
            <a:xfrm>
              <a:off x="0" y="0"/>
              <a:ext cx="4395141" cy="1139637"/>
            </a:xfrm>
            <a:custGeom>
              <a:rect b="b" l="l" r="r" t="t"/>
              <a:pathLst>
                <a:path extrusionOk="0" h="1139637" w="4395141">
                  <a:moveTo>
                    <a:pt x="0" y="0"/>
                  </a:moveTo>
                  <a:lnTo>
                    <a:pt x="4395141" y="0"/>
                  </a:lnTo>
                  <a:lnTo>
                    <a:pt x="4395141" y="1139637"/>
                  </a:lnTo>
                  <a:lnTo>
                    <a:pt x="0" y="1139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7" name="Google Shape;187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26"/>
          <p:cNvGrpSpPr/>
          <p:nvPr/>
        </p:nvGrpSpPr>
        <p:grpSpPr>
          <a:xfrm>
            <a:off x="504825" y="2230700"/>
            <a:ext cx="1543020" cy="1597266"/>
            <a:chOff x="0" y="-28575"/>
            <a:chExt cx="812800" cy="841375"/>
          </a:xfrm>
        </p:grpSpPr>
        <p:sp>
          <p:nvSpPr>
            <p:cNvPr id="189" name="Google Shape;189;p26"/>
            <p:cNvSpPr/>
            <p:nvPr/>
          </p:nvSpPr>
          <p:spPr>
            <a:xfrm>
              <a:off x="0" y="0"/>
              <a:ext cx="728597" cy="151003"/>
            </a:xfrm>
            <a:custGeom>
              <a:rect b="b" l="l" r="r" t="t"/>
              <a:pathLst>
                <a:path extrusionOk="0" h="151003" w="728597">
                  <a:moveTo>
                    <a:pt x="0" y="0"/>
                  </a:moveTo>
                  <a:lnTo>
                    <a:pt x="728597" y="0"/>
                  </a:lnTo>
                  <a:lnTo>
                    <a:pt x="728597" y="151003"/>
                  </a:lnTo>
                  <a:lnTo>
                    <a:pt x="0" y="151003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190" name="Google Shape;190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26"/>
          <p:cNvGrpSpPr/>
          <p:nvPr/>
        </p:nvGrpSpPr>
        <p:grpSpPr>
          <a:xfrm>
            <a:off x="3379746" y="2230699"/>
            <a:ext cx="1543051" cy="1597294"/>
            <a:chOff x="0" y="-28575"/>
            <a:chExt cx="812800" cy="841375"/>
          </a:xfrm>
        </p:grpSpPr>
        <p:sp>
          <p:nvSpPr>
            <p:cNvPr id="192" name="Google Shape;192;p26"/>
            <p:cNvSpPr/>
            <p:nvPr/>
          </p:nvSpPr>
          <p:spPr>
            <a:xfrm>
              <a:off x="0" y="0"/>
              <a:ext cx="623001" cy="151003"/>
            </a:xfrm>
            <a:custGeom>
              <a:rect b="b" l="l" r="r" t="t"/>
              <a:pathLst>
                <a:path extrusionOk="0" h="151003" w="623001">
                  <a:moveTo>
                    <a:pt x="0" y="0"/>
                  </a:moveTo>
                  <a:lnTo>
                    <a:pt x="623001" y="0"/>
                  </a:lnTo>
                  <a:lnTo>
                    <a:pt x="623001" y="151003"/>
                  </a:lnTo>
                  <a:lnTo>
                    <a:pt x="0" y="151003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193" name="Google Shape;193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26"/>
          <p:cNvGrpSpPr/>
          <p:nvPr/>
        </p:nvGrpSpPr>
        <p:grpSpPr>
          <a:xfrm>
            <a:off x="6300658" y="2230699"/>
            <a:ext cx="1543049" cy="1597294"/>
            <a:chOff x="0" y="-28575"/>
            <a:chExt cx="812800" cy="841375"/>
          </a:xfrm>
        </p:grpSpPr>
        <p:sp>
          <p:nvSpPr>
            <p:cNvPr id="195" name="Google Shape;195;p26"/>
            <p:cNvSpPr/>
            <p:nvPr/>
          </p:nvSpPr>
          <p:spPr>
            <a:xfrm>
              <a:off x="0" y="0"/>
              <a:ext cx="369778" cy="151003"/>
            </a:xfrm>
            <a:custGeom>
              <a:rect b="b" l="l" r="r" t="t"/>
              <a:pathLst>
                <a:path extrusionOk="0" h="151003" w="369778">
                  <a:moveTo>
                    <a:pt x="0" y="0"/>
                  </a:moveTo>
                  <a:lnTo>
                    <a:pt x="369778" y="0"/>
                  </a:lnTo>
                  <a:lnTo>
                    <a:pt x="369778" y="151003"/>
                  </a:lnTo>
                  <a:lnTo>
                    <a:pt x="0" y="151003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196" name="Google Shape;196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7" name="Google Shape;19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486855">
            <a:off x="6790453" y="239858"/>
            <a:ext cx="2213841" cy="149736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/>
          <p:nvPr/>
        </p:nvSpPr>
        <p:spPr>
          <a:xfrm>
            <a:off x="549275" y="2318926"/>
            <a:ext cx="131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Google Slides</a:t>
            </a:r>
            <a:endParaRPr sz="700"/>
          </a:p>
        </p:txBody>
      </p:sp>
      <p:sp>
        <p:nvSpPr>
          <p:cNvPr id="199" name="Google Shape;199;p26"/>
          <p:cNvSpPr txBox="1"/>
          <p:nvPr/>
        </p:nvSpPr>
        <p:spPr>
          <a:xfrm>
            <a:off x="3468843" y="2318920"/>
            <a:ext cx="1025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PowerPoint</a:t>
            </a:r>
            <a:endParaRPr sz="700"/>
          </a:p>
        </p:txBody>
      </p:sp>
      <p:sp>
        <p:nvSpPr>
          <p:cNvPr id="200" name="Google Shape;200;p26"/>
          <p:cNvSpPr txBox="1"/>
          <p:nvPr/>
        </p:nvSpPr>
        <p:spPr>
          <a:xfrm>
            <a:off x="630003" y="933450"/>
            <a:ext cx="7864944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How to Use This Presentation</a:t>
            </a:r>
            <a:endParaRPr sz="700"/>
          </a:p>
        </p:txBody>
      </p:sp>
      <p:sp>
        <p:nvSpPr>
          <p:cNvPr id="201" name="Google Shape;201;p26"/>
          <p:cNvSpPr txBox="1"/>
          <p:nvPr/>
        </p:nvSpPr>
        <p:spPr>
          <a:xfrm>
            <a:off x="504825" y="2892807"/>
            <a:ext cx="25707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the "Google Slides" button below this presentation preview. 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"Make a copy."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Start editing your presentation.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need to sign in to your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Lato"/>
                <a:ea typeface="Lato"/>
                <a:cs typeface="Lato"/>
                <a:sym typeface="Lato"/>
              </a:rPr>
              <a:t>         </a:t>
            </a: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Google account.</a:t>
            </a:r>
            <a:endParaRPr sz="700"/>
          </a:p>
        </p:txBody>
      </p:sp>
      <p:sp>
        <p:nvSpPr>
          <p:cNvPr id="202" name="Google Shape;202;p26"/>
          <p:cNvSpPr txBox="1"/>
          <p:nvPr/>
        </p:nvSpPr>
        <p:spPr>
          <a:xfrm>
            <a:off x="3468843" y="2892807"/>
            <a:ext cx="2279114" cy="1167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the "PowerPoint" button below this presentation preview. 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Start editing your presentation.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Download and install the fonts used in this presentation as listed on the next page.</a:t>
            </a:r>
            <a:endParaRPr sz="700"/>
          </a:p>
        </p:txBody>
      </p:sp>
      <p:sp>
        <p:nvSpPr>
          <p:cNvPr id="203" name="Google Shape;203;p26"/>
          <p:cNvSpPr txBox="1"/>
          <p:nvPr/>
        </p:nvSpPr>
        <p:spPr>
          <a:xfrm>
            <a:off x="6382849" y="2306295"/>
            <a:ext cx="56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Canva</a:t>
            </a:r>
            <a:endParaRPr sz="700"/>
          </a:p>
        </p:txBody>
      </p:sp>
      <p:sp>
        <p:nvSpPr>
          <p:cNvPr id="204" name="Google Shape;204;p26"/>
          <p:cNvSpPr txBox="1"/>
          <p:nvPr/>
        </p:nvSpPr>
        <p:spPr>
          <a:xfrm>
            <a:off x="6382849" y="2892807"/>
            <a:ext cx="2320294" cy="972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the "Canva" button under this presentation preview. 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Start editing your presentation.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need to sign in to your     Canva account.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44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11906" y="-2976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7" name="Google Shape;657;p44"/>
          <p:cNvGrpSpPr/>
          <p:nvPr/>
        </p:nvGrpSpPr>
        <p:grpSpPr>
          <a:xfrm>
            <a:off x="2348172" y="3249731"/>
            <a:ext cx="4447657" cy="1597293"/>
            <a:chOff x="0" y="-28575"/>
            <a:chExt cx="2342798" cy="841375"/>
          </a:xfrm>
        </p:grpSpPr>
        <p:sp>
          <p:nvSpPr>
            <p:cNvPr id="658" name="Google Shape;658;p44"/>
            <p:cNvSpPr/>
            <p:nvPr/>
          </p:nvSpPr>
          <p:spPr>
            <a:xfrm>
              <a:off x="0" y="0"/>
              <a:ext cx="2342798" cy="160425"/>
            </a:xfrm>
            <a:custGeom>
              <a:rect b="b" l="l" r="r" t="t"/>
              <a:pathLst>
                <a:path extrusionOk="0" h="160425" w="2342798">
                  <a:moveTo>
                    <a:pt x="0" y="0"/>
                  </a:moveTo>
                  <a:lnTo>
                    <a:pt x="2342798" y="0"/>
                  </a:lnTo>
                  <a:lnTo>
                    <a:pt x="2342798" y="160425"/>
                  </a:lnTo>
                  <a:lnTo>
                    <a:pt x="0" y="160425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659" name="Google Shape;659;p4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0" name="Google Shape;660;p44"/>
          <p:cNvSpPr txBox="1"/>
          <p:nvPr/>
        </p:nvSpPr>
        <p:spPr>
          <a:xfrm>
            <a:off x="2465162" y="3351482"/>
            <a:ext cx="4213676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Elaborate on the featured statistic.</a:t>
            </a:r>
            <a:endParaRPr sz="700"/>
          </a:p>
        </p:txBody>
      </p:sp>
      <p:grpSp>
        <p:nvGrpSpPr>
          <p:cNvPr id="661" name="Google Shape;661;p44"/>
          <p:cNvGrpSpPr/>
          <p:nvPr/>
        </p:nvGrpSpPr>
        <p:grpSpPr>
          <a:xfrm>
            <a:off x="2465129" y="1601814"/>
            <a:ext cx="4213963" cy="2067400"/>
            <a:chOff x="-17" y="-276225"/>
            <a:chExt cx="2219700" cy="1089000"/>
          </a:xfrm>
        </p:grpSpPr>
        <p:sp>
          <p:nvSpPr>
            <p:cNvPr id="662" name="Google Shape;662;p44"/>
            <p:cNvSpPr/>
            <p:nvPr/>
          </p:nvSpPr>
          <p:spPr>
            <a:xfrm>
              <a:off x="0" y="0"/>
              <a:ext cx="2219549" cy="503434"/>
            </a:xfrm>
            <a:custGeom>
              <a:rect b="b" l="l" r="r" t="t"/>
              <a:pathLst>
                <a:path extrusionOk="0" h="503434" w="2219549">
                  <a:moveTo>
                    <a:pt x="0" y="0"/>
                  </a:moveTo>
                  <a:lnTo>
                    <a:pt x="2219549" y="0"/>
                  </a:lnTo>
                  <a:lnTo>
                    <a:pt x="2219549" y="503434"/>
                  </a:lnTo>
                  <a:lnTo>
                    <a:pt x="0" y="5034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663" name="Google Shape;663;p44"/>
            <p:cNvSpPr txBox="1"/>
            <p:nvPr/>
          </p:nvSpPr>
          <p:spPr>
            <a:xfrm>
              <a:off x="-17" y="-276225"/>
              <a:ext cx="2219700" cy="10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000000"/>
                  </a:solidFill>
                  <a:latin typeface="Graduate"/>
                  <a:ea typeface="Graduate"/>
                  <a:cs typeface="Graduate"/>
                  <a:sym typeface="Graduate"/>
                </a:rPr>
                <a:t>123,456,789</a:t>
              </a:r>
              <a:endParaRPr sz="700"/>
            </a:p>
          </p:txBody>
        </p:sp>
      </p:grpSp>
      <p:pic>
        <p:nvPicPr>
          <p:cNvPr id="664" name="Google Shape;66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2088" y="1345237"/>
            <a:ext cx="1936035" cy="739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45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11906" y="-2976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0" name="Google Shape;670;p45"/>
          <p:cNvGrpSpPr/>
          <p:nvPr/>
        </p:nvGrpSpPr>
        <p:grpSpPr>
          <a:xfrm>
            <a:off x="557442" y="2476201"/>
            <a:ext cx="1900264" cy="1597297"/>
            <a:chOff x="0" y="-28575"/>
            <a:chExt cx="1000962" cy="841375"/>
          </a:xfrm>
        </p:grpSpPr>
        <p:sp>
          <p:nvSpPr>
            <p:cNvPr id="671" name="Google Shape;671;p45"/>
            <p:cNvSpPr/>
            <p:nvPr/>
          </p:nvSpPr>
          <p:spPr>
            <a:xfrm>
              <a:off x="0" y="0"/>
              <a:ext cx="1000962" cy="395063"/>
            </a:xfrm>
            <a:custGeom>
              <a:rect b="b" l="l" r="r" t="t"/>
              <a:pathLst>
                <a:path extrusionOk="0" h="395063" w="1000962">
                  <a:moveTo>
                    <a:pt x="0" y="0"/>
                  </a:moveTo>
                  <a:lnTo>
                    <a:pt x="1000962" y="0"/>
                  </a:lnTo>
                  <a:lnTo>
                    <a:pt x="1000962" y="395063"/>
                  </a:lnTo>
                  <a:lnTo>
                    <a:pt x="0" y="395063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672" name="Google Shape;672;p4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45"/>
          <p:cNvGrpSpPr/>
          <p:nvPr/>
        </p:nvGrpSpPr>
        <p:grpSpPr>
          <a:xfrm>
            <a:off x="3621868" y="2476201"/>
            <a:ext cx="1900264" cy="1597297"/>
            <a:chOff x="0" y="-28575"/>
            <a:chExt cx="1000962" cy="841375"/>
          </a:xfrm>
        </p:grpSpPr>
        <p:sp>
          <p:nvSpPr>
            <p:cNvPr id="674" name="Google Shape;674;p45"/>
            <p:cNvSpPr/>
            <p:nvPr/>
          </p:nvSpPr>
          <p:spPr>
            <a:xfrm>
              <a:off x="0" y="0"/>
              <a:ext cx="1000962" cy="395063"/>
            </a:xfrm>
            <a:custGeom>
              <a:rect b="b" l="l" r="r" t="t"/>
              <a:pathLst>
                <a:path extrusionOk="0" h="395063" w="1000962">
                  <a:moveTo>
                    <a:pt x="0" y="0"/>
                  </a:moveTo>
                  <a:lnTo>
                    <a:pt x="1000962" y="0"/>
                  </a:lnTo>
                  <a:lnTo>
                    <a:pt x="1000962" y="395063"/>
                  </a:lnTo>
                  <a:lnTo>
                    <a:pt x="0" y="395063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675" name="Google Shape;675;p4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6" name="Google Shape;676;p45"/>
          <p:cNvGrpSpPr/>
          <p:nvPr/>
        </p:nvGrpSpPr>
        <p:grpSpPr>
          <a:xfrm>
            <a:off x="6686295" y="2476201"/>
            <a:ext cx="1900263" cy="1597297"/>
            <a:chOff x="0" y="-28575"/>
            <a:chExt cx="1000962" cy="841375"/>
          </a:xfrm>
        </p:grpSpPr>
        <p:sp>
          <p:nvSpPr>
            <p:cNvPr id="677" name="Google Shape;677;p45"/>
            <p:cNvSpPr/>
            <p:nvPr/>
          </p:nvSpPr>
          <p:spPr>
            <a:xfrm>
              <a:off x="0" y="0"/>
              <a:ext cx="1000962" cy="395063"/>
            </a:xfrm>
            <a:custGeom>
              <a:rect b="b" l="l" r="r" t="t"/>
              <a:pathLst>
                <a:path extrusionOk="0" h="395063" w="1000962">
                  <a:moveTo>
                    <a:pt x="0" y="0"/>
                  </a:moveTo>
                  <a:lnTo>
                    <a:pt x="1000962" y="0"/>
                  </a:lnTo>
                  <a:lnTo>
                    <a:pt x="1000962" y="395063"/>
                  </a:lnTo>
                  <a:lnTo>
                    <a:pt x="0" y="395063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678" name="Google Shape;678;p4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9" name="Google Shape;679;p45"/>
          <p:cNvSpPr txBox="1"/>
          <p:nvPr/>
        </p:nvSpPr>
        <p:spPr>
          <a:xfrm>
            <a:off x="806675" y="2591525"/>
            <a:ext cx="140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Elaborate on what you want </a:t>
            </a:r>
            <a:endParaRPr b="0" i="0" sz="1300" u="none" cap="none" strike="noStrike">
              <a:solidFill>
                <a:srgbClr val="FFFFFF"/>
              </a:solidFill>
              <a:latin typeface="Sanchez"/>
              <a:ea typeface="Sanchez"/>
              <a:cs typeface="Sanchez"/>
              <a:sym typeface="Sanchez"/>
            </a:endParaRPr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to discuss. </a:t>
            </a:r>
            <a:endParaRPr sz="1300"/>
          </a:p>
        </p:txBody>
      </p:sp>
      <p:sp>
        <p:nvSpPr>
          <p:cNvPr id="680" name="Google Shape;680;p45"/>
          <p:cNvSpPr txBox="1"/>
          <p:nvPr/>
        </p:nvSpPr>
        <p:spPr>
          <a:xfrm>
            <a:off x="3871100" y="2591531"/>
            <a:ext cx="140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Elaborate on what you want </a:t>
            </a:r>
            <a:endParaRPr b="0" i="0" sz="1300" u="none" cap="none" strike="noStrike">
              <a:solidFill>
                <a:srgbClr val="FFFFFF"/>
              </a:solidFill>
              <a:latin typeface="Sanchez"/>
              <a:ea typeface="Sanchez"/>
              <a:cs typeface="Sanchez"/>
              <a:sym typeface="Sanchez"/>
            </a:endParaRPr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to discuss. </a:t>
            </a:r>
            <a:endParaRPr sz="1300"/>
          </a:p>
        </p:txBody>
      </p:sp>
      <p:sp>
        <p:nvSpPr>
          <p:cNvPr id="681" name="Google Shape;681;p45"/>
          <p:cNvSpPr txBox="1"/>
          <p:nvPr/>
        </p:nvSpPr>
        <p:spPr>
          <a:xfrm>
            <a:off x="6935527" y="2591531"/>
            <a:ext cx="14019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Elaborate on what you want </a:t>
            </a:r>
            <a:endParaRPr b="0" i="0" sz="1300" u="none" cap="none" strike="noStrike">
              <a:solidFill>
                <a:srgbClr val="FFFFFF"/>
              </a:solidFill>
              <a:latin typeface="Sanchez"/>
              <a:ea typeface="Sanchez"/>
              <a:cs typeface="Sanchez"/>
              <a:sym typeface="Sanchez"/>
            </a:endParaRPr>
          </a:p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to discuss. </a:t>
            </a:r>
            <a:endParaRPr sz="1300"/>
          </a:p>
        </p:txBody>
      </p:sp>
      <p:sp>
        <p:nvSpPr>
          <p:cNvPr id="682" name="Google Shape;682;p45"/>
          <p:cNvSpPr/>
          <p:nvPr/>
        </p:nvSpPr>
        <p:spPr>
          <a:xfrm>
            <a:off x="514350" y="1512069"/>
            <a:ext cx="1986408" cy="955719"/>
          </a:xfrm>
          <a:custGeom>
            <a:rect b="b" l="l" r="r" t="t"/>
            <a:pathLst>
              <a:path extrusionOk="0" h="503434" w="1046359">
                <a:moveTo>
                  <a:pt x="0" y="0"/>
                </a:moveTo>
                <a:lnTo>
                  <a:pt x="1046359" y="0"/>
                </a:lnTo>
                <a:lnTo>
                  <a:pt x="1046359" y="503434"/>
                </a:lnTo>
                <a:lnTo>
                  <a:pt x="0" y="50343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</p:sp>
      <p:sp>
        <p:nvSpPr>
          <p:cNvPr id="683" name="Google Shape;683;p45"/>
          <p:cNvSpPr txBox="1"/>
          <p:nvPr/>
        </p:nvSpPr>
        <p:spPr>
          <a:xfrm>
            <a:off x="736113" y="987683"/>
            <a:ext cx="1542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$20</a:t>
            </a:r>
            <a:endParaRPr sz="700"/>
          </a:p>
        </p:txBody>
      </p:sp>
      <p:sp>
        <p:nvSpPr>
          <p:cNvPr id="684" name="Google Shape;684;p45"/>
          <p:cNvSpPr txBox="1"/>
          <p:nvPr/>
        </p:nvSpPr>
        <p:spPr>
          <a:xfrm>
            <a:off x="3800461" y="987683"/>
            <a:ext cx="1542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$80</a:t>
            </a:r>
            <a:endParaRPr sz="700"/>
          </a:p>
        </p:txBody>
      </p:sp>
      <p:grpSp>
        <p:nvGrpSpPr>
          <p:cNvPr id="685" name="Google Shape;685;p45"/>
          <p:cNvGrpSpPr/>
          <p:nvPr/>
        </p:nvGrpSpPr>
        <p:grpSpPr>
          <a:xfrm>
            <a:off x="6643199" y="987664"/>
            <a:ext cx="1986451" cy="2067400"/>
            <a:chOff x="-2" y="-276229"/>
            <a:chExt cx="1046361" cy="1089000"/>
          </a:xfrm>
        </p:grpSpPr>
        <p:sp>
          <p:nvSpPr>
            <p:cNvPr id="686" name="Google Shape;686;p45"/>
            <p:cNvSpPr/>
            <p:nvPr/>
          </p:nvSpPr>
          <p:spPr>
            <a:xfrm>
              <a:off x="0" y="0"/>
              <a:ext cx="1046359" cy="503434"/>
            </a:xfrm>
            <a:custGeom>
              <a:rect b="b" l="l" r="r" t="t"/>
              <a:pathLst>
                <a:path extrusionOk="0" h="503434" w="1046359">
                  <a:moveTo>
                    <a:pt x="0" y="0"/>
                  </a:moveTo>
                  <a:lnTo>
                    <a:pt x="1046359" y="0"/>
                  </a:lnTo>
                  <a:lnTo>
                    <a:pt x="1046359" y="503434"/>
                  </a:lnTo>
                  <a:lnTo>
                    <a:pt x="0" y="5034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687" name="Google Shape;687;p45"/>
            <p:cNvSpPr txBox="1"/>
            <p:nvPr/>
          </p:nvSpPr>
          <p:spPr>
            <a:xfrm>
              <a:off x="-2" y="-276229"/>
              <a:ext cx="1023600" cy="10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000000"/>
                  </a:solidFill>
                  <a:latin typeface="Graduate"/>
                  <a:ea typeface="Graduate"/>
                  <a:cs typeface="Graduate"/>
                  <a:sym typeface="Graduate"/>
                </a:rPr>
                <a:t>$220</a:t>
              </a:r>
              <a:endParaRPr sz="700"/>
            </a:p>
          </p:txBody>
        </p:sp>
      </p:grpSp>
      <p:grpSp>
        <p:nvGrpSpPr>
          <p:cNvPr id="688" name="Google Shape;688;p45"/>
          <p:cNvGrpSpPr/>
          <p:nvPr/>
        </p:nvGrpSpPr>
        <p:grpSpPr>
          <a:xfrm rot="10800000">
            <a:off x="-546792" y="4235280"/>
            <a:ext cx="10237585" cy="1649406"/>
            <a:chOff x="0" y="0"/>
            <a:chExt cx="27300226" cy="4398414"/>
          </a:xfrm>
        </p:grpSpPr>
        <p:pic>
          <p:nvPicPr>
            <p:cNvPr id="689" name="Google Shape;689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4382748" cy="4151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0" name="Google Shape;690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68204" y="0"/>
              <a:ext cx="4382748" cy="4151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1" name="Google Shape;691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85301" y="0"/>
              <a:ext cx="4382748" cy="4151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2" name="Google Shape;692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753505" y="0"/>
              <a:ext cx="4382748" cy="4151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3" name="Google Shape;693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63973" y="246756"/>
              <a:ext cx="4382748" cy="4151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4" name="Google Shape;694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332177" y="246756"/>
              <a:ext cx="4382748" cy="4151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49274" y="246756"/>
              <a:ext cx="4382748" cy="4151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917478" y="246756"/>
              <a:ext cx="4382748" cy="41516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46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2" name="Google Shape;702;p46"/>
          <p:cNvGrpSpPr/>
          <p:nvPr/>
        </p:nvGrpSpPr>
        <p:grpSpPr>
          <a:xfrm>
            <a:off x="523434" y="3687841"/>
            <a:ext cx="4011558" cy="1597293"/>
            <a:chOff x="0" y="-28575"/>
            <a:chExt cx="2113084" cy="841375"/>
          </a:xfrm>
        </p:grpSpPr>
        <p:sp>
          <p:nvSpPr>
            <p:cNvPr id="703" name="Google Shape;703;p46"/>
            <p:cNvSpPr/>
            <p:nvPr/>
          </p:nvSpPr>
          <p:spPr>
            <a:xfrm>
              <a:off x="0" y="0"/>
              <a:ext cx="2113084" cy="160425"/>
            </a:xfrm>
            <a:custGeom>
              <a:rect b="b" l="l" r="r" t="t"/>
              <a:pathLst>
                <a:path extrusionOk="0" h="160425" w="2113084">
                  <a:moveTo>
                    <a:pt x="0" y="0"/>
                  </a:moveTo>
                  <a:lnTo>
                    <a:pt x="2113084" y="0"/>
                  </a:lnTo>
                  <a:lnTo>
                    <a:pt x="2113084" y="160425"/>
                  </a:lnTo>
                  <a:lnTo>
                    <a:pt x="0" y="160425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704" name="Google Shape;704;p4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5" name="Google Shape;705;p46"/>
          <p:cNvSpPr txBox="1"/>
          <p:nvPr/>
        </p:nvSpPr>
        <p:spPr>
          <a:xfrm>
            <a:off x="523434" y="504825"/>
            <a:ext cx="5196787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Credits</a:t>
            </a:r>
            <a:endParaRPr sz="700"/>
          </a:p>
        </p:txBody>
      </p:sp>
      <p:sp>
        <p:nvSpPr>
          <p:cNvPr id="706" name="Google Shape;706;p46"/>
          <p:cNvSpPr/>
          <p:nvPr/>
        </p:nvSpPr>
        <p:spPr>
          <a:xfrm>
            <a:off x="523434" y="1834127"/>
            <a:ext cx="8097132" cy="1686195"/>
          </a:xfrm>
          <a:custGeom>
            <a:rect b="b" l="l" r="r" t="t"/>
            <a:pathLst>
              <a:path extrusionOk="0" h="888201" w="4265156">
                <a:moveTo>
                  <a:pt x="0" y="0"/>
                </a:moveTo>
                <a:lnTo>
                  <a:pt x="4265156" y="0"/>
                </a:lnTo>
                <a:lnTo>
                  <a:pt x="4265156" y="888201"/>
                </a:lnTo>
                <a:lnTo>
                  <a:pt x="0" y="888201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7" name="Google Shape;707;p46"/>
          <p:cNvSpPr txBox="1"/>
          <p:nvPr/>
        </p:nvSpPr>
        <p:spPr>
          <a:xfrm>
            <a:off x="847725" y="2201233"/>
            <a:ext cx="7381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This presentation template is free for everyone to use thanks to the following:</a:t>
            </a:r>
            <a:endParaRPr sz="700"/>
          </a:p>
        </p:txBody>
      </p:sp>
      <p:sp>
        <p:nvSpPr>
          <p:cNvPr id="708" name="Google Shape;708;p46"/>
          <p:cNvSpPr txBox="1"/>
          <p:nvPr/>
        </p:nvSpPr>
        <p:spPr>
          <a:xfrm>
            <a:off x="847725" y="2762072"/>
            <a:ext cx="7381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SlidesCarnival for the presentation template</a:t>
            </a:r>
            <a:endParaRPr sz="700"/>
          </a:p>
          <a:p>
            <a:pPr indent="-120650" lvl="1" marL="24130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Pexels for the photos</a:t>
            </a:r>
            <a:endParaRPr sz="700"/>
          </a:p>
        </p:txBody>
      </p:sp>
      <p:sp>
        <p:nvSpPr>
          <p:cNvPr id="709" name="Google Shape;709;p46"/>
          <p:cNvSpPr txBox="1"/>
          <p:nvPr/>
        </p:nvSpPr>
        <p:spPr>
          <a:xfrm>
            <a:off x="833501" y="3774670"/>
            <a:ext cx="1929460" cy="225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Happy designing! </a:t>
            </a:r>
            <a:endParaRPr sz="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47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11906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5" name="Google Shape;715;p47"/>
          <p:cNvGrpSpPr/>
          <p:nvPr/>
        </p:nvGrpSpPr>
        <p:grpSpPr>
          <a:xfrm>
            <a:off x="523434" y="3687841"/>
            <a:ext cx="4878092" cy="1597293"/>
            <a:chOff x="0" y="-28575"/>
            <a:chExt cx="2569530" cy="841375"/>
          </a:xfrm>
        </p:grpSpPr>
        <p:sp>
          <p:nvSpPr>
            <p:cNvPr id="716" name="Google Shape;716;p47"/>
            <p:cNvSpPr/>
            <p:nvPr/>
          </p:nvSpPr>
          <p:spPr>
            <a:xfrm>
              <a:off x="0" y="0"/>
              <a:ext cx="2569530" cy="160425"/>
            </a:xfrm>
            <a:custGeom>
              <a:rect b="b" l="l" r="r" t="t"/>
              <a:pathLst>
                <a:path extrusionOk="0" h="160425" w="2569530">
                  <a:moveTo>
                    <a:pt x="0" y="0"/>
                  </a:moveTo>
                  <a:lnTo>
                    <a:pt x="2569530" y="0"/>
                  </a:lnTo>
                  <a:lnTo>
                    <a:pt x="2569530" y="160425"/>
                  </a:lnTo>
                  <a:lnTo>
                    <a:pt x="0" y="160425"/>
                  </a:lnTo>
                  <a:close/>
                </a:path>
              </a:pathLst>
            </a:custGeom>
            <a:solidFill>
              <a:srgbClr val="EE2C29"/>
            </a:solidFill>
            <a:ln>
              <a:noFill/>
            </a:ln>
          </p:spPr>
        </p:sp>
        <p:sp>
          <p:nvSpPr>
            <p:cNvPr id="717" name="Google Shape;717;p4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8" name="Google Shape;718;p47"/>
          <p:cNvSpPr/>
          <p:nvPr/>
        </p:nvSpPr>
        <p:spPr>
          <a:xfrm>
            <a:off x="523434" y="1834127"/>
            <a:ext cx="8097132" cy="1686195"/>
          </a:xfrm>
          <a:custGeom>
            <a:rect b="b" l="l" r="r" t="t"/>
            <a:pathLst>
              <a:path extrusionOk="0" h="888201" w="4265156">
                <a:moveTo>
                  <a:pt x="0" y="0"/>
                </a:moveTo>
                <a:lnTo>
                  <a:pt x="4265156" y="0"/>
                </a:lnTo>
                <a:lnTo>
                  <a:pt x="4265156" y="888201"/>
                </a:lnTo>
                <a:lnTo>
                  <a:pt x="0" y="888201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9" name="Google Shape;719;p47"/>
          <p:cNvSpPr txBox="1"/>
          <p:nvPr/>
        </p:nvSpPr>
        <p:spPr>
          <a:xfrm>
            <a:off x="514350" y="504825"/>
            <a:ext cx="5196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Fonts In this Presentation</a:t>
            </a:r>
            <a:endParaRPr sz="700"/>
          </a:p>
        </p:txBody>
      </p:sp>
      <p:grpSp>
        <p:nvGrpSpPr>
          <p:cNvPr id="720" name="Google Shape;720;p47"/>
          <p:cNvGrpSpPr/>
          <p:nvPr/>
        </p:nvGrpSpPr>
        <p:grpSpPr>
          <a:xfrm>
            <a:off x="847725" y="2105115"/>
            <a:ext cx="6661753" cy="1246285"/>
            <a:chOff x="0" y="-28575"/>
            <a:chExt cx="17764675" cy="3323429"/>
          </a:xfrm>
        </p:grpSpPr>
        <p:sp>
          <p:nvSpPr>
            <p:cNvPr id="721" name="Google Shape;721;p47"/>
            <p:cNvSpPr txBox="1"/>
            <p:nvPr/>
          </p:nvSpPr>
          <p:spPr>
            <a:xfrm>
              <a:off x="0" y="-28575"/>
              <a:ext cx="17764675" cy="590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Sanchez"/>
                  <a:ea typeface="Sanchez"/>
                  <a:cs typeface="Sanchez"/>
                  <a:sym typeface="Sanchez"/>
                </a:rPr>
                <a:t>This presentation template uses the following free fonts:</a:t>
              </a:r>
              <a:endParaRPr sz="700"/>
            </a:p>
          </p:txBody>
        </p:sp>
        <p:sp>
          <p:nvSpPr>
            <p:cNvPr id="722" name="Google Shape;722;p47"/>
            <p:cNvSpPr txBox="1"/>
            <p:nvPr/>
          </p:nvSpPr>
          <p:spPr>
            <a:xfrm>
              <a:off x="0" y="1578854"/>
              <a:ext cx="16869300" cy="17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4130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Lato"/>
                <a:buChar char="•"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Titles: </a:t>
              </a:r>
              <a:r>
                <a:rPr i="1" lang="en" sz="1100" u="none" cap="none" strike="noStrike">
                  <a:solidFill>
                    <a:srgbClr val="FF4F63"/>
                  </a:solidFill>
                  <a:latin typeface="Lato"/>
                  <a:ea typeface="Lato"/>
                  <a:cs typeface="Lato"/>
                  <a:sym typeface="Lato"/>
                </a:rPr>
                <a:t>Graduate</a:t>
              </a:r>
              <a:endParaRPr i="1" sz="700">
                <a:latin typeface="Lato"/>
                <a:ea typeface="Lato"/>
                <a:cs typeface="Lato"/>
                <a:sym typeface="Lato"/>
              </a:endParaRPr>
            </a:p>
            <a:p>
              <a:pPr indent="-120650" lvl="1" marL="24130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Lato"/>
                <a:buChar char="•"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Headers: </a:t>
              </a:r>
              <a:r>
                <a:rPr i="1" lang="en" sz="1100" u="none" cap="none" strike="noStrike">
                  <a:solidFill>
                    <a:srgbClr val="FF4F63"/>
                  </a:solidFill>
                  <a:latin typeface="Lato"/>
                  <a:ea typeface="Lato"/>
                  <a:cs typeface="Lato"/>
                  <a:sym typeface="Lato"/>
                </a:rPr>
                <a:t>Sanchez</a:t>
              </a:r>
              <a:endParaRPr i="1" sz="700">
                <a:latin typeface="Lato"/>
                <a:ea typeface="Lato"/>
                <a:cs typeface="Lato"/>
                <a:sym typeface="Lato"/>
              </a:endParaRPr>
            </a:p>
            <a:p>
              <a:pPr indent="-120650" lvl="1" marL="24130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Lato"/>
                <a:buChar char="•"/>
              </a:pPr>
              <a:r>
                <a:rPr i="0" lang="en" sz="11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Body Copy: </a:t>
              </a:r>
              <a:r>
                <a:rPr i="1" lang="en" sz="1100" u="none" cap="none" strike="noStrike">
                  <a:solidFill>
                    <a:srgbClr val="FF4F63"/>
                  </a:solidFill>
                  <a:latin typeface="Lato"/>
                  <a:ea typeface="Lato"/>
                  <a:cs typeface="Lato"/>
                  <a:sym typeface="Lato"/>
                </a:rPr>
                <a:t>Lato</a:t>
              </a:r>
              <a:endParaRPr i="1" sz="7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723" name="Google Shape;723;p47"/>
          <p:cNvSpPr txBox="1"/>
          <p:nvPr/>
        </p:nvSpPr>
        <p:spPr>
          <a:xfrm>
            <a:off x="631875" y="3774670"/>
            <a:ext cx="5822521" cy="225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Sanchez"/>
                <a:ea typeface="Sanchez"/>
                <a:cs typeface="Sanchez"/>
                <a:sym typeface="Sanchez"/>
              </a:rPr>
              <a:t>You can find these fonts online too. Happy designing! </a:t>
            </a:r>
            <a:endParaRPr sz="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8" name="Google Shape;728;p48"/>
          <p:cNvCxnSpPr/>
          <p:nvPr/>
        </p:nvCxnSpPr>
        <p:spPr>
          <a:xfrm rot="-5400000">
            <a:off x="896008" y="2573141"/>
            <a:ext cx="5128764" cy="0"/>
          </a:xfrm>
          <a:prstGeom prst="straightConnector1">
            <a:avLst/>
          </a:prstGeom>
          <a:noFill/>
          <a:ln cap="rnd" cmpd="sng" w="9525">
            <a:solidFill>
              <a:srgbClr val="000000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29" name="Google Shape;729;p48"/>
          <p:cNvPicPr preferRelativeResize="0"/>
          <p:nvPr/>
        </p:nvPicPr>
        <p:blipFill rotWithShape="1">
          <a:blip r:embed="rId3">
            <a:alphaModFix amt="18000"/>
          </a:blip>
          <a:srcRect b="0" l="38050" r="193" t="44013"/>
          <a:stretch/>
        </p:blipFill>
        <p:spPr>
          <a:xfrm>
            <a:off x="3484630" y="8938"/>
            <a:ext cx="5665324" cy="51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3535" y="266380"/>
            <a:ext cx="701439" cy="59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72208">
            <a:off x="4755742" y="220298"/>
            <a:ext cx="723340" cy="6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0731" y="268041"/>
            <a:ext cx="772244" cy="58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4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66428" y="4309796"/>
            <a:ext cx="1518417" cy="57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4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11653" y="2315977"/>
            <a:ext cx="648664" cy="87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4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2121563">
            <a:off x="5916720" y="2537187"/>
            <a:ext cx="1120267" cy="42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4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623535" y="1305271"/>
            <a:ext cx="730870" cy="73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4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29637" y="1350093"/>
            <a:ext cx="830680" cy="64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4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1700267">
            <a:off x="6121320" y="1420013"/>
            <a:ext cx="711067" cy="50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4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749581" y="2387104"/>
            <a:ext cx="604824" cy="72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4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749581" y="3330914"/>
            <a:ext cx="695588" cy="70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098163" y="3397796"/>
            <a:ext cx="812206" cy="608416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48"/>
          <p:cNvSpPr txBox="1"/>
          <p:nvPr/>
        </p:nvSpPr>
        <p:spPr>
          <a:xfrm>
            <a:off x="514350" y="504825"/>
            <a:ext cx="2782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Page</a:t>
            </a:r>
            <a:endParaRPr sz="700"/>
          </a:p>
        </p:txBody>
      </p:sp>
      <p:sp>
        <p:nvSpPr>
          <p:cNvPr id="743" name="Google Shape;743;p48"/>
          <p:cNvSpPr txBox="1"/>
          <p:nvPr/>
        </p:nvSpPr>
        <p:spPr>
          <a:xfrm>
            <a:off x="514350" y="3463290"/>
            <a:ext cx="2529566" cy="1165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Use these design resources in your Canva Presentation. Happy designing!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anchez"/>
              <a:ea typeface="Sanchez"/>
              <a:cs typeface="Sanchez"/>
              <a:sym typeface="Sanchez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Don't forget to delete this page before presenting. </a:t>
            </a:r>
            <a:endParaRPr sz="700"/>
          </a:p>
        </p:txBody>
      </p:sp>
      <p:pic>
        <p:nvPicPr>
          <p:cNvPr id="744" name="Google Shape;744;p4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204226" y="1261827"/>
            <a:ext cx="756838" cy="73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4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289522" y="2255181"/>
            <a:ext cx="586247" cy="85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4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rot="-3615270">
            <a:off x="7244290" y="3279712"/>
            <a:ext cx="676709" cy="81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4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 flipH="1">
            <a:off x="7289522" y="283765"/>
            <a:ext cx="736115" cy="6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4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711585" y="4286089"/>
            <a:ext cx="915028" cy="61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4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911653" y="4325097"/>
            <a:ext cx="648664" cy="520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4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 rot="-412408">
            <a:off x="6156337" y="4301842"/>
            <a:ext cx="745591" cy="64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4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 rot="-186858">
            <a:off x="4916828" y="3400774"/>
            <a:ext cx="626739" cy="63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4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 rot="927259">
            <a:off x="8389102" y="395504"/>
            <a:ext cx="570735" cy="101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4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 rot="-200182">
            <a:off x="8476878" y="1783352"/>
            <a:ext cx="395182" cy="120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4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246442" y="3304335"/>
            <a:ext cx="766416" cy="79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49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49"/>
          <p:cNvSpPr txBox="1"/>
          <p:nvPr/>
        </p:nvSpPr>
        <p:spPr>
          <a:xfrm>
            <a:off x="592300" y="1803963"/>
            <a:ext cx="7959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Free templates for all your presentation needs</a:t>
            </a:r>
            <a:endParaRPr sz="700"/>
          </a:p>
        </p:txBody>
      </p:sp>
      <p:grpSp>
        <p:nvGrpSpPr>
          <p:cNvPr id="761" name="Google Shape;761;p49"/>
          <p:cNvGrpSpPr/>
          <p:nvPr/>
        </p:nvGrpSpPr>
        <p:grpSpPr>
          <a:xfrm>
            <a:off x="502661" y="3814763"/>
            <a:ext cx="8138633" cy="732713"/>
            <a:chOff x="0" y="0"/>
            <a:chExt cx="21703022" cy="1953900"/>
          </a:xfrm>
        </p:grpSpPr>
        <p:sp>
          <p:nvSpPr>
            <p:cNvPr id="762" name="Google Shape;762;p49"/>
            <p:cNvSpPr txBox="1"/>
            <p:nvPr/>
          </p:nvSpPr>
          <p:spPr>
            <a:xfrm>
              <a:off x="0" y="0"/>
              <a:ext cx="5118600" cy="19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Sanchez"/>
                  <a:ea typeface="Sanchez"/>
                  <a:cs typeface="Sanchez"/>
                  <a:sym typeface="Sanchez"/>
                </a:rPr>
                <a:t>For PowerPoint, Google Slides,</a:t>
              </a:r>
              <a:endParaRPr>
                <a:latin typeface="Sanchez"/>
                <a:ea typeface="Sanchez"/>
                <a:cs typeface="Sanchez"/>
                <a:sym typeface="Sanchez"/>
              </a:endParaRPr>
            </a:p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Sanchez"/>
                  <a:ea typeface="Sanchez"/>
                  <a:cs typeface="Sanchez"/>
                  <a:sym typeface="Sanchez"/>
                </a:rPr>
                <a:t>and Canva</a:t>
              </a:r>
              <a:endParaRPr sz="700"/>
            </a:p>
          </p:txBody>
        </p:sp>
        <p:sp>
          <p:nvSpPr>
            <p:cNvPr id="763" name="Google Shape;763;p49"/>
            <p:cNvSpPr txBox="1"/>
            <p:nvPr/>
          </p:nvSpPr>
          <p:spPr>
            <a:xfrm>
              <a:off x="5373935" y="0"/>
              <a:ext cx="5118723" cy="16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Sanchez"/>
                  <a:ea typeface="Sanchez"/>
                  <a:cs typeface="Sanchez"/>
                  <a:sym typeface="Sanchez"/>
                </a:rPr>
                <a:t>100% free for personal or commercial use</a:t>
              </a:r>
              <a:endParaRPr sz="700"/>
            </a:p>
          </p:txBody>
        </p:sp>
        <p:sp>
          <p:nvSpPr>
            <p:cNvPr id="764" name="Google Shape;764;p49"/>
            <p:cNvSpPr txBox="1"/>
            <p:nvPr/>
          </p:nvSpPr>
          <p:spPr>
            <a:xfrm>
              <a:off x="10832682" y="0"/>
              <a:ext cx="5118600" cy="19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Sanchez"/>
                  <a:ea typeface="Sanchez"/>
                  <a:cs typeface="Sanchez"/>
                  <a:sym typeface="Sanchez"/>
                </a:rPr>
                <a:t>Ready to use, professional,</a:t>
              </a:r>
              <a:endParaRPr>
                <a:latin typeface="Sanchez"/>
                <a:ea typeface="Sanchez"/>
                <a:cs typeface="Sanchez"/>
                <a:sym typeface="Sanchez"/>
              </a:endParaRPr>
            </a:p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Sanchez"/>
                  <a:ea typeface="Sanchez"/>
                  <a:cs typeface="Sanchez"/>
                  <a:sym typeface="Sanchez"/>
                </a:rPr>
                <a:t>and customizable</a:t>
              </a:r>
              <a:endParaRPr sz="700"/>
            </a:p>
          </p:txBody>
        </p:sp>
        <p:sp>
          <p:nvSpPr>
            <p:cNvPr id="765" name="Google Shape;765;p49"/>
            <p:cNvSpPr txBox="1"/>
            <p:nvPr/>
          </p:nvSpPr>
          <p:spPr>
            <a:xfrm>
              <a:off x="16584422" y="0"/>
              <a:ext cx="5118600" cy="19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Sanchez"/>
                  <a:ea typeface="Sanchez"/>
                  <a:cs typeface="Sanchez"/>
                  <a:sym typeface="Sanchez"/>
                </a:rPr>
                <a:t>Blow your audience away with</a:t>
              </a:r>
              <a:endParaRPr>
                <a:latin typeface="Sanchez"/>
                <a:ea typeface="Sanchez"/>
                <a:cs typeface="Sanchez"/>
                <a:sym typeface="Sanchez"/>
              </a:endParaRPr>
            </a:p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Sanchez"/>
                  <a:ea typeface="Sanchez"/>
                  <a:cs typeface="Sanchez"/>
                  <a:sym typeface="Sanchez"/>
                </a:rPr>
                <a:t>attractive visuals</a:t>
              </a:r>
              <a:endParaRPr sz="700"/>
            </a:p>
          </p:txBody>
        </p:sp>
      </p:grpSp>
      <p:pic>
        <p:nvPicPr>
          <p:cNvPr id="766" name="Google Shape;76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8144" y="735756"/>
            <a:ext cx="1887712" cy="44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p27"/>
          <p:cNvGrpSpPr/>
          <p:nvPr/>
        </p:nvGrpSpPr>
        <p:grpSpPr>
          <a:xfrm>
            <a:off x="285750" y="2659425"/>
            <a:ext cx="8343900" cy="1636350"/>
            <a:chOff x="0" y="-28575"/>
            <a:chExt cx="4395141" cy="861946"/>
          </a:xfrm>
        </p:grpSpPr>
        <p:sp>
          <p:nvSpPr>
            <p:cNvPr id="211" name="Google Shape;211;p27"/>
            <p:cNvSpPr/>
            <p:nvPr/>
          </p:nvSpPr>
          <p:spPr>
            <a:xfrm>
              <a:off x="0" y="0"/>
              <a:ext cx="4395141" cy="833371"/>
            </a:xfrm>
            <a:custGeom>
              <a:rect b="b" l="l" r="r" t="t"/>
              <a:pathLst>
                <a:path extrusionOk="0" h="833371" w="4395141">
                  <a:moveTo>
                    <a:pt x="0" y="0"/>
                  </a:moveTo>
                  <a:lnTo>
                    <a:pt x="4395141" y="0"/>
                  </a:lnTo>
                  <a:lnTo>
                    <a:pt x="4395141" y="833371"/>
                  </a:lnTo>
                  <a:lnTo>
                    <a:pt x="0" y="8333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2" name="Google Shape;212;p2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3" name="Google Shape;2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6836" y="3705293"/>
            <a:ext cx="1553442" cy="124557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504825" y="1251583"/>
            <a:ext cx="81153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Download this presentation as a Powerpoint template in 3 steps</a:t>
            </a:r>
            <a:endParaRPr sz="700"/>
          </a:p>
        </p:txBody>
      </p:sp>
      <p:sp>
        <p:nvSpPr>
          <p:cNvPr id="215" name="Google Shape;215;p27"/>
          <p:cNvSpPr txBox="1"/>
          <p:nvPr/>
        </p:nvSpPr>
        <p:spPr>
          <a:xfrm>
            <a:off x="566903" y="3148080"/>
            <a:ext cx="1994006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216" name="Google Shape;216;p27"/>
          <p:cNvSpPr txBox="1"/>
          <p:nvPr/>
        </p:nvSpPr>
        <p:spPr>
          <a:xfrm>
            <a:off x="3395135" y="3148080"/>
            <a:ext cx="2003591" cy="6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217" name="Google Shape;217;p27"/>
          <p:cNvSpPr txBox="1"/>
          <p:nvPr/>
        </p:nvSpPr>
        <p:spPr>
          <a:xfrm>
            <a:off x="6223367" y="3148080"/>
            <a:ext cx="2063890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Enter "PowerPoint" in the search bar and click on the PowerPoint icon to download.</a:t>
            </a:r>
            <a:endParaRPr sz="700"/>
          </a:p>
        </p:txBody>
      </p:sp>
      <p:sp>
        <p:nvSpPr>
          <p:cNvPr id="218" name="Google Shape;218;p27"/>
          <p:cNvSpPr txBox="1"/>
          <p:nvPr/>
        </p:nvSpPr>
        <p:spPr>
          <a:xfrm>
            <a:off x="566902" y="2861063"/>
            <a:ext cx="1260214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1.</a:t>
            </a:r>
            <a:endParaRPr sz="700"/>
          </a:p>
        </p:txBody>
      </p:sp>
      <p:sp>
        <p:nvSpPr>
          <p:cNvPr id="219" name="Google Shape;219;p27"/>
          <p:cNvSpPr txBox="1"/>
          <p:nvPr/>
        </p:nvSpPr>
        <p:spPr>
          <a:xfrm>
            <a:off x="3395135" y="2861055"/>
            <a:ext cx="1266272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2.</a:t>
            </a:r>
            <a:endParaRPr sz="700"/>
          </a:p>
        </p:txBody>
      </p:sp>
      <p:sp>
        <p:nvSpPr>
          <p:cNvPr id="220" name="Google Shape;220;p27"/>
          <p:cNvSpPr txBox="1"/>
          <p:nvPr/>
        </p:nvSpPr>
        <p:spPr>
          <a:xfrm>
            <a:off x="6223367" y="2861055"/>
            <a:ext cx="1304382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3. 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28"/>
          <p:cNvGrpSpPr/>
          <p:nvPr/>
        </p:nvGrpSpPr>
        <p:grpSpPr>
          <a:xfrm>
            <a:off x="285750" y="2659425"/>
            <a:ext cx="8343900" cy="1636350"/>
            <a:chOff x="0" y="-28575"/>
            <a:chExt cx="4395141" cy="861946"/>
          </a:xfrm>
        </p:grpSpPr>
        <p:sp>
          <p:nvSpPr>
            <p:cNvPr id="227" name="Google Shape;227;p28"/>
            <p:cNvSpPr/>
            <p:nvPr/>
          </p:nvSpPr>
          <p:spPr>
            <a:xfrm>
              <a:off x="0" y="0"/>
              <a:ext cx="4395141" cy="833371"/>
            </a:xfrm>
            <a:custGeom>
              <a:rect b="b" l="l" r="r" t="t"/>
              <a:pathLst>
                <a:path extrusionOk="0" h="833371" w="4395141">
                  <a:moveTo>
                    <a:pt x="0" y="0"/>
                  </a:moveTo>
                  <a:lnTo>
                    <a:pt x="4395141" y="0"/>
                  </a:lnTo>
                  <a:lnTo>
                    <a:pt x="4395141" y="833371"/>
                  </a:lnTo>
                  <a:lnTo>
                    <a:pt x="0" y="8333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8" name="Google Shape;228;p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9" name="Google Shape;22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55102">
            <a:off x="7165351" y="291796"/>
            <a:ext cx="1836219" cy="15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/>
        </p:nvSpPr>
        <p:spPr>
          <a:xfrm>
            <a:off x="504825" y="1251575"/>
            <a:ext cx="75702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Download this presentation as a Google Slide template in 3 steps</a:t>
            </a:r>
            <a:endParaRPr sz="700"/>
          </a:p>
        </p:txBody>
      </p:sp>
      <p:sp>
        <p:nvSpPr>
          <p:cNvPr id="231" name="Google Shape;231;p28"/>
          <p:cNvSpPr txBox="1"/>
          <p:nvPr/>
        </p:nvSpPr>
        <p:spPr>
          <a:xfrm>
            <a:off x="566902" y="2861063"/>
            <a:ext cx="1260214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1.</a:t>
            </a:r>
            <a:endParaRPr sz="700"/>
          </a:p>
        </p:txBody>
      </p:sp>
      <p:sp>
        <p:nvSpPr>
          <p:cNvPr id="232" name="Google Shape;232;p28"/>
          <p:cNvSpPr txBox="1"/>
          <p:nvPr/>
        </p:nvSpPr>
        <p:spPr>
          <a:xfrm>
            <a:off x="566903" y="3148080"/>
            <a:ext cx="1994006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233" name="Google Shape;233;p28"/>
          <p:cNvSpPr txBox="1"/>
          <p:nvPr/>
        </p:nvSpPr>
        <p:spPr>
          <a:xfrm>
            <a:off x="3395135" y="2861055"/>
            <a:ext cx="1266272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2.</a:t>
            </a:r>
            <a:endParaRPr sz="700"/>
          </a:p>
        </p:txBody>
      </p:sp>
      <p:sp>
        <p:nvSpPr>
          <p:cNvPr id="234" name="Google Shape;234;p28"/>
          <p:cNvSpPr txBox="1"/>
          <p:nvPr/>
        </p:nvSpPr>
        <p:spPr>
          <a:xfrm>
            <a:off x="3395135" y="3148080"/>
            <a:ext cx="2003591" cy="6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on the "Share" button on the top right corner in Canva and click on "More" at the bottom of the menu.</a:t>
            </a:r>
            <a:endParaRPr sz="700"/>
          </a:p>
        </p:txBody>
      </p:sp>
      <p:sp>
        <p:nvSpPr>
          <p:cNvPr id="235" name="Google Shape;235;p28"/>
          <p:cNvSpPr txBox="1"/>
          <p:nvPr/>
        </p:nvSpPr>
        <p:spPr>
          <a:xfrm>
            <a:off x="6223367" y="2861055"/>
            <a:ext cx="1304382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3. </a:t>
            </a:r>
            <a:endParaRPr sz="700"/>
          </a:p>
        </p:txBody>
      </p:sp>
      <p:sp>
        <p:nvSpPr>
          <p:cNvPr id="236" name="Google Shape;236;p28"/>
          <p:cNvSpPr txBox="1"/>
          <p:nvPr/>
        </p:nvSpPr>
        <p:spPr>
          <a:xfrm>
            <a:off x="6223367" y="3148080"/>
            <a:ext cx="2186173" cy="1004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Enter "Google Drive" in the search bar and click on the Google Drive icon to add this design as a Google slide in your G Drive. It will ask you to link your Google account to Canva the first time.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9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478124">
            <a:off x="1874081" y="566454"/>
            <a:ext cx="217192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72208">
            <a:off x="6134170" y="2537789"/>
            <a:ext cx="217192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/>
          <p:nvPr/>
        </p:nvSpPr>
        <p:spPr>
          <a:xfrm>
            <a:off x="3227716" y="157162"/>
            <a:ext cx="2688034" cy="4882224"/>
          </a:xfrm>
          <a:custGeom>
            <a:rect b="b" l="l" r="r" t="t"/>
            <a:pathLst>
              <a:path extrusionOk="0" h="2441112" w="1344017">
                <a:moveTo>
                  <a:pt x="0" y="0"/>
                </a:moveTo>
                <a:lnTo>
                  <a:pt x="1344017" y="0"/>
                </a:lnTo>
                <a:lnTo>
                  <a:pt x="1344017" y="2441112"/>
                </a:lnTo>
                <a:lnTo>
                  <a:pt x="0" y="2441112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245" name="Google Shape;24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3085" y="3076963"/>
            <a:ext cx="4730529" cy="178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/>
          <p:nvPr/>
        </p:nvSpPr>
        <p:spPr>
          <a:xfrm>
            <a:off x="3266450" y="198428"/>
            <a:ext cx="2622504" cy="4798407"/>
          </a:xfrm>
          <a:custGeom>
            <a:rect b="b" l="l" r="r" t="t"/>
            <a:pathLst>
              <a:path extrusionOk="0" h="2528805" w="1382084">
                <a:moveTo>
                  <a:pt x="0" y="0"/>
                </a:moveTo>
                <a:lnTo>
                  <a:pt x="1382084" y="0"/>
                </a:lnTo>
                <a:lnTo>
                  <a:pt x="1382084" y="2528805"/>
                </a:lnTo>
                <a:lnTo>
                  <a:pt x="0" y="25288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7" name="Google Shape;247;p29"/>
          <p:cNvSpPr txBox="1"/>
          <p:nvPr/>
        </p:nvSpPr>
        <p:spPr>
          <a:xfrm>
            <a:off x="3266450" y="144181"/>
            <a:ext cx="1542900" cy="15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9"/>
          <p:cNvPicPr preferRelativeResize="0"/>
          <p:nvPr/>
        </p:nvPicPr>
        <p:blipFill rotWithShape="1">
          <a:blip r:embed="rId6">
            <a:alphaModFix/>
          </a:blip>
          <a:srcRect b="13189" l="0" r="0" t="13190"/>
          <a:stretch/>
        </p:blipFill>
        <p:spPr>
          <a:xfrm>
            <a:off x="3429000" y="380914"/>
            <a:ext cx="22987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/>
          <p:nvPr/>
        </p:nvSpPr>
        <p:spPr>
          <a:xfrm>
            <a:off x="689018" y="3386138"/>
            <a:ext cx="7778663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Hello there!</a:t>
            </a:r>
            <a:endParaRPr sz="700"/>
          </a:p>
        </p:txBody>
      </p:sp>
      <p:sp>
        <p:nvSpPr>
          <p:cNvPr id="250" name="Google Shape;250;p29"/>
          <p:cNvSpPr txBox="1"/>
          <p:nvPr/>
        </p:nvSpPr>
        <p:spPr>
          <a:xfrm>
            <a:off x="2798395" y="4092489"/>
            <a:ext cx="3559911" cy="338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I'm Rain, and I'll be sharing with you my beautiful ideas. Follow me at @reallygreatsite to learn more. 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0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0"/>
          <p:cNvPicPr preferRelativeResize="0"/>
          <p:nvPr/>
        </p:nvPicPr>
        <p:blipFill rotWithShape="1">
          <a:blip r:embed="rId4">
            <a:alphaModFix/>
          </a:blip>
          <a:srcRect b="0" l="10711" r="0" t="0"/>
          <a:stretch/>
        </p:blipFill>
        <p:spPr>
          <a:xfrm>
            <a:off x="500063" y="1146606"/>
            <a:ext cx="8397740" cy="35397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30"/>
          <p:cNvGrpSpPr/>
          <p:nvPr/>
        </p:nvGrpSpPr>
        <p:grpSpPr>
          <a:xfrm>
            <a:off x="447261" y="369515"/>
            <a:ext cx="3747946" cy="4316863"/>
            <a:chOff x="0" y="-38100"/>
            <a:chExt cx="2026448" cy="2334050"/>
          </a:xfrm>
        </p:grpSpPr>
        <p:sp>
          <p:nvSpPr>
            <p:cNvPr id="258" name="Google Shape;258;p30"/>
            <p:cNvSpPr/>
            <p:nvPr/>
          </p:nvSpPr>
          <p:spPr>
            <a:xfrm>
              <a:off x="0" y="0"/>
              <a:ext cx="2026448" cy="2295950"/>
            </a:xfrm>
            <a:custGeom>
              <a:rect b="b" l="l" r="r" t="t"/>
              <a:pathLst>
                <a:path extrusionOk="0" h="2295950" w="2026448">
                  <a:moveTo>
                    <a:pt x="0" y="0"/>
                  </a:moveTo>
                  <a:lnTo>
                    <a:pt x="2026448" y="0"/>
                  </a:lnTo>
                  <a:lnTo>
                    <a:pt x="2026448" y="2295950"/>
                  </a:lnTo>
                  <a:lnTo>
                    <a:pt x="0" y="22959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59" name="Google Shape;259;p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30"/>
          <p:cNvPicPr preferRelativeResize="0"/>
          <p:nvPr/>
        </p:nvPicPr>
        <p:blipFill rotWithShape="1">
          <a:blip r:embed="rId5">
            <a:alphaModFix/>
          </a:blip>
          <a:srcRect b="12225" l="0" r="0" t="12226"/>
          <a:stretch/>
        </p:blipFill>
        <p:spPr>
          <a:xfrm>
            <a:off x="506788" y="521992"/>
            <a:ext cx="362889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/>
        </p:nvSpPr>
        <p:spPr>
          <a:xfrm>
            <a:off x="4572000" y="1360402"/>
            <a:ext cx="2609858" cy="1319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Get to Know Me</a:t>
            </a:r>
            <a:endParaRPr sz="700"/>
          </a:p>
        </p:txBody>
      </p:sp>
      <p:sp>
        <p:nvSpPr>
          <p:cNvPr id="262" name="Google Shape;262;p30"/>
          <p:cNvSpPr txBox="1"/>
          <p:nvPr/>
        </p:nvSpPr>
        <p:spPr>
          <a:xfrm>
            <a:off x="4572000" y="2908667"/>
            <a:ext cx="1291200" cy="58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a personal detail you want to share.</a:t>
            </a:r>
            <a:endParaRPr sz="700"/>
          </a:p>
        </p:txBody>
      </p:sp>
      <p:sp>
        <p:nvSpPr>
          <p:cNvPr id="263" name="Google Shape;263;p30"/>
          <p:cNvSpPr txBox="1"/>
          <p:nvPr/>
        </p:nvSpPr>
        <p:spPr>
          <a:xfrm>
            <a:off x="4572000" y="3799864"/>
            <a:ext cx="1291200" cy="5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a personal detail you want to share.</a:t>
            </a:r>
            <a:endParaRPr sz="700"/>
          </a:p>
        </p:txBody>
      </p:sp>
      <p:sp>
        <p:nvSpPr>
          <p:cNvPr id="264" name="Google Shape;264;p30"/>
          <p:cNvSpPr txBox="1"/>
          <p:nvPr/>
        </p:nvSpPr>
        <p:spPr>
          <a:xfrm>
            <a:off x="6360384" y="2908667"/>
            <a:ext cx="1291200" cy="581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a personal detail you want to share.</a:t>
            </a:r>
            <a:endParaRPr sz="700"/>
          </a:p>
        </p:txBody>
      </p:sp>
      <p:sp>
        <p:nvSpPr>
          <p:cNvPr id="265" name="Google Shape;265;p30"/>
          <p:cNvSpPr txBox="1"/>
          <p:nvPr/>
        </p:nvSpPr>
        <p:spPr>
          <a:xfrm>
            <a:off x="6360384" y="3799864"/>
            <a:ext cx="1291200" cy="5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Elaborate on a personal detail you want to share.</a:t>
            </a:r>
            <a:endParaRPr sz="700"/>
          </a:p>
        </p:txBody>
      </p:sp>
      <p:pic>
        <p:nvPicPr>
          <p:cNvPr id="266" name="Google Shape;26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78610" y="710424"/>
            <a:ext cx="2077296" cy="158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1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1"/>
          <p:cNvGrpSpPr/>
          <p:nvPr/>
        </p:nvGrpSpPr>
        <p:grpSpPr>
          <a:xfrm>
            <a:off x="4572000" y="460102"/>
            <a:ext cx="4286250" cy="4353679"/>
            <a:chOff x="0" y="-28575"/>
            <a:chExt cx="2257778" cy="2293296"/>
          </a:xfrm>
        </p:grpSpPr>
        <p:sp>
          <p:nvSpPr>
            <p:cNvPr id="273" name="Google Shape;273;p31"/>
            <p:cNvSpPr/>
            <p:nvPr/>
          </p:nvSpPr>
          <p:spPr>
            <a:xfrm>
              <a:off x="0" y="0"/>
              <a:ext cx="2257778" cy="2264721"/>
            </a:xfrm>
            <a:custGeom>
              <a:rect b="b" l="l" r="r" t="t"/>
              <a:pathLst>
                <a:path extrusionOk="0" h="2264721" w="2257778">
                  <a:moveTo>
                    <a:pt x="0" y="0"/>
                  </a:moveTo>
                  <a:lnTo>
                    <a:pt x="2257778" y="0"/>
                  </a:lnTo>
                  <a:lnTo>
                    <a:pt x="2257778" y="2264721"/>
                  </a:lnTo>
                  <a:lnTo>
                    <a:pt x="0" y="2264721"/>
                  </a:lnTo>
                  <a:close/>
                </a:path>
              </a:pathLst>
            </a:custGeom>
            <a:solidFill>
              <a:srgbClr val="FFFFFF"/>
            </a:solidFill>
            <a:ln cap="flat" cmpd="sng" w="857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4" name="Google Shape;274;p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51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31"/>
          <p:cNvSpPr txBox="1"/>
          <p:nvPr/>
        </p:nvSpPr>
        <p:spPr>
          <a:xfrm>
            <a:off x="4835165" y="743910"/>
            <a:ext cx="37599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Add an Agenda Page</a:t>
            </a:r>
            <a:endParaRPr sz="700"/>
          </a:p>
        </p:txBody>
      </p:sp>
      <p:sp>
        <p:nvSpPr>
          <p:cNvPr id="276" name="Google Shape;276;p31"/>
          <p:cNvSpPr txBox="1"/>
          <p:nvPr/>
        </p:nvSpPr>
        <p:spPr>
          <a:xfrm>
            <a:off x="5527103" y="2759105"/>
            <a:ext cx="237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Write an agenda here.</a:t>
            </a:r>
            <a:endParaRPr sz="700"/>
          </a:p>
        </p:txBody>
      </p:sp>
      <p:sp>
        <p:nvSpPr>
          <p:cNvPr id="277" name="Google Shape;277;p31"/>
          <p:cNvSpPr txBox="1"/>
          <p:nvPr/>
        </p:nvSpPr>
        <p:spPr>
          <a:xfrm>
            <a:off x="5527103" y="3144502"/>
            <a:ext cx="237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Write an agenda here.</a:t>
            </a:r>
            <a:endParaRPr sz="700"/>
          </a:p>
        </p:txBody>
      </p:sp>
      <p:sp>
        <p:nvSpPr>
          <p:cNvPr id="278" name="Google Shape;278;p31"/>
          <p:cNvSpPr txBox="1"/>
          <p:nvPr/>
        </p:nvSpPr>
        <p:spPr>
          <a:xfrm>
            <a:off x="5527103" y="3529899"/>
            <a:ext cx="237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Write an agenda here.</a:t>
            </a:r>
            <a:endParaRPr sz="700"/>
          </a:p>
        </p:txBody>
      </p:sp>
      <p:sp>
        <p:nvSpPr>
          <p:cNvPr id="279" name="Google Shape;279;p31"/>
          <p:cNvSpPr txBox="1"/>
          <p:nvPr/>
        </p:nvSpPr>
        <p:spPr>
          <a:xfrm>
            <a:off x="5527103" y="3915296"/>
            <a:ext cx="237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Write an agenda here.</a:t>
            </a:r>
            <a:endParaRPr sz="700"/>
          </a:p>
        </p:txBody>
      </p:sp>
      <p:sp>
        <p:nvSpPr>
          <p:cNvPr id="280" name="Google Shape;280;p31"/>
          <p:cNvSpPr txBox="1"/>
          <p:nvPr/>
        </p:nvSpPr>
        <p:spPr>
          <a:xfrm>
            <a:off x="5527103" y="4300694"/>
            <a:ext cx="237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Write an agenda here.</a:t>
            </a:r>
            <a:endParaRPr sz="700"/>
          </a:p>
        </p:txBody>
      </p:sp>
      <p:pic>
        <p:nvPicPr>
          <p:cNvPr id="281" name="Google Shape;281;p31"/>
          <p:cNvPicPr preferRelativeResize="0"/>
          <p:nvPr/>
        </p:nvPicPr>
        <p:blipFill rotWithShape="1">
          <a:blip r:embed="rId4">
            <a:alphaModFix/>
          </a:blip>
          <a:srcRect b="12789" l="0" r="0" t="30713"/>
          <a:stretch/>
        </p:blipFill>
        <p:spPr>
          <a:xfrm>
            <a:off x="291303" y="514350"/>
            <a:ext cx="4280697" cy="4299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31"/>
          <p:cNvGrpSpPr/>
          <p:nvPr/>
        </p:nvGrpSpPr>
        <p:grpSpPr>
          <a:xfrm rot="-5400000">
            <a:off x="1999506" y="2156545"/>
            <a:ext cx="5144989" cy="828923"/>
            <a:chOff x="0" y="0"/>
            <a:chExt cx="13719969" cy="2210461"/>
          </a:xfrm>
        </p:grpSpPr>
        <p:pic>
          <p:nvPicPr>
            <p:cNvPr id="283" name="Google Shape;283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2202589" cy="2086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17797" y="0"/>
              <a:ext cx="2202589" cy="2086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09501" y="0"/>
              <a:ext cx="2202589" cy="2086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27298" y="0"/>
              <a:ext cx="2202589" cy="2086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90082" y="124009"/>
              <a:ext cx="2202589" cy="2086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07879" y="124009"/>
              <a:ext cx="2202589" cy="2086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899583" y="124009"/>
              <a:ext cx="2202589" cy="2086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517380" y="124009"/>
              <a:ext cx="2202589" cy="20864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2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6" cy="514647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/>
          <p:nvPr/>
        </p:nvSpPr>
        <p:spPr>
          <a:xfrm>
            <a:off x="514350" y="504825"/>
            <a:ext cx="81153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Fun Facts About Me</a:t>
            </a:r>
            <a:endParaRPr sz="700"/>
          </a:p>
        </p:txBody>
      </p:sp>
      <p:pic>
        <p:nvPicPr>
          <p:cNvPr id="297" name="Google Shape;297;p32"/>
          <p:cNvPicPr preferRelativeResize="0"/>
          <p:nvPr/>
        </p:nvPicPr>
        <p:blipFill rotWithShape="1">
          <a:blip r:embed="rId4">
            <a:alphaModFix/>
          </a:blip>
          <a:srcRect b="8342" l="0" r="0" t="8343"/>
          <a:stretch/>
        </p:blipFill>
        <p:spPr>
          <a:xfrm>
            <a:off x="514350" y="2111631"/>
            <a:ext cx="2499939" cy="138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2"/>
          <p:cNvPicPr preferRelativeResize="0"/>
          <p:nvPr/>
        </p:nvPicPr>
        <p:blipFill rotWithShape="1">
          <a:blip r:embed="rId5">
            <a:alphaModFix/>
          </a:blip>
          <a:srcRect b="8342" l="0" r="0" t="8343"/>
          <a:stretch/>
        </p:blipFill>
        <p:spPr>
          <a:xfrm>
            <a:off x="3322031" y="2111631"/>
            <a:ext cx="2499939" cy="138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2"/>
          <p:cNvPicPr preferRelativeResize="0"/>
          <p:nvPr/>
        </p:nvPicPr>
        <p:blipFill rotWithShape="1">
          <a:blip r:embed="rId6">
            <a:alphaModFix/>
          </a:blip>
          <a:srcRect b="8342" l="0" r="0" t="8343"/>
          <a:stretch/>
        </p:blipFill>
        <p:spPr>
          <a:xfrm>
            <a:off x="6129711" y="2111631"/>
            <a:ext cx="2499939" cy="138766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/>
          <p:nvPr/>
        </p:nvSpPr>
        <p:spPr>
          <a:xfrm>
            <a:off x="3322031" y="3689350"/>
            <a:ext cx="2499939" cy="1077734"/>
          </a:xfrm>
          <a:custGeom>
            <a:rect b="b" l="l" r="r" t="t"/>
            <a:pathLst>
              <a:path extrusionOk="0" h="567695" w="1316840">
                <a:moveTo>
                  <a:pt x="0" y="0"/>
                </a:moveTo>
                <a:lnTo>
                  <a:pt x="1316840" y="0"/>
                </a:lnTo>
                <a:lnTo>
                  <a:pt x="1316840" y="567695"/>
                </a:lnTo>
                <a:lnTo>
                  <a:pt x="0" y="567695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32"/>
          <p:cNvSpPr txBox="1"/>
          <p:nvPr/>
        </p:nvSpPr>
        <p:spPr>
          <a:xfrm>
            <a:off x="3424908" y="4189623"/>
            <a:ext cx="22941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makes you unique and interesting? Write them here!</a:t>
            </a:r>
            <a:endParaRPr sz="700"/>
          </a:p>
        </p:txBody>
      </p:sp>
      <p:sp>
        <p:nvSpPr>
          <p:cNvPr id="302" name="Google Shape;302;p32"/>
          <p:cNvSpPr txBox="1"/>
          <p:nvPr/>
        </p:nvSpPr>
        <p:spPr>
          <a:xfrm>
            <a:off x="3424908" y="3897400"/>
            <a:ext cx="2294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Add a main point</a:t>
            </a:r>
            <a:endParaRPr sz="700"/>
          </a:p>
        </p:txBody>
      </p:sp>
      <p:pic>
        <p:nvPicPr>
          <p:cNvPr id="303" name="Google Shape;303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14575" y="514350"/>
            <a:ext cx="1662815" cy="22306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2"/>
          <p:cNvSpPr/>
          <p:nvPr/>
        </p:nvSpPr>
        <p:spPr>
          <a:xfrm>
            <a:off x="514356" y="3689350"/>
            <a:ext cx="2498704" cy="1077201"/>
          </a:xfrm>
          <a:custGeom>
            <a:rect b="b" l="l" r="r" t="t"/>
            <a:pathLst>
              <a:path extrusionOk="0" h="567695" w="1316840">
                <a:moveTo>
                  <a:pt x="0" y="0"/>
                </a:moveTo>
                <a:lnTo>
                  <a:pt x="1316840" y="0"/>
                </a:lnTo>
                <a:lnTo>
                  <a:pt x="1316840" y="567695"/>
                </a:lnTo>
                <a:lnTo>
                  <a:pt x="0" y="567695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32"/>
          <p:cNvSpPr txBox="1"/>
          <p:nvPr/>
        </p:nvSpPr>
        <p:spPr>
          <a:xfrm>
            <a:off x="617233" y="4189623"/>
            <a:ext cx="22941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makes you unique and interesting? Write them here!</a:t>
            </a:r>
            <a:endParaRPr sz="700"/>
          </a:p>
        </p:txBody>
      </p:sp>
      <p:sp>
        <p:nvSpPr>
          <p:cNvPr id="306" name="Google Shape;306;p32"/>
          <p:cNvSpPr txBox="1"/>
          <p:nvPr/>
        </p:nvSpPr>
        <p:spPr>
          <a:xfrm>
            <a:off x="617233" y="3897400"/>
            <a:ext cx="2294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Add a main point</a:t>
            </a:r>
            <a:endParaRPr sz="700"/>
          </a:p>
        </p:txBody>
      </p:sp>
      <p:sp>
        <p:nvSpPr>
          <p:cNvPr id="307" name="Google Shape;307;p32"/>
          <p:cNvSpPr/>
          <p:nvPr/>
        </p:nvSpPr>
        <p:spPr>
          <a:xfrm>
            <a:off x="6130956" y="3689350"/>
            <a:ext cx="2498704" cy="1077201"/>
          </a:xfrm>
          <a:custGeom>
            <a:rect b="b" l="l" r="r" t="t"/>
            <a:pathLst>
              <a:path extrusionOk="0" h="567695" w="1316840">
                <a:moveTo>
                  <a:pt x="0" y="0"/>
                </a:moveTo>
                <a:lnTo>
                  <a:pt x="1316840" y="0"/>
                </a:lnTo>
                <a:lnTo>
                  <a:pt x="1316840" y="567695"/>
                </a:lnTo>
                <a:lnTo>
                  <a:pt x="0" y="567695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32"/>
          <p:cNvSpPr txBox="1"/>
          <p:nvPr/>
        </p:nvSpPr>
        <p:spPr>
          <a:xfrm>
            <a:off x="6233833" y="4189623"/>
            <a:ext cx="22941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makes you unique and interesting? Write them here!</a:t>
            </a:r>
            <a:endParaRPr sz="700"/>
          </a:p>
        </p:txBody>
      </p:sp>
      <p:sp>
        <p:nvSpPr>
          <p:cNvPr id="309" name="Google Shape;309;p32"/>
          <p:cNvSpPr txBox="1"/>
          <p:nvPr/>
        </p:nvSpPr>
        <p:spPr>
          <a:xfrm>
            <a:off x="6233833" y="3897400"/>
            <a:ext cx="2294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Add a main point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3"/>
          <p:cNvPicPr preferRelativeResize="0"/>
          <p:nvPr/>
        </p:nvPicPr>
        <p:blipFill rotWithShape="1">
          <a:blip r:embed="rId3">
            <a:alphaModFix amt="18000"/>
          </a:blip>
          <a:srcRect b="0" l="0" r="192" t="43899"/>
          <a:stretch/>
        </p:blipFill>
        <p:spPr>
          <a:xfrm>
            <a:off x="-5953" y="-1488"/>
            <a:ext cx="9155904" cy="514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4816" y="2035380"/>
            <a:ext cx="1714367" cy="65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3"/>
          <p:cNvSpPr txBox="1"/>
          <p:nvPr/>
        </p:nvSpPr>
        <p:spPr>
          <a:xfrm>
            <a:off x="514350" y="504825"/>
            <a:ext cx="8007843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000000"/>
                </a:solidFill>
                <a:latin typeface="Graduate"/>
                <a:ea typeface="Graduate"/>
                <a:cs typeface="Graduate"/>
                <a:sym typeface="Graduate"/>
              </a:rPr>
              <a:t>Write your topic or idea</a:t>
            </a:r>
            <a:endParaRPr sz="700"/>
          </a:p>
        </p:txBody>
      </p:sp>
      <p:sp>
        <p:nvSpPr>
          <p:cNvPr id="317" name="Google Shape;317;p33"/>
          <p:cNvSpPr/>
          <p:nvPr/>
        </p:nvSpPr>
        <p:spPr>
          <a:xfrm>
            <a:off x="410411" y="3054893"/>
            <a:ext cx="2499939" cy="1187931"/>
          </a:xfrm>
          <a:custGeom>
            <a:rect b="b" l="l" r="r" t="t"/>
            <a:pathLst>
              <a:path extrusionOk="0" h="625741" w="1316840">
                <a:moveTo>
                  <a:pt x="0" y="0"/>
                </a:moveTo>
                <a:lnTo>
                  <a:pt x="1316840" y="0"/>
                </a:lnTo>
                <a:lnTo>
                  <a:pt x="1316840" y="625741"/>
                </a:lnTo>
                <a:lnTo>
                  <a:pt x="0" y="625741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33"/>
          <p:cNvSpPr txBox="1"/>
          <p:nvPr/>
        </p:nvSpPr>
        <p:spPr>
          <a:xfrm>
            <a:off x="410411" y="3000645"/>
            <a:ext cx="1543050" cy="1597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3"/>
          <p:cNvSpPr txBox="1"/>
          <p:nvPr/>
        </p:nvSpPr>
        <p:spPr>
          <a:xfrm>
            <a:off x="514350" y="3244142"/>
            <a:ext cx="2292063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Add a main point</a:t>
            </a:r>
            <a:endParaRPr sz="700"/>
          </a:p>
        </p:txBody>
      </p:sp>
      <p:sp>
        <p:nvSpPr>
          <p:cNvPr id="320" name="Google Shape;320;p33"/>
          <p:cNvSpPr txBox="1"/>
          <p:nvPr/>
        </p:nvSpPr>
        <p:spPr>
          <a:xfrm>
            <a:off x="514350" y="3641150"/>
            <a:ext cx="22134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 what you want to discuss. </a:t>
            </a:r>
            <a:endParaRPr sz="700"/>
          </a:p>
        </p:txBody>
      </p:sp>
      <p:pic>
        <p:nvPicPr>
          <p:cNvPr id="321" name="Google Shape;32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0610" y="1888587"/>
            <a:ext cx="939544" cy="94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53632" y="1946206"/>
            <a:ext cx="1067852" cy="83292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3"/>
          <p:cNvSpPr/>
          <p:nvPr/>
        </p:nvSpPr>
        <p:spPr>
          <a:xfrm>
            <a:off x="6337588" y="3054893"/>
            <a:ext cx="2499939" cy="1187931"/>
          </a:xfrm>
          <a:custGeom>
            <a:rect b="b" l="l" r="r" t="t"/>
            <a:pathLst>
              <a:path extrusionOk="0" h="625741" w="1316840">
                <a:moveTo>
                  <a:pt x="0" y="0"/>
                </a:moveTo>
                <a:lnTo>
                  <a:pt x="1316840" y="0"/>
                </a:lnTo>
                <a:lnTo>
                  <a:pt x="1316840" y="625741"/>
                </a:lnTo>
                <a:lnTo>
                  <a:pt x="0" y="625741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3"/>
          <p:cNvSpPr txBox="1"/>
          <p:nvPr/>
        </p:nvSpPr>
        <p:spPr>
          <a:xfrm>
            <a:off x="6337588" y="3000645"/>
            <a:ext cx="1543050" cy="1597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3"/>
          <p:cNvSpPr txBox="1"/>
          <p:nvPr/>
        </p:nvSpPr>
        <p:spPr>
          <a:xfrm>
            <a:off x="6441526" y="3244142"/>
            <a:ext cx="2292063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Add a main point</a:t>
            </a:r>
            <a:endParaRPr sz="700"/>
          </a:p>
        </p:txBody>
      </p:sp>
      <p:sp>
        <p:nvSpPr>
          <p:cNvPr id="326" name="Google Shape;326;p33"/>
          <p:cNvSpPr txBox="1"/>
          <p:nvPr/>
        </p:nvSpPr>
        <p:spPr>
          <a:xfrm>
            <a:off x="6441525" y="3641150"/>
            <a:ext cx="22134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 what you want to discuss.</a:t>
            </a: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700"/>
          </a:p>
        </p:txBody>
      </p:sp>
      <p:sp>
        <p:nvSpPr>
          <p:cNvPr id="327" name="Google Shape;327;p33"/>
          <p:cNvSpPr/>
          <p:nvPr/>
        </p:nvSpPr>
        <p:spPr>
          <a:xfrm>
            <a:off x="3425969" y="3054893"/>
            <a:ext cx="2499939" cy="1187931"/>
          </a:xfrm>
          <a:custGeom>
            <a:rect b="b" l="l" r="r" t="t"/>
            <a:pathLst>
              <a:path extrusionOk="0" h="625741" w="1316840">
                <a:moveTo>
                  <a:pt x="0" y="0"/>
                </a:moveTo>
                <a:lnTo>
                  <a:pt x="1316840" y="0"/>
                </a:lnTo>
                <a:lnTo>
                  <a:pt x="1316840" y="625741"/>
                </a:lnTo>
                <a:lnTo>
                  <a:pt x="0" y="625741"/>
                </a:ln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33"/>
          <p:cNvSpPr txBox="1"/>
          <p:nvPr/>
        </p:nvSpPr>
        <p:spPr>
          <a:xfrm>
            <a:off x="3425969" y="3000645"/>
            <a:ext cx="1543050" cy="1597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marR="0" rtl="0" algn="ctr">
              <a:lnSpc>
                <a:spcPct val="15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3"/>
          <p:cNvSpPr txBox="1"/>
          <p:nvPr/>
        </p:nvSpPr>
        <p:spPr>
          <a:xfrm>
            <a:off x="3529907" y="3244142"/>
            <a:ext cx="2292063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anchez"/>
                <a:ea typeface="Sanchez"/>
                <a:cs typeface="Sanchez"/>
                <a:sym typeface="Sanchez"/>
              </a:rPr>
              <a:t>Add a main point</a:t>
            </a:r>
            <a:endParaRPr sz="700"/>
          </a:p>
        </p:txBody>
      </p:sp>
      <p:sp>
        <p:nvSpPr>
          <p:cNvPr id="330" name="Google Shape;330;p33"/>
          <p:cNvSpPr txBox="1"/>
          <p:nvPr/>
        </p:nvSpPr>
        <p:spPr>
          <a:xfrm>
            <a:off x="3529900" y="3641150"/>
            <a:ext cx="22134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Briefly elaborate on what you want to discuss. 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