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Cabin Sketch"/>
      <p:regular r:id="rId10"/>
      <p:bold r:id="rId11"/>
    </p:embeddedFont>
    <p:embeddedFont>
      <p:font typeface="Cabin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binSketch-bold.fntdata"/><Relationship Id="rId10" Type="http://schemas.openxmlformats.org/officeDocument/2006/relationships/font" Target="fonts/CabinSketch-regular.fntdata"/><Relationship Id="rId13" Type="http://schemas.openxmlformats.org/officeDocument/2006/relationships/font" Target="fonts/Cabin-boldItalic.fntdata"/><Relationship Id="rId12" Type="http://schemas.openxmlformats.org/officeDocument/2006/relationships/font" Target="fonts/Cab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2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6.png"/><Relationship Id="rId10" Type="http://schemas.openxmlformats.org/officeDocument/2006/relationships/image" Target="../media/image21.png"/><Relationship Id="rId9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.png"/><Relationship Id="rId13" Type="http://schemas.openxmlformats.org/officeDocument/2006/relationships/image" Target="../media/image7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1.png"/><Relationship Id="rId1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5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969899" y="-1456122"/>
            <a:ext cx="11793610" cy="13854461"/>
          </a:xfrm>
          <a:custGeom>
            <a:rect b="b" l="l" r="r" t="t"/>
            <a:pathLst>
              <a:path extrusionOk="0" h="13854461" w="11793610">
                <a:moveTo>
                  <a:pt x="0" y="0"/>
                </a:moveTo>
                <a:lnTo>
                  <a:pt x="11793610" y="0"/>
                </a:lnTo>
                <a:lnTo>
                  <a:pt x="11793610" y="13854460"/>
                </a:lnTo>
                <a:lnTo>
                  <a:pt x="0" y="13854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267955">
            <a:off x="-283349" y="4976391"/>
            <a:ext cx="1923786" cy="2806584"/>
          </a:xfrm>
          <a:custGeom>
            <a:rect b="b" l="l" r="r" t="t"/>
            <a:pathLst>
              <a:path extrusionOk="0" h="2806584" w="1923786">
                <a:moveTo>
                  <a:pt x="0" y="0"/>
                </a:moveTo>
                <a:lnTo>
                  <a:pt x="1923785" y="0"/>
                </a:lnTo>
                <a:lnTo>
                  <a:pt x="1923785" y="2806584"/>
                </a:lnTo>
                <a:lnTo>
                  <a:pt x="0" y="2806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-737211">
            <a:off x="-514580" y="-232571"/>
            <a:ext cx="3301510" cy="3426096"/>
          </a:xfrm>
          <a:custGeom>
            <a:rect b="b" l="l" r="r" t="t"/>
            <a:pathLst>
              <a:path extrusionOk="0" h="3426096" w="3301510">
                <a:moveTo>
                  <a:pt x="0" y="0"/>
                </a:moveTo>
                <a:lnTo>
                  <a:pt x="3301511" y="0"/>
                </a:lnTo>
                <a:lnTo>
                  <a:pt x="3301511" y="3426096"/>
                </a:lnTo>
                <a:lnTo>
                  <a:pt x="0" y="3426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1783836" y="8566256"/>
            <a:ext cx="406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123-456-789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783836" y="8016186"/>
            <a:ext cx="406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back2school@email.com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rot="888957">
            <a:off x="4996938" y="8473844"/>
            <a:ext cx="2940067" cy="2608641"/>
          </a:xfrm>
          <a:custGeom>
            <a:rect b="b" l="l" r="r" t="t"/>
            <a:pathLst>
              <a:path extrusionOk="0" h="2608641" w="2940067">
                <a:moveTo>
                  <a:pt x="0" y="0"/>
                </a:moveTo>
                <a:lnTo>
                  <a:pt x="2940067" y="0"/>
                </a:lnTo>
                <a:lnTo>
                  <a:pt x="2940067" y="2608641"/>
                </a:lnTo>
                <a:lnTo>
                  <a:pt x="0" y="2608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 rot="-710639">
            <a:off x="-194898" y="7571173"/>
            <a:ext cx="1901796" cy="2781883"/>
          </a:xfrm>
          <a:custGeom>
            <a:rect b="b" l="l" r="r" t="t"/>
            <a:pathLst>
              <a:path extrusionOk="0" h="2781883" w="1901796">
                <a:moveTo>
                  <a:pt x="1901796" y="0"/>
                </a:moveTo>
                <a:lnTo>
                  <a:pt x="0" y="0"/>
                </a:lnTo>
                <a:lnTo>
                  <a:pt x="0" y="2781883"/>
                </a:lnTo>
                <a:lnTo>
                  <a:pt x="1901796" y="2781883"/>
                </a:lnTo>
                <a:lnTo>
                  <a:pt x="190179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404549">
            <a:off x="4062098" y="497021"/>
            <a:ext cx="3581961" cy="1725854"/>
          </a:xfrm>
          <a:custGeom>
            <a:rect b="b" l="l" r="r" t="t"/>
            <a:pathLst>
              <a:path extrusionOk="0" h="1725854" w="3581961">
                <a:moveTo>
                  <a:pt x="0" y="0"/>
                </a:moveTo>
                <a:lnTo>
                  <a:pt x="3581960" y="0"/>
                </a:lnTo>
                <a:lnTo>
                  <a:pt x="3581960" y="1725854"/>
                </a:lnTo>
                <a:lnTo>
                  <a:pt x="0" y="1725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5244510">
            <a:off x="5925526" y="4891653"/>
            <a:ext cx="2605803" cy="1951983"/>
          </a:xfrm>
          <a:custGeom>
            <a:rect b="b" l="l" r="r" t="t"/>
            <a:pathLst>
              <a:path extrusionOk="0" h="1951983" w="2605803">
                <a:moveTo>
                  <a:pt x="0" y="0"/>
                </a:moveTo>
                <a:lnTo>
                  <a:pt x="2605803" y="0"/>
                </a:lnTo>
                <a:lnTo>
                  <a:pt x="2605803" y="1951984"/>
                </a:lnTo>
                <a:lnTo>
                  <a:pt x="0" y="1951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756000" y="2170780"/>
            <a:ext cx="6124914" cy="3374271"/>
          </a:xfrm>
          <a:custGeom>
            <a:rect b="b" l="l" r="r" t="t"/>
            <a:pathLst>
              <a:path extrusionOk="0" h="3374271" w="6124914">
                <a:moveTo>
                  <a:pt x="0" y="0"/>
                </a:moveTo>
                <a:lnTo>
                  <a:pt x="6124914" y="0"/>
                </a:lnTo>
                <a:lnTo>
                  <a:pt x="6124914" y="3374270"/>
                </a:lnTo>
                <a:lnTo>
                  <a:pt x="0" y="3374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3"/>
          <p:cNvGrpSpPr/>
          <p:nvPr/>
        </p:nvGrpSpPr>
        <p:grpSpPr>
          <a:xfrm>
            <a:off x="1169943" y="5281059"/>
            <a:ext cx="5297028" cy="902166"/>
            <a:chOff x="0" y="-9525"/>
            <a:chExt cx="2093613" cy="356575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2093613" cy="347050"/>
            </a:xfrm>
            <a:custGeom>
              <a:rect b="b" l="l" r="r" t="t"/>
              <a:pathLst>
                <a:path extrusionOk="0" h="347050" w="2093613">
                  <a:moveTo>
                    <a:pt x="54078" y="0"/>
                  </a:moveTo>
                  <a:lnTo>
                    <a:pt x="2039535" y="0"/>
                  </a:lnTo>
                  <a:cubicBezTo>
                    <a:pt x="2053878" y="0"/>
                    <a:pt x="2067632" y="5697"/>
                    <a:pt x="2077774" y="15839"/>
                  </a:cubicBezTo>
                  <a:cubicBezTo>
                    <a:pt x="2087915" y="25981"/>
                    <a:pt x="2093613" y="39735"/>
                    <a:pt x="2093613" y="54078"/>
                  </a:cubicBezTo>
                  <a:lnTo>
                    <a:pt x="2093613" y="292972"/>
                  </a:lnTo>
                  <a:cubicBezTo>
                    <a:pt x="2093613" y="307314"/>
                    <a:pt x="2087915" y="321069"/>
                    <a:pt x="2077774" y="331211"/>
                  </a:cubicBezTo>
                  <a:cubicBezTo>
                    <a:pt x="2067632" y="341352"/>
                    <a:pt x="2053878" y="347050"/>
                    <a:pt x="2039535" y="347050"/>
                  </a:cubicBezTo>
                  <a:lnTo>
                    <a:pt x="54078" y="347050"/>
                  </a:lnTo>
                  <a:cubicBezTo>
                    <a:pt x="39735" y="347050"/>
                    <a:pt x="25981" y="341352"/>
                    <a:pt x="15839" y="331211"/>
                  </a:cubicBezTo>
                  <a:cubicBezTo>
                    <a:pt x="5697" y="321069"/>
                    <a:pt x="0" y="307314"/>
                    <a:pt x="0" y="292972"/>
                  </a:cubicBezTo>
                  <a:lnTo>
                    <a:pt x="0" y="54078"/>
                  </a:lnTo>
                  <a:cubicBezTo>
                    <a:pt x="0" y="39735"/>
                    <a:pt x="5697" y="25981"/>
                    <a:pt x="15839" y="15839"/>
                  </a:cubicBezTo>
                  <a:cubicBezTo>
                    <a:pt x="25981" y="5697"/>
                    <a:pt x="39735" y="0"/>
                    <a:pt x="54078" y="0"/>
                  </a:cubicBez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9525"/>
              <a:ext cx="2093613" cy="35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1289325" y="5457538"/>
            <a:ext cx="5058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78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OPEN TO REGISTRATION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 rot="-10142923">
            <a:off x="2490153" y="9825930"/>
            <a:ext cx="2656608" cy="840454"/>
          </a:xfrm>
          <a:custGeom>
            <a:rect b="b" l="l" r="r" t="t"/>
            <a:pathLst>
              <a:path extrusionOk="0" h="840454" w="2656608">
                <a:moveTo>
                  <a:pt x="0" y="0"/>
                </a:moveTo>
                <a:lnTo>
                  <a:pt x="2656608" y="0"/>
                </a:lnTo>
                <a:lnTo>
                  <a:pt x="2656608" y="840454"/>
                </a:lnTo>
                <a:lnTo>
                  <a:pt x="0" y="840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 txBox="1"/>
          <p:nvPr/>
        </p:nvSpPr>
        <p:spPr>
          <a:xfrm>
            <a:off x="2103838" y="6611850"/>
            <a:ext cx="3352324" cy="539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32" u="none" cap="none" strike="noStrike">
                <a:solidFill>
                  <a:srgbClr val="F1491C"/>
                </a:solidFill>
                <a:latin typeface="Cabin"/>
                <a:ea typeface="Cabin"/>
                <a:cs typeface="Cabin"/>
                <a:sym typeface="Cabin"/>
              </a:rPr>
              <a:t>JUNE 1-30,2024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549523" y="7492675"/>
            <a:ext cx="479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123 Anywhere st., Anywhere city</a:t>
            </a:r>
            <a:endParaRPr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9100" y="2896475"/>
            <a:ext cx="5058301" cy="2091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5F5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-2969899" y="-1456122"/>
            <a:ext cx="11793610" cy="13854461"/>
          </a:xfrm>
          <a:custGeom>
            <a:rect b="b" l="l" r="r" t="t"/>
            <a:pathLst>
              <a:path extrusionOk="0" h="13854461" w="11793610">
                <a:moveTo>
                  <a:pt x="0" y="0"/>
                </a:moveTo>
                <a:lnTo>
                  <a:pt x="11793610" y="0"/>
                </a:lnTo>
                <a:lnTo>
                  <a:pt x="11793610" y="13854460"/>
                </a:lnTo>
                <a:lnTo>
                  <a:pt x="0" y="13854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 rot="2221541">
            <a:off x="4288326" y="3717279"/>
            <a:ext cx="4075606" cy="3053000"/>
          </a:xfrm>
          <a:custGeom>
            <a:rect b="b" l="l" r="r" t="t"/>
            <a:pathLst>
              <a:path extrusionOk="0" h="3053000" w="4075606">
                <a:moveTo>
                  <a:pt x="0" y="0"/>
                </a:moveTo>
                <a:lnTo>
                  <a:pt x="4075606" y="0"/>
                </a:lnTo>
                <a:lnTo>
                  <a:pt x="4075606" y="3053000"/>
                </a:lnTo>
                <a:lnTo>
                  <a:pt x="0" y="305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8" name="Google Shape;108;p14"/>
          <p:cNvGrpSpPr/>
          <p:nvPr/>
        </p:nvGrpSpPr>
        <p:grpSpPr>
          <a:xfrm>
            <a:off x="0" y="9684421"/>
            <a:ext cx="7560000" cy="1007579"/>
            <a:chOff x="0" y="-9525"/>
            <a:chExt cx="2709333" cy="361094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2709333" cy="351569"/>
            </a:xfrm>
            <a:custGeom>
              <a:rect b="b" l="l" r="r" t="t"/>
              <a:pathLst>
                <a:path extrusionOk="0" h="351569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51569"/>
                  </a:lnTo>
                  <a:lnTo>
                    <a:pt x="0" y="351569"/>
                  </a:lnTo>
                  <a:close/>
                </a:path>
              </a:pathLst>
            </a:custGeom>
            <a:solidFill>
              <a:srgbClr val="8B5131"/>
            </a:solidFill>
            <a:ln>
              <a:noFill/>
            </a:ln>
          </p:spPr>
        </p:sp>
        <p:sp>
          <p:nvSpPr>
            <p:cNvPr id="110" name="Google Shape;110;p14"/>
            <p:cNvSpPr txBox="1"/>
            <p:nvPr/>
          </p:nvSpPr>
          <p:spPr>
            <a:xfrm>
              <a:off x="0" y="-9525"/>
              <a:ext cx="2709333" cy="361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 rot="-357393">
            <a:off x="277142" y="3670777"/>
            <a:ext cx="5297028" cy="902166"/>
            <a:chOff x="0" y="-9525"/>
            <a:chExt cx="2093613" cy="356575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2093613" cy="347050"/>
            </a:xfrm>
            <a:custGeom>
              <a:rect b="b" l="l" r="r" t="t"/>
              <a:pathLst>
                <a:path extrusionOk="0" h="347050" w="2093613">
                  <a:moveTo>
                    <a:pt x="54078" y="0"/>
                  </a:moveTo>
                  <a:lnTo>
                    <a:pt x="2039535" y="0"/>
                  </a:lnTo>
                  <a:cubicBezTo>
                    <a:pt x="2053878" y="0"/>
                    <a:pt x="2067632" y="5697"/>
                    <a:pt x="2077774" y="15839"/>
                  </a:cubicBezTo>
                  <a:cubicBezTo>
                    <a:pt x="2087915" y="25981"/>
                    <a:pt x="2093613" y="39735"/>
                    <a:pt x="2093613" y="54078"/>
                  </a:cubicBezTo>
                  <a:lnTo>
                    <a:pt x="2093613" y="292972"/>
                  </a:lnTo>
                  <a:cubicBezTo>
                    <a:pt x="2093613" y="307314"/>
                    <a:pt x="2087915" y="321069"/>
                    <a:pt x="2077774" y="331211"/>
                  </a:cubicBezTo>
                  <a:cubicBezTo>
                    <a:pt x="2067632" y="341352"/>
                    <a:pt x="2053878" y="347050"/>
                    <a:pt x="2039535" y="347050"/>
                  </a:cubicBezTo>
                  <a:lnTo>
                    <a:pt x="54078" y="347050"/>
                  </a:lnTo>
                  <a:cubicBezTo>
                    <a:pt x="39735" y="347050"/>
                    <a:pt x="25981" y="341352"/>
                    <a:pt x="15839" y="331211"/>
                  </a:cubicBezTo>
                  <a:cubicBezTo>
                    <a:pt x="5697" y="321069"/>
                    <a:pt x="0" y="307314"/>
                    <a:pt x="0" y="292972"/>
                  </a:cubicBezTo>
                  <a:lnTo>
                    <a:pt x="0" y="54078"/>
                  </a:lnTo>
                  <a:cubicBezTo>
                    <a:pt x="0" y="39735"/>
                    <a:pt x="5697" y="25981"/>
                    <a:pt x="15839" y="15839"/>
                  </a:cubicBezTo>
                  <a:cubicBezTo>
                    <a:pt x="25981" y="5697"/>
                    <a:pt x="39735" y="0"/>
                    <a:pt x="54078" y="0"/>
                  </a:cubicBez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-9525"/>
              <a:ext cx="2093613" cy="35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4"/>
          <p:cNvSpPr txBox="1"/>
          <p:nvPr/>
        </p:nvSpPr>
        <p:spPr>
          <a:xfrm rot="-357455">
            <a:off x="302427" y="3859554"/>
            <a:ext cx="5248950" cy="535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78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OPEN TO REGISTRATION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 rot="-308295">
            <a:off x="687780" y="6942328"/>
            <a:ext cx="406924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123-456-789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 rot="-308295">
            <a:off x="643839" y="6453666"/>
            <a:ext cx="4069242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back2school@email.com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 rot="-308295">
            <a:off x="540954" y="5253477"/>
            <a:ext cx="3352324" cy="539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32" u="none" cap="none" strike="noStrike">
                <a:solidFill>
                  <a:srgbClr val="F1491C"/>
                </a:solidFill>
                <a:latin typeface="Cabin"/>
                <a:ea typeface="Cabin"/>
                <a:cs typeface="Cabin"/>
                <a:sym typeface="Cabin"/>
              </a:rPr>
              <a:t>JUNE 1-30,2024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 rot="-308335">
            <a:off x="597554" y="5940138"/>
            <a:ext cx="4625392" cy="3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123 Anywhere st., Anywhere city</a:t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247131" y="8040966"/>
            <a:ext cx="2399995" cy="2490561"/>
          </a:xfrm>
          <a:custGeom>
            <a:rect b="b" l="l" r="r" t="t"/>
            <a:pathLst>
              <a:path extrusionOk="0" h="2490561" w="2399995">
                <a:moveTo>
                  <a:pt x="0" y="0"/>
                </a:moveTo>
                <a:lnTo>
                  <a:pt x="2399995" y="0"/>
                </a:lnTo>
                <a:lnTo>
                  <a:pt x="2399995" y="2490561"/>
                </a:lnTo>
                <a:lnTo>
                  <a:pt x="0" y="2490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 rot="100580">
            <a:off x="1608088" y="9645238"/>
            <a:ext cx="2108954" cy="1016132"/>
          </a:xfrm>
          <a:custGeom>
            <a:rect b="b" l="l" r="r" t="t"/>
            <a:pathLst>
              <a:path extrusionOk="0" h="1016132" w="2108954">
                <a:moveTo>
                  <a:pt x="0" y="0"/>
                </a:moveTo>
                <a:lnTo>
                  <a:pt x="2108953" y="0"/>
                </a:lnTo>
                <a:lnTo>
                  <a:pt x="2108953" y="1016132"/>
                </a:lnTo>
                <a:lnTo>
                  <a:pt x="0" y="1016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4"/>
          <p:cNvSpPr/>
          <p:nvPr/>
        </p:nvSpPr>
        <p:spPr>
          <a:xfrm flipH="1" rot="-4889219">
            <a:off x="6275520" y="-484754"/>
            <a:ext cx="2264005" cy="3302925"/>
          </a:xfrm>
          <a:custGeom>
            <a:rect b="b" l="l" r="r" t="t"/>
            <a:pathLst>
              <a:path extrusionOk="0" h="3302925" w="2264005">
                <a:moveTo>
                  <a:pt x="2264005" y="0"/>
                </a:moveTo>
                <a:lnTo>
                  <a:pt x="0" y="0"/>
                </a:lnTo>
                <a:lnTo>
                  <a:pt x="0" y="3302925"/>
                </a:lnTo>
                <a:lnTo>
                  <a:pt x="2264005" y="3302925"/>
                </a:lnTo>
                <a:lnTo>
                  <a:pt x="226400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4"/>
          <p:cNvSpPr/>
          <p:nvPr/>
        </p:nvSpPr>
        <p:spPr>
          <a:xfrm rot="10654089">
            <a:off x="609113" y="-73886"/>
            <a:ext cx="2459384" cy="778060"/>
          </a:xfrm>
          <a:custGeom>
            <a:rect b="b" l="l" r="r" t="t"/>
            <a:pathLst>
              <a:path extrusionOk="0" h="778060" w="2459384">
                <a:moveTo>
                  <a:pt x="0" y="0"/>
                </a:moveTo>
                <a:lnTo>
                  <a:pt x="2459384" y="0"/>
                </a:lnTo>
                <a:lnTo>
                  <a:pt x="2459384" y="778060"/>
                </a:lnTo>
                <a:lnTo>
                  <a:pt x="0" y="778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23" name="Google Shape;12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4625" y="92443"/>
            <a:ext cx="5276099" cy="359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97200" y="5942325"/>
            <a:ext cx="4933549" cy="443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5F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-2969899" y="-1456122"/>
            <a:ext cx="11793610" cy="13854461"/>
          </a:xfrm>
          <a:custGeom>
            <a:rect b="b" l="l" r="r" t="t"/>
            <a:pathLst>
              <a:path extrusionOk="0" h="13854461" w="11793610">
                <a:moveTo>
                  <a:pt x="0" y="0"/>
                </a:moveTo>
                <a:lnTo>
                  <a:pt x="11793610" y="0"/>
                </a:lnTo>
                <a:lnTo>
                  <a:pt x="11793610" y="13854460"/>
                </a:lnTo>
                <a:lnTo>
                  <a:pt x="0" y="13854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0" name="Google Shape;130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5225857" y="3639377"/>
            <a:ext cx="719858" cy="608904"/>
            <a:chOff x="0" y="-6946"/>
            <a:chExt cx="959811" cy="811873"/>
          </a:xfrm>
        </p:grpSpPr>
        <p:grpSp>
          <p:nvGrpSpPr>
            <p:cNvPr id="140" name="Google Shape;140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41" name="Google Shape;14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3B2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#63B231</a:t>
              </a:r>
              <a:endParaRPr/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45" name="Google Shape;145;p15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48" name="Google Shape;148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5"/>
          <p:cNvGrpSpPr/>
          <p:nvPr/>
        </p:nvGrpSpPr>
        <p:grpSpPr>
          <a:xfrm>
            <a:off x="5225857" y="2835656"/>
            <a:ext cx="719858" cy="608904"/>
            <a:chOff x="0" y="-6946"/>
            <a:chExt cx="959811" cy="811873"/>
          </a:xfrm>
        </p:grpSpPr>
        <p:grpSp>
          <p:nvGrpSpPr>
            <p:cNvPr id="151" name="Google Shape;151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52" name="Google Shape;15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46E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#F46E16</a:t>
              </a:r>
              <a:endParaRPr/>
            </a:p>
          </p:txBody>
        </p:sp>
      </p:grpSp>
      <p:grpSp>
        <p:nvGrpSpPr>
          <p:cNvPr id="155" name="Google Shape;155;p15"/>
          <p:cNvGrpSpPr/>
          <p:nvPr/>
        </p:nvGrpSpPr>
        <p:grpSpPr>
          <a:xfrm>
            <a:off x="4271778" y="3639377"/>
            <a:ext cx="719858" cy="608904"/>
            <a:chOff x="0" y="-6946"/>
            <a:chExt cx="959811" cy="811873"/>
          </a:xfrm>
        </p:grpSpPr>
        <p:grpSp>
          <p:nvGrpSpPr>
            <p:cNvPr id="156" name="Google Shape;156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57" name="Google Shape;15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55F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159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#355FB5</a:t>
              </a:r>
              <a:endParaRPr/>
            </a:p>
          </p:txBody>
        </p:sp>
      </p:grpSp>
      <p:grpSp>
        <p:nvGrpSpPr>
          <p:cNvPr id="160" name="Google Shape;160;p15"/>
          <p:cNvGrpSpPr/>
          <p:nvPr/>
        </p:nvGrpSpPr>
        <p:grpSpPr>
          <a:xfrm>
            <a:off x="4271778" y="2835656"/>
            <a:ext cx="719858" cy="608904"/>
            <a:chOff x="0" y="-6946"/>
            <a:chExt cx="959811" cy="811873"/>
          </a:xfrm>
        </p:grpSpPr>
        <p:grpSp>
          <p:nvGrpSpPr>
            <p:cNvPr id="161" name="Google Shape;161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62" name="Google Shape;16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149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#F1491C</a:t>
              </a:r>
              <a:endParaRPr/>
            </a:p>
          </p:txBody>
        </p:sp>
      </p:grpSp>
      <p:sp>
        <p:nvSpPr>
          <p:cNvPr id="165" name="Google Shape;165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RESOURCE PAGE</a:t>
            </a:r>
            <a:endParaRPr b="1"/>
          </a:p>
        </p:txBody>
      </p:sp>
      <p:sp>
        <p:nvSpPr>
          <p:cNvPr id="167" name="Google Shape;167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1329797" y="3324544"/>
            <a:ext cx="1856876" cy="11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CABIN SKETCH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CABIN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CABIN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1284963" y="9656575"/>
            <a:ext cx="49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174" name="Google Shape;174;p15"/>
          <p:cNvGrpSpPr/>
          <p:nvPr/>
        </p:nvGrpSpPr>
        <p:grpSpPr>
          <a:xfrm>
            <a:off x="4749849" y="4443097"/>
            <a:ext cx="719858" cy="610776"/>
            <a:chOff x="0" y="-6946"/>
            <a:chExt cx="959811" cy="814369"/>
          </a:xfrm>
        </p:grpSpPr>
        <p:grpSp>
          <p:nvGrpSpPr>
            <p:cNvPr id="175" name="Google Shape;175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76" name="Google Shape;17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15"/>
            <p:cNvSpPr txBox="1"/>
            <p:nvPr/>
          </p:nvSpPr>
          <p:spPr>
            <a:xfrm>
              <a:off x="0" y="674673"/>
              <a:ext cx="959811" cy="132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sp>
        <p:nvSpPr>
          <p:cNvPr id="179" name="Google Shape;179;p15"/>
          <p:cNvSpPr/>
          <p:nvPr/>
        </p:nvSpPr>
        <p:spPr>
          <a:xfrm>
            <a:off x="1122492" y="6399248"/>
            <a:ext cx="1642932" cy="1120181"/>
          </a:xfrm>
          <a:custGeom>
            <a:rect b="b" l="l" r="r" t="t"/>
            <a:pathLst>
              <a:path extrusionOk="0" h="1120181" w="1642932">
                <a:moveTo>
                  <a:pt x="0" y="0"/>
                </a:moveTo>
                <a:lnTo>
                  <a:pt x="1642933" y="0"/>
                </a:lnTo>
                <a:lnTo>
                  <a:pt x="1642933" y="1120181"/>
                </a:lnTo>
                <a:lnTo>
                  <a:pt x="0" y="1120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5"/>
          <p:cNvSpPr/>
          <p:nvPr/>
        </p:nvSpPr>
        <p:spPr>
          <a:xfrm>
            <a:off x="1122492" y="7889087"/>
            <a:ext cx="1642932" cy="675096"/>
          </a:xfrm>
          <a:custGeom>
            <a:rect b="b" l="l" r="r" t="t"/>
            <a:pathLst>
              <a:path extrusionOk="0" h="675096" w="1642932">
                <a:moveTo>
                  <a:pt x="0" y="0"/>
                </a:moveTo>
                <a:lnTo>
                  <a:pt x="1642933" y="0"/>
                </a:lnTo>
                <a:lnTo>
                  <a:pt x="1642933" y="675096"/>
                </a:lnTo>
                <a:lnTo>
                  <a:pt x="0" y="675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>
            <a:off x="5641143" y="6578563"/>
            <a:ext cx="791883" cy="821765"/>
          </a:xfrm>
          <a:custGeom>
            <a:rect b="b" l="l" r="r" t="t"/>
            <a:pathLst>
              <a:path extrusionOk="0" h="821765" w="791883">
                <a:moveTo>
                  <a:pt x="0" y="0"/>
                </a:moveTo>
                <a:lnTo>
                  <a:pt x="791883" y="0"/>
                </a:lnTo>
                <a:lnTo>
                  <a:pt x="791883" y="821764"/>
                </a:lnTo>
                <a:lnTo>
                  <a:pt x="0" y="821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5"/>
          <p:cNvSpPr/>
          <p:nvPr/>
        </p:nvSpPr>
        <p:spPr>
          <a:xfrm>
            <a:off x="3961344" y="7600352"/>
            <a:ext cx="705189" cy="625695"/>
          </a:xfrm>
          <a:custGeom>
            <a:rect b="b" l="l" r="r" t="t"/>
            <a:pathLst>
              <a:path extrusionOk="0" h="625695" w="705189">
                <a:moveTo>
                  <a:pt x="0" y="0"/>
                </a:moveTo>
                <a:lnTo>
                  <a:pt x="705189" y="0"/>
                </a:lnTo>
                <a:lnTo>
                  <a:pt x="705189" y="625695"/>
                </a:lnTo>
                <a:lnTo>
                  <a:pt x="0" y="625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5"/>
          <p:cNvSpPr/>
          <p:nvPr/>
        </p:nvSpPr>
        <p:spPr>
          <a:xfrm flipH="1">
            <a:off x="3250293" y="7582912"/>
            <a:ext cx="456155" cy="667247"/>
          </a:xfrm>
          <a:custGeom>
            <a:rect b="b" l="l" r="r" t="t"/>
            <a:pathLst>
              <a:path extrusionOk="0" h="667247" w="456155">
                <a:moveTo>
                  <a:pt x="456154" y="0"/>
                </a:moveTo>
                <a:lnTo>
                  <a:pt x="0" y="0"/>
                </a:lnTo>
                <a:lnTo>
                  <a:pt x="0" y="667247"/>
                </a:lnTo>
                <a:lnTo>
                  <a:pt x="456154" y="667247"/>
                </a:lnTo>
                <a:lnTo>
                  <a:pt x="45615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5"/>
          <p:cNvSpPr/>
          <p:nvPr/>
        </p:nvSpPr>
        <p:spPr>
          <a:xfrm>
            <a:off x="4666533" y="6962832"/>
            <a:ext cx="859150" cy="413954"/>
          </a:xfrm>
          <a:custGeom>
            <a:rect b="b" l="l" r="r" t="t"/>
            <a:pathLst>
              <a:path extrusionOk="0" h="413954" w="859150">
                <a:moveTo>
                  <a:pt x="0" y="0"/>
                </a:moveTo>
                <a:lnTo>
                  <a:pt x="859150" y="0"/>
                </a:lnTo>
                <a:lnTo>
                  <a:pt x="859150" y="413954"/>
                </a:lnTo>
                <a:lnTo>
                  <a:pt x="0" y="413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5"/>
          <p:cNvSpPr/>
          <p:nvPr/>
        </p:nvSpPr>
        <p:spPr>
          <a:xfrm>
            <a:off x="3086867" y="6590993"/>
            <a:ext cx="1380371" cy="760459"/>
          </a:xfrm>
          <a:custGeom>
            <a:rect b="b" l="l" r="r" t="t"/>
            <a:pathLst>
              <a:path extrusionOk="0" h="760459" w="1380371">
                <a:moveTo>
                  <a:pt x="0" y="0"/>
                </a:moveTo>
                <a:lnTo>
                  <a:pt x="1380371" y="0"/>
                </a:lnTo>
                <a:lnTo>
                  <a:pt x="1380371" y="760459"/>
                </a:lnTo>
                <a:lnTo>
                  <a:pt x="0" y="760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5"/>
          <p:cNvSpPr/>
          <p:nvPr/>
        </p:nvSpPr>
        <p:spPr>
          <a:xfrm rot="5400000">
            <a:off x="3059121" y="8287488"/>
            <a:ext cx="440814" cy="643097"/>
          </a:xfrm>
          <a:custGeom>
            <a:rect b="b" l="l" r="r" t="t"/>
            <a:pathLst>
              <a:path extrusionOk="0" h="643097" w="440814">
                <a:moveTo>
                  <a:pt x="0" y="0"/>
                </a:moveTo>
                <a:lnTo>
                  <a:pt x="440815" y="0"/>
                </a:lnTo>
                <a:lnTo>
                  <a:pt x="440815" y="643097"/>
                </a:lnTo>
                <a:lnTo>
                  <a:pt x="0" y="643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5"/>
          <p:cNvSpPr/>
          <p:nvPr/>
        </p:nvSpPr>
        <p:spPr>
          <a:xfrm rot="5400000">
            <a:off x="3804495" y="8379890"/>
            <a:ext cx="597091" cy="447275"/>
          </a:xfrm>
          <a:custGeom>
            <a:rect b="b" l="l" r="r" t="t"/>
            <a:pathLst>
              <a:path extrusionOk="0" h="447275" w="597091">
                <a:moveTo>
                  <a:pt x="0" y="0"/>
                </a:moveTo>
                <a:lnTo>
                  <a:pt x="597091" y="0"/>
                </a:lnTo>
                <a:lnTo>
                  <a:pt x="597091" y="447275"/>
                </a:lnTo>
                <a:lnTo>
                  <a:pt x="0" y="447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5"/>
          <p:cNvSpPr/>
          <p:nvPr/>
        </p:nvSpPr>
        <p:spPr>
          <a:xfrm rot="10800000">
            <a:off x="4555956" y="8426072"/>
            <a:ext cx="686444" cy="217166"/>
          </a:xfrm>
          <a:custGeom>
            <a:rect b="b" l="l" r="r" t="t"/>
            <a:pathLst>
              <a:path extrusionOk="0" h="217166" w="686444">
                <a:moveTo>
                  <a:pt x="0" y="0"/>
                </a:moveTo>
                <a:lnTo>
                  <a:pt x="686444" y="0"/>
                </a:lnTo>
                <a:lnTo>
                  <a:pt x="686444" y="217166"/>
                </a:lnTo>
                <a:lnTo>
                  <a:pt x="0" y="217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5"/>
          <p:cNvSpPr/>
          <p:nvPr/>
        </p:nvSpPr>
        <p:spPr>
          <a:xfrm>
            <a:off x="5292151" y="7650867"/>
            <a:ext cx="1395868" cy="1251205"/>
          </a:xfrm>
          <a:custGeom>
            <a:rect b="b" l="l" r="r" t="t"/>
            <a:pathLst>
              <a:path extrusionOk="0" h="1251205" w="1395868">
                <a:moveTo>
                  <a:pt x="0" y="0"/>
                </a:moveTo>
                <a:lnTo>
                  <a:pt x="1395868" y="0"/>
                </a:lnTo>
                <a:lnTo>
                  <a:pt x="1395868" y="1251206"/>
                </a:lnTo>
                <a:lnTo>
                  <a:pt x="0" y="1251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5F5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/>
          <p:nvPr/>
        </p:nvSpPr>
        <p:spPr>
          <a:xfrm>
            <a:off x="-2969899" y="-1456122"/>
            <a:ext cx="11793610" cy="13854461"/>
          </a:xfrm>
          <a:custGeom>
            <a:rect b="b" l="l" r="r" t="t"/>
            <a:pathLst>
              <a:path extrusionOk="0" h="13854461" w="11793610">
                <a:moveTo>
                  <a:pt x="0" y="0"/>
                </a:moveTo>
                <a:lnTo>
                  <a:pt x="11793610" y="0"/>
                </a:lnTo>
                <a:lnTo>
                  <a:pt x="11793610" y="13854460"/>
                </a:lnTo>
                <a:lnTo>
                  <a:pt x="0" y="13854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000000"/>
                </a:solidFill>
              </a:rPr>
              <a:t>Happy designing!</a:t>
            </a:r>
            <a:endParaRPr b="1" i="1"/>
          </a:p>
        </p:txBody>
      </p:sp>
      <p:sp>
        <p:nvSpPr>
          <p:cNvPr id="197" name="Google Shape;197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00000"/>
                </a:solidFill>
              </a:rPr>
              <a:t>CREDITS</a:t>
            </a:r>
            <a:endParaRPr b="1"/>
          </a:p>
        </p:txBody>
      </p:sp>
      <p:sp>
        <p:nvSpPr>
          <p:cNvPr id="200" name="Google Shape;200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