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Lst>
  <p:sldSz cy="21374100" cx="15113000"/>
  <p:notesSz cx="6858000" cy="9144000"/>
  <p:embeddedFontLst>
    <p:embeddedFont>
      <p:font typeface="Montserrat SemiBold"/>
      <p:regular r:id="rId10"/>
      <p:bold r:id="rId11"/>
      <p:italic r:id="rId12"/>
      <p:boldItalic r:id="rId13"/>
    </p:embeddedFont>
    <p:embeddedFont>
      <p:font typeface="Montserrat Medium"/>
      <p:regular r:id="rId14"/>
      <p:bold r:id="rId15"/>
      <p:italic r:id="rId16"/>
      <p:boldItalic r:id="rId17"/>
    </p:embeddedFont>
    <p:embeddedFont>
      <p:font typeface="East Sea Dokdo"/>
      <p:regular r:id="rId18"/>
    </p:embeddedFont>
    <p:embeddedFont>
      <p:font typeface="Forum"/>
      <p:regular r:id="rId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font" Target="fonts/MontserratSemiBold-bold.fntdata"/><Relationship Id="rId10" Type="http://schemas.openxmlformats.org/officeDocument/2006/relationships/font" Target="fonts/MontserratSemiBold-regular.fntdata"/><Relationship Id="rId13" Type="http://schemas.openxmlformats.org/officeDocument/2006/relationships/font" Target="fonts/MontserratSemiBold-boldItalic.fntdata"/><Relationship Id="rId12" Type="http://schemas.openxmlformats.org/officeDocument/2006/relationships/font" Target="fonts/MontserratSemi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MontserratMedium-bold.fntdata"/><Relationship Id="rId14" Type="http://schemas.openxmlformats.org/officeDocument/2006/relationships/font" Target="fonts/MontserratMedium-regular.fntdata"/><Relationship Id="rId17" Type="http://schemas.openxmlformats.org/officeDocument/2006/relationships/font" Target="fonts/MontserratMedium-boldItalic.fntdata"/><Relationship Id="rId16" Type="http://schemas.openxmlformats.org/officeDocument/2006/relationships/font" Target="fonts/MontserratMedium-italic.fntdata"/><Relationship Id="rId5" Type="http://schemas.openxmlformats.org/officeDocument/2006/relationships/notesMaster" Target="notesMasters/notesMaster1.xml"/><Relationship Id="rId19" Type="http://schemas.openxmlformats.org/officeDocument/2006/relationships/font" Target="fonts/Forum-regular.fntdata"/><Relationship Id="rId6" Type="http://schemas.openxmlformats.org/officeDocument/2006/relationships/slide" Target="slides/slide1.xml"/><Relationship Id="rId18" Type="http://schemas.openxmlformats.org/officeDocument/2006/relationships/font" Target="fonts/EastSeaDokdo-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9.png"/><Relationship Id="rId10" Type="http://schemas.openxmlformats.org/officeDocument/2006/relationships/image" Target="../media/image8.png"/><Relationship Id="rId13" Type="http://schemas.openxmlformats.org/officeDocument/2006/relationships/image" Target="../media/image5.png"/><Relationship Id="rId12"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3.png"/><Relationship Id="rId15" Type="http://schemas.openxmlformats.org/officeDocument/2006/relationships/image" Target="../media/image7.png"/><Relationship Id="rId14" Type="http://schemas.openxmlformats.org/officeDocument/2006/relationships/image" Target="../media/image2.png"/><Relationship Id="rId16" Type="http://schemas.openxmlformats.org/officeDocument/2006/relationships/image" Target="../media/image4.png"/><Relationship Id="rId5" Type="http://schemas.openxmlformats.org/officeDocument/2006/relationships/image" Target="../media/image11.png"/><Relationship Id="rId6" Type="http://schemas.openxmlformats.org/officeDocument/2006/relationships/image" Target="../media/image6.png"/><Relationship Id="rId7" Type="http://schemas.openxmlformats.org/officeDocument/2006/relationships/image" Target="../media/image1.png"/><Relationship Id="rId8"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7.jpg"/><Relationship Id="rId4" Type="http://schemas.openxmlformats.org/officeDocument/2006/relationships/image" Target="../media/image2.png"/><Relationship Id="rId9"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6.png"/><Relationship Id="rId7" Type="http://schemas.openxmlformats.org/officeDocument/2006/relationships/image" Target="../media/image4.png"/><Relationship Id="rId8"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477872" y="-1700342"/>
            <a:ext cx="16075750" cy="23771218"/>
          </a:xfrm>
          <a:prstGeom prst="rect">
            <a:avLst/>
          </a:prstGeom>
          <a:noFill/>
          <a:ln>
            <a:noFill/>
          </a:ln>
        </p:spPr>
      </p:pic>
      <p:pic>
        <p:nvPicPr>
          <p:cNvPr id="85" name="Google Shape;85;p13"/>
          <p:cNvPicPr preferRelativeResize="0"/>
          <p:nvPr/>
        </p:nvPicPr>
        <p:blipFill>
          <a:blip r:embed="rId4">
            <a:alphaModFix/>
          </a:blip>
          <a:stretch>
            <a:fillRect/>
          </a:stretch>
        </p:blipFill>
        <p:spPr>
          <a:xfrm rot="596634">
            <a:off x="8451593" y="2637872"/>
            <a:ext cx="4470689" cy="4534530"/>
          </a:xfrm>
          <a:prstGeom prst="rect">
            <a:avLst/>
          </a:prstGeom>
          <a:noFill/>
          <a:ln>
            <a:noFill/>
          </a:ln>
        </p:spPr>
      </p:pic>
      <p:pic>
        <p:nvPicPr>
          <p:cNvPr id="86" name="Google Shape;86;p13"/>
          <p:cNvPicPr preferRelativeResize="0"/>
          <p:nvPr/>
        </p:nvPicPr>
        <p:blipFill>
          <a:blip r:embed="rId5">
            <a:alphaModFix/>
          </a:blip>
          <a:stretch>
            <a:fillRect/>
          </a:stretch>
        </p:blipFill>
        <p:spPr>
          <a:xfrm>
            <a:off x="12995750" y="-127075"/>
            <a:ext cx="2444700" cy="1114682"/>
          </a:xfrm>
          <a:prstGeom prst="rect">
            <a:avLst/>
          </a:prstGeom>
          <a:noFill/>
          <a:ln>
            <a:noFill/>
          </a:ln>
        </p:spPr>
      </p:pic>
      <p:pic>
        <p:nvPicPr>
          <p:cNvPr id="87" name="Google Shape;87;p13"/>
          <p:cNvPicPr preferRelativeResize="0"/>
          <p:nvPr/>
        </p:nvPicPr>
        <p:blipFill>
          <a:blip r:embed="rId6">
            <a:alphaModFix/>
          </a:blip>
          <a:stretch>
            <a:fillRect/>
          </a:stretch>
        </p:blipFill>
        <p:spPr>
          <a:xfrm>
            <a:off x="-1627200" y="19444725"/>
            <a:ext cx="3254400" cy="3127275"/>
          </a:xfrm>
          <a:prstGeom prst="rect">
            <a:avLst/>
          </a:prstGeom>
          <a:noFill/>
          <a:ln>
            <a:noFill/>
          </a:ln>
        </p:spPr>
      </p:pic>
      <p:sp>
        <p:nvSpPr>
          <p:cNvPr id="88" name="Google Shape;88;p13"/>
          <p:cNvSpPr/>
          <p:nvPr/>
        </p:nvSpPr>
        <p:spPr>
          <a:xfrm>
            <a:off x="3262118" y="6751707"/>
            <a:ext cx="6048000" cy="6409249"/>
          </a:xfrm>
          <a:custGeom>
            <a:rect b="b" l="l" r="r" t="t"/>
            <a:pathLst>
              <a:path extrusionOk="0" h="6409249" w="6048000">
                <a:moveTo>
                  <a:pt x="0" y="0"/>
                </a:moveTo>
                <a:lnTo>
                  <a:pt x="6048000" y="0"/>
                </a:lnTo>
                <a:lnTo>
                  <a:pt x="6048000" y="6409248"/>
                </a:lnTo>
                <a:lnTo>
                  <a:pt x="0" y="6409248"/>
                </a:lnTo>
                <a:lnTo>
                  <a:pt x="0" y="0"/>
                </a:lnTo>
                <a:close/>
              </a:path>
            </a:pathLst>
          </a:custGeom>
          <a:blipFill rotWithShape="1">
            <a:blip r:embed="rId7">
              <a:alphaModFix/>
            </a:blip>
            <a:stretch>
              <a:fillRect b="0" l="0" r="0" t="0"/>
            </a:stretch>
          </a:blipFill>
          <a:ln>
            <a:noFill/>
          </a:ln>
        </p:spPr>
      </p:sp>
      <p:pic>
        <p:nvPicPr>
          <p:cNvPr id="89" name="Google Shape;89;p13"/>
          <p:cNvPicPr preferRelativeResize="0"/>
          <p:nvPr/>
        </p:nvPicPr>
        <p:blipFill>
          <a:blip r:embed="rId8">
            <a:alphaModFix/>
          </a:blip>
          <a:stretch>
            <a:fillRect/>
          </a:stretch>
        </p:blipFill>
        <p:spPr>
          <a:xfrm rot="-778387">
            <a:off x="893442" y="8283496"/>
            <a:ext cx="5318841" cy="5395007"/>
          </a:xfrm>
          <a:prstGeom prst="rect">
            <a:avLst/>
          </a:prstGeom>
          <a:noFill/>
          <a:ln>
            <a:noFill/>
          </a:ln>
        </p:spPr>
      </p:pic>
      <p:pic>
        <p:nvPicPr>
          <p:cNvPr id="90" name="Google Shape;90;p13"/>
          <p:cNvPicPr preferRelativeResize="0"/>
          <p:nvPr/>
        </p:nvPicPr>
        <p:blipFill>
          <a:blip r:embed="rId9">
            <a:alphaModFix/>
          </a:blip>
          <a:stretch>
            <a:fillRect/>
          </a:stretch>
        </p:blipFill>
        <p:spPr>
          <a:xfrm>
            <a:off x="3540325" y="11400044"/>
            <a:ext cx="4006250" cy="6028455"/>
          </a:xfrm>
          <a:prstGeom prst="rect">
            <a:avLst/>
          </a:prstGeom>
          <a:noFill/>
          <a:ln>
            <a:noFill/>
          </a:ln>
        </p:spPr>
      </p:pic>
      <p:pic>
        <p:nvPicPr>
          <p:cNvPr id="91" name="Google Shape;91;p13"/>
          <p:cNvPicPr preferRelativeResize="0"/>
          <p:nvPr/>
        </p:nvPicPr>
        <p:blipFill>
          <a:blip r:embed="rId10">
            <a:alphaModFix/>
          </a:blip>
          <a:stretch>
            <a:fillRect/>
          </a:stretch>
        </p:blipFill>
        <p:spPr>
          <a:xfrm>
            <a:off x="993525" y="15426336"/>
            <a:ext cx="4537176" cy="4156964"/>
          </a:xfrm>
          <a:prstGeom prst="rect">
            <a:avLst/>
          </a:prstGeom>
          <a:noFill/>
          <a:ln>
            <a:noFill/>
          </a:ln>
        </p:spPr>
      </p:pic>
      <p:pic>
        <p:nvPicPr>
          <p:cNvPr id="92" name="Google Shape;92;p13"/>
          <p:cNvPicPr preferRelativeResize="0"/>
          <p:nvPr/>
        </p:nvPicPr>
        <p:blipFill>
          <a:blip r:embed="rId11">
            <a:alphaModFix/>
          </a:blip>
          <a:stretch>
            <a:fillRect/>
          </a:stretch>
        </p:blipFill>
        <p:spPr>
          <a:xfrm>
            <a:off x="-1627200" y="4884003"/>
            <a:ext cx="2549300" cy="3995172"/>
          </a:xfrm>
          <a:prstGeom prst="rect">
            <a:avLst/>
          </a:prstGeom>
          <a:noFill/>
          <a:ln>
            <a:noFill/>
          </a:ln>
        </p:spPr>
      </p:pic>
      <p:pic>
        <p:nvPicPr>
          <p:cNvPr id="93" name="Google Shape;93;p13"/>
          <p:cNvPicPr preferRelativeResize="0"/>
          <p:nvPr/>
        </p:nvPicPr>
        <p:blipFill>
          <a:blip r:embed="rId12">
            <a:alphaModFix/>
          </a:blip>
          <a:stretch>
            <a:fillRect/>
          </a:stretch>
        </p:blipFill>
        <p:spPr>
          <a:xfrm>
            <a:off x="6778375" y="20123388"/>
            <a:ext cx="6002350" cy="3127275"/>
          </a:xfrm>
          <a:prstGeom prst="rect">
            <a:avLst/>
          </a:prstGeom>
          <a:noFill/>
          <a:ln>
            <a:noFill/>
          </a:ln>
        </p:spPr>
      </p:pic>
      <p:pic>
        <p:nvPicPr>
          <p:cNvPr id="94" name="Google Shape;94;p13"/>
          <p:cNvPicPr preferRelativeResize="0"/>
          <p:nvPr/>
        </p:nvPicPr>
        <p:blipFill>
          <a:blip r:embed="rId13">
            <a:alphaModFix/>
          </a:blip>
          <a:stretch>
            <a:fillRect/>
          </a:stretch>
        </p:blipFill>
        <p:spPr>
          <a:xfrm>
            <a:off x="6778376" y="6751700"/>
            <a:ext cx="7855400" cy="7272563"/>
          </a:xfrm>
          <a:prstGeom prst="rect">
            <a:avLst/>
          </a:prstGeom>
          <a:noFill/>
          <a:ln>
            <a:noFill/>
          </a:ln>
        </p:spPr>
      </p:pic>
      <p:pic>
        <p:nvPicPr>
          <p:cNvPr id="95" name="Google Shape;95;p13"/>
          <p:cNvPicPr preferRelativeResize="0"/>
          <p:nvPr/>
        </p:nvPicPr>
        <p:blipFill>
          <a:blip r:embed="rId14">
            <a:alphaModFix/>
          </a:blip>
          <a:stretch>
            <a:fillRect/>
          </a:stretch>
        </p:blipFill>
        <p:spPr>
          <a:xfrm>
            <a:off x="-1627200" y="-1657350"/>
            <a:ext cx="3254400" cy="3190838"/>
          </a:xfrm>
          <a:prstGeom prst="rect">
            <a:avLst/>
          </a:prstGeom>
          <a:noFill/>
          <a:ln>
            <a:noFill/>
          </a:ln>
        </p:spPr>
      </p:pic>
      <p:pic>
        <p:nvPicPr>
          <p:cNvPr id="96" name="Google Shape;96;p13"/>
          <p:cNvPicPr preferRelativeResize="0"/>
          <p:nvPr/>
        </p:nvPicPr>
        <p:blipFill>
          <a:blip r:embed="rId15">
            <a:alphaModFix/>
          </a:blip>
          <a:stretch>
            <a:fillRect/>
          </a:stretch>
        </p:blipFill>
        <p:spPr>
          <a:xfrm rot="226461">
            <a:off x="4948822" y="6190595"/>
            <a:ext cx="3363681" cy="3126985"/>
          </a:xfrm>
          <a:prstGeom prst="rect">
            <a:avLst/>
          </a:prstGeom>
          <a:noFill/>
          <a:ln>
            <a:noFill/>
          </a:ln>
        </p:spPr>
      </p:pic>
      <p:pic>
        <p:nvPicPr>
          <p:cNvPr id="97" name="Google Shape;97;p13"/>
          <p:cNvPicPr preferRelativeResize="0"/>
          <p:nvPr/>
        </p:nvPicPr>
        <p:blipFill>
          <a:blip r:embed="rId16">
            <a:alphaModFix/>
          </a:blip>
          <a:stretch>
            <a:fillRect/>
          </a:stretch>
        </p:blipFill>
        <p:spPr>
          <a:xfrm>
            <a:off x="10430550" y="13245856"/>
            <a:ext cx="6048000" cy="1927244"/>
          </a:xfrm>
          <a:prstGeom prst="rect">
            <a:avLst/>
          </a:prstGeom>
          <a:noFill/>
          <a:ln>
            <a:noFill/>
          </a:ln>
        </p:spPr>
      </p:pic>
      <p:sp>
        <p:nvSpPr>
          <p:cNvPr id="98" name="Google Shape;98;p13"/>
          <p:cNvSpPr txBox="1"/>
          <p:nvPr/>
        </p:nvSpPr>
        <p:spPr>
          <a:xfrm rot="-1440331">
            <a:off x="-715042" y="1470950"/>
            <a:ext cx="12939484" cy="3878918"/>
          </a:xfrm>
          <a:prstGeom prst="rect">
            <a:avLst/>
          </a:prstGeom>
          <a:noFill/>
          <a:ln>
            <a:noFill/>
          </a:ln>
        </p:spPr>
        <p:txBody>
          <a:bodyPr anchorCtr="0" anchor="t" bIns="0" lIns="0" spcFirstLastPara="1" rIns="0" wrap="square" tIns="0">
            <a:spAutoFit/>
          </a:bodyPr>
          <a:lstStyle/>
          <a:p>
            <a:pPr indent="0" lvl="0" marL="0" marR="0" rtl="0" algn="ctr">
              <a:lnSpc>
                <a:spcPct val="60000"/>
              </a:lnSpc>
              <a:spcBef>
                <a:spcPts val="0"/>
              </a:spcBef>
              <a:spcAft>
                <a:spcPts val="0"/>
              </a:spcAft>
              <a:buNone/>
            </a:pPr>
            <a:r>
              <a:rPr b="0" i="0" lang="en-US" sz="21000" u="none" cap="none" strike="noStrike">
                <a:solidFill>
                  <a:srgbClr val="000000"/>
                </a:solidFill>
                <a:latin typeface="East Sea Dokdo"/>
                <a:ea typeface="East Sea Dokdo"/>
                <a:cs typeface="East Sea Dokdo"/>
                <a:sym typeface="East Sea Dokdo"/>
              </a:rPr>
              <a:t>Black History</a:t>
            </a:r>
            <a:endParaRPr sz="21000"/>
          </a:p>
          <a:p>
            <a:pPr indent="0" lvl="0" marL="0" marR="0" rtl="0" algn="ctr">
              <a:lnSpc>
                <a:spcPct val="60000"/>
              </a:lnSpc>
              <a:spcBef>
                <a:spcPts val="0"/>
              </a:spcBef>
              <a:spcAft>
                <a:spcPts val="0"/>
              </a:spcAft>
              <a:buNone/>
            </a:pPr>
            <a:r>
              <a:rPr b="0" i="0" lang="en-US" sz="21000" u="none" cap="none" strike="noStrike">
                <a:solidFill>
                  <a:srgbClr val="000000"/>
                </a:solidFill>
                <a:latin typeface="East Sea Dokdo"/>
                <a:ea typeface="East Sea Dokdo"/>
                <a:cs typeface="East Sea Dokdo"/>
                <a:sym typeface="East Sea Dokdo"/>
              </a:rPr>
              <a:t>Month</a:t>
            </a:r>
            <a:endParaRPr sz="21000"/>
          </a:p>
        </p:txBody>
      </p:sp>
      <p:sp>
        <p:nvSpPr>
          <p:cNvPr id="99" name="Google Shape;99;p13"/>
          <p:cNvSpPr txBox="1"/>
          <p:nvPr/>
        </p:nvSpPr>
        <p:spPr>
          <a:xfrm>
            <a:off x="9666093" y="15626128"/>
            <a:ext cx="5173916" cy="438150"/>
          </a:xfrm>
          <a:prstGeom prst="rect">
            <a:avLst/>
          </a:prstGeom>
          <a:noFill/>
          <a:ln>
            <a:noFill/>
          </a:ln>
        </p:spPr>
        <p:txBody>
          <a:bodyPr anchorCtr="0" anchor="t" bIns="0" lIns="0" spcFirstLastPara="1" rIns="0" wrap="square" tIns="0">
            <a:spAutoFit/>
          </a:bodyPr>
          <a:lstStyle/>
          <a:p>
            <a:pPr indent="0" lvl="0" marL="0" marR="0" rtl="0" algn="r">
              <a:lnSpc>
                <a:spcPct val="70000"/>
              </a:lnSpc>
              <a:spcBef>
                <a:spcPts val="0"/>
              </a:spcBef>
              <a:spcAft>
                <a:spcPts val="0"/>
              </a:spcAft>
              <a:buNone/>
            </a:pPr>
            <a:r>
              <a:rPr b="0" i="0" lang="en-US" sz="4200" u="none" cap="none" strike="noStrike">
                <a:solidFill>
                  <a:srgbClr val="000000"/>
                </a:solidFill>
                <a:latin typeface="Montserrat SemiBold"/>
                <a:ea typeface="Montserrat SemiBold"/>
                <a:cs typeface="Montserrat SemiBold"/>
                <a:sym typeface="Montserrat SemiBold"/>
              </a:rPr>
              <a:t>EVERY FEBRUARY</a:t>
            </a:r>
            <a:endParaRPr/>
          </a:p>
        </p:txBody>
      </p:sp>
      <p:sp>
        <p:nvSpPr>
          <p:cNvPr id="100" name="Google Shape;100;p13"/>
          <p:cNvSpPr txBox="1"/>
          <p:nvPr/>
        </p:nvSpPr>
        <p:spPr>
          <a:xfrm>
            <a:off x="8587751" y="16280354"/>
            <a:ext cx="6252300" cy="37914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2799" u="none" cap="none" strike="noStrike">
                <a:solidFill>
                  <a:srgbClr val="000000"/>
                </a:solidFill>
                <a:latin typeface="Montserrat Medium"/>
                <a:ea typeface="Montserrat Medium"/>
                <a:cs typeface="Montserrat Medium"/>
                <a:sym typeface="Montserrat Medium"/>
              </a:rPr>
              <a:t>Black History Month is an annual observance in several countries, including the United States and Canada, dedicated to honoring the achievements and contributions of African Americans and recognizing their central role in history. It is celebrated during the month of February in the United States and in February or October in Canada.</a:t>
            </a:r>
            <a:endParaRPr/>
          </a:p>
        </p:txBody>
      </p:sp>
      <p:sp>
        <p:nvSpPr>
          <p:cNvPr id="101" name="Google Shape;101;p13"/>
          <p:cNvSpPr txBox="1"/>
          <p:nvPr/>
        </p:nvSpPr>
        <p:spPr>
          <a:xfrm rot="1120418">
            <a:off x="386884" y="14384852"/>
            <a:ext cx="2209024" cy="706453"/>
          </a:xfrm>
          <a:prstGeom prst="rect">
            <a:avLst/>
          </a:prstGeom>
          <a:noFill/>
          <a:ln>
            <a:noFill/>
          </a:ln>
        </p:spPr>
        <p:txBody>
          <a:bodyPr anchorCtr="0" anchor="t" bIns="0" lIns="0" spcFirstLastPara="1" rIns="0" wrap="square" tIns="0">
            <a:spAutoFit/>
          </a:bodyPr>
          <a:lstStyle/>
          <a:p>
            <a:pPr indent="0" lvl="0" marL="0" marR="0" rtl="0" algn="ctr">
              <a:lnSpc>
                <a:spcPct val="70003"/>
              </a:lnSpc>
              <a:spcBef>
                <a:spcPts val="0"/>
              </a:spcBef>
              <a:spcAft>
                <a:spcPts val="0"/>
              </a:spcAft>
              <a:buNone/>
            </a:pPr>
            <a:r>
              <a:rPr b="0" i="0" lang="en-US" sz="5524" u="none" cap="none" strike="noStrike">
                <a:solidFill>
                  <a:srgbClr val="000000"/>
                </a:solidFill>
                <a:latin typeface="East Sea Dokdo"/>
                <a:ea typeface="East Sea Dokdo"/>
                <a:cs typeface="East Sea Dokdo"/>
                <a:sym typeface="East Sea Dokdo"/>
              </a:rPr>
              <a:t>malcolm X</a:t>
            </a:r>
            <a:endParaRPr/>
          </a:p>
        </p:txBody>
      </p:sp>
      <p:sp>
        <p:nvSpPr>
          <p:cNvPr id="102" name="Google Shape;102;p13"/>
          <p:cNvSpPr txBox="1"/>
          <p:nvPr/>
        </p:nvSpPr>
        <p:spPr>
          <a:xfrm rot="-781456">
            <a:off x="13194325" y="3876580"/>
            <a:ext cx="1651578" cy="1684389"/>
          </a:xfrm>
          <a:prstGeom prst="rect">
            <a:avLst/>
          </a:prstGeom>
          <a:noFill/>
          <a:ln>
            <a:noFill/>
          </a:ln>
        </p:spPr>
        <p:txBody>
          <a:bodyPr anchorCtr="0" anchor="t" bIns="0" lIns="0" spcFirstLastPara="1" rIns="0" wrap="square" tIns="0">
            <a:spAutoFit/>
          </a:bodyPr>
          <a:lstStyle/>
          <a:p>
            <a:pPr indent="0" lvl="0" marL="0" marR="0" rtl="0" algn="ctr">
              <a:lnSpc>
                <a:spcPct val="70003"/>
              </a:lnSpc>
              <a:spcBef>
                <a:spcPts val="0"/>
              </a:spcBef>
              <a:spcAft>
                <a:spcPts val="0"/>
              </a:spcAft>
              <a:buNone/>
            </a:pPr>
            <a:r>
              <a:rPr b="0" i="0" lang="en-US" sz="5524" u="none" cap="none" strike="noStrike">
                <a:solidFill>
                  <a:srgbClr val="000000"/>
                </a:solidFill>
                <a:latin typeface="East Sea Dokdo"/>
                <a:ea typeface="East Sea Dokdo"/>
                <a:cs typeface="East Sea Dokdo"/>
                <a:sym typeface="East Sea Dokdo"/>
              </a:rPr>
              <a:t>martin luther king</a:t>
            </a:r>
            <a:endParaRPr/>
          </a:p>
        </p:txBody>
      </p:sp>
      <p:sp>
        <p:nvSpPr>
          <p:cNvPr id="103" name="Google Shape;103;p13"/>
          <p:cNvSpPr txBox="1"/>
          <p:nvPr/>
        </p:nvSpPr>
        <p:spPr>
          <a:xfrm>
            <a:off x="344500" y="7489211"/>
            <a:ext cx="3388136" cy="706453"/>
          </a:xfrm>
          <a:prstGeom prst="rect">
            <a:avLst/>
          </a:prstGeom>
          <a:noFill/>
          <a:ln>
            <a:noFill/>
          </a:ln>
        </p:spPr>
        <p:txBody>
          <a:bodyPr anchorCtr="0" anchor="t" bIns="0" lIns="0" spcFirstLastPara="1" rIns="0" wrap="square" tIns="0">
            <a:spAutoFit/>
          </a:bodyPr>
          <a:lstStyle/>
          <a:p>
            <a:pPr indent="0" lvl="0" marL="0" marR="0" rtl="0" algn="ctr">
              <a:lnSpc>
                <a:spcPct val="70003"/>
              </a:lnSpc>
              <a:spcBef>
                <a:spcPts val="0"/>
              </a:spcBef>
              <a:spcAft>
                <a:spcPts val="0"/>
              </a:spcAft>
              <a:buNone/>
            </a:pPr>
            <a:r>
              <a:rPr b="0" i="0" lang="en-US" sz="5524" u="none" cap="none" strike="noStrike">
                <a:solidFill>
                  <a:srgbClr val="000000"/>
                </a:solidFill>
                <a:latin typeface="East Sea Dokdo"/>
                <a:ea typeface="East Sea Dokdo"/>
                <a:cs typeface="East Sea Dokdo"/>
                <a:sym typeface="East Sea Dokdo"/>
              </a:rPr>
              <a:t>harriet tubman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1A1A"/>
        </a:solidFill>
      </p:bgPr>
    </p:bg>
    <p:spTree>
      <p:nvGrpSpPr>
        <p:cNvPr id="107" name="Shape 107"/>
        <p:cNvGrpSpPr/>
        <p:nvPr/>
      </p:nvGrpSpPr>
      <p:grpSpPr>
        <a:xfrm>
          <a:off x="0" y="0"/>
          <a:ext cx="0" cy="0"/>
          <a:chOff x="0" y="0"/>
          <a:chExt cx="0" cy="0"/>
        </a:xfrm>
      </p:grpSpPr>
      <p:pic>
        <p:nvPicPr>
          <p:cNvPr id="108" name="Google Shape;108;p14"/>
          <p:cNvPicPr preferRelativeResize="0"/>
          <p:nvPr/>
        </p:nvPicPr>
        <p:blipFill>
          <a:blip r:embed="rId3">
            <a:alphaModFix/>
          </a:blip>
          <a:stretch>
            <a:fillRect/>
          </a:stretch>
        </p:blipFill>
        <p:spPr>
          <a:xfrm>
            <a:off x="692650" y="672600"/>
            <a:ext cx="13734702" cy="12722027"/>
          </a:xfrm>
          <a:prstGeom prst="rect">
            <a:avLst/>
          </a:prstGeom>
          <a:noFill/>
          <a:ln>
            <a:noFill/>
          </a:ln>
        </p:spPr>
      </p:pic>
      <p:grpSp>
        <p:nvGrpSpPr>
          <p:cNvPr id="109" name="Google Shape;109;p14"/>
          <p:cNvGrpSpPr/>
          <p:nvPr/>
        </p:nvGrpSpPr>
        <p:grpSpPr>
          <a:xfrm>
            <a:off x="445441" y="13493494"/>
            <a:ext cx="14229118" cy="2458874"/>
            <a:chOff x="0" y="-57150"/>
            <a:chExt cx="2549697" cy="440602"/>
          </a:xfrm>
        </p:grpSpPr>
        <p:sp>
          <p:nvSpPr>
            <p:cNvPr id="110" name="Google Shape;110;p14"/>
            <p:cNvSpPr/>
            <p:nvPr/>
          </p:nvSpPr>
          <p:spPr>
            <a:xfrm>
              <a:off x="0" y="0"/>
              <a:ext cx="2549697" cy="383452"/>
            </a:xfrm>
            <a:custGeom>
              <a:rect b="b" l="l" r="r" t="t"/>
              <a:pathLst>
                <a:path extrusionOk="0" h="383452" w="2549697">
                  <a:moveTo>
                    <a:pt x="0" y="0"/>
                  </a:moveTo>
                  <a:lnTo>
                    <a:pt x="2549697" y="0"/>
                  </a:lnTo>
                  <a:lnTo>
                    <a:pt x="2549697" y="383452"/>
                  </a:lnTo>
                  <a:lnTo>
                    <a:pt x="0" y="383452"/>
                  </a:lnTo>
                  <a:close/>
                </a:path>
              </a:pathLst>
            </a:custGeom>
            <a:solidFill>
              <a:srgbClr val="000000">
                <a:alpha val="0"/>
              </a:srgbClr>
            </a:solidFill>
            <a:ln cap="sq" cmpd="sng" w="38100">
              <a:solidFill>
                <a:srgbClr val="FFFFFF"/>
              </a:solidFill>
              <a:prstDash val="solid"/>
              <a:miter lim="8000"/>
              <a:headEnd len="sm" w="sm" type="none"/>
              <a:tailEnd len="sm" w="sm" type="none"/>
            </a:ln>
          </p:spPr>
        </p:sp>
        <p:sp>
          <p:nvSpPr>
            <p:cNvPr id="111" name="Google Shape;111;p14"/>
            <p:cNvSpPr txBox="1"/>
            <p:nvPr/>
          </p:nvSpPr>
          <p:spPr>
            <a:xfrm>
              <a:off x="0" y="-57150"/>
              <a:ext cx="2549697" cy="440602"/>
            </a:xfrm>
            <a:prstGeom prst="rect">
              <a:avLst/>
            </a:prstGeom>
            <a:noFill/>
            <a:ln>
              <a:noFill/>
            </a:ln>
          </p:spPr>
          <p:txBody>
            <a:bodyPr anchorCtr="0" anchor="ctr" bIns="50800" lIns="50800" spcFirstLastPara="1" rIns="50800" wrap="square" tIns="50800">
              <a:noAutofit/>
            </a:bodyPr>
            <a:lstStyle/>
            <a:p>
              <a:pPr indent="0" lvl="0" marL="0" marR="0" rtl="0" algn="ctr">
                <a:lnSpc>
                  <a:spcPct val="22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 name="Google Shape;112;p14"/>
          <p:cNvGrpSpPr/>
          <p:nvPr/>
        </p:nvGrpSpPr>
        <p:grpSpPr>
          <a:xfrm>
            <a:off x="445441" y="16043005"/>
            <a:ext cx="14229118" cy="4668392"/>
            <a:chOff x="0" y="-57150"/>
            <a:chExt cx="2549697" cy="836523"/>
          </a:xfrm>
        </p:grpSpPr>
        <p:sp>
          <p:nvSpPr>
            <p:cNvPr id="113" name="Google Shape;113;p14"/>
            <p:cNvSpPr/>
            <p:nvPr/>
          </p:nvSpPr>
          <p:spPr>
            <a:xfrm>
              <a:off x="0" y="0"/>
              <a:ext cx="2549697" cy="779373"/>
            </a:xfrm>
            <a:custGeom>
              <a:rect b="b" l="l" r="r" t="t"/>
              <a:pathLst>
                <a:path extrusionOk="0" h="779373" w="2549697">
                  <a:moveTo>
                    <a:pt x="0" y="0"/>
                  </a:moveTo>
                  <a:lnTo>
                    <a:pt x="2549697" y="0"/>
                  </a:lnTo>
                  <a:lnTo>
                    <a:pt x="2549697" y="779373"/>
                  </a:lnTo>
                  <a:lnTo>
                    <a:pt x="0" y="779373"/>
                  </a:lnTo>
                  <a:close/>
                </a:path>
              </a:pathLst>
            </a:custGeom>
            <a:solidFill>
              <a:srgbClr val="000000">
                <a:alpha val="0"/>
              </a:srgbClr>
            </a:solidFill>
            <a:ln cap="sq" cmpd="sng" w="38100">
              <a:solidFill>
                <a:srgbClr val="FFFFFF"/>
              </a:solidFill>
              <a:prstDash val="solid"/>
              <a:miter lim="8000"/>
              <a:headEnd len="sm" w="sm" type="none"/>
              <a:tailEnd len="sm" w="sm" type="none"/>
            </a:ln>
          </p:spPr>
        </p:sp>
        <p:sp>
          <p:nvSpPr>
            <p:cNvPr id="114" name="Google Shape;114;p14"/>
            <p:cNvSpPr txBox="1"/>
            <p:nvPr/>
          </p:nvSpPr>
          <p:spPr>
            <a:xfrm>
              <a:off x="0" y="-57150"/>
              <a:ext cx="2549697" cy="836523"/>
            </a:xfrm>
            <a:prstGeom prst="rect">
              <a:avLst/>
            </a:prstGeom>
            <a:noFill/>
            <a:ln>
              <a:noFill/>
            </a:ln>
          </p:spPr>
          <p:txBody>
            <a:bodyPr anchorCtr="0" anchor="ctr" bIns="50800" lIns="50800" spcFirstLastPara="1" rIns="50800" wrap="square" tIns="50800">
              <a:noAutofit/>
            </a:bodyPr>
            <a:lstStyle/>
            <a:p>
              <a:pPr indent="0" lvl="0" marL="0" marR="0" rtl="0" algn="ctr">
                <a:lnSpc>
                  <a:spcPct val="22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5" name="Google Shape;115;p14"/>
          <p:cNvSpPr txBox="1"/>
          <p:nvPr/>
        </p:nvSpPr>
        <p:spPr>
          <a:xfrm>
            <a:off x="3462" y="14003450"/>
            <a:ext cx="15113100" cy="16623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10800" u="none" cap="none" strike="noStrike">
                <a:solidFill>
                  <a:srgbClr val="FFFFFF"/>
                </a:solidFill>
                <a:latin typeface="Forum"/>
                <a:ea typeface="Forum"/>
                <a:cs typeface="Forum"/>
                <a:sym typeface="Forum"/>
              </a:rPr>
              <a:t>BLACK HISTORY MONTH</a:t>
            </a:r>
            <a:endParaRPr sz="10800"/>
          </a:p>
        </p:txBody>
      </p:sp>
      <p:sp>
        <p:nvSpPr>
          <p:cNvPr id="116" name="Google Shape;116;p14"/>
          <p:cNvSpPr txBox="1"/>
          <p:nvPr/>
        </p:nvSpPr>
        <p:spPr>
          <a:xfrm>
            <a:off x="5803259" y="16709775"/>
            <a:ext cx="8437800" cy="3546300"/>
          </a:xfrm>
          <a:prstGeom prst="rect">
            <a:avLst/>
          </a:prstGeom>
          <a:noFill/>
          <a:ln>
            <a:noFill/>
          </a:ln>
        </p:spPr>
        <p:txBody>
          <a:bodyPr anchorCtr="0" anchor="t" bIns="0" lIns="0" spcFirstLastPara="1" rIns="0" wrap="square" tIns="0">
            <a:spAutoFit/>
          </a:bodyPr>
          <a:lstStyle/>
          <a:p>
            <a:pPr indent="0" lvl="0" marL="0" marR="0" rtl="0" algn="just">
              <a:lnSpc>
                <a:spcPct val="80000"/>
              </a:lnSpc>
              <a:spcBef>
                <a:spcPts val="0"/>
              </a:spcBef>
              <a:spcAft>
                <a:spcPts val="0"/>
              </a:spcAft>
              <a:buNone/>
            </a:pPr>
            <a:r>
              <a:rPr b="0" i="0" lang="en-US" sz="3600" u="none" cap="none" strike="noStrike">
                <a:solidFill>
                  <a:srgbClr val="FFFFFF"/>
                </a:solidFill>
                <a:latin typeface="Forum"/>
                <a:ea typeface="Forum"/>
                <a:cs typeface="Forum"/>
                <a:sym typeface="Forum"/>
              </a:rPr>
              <a:t>Black History Month is an annual observance in several countries, including the United States and Canada, dedicated to honoring the achievements and contributions of African Americans and recognizing their central role in history. It is celebrated during the month of February in the United States and in February or October in Canada.</a:t>
            </a:r>
            <a:endParaRPr/>
          </a:p>
        </p:txBody>
      </p:sp>
      <p:cxnSp>
        <p:nvCxnSpPr>
          <p:cNvPr id="117" name="Google Shape;117;p14"/>
          <p:cNvCxnSpPr/>
          <p:nvPr/>
        </p:nvCxnSpPr>
        <p:spPr>
          <a:xfrm rot="10800000">
            <a:off x="5231235" y="16662150"/>
            <a:ext cx="0" cy="3749040"/>
          </a:xfrm>
          <a:prstGeom prst="straightConnector1">
            <a:avLst/>
          </a:prstGeom>
          <a:noFill/>
          <a:ln cap="flat" cmpd="sng" w="38100">
            <a:solidFill>
              <a:srgbClr val="FFFFFF"/>
            </a:solidFill>
            <a:prstDash val="solid"/>
            <a:round/>
            <a:headEnd len="sm" w="sm" type="none"/>
            <a:tailEnd len="sm" w="sm" type="none"/>
          </a:ln>
        </p:spPr>
      </p:cxnSp>
      <p:sp>
        <p:nvSpPr>
          <p:cNvPr id="118" name="Google Shape;118;p14"/>
          <p:cNvSpPr txBox="1"/>
          <p:nvPr/>
        </p:nvSpPr>
        <p:spPr>
          <a:xfrm>
            <a:off x="108999" y="16420200"/>
            <a:ext cx="5415600" cy="37557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24400" u="none" cap="none" strike="noStrike">
                <a:solidFill>
                  <a:srgbClr val="FFFFFF"/>
                </a:solidFill>
                <a:latin typeface="Forum"/>
                <a:ea typeface="Forum"/>
                <a:cs typeface="Forum"/>
                <a:sym typeface="Forum"/>
              </a:rPr>
              <a:t>FEB</a:t>
            </a:r>
            <a:endParaRPr sz="244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2" name="Shape 122"/>
        <p:cNvGrpSpPr/>
        <p:nvPr/>
      </p:nvGrpSpPr>
      <p:grpSpPr>
        <a:xfrm>
          <a:off x="0" y="0"/>
          <a:ext cx="0" cy="0"/>
          <a:chOff x="0" y="0"/>
          <a:chExt cx="0" cy="0"/>
        </a:xfrm>
      </p:grpSpPr>
      <p:sp>
        <p:nvSpPr>
          <p:cNvPr id="123" name="Google Shape;123;p15"/>
          <p:cNvSpPr/>
          <p:nvPr/>
        </p:nvSpPr>
        <p:spPr>
          <a:xfrm rot="10800000">
            <a:off x="11352620" y="6633638"/>
            <a:ext cx="3321939" cy="2246461"/>
          </a:xfrm>
          <a:custGeom>
            <a:rect b="b" l="l" r="r" t="t"/>
            <a:pathLst>
              <a:path extrusionOk="0" h="2246461" w="3321939">
                <a:moveTo>
                  <a:pt x="0" y="0"/>
                </a:moveTo>
                <a:lnTo>
                  <a:pt x="3321939" y="0"/>
                </a:lnTo>
                <a:lnTo>
                  <a:pt x="3321939" y="2246461"/>
                </a:lnTo>
                <a:lnTo>
                  <a:pt x="0" y="2246461"/>
                </a:lnTo>
                <a:lnTo>
                  <a:pt x="0" y="0"/>
                </a:lnTo>
                <a:close/>
              </a:path>
            </a:pathLst>
          </a:custGeom>
          <a:blipFill rotWithShape="1">
            <a:blip r:embed="rId3">
              <a:alphaModFix/>
            </a:blip>
            <a:stretch>
              <a:fillRect b="0" l="0" r="0" t="0"/>
            </a:stretch>
          </a:blipFill>
          <a:ln>
            <a:noFill/>
          </a:ln>
        </p:spPr>
      </p:sp>
      <p:sp>
        <p:nvSpPr>
          <p:cNvPr id="124" name="Google Shape;124;p15"/>
          <p:cNvSpPr txBox="1"/>
          <p:nvPr/>
        </p:nvSpPr>
        <p:spPr>
          <a:xfrm>
            <a:off x="692658" y="10806807"/>
            <a:ext cx="13734600" cy="17826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11581" u="none" cap="none" strike="noStrike">
                <a:solidFill>
                  <a:schemeClr val="dk1"/>
                </a:solidFill>
                <a:latin typeface="Forum"/>
                <a:ea typeface="Forum"/>
                <a:cs typeface="Forum"/>
                <a:sym typeface="Forum"/>
              </a:rPr>
              <a:t>RESOURCES</a:t>
            </a:r>
            <a:endParaRPr>
              <a:solidFill>
                <a:schemeClr val="dk1"/>
              </a:solidFill>
            </a:endParaRPr>
          </a:p>
        </p:txBody>
      </p:sp>
      <p:sp>
        <p:nvSpPr>
          <p:cNvPr id="125" name="Google Shape;125;p15"/>
          <p:cNvSpPr txBox="1"/>
          <p:nvPr/>
        </p:nvSpPr>
        <p:spPr>
          <a:xfrm>
            <a:off x="1163470" y="14257211"/>
            <a:ext cx="12793200" cy="5319600"/>
          </a:xfrm>
          <a:prstGeom prst="rect">
            <a:avLst/>
          </a:prstGeom>
          <a:noFill/>
          <a:ln>
            <a:noFill/>
          </a:ln>
        </p:spPr>
        <p:txBody>
          <a:bodyPr anchorCtr="0" anchor="t" bIns="0" lIns="0" spcFirstLastPara="1" rIns="0" wrap="square" tIns="0">
            <a:spAutoFit/>
          </a:bodyPr>
          <a:lstStyle/>
          <a:p>
            <a:pPr indent="0" lvl="0" marL="0" marR="0" rtl="0" algn="just">
              <a:lnSpc>
                <a:spcPct val="80000"/>
              </a:lnSpc>
              <a:spcBef>
                <a:spcPts val="0"/>
              </a:spcBef>
              <a:spcAft>
                <a:spcPts val="0"/>
              </a:spcAft>
              <a:buNone/>
            </a:pPr>
            <a:r>
              <a:rPr b="0" i="0" lang="en-US" sz="3600" u="none" cap="none" strike="noStrike">
                <a:solidFill>
                  <a:schemeClr val="dk1"/>
                </a:solidFill>
                <a:latin typeface="Forum"/>
                <a:ea typeface="Forum"/>
                <a:cs typeface="Forum"/>
                <a:sym typeface="Forum"/>
              </a:rPr>
              <a:t>Use these design resources in your Canva Poster Design </a:t>
            </a:r>
            <a:endParaRPr>
              <a:solidFill>
                <a:schemeClr val="dk1"/>
              </a:solidFill>
            </a:endParaRPr>
          </a:p>
          <a:p>
            <a:pPr indent="0" lvl="0" marL="0" marR="0" rtl="0" algn="just">
              <a:lnSpc>
                <a:spcPct val="80000"/>
              </a:lnSpc>
              <a:spcBef>
                <a:spcPts val="0"/>
              </a:spcBef>
              <a:spcAft>
                <a:spcPts val="0"/>
              </a:spcAft>
              <a:buNone/>
            </a:pPr>
            <a:r>
              <a:t/>
            </a:r>
            <a:endParaRPr b="0" i="0" sz="3600" u="none" cap="none" strike="noStrike">
              <a:solidFill>
                <a:schemeClr val="dk1"/>
              </a:solidFill>
              <a:latin typeface="Forum"/>
              <a:ea typeface="Forum"/>
              <a:cs typeface="Forum"/>
              <a:sym typeface="Forum"/>
            </a:endParaRPr>
          </a:p>
          <a:p>
            <a:pPr indent="0" lvl="0" marL="0" marR="0" rtl="0" algn="just">
              <a:lnSpc>
                <a:spcPct val="80000"/>
              </a:lnSpc>
              <a:spcBef>
                <a:spcPts val="0"/>
              </a:spcBef>
              <a:spcAft>
                <a:spcPts val="0"/>
              </a:spcAft>
              <a:buNone/>
            </a:pPr>
            <a:r>
              <a:rPr b="0" i="0" lang="en-US" sz="3600" u="none" cap="none" strike="noStrike">
                <a:solidFill>
                  <a:schemeClr val="dk1"/>
                </a:solidFill>
                <a:latin typeface="Forum"/>
                <a:ea typeface="Forum"/>
                <a:cs typeface="Forum"/>
                <a:sym typeface="Forum"/>
              </a:rPr>
              <a:t>This poster template uses the following free fonts: </a:t>
            </a:r>
            <a:endParaRPr>
              <a:solidFill>
                <a:schemeClr val="dk1"/>
              </a:solidFill>
            </a:endParaRPr>
          </a:p>
          <a:p>
            <a:pPr indent="0" lvl="0" marL="0" marR="0" rtl="0" algn="just">
              <a:lnSpc>
                <a:spcPct val="80000"/>
              </a:lnSpc>
              <a:spcBef>
                <a:spcPts val="0"/>
              </a:spcBef>
              <a:spcAft>
                <a:spcPts val="0"/>
              </a:spcAft>
              <a:buNone/>
            </a:pPr>
            <a:r>
              <a:t/>
            </a:r>
            <a:endParaRPr b="0" i="0" sz="3600" u="none" cap="none" strike="noStrike">
              <a:solidFill>
                <a:schemeClr val="dk1"/>
              </a:solidFill>
              <a:latin typeface="Forum"/>
              <a:ea typeface="Forum"/>
              <a:cs typeface="Forum"/>
              <a:sym typeface="Forum"/>
            </a:endParaRPr>
          </a:p>
          <a:p>
            <a:pPr indent="0" lvl="0" marL="0" marR="0" rtl="0" algn="just">
              <a:lnSpc>
                <a:spcPct val="80000"/>
              </a:lnSpc>
              <a:spcBef>
                <a:spcPts val="0"/>
              </a:spcBef>
              <a:spcAft>
                <a:spcPts val="0"/>
              </a:spcAft>
              <a:buNone/>
            </a:pPr>
            <a:r>
              <a:t/>
            </a:r>
            <a:endParaRPr b="0" i="0" sz="3600" u="none" cap="none" strike="noStrike">
              <a:solidFill>
                <a:schemeClr val="dk1"/>
              </a:solidFill>
              <a:latin typeface="Forum"/>
              <a:ea typeface="Forum"/>
              <a:cs typeface="Forum"/>
              <a:sym typeface="Forum"/>
            </a:endParaRPr>
          </a:p>
          <a:p>
            <a:pPr indent="0" lvl="0" marL="0" marR="0" rtl="0" algn="just">
              <a:lnSpc>
                <a:spcPct val="80000"/>
              </a:lnSpc>
              <a:spcBef>
                <a:spcPts val="0"/>
              </a:spcBef>
              <a:spcAft>
                <a:spcPts val="0"/>
              </a:spcAft>
              <a:buNone/>
            </a:pPr>
            <a:r>
              <a:rPr b="0" i="0" lang="en-US" sz="3600" u="sng" cap="none" strike="noStrike">
                <a:solidFill>
                  <a:schemeClr val="dk1"/>
                </a:solidFill>
                <a:latin typeface="Forum"/>
                <a:ea typeface="Forum"/>
                <a:cs typeface="Forum"/>
                <a:sym typeface="Forum"/>
              </a:rPr>
              <a:t>design one: east sea dokdo cyrillic / montserrat</a:t>
            </a:r>
            <a:endParaRPr>
              <a:solidFill>
                <a:schemeClr val="dk1"/>
              </a:solidFill>
            </a:endParaRPr>
          </a:p>
          <a:p>
            <a:pPr indent="0" lvl="0" marL="0" marR="0" rtl="0" algn="just">
              <a:lnSpc>
                <a:spcPct val="80000"/>
              </a:lnSpc>
              <a:spcBef>
                <a:spcPts val="0"/>
              </a:spcBef>
              <a:spcAft>
                <a:spcPts val="0"/>
              </a:spcAft>
              <a:buNone/>
            </a:pPr>
            <a:r>
              <a:t/>
            </a:r>
            <a:endParaRPr b="0" i="0" sz="3600" u="sng" cap="none" strike="noStrike">
              <a:solidFill>
                <a:schemeClr val="dk1"/>
              </a:solidFill>
              <a:latin typeface="Forum"/>
              <a:ea typeface="Forum"/>
              <a:cs typeface="Forum"/>
              <a:sym typeface="Forum"/>
            </a:endParaRPr>
          </a:p>
          <a:p>
            <a:pPr indent="0" lvl="0" marL="0" marR="0" rtl="0" algn="just">
              <a:lnSpc>
                <a:spcPct val="80000"/>
              </a:lnSpc>
              <a:spcBef>
                <a:spcPts val="0"/>
              </a:spcBef>
              <a:spcAft>
                <a:spcPts val="0"/>
              </a:spcAft>
              <a:buNone/>
            </a:pPr>
            <a:r>
              <a:rPr b="0" i="0" lang="en-US" sz="3600" u="sng" cap="none" strike="noStrike">
                <a:solidFill>
                  <a:schemeClr val="dk1"/>
                </a:solidFill>
                <a:latin typeface="Forum"/>
                <a:ea typeface="Forum"/>
                <a:cs typeface="Forum"/>
                <a:sym typeface="Forum"/>
              </a:rPr>
              <a:t>design two: forum</a:t>
            </a:r>
            <a:endParaRPr>
              <a:solidFill>
                <a:schemeClr val="dk1"/>
              </a:solidFill>
            </a:endParaRPr>
          </a:p>
          <a:p>
            <a:pPr indent="0" lvl="0" marL="0" marR="0" rtl="0" algn="just">
              <a:lnSpc>
                <a:spcPct val="80000"/>
              </a:lnSpc>
              <a:spcBef>
                <a:spcPts val="0"/>
              </a:spcBef>
              <a:spcAft>
                <a:spcPts val="0"/>
              </a:spcAft>
              <a:buNone/>
            </a:pPr>
            <a:r>
              <a:t/>
            </a:r>
            <a:endParaRPr b="0" i="0" sz="3600" u="sng" cap="none" strike="noStrike">
              <a:solidFill>
                <a:schemeClr val="dk1"/>
              </a:solidFill>
              <a:latin typeface="Forum"/>
              <a:ea typeface="Forum"/>
              <a:cs typeface="Forum"/>
              <a:sym typeface="Forum"/>
            </a:endParaRPr>
          </a:p>
          <a:p>
            <a:pPr indent="0" lvl="0" marL="0" marR="0" rtl="0" algn="just">
              <a:lnSpc>
                <a:spcPct val="80000"/>
              </a:lnSpc>
              <a:spcBef>
                <a:spcPts val="0"/>
              </a:spcBef>
              <a:spcAft>
                <a:spcPts val="0"/>
              </a:spcAft>
              <a:buNone/>
            </a:pPr>
            <a:r>
              <a:t/>
            </a:r>
            <a:endParaRPr b="0" i="0" sz="3600" u="sng" cap="none" strike="noStrike">
              <a:solidFill>
                <a:schemeClr val="dk1"/>
              </a:solidFill>
              <a:latin typeface="Forum"/>
              <a:ea typeface="Forum"/>
              <a:cs typeface="Forum"/>
              <a:sym typeface="Forum"/>
            </a:endParaRPr>
          </a:p>
          <a:p>
            <a:pPr indent="0" lvl="0" marL="0" marR="0" rtl="0" algn="just">
              <a:lnSpc>
                <a:spcPct val="80000"/>
              </a:lnSpc>
              <a:spcBef>
                <a:spcPts val="0"/>
              </a:spcBef>
              <a:spcAft>
                <a:spcPts val="0"/>
              </a:spcAft>
              <a:buNone/>
            </a:pPr>
            <a:r>
              <a:rPr b="0" i="0" lang="en-US" sz="3600" u="none" cap="none" strike="noStrike">
                <a:solidFill>
                  <a:schemeClr val="dk1"/>
                </a:solidFill>
                <a:latin typeface="Forum"/>
                <a:ea typeface="Forum"/>
                <a:cs typeface="Forum"/>
                <a:sym typeface="Forum"/>
              </a:rPr>
              <a:t>You can find these fonts online too. Don't forget to delete this page before presenting.</a:t>
            </a:r>
            <a:endParaRPr>
              <a:solidFill>
                <a:schemeClr val="dk1"/>
              </a:solidFill>
            </a:endParaRPr>
          </a:p>
        </p:txBody>
      </p:sp>
      <p:sp>
        <p:nvSpPr>
          <p:cNvPr id="126" name="Google Shape;126;p15"/>
          <p:cNvSpPr/>
          <p:nvPr/>
        </p:nvSpPr>
        <p:spPr>
          <a:xfrm>
            <a:off x="457200" y="10706100"/>
            <a:ext cx="14229000" cy="2104500"/>
          </a:xfrm>
          <a:prstGeom prst="rect">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27" name="Google Shape;127;p15"/>
          <p:cNvSpPr/>
          <p:nvPr/>
        </p:nvSpPr>
        <p:spPr>
          <a:xfrm>
            <a:off x="442000" y="13296900"/>
            <a:ext cx="14229000" cy="7414800"/>
          </a:xfrm>
          <a:prstGeom prst="rect">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128" name="Google Shape;128;p15"/>
          <p:cNvPicPr preferRelativeResize="0"/>
          <p:nvPr/>
        </p:nvPicPr>
        <p:blipFill>
          <a:blip r:embed="rId4">
            <a:alphaModFix/>
          </a:blip>
          <a:stretch>
            <a:fillRect/>
          </a:stretch>
        </p:blipFill>
        <p:spPr>
          <a:xfrm>
            <a:off x="692651" y="1414353"/>
            <a:ext cx="3321925" cy="3257045"/>
          </a:xfrm>
          <a:prstGeom prst="rect">
            <a:avLst/>
          </a:prstGeom>
          <a:noFill/>
          <a:ln>
            <a:noFill/>
          </a:ln>
        </p:spPr>
      </p:pic>
      <p:pic>
        <p:nvPicPr>
          <p:cNvPr id="129" name="Google Shape;129;p15"/>
          <p:cNvPicPr preferRelativeResize="0"/>
          <p:nvPr/>
        </p:nvPicPr>
        <p:blipFill>
          <a:blip r:embed="rId5">
            <a:alphaModFix/>
          </a:blip>
          <a:stretch>
            <a:fillRect/>
          </a:stretch>
        </p:blipFill>
        <p:spPr>
          <a:xfrm>
            <a:off x="4816400" y="1279838"/>
            <a:ext cx="2249975" cy="3526075"/>
          </a:xfrm>
          <a:prstGeom prst="rect">
            <a:avLst/>
          </a:prstGeom>
          <a:noFill/>
          <a:ln>
            <a:noFill/>
          </a:ln>
        </p:spPr>
      </p:pic>
      <p:pic>
        <p:nvPicPr>
          <p:cNvPr id="130" name="Google Shape;130;p15"/>
          <p:cNvPicPr preferRelativeResize="0"/>
          <p:nvPr/>
        </p:nvPicPr>
        <p:blipFill>
          <a:blip r:embed="rId6">
            <a:alphaModFix/>
          </a:blip>
          <a:stretch>
            <a:fillRect/>
          </a:stretch>
        </p:blipFill>
        <p:spPr>
          <a:xfrm>
            <a:off x="7868200" y="1414352"/>
            <a:ext cx="3669412" cy="3526075"/>
          </a:xfrm>
          <a:prstGeom prst="rect">
            <a:avLst/>
          </a:prstGeom>
          <a:noFill/>
          <a:ln>
            <a:noFill/>
          </a:ln>
        </p:spPr>
      </p:pic>
      <p:pic>
        <p:nvPicPr>
          <p:cNvPr id="131" name="Google Shape;131;p15"/>
          <p:cNvPicPr preferRelativeResize="0"/>
          <p:nvPr/>
        </p:nvPicPr>
        <p:blipFill>
          <a:blip r:embed="rId7">
            <a:alphaModFix/>
          </a:blip>
          <a:stretch>
            <a:fillRect/>
          </a:stretch>
        </p:blipFill>
        <p:spPr>
          <a:xfrm rot="-5400000">
            <a:off x="11262687" y="2356459"/>
            <a:ext cx="4308226" cy="1372850"/>
          </a:xfrm>
          <a:prstGeom prst="rect">
            <a:avLst/>
          </a:prstGeom>
          <a:noFill/>
          <a:ln>
            <a:noFill/>
          </a:ln>
        </p:spPr>
      </p:pic>
      <p:pic>
        <p:nvPicPr>
          <p:cNvPr id="132" name="Google Shape;132;p15"/>
          <p:cNvPicPr preferRelativeResize="0"/>
          <p:nvPr/>
        </p:nvPicPr>
        <p:blipFill>
          <a:blip r:embed="rId8">
            <a:alphaModFix/>
          </a:blip>
          <a:stretch>
            <a:fillRect/>
          </a:stretch>
        </p:blipFill>
        <p:spPr>
          <a:xfrm>
            <a:off x="692650" y="6418573"/>
            <a:ext cx="4875799" cy="2540350"/>
          </a:xfrm>
          <a:prstGeom prst="rect">
            <a:avLst/>
          </a:prstGeom>
          <a:noFill/>
          <a:ln>
            <a:noFill/>
          </a:ln>
        </p:spPr>
      </p:pic>
      <p:pic>
        <p:nvPicPr>
          <p:cNvPr id="133" name="Google Shape;133;p15"/>
          <p:cNvPicPr preferRelativeResize="0"/>
          <p:nvPr/>
        </p:nvPicPr>
        <p:blipFill>
          <a:blip r:embed="rId9">
            <a:alphaModFix/>
          </a:blip>
          <a:stretch>
            <a:fillRect/>
          </a:stretch>
        </p:blipFill>
        <p:spPr>
          <a:xfrm>
            <a:off x="5715000" y="6711685"/>
            <a:ext cx="4875800" cy="22231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1A1A"/>
        </a:solidFill>
      </p:bgPr>
    </p:bg>
    <p:spTree>
      <p:nvGrpSpPr>
        <p:cNvPr id="137" name="Shape 137"/>
        <p:cNvGrpSpPr/>
        <p:nvPr/>
      </p:nvGrpSpPr>
      <p:grpSpPr>
        <a:xfrm>
          <a:off x="0" y="0"/>
          <a:ext cx="0" cy="0"/>
          <a:chOff x="0" y="0"/>
          <a:chExt cx="0" cy="0"/>
        </a:xfrm>
      </p:grpSpPr>
      <p:pic>
        <p:nvPicPr>
          <p:cNvPr id="138" name="Google Shape;138;p16"/>
          <p:cNvPicPr preferRelativeResize="0"/>
          <p:nvPr/>
        </p:nvPicPr>
        <p:blipFill>
          <a:blip r:embed="rId3">
            <a:alphaModFix/>
          </a:blip>
          <a:stretch>
            <a:fillRect/>
          </a:stretch>
        </p:blipFill>
        <p:spPr>
          <a:xfrm>
            <a:off x="4084350" y="4394378"/>
            <a:ext cx="6951301" cy="1737825"/>
          </a:xfrm>
          <a:prstGeom prst="rect">
            <a:avLst/>
          </a:prstGeom>
          <a:noFill/>
          <a:ln>
            <a:noFill/>
          </a:ln>
        </p:spPr>
      </p:pic>
      <p:grpSp>
        <p:nvGrpSpPr>
          <p:cNvPr id="139" name="Google Shape;139;p16"/>
          <p:cNvGrpSpPr/>
          <p:nvPr/>
        </p:nvGrpSpPr>
        <p:grpSpPr>
          <a:xfrm>
            <a:off x="445441" y="6965787"/>
            <a:ext cx="14229118" cy="2458874"/>
            <a:chOff x="0" y="-57150"/>
            <a:chExt cx="2549697" cy="440602"/>
          </a:xfrm>
        </p:grpSpPr>
        <p:sp>
          <p:nvSpPr>
            <p:cNvPr id="140" name="Google Shape;140;p16"/>
            <p:cNvSpPr/>
            <p:nvPr/>
          </p:nvSpPr>
          <p:spPr>
            <a:xfrm>
              <a:off x="0" y="0"/>
              <a:ext cx="2549697" cy="383452"/>
            </a:xfrm>
            <a:custGeom>
              <a:rect b="b" l="l" r="r" t="t"/>
              <a:pathLst>
                <a:path extrusionOk="0" h="383452" w="2549697">
                  <a:moveTo>
                    <a:pt x="0" y="0"/>
                  </a:moveTo>
                  <a:lnTo>
                    <a:pt x="2549697" y="0"/>
                  </a:lnTo>
                  <a:lnTo>
                    <a:pt x="2549697" y="383452"/>
                  </a:lnTo>
                  <a:lnTo>
                    <a:pt x="0" y="383452"/>
                  </a:lnTo>
                  <a:close/>
                </a:path>
              </a:pathLst>
            </a:custGeom>
            <a:solidFill>
              <a:srgbClr val="000000">
                <a:alpha val="0"/>
              </a:srgbClr>
            </a:solidFill>
            <a:ln cap="sq" cmpd="sng" w="38100">
              <a:solidFill>
                <a:srgbClr val="FFFFFF"/>
              </a:solidFill>
              <a:prstDash val="solid"/>
              <a:miter lim="8000"/>
              <a:headEnd len="sm" w="sm" type="none"/>
              <a:tailEnd len="sm" w="sm" type="none"/>
            </a:ln>
          </p:spPr>
        </p:sp>
        <p:sp>
          <p:nvSpPr>
            <p:cNvPr id="141" name="Google Shape;141;p16"/>
            <p:cNvSpPr txBox="1"/>
            <p:nvPr/>
          </p:nvSpPr>
          <p:spPr>
            <a:xfrm>
              <a:off x="0" y="-57150"/>
              <a:ext cx="2549697" cy="440602"/>
            </a:xfrm>
            <a:prstGeom prst="rect">
              <a:avLst/>
            </a:prstGeom>
            <a:noFill/>
            <a:ln>
              <a:noFill/>
            </a:ln>
          </p:spPr>
          <p:txBody>
            <a:bodyPr anchorCtr="0" anchor="ctr" bIns="50800" lIns="50800" spcFirstLastPara="1" rIns="50800" wrap="square" tIns="50800">
              <a:noAutofit/>
            </a:bodyPr>
            <a:lstStyle/>
            <a:p>
              <a:pPr indent="0" lvl="0" marL="0" marR="0" rtl="0" algn="ctr">
                <a:lnSpc>
                  <a:spcPct val="22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2" name="Google Shape;142;p16"/>
          <p:cNvGrpSpPr/>
          <p:nvPr/>
        </p:nvGrpSpPr>
        <p:grpSpPr>
          <a:xfrm>
            <a:off x="445441" y="9559402"/>
            <a:ext cx="14229118" cy="7744721"/>
            <a:chOff x="0" y="-57150"/>
            <a:chExt cx="2549697" cy="1387766"/>
          </a:xfrm>
        </p:grpSpPr>
        <p:sp>
          <p:nvSpPr>
            <p:cNvPr id="143" name="Google Shape;143;p16"/>
            <p:cNvSpPr/>
            <p:nvPr/>
          </p:nvSpPr>
          <p:spPr>
            <a:xfrm>
              <a:off x="0" y="0"/>
              <a:ext cx="2549697" cy="1330616"/>
            </a:xfrm>
            <a:custGeom>
              <a:rect b="b" l="l" r="r" t="t"/>
              <a:pathLst>
                <a:path extrusionOk="0" h="1330616" w="2549697">
                  <a:moveTo>
                    <a:pt x="0" y="0"/>
                  </a:moveTo>
                  <a:lnTo>
                    <a:pt x="2549697" y="0"/>
                  </a:lnTo>
                  <a:lnTo>
                    <a:pt x="2549697" y="1330616"/>
                  </a:lnTo>
                  <a:lnTo>
                    <a:pt x="0" y="1330616"/>
                  </a:lnTo>
                  <a:close/>
                </a:path>
              </a:pathLst>
            </a:custGeom>
            <a:solidFill>
              <a:srgbClr val="000000">
                <a:alpha val="0"/>
              </a:srgbClr>
            </a:solidFill>
            <a:ln cap="sq" cmpd="sng" w="38100">
              <a:solidFill>
                <a:srgbClr val="FFFFFF"/>
              </a:solidFill>
              <a:prstDash val="solid"/>
              <a:miter lim="8000"/>
              <a:headEnd len="sm" w="sm" type="none"/>
              <a:tailEnd len="sm" w="sm" type="none"/>
            </a:ln>
          </p:spPr>
        </p:sp>
        <p:sp>
          <p:nvSpPr>
            <p:cNvPr id="144" name="Google Shape;144;p16"/>
            <p:cNvSpPr txBox="1"/>
            <p:nvPr/>
          </p:nvSpPr>
          <p:spPr>
            <a:xfrm>
              <a:off x="0" y="-57150"/>
              <a:ext cx="2549697" cy="1387766"/>
            </a:xfrm>
            <a:prstGeom prst="rect">
              <a:avLst/>
            </a:prstGeom>
            <a:noFill/>
            <a:ln>
              <a:noFill/>
            </a:ln>
          </p:spPr>
          <p:txBody>
            <a:bodyPr anchorCtr="0" anchor="ctr" bIns="50800" lIns="50800" spcFirstLastPara="1" rIns="50800" wrap="square" tIns="50800">
              <a:noAutofit/>
            </a:bodyPr>
            <a:lstStyle/>
            <a:p>
              <a:pPr indent="0" lvl="0" marL="0" marR="0" rtl="0" algn="ctr">
                <a:lnSpc>
                  <a:spcPct val="22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5" name="Google Shape;145;p16"/>
          <p:cNvSpPr txBox="1"/>
          <p:nvPr/>
        </p:nvSpPr>
        <p:spPr>
          <a:xfrm>
            <a:off x="692658" y="7247132"/>
            <a:ext cx="13734683" cy="1985255"/>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11581" u="none" cap="none" strike="noStrike">
                <a:solidFill>
                  <a:srgbClr val="FFFFFF"/>
                </a:solidFill>
                <a:latin typeface="Forum"/>
                <a:ea typeface="Forum"/>
                <a:cs typeface="Forum"/>
                <a:sym typeface="Forum"/>
              </a:rPr>
              <a:t>CREDITS</a:t>
            </a:r>
            <a:endParaRPr/>
          </a:p>
        </p:txBody>
      </p:sp>
      <p:sp>
        <p:nvSpPr>
          <p:cNvPr id="146" name="Google Shape;146;p16"/>
          <p:cNvSpPr txBox="1"/>
          <p:nvPr/>
        </p:nvSpPr>
        <p:spPr>
          <a:xfrm>
            <a:off x="1163470" y="10621336"/>
            <a:ext cx="12793200" cy="5763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600" u="none" cap="none" strike="noStrike">
                <a:solidFill>
                  <a:srgbClr val="FFFFFF"/>
                </a:solidFill>
                <a:latin typeface="Forum"/>
                <a:ea typeface="Forum"/>
                <a:cs typeface="Forum"/>
                <a:sym typeface="Forum"/>
              </a:rPr>
              <a:t>This poster design template is free for everyone to use thanks to the following:</a:t>
            </a:r>
            <a:endParaRPr/>
          </a:p>
          <a:p>
            <a:pPr indent="0" lvl="0" marL="0" marR="0" rtl="0" algn="ctr">
              <a:lnSpc>
                <a:spcPct val="80000"/>
              </a:lnSpc>
              <a:spcBef>
                <a:spcPts val="0"/>
              </a:spcBef>
              <a:spcAft>
                <a:spcPts val="0"/>
              </a:spcAft>
              <a:buNone/>
            </a:pPr>
            <a:r>
              <a:t/>
            </a:r>
            <a:endParaRPr b="0" i="0" sz="3600" u="none" cap="none" strike="noStrike">
              <a:solidFill>
                <a:srgbClr val="FFFFFF"/>
              </a:solidFill>
              <a:latin typeface="Forum"/>
              <a:ea typeface="Forum"/>
              <a:cs typeface="Forum"/>
              <a:sym typeface="Forum"/>
            </a:endParaRPr>
          </a:p>
          <a:p>
            <a:pPr indent="0" lvl="0" marL="0" marR="0" rtl="0" algn="ctr">
              <a:lnSpc>
                <a:spcPct val="80000"/>
              </a:lnSpc>
              <a:spcBef>
                <a:spcPts val="0"/>
              </a:spcBef>
              <a:spcAft>
                <a:spcPts val="0"/>
              </a:spcAft>
              <a:buNone/>
            </a:pPr>
            <a:r>
              <a:t/>
            </a:r>
            <a:endParaRPr b="0" i="0" sz="3600" u="none" cap="none" strike="noStrike">
              <a:solidFill>
                <a:srgbClr val="FFFFFF"/>
              </a:solidFill>
              <a:latin typeface="Forum"/>
              <a:ea typeface="Forum"/>
              <a:cs typeface="Forum"/>
              <a:sym typeface="Forum"/>
            </a:endParaRPr>
          </a:p>
          <a:p>
            <a:pPr indent="0" lvl="0" marL="0" marR="0" rtl="0" algn="ctr">
              <a:lnSpc>
                <a:spcPct val="80000"/>
              </a:lnSpc>
              <a:spcBef>
                <a:spcPts val="0"/>
              </a:spcBef>
              <a:spcAft>
                <a:spcPts val="0"/>
              </a:spcAft>
              <a:buNone/>
            </a:pPr>
            <a:r>
              <a:t/>
            </a:r>
            <a:endParaRPr b="0" i="0" sz="3600" u="none" cap="none" strike="noStrike">
              <a:solidFill>
                <a:srgbClr val="FFFFFF"/>
              </a:solidFill>
              <a:latin typeface="Forum"/>
              <a:ea typeface="Forum"/>
              <a:cs typeface="Forum"/>
              <a:sym typeface="Forum"/>
            </a:endParaRPr>
          </a:p>
          <a:p>
            <a:pPr indent="0" lvl="0" marL="0" marR="0" rtl="0" algn="ctr">
              <a:lnSpc>
                <a:spcPct val="80000"/>
              </a:lnSpc>
              <a:spcBef>
                <a:spcPts val="0"/>
              </a:spcBef>
              <a:spcAft>
                <a:spcPts val="0"/>
              </a:spcAft>
              <a:buNone/>
            </a:pPr>
            <a:r>
              <a:t/>
            </a:r>
            <a:endParaRPr b="0" i="0" sz="3600" u="none" cap="none" strike="noStrike">
              <a:solidFill>
                <a:srgbClr val="FFFFFF"/>
              </a:solidFill>
              <a:latin typeface="Forum"/>
              <a:ea typeface="Forum"/>
              <a:cs typeface="Forum"/>
              <a:sym typeface="Forum"/>
            </a:endParaRPr>
          </a:p>
          <a:p>
            <a:pPr indent="0" lvl="0" marL="0" marR="0" rtl="0" algn="ctr">
              <a:lnSpc>
                <a:spcPct val="80000"/>
              </a:lnSpc>
              <a:spcBef>
                <a:spcPts val="0"/>
              </a:spcBef>
              <a:spcAft>
                <a:spcPts val="0"/>
              </a:spcAft>
              <a:buNone/>
            </a:pPr>
            <a:r>
              <a:rPr b="0" i="0" lang="en-US" sz="3600" u="none" cap="none" strike="noStrike">
                <a:solidFill>
                  <a:srgbClr val="FFFFFF"/>
                </a:solidFill>
                <a:latin typeface="Forum"/>
                <a:ea typeface="Forum"/>
                <a:cs typeface="Forum"/>
                <a:sym typeface="Forum"/>
              </a:rPr>
              <a:t>for the poster template</a:t>
            </a:r>
            <a:endParaRPr/>
          </a:p>
          <a:p>
            <a:pPr indent="0" lvl="0" marL="0" marR="0" rtl="0" algn="ctr">
              <a:lnSpc>
                <a:spcPct val="80000"/>
              </a:lnSpc>
              <a:spcBef>
                <a:spcPts val="0"/>
              </a:spcBef>
              <a:spcAft>
                <a:spcPts val="0"/>
              </a:spcAft>
              <a:buNone/>
            </a:pPr>
            <a:r>
              <a:t/>
            </a:r>
            <a:endParaRPr b="0" i="0" sz="3600" u="none" cap="none" strike="noStrike">
              <a:solidFill>
                <a:srgbClr val="FFFFFF"/>
              </a:solidFill>
              <a:latin typeface="Forum"/>
              <a:ea typeface="Forum"/>
              <a:cs typeface="Forum"/>
              <a:sym typeface="Forum"/>
            </a:endParaRPr>
          </a:p>
          <a:p>
            <a:pPr indent="0" lvl="0" marL="0" marR="0" rtl="0" algn="ctr">
              <a:lnSpc>
                <a:spcPct val="80000"/>
              </a:lnSpc>
              <a:spcBef>
                <a:spcPts val="0"/>
              </a:spcBef>
              <a:spcAft>
                <a:spcPts val="0"/>
              </a:spcAft>
              <a:buNone/>
            </a:pPr>
            <a:r>
              <a:t/>
            </a:r>
            <a:endParaRPr b="0" i="0" sz="3600" u="none" cap="none" strike="noStrike">
              <a:solidFill>
                <a:srgbClr val="FFFFFF"/>
              </a:solidFill>
              <a:latin typeface="Forum"/>
              <a:ea typeface="Forum"/>
              <a:cs typeface="Forum"/>
              <a:sym typeface="Forum"/>
            </a:endParaRPr>
          </a:p>
          <a:p>
            <a:pPr indent="0" lvl="0" marL="0" marR="0" rtl="0" algn="ctr">
              <a:lnSpc>
                <a:spcPct val="80000"/>
              </a:lnSpc>
              <a:spcBef>
                <a:spcPts val="0"/>
              </a:spcBef>
              <a:spcAft>
                <a:spcPts val="0"/>
              </a:spcAft>
              <a:buNone/>
            </a:pPr>
            <a:r>
              <a:t/>
            </a:r>
            <a:endParaRPr b="0" i="0" sz="3600" u="none" cap="none" strike="noStrike">
              <a:solidFill>
                <a:srgbClr val="FFFFFF"/>
              </a:solidFill>
              <a:latin typeface="Forum"/>
              <a:ea typeface="Forum"/>
              <a:cs typeface="Forum"/>
              <a:sym typeface="Forum"/>
            </a:endParaRPr>
          </a:p>
          <a:p>
            <a:pPr indent="0" lvl="0" marL="0" marR="0" rtl="0" algn="ctr">
              <a:lnSpc>
                <a:spcPct val="80000"/>
              </a:lnSpc>
              <a:spcBef>
                <a:spcPts val="0"/>
              </a:spcBef>
              <a:spcAft>
                <a:spcPts val="0"/>
              </a:spcAft>
              <a:buNone/>
            </a:pPr>
            <a:r>
              <a:rPr b="0" i="0" lang="en-US" sz="3600" u="none" cap="none" strike="noStrike">
                <a:solidFill>
                  <a:srgbClr val="FFFFFF"/>
                </a:solidFill>
                <a:latin typeface="Forum"/>
                <a:ea typeface="Forum"/>
                <a:cs typeface="Forum"/>
                <a:sym typeface="Forum"/>
              </a:rPr>
              <a:t>for the photos</a:t>
            </a:r>
            <a:endParaRPr/>
          </a:p>
          <a:p>
            <a:pPr indent="0" lvl="0" marL="0" marR="0" rtl="0" algn="ctr">
              <a:lnSpc>
                <a:spcPct val="80000"/>
              </a:lnSpc>
              <a:spcBef>
                <a:spcPts val="0"/>
              </a:spcBef>
              <a:spcAft>
                <a:spcPts val="0"/>
              </a:spcAft>
              <a:buNone/>
            </a:pPr>
            <a:r>
              <a:t/>
            </a:r>
            <a:endParaRPr b="0" i="0" sz="3600" u="none" cap="none" strike="noStrike">
              <a:solidFill>
                <a:srgbClr val="FFFFFF"/>
              </a:solidFill>
              <a:latin typeface="Forum"/>
              <a:ea typeface="Forum"/>
              <a:cs typeface="Forum"/>
              <a:sym typeface="Forum"/>
            </a:endParaRPr>
          </a:p>
          <a:p>
            <a:pPr indent="0" lvl="0" marL="0" marR="0" rtl="0" algn="ctr">
              <a:lnSpc>
                <a:spcPct val="80000"/>
              </a:lnSpc>
              <a:spcBef>
                <a:spcPts val="0"/>
              </a:spcBef>
              <a:spcAft>
                <a:spcPts val="0"/>
              </a:spcAft>
              <a:buNone/>
            </a:pPr>
            <a:r>
              <a:rPr b="0" i="0" lang="en-US" sz="3600" u="none" cap="none" strike="noStrike">
                <a:solidFill>
                  <a:srgbClr val="FFFFFF"/>
                </a:solidFill>
                <a:latin typeface="Forum"/>
                <a:ea typeface="Forum"/>
                <a:cs typeface="Forum"/>
                <a:sym typeface="Forum"/>
              </a:rPr>
              <a:t>Happy designing! </a:t>
            </a:r>
            <a:endParaRPr/>
          </a:p>
        </p:txBody>
      </p:sp>
      <p:sp>
        <p:nvSpPr>
          <p:cNvPr id="147" name="Google Shape;147;p16"/>
          <p:cNvSpPr txBox="1"/>
          <p:nvPr/>
        </p:nvSpPr>
        <p:spPr>
          <a:xfrm>
            <a:off x="2935031" y="12102246"/>
            <a:ext cx="9249937" cy="1344984"/>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7799" u="none" cap="none" strike="noStrike">
                <a:solidFill>
                  <a:srgbClr val="FFFFFF"/>
                </a:solidFill>
                <a:latin typeface="Forum"/>
                <a:ea typeface="Forum"/>
                <a:cs typeface="Forum"/>
                <a:sym typeface="Forum"/>
              </a:rPr>
              <a:t>SLIDESCARNIVAL</a:t>
            </a:r>
            <a:endParaRPr/>
          </a:p>
        </p:txBody>
      </p:sp>
      <p:sp>
        <p:nvSpPr>
          <p:cNvPr id="148" name="Google Shape;148;p16"/>
          <p:cNvSpPr txBox="1"/>
          <p:nvPr/>
        </p:nvSpPr>
        <p:spPr>
          <a:xfrm>
            <a:off x="2935031" y="13911882"/>
            <a:ext cx="9249937" cy="1344984"/>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7799" u="none" cap="none" strike="noStrike">
                <a:solidFill>
                  <a:srgbClr val="FFFFFF"/>
                </a:solidFill>
                <a:latin typeface="Forum"/>
                <a:ea typeface="Forum"/>
                <a:cs typeface="Forum"/>
                <a:sym typeface="Forum"/>
              </a:rPr>
              <a:t>PEXELS</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