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21374100" cx="15113000"/>
  <p:notesSz cx="6858000" cy="9144000"/>
  <p:embeddedFontLst>
    <p:embeddedFont>
      <p:font typeface="Londrina Solid"/>
      <p:regular r:id="rId10"/>
    </p:embeddedFont>
    <p:embeddedFont>
      <p:font typeface="Baloo 2"/>
      <p:regular r:id="rId11"/>
      <p:bold r:id="rId12"/>
    </p:embeddedFont>
    <p:embeddedFont>
      <p:font typeface="Londrina Shadow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aloo2-regular.fntdata"/><Relationship Id="rId10" Type="http://schemas.openxmlformats.org/officeDocument/2006/relationships/font" Target="fonts/LondrinaSolid-regular.fntdata"/><Relationship Id="rId13" Type="http://schemas.openxmlformats.org/officeDocument/2006/relationships/font" Target="fonts/LondrinaShadow-regular.fntdata"/><Relationship Id="rId12" Type="http://schemas.openxmlformats.org/officeDocument/2006/relationships/font" Target="fonts/Baloo2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1" Type="http://schemas.openxmlformats.org/officeDocument/2006/relationships/image" Target="../media/image8.png"/><Relationship Id="rId10" Type="http://schemas.openxmlformats.org/officeDocument/2006/relationships/image" Target="../media/image3.png"/><Relationship Id="rId12" Type="http://schemas.openxmlformats.org/officeDocument/2006/relationships/image" Target="../media/image6.png"/><Relationship Id="rId9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4.png"/><Relationship Id="rId13" Type="http://schemas.openxmlformats.org/officeDocument/2006/relationships/image" Target="../media/image11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15" Type="http://schemas.openxmlformats.org/officeDocument/2006/relationships/image" Target="../media/image3.png"/><Relationship Id="rId14" Type="http://schemas.openxmlformats.org/officeDocument/2006/relationships/image" Target="../media/image8.png"/><Relationship Id="rId17" Type="http://schemas.openxmlformats.org/officeDocument/2006/relationships/image" Target="../media/image14.png"/><Relationship Id="rId16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D50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6350" y="1699357"/>
            <a:ext cx="16585948" cy="1804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150" y="16295770"/>
            <a:ext cx="8322751" cy="559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945425" y="14900923"/>
            <a:ext cx="8472901" cy="721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30237" y="1450147"/>
            <a:ext cx="5780751" cy="395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58775" y="-594251"/>
            <a:ext cx="2994200" cy="303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675400" y="-2548600"/>
            <a:ext cx="7824374" cy="7596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3"/>
          <p:cNvGrpSpPr/>
          <p:nvPr/>
        </p:nvGrpSpPr>
        <p:grpSpPr>
          <a:xfrm>
            <a:off x="1170139" y="3336570"/>
            <a:ext cx="10714691" cy="3943151"/>
            <a:chOff x="0" y="-425250"/>
            <a:chExt cx="14286254" cy="5257536"/>
          </a:xfrm>
        </p:grpSpPr>
        <p:grpSp>
          <p:nvGrpSpPr>
            <p:cNvPr id="91" name="Google Shape;91;p13"/>
            <p:cNvGrpSpPr/>
            <p:nvPr/>
          </p:nvGrpSpPr>
          <p:grpSpPr>
            <a:xfrm>
              <a:off x="203200" y="-222050"/>
              <a:ext cx="14083054" cy="5054336"/>
              <a:chOff x="0" y="-57150"/>
              <a:chExt cx="1892643" cy="679260"/>
            </a:xfrm>
          </p:grpSpPr>
          <p:sp>
            <p:nvSpPr>
              <p:cNvPr id="92" name="Google Shape;92;p13"/>
              <p:cNvSpPr/>
              <p:nvPr/>
            </p:nvSpPr>
            <p:spPr>
              <a:xfrm>
                <a:off x="0" y="0"/>
                <a:ext cx="1892643" cy="622110"/>
              </a:xfrm>
              <a:custGeom>
                <a:rect b="b" l="l" r="r" t="t"/>
                <a:pathLst>
                  <a:path extrusionOk="0" h="622110" w="1892643">
                    <a:moveTo>
                      <a:pt x="54240" y="0"/>
                    </a:moveTo>
                    <a:lnTo>
                      <a:pt x="1838403" y="0"/>
                    </a:lnTo>
                    <a:cubicBezTo>
                      <a:pt x="1852788" y="0"/>
                      <a:pt x="1866585" y="5715"/>
                      <a:pt x="1876757" y="15887"/>
                    </a:cubicBezTo>
                    <a:cubicBezTo>
                      <a:pt x="1886929" y="26059"/>
                      <a:pt x="1892643" y="39855"/>
                      <a:pt x="1892643" y="54240"/>
                    </a:cubicBezTo>
                    <a:lnTo>
                      <a:pt x="1892643" y="567870"/>
                    </a:lnTo>
                    <a:cubicBezTo>
                      <a:pt x="1892643" y="597826"/>
                      <a:pt x="1868359" y="622110"/>
                      <a:pt x="1838403" y="622110"/>
                    </a:cubicBezTo>
                    <a:lnTo>
                      <a:pt x="54240" y="622110"/>
                    </a:lnTo>
                    <a:cubicBezTo>
                      <a:pt x="24284" y="622110"/>
                      <a:pt x="0" y="597826"/>
                      <a:pt x="0" y="567870"/>
                    </a:cubicBezTo>
                    <a:lnTo>
                      <a:pt x="0" y="54240"/>
                    </a:lnTo>
                    <a:cubicBezTo>
                      <a:pt x="0" y="24284"/>
                      <a:pt x="24284" y="0"/>
                      <a:pt x="54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0" y="-57150"/>
                <a:ext cx="1892643" cy="679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0" y="-425250"/>
              <a:ext cx="14083054" cy="5054336"/>
              <a:chOff x="0" y="-57150"/>
              <a:chExt cx="1892643" cy="679260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0" y="0"/>
                <a:ext cx="1892643" cy="622110"/>
              </a:xfrm>
              <a:custGeom>
                <a:rect b="b" l="l" r="r" t="t"/>
                <a:pathLst>
                  <a:path extrusionOk="0" h="622110" w="1892643">
                    <a:moveTo>
                      <a:pt x="54240" y="0"/>
                    </a:moveTo>
                    <a:lnTo>
                      <a:pt x="1838403" y="0"/>
                    </a:lnTo>
                    <a:cubicBezTo>
                      <a:pt x="1852788" y="0"/>
                      <a:pt x="1866585" y="5715"/>
                      <a:pt x="1876757" y="15887"/>
                    </a:cubicBezTo>
                    <a:cubicBezTo>
                      <a:pt x="1886929" y="26059"/>
                      <a:pt x="1892643" y="39855"/>
                      <a:pt x="1892643" y="54240"/>
                    </a:cubicBezTo>
                    <a:lnTo>
                      <a:pt x="1892643" y="567870"/>
                    </a:lnTo>
                    <a:cubicBezTo>
                      <a:pt x="1892643" y="597826"/>
                      <a:pt x="1868359" y="622110"/>
                      <a:pt x="1838403" y="622110"/>
                    </a:cubicBezTo>
                    <a:lnTo>
                      <a:pt x="54240" y="622110"/>
                    </a:lnTo>
                    <a:cubicBezTo>
                      <a:pt x="24284" y="622110"/>
                      <a:pt x="0" y="597826"/>
                      <a:pt x="0" y="567870"/>
                    </a:cubicBezTo>
                    <a:lnTo>
                      <a:pt x="0" y="54240"/>
                    </a:lnTo>
                    <a:cubicBezTo>
                      <a:pt x="0" y="24284"/>
                      <a:pt x="24284" y="0"/>
                      <a:pt x="54240" y="0"/>
                    </a:cubicBezTo>
                    <a:close/>
                  </a:path>
                </a:pathLst>
              </a:custGeom>
              <a:solidFill>
                <a:srgbClr val="FFF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0" y="-57150"/>
                <a:ext cx="1892643" cy="679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" name="Google Shape;97;p13"/>
          <p:cNvSpPr txBox="1"/>
          <p:nvPr/>
        </p:nvSpPr>
        <p:spPr>
          <a:xfrm>
            <a:off x="1783902" y="4025279"/>
            <a:ext cx="9334765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Respect Others: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1783902" y="5242574"/>
            <a:ext cx="933476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Treat your classmates, teachers, and other school staff with kindness and consideration.</a:t>
            </a:r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84000" y="3112350"/>
            <a:ext cx="6048000" cy="66312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3"/>
          <p:cNvGrpSpPr/>
          <p:nvPr/>
        </p:nvGrpSpPr>
        <p:grpSpPr>
          <a:xfrm>
            <a:off x="3235171" y="7484659"/>
            <a:ext cx="10714691" cy="3943151"/>
            <a:chOff x="0" y="-425250"/>
            <a:chExt cx="14286254" cy="5257536"/>
          </a:xfrm>
        </p:grpSpPr>
        <p:grpSp>
          <p:nvGrpSpPr>
            <p:cNvPr id="101" name="Google Shape;101;p13"/>
            <p:cNvGrpSpPr/>
            <p:nvPr/>
          </p:nvGrpSpPr>
          <p:grpSpPr>
            <a:xfrm>
              <a:off x="203200" y="-222050"/>
              <a:ext cx="14083054" cy="5054336"/>
              <a:chOff x="0" y="-57150"/>
              <a:chExt cx="1892643" cy="679260"/>
            </a:xfrm>
          </p:grpSpPr>
          <p:sp>
            <p:nvSpPr>
              <p:cNvPr id="102" name="Google Shape;102;p13"/>
              <p:cNvSpPr/>
              <p:nvPr/>
            </p:nvSpPr>
            <p:spPr>
              <a:xfrm>
                <a:off x="0" y="0"/>
                <a:ext cx="1892643" cy="622110"/>
              </a:xfrm>
              <a:custGeom>
                <a:rect b="b" l="l" r="r" t="t"/>
                <a:pathLst>
                  <a:path extrusionOk="0" h="622110" w="1892643">
                    <a:moveTo>
                      <a:pt x="54240" y="0"/>
                    </a:moveTo>
                    <a:lnTo>
                      <a:pt x="1838403" y="0"/>
                    </a:lnTo>
                    <a:cubicBezTo>
                      <a:pt x="1852788" y="0"/>
                      <a:pt x="1866585" y="5715"/>
                      <a:pt x="1876757" y="15887"/>
                    </a:cubicBezTo>
                    <a:cubicBezTo>
                      <a:pt x="1886929" y="26059"/>
                      <a:pt x="1892643" y="39855"/>
                      <a:pt x="1892643" y="54240"/>
                    </a:cubicBezTo>
                    <a:lnTo>
                      <a:pt x="1892643" y="567870"/>
                    </a:lnTo>
                    <a:cubicBezTo>
                      <a:pt x="1892643" y="597826"/>
                      <a:pt x="1868359" y="622110"/>
                      <a:pt x="1838403" y="622110"/>
                    </a:cubicBezTo>
                    <a:lnTo>
                      <a:pt x="54240" y="622110"/>
                    </a:lnTo>
                    <a:cubicBezTo>
                      <a:pt x="24284" y="622110"/>
                      <a:pt x="0" y="597826"/>
                      <a:pt x="0" y="567870"/>
                    </a:cubicBezTo>
                    <a:lnTo>
                      <a:pt x="0" y="54240"/>
                    </a:lnTo>
                    <a:cubicBezTo>
                      <a:pt x="0" y="24284"/>
                      <a:pt x="24284" y="0"/>
                      <a:pt x="54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 txBox="1"/>
              <p:nvPr/>
            </p:nvSpPr>
            <p:spPr>
              <a:xfrm>
                <a:off x="0" y="-57150"/>
                <a:ext cx="1892643" cy="679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0" y="-425250"/>
              <a:ext cx="14083054" cy="5054336"/>
              <a:chOff x="0" y="-57150"/>
              <a:chExt cx="1892643" cy="679260"/>
            </a:xfrm>
          </p:grpSpPr>
          <p:sp>
            <p:nvSpPr>
              <p:cNvPr id="105" name="Google Shape;105;p13"/>
              <p:cNvSpPr/>
              <p:nvPr/>
            </p:nvSpPr>
            <p:spPr>
              <a:xfrm>
                <a:off x="0" y="0"/>
                <a:ext cx="1892643" cy="622110"/>
              </a:xfrm>
              <a:custGeom>
                <a:rect b="b" l="l" r="r" t="t"/>
                <a:pathLst>
                  <a:path extrusionOk="0" h="622110" w="1892643">
                    <a:moveTo>
                      <a:pt x="54240" y="0"/>
                    </a:moveTo>
                    <a:lnTo>
                      <a:pt x="1838403" y="0"/>
                    </a:lnTo>
                    <a:cubicBezTo>
                      <a:pt x="1852788" y="0"/>
                      <a:pt x="1866585" y="5715"/>
                      <a:pt x="1876757" y="15887"/>
                    </a:cubicBezTo>
                    <a:cubicBezTo>
                      <a:pt x="1886929" y="26059"/>
                      <a:pt x="1892643" y="39855"/>
                      <a:pt x="1892643" y="54240"/>
                    </a:cubicBezTo>
                    <a:lnTo>
                      <a:pt x="1892643" y="567870"/>
                    </a:lnTo>
                    <a:cubicBezTo>
                      <a:pt x="1892643" y="597826"/>
                      <a:pt x="1868359" y="622110"/>
                      <a:pt x="1838403" y="622110"/>
                    </a:cubicBezTo>
                    <a:lnTo>
                      <a:pt x="54240" y="622110"/>
                    </a:lnTo>
                    <a:cubicBezTo>
                      <a:pt x="24284" y="622110"/>
                      <a:pt x="0" y="597826"/>
                      <a:pt x="0" y="567870"/>
                    </a:cubicBezTo>
                    <a:lnTo>
                      <a:pt x="0" y="54240"/>
                    </a:lnTo>
                    <a:cubicBezTo>
                      <a:pt x="0" y="24284"/>
                      <a:pt x="24284" y="0"/>
                      <a:pt x="54240" y="0"/>
                    </a:cubicBezTo>
                    <a:close/>
                  </a:path>
                </a:pathLst>
              </a:custGeom>
              <a:solidFill>
                <a:srgbClr val="FFF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0" y="-57150"/>
                <a:ext cx="1892643" cy="679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13"/>
          <p:cNvGrpSpPr/>
          <p:nvPr/>
        </p:nvGrpSpPr>
        <p:grpSpPr>
          <a:xfrm>
            <a:off x="1170139" y="11632748"/>
            <a:ext cx="10714691" cy="3943151"/>
            <a:chOff x="0" y="-425250"/>
            <a:chExt cx="14286254" cy="5257536"/>
          </a:xfrm>
        </p:grpSpPr>
        <p:grpSp>
          <p:nvGrpSpPr>
            <p:cNvPr id="108" name="Google Shape;108;p13"/>
            <p:cNvGrpSpPr/>
            <p:nvPr/>
          </p:nvGrpSpPr>
          <p:grpSpPr>
            <a:xfrm>
              <a:off x="203200" y="-222050"/>
              <a:ext cx="14083054" cy="5054336"/>
              <a:chOff x="0" y="-57150"/>
              <a:chExt cx="1892643" cy="679260"/>
            </a:xfrm>
          </p:grpSpPr>
          <p:sp>
            <p:nvSpPr>
              <p:cNvPr id="109" name="Google Shape;109;p13"/>
              <p:cNvSpPr/>
              <p:nvPr/>
            </p:nvSpPr>
            <p:spPr>
              <a:xfrm>
                <a:off x="0" y="0"/>
                <a:ext cx="1892643" cy="622110"/>
              </a:xfrm>
              <a:custGeom>
                <a:rect b="b" l="l" r="r" t="t"/>
                <a:pathLst>
                  <a:path extrusionOk="0" h="622110" w="1892643">
                    <a:moveTo>
                      <a:pt x="54240" y="0"/>
                    </a:moveTo>
                    <a:lnTo>
                      <a:pt x="1838403" y="0"/>
                    </a:lnTo>
                    <a:cubicBezTo>
                      <a:pt x="1852788" y="0"/>
                      <a:pt x="1866585" y="5715"/>
                      <a:pt x="1876757" y="15887"/>
                    </a:cubicBezTo>
                    <a:cubicBezTo>
                      <a:pt x="1886929" y="26059"/>
                      <a:pt x="1892643" y="39855"/>
                      <a:pt x="1892643" y="54240"/>
                    </a:cubicBezTo>
                    <a:lnTo>
                      <a:pt x="1892643" y="567870"/>
                    </a:lnTo>
                    <a:cubicBezTo>
                      <a:pt x="1892643" y="597826"/>
                      <a:pt x="1868359" y="622110"/>
                      <a:pt x="1838403" y="622110"/>
                    </a:cubicBezTo>
                    <a:lnTo>
                      <a:pt x="54240" y="622110"/>
                    </a:lnTo>
                    <a:cubicBezTo>
                      <a:pt x="24284" y="622110"/>
                      <a:pt x="0" y="597826"/>
                      <a:pt x="0" y="567870"/>
                    </a:cubicBezTo>
                    <a:lnTo>
                      <a:pt x="0" y="54240"/>
                    </a:lnTo>
                    <a:cubicBezTo>
                      <a:pt x="0" y="24284"/>
                      <a:pt x="24284" y="0"/>
                      <a:pt x="54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0" y="-57150"/>
                <a:ext cx="1892643" cy="679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0" y="-425250"/>
              <a:ext cx="14083054" cy="5054336"/>
              <a:chOff x="0" y="-57150"/>
              <a:chExt cx="1892643" cy="679260"/>
            </a:xfrm>
          </p:grpSpPr>
          <p:sp>
            <p:nvSpPr>
              <p:cNvPr id="112" name="Google Shape;112;p13"/>
              <p:cNvSpPr/>
              <p:nvPr/>
            </p:nvSpPr>
            <p:spPr>
              <a:xfrm>
                <a:off x="0" y="0"/>
                <a:ext cx="1892643" cy="622110"/>
              </a:xfrm>
              <a:custGeom>
                <a:rect b="b" l="l" r="r" t="t"/>
                <a:pathLst>
                  <a:path extrusionOk="0" h="622110" w="1892643">
                    <a:moveTo>
                      <a:pt x="54240" y="0"/>
                    </a:moveTo>
                    <a:lnTo>
                      <a:pt x="1838403" y="0"/>
                    </a:lnTo>
                    <a:cubicBezTo>
                      <a:pt x="1852788" y="0"/>
                      <a:pt x="1866585" y="5715"/>
                      <a:pt x="1876757" y="15887"/>
                    </a:cubicBezTo>
                    <a:cubicBezTo>
                      <a:pt x="1886929" y="26059"/>
                      <a:pt x="1892643" y="39855"/>
                      <a:pt x="1892643" y="54240"/>
                    </a:cubicBezTo>
                    <a:lnTo>
                      <a:pt x="1892643" y="567870"/>
                    </a:lnTo>
                    <a:cubicBezTo>
                      <a:pt x="1892643" y="597826"/>
                      <a:pt x="1868359" y="622110"/>
                      <a:pt x="1838403" y="622110"/>
                    </a:cubicBezTo>
                    <a:lnTo>
                      <a:pt x="54240" y="622110"/>
                    </a:lnTo>
                    <a:cubicBezTo>
                      <a:pt x="24284" y="622110"/>
                      <a:pt x="0" y="597826"/>
                      <a:pt x="0" y="567870"/>
                    </a:cubicBezTo>
                    <a:lnTo>
                      <a:pt x="0" y="54240"/>
                    </a:lnTo>
                    <a:cubicBezTo>
                      <a:pt x="0" y="24284"/>
                      <a:pt x="24284" y="0"/>
                      <a:pt x="54240" y="0"/>
                    </a:cubicBezTo>
                    <a:close/>
                  </a:path>
                </a:pathLst>
              </a:custGeom>
              <a:solidFill>
                <a:srgbClr val="FFF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>
                <a:off x="0" y="-57150"/>
                <a:ext cx="1892643" cy="679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" name="Google Shape;114;p13"/>
          <p:cNvGrpSpPr/>
          <p:nvPr/>
        </p:nvGrpSpPr>
        <p:grpSpPr>
          <a:xfrm>
            <a:off x="3235171" y="15780838"/>
            <a:ext cx="10714691" cy="3943151"/>
            <a:chOff x="0" y="-425250"/>
            <a:chExt cx="14286254" cy="5257536"/>
          </a:xfrm>
        </p:grpSpPr>
        <p:grpSp>
          <p:nvGrpSpPr>
            <p:cNvPr id="115" name="Google Shape;115;p13"/>
            <p:cNvGrpSpPr/>
            <p:nvPr/>
          </p:nvGrpSpPr>
          <p:grpSpPr>
            <a:xfrm>
              <a:off x="203200" y="-222050"/>
              <a:ext cx="14083054" cy="5054336"/>
              <a:chOff x="0" y="-57150"/>
              <a:chExt cx="1892643" cy="679260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0" y="0"/>
                <a:ext cx="1892643" cy="622110"/>
              </a:xfrm>
              <a:custGeom>
                <a:rect b="b" l="l" r="r" t="t"/>
                <a:pathLst>
                  <a:path extrusionOk="0" h="622110" w="1892643">
                    <a:moveTo>
                      <a:pt x="54240" y="0"/>
                    </a:moveTo>
                    <a:lnTo>
                      <a:pt x="1838403" y="0"/>
                    </a:lnTo>
                    <a:cubicBezTo>
                      <a:pt x="1852788" y="0"/>
                      <a:pt x="1866585" y="5715"/>
                      <a:pt x="1876757" y="15887"/>
                    </a:cubicBezTo>
                    <a:cubicBezTo>
                      <a:pt x="1886929" y="26059"/>
                      <a:pt x="1892643" y="39855"/>
                      <a:pt x="1892643" y="54240"/>
                    </a:cubicBezTo>
                    <a:lnTo>
                      <a:pt x="1892643" y="567870"/>
                    </a:lnTo>
                    <a:cubicBezTo>
                      <a:pt x="1892643" y="597826"/>
                      <a:pt x="1868359" y="622110"/>
                      <a:pt x="1838403" y="622110"/>
                    </a:cubicBezTo>
                    <a:lnTo>
                      <a:pt x="54240" y="622110"/>
                    </a:lnTo>
                    <a:cubicBezTo>
                      <a:pt x="24284" y="622110"/>
                      <a:pt x="0" y="597826"/>
                      <a:pt x="0" y="567870"/>
                    </a:cubicBezTo>
                    <a:lnTo>
                      <a:pt x="0" y="54240"/>
                    </a:lnTo>
                    <a:cubicBezTo>
                      <a:pt x="0" y="24284"/>
                      <a:pt x="24284" y="0"/>
                      <a:pt x="54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0" y="-57150"/>
                <a:ext cx="1892643" cy="679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0" y="-425250"/>
              <a:ext cx="14083054" cy="5054336"/>
              <a:chOff x="0" y="-57150"/>
              <a:chExt cx="1892643" cy="679260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0" y="0"/>
                <a:ext cx="1892643" cy="622110"/>
              </a:xfrm>
              <a:custGeom>
                <a:rect b="b" l="l" r="r" t="t"/>
                <a:pathLst>
                  <a:path extrusionOk="0" h="622110" w="1892643">
                    <a:moveTo>
                      <a:pt x="54240" y="0"/>
                    </a:moveTo>
                    <a:lnTo>
                      <a:pt x="1838403" y="0"/>
                    </a:lnTo>
                    <a:cubicBezTo>
                      <a:pt x="1852788" y="0"/>
                      <a:pt x="1866585" y="5715"/>
                      <a:pt x="1876757" y="15887"/>
                    </a:cubicBezTo>
                    <a:cubicBezTo>
                      <a:pt x="1886929" y="26059"/>
                      <a:pt x="1892643" y="39855"/>
                      <a:pt x="1892643" y="54240"/>
                    </a:cubicBezTo>
                    <a:lnTo>
                      <a:pt x="1892643" y="567870"/>
                    </a:lnTo>
                    <a:cubicBezTo>
                      <a:pt x="1892643" y="597826"/>
                      <a:pt x="1868359" y="622110"/>
                      <a:pt x="1838403" y="622110"/>
                    </a:cubicBezTo>
                    <a:lnTo>
                      <a:pt x="54240" y="622110"/>
                    </a:lnTo>
                    <a:cubicBezTo>
                      <a:pt x="24284" y="622110"/>
                      <a:pt x="0" y="597826"/>
                      <a:pt x="0" y="567870"/>
                    </a:cubicBezTo>
                    <a:lnTo>
                      <a:pt x="0" y="54240"/>
                    </a:lnTo>
                    <a:cubicBezTo>
                      <a:pt x="0" y="24284"/>
                      <a:pt x="24284" y="0"/>
                      <a:pt x="54240" y="0"/>
                    </a:cubicBezTo>
                    <a:close/>
                  </a:path>
                </a:pathLst>
              </a:custGeom>
              <a:solidFill>
                <a:srgbClr val="FFFE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0" y="-57150"/>
                <a:ext cx="1892643" cy="679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987326" y="6601700"/>
            <a:ext cx="7014700" cy="604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371550" y="10677108"/>
            <a:ext cx="5260451" cy="613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378375" y="16607524"/>
            <a:ext cx="5780776" cy="564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 txBox="1"/>
          <p:nvPr/>
        </p:nvSpPr>
        <p:spPr>
          <a:xfrm>
            <a:off x="1170139" y="664265"/>
            <a:ext cx="12779722" cy="246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0" u="none" cap="none" strike="noStrike">
                <a:solidFill>
                  <a:srgbClr val="000000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CLASSROOM RULES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1170139" y="664265"/>
            <a:ext cx="12779722" cy="246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0" u="none" cap="none" strike="noStrike">
                <a:solidFill>
                  <a:srgbClr val="FFFEF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CLASSROOM RULES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3925133" y="8235330"/>
            <a:ext cx="9334765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Stay on Task: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3925133" y="9452625"/>
            <a:ext cx="933476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Focus on your work and complete assignments to the best of your ability.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1783902" y="12380310"/>
            <a:ext cx="9334765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Listen: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1783902" y="13597605"/>
            <a:ext cx="933476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Pay attention when your teacher or friends are speaking.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3925133" y="16528400"/>
            <a:ext cx="9334765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Clean Up: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3925133" y="17745695"/>
            <a:ext cx="9334765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Put away toys, books, and art supplies when you're done using them.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D50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26200" y="-2304904"/>
            <a:ext cx="23477148" cy="25252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4"/>
          <p:cNvGrpSpPr/>
          <p:nvPr/>
        </p:nvGrpSpPr>
        <p:grpSpPr>
          <a:xfrm>
            <a:off x="830703" y="490006"/>
            <a:ext cx="13458594" cy="20120097"/>
            <a:chOff x="0" y="-57150"/>
            <a:chExt cx="2709333" cy="4050353"/>
          </a:xfrm>
        </p:grpSpPr>
        <p:sp>
          <p:nvSpPr>
            <p:cNvPr id="138" name="Google Shape;138;p14"/>
            <p:cNvSpPr/>
            <p:nvPr/>
          </p:nvSpPr>
          <p:spPr>
            <a:xfrm>
              <a:off x="0" y="0"/>
              <a:ext cx="2709333" cy="3993202"/>
            </a:xfrm>
            <a:custGeom>
              <a:rect b="b" l="l" r="r" t="t"/>
              <a:pathLst>
                <a:path extrusionOk="0" h="3993202" w="2709333">
                  <a:moveTo>
                    <a:pt x="42568" y="0"/>
                  </a:moveTo>
                  <a:lnTo>
                    <a:pt x="2666766" y="0"/>
                  </a:lnTo>
                  <a:cubicBezTo>
                    <a:pt x="2678055" y="0"/>
                    <a:pt x="2688882" y="4485"/>
                    <a:pt x="2696865" y="12468"/>
                  </a:cubicBezTo>
                  <a:cubicBezTo>
                    <a:pt x="2704848" y="20451"/>
                    <a:pt x="2709333" y="31278"/>
                    <a:pt x="2709333" y="42568"/>
                  </a:cubicBezTo>
                  <a:lnTo>
                    <a:pt x="2709333" y="3950635"/>
                  </a:lnTo>
                  <a:cubicBezTo>
                    <a:pt x="2709333" y="3961924"/>
                    <a:pt x="2704848" y="3972752"/>
                    <a:pt x="2696865" y="3980735"/>
                  </a:cubicBezTo>
                  <a:cubicBezTo>
                    <a:pt x="2688882" y="3988718"/>
                    <a:pt x="2678055" y="3993202"/>
                    <a:pt x="2666766" y="3993202"/>
                  </a:cubicBezTo>
                  <a:lnTo>
                    <a:pt x="42568" y="3993202"/>
                  </a:lnTo>
                  <a:cubicBezTo>
                    <a:pt x="31278" y="3993202"/>
                    <a:pt x="20451" y="3988718"/>
                    <a:pt x="12468" y="3980735"/>
                  </a:cubicBezTo>
                  <a:cubicBezTo>
                    <a:pt x="4485" y="3972752"/>
                    <a:pt x="0" y="3961924"/>
                    <a:pt x="0" y="3950635"/>
                  </a:cubicBezTo>
                  <a:lnTo>
                    <a:pt x="0" y="42568"/>
                  </a:lnTo>
                  <a:cubicBezTo>
                    <a:pt x="0" y="31278"/>
                    <a:pt x="4485" y="20451"/>
                    <a:pt x="12468" y="12468"/>
                  </a:cubicBezTo>
                  <a:cubicBezTo>
                    <a:pt x="20451" y="4485"/>
                    <a:pt x="31278" y="0"/>
                    <a:pt x="42568" y="0"/>
                  </a:cubicBezTo>
                  <a:close/>
                </a:path>
              </a:pathLst>
            </a:custGeom>
            <a:solidFill>
              <a:srgbClr val="FFFEF9"/>
            </a:solidFill>
            <a:ln cap="rnd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0" y="-57150"/>
              <a:ext cx="2709333" cy="4050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1512000" y="8904388"/>
            <a:ext cx="5606166" cy="7567366"/>
            <a:chOff x="0" y="-57150"/>
            <a:chExt cx="1004562" cy="1355987"/>
          </a:xfrm>
        </p:grpSpPr>
        <p:sp>
          <p:nvSpPr>
            <p:cNvPr id="141" name="Google Shape;141;p14"/>
            <p:cNvSpPr/>
            <p:nvPr/>
          </p:nvSpPr>
          <p:spPr>
            <a:xfrm>
              <a:off x="0" y="0"/>
              <a:ext cx="1004562" cy="1298837"/>
            </a:xfrm>
            <a:custGeom>
              <a:rect b="b" l="l" r="r" t="t"/>
              <a:pathLst>
                <a:path extrusionOk="0" h="1298837" w="1004562">
                  <a:moveTo>
                    <a:pt x="102191" y="0"/>
                  </a:moveTo>
                  <a:lnTo>
                    <a:pt x="902370" y="0"/>
                  </a:lnTo>
                  <a:cubicBezTo>
                    <a:pt x="929473" y="0"/>
                    <a:pt x="955466" y="10767"/>
                    <a:pt x="974630" y="29931"/>
                  </a:cubicBezTo>
                  <a:cubicBezTo>
                    <a:pt x="993795" y="49096"/>
                    <a:pt x="1004562" y="75089"/>
                    <a:pt x="1004562" y="102191"/>
                  </a:cubicBezTo>
                  <a:lnTo>
                    <a:pt x="1004562" y="1196645"/>
                  </a:lnTo>
                  <a:cubicBezTo>
                    <a:pt x="1004562" y="1223748"/>
                    <a:pt x="993795" y="1249741"/>
                    <a:pt x="974630" y="1268905"/>
                  </a:cubicBezTo>
                  <a:cubicBezTo>
                    <a:pt x="955466" y="1288070"/>
                    <a:pt x="929473" y="1298837"/>
                    <a:pt x="902370" y="1298837"/>
                  </a:cubicBezTo>
                  <a:lnTo>
                    <a:pt x="102191" y="1298837"/>
                  </a:lnTo>
                  <a:cubicBezTo>
                    <a:pt x="75089" y="1298837"/>
                    <a:pt x="49096" y="1288070"/>
                    <a:pt x="29931" y="1268905"/>
                  </a:cubicBezTo>
                  <a:cubicBezTo>
                    <a:pt x="10767" y="1249741"/>
                    <a:pt x="0" y="1223748"/>
                    <a:pt x="0" y="1196645"/>
                  </a:cubicBezTo>
                  <a:lnTo>
                    <a:pt x="0" y="102191"/>
                  </a:lnTo>
                  <a:cubicBezTo>
                    <a:pt x="0" y="75089"/>
                    <a:pt x="10767" y="49096"/>
                    <a:pt x="29931" y="29931"/>
                  </a:cubicBezTo>
                  <a:cubicBezTo>
                    <a:pt x="49096" y="10767"/>
                    <a:pt x="75089" y="0"/>
                    <a:pt x="102191" y="0"/>
                  </a:cubicBezTo>
                  <a:close/>
                </a:path>
              </a:pathLst>
            </a:custGeom>
            <a:solidFill>
              <a:srgbClr val="FF763F"/>
            </a:solidFill>
            <a:ln cap="rnd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0" y="-57150"/>
              <a:ext cx="1004562" cy="1355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1512000" y="5125824"/>
            <a:ext cx="10562291" cy="3790751"/>
            <a:chOff x="0" y="-57150"/>
            <a:chExt cx="1892643" cy="679260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1892643" cy="622110"/>
            </a:xfrm>
            <a:custGeom>
              <a:rect b="b" l="l" r="r" t="t"/>
              <a:pathLst>
                <a:path extrusionOk="0" h="622110" w="1892643">
                  <a:moveTo>
                    <a:pt x="54240" y="0"/>
                  </a:moveTo>
                  <a:lnTo>
                    <a:pt x="1838403" y="0"/>
                  </a:lnTo>
                  <a:cubicBezTo>
                    <a:pt x="1852788" y="0"/>
                    <a:pt x="1866585" y="5715"/>
                    <a:pt x="1876757" y="15887"/>
                  </a:cubicBezTo>
                  <a:cubicBezTo>
                    <a:pt x="1886929" y="26059"/>
                    <a:pt x="1892643" y="39855"/>
                    <a:pt x="1892643" y="54240"/>
                  </a:cubicBezTo>
                  <a:lnTo>
                    <a:pt x="1892643" y="567870"/>
                  </a:lnTo>
                  <a:cubicBezTo>
                    <a:pt x="1892643" y="597826"/>
                    <a:pt x="1868359" y="622110"/>
                    <a:pt x="1838403" y="622110"/>
                  </a:cubicBezTo>
                  <a:lnTo>
                    <a:pt x="54240" y="622110"/>
                  </a:lnTo>
                  <a:cubicBezTo>
                    <a:pt x="24284" y="622110"/>
                    <a:pt x="0" y="597826"/>
                    <a:pt x="0" y="567870"/>
                  </a:cubicBezTo>
                  <a:lnTo>
                    <a:pt x="0" y="54240"/>
                  </a:lnTo>
                  <a:cubicBezTo>
                    <a:pt x="0" y="24284"/>
                    <a:pt x="24284" y="0"/>
                    <a:pt x="54240" y="0"/>
                  </a:cubicBezTo>
                  <a:close/>
                </a:path>
              </a:pathLst>
            </a:custGeom>
            <a:solidFill>
              <a:srgbClr val="FDD501"/>
            </a:solidFill>
            <a:ln cap="rnd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0" y="-57150"/>
              <a:ext cx="1892643" cy="67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7560000" y="8904388"/>
            <a:ext cx="6048000" cy="3790751"/>
            <a:chOff x="0" y="-57150"/>
            <a:chExt cx="1083733" cy="679260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1083733" cy="622110"/>
            </a:xfrm>
            <a:custGeom>
              <a:rect b="b" l="l" r="r" t="t"/>
              <a:pathLst>
                <a:path extrusionOk="0" h="622110" w="1083733">
                  <a:moveTo>
                    <a:pt x="94726" y="0"/>
                  </a:moveTo>
                  <a:lnTo>
                    <a:pt x="989007" y="0"/>
                  </a:lnTo>
                  <a:cubicBezTo>
                    <a:pt x="1014130" y="0"/>
                    <a:pt x="1038224" y="9980"/>
                    <a:pt x="1055989" y="27745"/>
                  </a:cubicBezTo>
                  <a:cubicBezTo>
                    <a:pt x="1073753" y="45509"/>
                    <a:pt x="1083733" y="69603"/>
                    <a:pt x="1083733" y="94726"/>
                  </a:cubicBezTo>
                  <a:lnTo>
                    <a:pt x="1083733" y="527384"/>
                  </a:lnTo>
                  <a:cubicBezTo>
                    <a:pt x="1083733" y="579700"/>
                    <a:pt x="1041323" y="622110"/>
                    <a:pt x="989007" y="622110"/>
                  </a:cubicBezTo>
                  <a:lnTo>
                    <a:pt x="94726" y="622110"/>
                  </a:lnTo>
                  <a:cubicBezTo>
                    <a:pt x="69603" y="622110"/>
                    <a:pt x="45509" y="612130"/>
                    <a:pt x="27745" y="594365"/>
                  </a:cubicBezTo>
                  <a:cubicBezTo>
                    <a:pt x="9980" y="576601"/>
                    <a:pt x="0" y="552507"/>
                    <a:pt x="0" y="527384"/>
                  </a:cubicBezTo>
                  <a:lnTo>
                    <a:pt x="0" y="94726"/>
                  </a:lnTo>
                  <a:cubicBezTo>
                    <a:pt x="0" y="42410"/>
                    <a:pt x="42410" y="0"/>
                    <a:pt x="94726" y="0"/>
                  </a:cubicBezTo>
                  <a:close/>
                </a:path>
              </a:pathLst>
            </a:custGeom>
            <a:solidFill>
              <a:srgbClr val="F94691"/>
            </a:solidFill>
            <a:ln cap="rnd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0" y="-57150"/>
              <a:ext cx="1083733" cy="67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7560000" y="12681003"/>
            <a:ext cx="6048000" cy="3790751"/>
            <a:chOff x="0" y="-57150"/>
            <a:chExt cx="1083733" cy="679260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1083733" cy="622110"/>
            </a:xfrm>
            <a:custGeom>
              <a:rect b="b" l="l" r="r" t="t"/>
              <a:pathLst>
                <a:path extrusionOk="0" h="622110" w="1083733">
                  <a:moveTo>
                    <a:pt x="94726" y="0"/>
                  </a:moveTo>
                  <a:lnTo>
                    <a:pt x="989007" y="0"/>
                  </a:lnTo>
                  <a:cubicBezTo>
                    <a:pt x="1014130" y="0"/>
                    <a:pt x="1038224" y="9980"/>
                    <a:pt x="1055989" y="27745"/>
                  </a:cubicBezTo>
                  <a:cubicBezTo>
                    <a:pt x="1073753" y="45509"/>
                    <a:pt x="1083733" y="69603"/>
                    <a:pt x="1083733" y="94726"/>
                  </a:cubicBezTo>
                  <a:lnTo>
                    <a:pt x="1083733" y="527384"/>
                  </a:lnTo>
                  <a:cubicBezTo>
                    <a:pt x="1083733" y="579700"/>
                    <a:pt x="1041323" y="622110"/>
                    <a:pt x="989007" y="622110"/>
                  </a:cubicBezTo>
                  <a:lnTo>
                    <a:pt x="94726" y="622110"/>
                  </a:lnTo>
                  <a:cubicBezTo>
                    <a:pt x="69603" y="622110"/>
                    <a:pt x="45509" y="612130"/>
                    <a:pt x="27745" y="594365"/>
                  </a:cubicBezTo>
                  <a:cubicBezTo>
                    <a:pt x="9980" y="576601"/>
                    <a:pt x="0" y="552507"/>
                    <a:pt x="0" y="527384"/>
                  </a:cubicBezTo>
                  <a:lnTo>
                    <a:pt x="0" y="94726"/>
                  </a:lnTo>
                  <a:cubicBezTo>
                    <a:pt x="0" y="42410"/>
                    <a:pt x="42410" y="0"/>
                    <a:pt x="94726" y="0"/>
                  </a:cubicBezTo>
                  <a:close/>
                </a:path>
              </a:pathLst>
            </a:custGeom>
            <a:solidFill>
              <a:srgbClr val="44B764"/>
            </a:solidFill>
            <a:ln cap="rnd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-57150"/>
              <a:ext cx="1083733" cy="67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3393913" y="16457617"/>
            <a:ext cx="10214087" cy="3414383"/>
            <a:chOff x="0" y="-57150"/>
            <a:chExt cx="1830249" cy="611819"/>
          </a:xfrm>
        </p:grpSpPr>
        <p:sp>
          <p:nvSpPr>
            <p:cNvPr id="153" name="Google Shape;153;p14"/>
            <p:cNvSpPr/>
            <p:nvPr/>
          </p:nvSpPr>
          <p:spPr>
            <a:xfrm>
              <a:off x="0" y="0"/>
              <a:ext cx="1830249" cy="554669"/>
            </a:xfrm>
            <a:custGeom>
              <a:rect b="b" l="l" r="r" t="t"/>
              <a:pathLst>
                <a:path extrusionOk="0" h="554669" w="1830249">
                  <a:moveTo>
                    <a:pt x="56089" y="0"/>
                  </a:moveTo>
                  <a:lnTo>
                    <a:pt x="1774160" y="0"/>
                  </a:lnTo>
                  <a:cubicBezTo>
                    <a:pt x="1805137" y="0"/>
                    <a:pt x="1830249" y="25112"/>
                    <a:pt x="1830249" y="56089"/>
                  </a:cubicBezTo>
                  <a:lnTo>
                    <a:pt x="1830249" y="498580"/>
                  </a:lnTo>
                  <a:cubicBezTo>
                    <a:pt x="1830249" y="529557"/>
                    <a:pt x="1805137" y="554669"/>
                    <a:pt x="1774160" y="554669"/>
                  </a:cubicBezTo>
                  <a:lnTo>
                    <a:pt x="56089" y="554669"/>
                  </a:lnTo>
                  <a:cubicBezTo>
                    <a:pt x="25112" y="554669"/>
                    <a:pt x="0" y="529557"/>
                    <a:pt x="0" y="498580"/>
                  </a:cubicBezTo>
                  <a:lnTo>
                    <a:pt x="0" y="56089"/>
                  </a:lnTo>
                  <a:cubicBezTo>
                    <a:pt x="0" y="25112"/>
                    <a:pt x="25112" y="0"/>
                    <a:pt x="56089" y="0"/>
                  </a:cubicBezTo>
                  <a:close/>
                </a:path>
              </a:pathLst>
            </a:custGeom>
            <a:solidFill>
              <a:srgbClr val="2EA7F0"/>
            </a:solidFill>
            <a:ln cap="rnd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0" y="-57150"/>
              <a:ext cx="1830249" cy="611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4"/>
          <p:cNvSpPr txBox="1"/>
          <p:nvPr/>
        </p:nvSpPr>
        <p:spPr>
          <a:xfrm>
            <a:off x="2542781" y="1629622"/>
            <a:ext cx="10339200" cy="3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32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Classroom</a:t>
            </a:r>
            <a:endParaRPr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32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Rules</a:t>
            </a:r>
            <a:endParaRPr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2390381" y="1477222"/>
            <a:ext cx="10339200" cy="3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32" u="none" cap="none" strike="noStrike">
                <a:solidFill>
                  <a:srgbClr val="F94691"/>
                </a:solidFill>
                <a:latin typeface="Baloo 2"/>
                <a:ea typeface="Baloo 2"/>
                <a:cs typeface="Baloo 2"/>
                <a:sym typeface="Baloo 2"/>
              </a:rPr>
              <a:t>Classroom</a:t>
            </a:r>
            <a:endParaRPr b="1">
              <a:solidFill>
                <a:srgbClr val="F9469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32" u="none" cap="none" strike="noStrike">
                <a:solidFill>
                  <a:srgbClr val="F94691"/>
                </a:solidFill>
                <a:latin typeface="Baloo 2"/>
                <a:ea typeface="Baloo 2"/>
                <a:cs typeface="Baloo 2"/>
                <a:sym typeface="Baloo 2"/>
              </a:rPr>
              <a:t>Rules</a:t>
            </a:r>
            <a:endParaRPr b="1">
              <a:solidFill>
                <a:srgbClr val="F9469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2125763" y="5757579"/>
            <a:ext cx="9334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Respect Others: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158" name="Google Shape;1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4000" y="19181429"/>
            <a:ext cx="4841399" cy="273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29875" y="3519159"/>
            <a:ext cx="6132275" cy="539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250" y="3627350"/>
            <a:ext cx="3114675" cy="192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37025" y="169850"/>
            <a:ext cx="1335350" cy="26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4"/>
          <p:cNvSpPr txBox="1"/>
          <p:nvPr/>
        </p:nvSpPr>
        <p:spPr>
          <a:xfrm>
            <a:off x="2125763" y="6806336"/>
            <a:ext cx="933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Treat your classmates, teachers, and other school staff with kindness and consideration.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1837021" y="9694960"/>
            <a:ext cx="49560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Stay on Task: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1837021" y="11659385"/>
            <a:ext cx="4956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Focus on your work and complete assignments to the best of your ability.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Use class time wisely and distractions.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165" name="Google Shape;16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965400" y="15897484"/>
            <a:ext cx="4954800" cy="658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4"/>
          <p:cNvSpPr txBox="1"/>
          <p:nvPr/>
        </p:nvSpPr>
        <p:spPr>
          <a:xfrm>
            <a:off x="7850737" y="9703455"/>
            <a:ext cx="54666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Listen: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7850737" y="10710060"/>
            <a:ext cx="546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Pay attention when your teacher or friends are speaking.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7850737" y="13476190"/>
            <a:ext cx="54666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Share: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7850737" y="14482794"/>
            <a:ext cx="546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Share toys, materials, and space to create a happy and friendly classroom.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3833574" y="17101267"/>
            <a:ext cx="93348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Clean Up: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3833574" y="18318562"/>
            <a:ext cx="9334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Put away toys, books, and art supplies when you're done using them.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D50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26200" y="-2304904"/>
            <a:ext cx="23477148" cy="25252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5"/>
          <p:cNvGrpSpPr/>
          <p:nvPr/>
        </p:nvGrpSpPr>
        <p:grpSpPr>
          <a:xfrm>
            <a:off x="273419" y="490006"/>
            <a:ext cx="14573161" cy="20120097"/>
            <a:chOff x="0" y="-57150"/>
            <a:chExt cx="2933705" cy="4050353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2933705" cy="3993202"/>
            </a:xfrm>
            <a:custGeom>
              <a:rect b="b" l="l" r="r" t="t"/>
              <a:pathLst>
                <a:path extrusionOk="0" h="3993202" w="2933705">
                  <a:moveTo>
                    <a:pt x="39312" y="0"/>
                  </a:moveTo>
                  <a:lnTo>
                    <a:pt x="2894393" y="0"/>
                  </a:lnTo>
                  <a:cubicBezTo>
                    <a:pt x="2904820" y="0"/>
                    <a:pt x="2914819" y="4142"/>
                    <a:pt x="2922191" y="11514"/>
                  </a:cubicBezTo>
                  <a:cubicBezTo>
                    <a:pt x="2929564" y="18887"/>
                    <a:pt x="2933705" y="28886"/>
                    <a:pt x="2933705" y="39312"/>
                  </a:cubicBezTo>
                  <a:lnTo>
                    <a:pt x="2933705" y="3953890"/>
                  </a:lnTo>
                  <a:cubicBezTo>
                    <a:pt x="2933705" y="3975602"/>
                    <a:pt x="2916105" y="3993202"/>
                    <a:pt x="2894393" y="3993202"/>
                  </a:cubicBezTo>
                  <a:lnTo>
                    <a:pt x="39312" y="3993202"/>
                  </a:lnTo>
                  <a:cubicBezTo>
                    <a:pt x="17601" y="3993202"/>
                    <a:pt x="0" y="3975602"/>
                    <a:pt x="0" y="3953890"/>
                  </a:cubicBezTo>
                  <a:lnTo>
                    <a:pt x="0" y="39312"/>
                  </a:lnTo>
                  <a:cubicBezTo>
                    <a:pt x="0" y="17601"/>
                    <a:pt x="17601" y="0"/>
                    <a:pt x="39312" y="0"/>
                  </a:cubicBezTo>
                  <a:close/>
                </a:path>
              </a:pathLst>
            </a:custGeom>
            <a:solidFill>
              <a:srgbClr val="FFFEF9"/>
            </a:solidFill>
            <a:ln cap="rnd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0" y="-57150"/>
              <a:ext cx="2933705" cy="4050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" name="Google Shape;1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938" y="17932231"/>
            <a:ext cx="3858251" cy="264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9350" y="14112381"/>
            <a:ext cx="3858250" cy="238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27600" y="14431877"/>
            <a:ext cx="3336124" cy="188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6000" y="17274137"/>
            <a:ext cx="2417723" cy="260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37300" y="18537361"/>
            <a:ext cx="2329024" cy="198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27150" y="13926205"/>
            <a:ext cx="2916475" cy="256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83287" y="16109912"/>
            <a:ext cx="2284650" cy="23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4170784">
            <a:off x="-244329" y="17066431"/>
            <a:ext cx="3517261" cy="341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40804" y="16784676"/>
            <a:ext cx="3548200" cy="3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8300" y="13570200"/>
            <a:ext cx="2214701" cy="294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28373" y="17056274"/>
            <a:ext cx="2916476" cy="195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92625" y="10987255"/>
            <a:ext cx="2214699" cy="258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442875" y="11006093"/>
            <a:ext cx="3076199" cy="265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88500" y="10987250"/>
            <a:ext cx="2712924" cy="264748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/>
        </p:nvSpPr>
        <p:spPr>
          <a:xfrm>
            <a:off x="897151" y="1629625"/>
            <a:ext cx="13630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9" u="none" cap="none" strike="noStrik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Resource Page</a:t>
            </a:r>
            <a:endParaRPr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744751" y="1477225"/>
            <a:ext cx="13630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9" u="none" cap="none" strike="noStrike">
                <a:solidFill>
                  <a:srgbClr val="F94691"/>
                </a:solidFill>
                <a:latin typeface="Baloo 2"/>
                <a:ea typeface="Baloo 2"/>
                <a:cs typeface="Baloo 2"/>
                <a:sym typeface="Baloo 2"/>
              </a:rPr>
              <a:t>Resource Page</a:t>
            </a:r>
            <a:endParaRPr b="1">
              <a:solidFill>
                <a:srgbClr val="F9469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673127" y="4302597"/>
            <a:ext cx="137022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Use these design resources in your Canva Poster Design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This poster template uses the following free fonts: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sng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Design One: Londrina Solid / Londrina Shadow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sng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Design Two: Baloo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sng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You can find these fonts online too. 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Don't forget to delete this page before presenting. 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197" name="Google Shape;197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97150" y="10980814"/>
            <a:ext cx="2417725" cy="265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D50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26200" y="-2304904"/>
            <a:ext cx="23477148" cy="25252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6"/>
          <p:cNvGrpSpPr/>
          <p:nvPr/>
        </p:nvGrpSpPr>
        <p:grpSpPr>
          <a:xfrm>
            <a:off x="273419" y="490006"/>
            <a:ext cx="14573161" cy="20120097"/>
            <a:chOff x="0" y="-57150"/>
            <a:chExt cx="2933705" cy="4050353"/>
          </a:xfrm>
        </p:grpSpPr>
        <p:sp>
          <p:nvSpPr>
            <p:cNvPr id="204" name="Google Shape;204;p16"/>
            <p:cNvSpPr/>
            <p:nvPr/>
          </p:nvSpPr>
          <p:spPr>
            <a:xfrm>
              <a:off x="0" y="0"/>
              <a:ext cx="2933705" cy="3993202"/>
            </a:xfrm>
            <a:custGeom>
              <a:rect b="b" l="l" r="r" t="t"/>
              <a:pathLst>
                <a:path extrusionOk="0" h="3993202" w="2933705">
                  <a:moveTo>
                    <a:pt x="39312" y="0"/>
                  </a:moveTo>
                  <a:lnTo>
                    <a:pt x="2894393" y="0"/>
                  </a:lnTo>
                  <a:cubicBezTo>
                    <a:pt x="2904820" y="0"/>
                    <a:pt x="2914819" y="4142"/>
                    <a:pt x="2922191" y="11514"/>
                  </a:cubicBezTo>
                  <a:cubicBezTo>
                    <a:pt x="2929564" y="18887"/>
                    <a:pt x="2933705" y="28886"/>
                    <a:pt x="2933705" y="39312"/>
                  </a:cubicBezTo>
                  <a:lnTo>
                    <a:pt x="2933705" y="3953890"/>
                  </a:lnTo>
                  <a:cubicBezTo>
                    <a:pt x="2933705" y="3975602"/>
                    <a:pt x="2916105" y="3993202"/>
                    <a:pt x="2894393" y="3993202"/>
                  </a:cubicBezTo>
                  <a:lnTo>
                    <a:pt x="39312" y="3993202"/>
                  </a:lnTo>
                  <a:cubicBezTo>
                    <a:pt x="17601" y="3993202"/>
                    <a:pt x="0" y="3975602"/>
                    <a:pt x="0" y="3953890"/>
                  </a:cubicBezTo>
                  <a:lnTo>
                    <a:pt x="0" y="39312"/>
                  </a:lnTo>
                  <a:cubicBezTo>
                    <a:pt x="0" y="17601"/>
                    <a:pt x="17601" y="0"/>
                    <a:pt x="39312" y="0"/>
                  </a:cubicBezTo>
                  <a:close/>
                </a:path>
              </a:pathLst>
            </a:custGeom>
            <a:solidFill>
              <a:srgbClr val="FFFEF9"/>
            </a:solidFill>
            <a:ln cap="rnd" cmpd="sng" w="76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0" y="-57150"/>
              <a:ext cx="2933705" cy="4050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6" name="Google Shape;2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00" y="16202519"/>
            <a:ext cx="14846577" cy="515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2750" y="4388400"/>
            <a:ext cx="8629196" cy="21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 txBox="1"/>
          <p:nvPr/>
        </p:nvSpPr>
        <p:spPr>
          <a:xfrm>
            <a:off x="3954267" y="2121600"/>
            <a:ext cx="7211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1512000" y="7460549"/>
            <a:ext cx="12096000" cy="7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This poster design template is free for everyone to use thanks to the following: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for the poster template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for the photos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000000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Baloo 2"/>
                <a:ea typeface="Baloo 2"/>
                <a:cs typeface="Baloo 2"/>
                <a:sym typeface="Baloo 2"/>
              </a:rPr>
              <a:t>Happy designing! </a:t>
            </a:r>
            <a:endParaRPr b="1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897151" y="1629625"/>
            <a:ext cx="13630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9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</a:t>
            </a:r>
            <a:endParaRPr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744751" y="1477225"/>
            <a:ext cx="136305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9">
                <a:solidFill>
                  <a:srgbClr val="F94691"/>
                </a:solidFill>
                <a:latin typeface="Baloo 2"/>
                <a:ea typeface="Baloo 2"/>
                <a:cs typeface="Baloo 2"/>
                <a:sym typeface="Baloo 2"/>
              </a:rPr>
              <a:t>Credits</a:t>
            </a:r>
            <a:endParaRPr b="1">
              <a:solidFill>
                <a:srgbClr val="F9469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897151" y="9488666"/>
            <a:ext cx="136305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SlidesCarnival</a:t>
            </a:r>
            <a:endParaRPr b="1" sz="9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820951" y="9412466"/>
            <a:ext cx="136305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94691"/>
                </a:solidFill>
                <a:latin typeface="Baloo 2"/>
                <a:ea typeface="Baloo 2"/>
                <a:cs typeface="Baloo 2"/>
                <a:sym typeface="Baloo 2"/>
              </a:rPr>
              <a:t>SlidesCarnival</a:t>
            </a:r>
            <a:endParaRPr b="1" sz="9600">
              <a:solidFill>
                <a:srgbClr val="F9469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2885700" y="11504675"/>
            <a:ext cx="97296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Pexels</a:t>
            </a:r>
            <a:endParaRPr b="1" sz="96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809525" y="11428475"/>
            <a:ext cx="97296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F94691"/>
                </a:solidFill>
                <a:latin typeface="Baloo 2"/>
                <a:ea typeface="Baloo 2"/>
                <a:cs typeface="Baloo 2"/>
                <a:sym typeface="Baloo 2"/>
              </a:rPr>
              <a:t>Pexels</a:t>
            </a:r>
            <a:endParaRPr b="1" sz="9600">
              <a:solidFill>
                <a:srgbClr val="F9469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