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Roboto Medium"/>
      <p:regular r:id="rId15"/>
      <p:bold r:id="rId16"/>
      <p:italic r:id="rId17"/>
      <p:boldItalic r:id="rId18"/>
    </p:embeddedFont>
    <p:embeddedFont>
      <p:font typeface="Palanquin Dark"/>
      <p:regular r:id="rId19"/>
      <p:bold r:id="rId20"/>
    </p:embeddedFont>
    <p:embeddedFont>
      <p:font typeface="Paytone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nquinDark-bold.fntdata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21" Type="http://schemas.openxmlformats.org/officeDocument/2006/relationships/font" Target="fonts/PaytoneOne-regular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edium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lanquinDark-regular.fntdata"/><Relationship Id="rId6" Type="http://schemas.openxmlformats.org/officeDocument/2006/relationships/slide" Target="slides/slide1.xml"/><Relationship Id="rId18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50" name="Google Shape;150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2" name="Google Shape;15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1195441" y="5533475"/>
            <a:ext cx="3998085" cy="1644235"/>
            <a:chOff x="0" y="0"/>
            <a:chExt cx="1432800" cy="589247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1432704" cy="589247"/>
            </a:xfrm>
            <a:custGeom>
              <a:rect b="b" l="l" r="r" t="t"/>
              <a:pathLst>
                <a:path extrusionOk="0" h="589247" w="1432704">
                  <a:moveTo>
                    <a:pt x="0" y="0"/>
                  </a:moveTo>
                  <a:lnTo>
                    <a:pt x="1432704" y="0"/>
                  </a:lnTo>
                  <a:lnTo>
                    <a:pt x="1432704" y="589247"/>
                  </a:lnTo>
                  <a:lnTo>
                    <a:pt x="0" y="589247"/>
                  </a:ln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</p:sp>
        <p:sp>
          <p:nvSpPr>
            <p:cNvPr id="15" name="Google Shape;15;p3"/>
            <p:cNvSpPr txBox="1"/>
            <p:nvPr/>
          </p:nvSpPr>
          <p:spPr>
            <a:xfrm>
              <a:off x="0" y="0"/>
              <a:ext cx="14328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1040249" y="5666825"/>
            <a:ext cx="3703508" cy="1653605"/>
            <a:chOff x="0" y="0"/>
            <a:chExt cx="1327232" cy="59260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327232" cy="592605"/>
            </a:xfrm>
            <a:custGeom>
              <a:rect b="b" l="l" r="r" t="t"/>
              <a:pathLst>
                <a:path extrusionOk="0" h="592605" w="1327232">
                  <a:moveTo>
                    <a:pt x="0" y="0"/>
                  </a:moveTo>
                  <a:lnTo>
                    <a:pt x="1327232" y="0"/>
                  </a:lnTo>
                  <a:lnTo>
                    <a:pt x="1327232" y="592605"/>
                  </a:lnTo>
                  <a:lnTo>
                    <a:pt x="0" y="592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4B6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0"/>
              <a:ext cx="13272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2365752" y="3400765"/>
            <a:ext cx="3998085" cy="1644235"/>
            <a:chOff x="0" y="0"/>
            <a:chExt cx="1432800" cy="589247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432704" cy="589247"/>
            </a:xfrm>
            <a:custGeom>
              <a:rect b="b" l="l" r="r" t="t"/>
              <a:pathLst>
                <a:path extrusionOk="0" h="589247" w="1432704">
                  <a:moveTo>
                    <a:pt x="0" y="0"/>
                  </a:moveTo>
                  <a:lnTo>
                    <a:pt x="1432704" y="0"/>
                  </a:lnTo>
                  <a:lnTo>
                    <a:pt x="1432704" y="589247"/>
                  </a:lnTo>
                  <a:lnTo>
                    <a:pt x="0" y="589247"/>
                  </a:ln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0"/>
              <a:ext cx="14328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2579647" y="3240060"/>
            <a:ext cx="3936504" cy="1714681"/>
            <a:chOff x="0" y="0"/>
            <a:chExt cx="1410731" cy="614493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1410731" cy="614493"/>
            </a:xfrm>
            <a:custGeom>
              <a:rect b="b" l="l" r="r" t="t"/>
              <a:pathLst>
                <a:path extrusionOk="0" h="614493" w="1410731">
                  <a:moveTo>
                    <a:pt x="0" y="0"/>
                  </a:moveTo>
                  <a:lnTo>
                    <a:pt x="1410731" y="0"/>
                  </a:lnTo>
                  <a:lnTo>
                    <a:pt x="1410731" y="614493"/>
                  </a:lnTo>
                  <a:lnTo>
                    <a:pt x="0" y="6144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4B6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0" y="0"/>
              <a:ext cx="1410600" cy="6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65752" y="7597625"/>
            <a:ext cx="3998085" cy="1644235"/>
            <a:chOff x="0" y="0"/>
            <a:chExt cx="1432800" cy="589247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1432704" cy="589247"/>
            </a:xfrm>
            <a:custGeom>
              <a:rect b="b" l="l" r="r" t="t"/>
              <a:pathLst>
                <a:path extrusionOk="0" h="589247" w="1432704">
                  <a:moveTo>
                    <a:pt x="0" y="0"/>
                  </a:moveTo>
                  <a:lnTo>
                    <a:pt x="1432704" y="0"/>
                  </a:lnTo>
                  <a:lnTo>
                    <a:pt x="1432704" y="589247"/>
                  </a:lnTo>
                  <a:lnTo>
                    <a:pt x="0" y="589247"/>
                  </a:ln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0" y="0"/>
              <a:ext cx="14328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2589157" y="7746826"/>
            <a:ext cx="3936504" cy="1654986"/>
            <a:chOff x="0" y="0"/>
            <a:chExt cx="1410731" cy="5931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1410731" cy="593069"/>
            </a:xfrm>
            <a:custGeom>
              <a:rect b="b" l="l" r="r" t="t"/>
              <a:pathLst>
                <a:path extrusionOk="0" h="593069" w="1410731">
                  <a:moveTo>
                    <a:pt x="0" y="0"/>
                  </a:moveTo>
                  <a:lnTo>
                    <a:pt x="1410731" y="0"/>
                  </a:lnTo>
                  <a:lnTo>
                    <a:pt x="1410731" y="593069"/>
                  </a:lnTo>
                  <a:lnTo>
                    <a:pt x="0" y="5930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4B6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0" y="0"/>
              <a:ext cx="14106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931203" y="7369610"/>
            <a:ext cx="2100275" cy="2100275"/>
            <a:chOff x="0" y="0"/>
            <a:chExt cx="812800" cy="8128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3"/>
          <p:cNvSpPr/>
          <p:nvPr/>
        </p:nvSpPr>
        <p:spPr>
          <a:xfrm rot="-1201188">
            <a:off x="430227" y="8370379"/>
            <a:ext cx="1157467" cy="1433396"/>
          </a:xfrm>
          <a:custGeom>
            <a:rect b="b" l="l" r="r" t="t"/>
            <a:pathLst>
              <a:path extrusionOk="0" h="1432747" w="1156943">
                <a:moveTo>
                  <a:pt x="0" y="0"/>
                </a:moveTo>
                <a:lnTo>
                  <a:pt x="1156943" y="0"/>
                </a:lnTo>
                <a:lnTo>
                  <a:pt x="1156943" y="1432746"/>
                </a:lnTo>
                <a:lnTo>
                  <a:pt x="0" y="143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" name="Google Shape;35;p3"/>
          <p:cNvGrpSpPr/>
          <p:nvPr/>
        </p:nvGrpSpPr>
        <p:grpSpPr>
          <a:xfrm>
            <a:off x="4333356" y="5305460"/>
            <a:ext cx="2100275" cy="2100275"/>
            <a:chOff x="0" y="0"/>
            <a:chExt cx="812800" cy="8128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76200" y="85725"/>
              <a:ext cx="660300" cy="6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5871211" y="5645048"/>
            <a:ext cx="1594551" cy="1637956"/>
          </a:xfrm>
          <a:custGeom>
            <a:rect b="b" l="l" r="r" t="t"/>
            <a:pathLst>
              <a:path extrusionOk="0" h="1637956" w="1594551">
                <a:moveTo>
                  <a:pt x="0" y="0"/>
                </a:moveTo>
                <a:lnTo>
                  <a:pt x="1594551" y="0"/>
                </a:lnTo>
                <a:lnTo>
                  <a:pt x="1594551" y="1637956"/>
                </a:lnTo>
                <a:lnTo>
                  <a:pt x="0" y="1637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3"/>
          <p:cNvSpPr/>
          <p:nvPr/>
        </p:nvSpPr>
        <p:spPr>
          <a:xfrm rot="-1820957">
            <a:off x="6173449" y="-1027546"/>
            <a:ext cx="2439817" cy="2439817"/>
          </a:xfrm>
          <a:custGeom>
            <a:rect b="b" l="l" r="r" t="t"/>
            <a:pathLst>
              <a:path extrusionOk="0" h="2441122" w="2441122">
                <a:moveTo>
                  <a:pt x="0" y="0"/>
                </a:moveTo>
                <a:lnTo>
                  <a:pt x="2441122" y="0"/>
                </a:lnTo>
                <a:lnTo>
                  <a:pt x="2441122" y="2441122"/>
                </a:lnTo>
                <a:lnTo>
                  <a:pt x="0" y="2441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3"/>
          <p:cNvSpPr/>
          <p:nvPr/>
        </p:nvSpPr>
        <p:spPr>
          <a:xfrm rot="77336">
            <a:off x="-1047530" y="-819913"/>
            <a:ext cx="2441740" cy="2441740"/>
          </a:xfrm>
          <a:custGeom>
            <a:rect b="b" l="l" r="r" t="t"/>
            <a:pathLst>
              <a:path extrusionOk="0" h="2441122" w="2441122">
                <a:moveTo>
                  <a:pt x="0" y="0"/>
                </a:moveTo>
                <a:lnTo>
                  <a:pt x="2441122" y="0"/>
                </a:lnTo>
                <a:lnTo>
                  <a:pt x="2441122" y="2441122"/>
                </a:lnTo>
                <a:lnTo>
                  <a:pt x="0" y="2441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" name="Google Shape;41;p3"/>
          <p:cNvGrpSpPr/>
          <p:nvPr/>
        </p:nvGrpSpPr>
        <p:grpSpPr>
          <a:xfrm>
            <a:off x="931203" y="3047268"/>
            <a:ext cx="2100275" cy="2100275"/>
            <a:chOff x="0" y="0"/>
            <a:chExt cx="812800" cy="812800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160740" y="3898025"/>
            <a:ext cx="1443012" cy="1497289"/>
          </a:xfrm>
          <a:custGeom>
            <a:rect b="b" l="l" r="r" t="t"/>
            <a:pathLst>
              <a:path extrusionOk="0" h="1497289" w="1443012">
                <a:moveTo>
                  <a:pt x="0" y="0"/>
                </a:moveTo>
                <a:lnTo>
                  <a:pt x="1443012" y="0"/>
                </a:lnTo>
                <a:lnTo>
                  <a:pt x="1443012" y="1497289"/>
                </a:lnTo>
                <a:lnTo>
                  <a:pt x="0" y="1497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3"/>
          <p:cNvSpPr/>
          <p:nvPr/>
        </p:nvSpPr>
        <p:spPr>
          <a:xfrm>
            <a:off x="-1828559" y="10184530"/>
            <a:ext cx="3024000" cy="324393"/>
          </a:xfrm>
          <a:custGeom>
            <a:rect b="b" l="l" r="r" t="t"/>
            <a:pathLst>
              <a:path extrusionOk="0" h="324393" w="3024000">
                <a:moveTo>
                  <a:pt x="0" y="0"/>
                </a:moveTo>
                <a:lnTo>
                  <a:pt x="3024000" y="0"/>
                </a:lnTo>
                <a:lnTo>
                  <a:pt x="3024000" y="324392"/>
                </a:lnTo>
                <a:lnTo>
                  <a:pt x="0" y="324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3"/>
          <p:cNvSpPr/>
          <p:nvPr/>
        </p:nvSpPr>
        <p:spPr>
          <a:xfrm>
            <a:off x="-1405151" y="1734271"/>
            <a:ext cx="3024000" cy="1665949"/>
          </a:xfrm>
          <a:custGeom>
            <a:rect b="b" l="l" r="r" t="t"/>
            <a:pathLst>
              <a:path extrusionOk="0" h="1665949" w="3024000">
                <a:moveTo>
                  <a:pt x="0" y="0"/>
                </a:moveTo>
                <a:lnTo>
                  <a:pt x="3024000" y="0"/>
                </a:lnTo>
                <a:lnTo>
                  <a:pt x="3024000" y="1665949"/>
                </a:lnTo>
                <a:lnTo>
                  <a:pt x="0" y="1665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3"/>
          <p:cNvSpPr/>
          <p:nvPr/>
        </p:nvSpPr>
        <p:spPr>
          <a:xfrm>
            <a:off x="6916136" y="2391540"/>
            <a:ext cx="3024000" cy="2903040"/>
          </a:xfrm>
          <a:custGeom>
            <a:rect b="b" l="l" r="r" t="t"/>
            <a:pathLst>
              <a:path extrusionOk="0" h="2903040" w="3024000">
                <a:moveTo>
                  <a:pt x="0" y="0"/>
                </a:moveTo>
                <a:lnTo>
                  <a:pt x="3024000" y="0"/>
                </a:lnTo>
                <a:lnTo>
                  <a:pt x="3024000" y="2903040"/>
                </a:lnTo>
                <a:lnTo>
                  <a:pt x="0" y="2903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3"/>
          <p:cNvSpPr/>
          <p:nvPr/>
        </p:nvSpPr>
        <p:spPr>
          <a:xfrm>
            <a:off x="-1983751" y="6355580"/>
            <a:ext cx="3024000" cy="3319760"/>
          </a:xfrm>
          <a:custGeom>
            <a:rect b="b" l="l" r="r" t="t"/>
            <a:pathLst>
              <a:path extrusionOk="0" h="3319760" w="3024000">
                <a:moveTo>
                  <a:pt x="0" y="0"/>
                </a:moveTo>
                <a:lnTo>
                  <a:pt x="3024000" y="0"/>
                </a:lnTo>
                <a:lnTo>
                  <a:pt x="3024000" y="3319760"/>
                </a:lnTo>
                <a:lnTo>
                  <a:pt x="0" y="331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3"/>
          <p:cNvSpPr/>
          <p:nvPr/>
        </p:nvSpPr>
        <p:spPr>
          <a:xfrm>
            <a:off x="5909278" y="9251358"/>
            <a:ext cx="3024000" cy="3007505"/>
          </a:xfrm>
          <a:custGeom>
            <a:rect b="b" l="l" r="r" t="t"/>
            <a:pathLst>
              <a:path extrusionOk="0" h="3007505" w="3024000">
                <a:moveTo>
                  <a:pt x="0" y="0"/>
                </a:moveTo>
                <a:lnTo>
                  <a:pt x="3024000" y="0"/>
                </a:lnTo>
                <a:lnTo>
                  <a:pt x="3024000" y="3007505"/>
                </a:lnTo>
                <a:lnTo>
                  <a:pt x="0" y="3007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3"/>
          <p:cNvSpPr/>
          <p:nvPr/>
        </p:nvSpPr>
        <p:spPr>
          <a:xfrm rot="2986324">
            <a:off x="3281642" y="-2225296"/>
            <a:ext cx="2314270" cy="4271303"/>
          </a:xfrm>
          <a:custGeom>
            <a:rect b="b" l="l" r="r" t="t"/>
            <a:pathLst>
              <a:path extrusionOk="0" h="4276800" w="2317248">
                <a:moveTo>
                  <a:pt x="0" y="0"/>
                </a:moveTo>
                <a:lnTo>
                  <a:pt x="2317248" y="0"/>
                </a:lnTo>
                <a:lnTo>
                  <a:pt x="231724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1944250" y="10106150"/>
            <a:ext cx="3936600" cy="32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ctr">
              <a:spcBef>
                <a:spcPts val="64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•"/>
              <a:defRPr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ctr">
              <a:spcBef>
                <a:spcPts val="56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–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ctr">
              <a:spcBef>
                <a:spcPts val="48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•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ctr">
              <a:spcBef>
                <a:spcPts val="40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–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ctr">
              <a:spcBef>
                <a:spcPts val="40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»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ctr">
              <a:spcBef>
                <a:spcPts val="40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•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algn="ctr">
              <a:spcBef>
                <a:spcPts val="40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•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algn="ctr">
              <a:spcBef>
                <a:spcPts val="40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•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ctr">
              <a:spcBef>
                <a:spcPts val="400"/>
              </a:spcBef>
              <a:spcAft>
                <a:spcPts val="0"/>
              </a:spcAft>
              <a:buClr>
                <a:srgbClr val="B8D9FF"/>
              </a:buClr>
              <a:buSzPts val="1800"/>
              <a:buFont typeface="Arial"/>
              <a:buChar char="•"/>
              <a:defRPr b="0" sz="1800">
                <a:solidFill>
                  <a:srgbClr val="B8D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2" type="subTitle"/>
          </p:nvPr>
        </p:nvSpPr>
        <p:spPr>
          <a:xfrm>
            <a:off x="1400988" y="3487200"/>
            <a:ext cx="1160700" cy="122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6C518D"/>
              </a:buClr>
              <a:buSzPts val="4000"/>
              <a:buFont typeface="Paytone One"/>
              <a:buNone/>
              <a:defRPr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3" type="subTitle"/>
          </p:nvPr>
        </p:nvSpPr>
        <p:spPr>
          <a:xfrm>
            <a:off x="4803125" y="5785713"/>
            <a:ext cx="1160700" cy="122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6C518D"/>
              </a:buClr>
              <a:buSzPts val="4000"/>
              <a:buFont typeface="Paytone One"/>
              <a:buNone/>
              <a:defRPr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4" type="subTitle"/>
          </p:nvPr>
        </p:nvSpPr>
        <p:spPr>
          <a:xfrm>
            <a:off x="1401000" y="7839688"/>
            <a:ext cx="1160700" cy="122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6C518D"/>
              </a:buClr>
              <a:buSzPts val="4000"/>
              <a:buFont typeface="Paytone One"/>
              <a:buNone/>
              <a:defRPr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5" type="subTitle"/>
          </p:nvPr>
        </p:nvSpPr>
        <p:spPr>
          <a:xfrm>
            <a:off x="3293325" y="3571075"/>
            <a:ext cx="2893800" cy="7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B8D9FF"/>
              </a:buClr>
              <a:buSzPts val="3200"/>
              <a:buNone/>
              <a:defRPr sz="3200">
                <a:solidFill>
                  <a:srgbClr val="B8D9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6" type="body"/>
          </p:nvPr>
        </p:nvSpPr>
        <p:spPr>
          <a:xfrm>
            <a:off x="3313175" y="4384500"/>
            <a:ext cx="2844300" cy="43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»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7" type="subTitle"/>
          </p:nvPr>
        </p:nvSpPr>
        <p:spPr>
          <a:xfrm>
            <a:off x="1401000" y="5757500"/>
            <a:ext cx="2893800" cy="7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B8D9FF"/>
              </a:buClr>
              <a:buSzPts val="3200"/>
              <a:buNone/>
              <a:defRPr sz="3200">
                <a:solidFill>
                  <a:srgbClr val="B8D9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8" name="Google Shape;58;p3"/>
          <p:cNvSpPr txBox="1"/>
          <p:nvPr>
            <p:ph idx="8" type="body"/>
          </p:nvPr>
        </p:nvSpPr>
        <p:spPr>
          <a:xfrm>
            <a:off x="1420850" y="6570925"/>
            <a:ext cx="2844300" cy="43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»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"/>
          <p:cNvSpPr txBox="1"/>
          <p:nvPr>
            <p:ph idx="9" type="subTitle"/>
          </p:nvPr>
        </p:nvSpPr>
        <p:spPr>
          <a:xfrm>
            <a:off x="3288425" y="7832625"/>
            <a:ext cx="2893800" cy="7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B8D9FF"/>
              </a:buClr>
              <a:buSzPts val="3200"/>
              <a:buNone/>
              <a:defRPr sz="3200">
                <a:solidFill>
                  <a:srgbClr val="B8D9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60" name="Google Shape;60;p3"/>
          <p:cNvSpPr txBox="1"/>
          <p:nvPr>
            <p:ph idx="13" type="body"/>
          </p:nvPr>
        </p:nvSpPr>
        <p:spPr>
          <a:xfrm>
            <a:off x="3308275" y="8646050"/>
            <a:ext cx="2844300" cy="43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»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type="title"/>
          </p:nvPr>
        </p:nvSpPr>
        <p:spPr>
          <a:xfrm>
            <a:off x="1626825" y="297600"/>
            <a:ext cx="4755600" cy="135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435C"/>
              </a:buClr>
              <a:buSzPts val="10000"/>
              <a:buNone/>
              <a:defRPr sz="10000">
                <a:solidFill>
                  <a:srgbClr val="2C43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idx="14" type="subTitle"/>
          </p:nvPr>
        </p:nvSpPr>
        <p:spPr>
          <a:xfrm>
            <a:off x="1626825" y="1745850"/>
            <a:ext cx="4755600" cy="7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2C435C"/>
              </a:buClr>
              <a:buSzPts val="4000"/>
              <a:buFont typeface="Paytone One"/>
              <a:buNone/>
              <a:defRPr>
                <a:solidFill>
                  <a:srgbClr val="2C435C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63" name="Google Shape;63;p3"/>
          <p:cNvSpPr txBox="1"/>
          <p:nvPr>
            <p:ph idx="15" type="body"/>
          </p:nvPr>
        </p:nvSpPr>
        <p:spPr>
          <a:xfrm>
            <a:off x="1666500" y="2638625"/>
            <a:ext cx="4755600" cy="32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ctr">
              <a:spcBef>
                <a:spcPts val="64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•"/>
              <a:defRPr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algn="ctr">
              <a:spcBef>
                <a:spcPts val="56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–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algn="ctr">
              <a:spcBef>
                <a:spcPts val="48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•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ctr">
              <a:spcBef>
                <a:spcPts val="40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–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ctr">
              <a:spcBef>
                <a:spcPts val="40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»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ctr">
              <a:spcBef>
                <a:spcPts val="40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•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algn="ctr">
              <a:spcBef>
                <a:spcPts val="40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•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algn="ctr">
              <a:spcBef>
                <a:spcPts val="40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•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algn="ctr">
              <a:spcBef>
                <a:spcPts val="400"/>
              </a:spcBef>
              <a:spcAft>
                <a:spcPts val="0"/>
              </a:spcAft>
              <a:buClr>
                <a:srgbClr val="74B6FE"/>
              </a:buClr>
              <a:buSzPts val="2700"/>
              <a:buFont typeface="Arial"/>
              <a:buChar char="•"/>
              <a:defRPr b="0" sz="2700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-1584789" y="757364"/>
            <a:ext cx="2395008" cy="4276800"/>
          </a:xfrm>
          <a:custGeom>
            <a:rect b="b" l="l" r="r" t="t"/>
            <a:pathLst>
              <a:path extrusionOk="0" h="4276800" w="2395008">
                <a:moveTo>
                  <a:pt x="0" y="0"/>
                </a:moveTo>
                <a:lnTo>
                  <a:pt x="2395008" y="0"/>
                </a:lnTo>
                <a:lnTo>
                  <a:pt x="239500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6" name="Google Shape;66;p4"/>
          <p:cNvGrpSpPr/>
          <p:nvPr/>
        </p:nvGrpSpPr>
        <p:grpSpPr>
          <a:xfrm>
            <a:off x="212827" y="2411843"/>
            <a:ext cx="6920482" cy="1739255"/>
            <a:chOff x="0" y="-19050"/>
            <a:chExt cx="3170461" cy="796800"/>
          </a:xfrm>
        </p:grpSpPr>
        <p:sp>
          <p:nvSpPr>
            <p:cNvPr id="67" name="Google Shape;67;p4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 txBox="1"/>
            <p:nvPr/>
          </p:nvSpPr>
          <p:spPr>
            <a:xfrm>
              <a:off x="0" y="-19050"/>
              <a:ext cx="3170400" cy="7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212827" y="4442696"/>
            <a:ext cx="6920482" cy="1739255"/>
            <a:chOff x="0" y="-19050"/>
            <a:chExt cx="3170461" cy="796800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0" y="-19050"/>
              <a:ext cx="3170400" cy="7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212827" y="6473549"/>
            <a:ext cx="6920482" cy="1739255"/>
            <a:chOff x="0" y="-19050"/>
            <a:chExt cx="3170461" cy="796800"/>
          </a:xfrm>
        </p:grpSpPr>
        <p:sp>
          <p:nvSpPr>
            <p:cNvPr id="73" name="Google Shape;73;p4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 txBox="1"/>
            <p:nvPr/>
          </p:nvSpPr>
          <p:spPr>
            <a:xfrm>
              <a:off x="0" y="-19050"/>
              <a:ext cx="3170400" cy="7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4"/>
          <p:cNvSpPr/>
          <p:nvPr/>
        </p:nvSpPr>
        <p:spPr>
          <a:xfrm>
            <a:off x="4938846" y="9110836"/>
            <a:ext cx="3024000" cy="2265251"/>
          </a:xfrm>
          <a:custGeom>
            <a:rect b="b" l="l" r="r" t="t"/>
            <a:pathLst>
              <a:path extrusionOk="0" h="2265251" w="3024000">
                <a:moveTo>
                  <a:pt x="0" y="0"/>
                </a:moveTo>
                <a:lnTo>
                  <a:pt x="3024000" y="0"/>
                </a:lnTo>
                <a:lnTo>
                  <a:pt x="3024000" y="2265251"/>
                </a:lnTo>
                <a:lnTo>
                  <a:pt x="0" y="2265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6" name="Google Shape;76;p4"/>
          <p:cNvGrpSpPr/>
          <p:nvPr/>
        </p:nvGrpSpPr>
        <p:grpSpPr>
          <a:xfrm>
            <a:off x="212827" y="8504402"/>
            <a:ext cx="6920482" cy="1739255"/>
            <a:chOff x="0" y="-19050"/>
            <a:chExt cx="3170461" cy="796800"/>
          </a:xfrm>
        </p:grpSpPr>
        <p:sp>
          <p:nvSpPr>
            <p:cNvPr id="77" name="Google Shape;77;p4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 txBox="1"/>
            <p:nvPr/>
          </p:nvSpPr>
          <p:spPr>
            <a:xfrm>
              <a:off x="0" y="-19050"/>
              <a:ext cx="3170400" cy="7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4"/>
          <p:cNvSpPr/>
          <p:nvPr/>
        </p:nvSpPr>
        <p:spPr>
          <a:xfrm>
            <a:off x="4496503" y="2384566"/>
            <a:ext cx="2850671" cy="1954005"/>
          </a:xfrm>
          <a:custGeom>
            <a:rect b="b" l="l" r="r" t="t"/>
            <a:pathLst>
              <a:path extrusionOk="0" h="1954005" w="2850671">
                <a:moveTo>
                  <a:pt x="0" y="0"/>
                </a:moveTo>
                <a:lnTo>
                  <a:pt x="2850670" y="0"/>
                </a:lnTo>
                <a:lnTo>
                  <a:pt x="2850670" y="1954005"/>
                </a:lnTo>
                <a:lnTo>
                  <a:pt x="0" y="1954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4"/>
          <p:cNvSpPr/>
          <p:nvPr/>
        </p:nvSpPr>
        <p:spPr>
          <a:xfrm>
            <a:off x="390656" y="4345442"/>
            <a:ext cx="2385280" cy="1847507"/>
          </a:xfrm>
          <a:custGeom>
            <a:rect b="b" l="l" r="r" t="t"/>
            <a:pathLst>
              <a:path extrusionOk="0" h="1847507" w="2385280">
                <a:moveTo>
                  <a:pt x="0" y="0"/>
                </a:moveTo>
                <a:lnTo>
                  <a:pt x="2385279" y="0"/>
                </a:lnTo>
                <a:lnTo>
                  <a:pt x="2385279" y="1847507"/>
                </a:lnTo>
                <a:lnTo>
                  <a:pt x="0" y="184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4"/>
          <p:cNvSpPr/>
          <p:nvPr/>
        </p:nvSpPr>
        <p:spPr>
          <a:xfrm>
            <a:off x="533904" y="8688103"/>
            <a:ext cx="2193454" cy="1555358"/>
          </a:xfrm>
          <a:custGeom>
            <a:rect b="b" l="l" r="r" t="t"/>
            <a:pathLst>
              <a:path extrusionOk="0" h="1555358" w="2193454">
                <a:moveTo>
                  <a:pt x="0" y="0"/>
                </a:moveTo>
                <a:lnTo>
                  <a:pt x="2193454" y="0"/>
                </a:lnTo>
                <a:lnTo>
                  <a:pt x="2193454" y="1555358"/>
                </a:lnTo>
                <a:lnTo>
                  <a:pt x="0" y="1555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4"/>
          <p:cNvSpPr/>
          <p:nvPr/>
        </p:nvSpPr>
        <p:spPr>
          <a:xfrm>
            <a:off x="4583728" y="6438931"/>
            <a:ext cx="2411774" cy="1802253"/>
          </a:xfrm>
          <a:custGeom>
            <a:rect b="b" l="l" r="r" t="t"/>
            <a:pathLst>
              <a:path extrusionOk="0" h="1802253" w="2411774">
                <a:moveTo>
                  <a:pt x="0" y="0"/>
                </a:moveTo>
                <a:lnTo>
                  <a:pt x="2411774" y="0"/>
                </a:lnTo>
                <a:lnTo>
                  <a:pt x="2411774" y="1802253"/>
                </a:lnTo>
                <a:lnTo>
                  <a:pt x="0" y="18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3" name="Google Shape;83;p4"/>
          <p:cNvCxnSpPr/>
          <p:nvPr/>
        </p:nvCxnSpPr>
        <p:spPr>
          <a:xfrm>
            <a:off x="3059093" y="2793483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4" name="Google Shape;84;p4"/>
          <p:cNvCxnSpPr/>
          <p:nvPr/>
        </p:nvCxnSpPr>
        <p:spPr>
          <a:xfrm>
            <a:off x="4289856" y="2793483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" name="Google Shape;85;p4"/>
          <p:cNvCxnSpPr/>
          <p:nvPr/>
        </p:nvCxnSpPr>
        <p:spPr>
          <a:xfrm>
            <a:off x="3059093" y="4824335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" name="Google Shape;86;p4"/>
          <p:cNvCxnSpPr/>
          <p:nvPr/>
        </p:nvCxnSpPr>
        <p:spPr>
          <a:xfrm>
            <a:off x="4289856" y="4824335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7" name="Google Shape;87;p4"/>
          <p:cNvCxnSpPr/>
          <p:nvPr/>
        </p:nvCxnSpPr>
        <p:spPr>
          <a:xfrm>
            <a:off x="3059093" y="6867902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8" name="Google Shape;88;p4"/>
          <p:cNvCxnSpPr/>
          <p:nvPr/>
        </p:nvCxnSpPr>
        <p:spPr>
          <a:xfrm>
            <a:off x="4289856" y="6867902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9" name="Google Shape;89;p4"/>
          <p:cNvCxnSpPr/>
          <p:nvPr/>
        </p:nvCxnSpPr>
        <p:spPr>
          <a:xfrm>
            <a:off x="3059093" y="8911468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" name="Google Shape;90;p4"/>
          <p:cNvCxnSpPr/>
          <p:nvPr/>
        </p:nvCxnSpPr>
        <p:spPr>
          <a:xfrm>
            <a:off x="4289856" y="8911468"/>
            <a:ext cx="0" cy="1017300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1" name="Google Shape;91;p4"/>
          <p:cNvSpPr/>
          <p:nvPr/>
        </p:nvSpPr>
        <p:spPr>
          <a:xfrm>
            <a:off x="6450846" y="-1009605"/>
            <a:ext cx="2621154" cy="3060796"/>
          </a:xfrm>
          <a:custGeom>
            <a:rect b="b" l="l" r="r" t="t"/>
            <a:pathLst>
              <a:path extrusionOk="0" h="3060796" w="2621154">
                <a:moveTo>
                  <a:pt x="0" y="0"/>
                </a:moveTo>
                <a:lnTo>
                  <a:pt x="2621154" y="0"/>
                </a:lnTo>
                <a:lnTo>
                  <a:pt x="2621154" y="3060796"/>
                </a:lnTo>
                <a:lnTo>
                  <a:pt x="0" y="3060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4"/>
          <p:cNvSpPr txBox="1"/>
          <p:nvPr>
            <p:ph idx="1" type="subTitle"/>
          </p:nvPr>
        </p:nvSpPr>
        <p:spPr>
          <a:xfrm>
            <a:off x="3213975" y="2757675"/>
            <a:ext cx="916800" cy="9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93" name="Google Shape;93;p4"/>
          <p:cNvSpPr txBox="1"/>
          <p:nvPr>
            <p:ph idx="2" type="subTitle"/>
          </p:nvPr>
        </p:nvSpPr>
        <p:spPr>
          <a:xfrm>
            <a:off x="3216075" y="4846125"/>
            <a:ext cx="916800" cy="9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94" name="Google Shape;94;p4"/>
          <p:cNvSpPr txBox="1"/>
          <p:nvPr>
            <p:ph idx="3" type="subTitle"/>
          </p:nvPr>
        </p:nvSpPr>
        <p:spPr>
          <a:xfrm>
            <a:off x="3216075" y="6876975"/>
            <a:ext cx="916800" cy="9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idx="4" type="subTitle"/>
          </p:nvPr>
        </p:nvSpPr>
        <p:spPr>
          <a:xfrm>
            <a:off x="3216075" y="8907825"/>
            <a:ext cx="916800" cy="9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idx="5" type="body"/>
          </p:nvPr>
        </p:nvSpPr>
        <p:spPr>
          <a:xfrm>
            <a:off x="810225" y="2797350"/>
            <a:ext cx="1907700" cy="10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r">
              <a:spcBef>
                <a:spcPts val="640"/>
              </a:spcBef>
              <a:spcAft>
                <a:spcPts val="0"/>
              </a:spcAft>
              <a:buSzPts val="2500"/>
              <a:buFont typeface="Roboto Medium"/>
              <a:buChar char="•"/>
              <a:defRPr sz="2500"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7350" lvl="1" marL="914400" algn="r">
              <a:spcBef>
                <a:spcPts val="56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87350" lvl="2" marL="1371600" algn="r">
              <a:spcBef>
                <a:spcPts val="48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87350" lvl="3" marL="182880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87350" lvl="4" marL="228600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»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87350" lvl="5" marL="274320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87350" lvl="6" marL="320040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87350" lvl="7" marL="365760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87350" lvl="8" marL="411480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97" name="Google Shape;97;p4"/>
          <p:cNvSpPr txBox="1"/>
          <p:nvPr>
            <p:ph idx="6" type="body"/>
          </p:nvPr>
        </p:nvSpPr>
        <p:spPr>
          <a:xfrm>
            <a:off x="857525" y="6834525"/>
            <a:ext cx="1907700" cy="10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r">
              <a:spcBef>
                <a:spcPts val="640"/>
              </a:spcBef>
              <a:spcAft>
                <a:spcPts val="0"/>
              </a:spcAft>
              <a:buSzPts val="2500"/>
              <a:buFont typeface="Roboto Medium"/>
              <a:buChar char="•"/>
              <a:defRPr sz="2500"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7350" lvl="1" marL="914400" rtl="0" algn="r">
              <a:spcBef>
                <a:spcPts val="56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87350" lvl="2" marL="1371600" rtl="0" algn="r">
              <a:spcBef>
                <a:spcPts val="48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87350" lvl="3" marL="1828800" rtl="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87350" lvl="4" marL="2286000" rtl="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»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87350" lvl="5" marL="2743200" rtl="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87350" lvl="6" marL="3200400" rtl="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87350" lvl="7" marL="3657600" rtl="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87350" lvl="8" marL="4114800" rtl="0" algn="r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98" name="Google Shape;98;p4"/>
          <p:cNvSpPr txBox="1"/>
          <p:nvPr>
            <p:ph idx="7" type="body"/>
          </p:nvPr>
        </p:nvSpPr>
        <p:spPr>
          <a:xfrm>
            <a:off x="4573025" y="4849313"/>
            <a:ext cx="1907700" cy="10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Font typeface="Roboto Medium"/>
              <a:buChar char="•"/>
              <a:defRPr sz="2500"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»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99" name="Google Shape;99;p4"/>
          <p:cNvSpPr txBox="1"/>
          <p:nvPr>
            <p:ph idx="8" type="body"/>
          </p:nvPr>
        </p:nvSpPr>
        <p:spPr>
          <a:xfrm>
            <a:off x="4573025" y="8886488"/>
            <a:ext cx="1907700" cy="10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Font typeface="Roboto Medium"/>
              <a:buChar char="•"/>
              <a:defRPr sz="2500"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–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»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Font typeface="Roboto Medium"/>
              <a:buChar char="•"/>
              <a:defRPr b="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type="title"/>
          </p:nvPr>
        </p:nvSpPr>
        <p:spPr>
          <a:xfrm>
            <a:off x="1606975" y="218225"/>
            <a:ext cx="4582800" cy="9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01" name="Google Shape;101;p4"/>
          <p:cNvSpPr txBox="1"/>
          <p:nvPr>
            <p:ph idx="9" type="title"/>
          </p:nvPr>
        </p:nvSpPr>
        <p:spPr>
          <a:xfrm>
            <a:off x="547400" y="1187850"/>
            <a:ext cx="6461700" cy="93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C518D"/>
              </a:buClr>
              <a:buSzPts val="7500"/>
              <a:buNone/>
              <a:defRPr sz="7500">
                <a:solidFill>
                  <a:srgbClr val="6C518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04" name="Google Shape;104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4" name="Google Shape;1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1" name="Google Shape;131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lanquin Dark"/>
              <a:buNone/>
              <a:defRPr i="0" sz="6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Palanquin Dark"/>
              <a:buNone/>
              <a:defRPr sz="6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nquin Dark"/>
              <a:buChar char="•"/>
              <a:defRPr i="0" sz="4000" u="none" cap="none" strike="noStrik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»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b="1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7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/>
          <p:nvPr/>
        </p:nvSpPr>
        <p:spPr>
          <a:xfrm>
            <a:off x="-1584789" y="757364"/>
            <a:ext cx="2395008" cy="4276800"/>
          </a:xfrm>
          <a:custGeom>
            <a:rect b="b" l="l" r="r" t="t"/>
            <a:pathLst>
              <a:path extrusionOk="0" h="4276800" w="2395008">
                <a:moveTo>
                  <a:pt x="0" y="0"/>
                </a:moveTo>
                <a:lnTo>
                  <a:pt x="2395008" y="0"/>
                </a:lnTo>
                <a:lnTo>
                  <a:pt x="239500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2" name="Google Shape;172;p15"/>
          <p:cNvGrpSpPr/>
          <p:nvPr/>
        </p:nvGrpSpPr>
        <p:grpSpPr>
          <a:xfrm>
            <a:off x="212827" y="2411843"/>
            <a:ext cx="6920492" cy="1739060"/>
            <a:chOff x="0" y="-19050"/>
            <a:chExt cx="3170461" cy="796710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5"/>
          <p:cNvGrpSpPr/>
          <p:nvPr/>
        </p:nvGrpSpPr>
        <p:grpSpPr>
          <a:xfrm>
            <a:off x="212827" y="4442696"/>
            <a:ext cx="6920492" cy="1739060"/>
            <a:chOff x="0" y="-19050"/>
            <a:chExt cx="3170461" cy="796710"/>
          </a:xfrm>
        </p:grpSpPr>
        <p:sp>
          <p:nvSpPr>
            <p:cNvPr id="176" name="Google Shape;176;p15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5"/>
          <p:cNvGrpSpPr/>
          <p:nvPr/>
        </p:nvGrpSpPr>
        <p:grpSpPr>
          <a:xfrm>
            <a:off x="212827" y="6473549"/>
            <a:ext cx="6920492" cy="1739060"/>
            <a:chOff x="0" y="-19050"/>
            <a:chExt cx="3170461" cy="796710"/>
          </a:xfrm>
        </p:grpSpPr>
        <p:sp>
          <p:nvSpPr>
            <p:cNvPr id="179" name="Google Shape;179;p15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5"/>
          <p:cNvSpPr/>
          <p:nvPr/>
        </p:nvSpPr>
        <p:spPr>
          <a:xfrm>
            <a:off x="4938846" y="9110836"/>
            <a:ext cx="3024000" cy="2265251"/>
          </a:xfrm>
          <a:custGeom>
            <a:rect b="b" l="l" r="r" t="t"/>
            <a:pathLst>
              <a:path extrusionOk="0" h="2265251" w="3024000">
                <a:moveTo>
                  <a:pt x="0" y="0"/>
                </a:moveTo>
                <a:lnTo>
                  <a:pt x="3024000" y="0"/>
                </a:lnTo>
                <a:lnTo>
                  <a:pt x="3024000" y="2265251"/>
                </a:lnTo>
                <a:lnTo>
                  <a:pt x="0" y="2265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2" name="Google Shape;182;p15"/>
          <p:cNvGrpSpPr/>
          <p:nvPr/>
        </p:nvGrpSpPr>
        <p:grpSpPr>
          <a:xfrm>
            <a:off x="212827" y="8504402"/>
            <a:ext cx="6920492" cy="1739060"/>
            <a:chOff x="0" y="-19050"/>
            <a:chExt cx="3170461" cy="796710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5"/>
          <p:cNvSpPr/>
          <p:nvPr/>
        </p:nvSpPr>
        <p:spPr>
          <a:xfrm>
            <a:off x="4496503" y="2384566"/>
            <a:ext cx="2850671" cy="1954005"/>
          </a:xfrm>
          <a:custGeom>
            <a:rect b="b" l="l" r="r" t="t"/>
            <a:pathLst>
              <a:path extrusionOk="0" h="1954005" w="2850671">
                <a:moveTo>
                  <a:pt x="0" y="0"/>
                </a:moveTo>
                <a:lnTo>
                  <a:pt x="2850670" y="0"/>
                </a:lnTo>
                <a:lnTo>
                  <a:pt x="2850670" y="1954005"/>
                </a:lnTo>
                <a:lnTo>
                  <a:pt x="0" y="1954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5"/>
          <p:cNvSpPr/>
          <p:nvPr/>
        </p:nvSpPr>
        <p:spPr>
          <a:xfrm>
            <a:off x="390656" y="4345442"/>
            <a:ext cx="2385280" cy="1847507"/>
          </a:xfrm>
          <a:custGeom>
            <a:rect b="b" l="l" r="r" t="t"/>
            <a:pathLst>
              <a:path extrusionOk="0" h="1847507" w="2385280">
                <a:moveTo>
                  <a:pt x="0" y="0"/>
                </a:moveTo>
                <a:lnTo>
                  <a:pt x="2385279" y="0"/>
                </a:lnTo>
                <a:lnTo>
                  <a:pt x="2385279" y="1847507"/>
                </a:lnTo>
                <a:lnTo>
                  <a:pt x="0" y="184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5"/>
          <p:cNvSpPr/>
          <p:nvPr/>
        </p:nvSpPr>
        <p:spPr>
          <a:xfrm>
            <a:off x="533904" y="8688103"/>
            <a:ext cx="2193454" cy="1555358"/>
          </a:xfrm>
          <a:custGeom>
            <a:rect b="b" l="l" r="r" t="t"/>
            <a:pathLst>
              <a:path extrusionOk="0" h="1555358" w="2193454">
                <a:moveTo>
                  <a:pt x="0" y="0"/>
                </a:moveTo>
                <a:lnTo>
                  <a:pt x="2193454" y="0"/>
                </a:lnTo>
                <a:lnTo>
                  <a:pt x="2193454" y="1555358"/>
                </a:lnTo>
                <a:lnTo>
                  <a:pt x="0" y="1555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5"/>
          <p:cNvSpPr/>
          <p:nvPr/>
        </p:nvSpPr>
        <p:spPr>
          <a:xfrm>
            <a:off x="4583728" y="6438931"/>
            <a:ext cx="2411774" cy="1802253"/>
          </a:xfrm>
          <a:custGeom>
            <a:rect b="b" l="l" r="r" t="t"/>
            <a:pathLst>
              <a:path extrusionOk="0" h="1802253" w="2411774">
                <a:moveTo>
                  <a:pt x="0" y="0"/>
                </a:moveTo>
                <a:lnTo>
                  <a:pt x="2411774" y="0"/>
                </a:lnTo>
                <a:lnTo>
                  <a:pt x="2411774" y="1802253"/>
                </a:lnTo>
                <a:lnTo>
                  <a:pt x="0" y="18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5"/>
          <p:cNvSpPr txBox="1"/>
          <p:nvPr/>
        </p:nvSpPr>
        <p:spPr>
          <a:xfrm>
            <a:off x="4719952" y="9259785"/>
            <a:ext cx="2405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rPr>
              <a:t>MIDTERMS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3067216" y="2855124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SEP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10</a:t>
            </a:r>
            <a:endParaRPr/>
          </a:p>
        </p:txBody>
      </p:sp>
      <p:cxnSp>
        <p:nvCxnSpPr>
          <p:cNvPr id="191" name="Google Shape;191;p15"/>
          <p:cNvCxnSpPr/>
          <p:nvPr/>
        </p:nvCxnSpPr>
        <p:spPr>
          <a:xfrm>
            <a:off x="3059093" y="2793483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4289856" y="2793483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93" name="Google Shape;193;p15"/>
          <p:cNvSpPr txBox="1"/>
          <p:nvPr/>
        </p:nvSpPr>
        <p:spPr>
          <a:xfrm>
            <a:off x="3067216" y="4885977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SEP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20</a:t>
            </a:r>
            <a:endParaRPr/>
          </a:p>
        </p:txBody>
      </p:sp>
      <p:cxnSp>
        <p:nvCxnSpPr>
          <p:cNvPr id="194" name="Google Shape;194;p15"/>
          <p:cNvCxnSpPr/>
          <p:nvPr/>
        </p:nvCxnSpPr>
        <p:spPr>
          <a:xfrm>
            <a:off x="3059093" y="4824335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5" name="Google Shape;195;p15"/>
          <p:cNvCxnSpPr/>
          <p:nvPr/>
        </p:nvCxnSpPr>
        <p:spPr>
          <a:xfrm>
            <a:off x="4289856" y="4824335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96" name="Google Shape;196;p15"/>
          <p:cNvSpPr txBox="1"/>
          <p:nvPr/>
        </p:nvSpPr>
        <p:spPr>
          <a:xfrm>
            <a:off x="3067216" y="6929543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OCT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02</a:t>
            </a:r>
            <a:endParaRPr/>
          </a:p>
        </p:txBody>
      </p:sp>
      <p:cxnSp>
        <p:nvCxnSpPr>
          <p:cNvPr id="197" name="Google Shape;197;p15"/>
          <p:cNvCxnSpPr/>
          <p:nvPr/>
        </p:nvCxnSpPr>
        <p:spPr>
          <a:xfrm>
            <a:off x="3059093" y="6867902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8" name="Google Shape;198;p15"/>
          <p:cNvCxnSpPr/>
          <p:nvPr/>
        </p:nvCxnSpPr>
        <p:spPr>
          <a:xfrm>
            <a:off x="4289856" y="6867902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99" name="Google Shape;199;p15"/>
          <p:cNvSpPr txBox="1"/>
          <p:nvPr/>
        </p:nvSpPr>
        <p:spPr>
          <a:xfrm>
            <a:off x="3067216" y="8973109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OCT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28</a:t>
            </a:r>
            <a:endParaRPr/>
          </a:p>
        </p:txBody>
      </p:sp>
      <p:cxnSp>
        <p:nvCxnSpPr>
          <p:cNvPr id="200" name="Google Shape;200;p15"/>
          <p:cNvCxnSpPr/>
          <p:nvPr/>
        </p:nvCxnSpPr>
        <p:spPr>
          <a:xfrm>
            <a:off x="3059093" y="8911468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4289856" y="8911468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7272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02" name="Google Shape;202;p15"/>
          <p:cNvSpPr/>
          <p:nvPr/>
        </p:nvSpPr>
        <p:spPr>
          <a:xfrm>
            <a:off x="6450846" y="-1009605"/>
            <a:ext cx="2621154" cy="3060796"/>
          </a:xfrm>
          <a:custGeom>
            <a:rect b="b" l="l" r="r" t="t"/>
            <a:pathLst>
              <a:path extrusionOk="0" h="3060796" w="2621154">
                <a:moveTo>
                  <a:pt x="0" y="0"/>
                </a:moveTo>
                <a:lnTo>
                  <a:pt x="2621154" y="0"/>
                </a:lnTo>
                <a:lnTo>
                  <a:pt x="2621154" y="3060796"/>
                </a:lnTo>
                <a:lnTo>
                  <a:pt x="0" y="3060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5"/>
          <p:cNvSpPr txBox="1"/>
          <p:nvPr/>
        </p:nvSpPr>
        <p:spPr>
          <a:xfrm>
            <a:off x="1196174" y="160826"/>
            <a:ext cx="5131182" cy="9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31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SCHOOL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390656" y="2924339"/>
            <a:ext cx="24087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rPr>
              <a:t>ORIENTATION DAY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934044" y="898774"/>
            <a:ext cx="5667756" cy="12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51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CALENDAR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4693707" y="4955192"/>
            <a:ext cx="2067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rPr>
              <a:t>WELCOME PARTY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605904" y="6993049"/>
            <a:ext cx="21936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rPr>
              <a:t>START OF THE LESSONS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6"/>
          <p:cNvGrpSpPr/>
          <p:nvPr/>
        </p:nvGrpSpPr>
        <p:grpSpPr>
          <a:xfrm>
            <a:off x="1195441" y="5533475"/>
            <a:ext cx="3997751" cy="1644208"/>
            <a:chOff x="0" y="0"/>
            <a:chExt cx="1432704" cy="589247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1432704" cy="589247"/>
            </a:xfrm>
            <a:custGeom>
              <a:rect b="b" l="l" r="r" t="t"/>
              <a:pathLst>
                <a:path extrusionOk="0" h="589247" w="1432704">
                  <a:moveTo>
                    <a:pt x="0" y="0"/>
                  </a:moveTo>
                  <a:lnTo>
                    <a:pt x="1432704" y="0"/>
                  </a:lnTo>
                  <a:lnTo>
                    <a:pt x="1432704" y="589247"/>
                  </a:lnTo>
                  <a:lnTo>
                    <a:pt x="0" y="589247"/>
                  </a:ln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</p:sp>
        <p:sp>
          <p:nvSpPr>
            <p:cNvPr id="214" name="Google Shape;214;p16"/>
            <p:cNvSpPr txBox="1"/>
            <p:nvPr/>
          </p:nvSpPr>
          <p:spPr>
            <a:xfrm>
              <a:off x="0" y="0"/>
              <a:ext cx="1432704" cy="589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1040249" y="5666825"/>
            <a:ext cx="3703447" cy="1653577"/>
            <a:chOff x="0" y="0"/>
            <a:chExt cx="1327232" cy="592605"/>
          </a:xfrm>
        </p:grpSpPr>
        <p:sp>
          <p:nvSpPr>
            <p:cNvPr id="216" name="Google Shape;216;p16"/>
            <p:cNvSpPr/>
            <p:nvPr/>
          </p:nvSpPr>
          <p:spPr>
            <a:xfrm>
              <a:off x="0" y="0"/>
              <a:ext cx="1327232" cy="592605"/>
            </a:xfrm>
            <a:custGeom>
              <a:rect b="b" l="l" r="r" t="t"/>
              <a:pathLst>
                <a:path extrusionOk="0" h="592605" w="1327232">
                  <a:moveTo>
                    <a:pt x="0" y="0"/>
                  </a:moveTo>
                  <a:lnTo>
                    <a:pt x="1327232" y="0"/>
                  </a:lnTo>
                  <a:lnTo>
                    <a:pt x="1327232" y="592605"/>
                  </a:lnTo>
                  <a:lnTo>
                    <a:pt x="0" y="592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4B6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16"/>
            <p:cNvSpPr txBox="1"/>
            <p:nvPr/>
          </p:nvSpPr>
          <p:spPr>
            <a:xfrm>
              <a:off x="0" y="0"/>
              <a:ext cx="1327232" cy="592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6"/>
          <p:cNvGrpSpPr/>
          <p:nvPr/>
        </p:nvGrpSpPr>
        <p:grpSpPr>
          <a:xfrm>
            <a:off x="2365752" y="3400765"/>
            <a:ext cx="3997751" cy="1644208"/>
            <a:chOff x="0" y="0"/>
            <a:chExt cx="1432704" cy="589247"/>
          </a:xfrm>
        </p:grpSpPr>
        <p:sp>
          <p:nvSpPr>
            <p:cNvPr id="219" name="Google Shape;219;p16"/>
            <p:cNvSpPr/>
            <p:nvPr/>
          </p:nvSpPr>
          <p:spPr>
            <a:xfrm>
              <a:off x="0" y="0"/>
              <a:ext cx="1432704" cy="589247"/>
            </a:xfrm>
            <a:custGeom>
              <a:rect b="b" l="l" r="r" t="t"/>
              <a:pathLst>
                <a:path extrusionOk="0" h="589247" w="1432704">
                  <a:moveTo>
                    <a:pt x="0" y="0"/>
                  </a:moveTo>
                  <a:lnTo>
                    <a:pt x="1432704" y="0"/>
                  </a:lnTo>
                  <a:lnTo>
                    <a:pt x="1432704" y="589247"/>
                  </a:lnTo>
                  <a:lnTo>
                    <a:pt x="0" y="589247"/>
                  </a:ln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</p:sp>
        <p:sp>
          <p:nvSpPr>
            <p:cNvPr id="220" name="Google Shape;220;p16"/>
            <p:cNvSpPr txBox="1"/>
            <p:nvPr/>
          </p:nvSpPr>
          <p:spPr>
            <a:xfrm>
              <a:off x="0" y="0"/>
              <a:ext cx="1432704" cy="589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6"/>
          <p:cNvGrpSpPr/>
          <p:nvPr/>
        </p:nvGrpSpPr>
        <p:grpSpPr>
          <a:xfrm>
            <a:off x="2579647" y="3240060"/>
            <a:ext cx="3936439" cy="1714654"/>
            <a:chOff x="0" y="0"/>
            <a:chExt cx="1410731" cy="614493"/>
          </a:xfrm>
        </p:grpSpPr>
        <p:sp>
          <p:nvSpPr>
            <p:cNvPr id="222" name="Google Shape;222;p16"/>
            <p:cNvSpPr/>
            <p:nvPr/>
          </p:nvSpPr>
          <p:spPr>
            <a:xfrm>
              <a:off x="0" y="0"/>
              <a:ext cx="1410731" cy="614493"/>
            </a:xfrm>
            <a:custGeom>
              <a:rect b="b" l="l" r="r" t="t"/>
              <a:pathLst>
                <a:path extrusionOk="0" h="614493" w="1410731">
                  <a:moveTo>
                    <a:pt x="0" y="0"/>
                  </a:moveTo>
                  <a:lnTo>
                    <a:pt x="1410731" y="0"/>
                  </a:lnTo>
                  <a:lnTo>
                    <a:pt x="1410731" y="614493"/>
                  </a:lnTo>
                  <a:lnTo>
                    <a:pt x="0" y="6144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4B6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3" name="Google Shape;223;p16"/>
            <p:cNvSpPr txBox="1"/>
            <p:nvPr/>
          </p:nvSpPr>
          <p:spPr>
            <a:xfrm>
              <a:off x="0" y="0"/>
              <a:ext cx="1410731" cy="614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6"/>
          <p:cNvGrpSpPr/>
          <p:nvPr/>
        </p:nvGrpSpPr>
        <p:grpSpPr>
          <a:xfrm>
            <a:off x="2365752" y="7597625"/>
            <a:ext cx="3997751" cy="1644208"/>
            <a:chOff x="0" y="0"/>
            <a:chExt cx="1432704" cy="589247"/>
          </a:xfrm>
        </p:grpSpPr>
        <p:sp>
          <p:nvSpPr>
            <p:cNvPr id="225" name="Google Shape;225;p16"/>
            <p:cNvSpPr/>
            <p:nvPr/>
          </p:nvSpPr>
          <p:spPr>
            <a:xfrm>
              <a:off x="0" y="0"/>
              <a:ext cx="1432704" cy="589247"/>
            </a:xfrm>
            <a:custGeom>
              <a:rect b="b" l="l" r="r" t="t"/>
              <a:pathLst>
                <a:path extrusionOk="0" h="589247" w="1432704">
                  <a:moveTo>
                    <a:pt x="0" y="0"/>
                  </a:moveTo>
                  <a:lnTo>
                    <a:pt x="1432704" y="0"/>
                  </a:lnTo>
                  <a:lnTo>
                    <a:pt x="1432704" y="589247"/>
                  </a:lnTo>
                  <a:lnTo>
                    <a:pt x="0" y="589247"/>
                  </a:ln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</p:sp>
        <p:sp>
          <p:nvSpPr>
            <p:cNvPr id="226" name="Google Shape;226;p16"/>
            <p:cNvSpPr txBox="1"/>
            <p:nvPr/>
          </p:nvSpPr>
          <p:spPr>
            <a:xfrm>
              <a:off x="0" y="0"/>
              <a:ext cx="1432704" cy="589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6"/>
          <p:cNvGrpSpPr/>
          <p:nvPr/>
        </p:nvGrpSpPr>
        <p:grpSpPr>
          <a:xfrm>
            <a:off x="2589157" y="7746826"/>
            <a:ext cx="3936439" cy="1654873"/>
            <a:chOff x="0" y="0"/>
            <a:chExt cx="1410731" cy="593069"/>
          </a:xfrm>
        </p:grpSpPr>
        <p:sp>
          <p:nvSpPr>
            <p:cNvPr id="228" name="Google Shape;228;p16"/>
            <p:cNvSpPr/>
            <p:nvPr/>
          </p:nvSpPr>
          <p:spPr>
            <a:xfrm>
              <a:off x="0" y="0"/>
              <a:ext cx="1410731" cy="593069"/>
            </a:xfrm>
            <a:custGeom>
              <a:rect b="b" l="l" r="r" t="t"/>
              <a:pathLst>
                <a:path extrusionOk="0" h="593069" w="1410731">
                  <a:moveTo>
                    <a:pt x="0" y="0"/>
                  </a:moveTo>
                  <a:lnTo>
                    <a:pt x="1410731" y="0"/>
                  </a:lnTo>
                  <a:lnTo>
                    <a:pt x="1410731" y="593069"/>
                  </a:lnTo>
                  <a:lnTo>
                    <a:pt x="0" y="5930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74B6FE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9" name="Google Shape;229;p16"/>
            <p:cNvSpPr txBox="1"/>
            <p:nvPr/>
          </p:nvSpPr>
          <p:spPr>
            <a:xfrm>
              <a:off x="0" y="0"/>
              <a:ext cx="1410731" cy="593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6"/>
          <p:cNvGrpSpPr/>
          <p:nvPr/>
        </p:nvGrpSpPr>
        <p:grpSpPr>
          <a:xfrm>
            <a:off x="931203" y="7369610"/>
            <a:ext cx="2100238" cy="2100238"/>
            <a:chOff x="0" y="0"/>
            <a:chExt cx="812800" cy="812800"/>
          </a:xfrm>
        </p:grpSpPr>
        <p:sp>
          <p:nvSpPr>
            <p:cNvPr id="231" name="Google Shape;23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6"/>
          <p:cNvSpPr txBox="1"/>
          <p:nvPr/>
        </p:nvSpPr>
        <p:spPr>
          <a:xfrm>
            <a:off x="1356416" y="8006202"/>
            <a:ext cx="1249812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rPr>
              <a:t>OCT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1270097" y="8552143"/>
            <a:ext cx="1422451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rPr>
              <a:t>18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2174762" y="1899441"/>
            <a:ext cx="3549479" cy="654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35" u="none" cap="none" strike="noStrike">
                <a:solidFill>
                  <a:srgbClr val="243344"/>
                </a:solidFill>
                <a:latin typeface="Paytone One"/>
                <a:ea typeface="Paytone One"/>
                <a:cs typeface="Paytone One"/>
                <a:sym typeface="Paytone One"/>
              </a:rPr>
              <a:t>CALENDAR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985978" y="482139"/>
            <a:ext cx="5930158" cy="20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8" u="none" cap="none" strike="noStrike">
                <a:solidFill>
                  <a:srgbClr val="243344"/>
                </a:solidFill>
                <a:latin typeface="Paytone One"/>
                <a:ea typeface="Paytone One"/>
                <a:cs typeface="Paytone One"/>
                <a:sym typeface="Paytone One"/>
              </a:rPr>
              <a:t>SCHOOL</a:t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 rot="-1201083">
            <a:off x="430117" y="8370512"/>
            <a:ext cx="1156943" cy="1432747"/>
          </a:xfrm>
          <a:custGeom>
            <a:rect b="b" l="l" r="r" t="t"/>
            <a:pathLst>
              <a:path extrusionOk="0" h="1432747" w="1156943">
                <a:moveTo>
                  <a:pt x="0" y="0"/>
                </a:moveTo>
                <a:lnTo>
                  <a:pt x="1156943" y="0"/>
                </a:lnTo>
                <a:lnTo>
                  <a:pt x="1156943" y="1432746"/>
                </a:lnTo>
                <a:lnTo>
                  <a:pt x="0" y="143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8" name="Google Shape;238;p16"/>
          <p:cNvGrpSpPr/>
          <p:nvPr/>
        </p:nvGrpSpPr>
        <p:grpSpPr>
          <a:xfrm>
            <a:off x="4333356" y="5305460"/>
            <a:ext cx="2100238" cy="2100238"/>
            <a:chOff x="0" y="0"/>
            <a:chExt cx="812800" cy="812800"/>
          </a:xfrm>
        </p:grpSpPr>
        <p:sp>
          <p:nvSpPr>
            <p:cNvPr id="239" name="Google Shape;23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6"/>
          <p:cNvSpPr txBox="1"/>
          <p:nvPr/>
        </p:nvSpPr>
        <p:spPr>
          <a:xfrm>
            <a:off x="4758569" y="5923373"/>
            <a:ext cx="1249812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rPr>
              <a:t>OCT</a:t>
            </a:r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4672250" y="6487994"/>
            <a:ext cx="1422451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5871211" y="5645048"/>
            <a:ext cx="1594551" cy="1637956"/>
          </a:xfrm>
          <a:custGeom>
            <a:rect b="b" l="l" r="r" t="t"/>
            <a:pathLst>
              <a:path extrusionOk="0" h="1637956" w="1594551">
                <a:moveTo>
                  <a:pt x="0" y="0"/>
                </a:moveTo>
                <a:lnTo>
                  <a:pt x="1594551" y="0"/>
                </a:lnTo>
                <a:lnTo>
                  <a:pt x="1594551" y="1637956"/>
                </a:lnTo>
                <a:lnTo>
                  <a:pt x="0" y="1637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6"/>
          <p:cNvSpPr/>
          <p:nvPr/>
        </p:nvSpPr>
        <p:spPr>
          <a:xfrm rot="-1824481">
            <a:off x="6174136" y="-1029677"/>
            <a:ext cx="2441122" cy="2441122"/>
          </a:xfrm>
          <a:custGeom>
            <a:rect b="b" l="l" r="r" t="t"/>
            <a:pathLst>
              <a:path extrusionOk="0" h="2441122" w="2441122">
                <a:moveTo>
                  <a:pt x="0" y="0"/>
                </a:moveTo>
                <a:lnTo>
                  <a:pt x="2441122" y="0"/>
                </a:lnTo>
                <a:lnTo>
                  <a:pt x="2441122" y="2441122"/>
                </a:lnTo>
                <a:lnTo>
                  <a:pt x="0" y="2441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6"/>
          <p:cNvSpPr/>
          <p:nvPr/>
        </p:nvSpPr>
        <p:spPr>
          <a:xfrm rot="80948">
            <a:off x="-1048834" y="-818667"/>
            <a:ext cx="2441122" cy="2441122"/>
          </a:xfrm>
          <a:custGeom>
            <a:rect b="b" l="l" r="r" t="t"/>
            <a:pathLst>
              <a:path extrusionOk="0" h="2441122" w="2441122">
                <a:moveTo>
                  <a:pt x="0" y="0"/>
                </a:moveTo>
                <a:lnTo>
                  <a:pt x="2441122" y="0"/>
                </a:lnTo>
                <a:lnTo>
                  <a:pt x="2441122" y="2441122"/>
                </a:lnTo>
                <a:lnTo>
                  <a:pt x="0" y="2441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6" name="Google Shape;246;p16"/>
          <p:cNvGrpSpPr/>
          <p:nvPr/>
        </p:nvGrpSpPr>
        <p:grpSpPr>
          <a:xfrm>
            <a:off x="931203" y="3047268"/>
            <a:ext cx="2100238" cy="2100238"/>
            <a:chOff x="0" y="0"/>
            <a:chExt cx="812800" cy="812800"/>
          </a:xfrm>
        </p:grpSpPr>
        <p:sp>
          <p:nvSpPr>
            <p:cNvPr id="247" name="Google Shape;24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6"/>
          <p:cNvSpPr txBox="1"/>
          <p:nvPr/>
        </p:nvSpPr>
        <p:spPr>
          <a:xfrm>
            <a:off x="1356416" y="3677370"/>
            <a:ext cx="1249812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rPr>
              <a:t>SEP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270097" y="4229801"/>
            <a:ext cx="1422451" cy="50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6C518D"/>
                </a:solidFill>
                <a:latin typeface="Paytone One"/>
                <a:ea typeface="Paytone One"/>
                <a:cs typeface="Paytone One"/>
                <a:sym typeface="Paytone One"/>
              </a:rPr>
              <a:t>15</a:t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>
            <a:off x="160740" y="3898025"/>
            <a:ext cx="1443012" cy="1497289"/>
          </a:xfrm>
          <a:custGeom>
            <a:rect b="b" l="l" r="r" t="t"/>
            <a:pathLst>
              <a:path extrusionOk="0" h="1497289" w="1443012">
                <a:moveTo>
                  <a:pt x="0" y="0"/>
                </a:moveTo>
                <a:lnTo>
                  <a:pt x="1443012" y="0"/>
                </a:lnTo>
                <a:lnTo>
                  <a:pt x="1443012" y="1497289"/>
                </a:lnTo>
                <a:lnTo>
                  <a:pt x="0" y="1497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6"/>
          <p:cNvSpPr/>
          <p:nvPr/>
        </p:nvSpPr>
        <p:spPr>
          <a:xfrm>
            <a:off x="-1828559" y="10184530"/>
            <a:ext cx="3024000" cy="324393"/>
          </a:xfrm>
          <a:custGeom>
            <a:rect b="b" l="l" r="r" t="t"/>
            <a:pathLst>
              <a:path extrusionOk="0" h="324393" w="3024000">
                <a:moveTo>
                  <a:pt x="0" y="0"/>
                </a:moveTo>
                <a:lnTo>
                  <a:pt x="3024000" y="0"/>
                </a:lnTo>
                <a:lnTo>
                  <a:pt x="3024000" y="324392"/>
                </a:lnTo>
                <a:lnTo>
                  <a:pt x="0" y="324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6"/>
          <p:cNvSpPr/>
          <p:nvPr/>
        </p:nvSpPr>
        <p:spPr>
          <a:xfrm>
            <a:off x="-1405151" y="1734271"/>
            <a:ext cx="3024000" cy="1665949"/>
          </a:xfrm>
          <a:custGeom>
            <a:rect b="b" l="l" r="r" t="t"/>
            <a:pathLst>
              <a:path extrusionOk="0" h="1665949" w="3024000">
                <a:moveTo>
                  <a:pt x="0" y="0"/>
                </a:moveTo>
                <a:lnTo>
                  <a:pt x="3024000" y="0"/>
                </a:lnTo>
                <a:lnTo>
                  <a:pt x="3024000" y="1665949"/>
                </a:lnTo>
                <a:lnTo>
                  <a:pt x="0" y="1665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6"/>
          <p:cNvSpPr/>
          <p:nvPr/>
        </p:nvSpPr>
        <p:spPr>
          <a:xfrm>
            <a:off x="6916136" y="2391540"/>
            <a:ext cx="3024000" cy="2903040"/>
          </a:xfrm>
          <a:custGeom>
            <a:rect b="b" l="l" r="r" t="t"/>
            <a:pathLst>
              <a:path extrusionOk="0" h="2903040" w="3024000">
                <a:moveTo>
                  <a:pt x="0" y="0"/>
                </a:moveTo>
                <a:lnTo>
                  <a:pt x="3024000" y="0"/>
                </a:lnTo>
                <a:lnTo>
                  <a:pt x="3024000" y="2903040"/>
                </a:lnTo>
                <a:lnTo>
                  <a:pt x="0" y="2903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6"/>
          <p:cNvSpPr/>
          <p:nvPr/>
        </p:nvSpPr>
        <p:spPr>
          <a:xfrm>
            <a:off x="-1983751" y="6355580"/>
            <a:ext cx="3024000" cy="3319760"/>
          </a:xfrm>
          <a:custGeom>
            <a:rect b="b" l="l" r="r" t="t"/>
            <a:pathLst>
              <a:path extrusionOk="0" h="3319760" w="3024000">
                <a:moveTo>
                  <a:pt x="0" y="0"/>
                </a:moveTo>
                <a:lnTo>
                  <a:pt x="3024000" y="0"/>
                </a:lnTo>
                <a:lnTo>
                  <a:pt x="3024000" y="3319760"/>
                </a:lnTo>
                <a:lnTo>
                  <a:pt x="0" y="331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6"/>
          <p:cNvSpPr/>
          <p:nvPr/>
        </p:nvSpPr>
        <p:spPr>
          <a:xfrm>
            <a:off x="5909278" y="9251358"/>
            <a:ext cx="3024000" cy="3007505"/>
          </a:xfrm>
          <a:custGeom>
            <a:rect b="b" l="l" r="r" t="t"/>
            <a:pathLst>
              <a:path extrusionOk="0" h="3007505" w="3024000">
                <a:moveTo>
                  <a:pt x="0" y="0"/>
                </a:moveTo>
                <a:lnTo>
                  <a:pt x="3024000" y="0"/>
                </a:lnTo>
                <a:lnTo>
                  <a:pt x="3024000" y="3007505"/>
                </a:lnTo>
                <a:lnTo>
                  <a:pt x="0" y="3007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6"/>
          <p:cNvSpPr/>
          <p:nvPr/>
        </p:nvSpPr>
        <p:spPr>
          <a:xfrm rot="2985623">
            <a:off x="3279478" y="-2224952"/>
            <a:ext cx="2317248" cy="4276800"/>
          </a:xfrm>
          <a:custGeom>
            <a:rect b="b" l="l" r="r" t="t"/>
            <a:pathLst>
              <a:path extrusionOk="0" h="4276800" w="2317248">
                <a:moveTo>
                  <a:pt x="0" y="0"/>
                </a:moveTo>
                <a:lnTo>
                  <a:pt x="2317248" y="0"/>
                </a:lnTo>
                <a:lnTo>
                  <a:pt x="231724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6"/>
          <p:cNvSpPr txBox="1"/>
          <p:nvPr/>
        </p:nvSpPr>
        <p:spPr>
          <a:xfrm>
            <a:off x="2287997" y="2659125"/>
            <a:ext cx="3323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24" u="none" cap="none" strike="noStrike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rPr>
              <a:t>2024 - 2025 YEAR</a:t>
            </a:r>
            <a:endParaRPr sz="1300"/>
          </a:p>
        </p:txBody>
      </p:sp>
      <p:sp>
        <p:nvSpPr>
          <p:cNvPr id="259" name="Google Shape;259;p16"/>
          <p:cNvSpPr txBox="1"/>
          <p:nvPr/>
        </p:nvSpPr>
        <p:spPr>
          <a:xfrm>
            <a:off x="2736891" y="3467800"/>
            <a:ext cx="35397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8D9FF"/>
                </a:solidFill>
                <a:latin typeface="Paytone One"/>
                <a:ea typeface="Paytone One"/>
                <a:cs typeface="Paytone One"/>
                <a:sym typeface="Paytone One"/>
              </a:rPr>
              <a:t>ORIENTATION DAY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1853604" y="10098498"/>
            <a:ext cx="3965324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4B6FE"/>
                </a:solidFill>
                <a:latin typeface="Arial"/>
                <a:ea typeface="Arial"/>
                <a:cs typeface="Arial"/>
                <a:sym typeface="Arial"/>
              </a:rPr>
              <a:t>www.reallygreatsite.com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3095957" y="4375915"/>
            <a:ext cx="281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9" u="none" cap="none" strike="noStrike">
                <a:solidFill>
                  <a:srgbClr val="F2EFEE"/>
                </a:solidFill>
                <a:latin typeface="Arial"/>
                <a:ea typeface="Arial"/>
                <a:cs typeface="Arial"/>
                <a:sym typeface="Arial"/>
              </a:rPr>
              <a:t>10 AM - 4 PM</a:t>
            </a:r>
            <a:endParaRPr sz="1300"/>
          </a:p>
        </p:txBody>
      </p:sp>
      <p:sp>
        <p:nvSpPr>
          <p:cNvPr id="262" name="Google Shape;262;p16"/>
          <p:cNvSpPr txBox="1"/>
          <p:nvPr/>
        </p:nvSpPr>
        <p:spPr>
          <a:xfrm>
            <a:off x="1313649" y="5757459"/>
            <a:ext cx="31566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8D9FF"/>
                </a:solidFill>
                <a:latin typeface="Paytone One"/>
                <a:ea typeface="Paytone One"/>
                <a:cs typeface="Paytone One"/>
                <a:sym typeface="Paytone One"/>
              </a:rPr>
              <a:t>WELCOME PARTY</a:t>
            </a:r>
            <a:endParaRPr/>
          </a:p>
        </p:txBody>
      </p:sp>
      <p:sp>
        <p:nvSpPr>
          <p:cNvPr id="263" name="Google Shape;263;p16"/>
          <p:cNvSpPr txBox="1"/>
          <p:nvPr/>
        </p:nvSpPr>
        <p:spPr>
          <a:xfrm>
            <a:off x="1673527" y="6708087"/>
            <a:ext cx="253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9" u="none" cap="none" strike="noStrike">
                <a:solidFill>
                  <a:srgbClr val="F2EFEE"/>
                </a:solidFill>
                <a:latin typeface="Arial"/>
                <a:ea typeface="Arial"/>
                <a:cs typeface="Arial"/>
                <a:sym typeface="Arial"/>
              </a:rPr>
              <a:t>6 PM - 10 PM</a:t>
            </a:r>
            <a:endParaRPr sz="1300"/>
          </a:p>
        </p:txBody>
      </p:sp>
      <p:sp>
        <p:nvSpPr>
          <p:cNvPr id="264" name="Google Shape;264;p16"/>
          <p:cNvSpPr txBox="1"/>
          <p:nvPr/>
        </p:nvSpPr>
        <p:spPr>
          <a:xfrm>
            <a:off x="2736891" y="7802781"/>
            <a:ext cx="34023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8D9FF"/>
                </a:solidFill>
                <a:latin typeface="Paytone One"/>
                <a:ea typeface="Paytone One"/>
                <a:cs typeface="Paytone One"/>
                <a:sym typeface="Paytone One"/>
              </a:rPr>
              <a:t>START OF THE LESSONS</a:t>
            </a:r>
            <a:endParaRPr/>
          </a:p>
        </p:txBody>
      </p:sp>
      <p:sp>
        <p:nvSpPr>
          <p:cNvPr id="265" name="Google Shape;265;p16"/>
          <p:cNvSpPr txBox="1"/>
          <p:nvPr/>
        </p:nvSpPr>
        <p:spPr>
          <a:xfrm>
            <a:off x="3031442" y="8704126"/>
            <a:ext cx="281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9" u="none" cap="none" strike="noStrike">
                <a:solidFill>
                  <a:srgbClr val="F2EFEE"/>
                </a:solidFill>
                <a:latin typeface="Arial"/>
                <a:ea typeface="Arial"/>
                <a:cs typeface="Arial"/>
                <a:sym typeface="Arial"/>
              </a:rPr>
              <a:t>9 AM - 3 PM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E9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7"/>
          <p:cNvGrpSpPr/>
          <p:nvPr/>
        </p:nvGrpSpPr>
        <p:grpSpPr>
          <a:xfrm>
            <a:off x="212827" y="2411843"/>
            <a:ext cx="6920492" cy="1739060"/>
            <a:chOff x="0" y="-19050"/>
            <a:chExt cx="3170461" cy="796710"/>
          </a:xfrm>
        </p:grpSpPr>
        <p:sp>
          <p:nvSpPr>
            <p:cNvPr id="271" name="Google Shape;271;p17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212827" y="4442696"/>
            <a:ext cx="6920492" cy="1739060"/>
            <a:chOff x="0" y="-19050"/>
            <a:chExt cx="3170461" cy="79671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7"/>
          <p:cNvGrpSpPr/>
          <p:nvPr/>
        </p:nvGrpSpPr>
        <p:grpSpPr>
          <a:xfrm>
            <a:off x="212827" y="6473549"/>
            <a:ext cx="6920492" cy="1739060"/>
            <a:chOff x="0" y="-19050"/>
            <a:chExt cx="3170461" cy="796710"/>
          </a:xfrm>
        </p:grpSpPr>
        <p:sp>
          <p:nvSpPr>
            <p:cNvPr id="277" name="Google Shape;277;p17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7"/>
          <p:cNvGrpSpPr/>
          <p:nvPr/>
        </p:nvGrpSpPr>
        <p:grpSpPr>
          <a:xfrm>
            <a:off x="212827" y="8504402"/>
            <a:ext cx="6920492" cy="1739060"/>
            <a:chOff x="0" y="-19050"/>
            <a:chExt cx="3170461" cy="796710"/>
          </a:xfrm>
        </p:grpSpPr>
        <p:sp>
          <p:nvSpPr>
            <p:cNvPr id="280" name="Google Shape;280;p17"/>
            <p:cNvSpPr/>
            <p:nvPr/>
          </p:nvSpPr>
          <p:spPr>
            <a:xfrm>
              <a:off x="0" y="0"/>
              <a:ext cx="3170461" cy="777660"/>
            </a:xfrm>
            <a:custGeom>
              <a:rect b="b" l="l" r="r" t="t"/>
              <a:pathLst>
                <a:path extrusionOk="0" h="777660" w="3170461">
                  <a:moveTo>
                    <a:pt x="2967261" y="0"/>
                  </a:moveTo>
                  <a:cubicBezTo>
                    <a:pt x="3079485" y="0"/>
                    <a:pt x="3170461" y="174085"/>
                    <a:pt x="3170461" y="388830"/>
                  </a:cubicBezTo>
                  <a:cubicBezTo>
                    <a:pt x="3170461" y="603575"/>
                    <a:pt x="3079485" y="777660"/>
                    <a:pt x="2967261" y="777660"/>
                  </a:cubicBezTo>
                  <a:lnTo>
                    <a:pt x="203200" y="777660"/>
                  </a:lnTo>
                  <a:cubicBezTo>
                    <a:pt x="90976" y="777660"/>
                    <a:pt x="0" y="603575"/>
                    <a:pt x="0" y="388830"/>
                  </a:cubicBezTo>
                  <a:cubicBezTo>
                    <a:pt x="0" y="1740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 txBox="1"/>
            <p:nvPr/>
          </p:nvSpPr>
          <p:spPr>
            <a:xfrm>
              <a:off x="0" y="-19050"/>
              <a:ext cx="3170460" cy="796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650" lIns="44650" spcFirstLastPara="1" rIns="44650" wrap="square" tIns="44650">
              <a:noAutofit/>
            </a:bodyPr>
            <a:lstStyle/>
            <a:p>
              <a:pPr indent="0" lvl="0" marL="0" marR="0" rtl="0" algn="ctr">
                <a:lnSpc>
                  <a:spcPct val="9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7"/>
          <p:cNvSpPr/>
          <p:nvPr/>
        </p:nvSpPr>
        <p:spPr>
          <a:xfrm>
            <a:off x="4496503" y="2384566"/>
            <a:ext cx="2850671" cy="1954005"/>
          </a:xfrm>
          <a:custGeom>
            <a:rect b="b" l="l" r="r" t="t"/>
            <a:pathLst>
              <a:path extrusionOk="0" h="1954005" w="2850671">
                <a:moveTo>
                  <a:pt x="0" y="0"/>
                </a:moveTo>
                <a:lnTo>
                  <a:pt x="2850670" y="0"/>
                </a:lnTo>
                <a:lnTo>
                  <a:pt x="2850670" y="1954005"/>
                </a:lnTo>
                <a:lnTo>
                  <a:pt x="0" y="1954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7"/>
          <p:cNvSpPr/>
          <p:nvPr/>
        </p:nvSpPr>
        <p:spPr>
          <a:xfrm>
            <a:off x="390656" y="4345442"/>
            <a:ext cx="2385280" cy="1847507"/>
          </a:xfrm>
          <a:custGeom>
            <a:rect b="b" l="l" r="r" t="t"/>
            <a:pathLst>
              <a:path extrusionOk="0" h="1847507" w="2385280">
                <a:moveTo>
                  <a:pt x="0" y="0"/>
                </a:moveTo>
                <a:lnTo>
                  <a:pt x="2385279" y="0"/>
                </a:lnTo>
                <a:lnTo>
                  <a:pt x="2385279" y="1847507"/>
                </a:lnTo>
                <a:lnTo>
                  <a:pt x="0" y="184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7"/>
          <p:cNvSpPr/>
          <p:nvPr/>
        </p:nvSpPr>
        <p:spPr>
          <a:xfrm>
            <a:off x="533904" y="8688103"/>
            <a:ext cx="2193454" cy="1555358"/>
          </a:xfrm>
          <a:custGeom>
            <a:rect b="b" l="l" r="r" t="t"/>
            <a:pathLst>
              <a:path extrusionOk="0" h="1555358" w="2193454">
                <a:moveTo>
                  <a:pt x="0" y="0"/>
                </a:moveTo>
                <a:lnTo>
                  <a:pt x="2193454" y="0"/>
                </a:lnTo>
                <a:lnTo>
                  <a:pt x="2193454" y="1555358"/>
                </a:lnTo>
                <a:lnTo>
                  <a:pt x="0" y="1555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7"/>
          <p:cNvSpPr/>
          <p:nvPr/>
        </p:nvSpPr>
        <p:spPr>
          <a:xfrm>
            <a:off x="4583728" y="6438931"/>
            <a:ext cx="2411774" cy="1802253"/>
          </a:xfrm>
          <a:custGeom>
            <a:rect b="b" l="l" r="r" t="t"/>
            <a:pathLst>
              <a:path extrusionOk="0" h="1802253" w="2411774">
                <a:moveTo>
                  <a:pt x="0" y="0"/>
                </a:moveTo>
                <a:lnTo>
                  <a:pt x="2411774" y="0"/>
                </a:lnTo>
                <a:lnTo>
                  <a:pt x="2411774" y="1802253"/>
                </a:lnTo>
                <a:lnTo>
                  <a:pt x="0" y="18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7"/>
          <p:cNvSpPr txBox="1"/>
          <p:nvPr/>
        </p:nvSpPr>
        <p:spPr>
          <a:xfrm>
            <a:off x="4752152" y="9238994"/>
            <a:ext cx="2405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MIDTERMS</a:t>
            </a:r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3067216" y="2855124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DC874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SEP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DC874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10</a:t>
            </a:r>
            <a:endParaRPr/>
          </a:p>
        </p:txBody>
      </p:sp>
      <p:cxnSp>
        <p:nvCxnSpPr>
          <p:cNvPr id="288" name="Google Shape;288;p17"/>
          <p:cNvCxnSpPr/>
          <p:nvPr/>
        </p:nvCxnSpPr>
        <p:spPr>
          <a:xfrm>
            <a:off x="3059093" y="2793483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4289856" y="2793483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0" name="Google Shape;290;p17"/>
          <p:cNvSpPr txBox="1"/>
          <p:nvPr/>
        </p:nvSpPr>
        <p:spPr>
          <a:xfrm>
            <a:off x="3067216" y="4885977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9F78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SEP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9F78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20</a:t>
            </a:r>
            <a:endParaRPr/>
          </a:p>
        </p:txBody>
      </p:sp>
      <p:cxnSp>
        <p:nvCxnSpPr>
          <p:cNvPr id="291" name="Google Shape;291;p17"/>
          <p:cNvCxnSpPr/>
          <p:nvPr/>
        </p:nvCxnSpPr>
        <p:spPr>
          <a:xfrm>
            <a:off x="3059093" y="4824335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2" name="Google Shape;292;p17"/>
          <p:cNvCxnSpPr/>
          <p:nvPr/>
        </p:nvCxnSpPr>
        <p:spPr>
          <a:xfrm>
            <a:off x="4289856" y="4824335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3" name="Google Shape;293;p17"/>
          <p:cNvSpPr txBox="1"/>
          <p:nvPr/>
        </p:nvSpPr>
        <p:spPr>
          <a:xfrm>
            <a:off x="3067216" y="6929543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445A75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OCT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445A75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02</a:t>
            </a:r>
            <a:endParaRPr/>
          </a:p>
        </p:txBody>
      </p:sp>
      <p:cxnSp>
        <p:nvCxnSpPr>
          <p:cNvPr id="294" name="Google Shape;294;p17"/>
          <p:cNvCxnSpPr/>
          <p:nvPr/>
        </p:nvCxnSpPr>
        <p:spPr>
          <a:xfrm>
            <a:off x="3059093" y="6867902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5" name="Google Shape;295;p17"/>
          <p:cNvCxnSpPr/>
          <p:nvPr/>
        </p:nvCxnSpPr>
        <p:spPr>
          <a:xfrm>
            <a:off x="4289856" y="6867902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6" name="Google Shape;296;p17"/>
          <p:cNvSpPr txBox="1"/>
          <p:nvPr/>
        </p:nvSpPr>
        <p:spPr>
          <a:xfrm>
            <a:off x="3067216" y="8973109"/>
            <a:ext cx="1249812" cy="98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1845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OCT</a:t>
            </a:r>
            <a:endParaRPr/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1845F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28</a:t>
            </a:r>
            <a:endParaRPr/>
          </a:p>
        </p:txBody>
      </p:sp>
      <p:cxnSp>
        <p:nvCxnSpPr>
          <p:cNvPr id="297" name="Google Shape;297;p17"/>
          <p:cNvCxnSpPr/>
          <p:nvPr/>
        </p:nvCxnSpPr>
        <p:spPr>
          <a:xfrm>
            <a:off x="3059093" y="8911468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8" name="Google Shape;298;p17"/>
          <p:cNvCxnSpPr/>
          <p:nvPr/>
        </p:nvCxnSpPr>
        <p:spPr>
          <a:xfrm>
            <a:off x="4289856" y="8911468"/>
            <a:ext cx="0" cy="1017362"/>
          </a:xfrm>
          <a:prstGeom prst="straightConnector1">
            <a:avLst/>
          </a:prstGeom>
          <a:noFill/>
          <a:ln cap="flat" cmpd="sng" w="38100">
            <a:solidFill>
              <a:srgbClr val="2C435C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9" name="Google Shape;299;p17"/>
          <p:cNvSpPr txBox="1"/>
          <p:nvPr/>
        </p:nvSpPr>
        <p:spPr>
          <a:xfrm>
            <a:off x="1196174" y="160826"/>
            <a:ext cx="5131182" cy="9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31" u="none" cap="none" strike="noStrike">
                <a:solidFill>
                  <a:srgbClr val="142D44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SCHOOL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390656" y="2924339"/>
            <a:ext cx="24087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ORIENTATION DAY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934044" y="898774"/>
            <a:ext cx="5667756" cy="12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51" u="none" cap="none" strike="noStrike">
                <a:solidFill>
                  <a:srgbClr val="000000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CALENDAR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4693707" y="4955192"/>
            <a:ext cx="2067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WELCOME PARTY</a:t>
            </a:r>
            <a:endParaRPr/>
          </a:p>
        </p:txBody>
      </p:sp>
      <p:sp>
        <p:nvSpPr>
          <p:cNvPr id="303" name="Google Shape;303;p17"/>
          <p:cNvSpPr txBox="1"/>
          <p:nvPr/>
        </p:nvSpPr>
        <p:spPr>
          <a:xfrm>
            <a:off x="605904" y="6993049"/>
            <a:ext cx="21936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START OF THE LESSONS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8"/>
          <p:cNvGrpSpPr/>
          <p:nvPr/>
        </p:nvGrpSpPr>
        <p:grpSpPr>
          <a:xfrm>
            <a:off x="2800028" y="2902176"/>
            <a:ext cx="1960000" cy="387767"/>
            <a:chOff x="0" y="-57150"/>
            <a:chExt cx="1150437" cy="227616"/>
          </a:xfrm>
        </p:grpSpPr>
        <p:sp>
          <p:nvSpPr>
            <p:cNvPr id="309" name="Google Shape;30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8"/>
          <p:cNvGrpSpPr/>
          <p:nvPr/>
        </p:nvGrpSpPr>
        <p:grpSpPr>
          <a:xfrm>
            <a:off x="2800028" y="7061061"/>
            <a:ext cx="1959943" cy="339096"/>
            <a:chOff x="0" y="-28575"/>
            <a:chExt cx="1150437" cy="199041"/>
          </a:xfrm>
        </p:grpSpPr>
        <p:sp>
          <p:nvSpPr>
            <p:cNvPr id="312" name="Google Shape;312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8"/>
          <p:cNvGrpSpPr/>
          <p:nvPr/>
        </p:nvGrpSpPr>
        <p:grpSpPr>
          <a:xfrm>
            <a:off x="2800028" y="6052112"/>
            <a:ext cx="1959943" cy="339096"/>
            <a:chOff x="0" y="-28575"/>
            <a:chExt cx="1150437" cy="199041"/>
          </a:xfrm>
        </p:grpSpPr>
        <p:sp>
          <p:nvSpPr>
            <p:cNvPr id="315" name="Google Shape;315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8"/>
          <p:cNvGrpSpPr/>
          <p:nvPr/>
        </p:nvGrpSpPr>
        <p:grpSpPr>
          <a:xfrm>
            <a:off x="1764884" y="6501191"/>
            <a:ext cx="338410" cy="350307"/>
            <a:chOff x="0" y="-28575"/>
            <a:chExt cx="812800" cy="841375"/>
          </a:xfrm>
        </p:grpSpPr>
        <p:sp>
          <p:nvSpPr>
            <p:cNvPr id="318" name="Google Shape;31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8"/>
          <p:cNvSpPr/>
          <p:nvPr/>
        </p:nvSpPr>
        <p:spPr>
          <a:xfrm>
            <a:off x="4567884" y="7705509"/>
            <a:ext cx="767274" cy="950184"/>
          </a:xfrm>
          <a:custGeom>
            <a:rect b="b" l="l" r="r" t="t"/>
            <a:pathLst>
              <a:path extrusionOk="0" h="950184" w="767274">
                <a:moveTo>
                  <a:pt x="0" y="0"/>
                </a:moveTo>
                <a:lnTo>
                  <a:pt x="767274" y="0"/>
                </a:lnTo>
                <a:lnTo>
                  <a:pt x="767274" y="950185"/>
                </a:lnTo>
                <a:lnTo>
                  <a:pt x="0" y="950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8"/>
          <p:cNvSpPr/>
          <p:nvPr/>
        </p:nvSpPr>
        <p:spPr>
          <a:xfrm>
            <a:off x="3309824" y="7675504"/>
            <a:ext cx="949880" cy="975736"/>
          </a:xfrm>
          <a:custGeom>
            <a:rect b="b" l="l" r="r" t="t"/>
            <a:pathLst>
              <a:path extrusionOk="0" h="975736" w="949880">
                <a:moveTo>
                  <a:pt x="0" y="0"/>
                </a:moveTo>
                <a:lnTo>
                  <a:pt x="949879" y="0"/>
                </a:lnTo>
                <a:lnTo>
                  <a:pt x="949879" y="975736"/>
                </a:lnTo>
                <a:lnTo>
                  <a:pt x="0" y="975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8"/>
          <p:cNvSpPr/>
          <p:nvPr/>
        </p:nvSpPr>
        <p:spPr>
          <a:xfrm rot="80948">
            <a:off x="1962221" y="7593298"/>
            <a:ext cx="1045775" cy="1045775"/>
          </a:xfrm>
          <a:custGeom>
            <a:rect b="b" l="l" r="r" t="t"/>
            <a:pathLst>
              <a:path extrusionOk="0" h="1045775" w="1045775">
                <a:moveTo>
                  <a:pt x="0" y="0"/>
                </a:moveTo>
                <a:lnTo>
                  <a:pt x="1045775" y="0"/>
                </a:lnTo>
                <a:lnTo>
                  <a:pt x="1045775" y="1045775"/>
                </a:lnTo>
                <a:lnTo>
                  <a:pt x="0" y="1045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8"/>
          <p:cNvSpPr/>
          <p:nvPr/>
        </p:nvSpPr>
        <p:spPr>
          <a:xfrm>
            <a:off x="648197" y="7605755"/>
            <a:ext cx="1011879" cy="1049939"/>
          </a:xfrm>
          <a:custGeom>
            <a:rect b="b" l="l" r="r" t="t"/>
            <a:pathLst>
              <a:path extrusionOk="0" h="1049939" w="1011879">
                <a:moveTo>
                  <a:pt x="0" y="0"/>
                </a:moveTo>
                <a:lnTo>
                  <a:pt x="1011878" y="0"/>
                </a:lnTo>
                <a:lnTo>
                  <a:pt x="1011878" y="1049939"/>
                </a:lnTo>
                <a:lnTo>
                  <a:pt x="0" y="1049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8"/>
          <p:cNvSpPr/>
          <p:nvPr/>
        </p:nvSpPr>
        <p:spPr>
          <a:xfrm rot="6331029">
            <a:off x="318544" y="8901906"/>
            <a:ext cx="1207338" cy="665133"/>
          </a:xfrm>
          <a:custGeom>
            <a:rect b="b" l="l" r="r" t="t"/>
            <a:pathLst>
              <a:path extrusionOk="0" h="665133" w="1207338">
                <a:moveTo>
                  <a:pt x="0" y="0"/>
                </a:moveTo>
                <a:lnTo>
                  <a:pt x="1207338" y="0"/>
                </a:lnTo>
                <a:lnTo>
                  <a:pt x="1207338" y="665134"/>
                </a:lnTo>
                <a:lnTo>
                  <a:pt x="0" y="665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8"/>
          <p:cNvSpPr/>
          <p:nvPr/>
        </p:nvSpPr>
        <p:spPr>
          <a:xfrm>
            <a:off x="1164559" y="8837442"/>
            <a:ext cx="1207338" cy="1200752"/>
          </a:xfrm>
          <a:custGeom>
            <a:rect b="b" l="l" r="r" t="t"/>
            <a:pathLst>
              <a:path extrusionOk="0" h="1200752" w="1207338">
                <a:moveTo>
                  <a:pt x="0" y="0"/>
                </a:moveTo>
                <a:lnTo>
                  <a:pt x="1207338" y="0"/>
                </a:lnTo>
                <a:lnTo>
                  <a:pt x="1207338" y="1200752"/>
                </a:lnTo>
                <a:lnTo>
                  <a:pt x="0" y="1200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8"/>
          <p:cNvSpPr/>
          <p:nvPr/>
        </p:nvSpPr>
        <p:spPr>
          <a:xfrm>
            <a:off x="5525658" y="8837442"/>
            <a:ext cx="1594071" cy="1092663"/>
          </a:xfrm>
          <a:custGeom>
            <a:rect b="b" l="l" r="r" t="t"/>
            <a:pathLst>
              <a:path extrusionOk="0" h="1092663" w="1594071">
                <a:moveTo>
                  <a:pt x="0" y="0"/>
                </a:moveTo>
                <a:lnTo>
                  <a:pt x="1594071" y="0"/>
                </a:lnTo>
                <a:lnTo>
                  <a:pt x="1594071" y="1092663"/>
                </a:lnTo>
                <a:lnTo>
                  <a:pt x="0" y="1092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8"/>
          <p:cNvSpPr/>
          <p:nvPr/>
        </p:nvSpPr>
        <p:spPr>
          <a:xfrm>
            <a:off x="5652054" y="7722608"/>
            <a:ext cx="1339578" cy="1037564"/>
          </a:xfrm>
          <a:custGeom>
            <a:rect b="b" l="l" r="r" t="t"/>
            <a:pathLst>
              <a:path extrusionOk="0" h="1037564" w="1339578">
                <a:moveTo>
                  <a:pt x="0" y="0"/>
                </a:moveTo>
                <a:lnTo>
                  <a:pt x="1339578" y="0"/>
                </a:lnTo>
                <a:lnTo>
                  <a:pt x="1339578" y="1037564"/>
                </a:lnTo>
                <a:lnTo>
                  <a:pt x="0" y="1037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8"/>
          <p:cNvSpPr/>
          <p:nvPr/>
        </p:nvSpPr>
        <p:spPr>
          <a:xfrm>
            <a:off x="2497663" y="8940534"/>
            <a:ext cx="1360298" cy="964575"/>
          </a:xfrm>
          <a:custGeom>
            <a:rect b="b" l="l" r="r" t="t"/>
            <a:pathLst>
              <a:path extrusionOk="0" h="964575" w="1360298">
                <a:moveTo>
                  <a:pt x="0" y="0"/>
                </a:moveTo>
                <a:lnTo>
                  <a:pt x="1360298" y="0"/>
                </a:lnTo>
                <a:lnTo>
                  <a:pt x="1360298" y="964575"/>
                </a:lnTo>
                <a:lnTo>
                  <a:pt x="0" y="964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8"/>
          <p:cNvSpPr/>
          <p:nvPr/>
        </p:nvSpPr>
        <p:spPr>
          <a:xfrm>
            <a:off x="4044364" y="8940534"/>
            <a:ext cx="1290794" cy="964575"/>
          </a:xfrm>
          <a:custGeom>
            <a:rect b="b" l="l" r="r" t="t"/>
            <a:pathLst>
              <a:path extrusionOk="0" h="964575" w="1290794">
                <a:moveTo>
                  <a:pt x="0" y="0"/>
                </a:moveTo>
                <a:lnTo>
                  <a:pt x="1290794" y="0"/>
                </a:lnTo>
                <a:lnTo>
                  <a:pt x="1290794" y="964575"/>
                </a:lnTo>
                <a:lnTo>
                  <a:pt x="0" y="964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8"/>
          <p:cNvSpPr txBox="1"/>
          <p:nvPr/>
        </p:nvSpPr>
        <p:spPr>
          <a:xfrm>
            <a:off x="2168844" y="2375986"/>
            <a:ext cx="3222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Canva Template.</a:t>
            </a:r>
            <a:endParaRPr/>
          </a:p>
        </p:txBody>
      </p:sp>
      <p:sp>
        <p:nvSpPr>
          <p:cNvPr id="331" name="Google Shape;331;p18"/>
          <p:cNvSpPr txBox="1"/>
          <p:nvPr/>
        </p:nvSpPr>
        <p:spPr>
          <a:xfrm>
            <a:off x="756000" y="498652"/>
            <a:ext cx="60480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51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RESOURCE PAGE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1405055" y="3385201"/>
            <a:ext cx="474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This template uses the following free fonts:</a:t>
            </a:r>
            <a:endParaRPr/>
          </a:p>
        </p:txBody>
      </p:sp>
      <p:sp>
        <p:nvSpPr>
          <p:cNvPr id="333" name="Google Shape;333;p18"/>
          <p:cNvSpPr txBox="1"/>
          <p:nvPr/>
        </p:nvSpPr>
        <p:spPr>
          <a:xfrm>
            <a:off x="1541871" y="5750052"/>
            <a:ext cx="4476259" cy="26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You can find these fonts online too.</a:t>
            </a:r>
            <a:endParaRPr/>
          </a:p>
        </p:txBody>
      </p:sp>
      <p:sp>
        <p:nvSpPr>
          <p:cNvPr id="334" name="Google Shape;334;p18"/>
          <p:cNvSpPr txBox="1"/>
          <p:nvPr/>
        </p:nvSpPr>
        <p:spPr>
          <a:xfrm>
            <a:off x="1405056" y="3712525"/>
            <a:ext cx="4953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PALANQUIN DARK &amp; PAYTONE ONE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PALANQUIN DARK &amp; PAYTONE ONE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ROBOTO &amp; </a:t>
            </a:r>
            <a:r>
              <a:rPr b="1" lang="en-US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SOURCE</a:t>
            </a:r>
            <a:r>
              <a:rPr b="1" i="0" lang="en-US" sz="1600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 SANS PRO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1660075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#231F20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3073180" y="3022697"/>
            <a:ext cx="1413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Fonts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2915218" y="7132903"/>
            <a:ext cx="1729564" cy="225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Design Elements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3073180" y="6137589"/>
            <a:ext cx="1413639" cy="225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Colors</a:t>
            </a:r>
            <a:endParaRPr/>
          </a:p>
        </p:txBody>
      </p:sp>
      <p:grpSp>
        <p:nvGrpSpPr>
          <p:cNvPr id="339" name="Google Shape;339;p18"/>
          <p:cNvGrpSpPr/>
          <p:nvPr/>
        </p:nvGrpSpPr>
        <p:grpSpPr>
          <a:xfrm>
            <a:off x="2296693" y="6501191"/>
            <a:ext cx="338410" cy="350307"/>
            <a:chOff x="0" y="-28575"/>
            <a:chExt cx="812800" cy="841375"/>
          </a:xfrm>
        </p:grpSpPr>
        <p:sp>
          <p:nvSpPr>
            <p:cNvPr id="340" name="Google Shape;34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C4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18"/>
          <p:cNvSpPr txBox="1"/>
          <p:nvPr/>
        </p:nvSpPr>
        <p:spPr>
          <a:xfrm>
            <a:off x="2191884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#2C435C</a:t>
            </a:r>
            <a:endParaRPr/>
          </a:p>
        </p:txBody>
      </p:sp>
      <p:grpSp>
        <p:nvGrpSpPr>
          <p:cNvPr id="343" name="Google Shape;343;p18"/>
          <p:cNvGrpSpPr/>
          <p:nvPr/>
        </p:nvGrpSpPr>
        <p:grpSpPr>
          <a:xfrm>
            <a:off x="2828502" y="6501191"/>
            <a:ext cx="338410" cy="350307"/>
            <a:chOff x="0" y="-28575"/>
            <a:chExt cx="812800" cy="841375"/>
          </a:xfrm>
        </p:grpSpPr>
        <p:sp>
          <p:nvSpPr>
            <p:cNvPr id="344" name="Google Shape;34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C51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8"/>
          <p:cNvSpPr txBox="1"/>
          <p:nvPr/>
        </p:nvSpPr>
        <p:spPr>
          <a:xfrm>
            <a:off x="2723693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#8C518D</a:t>
            </a:r>
            <a:endParaRPr/>
          </a:p>
        </p:txBody>
      </p:sp>
      <p:grpSp>
        <p:nvGrpSpPr>
          <p:cNvPr id="347" name="Google Shape;347;p18"/>
          <p:cNvGrpSpPr/>
          <p:nvPr/>
        </p:nvGrpSpPr>
        <p:grpSpPr>
          <a:xfrm>
            <a:off x="3360311" y="6501191"/>
            <a:ext cx="338410" cy="350307"/>
            <a:chOff x="0" y="-28575"/>
            <a:chExt cx="812800" cy="841375"/>
          </a:xfrm>
        </p:grpSpPr>
        <p:sp>
          <p:nvSpPr>
            <p:cNvPr id="348" name="Google Shape;34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4B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18"/>
          <p:cNvSpPr txBox="1"/>
          <p:nvPr/>
        </p:nvSpPr>
        <p:spPr>
          <a:xfrm>
            <a:off x="3255502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#74B6FE</a:t>
            </a:r>
            <a:endParaRPr/>
          </a:p>
        </p:txBody>
      </p:sp>
      <p:grpSp>
        <p:nvGrpSpPr>
          <p:cNvPr id="351" name="Google Shape;351;p18"/>
          <p:cNvGrpSpPr/>
          <p:nvPr/>
        </p:nvGrpSpPr>
        <p:grpSpPr>
          <a:xfrm>
            <a:off x="3892120" y="6501191"/>
            <a:ext cx="338410" cy="350307"/>
            <a:chOff x="0" y="-28575"/>
            <a:chExt cx="812800" cy="841375"/>
          </a:xfrm>
        </p:grpSpPr>
        <p:sp>
          <p:nvSpPr>
            <p:cNvPr id="352" name="Google Shape;35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8D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8"/>
          <p:cNvSpPr txBox="1"/>
          <p:nvPr/>
        </p:nvSpPr>
        <p:spPr>
          <a:xfrm>
            <a:off x="3787311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#B8D9FF</a:t>
            </a:r>
            <a:endParaRPr/>
          </a:p>
        </p:txBody>
      </p:sp>
      <p:grpSp>
        <p:nvGrpSpPr>
          <p:cNvPr id="355" name="Google Shape;355;p18"/>
          <p:cNvGrpSpPr/>
          <p:nvPr/>
        </p:nvGrpSpPr>
        <p:grpSpPr>
          <a:xfrm>
            <a:off x="4423929" y="6501191"/>
            <a:ext cx="338410" cy="350307"/>
            <a:chOff x="0" y="-28575"/>
            <a:chExt cx="812800" cy="841375"/>
          </a:xfrm>
        </p:grpSpPr>
        <p:sp>
          <p:nvSpPr>
            <p:cNvPr id="356" name="Google Shape;35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9F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8"/>
          <p:cNvSpPr txBox="1"/>
          <p:nvPr/>
        </p:nvSpPr>
        <p:spPr>
          <a:xfrm>
            <a:off x="4319120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#FF9F78</a:t>
            </a:r>
            <a:endParaRPr/>
          </a:p>
        </p:txBody>
      </p:sp>
      <p:grpSp>
        <p:nvGrpSpPr>
          <p:cNvPr id="359" name="Google Shape;359;p18"/>
          <p:cNvGrpSpPr/>
          <p:nvPr/>
        </p:nvGrpSpPr>
        <p:grpSpPr>
          <a:xfrm>
            <a:off x="4955738" y="6501191"/>
            <a:ext cx="338410" cy="350307"/>
            <a:chOff x="0" y="-28575"/>
            <a:chExt cx="812800" cy="841375"/>
          </a:xfrm>
        </p:grpSpPr>
        <p:sp>
          <p:nvSpPr>
            <p:cNvPr id="360" name="Google Shape;36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1ED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18"/>
          <p:cNvSpPr txBox="1"/>
          <p:nvPr/>
        </p:nvSpPr>
        <p:spPr>
          <a:xfrm>
            <a:off x="4850929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#D1ED9F</a:t>
            </a:r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5487546" y="6501191"/>
            <a:ext cx="338410" cy="350307"/>
            <a:chOff x="0" y="-28575"/>
            <a:chExt cx="812800" cy="841375"/>
          </a:xfrm>
        </p:grpSpPr>
        <p:sp>
          <p:nvSpPr>
            <p:cNvPr id="364" name="Google Shape;36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1B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18"/>
          <p:cNvSpPr txBox="1"/>
          <p:nvPr/>
        </p:nvSpPr>
        <p:spPr>
          <a:xfrm>
            <a:off x="5382738" y="690261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#E1BD04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/>
          <p:nvPr/>
        </p:nvSpPr>
        <p:spPr>
          <a:xfrm>
            <a:off x="2198769" y="4835101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6"/>
                </a:lnTo>
                <a:lnTo>
                  <a:pt x="0" y="79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9"/>
          <p:cNvSpPr txBox="1"/>
          <p:nvPr/>
        </p:nvSpPr>
        <p:spPr>
          <a:xfrm>
            <a:off x="545727" y="6881829"/>
            <a:ext cx="6468547" cy="26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for the photos</a:t>
            </a:r>
            <a:endParaRPr/>
          </a:p>
        </p:txBody>
      </p:sp>
      <p:sp>
        <p:nvSpPr>
          <p:cNvPr id="373" name="Google Shape;373;p19"/>
          <p:cNvSpPr txBox="1"/>
          <p:nvPr/>
        </p:nvSpPr>
        <p:spPr>
          <a:xfrm>
            <a:off x="1573803" y="2599480"/>
            <a:ext cx="4412395" cy="1048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51" u="none" cap="none" strike="noStrike">
                <a:solidFill>
                  <a:srgbClr val="27272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CREDITS</a:t>
            </a:r>
            <a:endParaRPr/>
          </a:p>
        </p:txBody>
      </p:sp>
      <p:sp>
        <p:nvSpPr>
          <p:cNvPr id="374" name="Google Shape;374;p19"/>
          <p:cNvSpPr txBox="1"/>
          <p:nvPr/>
        </p:nvSpPr>
        <p:spPr>
          <a:xfrm>
            <a:off x="2043159" y="3981514"/>
            <a:ext cx="3473682" cy="51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This template is free for everyone to use thanks to the following:</a:t>
            </a:r>
            <a:endParaRPr/>
          </a:p>
        </p:txBody>
      </p:sp>
      <p:sp>
        <p:nvSpPr>
          <p:cNvPr id="375" name="Google Shape;375;p19"/>
          <p:cNvSpPr txBox="1"/>
          <p:nvPr/>
        </p:nvSpPr>
        <p:spPr>
          <a:xfrm>
            <a:off x="1791207" y="7687390"/>
            <a:ext cx="3990803" cy="50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HAPPY DESIGNING!</a:t>
            </a:r>
            <a:endParaRPr/>
          </a:p>
        </p:txBody>
      </p:sp>
      <p:sp>
        <p:nvSpPr>
          <p:cNvPr id="376" name="Google Shape;376;p19"/>
          <p:cNvSpPr txBox="1"/>
          <p:nvPr/>
        </p:nvSpPr>
        <p:spPr>
          <a:xfrm>
            <a:off x="545727" y="5744381"/>
            <a:ext cx="6468547" cy="262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for the template</a:t>
            </a:r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1791207" y="6405929"/>
            <a:ext cx="3977587" cy="417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llustrated Colorful School Calendar Poster">
  <a:themeElements>
    <a:clrScheme name="Office">
      <a:dk1>
        <a:srgbClr val="000000"/>
      </a:dk1>
      <a:lt1>
        <a:srgbClr val="FFFFFF"/>
      </a:lt1>
      <a:dk2>
        <a:srgbClr val="74B6FE"/>
      </a:dk2>
      <a:lt2>
        <a:srgbClr val="6C518D"/>
      </a:lt2>
      <a:accent1>
        <a:srgbClr val="74B6FE"/>
      </a:accent1>
      <a:accent2>
        <a:srgbClr val="2C435C"/>
      </a:accent2>
      <a:accent3>
        <a:srgbClr val="FDE9FF"/>
      </a:accent3>
      <a:accent4>
        <a:srgbClr val="FF9F78"/>
      </a:accent4>
      <a:accent5>
        <a:srgbClr val="E1845F"/>
      </a:accent5>
      <a:accent6>
        <a:srgbClr val="E1BD04"/>
      </a:accent6>
      <a:hlink>
        <a:srgbClr val="27272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