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rvo"/>
      <p:regular r:id="rId24"/>
      <p:bold r:id="rId25"/>
      <p:italic r:id="rId26"/>
      <p:boldItalic r:id="rId27"/>
    </p:embeddedFont>
    <p:embeddedFont>
      <p:font typeface="Londrina Solid"/>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v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italic.fntdata"/><Relationship Id="rId25" Type="http://schemas.openxmlformats.org/officeDocument/2006/relationships/font" Target="fonts/Arvo-bold.fntdata"/><Relationship Id="rId28" Type="http://schemas.openxmlformats.org/officeDocument/2006/relationships/font" Target="fonts/LondrinaSolid-regular.fntdata"/><Relationship Id="rId27" Type="http://schemas.openxmlformats.org/officeDocument/2006/relationships/font" Target="fonts/Arv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4051ae5cf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a4051ae5cf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4051ae5cf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a4051ae5cf_1_1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4051ae5cf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a4051ae5cf_1_2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4051ae5cf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a4051ae5cf_1_2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4051ae5cf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a4051ae5cf_1_2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4051ae5cf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a4051ae5cf_1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4051ae5cf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a4051ae5cf_1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4051ae5cf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a4051ae5cf_1_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4051ae5cf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a4051ae5cf_1_2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a4051ae5cf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a4051ae5cf_1_3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4051ae5cf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a4051ae5cf_1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4051ae5cf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a4051ae5cf_1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4051ae5cf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a4051ae5cf_1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4051ae5cf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a4051ae5cf_1_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a4051ae5cf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a4051ae5cf_1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4051ae5cf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a4051ae5cf_1_1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4051ae5cf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a4051ae5cf_1_1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4051ae5cf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a4051ae5cf_1_1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4.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406799" y="-1234275"/>
            <a:ext cx="11047400" cy="5520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rot="900295">
            <a:off x="6413761" y="1872069"/>
            <a:ext cx="3779778" cy="4350823"/>
          </a:xfrm>
          <a:custGeom>
            <a:rect b="b" l="l" r="r" t="t"/>
            <a:pathLst>
              <a:path extrusionOk="0" h="8664899" w="7527631">
                <a:moveTo>
                  <a:pt x="0" y="0"/>
                </a:moveTo>
                <a:lnTo>
                  <a:pt x="7527631" y="0"/>
                </a:lnTo>
                <a:lnTo>
                  <a:pt x="7527631" y="8664898"/>
                </a:lnTo>
                <a:lnTo>
                  <a:pt x="0" y="8664898"/>
                </a:lnTo>
                <a:lnTo>
                  <a:pt x="0" y="0"/>
                </a:lnTo>
                <a:close/>
              </a:path>
            </a:pathLst>
          </a:custGeom>
          <a:blipFill rotWithShape="1">
            <a:blip r:embed="rId2">
              <a:alphaModFix/>
            </a:blip>
            <a:stretch>
              <a:fillRect b="0" l="0" r="0" t="0"/>
            </a:stretch>
          </a:blipFill>
          <a:ln>
            <a:noFill/>
          </a:ln>
        </p:spPr>
      </p:sp>
      <p:sp>
        <p:nvSpPr>
          <p:cNvPr id="18" name="Google Shape;18;p3"/>
          <p:cNvSpPr/>
          <p:nvPr/>
        </p:nvSpPr>
        <p:spPr>
          <a:xfrm rot="465910">
            <a:off x="-1133853" y="2075406"/>
            <a:ext cx="3315890" cy="3575084"/>
          </a:xfrm>
          <a:custGeom>
            <a:rect b="b" l="l" r="r" t="t"/>
            <a:pathLst>
              <a:path extrusionOk="0" h="7156163" w="6637341">
                <a:moveTo>
                  <a:pt x="0" y="0"/>
                </a:moveTo>
                <a:lnTo>
                  <a:pt x="6637342" y="0"/>
                </a:lnTo>
                <a:lnTo>
                  <a:pt x="6637342" y="7156164"/>
                </a:lnTo>
                <a:lnTo>
                  <a:pt x="0" y="715616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rot="-897518">
            <a:off x="268644" y="3255920"/>
            <a:ext cx="1490546" cy="2277223"/>
          </a:xfrm>
          <a:custGeom>
            <a:rect b="b" l="l" r="r" t="t"/>
            <a:pathLst>
              <a:path extrusionOk="0" h="6717719" w="4397052">
                <a:moveTo>
                  <a:pt x="0" y="0"/>
                </a:moveTo>
                <a:lnTo>
                  <a:pt x="4397052" y="0"/>
                </a:lnTo>
                <a:lnTo>
                  <a:pt x="4397052" y="6717719"/>
                </a:lnTo>
                <a:lnTo>
                  <a:pt x="0" y="6717719"/>
                </a:lnTo>
                <a:lnTo>
                  <a:pt x="0" y="0"/>
                </a:lnTo>
                <a:close/>
              </a:path>
            </a:pathLst>
          </a:custGeom>
          <a:blipFill rotWithShape="1">
            <a:blip r:embed="rId2">
              <a:alphaModFix/>
            </a:blip>
            <a:stretch>
              <a:fillRect b="0" l="0" r="0" t="0"/>
            </a:stretch>
          </a:blipFill>
          <a:ln>
            <a:noFill/>
          </a:ln>
        </p:spPr>
      </p:sp>
      <p:sp>
        <p:nvSpPr>
          <p:cNvPr id="24" name="Google Shape;24;p4"/>
          <p:cNvSpPr/>
          <p:nvPr/>
        </p:nvSpPr>
        <p:spPr>
          <a:xfrm rot="2784518">
            <a:off x="5933839" y="2639658"/>
            <a:ext cx="2972408" cy="2994870"/>
          </a:xfrm>
          <a:custGeom>
            <a:rect b="b" l="l" r="r" t="t"/>
            <a:pathLst>
              <a:path extrusionOk="0" h="6941156" w="6889098">
                <a:moveTo>
                  <a:pt x="0" y="0"/>
                </a:moveTo>
                <a:lnTo>
                  <a:pt x="6889098" y="0"/>
                </a:lnTo>
                <a:lnTo>
                  <a:pt x="6889098" y="6941157"/>
                </a:lnTo>
                <a:lnTo>
                  <a:pt x="0" y="6941157"/>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rot="2700000">
            <a:off x="531875" y="1102609"/>
            <a:ext cx="8080249" cy="8276824"/>
          </a:xfrm>
          <a:custGeom>
            <a:rect b="b" l="l" r="r" t="t"/>
            <a:pathLst>
              <a:path extrusionOk="0" h="16486192" w="16094645">
                <a:moveTo>
                  <a:pt x="0" y="0"/>
                </a:moveTo>
                <a:lnTo>
                  <a:pt x="16094645" y="0"/>
                </a:lnTo>
                <a:lnTo>
                  <a:pt x="16094645" y="16486192"/>
                </a:lnTo>
                <a:lnTo>
                  <a:pt x="0" y="1648619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6"/>
          <p:cNvSpPr/>
          <p:nvPr/>
        </p:nvSpPr>
        <p:spPr>
          <a:xfrm rot="6162920">
            <a:off x="-85894" y="1217575"/>
            <a:ext cx="6510253" cy="6944271"/>
          </a:xfrm>
          <a:custGeom>
            <a:rect b="b" l="l" r="r" t="t"/>
            <a:pathLst>
              <a:path extrusionOk="0" h="13895317" w="13026859">
                <a:moveTo>
                  <a:pt x="0" y="0"/>
                </a:moveTo>
                <a:lnTo>
                  <a:pt x="13026860" y="0"/>
                </a:lnTo>
                <a:lnTo>
                  <a:pt x="13026860" y="13895316"/>
                </a:lnTo>
                <a:lnTo>
                  <a:pt x="0" y="13895316"/>
                </a:lnTo>
                <a:lnTo>
                  <a:pt x="0" y="0"/>
                </a:lnTo>
                <a:close/>
              </a:path>
            </a:pathLst>
          </a:custGeom>
          <a:blipFill rotWithShape="1">
            <a:blip r:embed="rId2">
              <a:alphaModFix/>
            </a:blip>
            <a:stretch>
              <a:fillRect b="0" l="0" r="0" t="0"/>
            </a:stretch>
          </a:blipFill>
          <a:ln>
            <a:noFill/>
          </a:ln>
        </p:spPr>
      </p:sp>
      <p:sp>
        <p:nvSpPr>
          <p:cNvPr id="35" name="Google Shape;35;p6"/>
          <p:cNvSpPr/>
          <p:nvPr/>
        </p:nvSpPr>
        <p:spPr>
          <a:xfrm>
            <a:off x="4440055" y="0"/>
            <a:ext cx="4189595" cy="5064346"/>
          </a:xfrm>
          <a:custGeom>
            <a:rect b="b" l="l" r="r" t="t"/>
            <a:pathLst>
              <a:path extrusionOk="0" h="10128691" w="8379189">
                <a:moveTo>
                  <a:pt x="0" y="0"/>
                </a:moveTo>
                <a:lnTo>
                  <a:pt x="8379189" y="0"/>
                </a:lnTo>
                <a:lnTo>
                  <a:pt x="8379189" y="10128691"/>
                </a:lnTo>
                <a:lnTo>
                  <a:pt x="0" y="1012869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7"/>
          <p:cNvSpPr/>
          <p:nvPr/>
        </p:nvSpPr>
        <p:spPr>
          <a:xfrm rot="-921333">
            <a:off x="5884899" y="990971"/>
            <a:ext cx="4145804" cy="3990336"/>
          </a:xfrm>
          <a:custGeom>
            <a:rect b="b" l="l" r="r" t="t"/>
            <a:pathLst>
              <a:path extrusionOk="0" h="7974892" w="8285603">
                <a:moveTo>
                  <a:pt x="0" y="0"/>
                </a:moveTo>
                <a:lnTo>
                  <a:pt x="8285603" y="0"/>
                </a:lnTo>
                <a:lnTo>
                  <a:pt x="8285603" y="7974892"/>
                </a:lnTo>
                <a:lnTo>
                  <a:pt x="0" y="797489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8"/>
          <p:cNvSpPr/>
          <p:nvPr/>
        </p:nvSpPr>
        <p:spPr>
          <a:xfrm>
            <a:off x="3031473" y="3386525"/>
            <a:ext cx="3081065" cy="3230475"/>
          </a:xfrm>
          <a:custGeom>
            <a:rect b="b" l="l" r="r" t="t"/>
            <a:pathLst>
              <a:path extrusionOk="0" h="8672415" w="8271316">
                <a:moveTo>
                  <a:pt x="0" y="0"/>
                </a:moveTo>
                <a:lnTo>
                  <a:pt x="8271316" y="0"/>
                </a:lnTo>
                <a:lnTo>
                  <a:pt x="8271316" y="8672415"/>
                </a:lnTo>
                <a:lnTo>
                  <a:pt x="0" y="8672415"/>
                </a:lnTo>
                <a:lnTo>
                  <a:pt x="0" y="0"/>
                </a:lnTo>
                <a:close/>
              </a:path>
            </a:pathLst>
          </a:custGeom>
          <a:blipFill rotWithShape="1">
            <a:blip r:embed="rId2">
              <a:alphaModFix/>
            </a:blip>
            <a:stretch>
              <a:fillRect b="0" l="0" r="0" t="0"/>
            </a:stretch>
          </a:blipFill>
          <a:ln>
            <a:noFill/>
          </a:ln>
        </p:spPr>
      </p:sp>
      <p:sp>
        <p:nvSpPr>
          <p:cNvPr id="47" name="Google Shape;47;p8"/>
          <p:cNvSpPr/>
          <p:nvPr/>
        </p:nvSpPr>
        <p:spPr>
          <a:xfrm>
            <a:off x="583756" y="4125783"/>
            <a:ext cx="1044630" cy="790120"/>
          </a:xfrm>
          <a:custGeom>
            <a:rect b="b" l="l" r="r" t="t"/>
            <a:pathLst>
              <a:path extrusionOk="0" h="1580240" w="2089260">
                <a:moveTo>
                  <a:pt x="0" y="0"/>
                </a:moveTo>
                <a:lnTo>
                  <a:pt x="2089260" y="0"/>
                </a:lnTo>
                <a:lnTo>
                  <a:pt x="2089260" y="1580241"/>
                </a:lnTo>
                <a:lnTo>
                  <a:pt x="0" y="1580241"/>
                </a:lnTo>
                <a:lnTo>
                  <a:pt x="0" y="0"/>
                </a:lnTo>
                <a:close/>
              </a:path>
            </a:pathLst>
          </a:custGeom>
          <a:blipFill rotWithShape="1">
            <a:blip r:embed="rId3">
              <a:alphaModFix/>
            </a:blip>
            <a:stretch>
              <a:fillRect b="0" l="0" r="0" t="0"/>
            </a:stretch>
          </a:blipFill>
          <a:ln>
            <a:noFill/>
          </a:ln>
        </p:spPr>
      </p:sp>
      <p:sp>
        <p:nvSpPr>
          <p:cNvPr id="48" name="Google Shape;48;p8"/>
          <p:cNvSpPr/>
          <p:nvPr/>
        </p:nvSpPr>
        <p:spPr>
          <a:xfrm>
            <a:off x="7254054" y="271895"/>
            <a:ext cx="1635245" cy="1236840"/>
          </a:xfrm>
          <a:custGeom>
            <a:rect b="b" l="l" r="r" t="t"/>
            <a:pathLst>
              <a:path extrusionOk="0" h="4302051" w="5687808">
                <a:moveTo>
                  <a:pt x="0" y="0"/>
                </a:moveTo>
                <a:lnTo>
                  <a:pt x="5687808" y="0"/>
                </a:lnTo>
                <a:lnTo>
                  <a:pt x="5687808" y="4302051"/>
                </a:lnTo>
                <a:lnTo>
                  <a:pt x="0" y="4302051"/>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9"/>
          <p:cNvSpPr/>
          <p:nvPr/>
        </p:nvSpPr>
        <p:spPr>
          <a:xfrm>
            <a:off x="3659705" y="-947159"/>
            <a:ext cx="6139935" cy="6289305"/>
          </a:xfrm>
          <a:custGeom>
            <a:rect b="b" l="l" r="r" t="t"/>
            <a:pathLst>
              <a:path extrusionOk="0" h="12578611" w="12279869">
                <a:moveTo>
                  <a:pt x="0" y="0"/>
                </a:moveTo>
                <a:lnTo>
                  <a:pt x="12279869" y="0"/>
                </a:lnTo>
                <a:lnTo>
                  <a:pt x="12279869" y="12578611"/>
                </a:lnTo>
                <a:lnTo>
                  <a:pt x="0" y="12578611"/>
                </a:lnTo>
                <a:lnTo>
                  <a:pt x="0" y="0"/>
                </a:lnTo>
                <a:close/>
              </a:path>
            </a:pathLst>
          </a:custGeom>
          <a:blipFill rotWithShape="1">
            <a:blip r:embed="rId2">
              <a:alphaModFix/>
            </a:blip>
            <a:stretch>
              <a:fillRect b="0" l="0" r="0" t="0"/>
            </a:stretch>
          </a:blipFill>
          <a:ln>
            <a:noFill/>
          </a:ln>
        </p:spPr>
      </p:sp>
      <p:sp>
        <p:nvSpPr>
          <p:cNvPr id="51" name="Google Shape;51;p9"/>
          <p:cNvSpPr/>
          <p:nvPr/>
        </p:nvSpPr>
        <p:spPr>
          <a:xfrm>
            <a:off x="-1665051" y="-453673"/>
            <a:ext cx="5745127" cy="6128135"/>
          </a:xfrm>
          <a:custGeom>
            <a:rect b="b" l="l" r="r" t="t"/>
            <a:pathLst>
              <a:path extrusionOk="0" h="12256270" w="11490254">
                <a:moveTo>
                  <a:pt x="0" y="0"/>
                </a:moveTo>
                <a:lnTo>
                  <a:pt x="11490254" y="0"/>
                </a:lnTo>
                <a:lnTo>
                  <a:pt x="11490254" y="12256270"/>
                </a:lnTo>
                <a:lnTo>
                  <a:pt x="0" y="12256270"/>
                </a:lnTo>
                <a:lnTo>
                  <a:pt x="0" y="0"/>
                </a:lnTo>
                <a:close/>
              </a:path>
            </a:pathLst>
          </a:custGeom>
          <a:blipFill rotWithShape="1">
            <a:blip r:embed="rId3">
              <a:alphaModFix/>
            </a:blip>
            <a:stretch>
              <a:fillRect b="0" l="0" r="0" t="0"/>
            </a:stretch>
          </a:blipFill>
          <a:ln>
            <a:noFill/>
          </a:ln>
        </p:spPr>
      </p:sp>
      <p:sp>
        <p:nvSpPr>
          <p:cNvPr id="52" name="Google Shape;52;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ondrina Solid"/>
              <a:buChar char="●"/>
              <a:defRPr sz="1800">
                <a:solidFill>
                  <a:schemeClr val="dk2"/>
                </a:solidFill>
                <a:latin typeface="Londrina Solid"/>
                <a:ea typeface="Londrina Solid"/>
                <a:cs typeface="Londrina Solid"/>
                <a:sym typeface="Londrina Solid"/>
              </a:defRPr>
            </a:lvl1pPr>
            <a:lvl2pPr indent="-317500" lvl="1" marL="914400">
              <a:lnSpc>
                <a:spcPct val="115000"/>
              </a:lnSpc>
              <a:spcBef>
                <a:spcPts val="0"/>
              </a:spcBef>
              <a:spcAft>
                <a:spcPts val="0"/>
              </a:spcAft>
              <a:buClr>
                <a:schemeClr val="dk2"/>
              </a:buClr>
              <a:buSzPts val="1400"/>
              <a:buFont typeface="Arvo"/>
              <a:buChar char="○"/>
              <a:defRPr b="1">
                <a:solidFill>
                  <a:schemeClr val="dk2"/>
                </a:solidFill>
                <a:latin typeface="Arvo"/>
                <a:ea typeface="Arvo"/>
                <a:cs typeface="Arvo"/>
                <a:sym typeface="Arvo"/>
              </a:defRPr>
            </a:lvl2pPr>
            <a:lvl3pPr indent="-317500" lvl="2" marL="13716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3pPr>
            <a:lvl4pPr indent="-317500" lvl="3" marL="18288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4pPr>
            <a:lvl5pPr indent="-317500" lvl="4" marL="22860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5pPr>
            <a:lvl6pPr indent="-317500" lvl="5" marL="27432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6pPr>
            <a:lvl7pPr indent="-317500" lvl="6" marL="32004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7pPr>
            <a:lvl8pPr indent="-317500" lvl="7" marL="36576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8pPr>
            <a:lvl9pPr indent="-317500" lvl="8" marL="4114800">
              <a:lnSpc>
                <a:spcPct val="115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7.png"/><Relationship Id="rId5" Type="http://schemas.openxmlformats.org/officeDocument/2006/relationships/image" Target="../media/image59.png"/><Relationship Id="rId6" Type="http://schemas.openxmlformats.org/officeDocument/2006/relationships/image" Target="../media/image52.png"/><Relationship Id="rId7"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40.png"/><Relationship Id="rId6" Type="http://schemas.openxmlformats.org/officeDocument/2006/relationships/image" Target="../media/image24.png"/><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8.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75.png"/><Relationship Id="rId4" Type="http://schemas.openxmlformats.org/officeDocument/2006/relationships/image" Target="../media/image81.png"/><Relationship Id="rId9" Type="http://schemas.openxmlformats.org/officeDocument/2006/relationships/image" Target="../media/image44.png"/><Relationship Id="rId5" Type="http://schemas.openxmlformats.org/officeDocument/2006/relationships/image" Target="../media/image51.png"/><Relationship Id="rId6" Type="http://schemas.openxmlformats.org/officeDocument/2006/relationships/image" Target="../media/image72.png"/><Relationship Id="rId7" Type="http://schemas.openxmlformats.org/officeDocument/2006/relationships/image" Target="../media/image34.png"/><Relationship Id="rId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76.jpg"/><Relationship Id="rId5" Type="http://schemas.openxmlformats.org/officeDocument/2006/relationships/image" Target="../media/image69.png"/><Relationship Id="rId6" Type="http://schemas.openxmlformats.org/officeDocument/2006/relationships/image" Target="../media/image71.png"/><Relationship Id="rId7"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0" Type="http://schemas.openxmlformats.org/officeDocument/2006/relationships/image" Target="../media/image43.png"/><Relationship Id="rId11" Type="http://schemas.openxmlformats.org/officeDocument/2006/relationships/image" Target="../media/image1.png"/><Relationship Id="rId22" Type="http://schemas.openxmlformats.org/officeDocument/2006/relationships/image" Target="../media/image82.png"/><Relationship Id="rId10" Type="http://schemas.openxmlformats.org/officeDocument/2006/relationships/image" Target="../media/image17.png"/><Relationship Id="rId21" Type="http://schemas.openxmlformats.org/officeDocument/2006/relationships/image" Target="../media/image31.png"/><Relationship Id="rId13" Type="http://schemas.openxmlformats.org/officeDocument/2006/relationships/image" Target="../media/image12.png"/><Relationship Id="rId12" Type="http://schemas.openxmlformats.org/officeDocument/2006/relationships/image" Target="../media/image10.png"/><Relationship Id="rId23" Type="http://schemas.openxmlformats.org/officeDocument/2006/relationships/image" Target="../media/image69.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5" Type="http://schemas.openxmlformats.org/officeDocument/2006/relationships/image" Target="../media/image41.png"/><Relationship Id="rId14" Type="http://schemas.openxmlformats.org/officeDocument/2006/relationships/image" Target="../media/image7.png"/><Relationship Id="rId17" Type="http://schemas.openxmlformats.org/officeDocument/2006/relationships/image" Target="../media/image8.png"/><Relationship Id="rId16" Type="http://schemas.openxmlformats.org/officeDocument/2006/relationships/image" Target="../media/image38.png"/><Relationship Id="rId5" Type="http://schemas.openxmlformats.org/officeDocument/2006/relationships/image" Target="../media/image11.png"/><Relationship Id="rId19" Type="http://schemas.openxmlformats.org/officeDocument/2006/relationships/image" Target="../media/image79.png"/><Relationship Id="rId6" Type="http://schemas.openxmlformats.org/officeDocument/2006/relationships/image" Target="../media/image83.png"/><Relationship Id="rId18" Type="http://schemas.openxmlformats.org/officeDocument/2006/relationships/image" Target="../media/image74.png"/><Relationship Id="rId7" Type="http://schemas.openxmlformats.org/officeDocument/2006/relationships/image" Target="../media/image6.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26.png"/><Relationship Id="rId7"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10.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 Id="rId10" Type="http://schemas.openxmlformats.org/officeDocument/2006/relationships/image" Target="../media/image5.png"/><Relationship Id="rId9" Type="http://schemas.openxmlformats.org/officeDocument/2006/relationships/image" Target="../media/image78.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4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4.png"/><Relationship Id="rId4" Type="http://schemas.openxmlformats.org/officeDocument/2006/relationships/image" Target="../media/image48.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26.png"/><Relationship Id="rId8"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E4D"/>
        </a:solidFill>
      </p:bgPr>
    </p:bg>
    <p:spTree>
      <p:nvGrpSpPr>
        <p:cNvPr id="59" name="Shape 59"/>
        <p:cNvGrpSpPr/>
        <p:nvPr/>
      </p:nvGrpSpPr>
      <p:grpSpPr>
        <a:xfrm>
          <a:off x="0" y="0"/>
          <a:ext cx="0" cy="0"/>
          <a:chOff x="0" y="0"/>
          <a:chExt cx="0" cy="0"/>
        </a:xfrm>
      </p:grpSpPr>
      <p:sp>
        <p:nvSpPr>
          <p:cNvPr id="60" name="Google Shape;60;p11"/>
          <p:cNvSpPr/>
          <p:nvPr/>
        </p:nvSpPr>
        <p:spPr>
          <a:xfrm>
            <a:off x="3155341" y="-289714"/>
            <a:ext cx="6172454" cy="6322617"/>
          </a:xfrm>
          <a:custGeom>
            <a:rect b="b" l="l" r="r" t="t"/>
            <a:pathLst>
              <a:path extrusionOk="0" h="12645233" w="12344908">
                <a:moveTo>
                  <a:pt x="0" y="0"/>
                </a:moveTo>
                <a:lnTo>
                  <a:pt x="12344908" y="0"/>
                </a:lnTo>
                <a:lnTo>
                  <a:pt x="12344908" y="12645232"/>
                </a:lnTo>
                <a:lnTo>
                  <a:pt x="0" y="12645232"/>
                </a:lnTo>
                <a:lnTo>
                  <a:pt x="0" y="0"/>
                </a:lnTo>
                <a:close/>
              </a:path>
            </a:pathLst>
          </a:custGeom>
          <a:blipFill rotWithShape="1">
            <a:blip r:embed="rId3">
              <a:alphaModFix/>
            </a:blip>
            <a:stretch>
              <a:fillRect b="0" l="0" r="0" t="0"/>
            </a:stretch>
          </a:blipFill>
          <a:ln>
            <a:noFill/>
          </a:ln>
        </p:spPr>
      </p:sp>
      <p:sp>
        <p:nvSpPr>
          <p:cNvPr id="61" name="Google Shape;61;p11"/>
          <p:cNvSpPr/>
          <p:nvPr/>
        </p:nvSpPr>
        <p:spPr>
          <a:xfrm rot="-460600">
            <a:off x="-843633" y="705962"/>
            <a:ext cx="10831266" cy="3899256"/>
          </a:xfrm>
          <a:custGeom>
            <a:rect b="b" l="l" r="r" t="t"/>
            <a:pathLst>
              <a:path extrusionOk="0" h="7798512" w="21662532">
                <a:moveTo>
                  <a:pt x="0" y="0"/>
                </a:moveTo>
                <a:lnTo>
                  <a:pt x="21662532" y="0"/>
                </a:lnTo>
                <a:lnTo>
                  <a:pt x="21662532" y="7798512"/>
                </a:lnTo>
                <a:lnTo>
                  <a:pt x="0" y="7798512"/>
                </a:lnTo>
                <a:lnTo>
                  <a:pt x="0" y="0"/>
                </a:lnTo>
                <a:close/>
              </a:path>
            </a:pathLst>
          </a:custGeom>
          <a:blipFill rotWithShape="1">
            <a:blip r:embed="rId4">
              <a:alphaModFix/>
            </a:blip>
            <a:stretch>
              <a:fillRect b="0" l="0" r="0" t="0"/>
            </a:stretch>
          </a:blipFill>
          <a:ln>
            <a:noFill/>
          </a:ln>
        </p:spPr>
      </p:sp>
      <p:sp>
        <p:nvSpPr>
          <p:cNvPr id="62" name="Google Shape;62;p11"/>
          <p:cNvSpPr txBox="1"/>
          <p:nvPr/>
        </p:nvSpPr>
        <p:spPr>
          <a:xfrm>
            <a:off x="831675" y="1546551"/>
            <a:ext cx="7480500" cy="2061300"/>
          </a:xfrm>
          <a:prstGeom prst="rect">
            <a:avLst/>
          </a:prstGeom>
          <a:noFill/>
          <a:ln>
            <a:noFill/>
          </a:ln>
        </p:spPr>
        <p:txBody>
          <a:bodyPr anchorCtr="0" anchor="t" bIns="0" lIns="0" spcFirstLastPara="1" rIns="0" wrap="square" tIns="0">
            <a:spAutoFit/>
          </a:bodyPr>
          <a:lstStyle/>
          <a:p>
            <a:pPr indent="0" lvl="0" marL="0" marR="0" rtl="0" algn="ctr">
              <a:lnSpc>
                <a:spcPct val="93003"/>
              </a:lnSpc>
              <a:spcBef>
                <a:spcPts val="0"/>
              </a:spcBef>
              <a:spcAft>
                <a:spcPts val="0"/>
              </a:spcAft>
              <a:buNone/>
            </a:pPr>
            <a:r>
              <a:rPr b="0" i="0" lang="en" sz="7200" u="none" cap="none" strike="noStrike">
                <a:solidFill>
                  <a:srgbClr val="DD2A55"/>
                </a:solidFill>
                <a:latin typeface="Londrina Solid"/>
                <a:ea typeface="Londrina Solid"/>
                <a:cs typeface="Londrina Solid"/>
                <a:sym typeface="Londrina Solid"/>
              </a:rPr>
              <a:t>Diversity </a:t>
            </a:r>
            <a:r>
              <a:rPr b="0" i="0" lang="en" sz="7200" u="none" cap="none" strike="noStrike">
                <a:solidFill>
                  <a:srgbClr val="F8CE4D"/>
                </a:solidFill>
                <a:latin typeface="Londrina Solid"/>
                <a:ea typeface="Londrina Solid"/>
                <a:cs typeface="Londrina Solid"/>
                <a:sym typeface="Londrina Solid"/>
              </a:rPr>
              <a:t>and</a:t>
            </a:r>
            <a:r>
              <a:rPr b="0" i="0" lang="en" sz="7200" u="none" cap="none" strike="noStrike">
                <a:solidFill>
                  <a:srgbClr val="DD2A55"/>
                </a:solidFill>
                <a:latin typeface="Londrina Solid"/>
                <a:ea typeface="Londrina Solid"/>
                <a:cs typeface="Londrina Solid"/>
                <a:sym typeface="Londrina Solid"/>
              </a:rPr>
              <a:t> </a:t>
            </a:r>
            <a:r>
              <a:rPr b="0" i="0" lang="en" sz="7200" u="none" cap="none" strike="noStrike">
                <a:solidFill>
                  <a:srgbClr val="3D81DB"/>
                </a:solidFill>
                <a:latin typeface="Londrina Solid"/>
                <a:ea typeface="Londrina Solid"/>
                <a:cs typeface="Londrina Solid"/>
                <a:sym typeface="Londrina Solid"/>
              </a:rPr>
              <a:t>Equality</a:t>
            </a:r>
            <a:r>
              <a:rPr b="0" i="0" lang="en" sz="7200" u="none" cap="none" strike="noStrike">
                <a:solidFill>
                  <a:srgbClr val="A3CCED"/>
                </a:solidFill>
                <a:latin typeface="Londrina Solid"/>
                <a:ea typeface="Londrina Solid"/>
                <a:cs typeface="Londrina Solid"/>
                <a:sym typeface="Londrina Solid"/>
              </a:rPr>
              <a:t> </a:t>
            </a:r>
            <a:r>
              <a:rPr b="0" i="0" lang="en" sz="7200" u="none" cap="none" strike="noStrike">
                <a:solidFill>
                  <a:srgbClr val="31A15F"/>
                </a:solidFill>
                <a:latin typeface="Londrina Solid"/>
                <a:ea typeface="Londrina Solid"/>
                <a:cs typeface="Londrina Solid"/>
                <a:sym typeface="Londrina Solid"/>
              </a:rPr>
              <a:t>Lesson</a:t>
            </a:r>
            <a:endParaRPr sz="700"/>
          </a:p>
        </p:txBody>
      </p:sp>
      <p:sp>
        <p:nvSpPr>
          <p:cNvPr id="63" name="Google Shape;63;p11"/>
          <p:cNvSpPr/>
          <p:nvPr/>
        </p:nvSpPr>
        <p:spPr>
          <a:xfrm flipH="1" rot="-1155691">
            <a:off x="-354809" y="3344073"/>
            <a:ext cx="2188931" cy="1825021"/>
          </a:xfrm>
          <a:custGeom>
            <a:rect b="b" l="l" r="r" t="t"/>
            <a:pathLst>
              <a:path extrusionOk="0" h="3650043" w="4377862">
                <a:moveTo>
                  <a:pt x="4377862" y="0"/>
                </a:moveTo>
                <a:lnTo>
                  <a:pt x="0" y="0"/>
                </a:lnTo>
                <a:lnTo>
                  <a:pt x="0" y="3650043"/>
                </a:lnTo>
                <a:lnTo>
                  <a:pt x="4377862" y="3650043"/>
                </a:lnTo>
                <a:lnTo>
                  <a:pt x="4377862" y="0"/>
                </a:lnTo>
                <a:close/>
              </a:path>
            </a:pathLst>
          </a:custGeom>
          <a:blipFill rotWithShape="1">
            <a:blip r:embed="rId5">
              <a:alphaModFix/>
            </a:blip>
            <a:stretch>
              <a:fillRect b="0" l="0" r="0" t="0"/>
            </a:stretch>
          </a:blipFill>
          <a:ln>
            <a:noFill/>
          </a:ln>
        </p:spPr>
      </p:sp>
      <p:sp>
        <p:nvSpPr>
          <p:cNvPr id="64" name="Google Shape;64;p11"/>
          <p:cNvSpPr/>
          <p:nvPr/>
        </p:nvSpPr>
        <p:spPr>
          <a:xfrm>
            <a:off x="377940" y="90217"/>
            <a:ext cx="1975022" cy="1787395"/>
          </a:xfrm>
          <a:custGeom>
            <a:rect b="b" l="l" r="r" t="t"/>
            <a:pathLst>
              <a:path extrusionOk="0" h="3574790" w="3950044">
                <a:moveTo>
                  <a:pt x="0" y="0"/>
                </a:moveTo>
                <a:lnTo>
                  <a:pt x="3950044" y="0"/>
                </a:lnTo>
                <a:lnTo>
                  <a:pt x="3950044" y="3574789"/>
                </a:lnTo>
                <a:lnTo>
                  <a:pt x="0" y="3574789"/>
                </a:lnTo>
                <a:lnTo>
                  <a:pt x="0" y="0"/>
                </a:lnTo>
                <a:close/>
              </a:path>
            </a:pathLst>
          </a:custGeom>
          <a:blipFill rotWithShape="1">
            <a:blip r:embed="rId6">
              <a:alphaModFix/>
            </a:blip>
            <a:stretch>
              <a:fillRect b="0" l="0" r="0" t="0"/>
            </a:stretch>
          </a:blipFill>
          <a:ln>
            <a:noFill/>
          </a:ln>
        </p:spPr>
      </p:sp>
      <p:sp>
        <p:nvSpPr>
          <p:cNvPr id="65" name="Google Shape;65;p11"/>
          <p:cNvSpPr/>
          <p:nvPr/>
        </p:nvSpPr>
        <p:spPr>
          <a:xfrm>
            <a:off x="7158224" y="3471886"/>
            <a:ext cx="1845874" cy="1302180"/>
          </a:xfrm>
          <a:custGeom>
            <a:rect b="b" l="l" r="r" t="t"/>
            <a:pathLst>
              <a:path extrusionOk="0" h="2604360" w="3691747">
                <a:moveTo>
                  <a:pt x="0" y="0"/>
                </a:moveTo>
                <a:lnTo>
                  <a:pt x="3691747" y="0"/>
                </a:lnTo>
                <a:lnTo>
                  <a:pt x="3691747" y="2604360"/>
                </a:lnTo>
                <a:lnTo>
                  <a:pt x="0" y="2604360"/>
                </a:lnTo>
                <a:lnTo>
                  <a:pt x="0" y="0"/>
                </a:lnTo>
                <a:close/>
              </a:path>
            </a:pathLst>
          </a:custGeom>
          <a:blipFill rotWithShape="1">
            <a:blip r:embed="rId7">
              <a:alphaModFix/>
            </a:blip>
            <a:stretch>
              <a:fillRect b="0" l="0" r="0" t="0"/>
            </a:stretch>
          </a:blipFill>
          <a:ln>
            <a:noFill/>
          </a:ln>
        </p:spPr>
      </p:sp>
      <p:sp>
        <p:nvSpPr>
          <p:cNvPr id="66" name="Google Shape;66;p11"/>
          <p:cNvSpPr txBox="1"/>
          <p:nvPr/>
        </p:nvSpPr>
        <p:spPr>
          <a:xfrm>
            <a:off x="7308725" y="3653701"/>
            <a:ext cx="1545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200" u="none" cap="none" strike="noStrike">
                <a:solidFill>
                  <a:srgbClr val="FFFFFF"/>
                </a:solidFill>
                <a:latin typeface="Arvo"/>
                <a:ea typeface="Arvo"/>
                <a:cs typeface="Arvo"/>
                <a:sym typeface="Arvo"/>
              </a:rPr>
              <a:t>for Middle</a:t>
            </a:r>
            <a:endParaRPr sz="700"/>
          </a:p>
          <a:p>
            <a:pPr indent="0" lvl="1" marL="0" marR="0" rtl="0" algn="ctr">
              <a:lnSpc>
                <a:spcPct val="100000"/>
              </a:lnSpc>
              <a:spcBef>
                <a:spcPts val="0"/>
              </a:spcBef>
              <a:spcAft>
                <a:spcPts val="0"/>
              </a:spcAft>
              <a:buNone/>
            </a:pPr>
            <a:r>
              <a:rPr b="1" i="0" lang="en" sz="2200" u="none" cap="none" strike="noStrike">
                <a:solidFill>
                  <a:srgbClr val="FFFFFF"/>
                </a:solidFill>
                <a:latin typeface="Arvo"/>
                <a:ea typeface="Arvo"/>
                <a:cs typeface="Arvo"/>
                <a:sym typeface="Arvo"/>
              </a:rPr>
              <a:t>School </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84" name="Shape 184"/>
        <p:cNvGrpSpPr/>
        <p:nvPr/>
      </p:nvGrpSpPr>
      <p:grpSpPr>
        <a:xfrm>
          <a:off x="0" y="0"/>
          <a:ext cx="0" cy="0"/>
          <a:chOff x="0" y="0"/>
          <a:chExt cx="0" cy="0"/>
        </a:xfrm>
      </p:grpSpPr>
      <p:sp>
        <p:nvSpPr>
          <p:cNvPr id="185" name="Google Shape;185;p20"/>
          <p:cNvSpPr/>
          <p:nvPr/>
        </p:nvSpPr>
        <p:spPr>
          <a:xfrm rot="-1989380">
            <a:off x="3671234" y="-1393204"/>
            <a:ext cx="6525933" cy="7122437"/>
          </a:xfrm>
          <a:custGeom>
            <a:rect b="b" l="l" r="r" t="t"/>
            <a:pathLst>
              <a:path extrusionOk="0" h="14244873" w="13051865">
                <a:moveTo>
                  <a:pt x="0" y="0"/>
                </a:moveTo>
                <a:lnTo>
                  <a:pt x="13051865" y="0"/>
                </a:lnTo>
                <a:lnTo>
                  <a:pt x="13051865" y="14244873"/>
                </a:lnTo>
                <a:lnTo>
                  <a:pt x="0" y="14244873"/>
                </a:lnTo>
                <a:lnTo>
                  <a:pt x="0" y="0"/>
                </a:lnTo>
                <a:close/>
              </a:path>
            </a:pathLst>
          </a:custGeom>
          <a:blipFill rotWithShape="1">
            <a:blip r:embed="rId3">
              <a:alphaModFix/>
            </a:blip>
            <a:stretch>
              <a:fillRect b="0" l="0" r="0" t="0"/>
            </a:stretch>
          </a:blipFill>
          <a:ln>
            <a:noFill/>
          </a:ln>
        </p:spPr>
      </p:sp>
      <p:pic>
        <p:nvPicPr>
          <p:cNvPr id="186" name="Google Shape;186;p20"/>
          <p:cNvPicPr preferRelativeResize="0"/>
          <p:nvPr/>
        </p:nvPicPr>
        <p:blipFill>
          <a:blip r:embed="rId4">
            <a:alphaModFix/>
          </a:blip>
          <a:stretch>
            <a:fillRect/>
          </a:stretch>
        </p:blipFill>
        <p:spPr>
          <a:xfrm>
            <a:off x="6125696" y="59490"/>
            <a:ext cx="3018300" cy="3161400"/>
          </a:xfrm>
          <a:prstGeom prst="ellipse">
            <a:avLst/>
          </a:prstGeom>
          <a:noFill/>
          <a:ln>
            <a:noFill/>
          </a:ln>
        </p:spPr>
      </p:pic>
      <p:pic>
        <p:nvPicPr>
          <p:cNvPr id="187" name="Google Shape;187;p20"/>
          <p:cNvPicPr preferRelativeResize="0"/>
          <p:nvPr/>
        </p:nvPicPr>
        <p:blipFill>
          <a:blip r:embed="rId5">
            <a:alphaModFix/>
          </a:blip>
          <a:stretch>
            <a:fillRect/>
          </a:stretch>
        </p:blipFill>
        <p:spPr>
          <a:xfrm>
            <a:off x="3468625" y="2350850"/>
            <a:ext cx="2894700" cy="2745600"/>
          </a:xfrm>
          <a:prstGeom prst="ellipse">
            <a:avLst/>
          </a:prstGeom>
          <a:noFill/>
          <a:ln>
            <a:noFill/>
          </a:ln>
        </p:spPr>
      </p:pic>
      <p:sp>
        <p:nvSpPr>
          <p:cNvPr id="188" name="Google Shape;188;p20"/>
          <p:cNvSpPr/>
          <p:nvPr/>
        </p:nvSpPr>
        <p:spPr>
          <a:xfrm flipH="1">
            <a:off x="-1551307" y="1850621"/>
            <a:ext cx="5910343" cy="6450578"/>
          </a:xfrm>
          <a:custGeom>
            <a:rect b="b" l="l" r="r" t="t"/>
            <a:pathLst>
              <a:path extrusionOk="0" h="12901156" w="11820685">
                <a:moveTo>
                  <a:pt x="11820685" y="0"/>
                </a:moveTo>
                <a:lnTo>
                  <a:pt x="0" y="0"/>
                </a:lnTo>
                <a:lnTo>
                  <a:pt x="0" y="12901157"/>
                </a:lnTo>
                <a:lnTo>
                  <a:pt x="11820685" y="12901157"/>
                </a:lnTo>
                <a:lnTo>
                  <a:pt x="11820685" y="0"/>
                </a:lnTo>
                <a:close/>
              </a:path>
            </a:pathLst>
          </a:custGeom>
          <a:blipFill rotWithShape="1">
            <a:blip r:embed="rId3">
              <a:alphaModFix/>
            </a:blip>
            <a:stretch>
              <a:fillRect b="0" l="0" r="0" t="0"/>
            </a:stretch>
          </a:blipFill>
          <a:ln>
            <a:noFill/>
          </a:ln>
        </p:spPr>
      </p:sp>
      <p:sp>
        <p:nvSpPr>
          <p:cNvPr id="189" name="Google Shape;189;p20"/>
          <p:cNvSpPr/>
          <p:nvPr/>
        </p:nvSpPr>
        <p:spPr>
          <a:xfrm rot="10800000">
            <a:off x="0" y="-754038"/>
            <a:ext cx="4965222" cy="2536777"/>
          </a:xfrm>
          <a:custGeom>
            <a:rect b="b" l="l" r="r" t="t"/>
            <a:pathLst>
              <a:path extrusionOk="0" h="5073554" w="9930444">
                <a:moveTo>
                  <a:pt x="0" y="0"/>
                </a:moveTo>
                <a:lnTo>
                  <a:pt x="9930444" y="0"/>
                </a:lnTo>
                <a:lnTo>
                  <a:pt x="9930444" y="5073554"/>
                </a:lnTo>
                <a:lnTo>
                  <a:pt x="0" y="5073554"/>
                </a:lnTo>
                <a:lnTo>
                  <a:pt x="0" y="0"/>
                </a:lnTo>
                <a:close/>
              </a:path>
            </a:pathLst>
          </a:custGeom>
          <a:blipFill rotWithShape="1">
            <a:blip r:embed="rId6">
              <a:alphaModFix/>
            </a:blip>
            <a:stretch>
              <a:fillRect b="0" l="0" r="0" t="0"/>
            </a:stretch>
          </a:blipFill>
          <a:ln>
            <a:noFill/>
          </a:ln>
        </p:spPr>
      </p:sp>
      <p:sp>
        <p:nvSpPr>
          <p:cNvPr id="190" name="Google Shape;190;p20"/>
          <p:cNvSpPr txBox="1"/>
          <p:nvPr/>
        </p:nvSpPr>
        <p:spPr>
          <a:xfrm>
            <a:off x="453786" y="166704"/>
            <a:ext cx="4057650" cy="69052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Gallery Image</a:t>
            </a:r>
            <a:endParaRPr sz="700"/>
          </a:p>
        </p:txBody>
      </p:sp>
      <p:sp>
        <p:nvSpPr>
          <p:cNvPr id="191" name="Google Shape;191;p20"/>
          <p:cNvSpPr txBox="1"/>
          <p:nvPr/>
        </p:nvSpPr>
        <p:spPr>
          <a:xfrm>
            <a:off x="323785" y="962005"/>
            <a:ext cx="4317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What can you say about your projects?</a:t>
            </a:r>
            <a:endParaRPr sz="700"/>
          </a:p>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Share it here!</a:t>
            </a:r>
            <a:endParaRPr sz="700"/>
          </a:p>
        </p:txBody>
      </p:sp>
      <p:pic>
        <p:nvPicPr>
          <p:cNvPr id="192" name="Google Shape;192;p20"/>
          <p:cNvPicPr preferRelativeResize="0"/>
          <p:nvPr/>
        </p:nvPicPr>
        <p:blipFill rotWithShape="1">
          <a:blip r:embed="rId7">
            <a:alphaModFix/>
          </a:blip>
          <a:srcRect b="0" l="6381" r="2585" t="0"/>
          <a:stretch/>
        </p:blipFill>
        <p:spPr>
          <a:xfrm>
            <a:off x="229975" y="1850625"/>
            <a:ext cx="3018300" cy="30786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837"/>
        </a:solidFill>
      </p:bgPr>
    </p:bg>
    <p:spTree>
      <p:nvGrpSpPr>
        <p:cNvPr id="196" name="Shape 196"/>
        <p:cNvGrpSpPr/>
        <p:nvPr/>
      </p:nvGrpSpPr>
      <p:grpSpPr>
        <a:xfrm>
          <a:off x="0" y="0"/>
          <a:ext cx="0" cy="0"/>
          <a:chOff x="0" y="0"/>
          <a:chExt cx="0" cy="0"/>
        </a:xfrm>
      </p:grpSpPr>
      <p:sp>
        <p:nvSpPr>
          <p:cNvPr id="197" name="Google Shape;197;p21"/>
          <p:cNvSpPr/>
          <p:nvPr/>
        </p:nvSpPr>
        <p:spPr>
          <a:xfrm>
            <a:off x="4948792" y="1508726"/>
            <a:ext cx="4135658" cy="4336207"/>
          </a:xfrm>
          <a:custGeom>
            <a:rect b="b" l="l" r="r" t="t"/>
            <a:pathLst>
              <a:path extrusionOk="0" h="8672415" w="8271316">
                <a:moveTo>
                  <a:pt x="0" y="0"/>
                </a:moveTo>
                <a:lnTo>
                  <a:pt x="8271316" y="0"/>
                </a:lnTo>
                <a:lnTo>
                  <a:pt x="8271316" y="8672415"/>
                </a:lnTo>
                <a:lnTo>
                  <a:pt x="0" y="8672415"/>
                </a:lnTo>
                <a:lnTo>
                  <a:pt x="0" y="0"/>
                </a:lnTo>
                <a:close/>
              </a:path>
            </a:pathLst>
          </a:custGeom>
          <a:blipFill rotWithShape="1">
            <a:blip r:embed="rId3">
              <a:alphaModFix/>
            </a:blip>
            <a:stretch>
              <a:fillRect b="0" l="0" r="0" t="0"/>
            </a:stretch>
          </a:blipFill>
          <a:ln>
            <a:noFill/>
          </a:ln>
        </p:spPr>
      </p:sp>
      <p:sp>
        <p:nvSpPr>
          <p:cNvPr id="198" name="Google Shape;198;p21"/>
          <p:cNvSpPr/>
          <p:nvPr/>
        </p:nvSpPr>
        <p:spPr>
          <a:xfrm flipH="1">
            <a:off x="-501122" y="-567447"/>
            <a:ext cx="6070344" cy="6625205"/>
          </a:xfrm>
          <a:custGeom>
            <a:rect b="b" l="l" r="r" t="t"/>
            <a:pathLst>
              <a:path extrusionOk="0" h="13250410" w="12140688">
                <a:moveTo>
                  <a:pt x="12140688" y="0"/>
                </a:moveTo>
                <a:lnTo>
                  <a:pt x="0" y="0"/>
                </a:lnTo>
                <a:lnTo>
                  <a:pt x="0" y="13250411"/>
                </a:lnTo>
                <a:lnTo>
                  <a:pt x="12140688" y="13250411"/>
                </a:lnTo>
                <a:lnTo>
                  <a:pt x="12140688" y="0"/>
                </a:lnTo>
                <a:close/>
              </a:path>
            </a:pathLst>
          </a:custGeom>
          <a:blipFill rotWithShape="1">
            <a:blip r:embed="rId4">
              <a:alphaModFix/>
            </a:blip>
            <a:stretch>
              <a:fillRect b="0" l="0" r="0" t="0"/>
            </a:stretch>
          </a:blipFill>
          <a:ln>
            <a:noFill/>
          </a:ln>
        </p:spPr>
      </p:sp>
      <p:sp>
        <p:nvSpPr>
          <p:cNvPr id="199" name="Google Shape;199;p21"/>
          <p:cNvSpPr/>
          <p:nvPr/>
        </p:nvSpPr>
        <p:spPr>
          <a:xfrm rot="-670742">
            <a:off x="361751" y="807292"/>
            <a:ext cx="4960882" cy="3664852"/>
          </a:xfrm>
          <a:custGeom>
            <a:rect b="b" l="l" r="r" t="t"/>
            <a:pathLst>
              <a:path extrusionOk="0" h="7329703" w="9921764">
                <a:moveTo>
                  <a:pt x="0" y="0"/>
                </a:moveTo>
                <a:lnTo>
                  <a:pt x="9921764" y="0"/>
                </a:lnTo>
                <a:lnTo>
                  <a:pt x="9921764" y="7329702"/>
                </a:lnTo>
                <a:lnTo>
                  <a:pt x="0" y="7329702"/>
                </a:lnTo>
                <a:lnTo>
                  <a:pt x="0" y="0"/>
                </a:lnTo>
                <a:close/>
              </a:path>
            </a:pathLst>
          </a:custGeom>
          <a:blipFill rotWithShape="1">
            <a:blip r:embed="rId5">
              <a:alphaModFix/>
            </a:blip>
            <a:stretch>
              <a:fillRect b="0" l="0" r="0" t="0"/>
            </a:stretch>
          </a:blipFill>
          <a:ln>
            <a:noFill/>
          </a:ln>
        </p:spPr>
      </p:sp>
      <p:sp>
        <p:nvSpPr>
          <p:cNvPr id="200" name="Google Shape;200;p21"/>
          <p:cNvSpPr/>
          <p:nvPr/>
        </p:nvSpPr>
        <p:spPr>
          <a:xfrm>
            <a:off x="5046907" y="805583"/>
            <a:ext cx="1044630" cy="790120"/>
          </a:xfrm>
          <a:custGeom>
            <a:rect b="b" l="l" r="r" t="t"/>
            <a:pathLst>
              <a:path extrusionOk="0" h="1580240" w="2089260">
                <a:moveTo>
                  <a:pt x="0" y="0"/>
                </a:moveTo>
                <a:lnTo>
                  <a:pt x="2089260" y="0"/>
                </a:lnTo>
                <a:lnTo>
                  <a:pt x="2089260" y="1580241"/>
                </a:lnTo>
                <a:lnTo>
                  <a:pt x="0" y="1580241"/>
                </a:lnTo>
                <a:lnTo>
                  <a:pt x="0" y="0"/>
                </a:lnTo>
                <a:close/>
              </a:path>
            </a:pathLst>
          </a:custGeom>
          <a:blipFill rotWithShape="1">
            <a:blip r:embed="rId6">
              <a:alphaModFix/>
            </a:blip>
            <a:stretch>
              <a:fillRect b="0" l="0" r="0" t="0"/>
            </a:stretch>
          </a:blipFill>
          <a:ln>
            <a:noFill/>
          </a:ln>
        </p:spPr>
      </p:sp>
      <p:sp>
        <p:nvSpPr>
          <p:cNvPr id="201" name="Google Shape;201;p21"/>
          <p:cNvSpPr/>
          <p:nvPr/>
        </p:nvSpPr>
        <p:spPr>
          <a:xfrm>
            <a:off x="7145208" y="61913"/>
            <a:ext cx="2843904" cy="2151026"/>
          </a:xfrm>
          <a:custGeom>
            <a:rect b="b" l="l" r="r" t="t"/>
            <a:pathLst>
              <a:path extrusionOk="0" h="4302051" w="5687808">
                <a:moveTo>
                  <a:pt x="0" y="0"/>
                </a:moveTo>
                <a:lnTo>
                  <a:pt x="5687808" y="0"/>
                </a:lnTo>
                <a:lnTo>
                  <a:pt x="5687808" y="4302051"/>
                </a:lnTo>
                <a:lnTo>
                  <a:pt x="0" y="4302051"/>
                </a:lnTo>
                <a:lnTo>
                  <a:pt x="0" y="0"/>
                </a:lnTo>
                <a:close/>
              </a:path>
            </a:pathLst>
          </a:custGeom>
          <a:blipFill rotWithShape="1">
            <a:blip r:embed="rId7">
              <a:alphaModFix/>
            </a:blip>
            <a:stretch>
              <a:fillRect b="0" l="0" r="0" t="0"/>
            </a:stretch>
          </a:blipFill>
          <a:ln>
            <a:noFill/>
          </a:ln>
        </p:spPr>
      </p:sp>
      <p:sp>
        <p:nvSpPr>
          <p:cNvPr id="202" name="Google Shape;202;p21"/>
          <p:cNvSpPr txBox="1"/>
          <p:nvPr/>
        </p:nvSpPr>
        <p:spPr>
          <a:xfrm rot="-859081">
            <a:off x="674759" y="1331702"/>
            <a:ext cx="4068681" cy="258594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600" u="none" cap="none" strike="noStrike">
                <a:solidFill>
                  <a:srgbClr val="FFFFFF"/>
                </a:solidFill>
                <a:latin typeface="Londrina Solid"/>
                <a:ea typeface="Londrina Solid"/>
                <a:cs typeface="Londrina Solid"/>
                <a:sym typeface="Londrina Solid"/>
              </a:rPr>
              <a:t>Add a </a:t>
            </a:r>
            <a:endParaRPr sz="700"/>
          </a:p>
          <a:p>
            <a:pPr indent="0" lvl="0" marL="0" marR="0" rtl="0" algn="ctr">
              <a:lnSpc>
                <a:spcPct val="100000"/>
              </a:lnSpc>
              <a:spcBef>
                <a:spcPts val="0"/>
              </a:spcBef>
              <a:spcAft>
                <a:spcPts val="0"/>
              </a:spcAft>
              <a:buNone/>
            </a:pPr>
            <a:r>
              <a:rPr b="0" i="0" lang="en" sz="5600" u="none" cap="none" strike="noStrike">
                <a:solidFill>
                  <a:srgbClr val="FFFFFF"/>
                </a:solidFill>
                <a:latin typeface="Londrina Solid"/>
                <a:ea typeface="Londrina Solid"/>
                <a:cs typeface="Londrina Solid"/>
                <a:sym typeface="Londrina Solid"/>
              </a:rPr>
              <a:t>Section </a:t>
            </a:r>
            <a:endParaRPr sz="700"/>
          </a:p>
          <a:p>
            <a:pPr indent="0" lvl="0" marL="0" marR="0" rtl="0" algn="ctr">
              <a:lnSpc>
                <a:spcPct val="100000"/>
              </a:lnSpc>
              <a:spcBef>
                <a:spcPts val="0"/>
              </a:spcBef>
              <a:spcAft>
                <a:spcPts val="0"/>
              </a:spcAft>
              <a:buNone/>
            </a:pPr>
            <a:r>
              <a:rPr b="0" i="0" lang="en" sz="5600" u="none" cap="none" strike="noStrike">
                <a:solidFill>
                  <a:srgbClr val="FFFFFF"/>
                </a:solidFill>
                <a:latin typeface="Londrina Solid"/>
                <a:ea typeface="Londrina Solid"/>
                <a:cs typeface="Londrina Solid"/>
                <a:sym typeface="Londrina Solid"/>
              </a:rPr>
              <a:t>Header</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06" name="Shape 206"/>
        <p:cNvGrpSpPr/>
        <p:nvPr/>
      </p:nvGrpSpPr>
      <p:grpSpPr>
        <a:xfrm>
          <a:off x="0" y="0"/>
          <a:ext cx="0" cy="0"/>
          <a:chOff x="0" y="0"/>
          <a:chExt cx="0" cy="0"/>
        </a:xfrm>
      </p:grpSpPr>
      <p:sp>
        <p:nvSpPr>
          <p:cNvPr id="207" name="Google Shape;207;p22"/>
          <p:cNvSpPr/>
          <p:nvPr/>
        </p:nvSpPr>
        <p:spPr>
          <a:xfrm rot="-7889484">
            <a:off x="-360550" y="-2900202"/>
            <a:ext cx="4668802" cy="5095555"/>
          </a:xfrm>
          <a:custGeom>
            <a:rect b="b" l="l" r="r" t="t"/>
            <a:pathLst>
              <a:path extrusionOk="0" h="10191110" w="9337604">
                <a:moveTo>
                  <a:pt x="0" y="0"/>
                </a:moveTo>
                <a:lnTo>
                  <a:pt x="9337605" y="0"/>
                </a:lnTo>
                <a:lnTo>
                  <a:pt x="9337605" y="10191110"/>
                </a:lnTo>
                <a:lnTo>
                  <a:pt x="0" y="10191110"/>
                </a:lnTo>
                <a:lnTo>
                  <a:pt x="0" y="0"/>
                </a:lnTo>
                <a:close/>
              </a:path>
            </a:pathLst>
          </a:custGeom>
          <a:blipFill rotWithShape="1">
            <a:blip r:embed="rId3">
              <a:alphaModFix/>
            </a:blip>
            <a:stretch>
              <a:fillRect b="0" l="0" r="0" t="0"/>
            </a:stretch>
          </a:blipFill>
          <a:ln>
            <a:noFill/>
          </a:ln>
        </p:spPr>
      </p:sp>
      <p:sp>
        <p:nvSpPr>
          <p:cNvPr id="208" name="Google Shape;208;p22"/>
          <p:cNvSpPr/>
          <p:nvPr/>
        </p:nvSpPr>
        <p:spPr>
          <a:xfrm rot="7093331">
            <a:off x="-1282669" y="2599884"/>
            <a:ext cx="4668802" cy="5095555"/>
          </a:xfrm>
          <a:custGeom>
            <a:rect b="b" l="l" r="r" t="t"/>
            <a:pathLst>
              <a:path extrusionOk="0" h="10191110" w="9337604">
                <a:moveTo>
                  <a:pt x="0" y="0"/>
                </a:moveTo>
                <a:lnTo>
                  <a:pt x="9337605" y="0"/>
                </a:lnTo>
                <a:lnTo>
                  <a:pt x="9337605" y="10191110"/>
                </a:lnTo>
                <a:lnTo>
                  <a:pt x="0" y="10191110"/>
                </a:lnTo>
                <a:lnTo>
                  <a:pt x="0" y="0"/>
                </a:lnTo>
                <a:close/>
              </a:path>
            </a:pathLst>
          </a:custGeom>
          <a:blipFill rotWithShape="1">
            <a:blip r:embed="rId3">
              <a:alphaModFix/>
            </a:blip>
            <a:stretch>
              <a:fillRect b="0" l="0" r="0" t="0"/>
            </a:stretch>
          </a:blipFill>
          <a:ln>
            <a:noFill/>
          </a:ln>
        </p:spPr>
      </p:sp>
      <p:sp>
        <p:nvSpPr>
          <p:cNvPr id="209" name="Google Shape;209;p22"/>
          <p:cNvSpPr txBox="1"/>
          <p:nvPr/>
        </p:nvSpPr>
        <p:spPr>
          <a:xfrm>
            <a:off x="2791337" y="1881188"/>
            <a:ext cx="3561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31A15F"/>
                </a:solidFill>
                <a:latin typeface="Londrina Solid"/>
                <a:ea typeface="Londrina Solid"/>
                <a:cs typeface="Londrina Solid"/>
                <a:sym typeface="Londrina Solid"/>
              </a:rPr>
              <a:t>Write Your Topic or Idea</a:t>
            </a:r>
            <a:endParaRPr sz="700"/>
          </a:p>
        </p:txBody>
      </p:sp>
      <p:sp>
        <p:nvSpPr>
          <p:cNvPr id="210" name="Google Shape;210;p22"/>
          <p:cNvSpPr/>
          <p:nvPr/>
        </p:nvSpPr>
        <p:spPr>
          <a:xfrm flipH="1" rot="-6718647">
            <a:off x="6295249" y="363878"/>
            <a:ext cx="4668802" cy="5095555"/>
          </a:xfrm>
          <a:custGeom>
            <a:rect b="b" l="l" r="r" t="t"/>
            <a:pathLst>
              <a:path extrusionOk="0" h="10191110" w="9337604">
                <a:moveTo>
                  <a:pt x="9337604" y="0"/>
                </a:moveTo>
                <a:lnTo>
                  <a:pt x="0" y="0"/>
                </a:lnTo>
                <a:lnTo>
                  <a:pt x="0" y="10191109"/>
                </a:lnTo>
                <a:lnTo>
                  <a:pt x="9337604" y="10191109"/>
                </a:lnTo>
                <a:lnTo>
                  <a:pt x="9337604" y="0"/>
                </a:lnTo>
                <a:close/>
              </a:path>
            </a:pathLst>
          </a:custGeom>
          <a:blipFill rotWithShape="1">
            <a:blip r:embed="rId3">
              <a:alphaModFix/>
            </a:blip>
            <a:stretch>
              <a:fillRect b="0" l="0" r="0" t="0"/>
            </a:stretch>
          </a:blipFill>
          <a:ln>
            <a:noFill/>
          </a:ln>
        </p:spPr>
      </p:sp>
      <p:sp>
        <p:nvSpPr>
          <p:cNvPr id="211" name="Google Shape;211;p22"/>
          <p:cNvSpPr/>
          <p:nvPr/>
        </p:nvSpPr>
        <p:spPr>
          <a:xfrm rot="-10005612">
            <a:off x="875412" y="3195697"/>
            <a:ext cx="2956183" cy="1510341"/>
          </a:xfrm>
          <a:custGeom>
            <a:rect b="b" l="l" r="r" t="t"/>
            <a:pathLst>
              <a:path extrusionOk="0" h="3020681" w="5912365">
                <a:moveTo>
                  <a:pt x="0" y="0"/>
                </a:moveTo>
                <a:lnTo>
                  <a:pt x="5912365" y="0"/>
                </a:lnTo>
                <a:lnTo>
                  <a:pt x="5912365" y="3020681"/>
                </a:lnTo>
                <a:lnTo>
                  <a:pt x="0" y="3020681"/>
                </a:lnTo>
                <a:lnTo>
                  <a:pt x="0" y="0"/>
                </a:lnTo>
                <a:close/>
              </a:path>
            </a:pathLst>
          </a:custGeom>
          <a:blipFill rotWithShape="1">
            <a:blip r:embed="rId4">
              <a:alphaModFix/>
            </a:blip>
            <a:stretch>
              <a:fillRect b="0" l="0" r="0" t="0"/>
            </a:stretch>
          </a:blipFill>
          <a:ln>
            <a:noFill/>
          </a:ln>
        </p:spPr>
      </p:sp>
      <p:sp>
        <p:nvSpPr>
          <p:cNvPr id="212" name="Google Shape;212;p22"/>
          <p:cNvSpPr/>
          <p:nvPr/>
        </p:nvSpPr>
        <p:spPr>
          <a:xfrm rot="9970961">
            <a:off x="338097" y="453666"/>
            <a:ext cx="2956183" cy="1510341"/>
          </a:xfrm>
          <a:custGeom>
            <a:rect b="b" l="l" r="r" t="t"/>
            <a:pathLst>
              <a:path extrusionOk="0" h="3020681" w="5912365">
                <a:moveTo>
                  <a:pt x="0" y="0"/>
                </a:moveTo>
                <a:lnTo>
                  <a:pt x="5912365" y="0"/>
                </a:lnTo>
                <a:lnTo>
                  <a:pt x="5912365" y="3020681"/>
                </a:lnTo>
                <a:lnTo>
                  <a:pt x="0" y="3020681"/>
                </a:lnTo>
                <a:lnTo>
                  <a:pt x="0" y="0"/>
                </a:lnTo>
                <a:close/>
              </a:path>
            </a:pathLst>
          </a:custGeom>
          <a:blipFill rotWithShape="1">
            <a:blip r:embed="rId5">
              <a:alphaModFix/>
            </a:blip>
            <a:stretch>
              <a:fillRect b="0" l="0" r="0" t="0"/>
            </a:stretch>
          </a:blipFill>
          <a:ln>
            <a:noFill/>
          </a:ln>
        </p:spPr>
      </p:sp>
      <p:sp>
        <p:nvSpPr>
          <p:cNvPr id="213" name="Google Shape;213;p22"/>
          <p:cNvSpPr/>
          <p:nvPr/>
        </p:nvSpPr>
        <p:spPr>
          <a:xfrm rot="-9768301">
            <a:off x="5875720" y="339365"/>
            <a:ext cx="2956183" cy="1510341"/>
          </a:xfrm>
          <a:custGeom>
            <a:rect b="b" l="l" r="r" t="t"/>
            <a:pathLst>
              <a:path extrusionOk="0" h="3020681" w="5912365">
                <a:moveTo>
                  <a:pt x="0" y="0"/>
                </a:moveTo>
                <a:lnTo>
                  <a:pt x="5912365" y="0"/>
                </a:lnTo>
                <a:lnTo>
                  <a:pt x="5912365" y="3020681"/>
                </a:lnTo>
                <a:lnTo>
                  <a:pt x="0" y="3020681"/>
                </a:lnTo>
                <a:lnTo>
                  <a:pt x="0" y="0"/>
                </a:lnTo>
                <a:close/>
              </a:path>
            </a:pathLst>
          </a:custGeom>
          <a:blipFill rotWithShape="1">
            <a:blip r:embed="rId6">
              <a:alphaModFix/>
            </a:blip>
            <a:stretch>
              <a:fillRect b="0" l="0" r="0" t="0"/>
            </a:stretch>
          </a:blipFill>
          <a:ln>
            <a:noFill/>
          </a:ln>
        </p:spPr>
      </p:sp>
      <p:sp>
        <p:nvSpPr>
          <p:cNvPr id="214" name="Google Shape;214;p22"/>
          <p:cNvSpPr/>
          <p:nvPr/>
        </p:nvSpPr>
        <p:spPr>
          <a:xfrm rot="9757101">
            <a:off x="5449656" y="3226086"/>
            <a:ext cx="2956182" cy="1510340"/>
          </a:xfrm>
          <a:custGeom>
            <a:rect b="b" l="l" r="r" t="t"/>
            <a:pathLst>
              <a:path extrusionOk="0" h="3020681" w="5912365">
                <a:moveTo>
                  <a:pt x="0" y="0"/>
                </a:moveTo>
                <a:lnTo>
                  <a:pt x="5912365" y="0"/>
                </a:lnTo>
                <a:lnTo>
                  <a:pt x="5912365" y="3020681"/>
                </a:lnTo>
                <a:lnTo>
                  <a:pt x="0" y="3020681"/>
                </a:lnTo>
                <a:lnTo>
                  <a:pt x="0" y="0"/>
                </a:lnTo>
                <a:close/>
              </a:path>
            </a:pathLst>
          </a:custGeom>
          <a:blipFill rotWithShape="1">
            <a:blip r:embed="rId7">
              <a:alphaModFix/>
            </a:blip>
            <a:stretch>
              <a:fillRect b="0" l="0" r="0" t="0"/>
            </a:stretch>
          </a:blipFill>
          <a:ln>
            <a:noFill/>
          </a:ln>
        </p:spPr>
      </p:sp>
      <p:grpSp>
        <p:nvGrpSpPr>
          <p:cNvPr id="215" name="Google Shape;215;p22"/>
          <p:cNvGrpSpPr/>
          <p:nvPr/>
        </p:nvGrpSpPr>
        <p:grpSpPr>
          <a:xfrm rot="794387">
            <a:off x="1219169" y="3558568"/>
            <a:ext cx="2292075" cy="685178"/>
            <a:chOff x="0" y="-9525"/>
            <a:chExt cx="6112200" cy="1827140"/>
          </a:xfrm>
        </p:grpSpPr>
        <p:sp>
          <p:nvSpPr>
            <p:cNvPr id="216" name="Google Shape;216;p22"/>
            <p:cNvSpPr txBox="1"/>
            <p:nvPr/>
          </p:nvSpPr>
          <p:spPr>
            <a:xfrm>
              <a:off x="0" y="-9525"/>
              <a:ext cx="6112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Add a main point</a:t>
              </a:r>
              <a:endParaRPr sz="700"/>
            </a:p>
          </p:txBody>
        </p:sp>
        <p:sp>
          <p:nvSpPr>
            <p:cNvPr id="217" name="Google Shape;217;p22"/>
            <p:cNvSpPr txBox="1"/>
            <p:nvPr/>
          </p:nvSpPr>
          <p:spPr>
            <a:xfrm>
              <a:off x="417853" y="996515"/>
              <a:ext cx="5276400" cy="82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vo"/>
                  <a:ea typeface="Arvo"/>
                  <a:cs typeface="Arvo"/>
                  <a:sym typeface="Arvo"/>
                </a:rPr>
                <a:t>Briefly elaborate on what you want to discuss. </a:t>
              </a:r>
              <a:endParaRPr sz="700"/>
            </a:p>
          </p:txBody>
        </p:sp>
      </p:grpSp>
      <p:grpSp>
        <p:nvGrpSpPr>
          <p:cNvPr id="218" name="Google Shape;218;p22"/>
          <p:cNvGrpSpPr/>
          <p:nvPr/>
        </p:nvGrpSpPr>
        <p:grpSpPr>
          <a:xfrm rot="-829038">
            <a:off x="657960" y="816654"/>
            <a:ext cx="2292075" cy="685178"/>
            <a:chOff x="0" y="-9525"/>
            <a:chExt cx="6112200" cy="1827140"/>
          </a:xfrm>
        </p:grpSpPr>
        <p:sp>
          <p:nvSpPr>
            <p:cNvPr id="219" name="Google Shape;219;p22"/>
            <p:cNvSpPr txBox="1"/>
            <p:nvPr/>
          </p:nvSpPr>
          <p:spPr>
            <a:xfrm>
              <a:off x="0" y="-9525"/>
              <a:ext cx="6112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Add a main point</a:t>
              </a:r>
              <a:endParaRPr sz="700"/>
            </a:p>
          </p:txBody>
        </p:sp>
        <p:sp>
          <p:nvSpPr>
            <p:cNvPr id="220" name="Google Shape;220;p22"/>
            <p:cNvSpPr txBox="1"/>
            <p:nvPr/>
          </p:nvSpPr>
          <p:spPr>
            <a:xfrm>
              <a:off x="417853" y="996515"/>
              <a:ext cx="5276400" cy="82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vo"/>
                  <a:ea typeface="Arvo"/>
                  <a:cs typeface="Arvo"/>
                  <a:sym typeface="Arvo"/>
                </a:rPr>
                <a:t>Briefly elaborate on what you want to discuss. </a:t>
              </a:r>
              <a:endParaRPr sz="700"/>
            </a:p>
          </p:txBody>
        </p:sp>
      </p:grpSp>
      <p:grpSp>
        <p:nvGrpSpPr>
          <p:cNvPr id="221" name="Google Shape;221;p22"/>
          <p:cNvGrpSpPr/>
          <p:nvPr/>
        </p:nvGrpSpPr>
        <p:grpSpPr>
          <a:xfrm rot="1031698">
            <a:off x="6222877" y="703163"/>
            <a:ext cx="2292075" cy="685178"/>
            <a:chOff x="0" y="-9525"/>
            <a:chExt cx="6112200" cy="1827140"/>
          </a:xfrm>
        </p:grpSpPr>
        <p:sp>
          <p:nvSpPr>
            <p:cNvPr id="222" name="Google Shape;222;p22"/>
            <p:cNvSpPr txBox="1"/>
            <p:nvPr/>
          </p:nvSpPr>
          <p:spPr>
            <a:xfrm>
              <a:off x="0" y="-9525"/>
              <a:ext cx="6112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Add a main point</a:t>
              </a:r>
              <a:endParaRPr sz="700"/>
            </a:p>
          </p:txBody>
        </p:sp>
        <p:sp>
          <p:nvSpPr>
            <p:cNvPr id="223" name="Google Shape;223;p22"/>
            <p:cNvSpPr txBox="1"/>
            <p:nvPr/>
          </p:nvSpPr>
          <p:spPr>
            <a:xfrm>
              <a:off x="417853" y="996515"/>
              <a:ext cx="5276400" cy="82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vo"/>
                  <a:ea typeface="Arvo"/>
                  <a:cs typeface="Arvo"/>
                  <a:sym typeface="Arvo"/>
                </a:rPr>
                <a:t>Briefly elaborate on what you want to discuss. </a:t>
              </a:r>
              <a:endParaRPr sz="700"/>
            </a:p>
          </p:txBody>
        </p:sp>
      </p:grpSp>
      <p:grpSp>
        <p:nvGrpSpPr>
          <p:cNvPr id="224" name="Google Shape;224;p22"/>
          <p:cNvGrpSpPr/>
          <p:nvPr/>
        </p:nvGrpSpPr>
        <p:grpSpPr>
          <a:xfrm rot="-1042898">
            <a:off x="5766443" y="3589931"/>
            <a:ext cx="2292075" cy="685065"/>
            <a:chOff x="0" y="-9525"/>
            <a:chExt cx="6112200" cy="1826840"/>
          </a:xfrm>
        </p:grpSpPr>
        <p:sp>
          <p:nvSpPr>
            <p:cNvPr id="225" name="Google Shape;225;p22"/>
            <p:cNvSpPr txBox="1"/>
            <p:nvPr/>
          </p:nvSpPr>
          <p:spPr>
            <a:xfrm>
              <a:off x="0" y="-9525"/>
              <a:ext cx="6112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Add a main point</a:t>
              </a:r>
              <a:endParaRPr sz="700"/>
            </a:p>
          </p:txBody>
        </p:sp>
        <p:sp>
          <p:nvSpPr>
            <p:cNvPr id="226" name="Google Shape;226;p22"/>
            <p:cNvSpPr txBox="1"/>
            <p:nvPr/>
          </p:nvSpPr>
          <p:spPr>
            <a:xfrm>
              <a:off x="417853" y="996515"/>
              <a:ext cx="52764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vo"/>
                  <a:ea typeface="Arvo"/>
                  <a:cs typeface="Arvo"/>
                  <a:sym typeface="Arvo"/>
                </a:rPr>
                <a:t>Briefly elaborate on what you want to discuss. </a:t>
              </a:r>
              <a:endParaRPr sz="70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30" name="Shape 230"/>
        <p:cNvGrpSpPr/>
        <p:nvPr/>
      </p:nvGrpSpPr>
      <p:grpSpPr>
        <a:xfrm>
          <a:off x="0" y="0"/>
          <a:ext cx="0" cy="0"/>
          <a:chOff x="0" y="0"/>
          <a:chExt cx="0" cy="0"/>
        </a:xfrm>
      </p:grpSpPr>
      <p:grpSp>
        <p:nvGrpSpPr>
          <p:cNvPr id="231" name="Google Shape;231;p23"/>
          <p:cNvGrpSpPr/>
          <p:nvPr/>
        </p:nvGrpSpPr>
        <p:grpSpPr>
          <a:xfrm>
            <a:off x="2465162" y="1565409"/>
            <a:ext cx="4213676" cy="1487198"/>
            <a:chOff x="0" y="-266700"/>
            <a:chExt cx="2219549" cy="783380"/>
          </a:xfrm>
        </p:grpSpPr>
        <p:sp>
          <p:nvSpPr>
            <p:cNvPr id="232" name="Google Shape;232;p23"/>
            <p:cNvSpPr/>
            <p:nvPr/>
          </p:nvSpPr>
          <p:spPr>
            <a:xfrm>
              <a:off x="0" y="0"/>
              <a:ext cx="2219549" cy="516680"/>
            </a:xfrm>
            <a:custGeom>
              <a:rect b="b" l="l" r="r" t="t"/>
              <a:pathLst>
                <a:path extrusionOk="0" h="516680" w="2219549">
                  <a:moveTo>
                    <a:pt x="0" y="0"/>
                  </a:moveTo>
                  <a:lnTo>
                    <a:pt x="2219549" y="0"/>
                  </a:lnTo>
                  <a:lnTo>
                    <a:pt x="2219549" y="516680"/>
                  </a:lnTo>
                  <a:lnTo>
                    <a:pt x="0" y="516680"/>
                  </a:lnTo>
                  <a:close/>
                </a:path>
              </a:pathLst>
            </a:custGeom>
            <a:solidFill>
              <a:srgbClr val="000000">
                <a:alpha val="0"/>
              </a:srgbClr>
            </a:solidFill>
            <a:ln>
              <a:noFill/>
            </a:ln>
          </p:spPr>
        </p:sp>
        <p:sp>
          <p:nvSpPr>
            <p:cNvPr id="233" name="Google Shape;233;p23"/>
            <p:cNvSpPr txBox="1"/>
            <p:nvPr/>
          </p:nvSpPr>
          <p:spPr>
            <a:xfrm>
              <a:off x="0" y="-266700"/>
              <a:ext cx="2219549" cy="78338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500" u="none" cap="none" strike="noStrike">
                  <a:solidFill>
                    <a:srgbClr val="3D81DB"/>
                  </a:solidFill>
                  <a:latin typeface="Londrina Solid"/>
                  <a:ea typeface="Londrina Solid"/>
                  <a:cs typeface="Londrina Solid"/>
                  <a:sym typeface="Londrina Solid"/>
                </a:rPr>
                <a:t>123,456,789</a:t>
              </a:r>
              <a:endParaRPr sz="700"/>
            </a:p>
          </p:txBody>
        </p:sp>
      </p:grpSp>
      <p:sp>
        <p:nvSpPr>
          <p:cNvPr id="234" name="Google Shape;234;p23"/>
          <p:cNvSpPr/>
          <p:nvPr/>
        </p:nvSpPr>
        <p:spPr>
          <a:xfrm>
            <a:off x="-2167348" y="-149958"/>
            <a:ext cx="4468806" cy="5474801"/>
          </a:xfrm>
          <a:custGeom>
            <a:rect b="b" l="l" r="r" t="t"/>
            <a:pathLst>
              <a:path extrusionOk="0" h="10949601" w="8937612">
                <a:moveTo>
                  <a:pt x="0" y="0"/>
                </a:moveTo>
                <a:lnTo>
                  <a:pt x="8937612" y="0"/>
                </a:lnTo>
                <a:lnTo>
                  <a:pt x="8937612" y="10949601"/>
                </a:lnTo>
                <a:lnTo>
                  <a:pt x="0" y="10949601"/>
                </a:lnTo>
                <a:lnTo>
                  <a:pt x="0" y="0"/>
                </a:lnTo>
                <a:close/>
              </a:path>
            </a:pathLst>
          </a:custGeom>
          <a:blipFill rotWithShape="1">
            <a:blip r:embed="rId3">
              <a:alphaModFix/>
            </a:blip>
            <a:stretch>
              <a:fillRect b="0" l="0" r="0" t="0"/>
            </a:stretch>
          </a:blipFill>
          <a:ln>
            <a:noFill/>
          </a:ln>
        </p:spPr>
      </p:sp>
      <p:sp>
        <p:nvSpPr>
          <p:cNvPr id="235" name="Google Shape;235;p23"/>
          <p:cNvSpPr/>
          <p:nvPr/>
        </p:nvSpPr>
        <p:spPr>
          <a:xfrm>
            <a:off x="7075745" y="514350"/>
            <a:ext cx="4314686" cy="4875352"/>
          </a:xfrm>
          <a:custGeom>
            <a:rect b="b" l="l" r="r" t="t"/>
            <a:pathLst>
              <a:path extrusionOk="0" h="9750703" w="8629372">
                <a:moveTo>
                  <a:pt x="0" y="0"/>
                </a:moveTo>
                <a:lnTo>
                  <a:pt x="8629372" y="0"/>
                </a:lnTo>
                <a:lnTo>
                  <a:pt x="8629372" y="9750703"/>
                </a:lnTo>
                <a:lnTo>
                  <a:pt x="0" y="9750703"/>
                </a:lnTo>
                <a:lnTo>
                  <a:pt x="0" y="0"/>
                </a:lnTo>
                <a:close/>
              </a:path>
            </a:pathLst>
          </a:custGeom>
          <a:blipFill rotWithShape="1">
            <a:blip r:embed="rId4">
              <a:alphaModFix/>
            </a:blip>
            <a:stretch>
              <a:fillRect b="0" l="0" r="0" t="0"/>
            </a:stretch>
          </a:blipFill>
          <a:ln>
            <a:noFill/>
          </a:ln>
        </p:spPr>
      </p:sp>
      <p:sp>
        <p:nvSpPr>
          <p:cNvPr id="236" name="Google Shape;236;p23"/>
          <p:cNvSpPr txBox="1"/>
          <p:nvPr/>
        </p:nvSpPr>
        <p:spPr>
          <a:xfrm>
            <a:off x="2465162" y="3084617"/>
            <a:ext cx="4213676"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Arvo"/>
                <a:ea typeface="Arvo"/>
                <a:cs typeface="Arvo"/>
                <a:sym typeface="Arvo"/>
              </a:rPr>
              <a:t>Elaborate on the featured statistic.</a:t>
            </a:r>
            <a:endParaRPr sz="700"/>
          </a:p>
        </p:txBody>
      </p:sp>
      <p:sp>
        <p:nvSpPr>
          <p:cNvPr id="237" name="Google Shape;237;p23"/>
          <p:cNvSpPr/>
          <p:nvPr/>
        </p:nvSpPr>
        <p:spPr>
          <a:xfrm rot="-3836025">
            <a:off x="1656025" y="-3897626"/>
            <a:ext cx="7037199" cy="7090377"/>
          </a:xfrm>
          <a:custGeom>
            <a:rect b="b" l="l" r="r" t="t"/>
            <a:pathLst>
              <a:path extrusionOk="0" h="14180754" w="14074398">
                <a:moveTo>
                  <a:pt x="0" y="0"/>
                </a:moveTo>
                <a:lnTo>
                  <a:pt x="14074398" y="0"/>
                </a:lnTo>
                <a:lnTo>
                  <a:pt x="14074398" y="14180754"/>
                </a:lnTo>
                <a:lnTo>
                  <a:pt x="0" y="14180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41" name="Shape 241"/>
        <p:cNvGrpSpPr/>
        <p:nvPr/>
      </p:nvGrpSpPr>
      <p:grpSpPr>
        <a:xfrm>
          <a:off x="0" y="0"/>
          <a:ext cx="0" cy="0"/>
          <a:chOff x="0" y="0"/>
          <a:chExt cx="0" cy="0"/>
        </a:xfrm>
      </p:grpSpPr>
      <p:pic>
        <p:nvPicPr>
          <p:cNvPr id="242" name="Google Shape;242;p24"/>
          <p:cNvPicPr preferRelativeResize="0"/>
          <p:nvPr/>
        </p:nvPicPr>
        <p:blipFill>
          <a:blip r:embed="rId3">
            <a:alphaModFix/>
          </a:blip>
          <a:stretch>
            <a:fillRect/>
          </a:stretch>
        </p:blipFill>
        <p:spPr>
          <a:xfrm>
            <a:off x="-280350" y="-704075"/>
            <a:ext cx="10808099" cy="5400849"/>
          </a:xfrm>
          <a:prstGeom prst="rect">
            <a:avLst/>
          </a:prstGeom>
          <a:noFill/>
          <a:ln>
            <a:noFill/>
          </a:ln>
        </p:spPr>
      </p:pic>
      <p:grpSp>
        <p:nvGrpSpPr>
          <p:cNvPr id="243" name="Google Shape;243;p24"/>
          <p:cNvGrpSpPr/>
          <p:nvPr/>
        </p:nvGrpSpPr>
        <p:grpSpPr>
          <a:xfrm>
            <a:off x="6573590" y="1782207"/>
            <a:ext cx="2337821" cy="2337821"/>
            <a:chOff x="0" y="0"/>
            <a:chExt cx="812800" cy="812800"/>
          </a:xfrm>
        </p:grpSpPr>
        <p:sp>
          <p:nvSpPr>
            <p:cNvPr id="244" name="Google Shape;24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A15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5" name="Google Shape;245;p2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46" name="Google Shape;246;p24"/>
          <p:cNvPicPr preferRelativeResize="0"/>
          <p:nvPr/>
        </p:nvPicPr>
        <p:blipFill>
          <a:blip r:embed="rId4">
            <a:alphaModFix/>
          </a:blip>
          <a:stretch>
            <a:fillRect/>
          </a:stretch>
        </p:blipFill>
        <p:spPr>
          <a:xfrm>
            <a:off x="6634725" y="1843400"/>
            <a:ext cx="2215500" cy="2215500"/>
          </a:xfrm>
          <a:prstGeom prst="ellipse">
            <a:avLst/>
          </a:prstGeom>
          <a:noFill/>
          <a:ln>
            <a:noFill/>
          </a:ln>
        </p:spPr>
      </p:pic>
      <p:grpSp>
        <p:nvGrpSpPr>
          <p:cNvPr id="247" name="Google Shape;247;p24"/>
          <p:cNvGrpSpPr/>
          <p:nvPr/>
        </p:nvGrpSpPr>
        <p:grpSpPr>
          <a:xfrm>
            <a:off x="3409118" y="1782207"/>
            <a:ext cx="2337821" cy="2337821"/>
            <a:chOff x="0" y="0"/>
            <a:chExt cx="812800" cy="812800"/>
          </a:xfrm>
        </p:grpSpPr>
        <p:sp>
          <p:nvSpPr>
            <p:cNvPr id="248" name="Google Shape;24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81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9" name="Google Shape;249;p2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50" name="Google Shape;250;p24"/>
          <p:cNvPicPr preferRelativeResize="0"/>
          <p:nvPr/>
        </p:nvPicPr>
        <p:blipFill>
          <a:blip r:embed="rId5">
            <a:alphaModFix/>
          </a:blip>
          <a:stretch>
            <a:fillRect/>
          </a:stretch>
        </p:blipFill>
        <p:spPr>
          <a:xfrm>
            <a:off x="3465850" y="1843350"/>
            <a:ext cx="2215500" cy="2215500"/>
          </a:xfrm>
          <a:prstGeom prst="ellipse">
            <a:avLst/>
          </a:prstGeom>
          <a:noFill/>
          <a:ln>
            <a:noFill/>
          </a:ln>
        </p:spPr>
      </p:pic>
      <p:grpSp>
        <p:nvGrpSpPr>
          <p:cNvPr id="251" name="Google Shape;251;p24"/>
          <p:cNvGrpSpPr/>
          <p:nvPr/>
        </p:nvGrpSpPr>
        <p:grpSpPr>
          <a:xfrm>
            <a:off x="232590" y="1782207"/>
            <a:ext cx="2337821" cy="2337821"/>
            <a:chOff x="0" y="0"/>
            <a:chExt cx="812800" cy="812800"/>
          </a:xfrm>
        </p:grpSpPr>
        <p:sp>
          <p:nvSpPr>
            <p:cNvPr id="252" name="Google Shape;25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7AC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3" name="Google Shape;253;p2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54" name="Google Shape;254;p24"/>
          <p:cNvPicPr preferRelativeResize="0"/>
          <p:nvPr/>
        </p:nvPicPr>
        <p:blipFill>
          <a:blip r:embed="rId6">
            <a:alphaModFix/>
          </a:blip>
          <a:stretch>
            <a:fillRect/>
          </a:stretch>
        </p:blipFill>
        <p:spPr>
          <a:xfrm>
            <a:off x="305875" y="1843238"/>
            <a:ext cx="2215500" cy="2215800"/>
          </a:xfrm>
          <a:prstGeom prst="ellipse">
            <a:avLst/>
          </a:prstGeom>
          <a:noFill/>
          <a:ln>
            <a:noFill/>
          </a:ln>
        </p:spPr>
      </p:pic>
      <p:sp>
        <p:nvSpPr>
          <p:cNvPr id="255" name="Google Shape;255;p24"/>
          <p:cNvSpPr/>
          <p:nvPr/>
        </p:nvSpPr>
        <p:spPr>
          <a:xfrm>
            <a:off x="2251065" y="1760845"/>
            <a:ext cx="763776" cy="747111"/>
          </a:xfrm>
          <a:custGeom>
            <a:rect b="b" l="l" r="r" t="t"/>
            <a:pathLst>
              <a:path extrusionOk="0" h="1494223" w="1527551">
                <a:moveTo>
                  <a:pt x="0" y="0"/>
                </a:moveTo>
                <a:lnTo>
                  <a:pt x="1527552" y="0"/>
                </a:lnTo>
                <a:lnTo>
                  <a:pt x="1527552" y="1494223"/>
                </a:lnTo>
                <a:lnTo>
                  <a:pt x="0" y="1494223"/>
                </a:lnTo>
                <a:lnTo>
                  <a:pt x="0" y="0"/>
                </a:lnTo>
                <a:close/>
              </a:path>
            </a:pathLst>
          </a:custGeom>
          <a:blipFill rotWithShape="1">
            <a:blip r:embed="rId7">
              <a:alphaModFix/>
            </a:blip>
            <a:stretch>
              <a:fillRect b="0" l="0" r="0" t="0"/>
            </a:stretch>
          </a:blipFill>
          <a:ln>
            <a:noFill/>
          </a:ln>
        </p:spPr>
      </p:sp>
      <p:sp>
        <p:nvSpPr>
          <p:cNvPr id="256" name="Google Shape;256;p24"/>
          <p:cNvSpPr/>
          <p:nvPr/>
        </p:nvSpPr>
        <p:spPr>
          <a:xfrm>
            <a:off x="5506234" y="4302338"/>
            <a:ext cx="347096" cy="394426"/>
          </a:xfrm>
          <a:custGeom>
            <a:rect b="b" l="l" r="r" t="t"/>
            <a:pathLst>
              <a:path extrusionOk="0" h="788853" w="694191">
                <a:moveTo>
                  <a:pt x="0" y="0"/>
                </a:moveTo>
                <a:lnTo>
                  <a:pt x="694190" y="0"/>
                </a:lnTo>
                <a:lnTo>
                  <a:pt x="694190" y="788853"/>
                </a:lnTo>
                <a:lnTo>
                  <a:pt x="0" y="788853"/>
                </a:lnTo>
                <a:lnTo>
                  <a:pt x="0" y="0"/>
                </a:lnTo>
                <a:close/>
              </a:path>
            </a:pathLst>
          </a:custGeom>
          <a:blipFill rotWithShape="1">
            <a:blip r:embed="rId8">
              <a:alphaModFix/>
            </a:blip>
            <a:stretch>
              <a:fillRect b="0" l="0" r="0" t="0"/>
            </a:stretch>
          </a:blipFill>
          <a:ln>
            <a:noFill/>
          </a:ln>
        </p:spPr>
      </p:sp>
      <p:sp>
        <p:nvSpPr>
          <p:cNvPr id="257" name="Google Shape;257;p24"/>
          <p:cNvSpPr/>
          <p:nvPr/>
        </p:nvSpPr>
        <p:spPr>
          <a:xfrm flipH="1">
            <a:off x="6071276" y="2020133"/>
            <a:ext cx="763775" cy="747111"/>
          </a:xfrm>
          <a:custGeom>
            <a:rect b="b" l="l" r="r" t="t"/>
            <a:pathLst>
              <a:path extrusionOk="0" h="1494223" w="1527551">
                <a:moveTo>
                  <a:pt x="1527551" y="0"/>
                </a:moveTo>
                <a:lnTo>
                  <a:pt x="0" y="0"/>
                </a:lnTo>
                <a:lnTo>
                  <a:pt x="0" y="1494223"/>
                </a:lnTo>
                <a:lnTo>
                  <a:pt x="1527551" y="1494223"/>
                </a:lnTo>
                <a:lnTo>
                  <a:pt x="1527551" y="0"/>
                </a:lnTo>
                <a:close/>
              </a:path>
            </a:pathLst>
          </a:custGeom>
          <a:blipFill rotWithShape="1">
            <a:blip r:embed="rId9">
              <a:alphaModFix/>
            </a:blip>
            <a:stretch>
              <a:fillRect b="0" l="0" r="0" t="0"/>
            </a:stretch>
          </a:blipFill>
          <a:ln>
            <a:noFill/>
          </a:ln>
        </p:spPr>
      </p:sp>
      <p:sp>
        <p:nvSpPr>
          <p:cNvPr id="258" name="Google Shape;258;p24"/>
          <p:cNvSpPr txBox="1"/>
          <p:nvPr/>
        </p:nvSpPr>
        <p:spPr>
          <a:xfrm>
            <a:off x="806124" y="319292"/>
            <a:ext cx="7543808" cy="69052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FFFFF"/>
                </a:solidFill>
                <a:latin typeface="Londrina Solid"/>
                <a:ea typeface="Londrina Solid"/>
                <a:cs typeface="Londrina Solid"/>
                <a:sym typeface="Londrina Solid"/>
              </a:rPr>
              <a:t>Add a Student Page</a:t>
            </a:r>
            <a:endParaRPr sz="700"/>
          </a:p>
        </p:txBody>
      </p:sp>
      <p:sp>
        <p:nvSpPr>
          <p:cNvPr id="259" name="Google Shape;259;p24"/>
          <p:cNvSpPr txBox="1"/>
          <p:nvPr/>
        </p:nvSpPr>
        <p:spPr>
          <a:xfrm>
            <a:off x="794068" y="4228636"/>
            <a:ext cx="1214864"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 Name</a:t>
            </a:r>
            <a:endParaRPr sz="700"/>
          </a:p>
        </p:txBody>
      </p:sp>
      <p:sp>
        <p:nvSpPr>
          <p:cNvPr id="260" name="Google Shape;260;p24"/>
          <p:cNvSpPr txBox="1"/>
          <p:nvPr/>
        </p:nvSpPr>
        <p:spPr>
          <a:xfrm>
            <a:off x="794068" y="4549624"/>
            <a:ext cx="1214864" cy="20285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Title or Position</a:t>
            </a:r>
            <a:endParaRPr sz="700"/>
          </a:p>
        </p:txBody>
      </p:sp>
      <p:sp>
        <p:nvSpPr>
          <p:cNvPr id="261" name="Google Shape;261;p24"/>
          <p:cNvSpPr txBox="1"/>
          <p:nvPr/>
        </p:nvSpPr>
        <p:spPr>
          <a:xfrm>
            <a:off x="3964568" y="4262446"/>
            <a:ext cx="1214864"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 Name</a:t>
            </a:r>
            <a:endParaRPr sz="700"/>
          </a:p>
        </p:txBody>
      </p:sp>
      <p:sp>
        <p:nvSpPr>
          <p:cNvPr id="262" name="Google Shape;262;p24"/>
          <p:cNvSpPr txBox="1"/>
          <p:nvPr/>
        </p:nvSpPr>
        <p:spPr>
          <a:xfrm>
            <a:off x="3964568" y="4583434"/>
            <a:ext cx="1214864" cy="20285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Title or Position</a:t>
            </a:r>
            <a:endParaRPr sz="700"/>
          </a:p>
        </p:txBody>
      </p:sp>
      <p:sp>
        <p:nvSpPr>
          <p:cNvPr id="263" name="Google Shape;263;p24"/>
          <p:cNvSpPr txBox="1"/>
          <p:nvPr/>
        </p:nvSpPr>
        <p:spPr>
          <a:xfrm>
            <a:off x="7135069" y="4311980"/>
            <a:ext cx="1214863"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 Name</a:t>
            </a:r>
            <a:endParaRPr sz="700"/>
          </a:p>
        </p:txBody>
      </p:sp>
      <p:sp>
        <p:nvSpPr>
          <p:cNvPr id="264" name="Google Shape;264;p24"/>
          <p:cNvSpPr txBox="1"/>
          <p:nvPr/>
        </p:nvSpPr>
        <p:spPr>
          <a:xfrm>
            <a:off x="7135069" y="4632968"/>
            <a:ext cx="1214863" cy="20285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Title or Position</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68" name="Shape 268"/>
        <p:cNvGrpSpPr/>
        <p:nvPr/>
      </p:nvGrpSpPr>
      <p:grpSpPr>
        <a:xfrm>
          <a:off x="0" y="0"/>
          <a:ext cx="0" cy="0"/>
          <a:chOff x="0" y="0"/>
          <a:chExt cx="0" cy="0"/>
        </a:xfrm>
      </p:grpSpPr>
      <p:sp>
        <p:nvSpPr>
          <p:cNvPr id="269" name="Google Shape;269;p25"/>
          <p:cNvSpPr/>
          <p:nvPr/>
        </p:nvSpPr>
        <p:spPr>
          <a:xfrm rot="-8022649">
            <a:off x="631246" y="-3607198"/>
            <a:ext cx="8047323" cy="8243096"/>
          </a:xfrm>
          <a:custGeom>
            <a:rect b="b" l="l" r="r" t="t"/>
            <a:pathLst>
              <a:path extrusionOk="0" h="16486192" w="16094645">
                <a:moveTo>
                  <a:pt x="0" y="0"/>
                </a:moveTo>
                <a:lnTo>
                  <a:pt x="16094645" y="0"/>
                </a:lnTo>
                <a:lnTo>
                  <a:pt x="16094645" y="16486192"/>
                </a:lnTo>
                <a:lnTo>
                  <a:pt x="0" y="16486192"/>
                </a:lnTo>
                <a:lnTo>
                  <a:pt x="0" y="0"/>
                </a:lnTo>
                <a:close/>
              </a:path>
            </a:pathLst>
          </a:custGeom>
          <a:blipFill rotWithShape="1">
            <a:blip r:embed="rId3">
              <a:alphaModFix/>
            </a:blip>
            <a:stretch>
              <a:fillRect b="0" l="0" r="0" t="0"/>
            </a:stretch>
          </a:blipFill>
          <a:ln>
            <a:noFill/>
          </a:ln>
        </p:spPr>
      </p:sp>
      <p:sp>
        <p:nvSpPr>
          <p:cNvPr id="270" name="Google Shape;270;p25"/>
          <p:cNvSpPr/>
          <p:nvPr/>
        </p:nvSpPr>
        <p:spPr>
          <a:xfrm>
            <a:off x="3126602" y="140046"/>
            <a:ext cx="2899616" cy="2971930"/>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26773" r="-26772"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1" name="Google Shape;271;p25"/>
          <p:cNvSpPr/>
          <p:nvPr/>
        </p:nvSpPr>
        <p:spPr>
          <a:xfrm rot="-3300727">
            <a:off x="1396383" y="348234"/>
            <a:ext cx="1548194" cy="2057400"/>
          </a:xfrm>
          <a:custGeom>
            <a:rect b="b" l="l" r="r" t="t"/>
            <a:pathLst>
              <a:path extrusionOk="0" h="4114800" w="3096387">
                <a:moveTo>
                  <a:pt x="0" y="0"/>
                </a:moveTo>
                <a:lnTo>
                  <a:pt x="3096387" y="0"/>
                </a:lnTo>
                <a:lnTo>
                  <a:pt x="3096387" y="4114800"/>
                </a:lnTo>
                <a:lnTo>
                  <a:pt x="0" y="4114800"/>
                </a:lnTo>
                <a:lnTo>
                  <a:pt x="0" y="0"/>
                </a:lnTo>
                <a:close/>
              </a:path>
            </a:pathLst>
          </a:custGeom>
          <a:blipFill rotWithShape="1">
            <a:blip r:embed="rId5">
              <a:alphaModFix/>
            </a:blip>
            <a:stretch>
              <a:fillRect b="0" l="0" r="0" t="0"/>
            </a:stretch>
          </a:blipFill>
          <a:ln>
            <a:noFill/>
          </a:ln>
        </p:spPr>
      </p:sp>
      <p:sp>
        <p:nvSpPr>
          <p:cNvPr id="272" name="Google Shape;272;p25"/>
          <p:cNvSpPr/>
          <p:nvPr/>
        </p:nvSpPr>
        <p:spPr>
          <a:xfrm flipH="1" rot="3174988">
            <a:off x="6210236" y="348234"/>
            <a:ext cx="1548194" cy="2057400"/>
          </a:xfrm>
          <a:custGeom>
            <a:rect b="b" l="l" r="r" t="t"/>
            <a:pathLst>
              <a:path extrusionOk="0" h="4114800" w="3096387">
                <a:moveTo>
                  <a:pt x="3096387" y="0"/>
                </a:moveTo>
                <a:lnTo>
                  <a:pt x="0" y="0"/>
                </a:lnTo>
                <a:lnTo>
                  <a:pt x="0" y="4114800"/>
                </a:lnTo>
                <a:lnTo>
                  <a:pt x="3096387" y="4114800"/>
                </a:lnTo>
                <a:lnTo>
                  <a:pt x="3096387" y="0"/>
                </a:lnTo>
                <a:close/>
              </a:path>
            </a:pathLst>
          </a:custGeom>
          <a:blipFill rotWithShape="1">
            <a:blip r:embed="rId5">
              <a:alphaModFix/>
            </a:blip>
            <a:stretch>
              <a:fillRect b="0" l="0" r="0" t="0"/>
            </a:stretch>
          </a:blipFill>
          <a:ln>
            <a:noFill/>
          </a:ln>
        </p:spPr>
      </p:sp>
      <p:sp>
        <p:nvSpPr>
          <p:cNvPr id="273" name="Google Shape;273;p25"/>
          <p:cNvSpPr txBox="1"/>
          <p:nvPr/>
        </p:nvSpPr>
        <p:spPr>
          <a:xfrm>
            <a:off x="971458" y="3238155"/>
            <a:ext cx="7201083" cy="69052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3D81DB"/>
                </a:solidFill>
                <a:latin typeface="Londrina Solid"/>
                <a:ea typeface="Londrina Solid"/>
                <a:cs typeface="Londrina Solid"/>
                <a:sym typeface="Londrina Solid"/>
              </a:rPr>
              <a:t>Our Teacher</a:t>
            </a:r>
            <a:endParaRPr sz="700"/>
          </a:p>
        </p:txBody>
      </p:sp>
      <p:sp>
        <p:nvSpPr>
          <p:cNvPr id="274" name="Google Shape;274;p25"/>
          <p:cNvSpPr txBox="1"/>
          <p:nvPr/>
        </p:nvSpPr>
        <p:spPr>
          <a:xfrm>
            <a:off x="2674311" y="4025107"/>
            <a:ext cx="379537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Name Surname</a:t>
            </a:r>
            <a:endParaRPr sz="700"/>
          </a:p>
        </p:txBody>
      </p:sp>
      <p:sp>
        <p:nvSpPr>
          <p:cNvPr id="275" name="Google Shape;275;p25"/>
          <p:cNvSpPr txBox="1"/>
          <p:nvPr/>
        </p:nvSpPr>
        <p:spPr>
          <a:xfrm>
            <a:off x="1095077" y="4412033"/>
            <a:ext cx="6953848"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Presentations are communication tools that can be used as demonstrations, lectures, speeches, reports, and more. It is mostly presented before an audience. </a:t>
            </a:r>
            <a:endParaRPr sz="700"/>
          </a:p>
        </p:txBody>
      </p:sp>
      <p:sp>
        <p:nvSpPr>
          <p:cNvPr id="276" name="Google Shape;276;p25"/>
          <p:cNvSpPr/>
          <p:nvPr/>
        </p:nvSpPr>
        <p:spPr>
          <a:xfrm>
            <a:off x="6813392" y="3051779"/>
            <a:ext cx="1044630" cy="790120"/>
          </a:xfrm>
          <a:custGeom>
            <a:rect b="b" l="l" r="r" t="t"/>
            <a:pathLst>
              <a:path extrusionOk="0" h="1580240" w="2089260">
                <a:moveTo>
                  <a:pt x="0" y="0"/>
                </a:moveTo>
                <a:lnTo>
                  <a:pt x="2089260" y="0"/>
                </a:lnTo>
                <a:lnTo>
                  <a:pt x="2089260" y="1580240"/>
                </a:lnTo>
                <a:lnTo>
                  <a:pt x="0" y="1580240"/>
                </a:lnTo>
                <a:lnTo>
                  <a:pt x="0" y="0"/>
                </a:lnTo>
                <a:close/>
              </a:path>
            </a:pathLst>
          </a:custGeom>
          <a:blipFill rotWithShape="1">
            <a:blip r:embed="rId6">
              <a:alphaModFix/>
            </a:blip>
            <a:stretch>
              <a:fillRect b="0" l="0" r="0" t="0"/>
            </a:stretch>
          </a:blipFill>
          <a:ln>
            <a:noFill/>
          </a:ln>
        </p:spPr>
      </p:sp>
      <p:sp>
        <p:nvSpPr>
          <p:cNvPr id="277" name="Google Shape;277;p25"/>
          <p:cNvSpPr/>
          <p:nvPr/>
        </p:nvSpPr>
        <p:spPr>
          <a:xfrm flipH="1" rot="-1934383">
            <a:off x="1416199" y="3051778"/>
            <a:ext cx="1044630" cy="790120"/>
          </a:xfrm>
          <a:custGeom>
            <a:rect b="b" l="l" r="r" t="t"/>
            <a:pathLst>
              <a:path extrusionOk="0" h="1580240" w="2089260">
                <a:moveTo>
                  <a:pt x="2089260" y="0"/>
                </a:moveTo>
                <a:lnTo>
                  <a:pt x="0" y="0"/>
                </a:lnTo>
                <a:lnTo>
                  <a:pt x="0" y="1580240"/>
                </a:lnTo>
                <a:lnTo>
                  <a:pt x="2089260" y="1580240"/>
                </a:lnTo>
                <a:lnTo>
                  <a:pt x="208926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81" name="Shape 281"/>
        <p:cNvGrpSpPr/>
        <p:nvPr/>
      </p:nvGrpSpPr>
      <p:grpSpPr>
        <a:xfrm>
          <a:off x="0" y="0"/>
          <a:ext cx="0" cy="0"/>
          <a:chOff x="0" y="0"/>
          <a:chExt cx="0" cy="0"/>
        </a:xfrm>
      </p:grpSpPr>
      <p:sp>
        <p:nvSpPr>
          <p:cNvPr id="282" name="Google Shape;282;p26"/>
          <p:cNvSpPr/>
          <p:nvPr/>
        </p:nvSpPr>
        <p:spPr>
          <a:xfrm rot="-921092">
            <a:off x="5884474" y="991598"/>
            <a:ext cx="4142802" cy="3987446"/>
          </a:xfrm>
          <a:custGeom>
            <a:rect b="b" l="l" r="r" t="t"/>
            <a:pathLst>
              <a:path extrusionOk="0" h="7974892" w="8285603">
                <a:moveTo>
                  <a:pt x="0" y="0"/>
                </a:moveTo>
                <a:lnTo>
                  <a:pt x="8285603" y="0"/>
                </a:lnTo>
                <a:lnTo>
                  <a:pt x="8285603" y="7974892"/>
                </a:lnTo>
                <a:lnTo>
                  <a:pt x="0" y="7974892"/>
                </a:lnTo>
                <a:lnTo>
                  <a:pt x="0" y="0"/>
                </a:lnTo>
                <a:close/>
              </a:path>
            </a:pathLst>
          </a:custGeom>
          <a:blipFill rotWithShape="1">
            <a:blip r:embed="rId3">
              <a:alphaModFix/>
            </a:blip>
            <a:stretch>
              <a:fillRect b="0" l="0" r="0" t="0"/>
            </a:stretch>
          </a:blipFill>
          <a:ln>
            <a:noFill/>
          </a:ln>
        </p:spPr>
      </p:sp>
      <p:grpSp>
        <p:nvGrpSpPr>
          <p:cNvPr id="283" name="Google Shape;283;p26"/>
          <p:cNvGrpSpPr/>
          <p:nvPr/>
        </p:nvGrpSpPr>
        <p:grpSpPr>
          <a:xfrm>
            <a:off x="2777032" y="1808000"/>
            <a:ext cx="3589936" cy="1523929"/>
            <a:chOff x="0" y="-9525"/>
            <a:chExt cx="9573163" cy="4063811"/>
          </a:xfrm>
        </p:grpSpPr>
        <p:sp>
          <p:nvSpPr>
            <p:cNvPr id="284" name="Google Shape;284;p26"/>
            <p:cNvSpPr txBox="1"/>
            <p:nvPr/>
          </p:nvSpPr>
          <p:spPr>
            <a:xfrm>
              <a:off x="0" y="-9525"/>
              <a:ext cx="9573163" cy="183823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3D81DB"/>
                  </a:solidFill>
                  <a:latin typeface="Londrina Solid"/>
                  <a:ea typeface="Londrina Solid"/>
                  <a:cs typeface="Londrina Solid"/>
                  <a:sym typeface="Londrina Solid"/>
                </a:rPr>
                <a:t>Thank you!</a:t>
              </a:r>
              <a:endParaRPr sz="700"/>
            </a:p>
          </p:txBody>
        </p:sp>
        <p:sp>
          <p:nvSpPr>
            <p:cNvPr id="285" name="Google Shape;285;p26"/>
            <p:cNvSpPr txBox="1"/>
            <p:nvPr/>
          </p:nvSpPr>
          <p:spPr>
            <a:xfrm>
              <a:off x="567826" y="2436094"/>
              <a:ext cx="8437511" cy="16181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800" u="none" cap="none" strike="noStrike">
                  <a:solidFill>
                    <a:srgbClr val="1F2C33"/>
                  </a:solidFill>
                  <a:latin typeface="Arvo"/>
                  <a:ea typeface="Arvo"/>
                  <a:cs typeface="Arvo"/>
                  <a:sym typeface="Arvo"/>
                </a:rPr>
                <a:t>Write a closing statement or call-to-action here.</a:t>
              </a:r>
              <a:endParaRPr sz="700"/>
            </a:p>
          </p:txBody>
        </p:sp>
      </p:grpSp>
      <p:sp>
        <p:nvSpPr>
          <p:cNvPr id="286" name="Google Shape;286;p26"/>
          <p:cNvSpPr/>
          <p:nvPr/>
        </p:nvSpPr>
        <p:spPr>
          <a:xfrm flipH="1" rot="5323157">
            <a:off x="-372174" y="-584340"/>
            <a:ext cx="4027324" cy="4395442"/>
          </a:xfrm>
          <a:custGeom>
            <a:rect b="b" l="l" r="r" t="t"/>
            <a:pathLst>
              <a:path extrusionOk="0" h="8790884" w="8054647">
                <a:moveTo>
                  <a:pt x="8054647" y="0"/>
                </a:moveTo>
                <a:lnTo>
                  <a:pt x="0" y="0"/>
                </a:lnTo>
                <a:lnTo>
                  <a:pt x="0" y="8790884"/>
                </a:lnTo>
                <a:lnTo>
                  <a:pt x="8054647" y="8790884"/>
                </a:lnTo>
                <a:lnTo>
                  <a:pt x="8054647"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290" name="Shape 290"/>
        <p:cNvGrpSpPr/>
        <p:nvPr/>
      </p:nvGrpSpPr>
      <p:grpSpPr>
        <a:xfrm>
          <a:off x="0" y="0"/>
          <a:ext cx="0" cy="0"/>
          <a:chOff x="0" y="0"/>
          <a:chExt cx="0" cy="0"/>
        </a:xfrm>
      </p:grpSpPr>
      <p:sp>
        <p:nvSpPr>
          <p:cNvPr id="291" name="Google Shape;291;p27"/>
          <p:cNvSpPr txBox="1"/>
          <p:nvPr/>
        </p:nvSpPr>
        <p:spPr>
          <a:xfrm>
            <a:off x="514350" y="412354"/>
            <a:ext cx="2529566" cy="1191811"/>
          </a:xfrm>
          <a:prstGeom prst="rect">
            <a:avLst/>
          </a:prstGeom>
          <a:noFill/>
          <a:ln>
            <a:noFill/>
          </a:ln>
        </p:spPr>
        <p:txBody>
          <a:bodyPr anchorCtr="0" anchor="t" bIns="0" lIns="0" spcFirstLastPara="1" rIns="0" wrap="square" tIns="0">
            <a:spAutoFit/>
          </a:bodyPr>
          <a:lstStyle/>
          <a:p>
            <a:pPr indent="0" lvl="0" marL="0" marR="0" rtl="0" algn="l">
              <a:lnSpc>
                <a:spcPct val="96001"/>
              </a:lnSpc>
              <a:spcBef>
                <a:spcPts val="0"/>
              </a:spcBef>
              <a:spcAft>
                <a:spcPts val="0"/>
              </a:spcAft>
              <a:buNone/>
            </a:pPr>
            <a:r>
              <a:rPr b="0" i="0" lang="en" sz="4700" u="none" cap="none" strike="noStrike">
                <a:solidFill>
                  <a:srgbClr val="3D81DB"/>
                </a:solidFill>
                <a:latin typeface="Londrina Solid"/>
                <a:ea typeface="Londrina Solid"/>
                <a:cs typeface="Londrina Solid"/>
                <a:sym typeface="Londrina Solid"/>
              </a:rPr>
              <a:t>Resource </a:t>
            </a:r>
            <a:endParaRPr sz="700"/>
          </a:p>
          <a:p>
            <a:pPr indent="0" lvl="0" marL="0" marR="0" rtl="0" algn="l">
              <a:lnSpc>
                <a:spcPct val="96001"/>
              </a:lnSpc>
              <a:spcBef>
                <a:spcPts val="0"/>
              </a:spcBef>
              <a:spcAft>
                <a:spcPts val="0"/>
              </a:spcAft>
              <a:buNone/>
            </a:pPr>
            <a:r>
              <a:rPr b="0" i="0" lang="en" sz="4700" u="none" cap="none" strike="noStrike">
                <a:solidFill>
                  <a:srgbClr val="3D81DB"/>
                </a:solidFill>
                <a:latin typeface="Londrina Solid"/>
                <a:ea typeface="Londrina Solid"/>
                <a:cs typeface="Londrina Solid"/>
                <a:sym typeface="Londrina Solid"/>
              </a:rPr>
              <a:t>Page</a:t>
            </a:r>
            <a:endParaRPr sz="700"/>
          </a:p>
        </p:txBody>
      </p:sp>
      <p:sp>
        <p:nvSpPr>
          <p:cNvPr id="292" name="Google Shape;292;p27"/>
          <p:cNvSpPr txBox="1"/>
          <p:nvPr/>
        </p:nvSpPr>
        <p:spPr>
          <a:xfrm>
            <a:off x="514350" y="3860893"/>
            <a:ext cx="2669048" cy="97531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You can find these fonts online too.</a:t>
            </a:r>
            <a:endParaRPr sz="700"/>
          </a:p>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Happy designing! </a:t>
            </a:r>
            <a:endParaRPr sz="700"/>
          </a:p>
          <a:p>
            <a:pPr indent="0" lvl="0" marL="0" marR="0" rtl="0" algn="l">
              <a:lnSpc>
                <a:spcPct val="130000"/>
              </a:lnSpc>
              <a:spcBef>
                <a:spcPts val="0"/>
              </a:spcBef>
              <a:spcAft>
                <a:spcPts val="0"/>
              </a:spcAft>
              <a:buNone/>
            </a:pPr>
            <a:r>
              <a:t/>
            </a:r>
            <a:endParaRPr b="0" i="0" sz="1200" u="none" cap="none" strike="noStrike">
              <a:solidFill>
                <a:srgbClr val="1F2C33"/>
              </a:solidFill>
              <a:latin typeface="Arvo"/>
              <a:ea typeface="Arvo"/>
              <a:cs typeface="Arvo"/>
              <a:sym typeface="Arvo"/>
            </a:endParaRPr>
          </a:p>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Don't forget to delete this page</a:t>
            </a:r>
            <a:endParaRPr sz="700"/>
          </a:p>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before presenting. </a:t>
            </a:r>
            <a:endParaRPr sz="700"/>
          </a:p>
        </p:txBody>
      </p:sp>
      <p:sp>
        <p:nvSpPr>
          <p:cNvPr id="293" name="Google Shape;293;p27"/>
          <p:cNvSpPr txBox="1"/>
          <p:nvPr/>
        </p:nvSpPr>
        <p:spPr>
          <a:xfrm>
            <a:off x="514350" y="2501864"/>
            <a:ext cx="2338383" cy="38051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b="1" i="0" lang="en" sz="1200" u="none" cap="none" strike="noStrike">
                <a:solidFill>
                  <a:srgbClr val="1F2C33"/>
                </a:solidFill>
                <a:latin typeface="Arvo"/>
                <a:ea typeface="Arvo"/>
                <a:cs typeface="Arvo"/>
                <a:sym typeface="Arvo"/>
              </a:rPr>
              <a:t>This presentation template uses the following free fonts:</a:t>
            </a:r>
            <a:endParaRPr sz="700"/>
          </a:p>
        </p:txBody>
      </p:sp>
      <p:sp>
        <p:nvSpPr>
          <p:cNvPr id="294" name="Google Shape;294;p27"/>
          <p:cNvSpPr txBox="1"/>
          <p:nvPr/>
        </p:nvSpPr>
        <p:spPr>
          <a:xfrm>
            <a:off x="514350" y="3055880"/>
            <a:ext cx="2529566" cy="62198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 sz="1200" u="none" cap="none" strike="noStrike">
                <a:solidFill>
                  <a:srgbClr val="191919"/>
                </a:solidFill>
                <a:latin typeface="Arvo"/>
                <a:ea typeface="Arvo"/>
                <a:cs typeface="Arvo"/>
                <a:sym typeface="Arvo"/>
              </a:rPr>
              <a:t>Titles: Londrina Solid</a:t>
            </a:r>
            <a:endParaRPr sz="700"/>
          </a:p>
          <a:p>
            <a:pPr indent="0" lvl="0" marL="0" marR="0" rtl="0" algn="l">
              <a:lnSpc>
                <a:spcPct val="140016"/>
              </a:lnSpc>
              <a:spcBef>
                <a:spcPts val="0"/>
              </a:spcBef>
              <a:spcAft>
                <a:spcPts val="0"/>
              </a:spcAft>
              <a:buNone/>
            </a:pPr>
            <a:r>
              <a:rPr b="1" i="0" lang="en" sz="1200" u="none" cap="none" strike="noStrike">
                <a:solidFill>
                  <a:srgbClr val="191919"/>
                </a:solidFill>
                <a:latin typeface="Arvo"/>
                <a:ea typeface="Arvo"/>
                <a:cs typeface="Arvo"/>
                <a:sym typeface="Arvo"/>
              </a:rPr>
              <a:t>Headers: Arvo Bold</a:t>
            </a:r>
            <a:endParaRPr sz="700"/>
          </a:p>
          <a:p>
            <a:pPr indent="0" lvl="0" marL="0" marR="0" rtl="0" algn="l">
              <a:lnSpc>
                <a:spcPct val="140016"/>
              </a:lnSpc>
              <a:spcBef>
                <a:spcPts val="0"/>
              </a:spcBef>
              <a:spcAft>
                <a:spcPts val="0"/>
              </a:spcAft>
              <a:buNone/>
            </a:pPr>
            <a:r>
              <a:rPr b="1" i="0" lang="en" sz="1200" u="none" cap="none" strike="noStrike">
                <a:solidFill>
                  <a:srgbClr val="191919"/>
                </a:solidFill>
                <a:latin typeface="Arvo"/>
                <a:ea typeface="Arvo"/>
                <a:cs typeface="Arvo"/>
                <a:sym typeface="Arvo"/>
              </a:rPr>
              <a:t>Body Copy: Arvo</a:t>
            </a:r>
            <a:endParaRPr sz="700"/>
          </a:p>
        </p:txBody>
      </p:sp>
      <p:sp>
        <p:nvSpPr>
          <p:cNvPr id="295" name="Google Shape;295;p27"/>
          <p:cNvSpPr txBox="1"/>
          <p:nvPr/>
        </p:nvSpPr>
        <p:spPr>
          <a:xfrm>
            <a:off x="514350" y="1929262"/>
            <a:ext cx="2586559" cy="38957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Use these design resources in your</a:t>
            </a:r>
            <a:endParaRPr sz="700"/>
          </a:p>
          <a:p>
            <a:pPr indent="0" lvl="0" marL="0" marR="0" rtl="0" algn="l">
              <a:lnSpc>
                <a:spcPct val="130000"/>
              </a:lnSpc>
              <a:spcBef>
                <a:spcPts val="0"/>
              </a:spcBef>
              <a:spcAft>
                <a:spcPts val="0"/>
              </a:spcAft>
              <a:buNone/>
            </a:pPr>
            <a:r>
              <a:rPr b="0" i="0" lang="en" sz="1200" u="none" cap="none" strike="noStrike">
                <a:solidFill>
                  <a:srgbClr val="1F2C33"/>
                </a:solidFill>
                <a:latin typeface="Arvo"/>
                <a:ea typeface="Arvo"/>
                <a:cs typeface="Arvo"/>
                <a:sym typeface="Arvo"/>
              </a:rPr>
              <a:t>Canva Presentation.</a:t>
            </a:r>
            <a:endParaRPr sz="700"/>
          </a:p>
        </p:txBody>
      </p:sp>
      <p:sp>
        <p:nvSpPr>
          <p:cNvPr id="296" name="Google Shape;296;p27"/>
          <p:cNvSpPr/>
          <p:nvPr/>
        </p:nvSpPr>
        <p:spPr>
          <a:xfrm>
            <a:off x="5455534" y="257711"/>
            <a:ext cx="1107131" cy="1134066"/>
          </a:xfrm>
          <a:custGeom>
            <a:rect b="b" l="l" r="r" t="t"/>
            <a:pathLst>
              <a:path extrusionOk="0" h="2268131" w="2214263">
                <a:moveTo>
                  <a:pt x="0" y="0"/>
                </a:moveTo>
                <a:lnTo>
                  <a:pt x="2214262" y="0"/>
                </a:lnTo>
                <a:lnTo>
                  <a:pt x="2214262" y="2268130"/>
                </a:lnTo>
                <a:lnTo>
                  <a:pt x="0" y="2268130"/>
                </a:lnTo>
                <a:lnTo>
                  <a:pt x="0" y="0"/>
                </a:lnTo>
                <a:close/>
              </a:path>
            </a:pathLst>
          </a:custGeom>
          <a:blipFill rotWithShape="1">
            <a:blip r:embed="rId3">
              <a:alphaModFix/>
            </a:blip>
            <a:stretch>
              <a:fillRect b="0" l="0" r="0" t="0"/>
            </a:stretch>
          </a:blipFill>
          <a:ln>
            <a:noFill/>
          </a:ln>
        </p:spPr>
      </p:sp>
      <p:sp>
        <p:nvSpPr>
          <p:cNvPr id="297" name="Google Shape;297;p27"/>
          <p:cNvSpPr/>
          <p:nvPr/>
        </p:nvSpPr>
        <p:spPr>
          <a:xfrm>
            <a:off x="3617277" y="2110245"/>
            <a:ext cx="1187779" cy="1367228"/>
          </a:xfrm>
          <a:custGeom>
            <a:rect b="b" l="l" r="r" t="t"/>
            <a:pathLst>
              <a:path extrusionOk="0" h="2734456" w="2375559">
                <a:moveTo>
                  <a:pt x="0" y="0"/>
                </a:moveTo>
                <a:lnTo>
                  <a:pt x="2375558" y="0"/>
                </a:lnTo>
                <a:lnTo>
                  <a:pt x="2375558" y="2734456"/>
                </a:lnTo>
                <a:lnTo>
                  <a:pt x="0" y="2734456"/>
                </a:lnTo>
                <a:lnTo>
                  <a:pt x="0" y="0"/>
                </a:lnTo>
                <a:close/>
              </a:path>
            </a:pathLst>
          </a:custGeom>
          <a:blipFill rotWithShape="1">
            <a:blip r:embed="rId4">
              <a:alphaModFix/>
            </a:blip>
            <a:stretch>
              <a:fillRect b="0" l="0" r="0" t="0"/>
            </a:stretch>
          </a:blipFill>
          <a:ln>
            <a:noFill/>
          </a:ln>
        </p:spPr>
      </p:sp>
      <p:sp>
        <p:nvSpPr>
          <p:cNvPr id="298" name="Google Shape;298;p27"/>
          <p:cNvSpPr/>
          <p:nvPr/>
        </p:nvSpPr>
        <p:spPr>
          <a:xfrm>
            <a:off x="4438897" y="281888"/>
            <a:ext cx="994782" cy="1085711"/>
          </a:xfrm>
          <a:custGeom>
            <a:rect b="b" l="l" r="r" t="t"/>
            <a:pathLst>
              <a:path extrusionOk="0" h="2171421" w="1989565">
                <a:moveTo>
                  <a:pt x="0" y="0"/>
                </a:moveTo>
                <a:lnTo>
                  <a:pt x="1989565" y="0"/>
                </a:lnTo>
                <a:lnTo>
                  <a:pt x="1989565" y="2171421"/>
                </a:lnTo>
                <a:lnTo>
                  <a:pt x="0" y="2171421"/>
                </a:lnTo>
                <a:lnTo>
                  <a:pt x="0" y="0"/>
                </a:lnTo>
                <a:close/>
              </a:path>
            </a:pathLst>
          </a:custGeom>
          <a:blipFill rotWithShape="1">
            <a:blip r:embed="rId5">
              <a:alphaModFix/>
            </a:blip>
            <a:stretch>
              <a:fillRect b="0" l="0" r="0" t="0"/>
            </a:stretch>
          </a:blipFill>
          <a:ln>
            <a:noFill/>
          </a:ln>
        </p:spPr>
      </p:sp>
      <p:sp>
        <p:nvSpPr>
          <p:cNvPr id="299" name="Google Shape;299;p27"/>
          <p:cNvSpPr/>
          <p:nvPr/>
        </p:nvSpPr>
        <p:spPr>
          <a:xfrm>
            <a:off x="8010093" y="257711"/>
            <a:ext cx="1063186" cy="1134066"/>
          </a:xfrm>
          <a:custGeom>
            <a:rect b="b" l="l" r="r" t="t"/>
            <a:pathLst>
              <a:path extrusionOk="0" h="2268131" w="2126372">
                <a:moveTo>
                  <a:pt x="0" y="0"/>
                </a:moveTo>
                <a:lnTo>
                  <a:pt x="2126372" y="0"/>
                </a:lnTo>
                <a:lnTo>
                  <a:pt x="2126372" y="2268130"/>
                </a:lnTo>
                <a:lnTo>
                  <a:pt x="0" y="2268130"/>
                </a:lnTo>
                <a:lnTo>
                  <a:pt x="0" y="0"/>
                </a:lnTo>
                <a:close/>
              </a:path>
            </a:pathLst>
          </a:custGeom>
          <a:blipFill rotWithShape="1">
            <a:blip r:embed="rId6">
              <a:alphaModFix/>
            </a:blip>
            <a:stretch>
              <a:fillRect b="0" l="0" r="0" t="0"/>
            </a:stretch>
          </a:blipFill>
          <a:ln>
            <a:noFill/>
          </a:ln>
        </p:spPr>
      </p:sp>
      <p:sp>
        <p:nvSpPr>
          <p:cNvPr id="300" name="Google Shape;300;p27"/>
          <p:cNvSpPr/>
          <p:nvPr/>
        </p:nvSpPr>
        <p:spPr>
          <a:xfrm>
            <a:off x="6584519" y="149204"/>
            <a:ext cx="1403719" cy="1351079"/>
          </a:xfrm>
          <a:custGeom>
            <a:rect b="b" l="l" r="r" t="t"/>
            <a:pathLst>
              <a:path extrusionOk="0" h="2702159" w="2807438">
                <a:moveTo>
                  <a:pt x="0" y="0"/>
                </a:moveTo>
                <a:lnTo>
                  <a:pt x="2807438" y="0"/>
                </a:lnTo>
                <a:lnTo>
                  <a:pt x="2807438" y="2702158"/>
                </a:lnTo>
                <a:lnTo>
                  <a:pt x="0" y="2702158"/>
                </a:lnTo>
                <a:lnTo>
                  <a:pt x="0" y="0"/>
                </a:lnTo>
                <a:close/>
              </a:path>
            </a:pathLst>
          </a:custGeom>
          <a:blipFill rotWithShape="1">
            <a:blip r:embed="rId7">
              <a:alphaModFix/>
            </a:blip>
            <a:stretch>
              <a:fillRect b="0" l="0" r="0" t="0"/>
            </a:stretch>
          </a:blipFill>
          <a:ln>
            <a:noFill/>
          </a:ln>
        </p:spPr>
      </p:sp>
      <p:sp>
        <p:nvSpPr>
          <p:cNvPr id="301" name="Google Shape;301;p27"/>
          <p:cNvSpPr/>
          <p:nvPr/>
        </p:nvSpPr>
        <p:spPr>
          <a:xfrm>
            <a:off x="5538158" y="1531984"/>
            <a:ext cx="871938" cy="726978"/>
          </a:xfrm>
          <a:custGeom>
            <a:rect b="b" l="l" r="r" t="t"/>
            <a:pathLst>
              <a:path extrusionOk="0" h="1453956" w="1743875">
                <a:moveTo>
                  <a:pt x="0" y="0"/>
                </a:moveTo>
                <a:lnTo>
                  <a:pt x="1743875" y="0"/>
                </a:lnTo>
                <a:lnTo>
                  <a:pt x="1743875" y="1453956"/>
                </a:lnTo>
                <a:lnTo>
                  <a:pt x="0" y="1453956"/>
                </a:lnTo>
                <a:lnTo>
                  <a:pt x="0" y="0"/>
                </a:lnTo>
                <a:close/>
              </a:path>
            </a:pathLst>
          </a:custGeom>
          <a:blipFill rotWithShape="1">
            <a:blip r:embed="rId8">
              <a:alphaModFix/>
            </a:blip>
            <a:stretch>
              <a:fillRect b="0" l="0" r="0" t="0"/>
            </a:stretch>
          </a:blipFill>
          <a:ln>
            <a:noFill/>
          </a:ln>
        </p:spPr>
      </p:sp>
      <p:sp>
        <p:nvSpPr>
          <p:cNvPr id="302" name="Google Shape;302;p27"/>
          <p:cNvSpPr/>
          <p:nvPr/>
        </p:nvSpPr>
        <p:spPr>
          <a:xfrm>
            <a:off x="6469944" y="1539713"/>
            <a:ext cx="794750" cy="719248"/>
          </a:xfrm>
          <a:custGeom>
            <a:rect b="b" l="l" r="r" t="t"/>
            <a:pathLst>
              <a:path extrusionOk="0" h="1438497" w="1589500">
                <a:moveTo>
                  <a:pt x="0" y="0"/>
                </a:moveTo>
                <a:lnTo>
                  <a:pt x="1589500" y="0"/>
                </a:lnTo>
                <a:lnTo>
                  <a:pt x="1589500" y="1438498"/>
                </a:lnTo>
                <a:lnTo>
                  <a:pt x="0" y="1438498"/>
                </a:lnTo>
                <a:lnTo>
                  <a:pt x="0" y="0"/>
                </a:lnTo>
                <a:close/>
              </a:path>
            </a:pathLst>
          </a:custGeom>
          <a:blipFill rotWithShape="1">
            <a:blip r:embed="rId9">
              <a:alphaModFix/>
            </a:blip>
            <a:stretch>
              <a:fillRect b="0" l="0" r="0" t="0"/>
            </a:stretch>
          </a:blipFill>
          <a:ln>
            <a:noFill/>
          </a:ln>
        </p:spPr>
      </p:sp>
      <p:sp>
        <p:nvSpPr>
          <p:cNvPr id="303" name="Google Shape;303;p27"/>
          <p:cNvSpPr/>
          <p:nvPr/>
        </p:nvSpPr>
        <p:spPr>
          <a:xfrm>
            <a:off x="5009843" y="2571750"/>
            <a:ext cx="1542168" cy="873253"/>
          </a:xfrm>
          <a:custGeom>
            <a:rect b="b" l="l" r="r" t="t"/>
            <a:pathLst>
              <a:path extrusionOk="0" h="1746505" w="3084335">
                <a:moveTo>
                  <a:pt x="0" y="0"/>
                </a:moveTo>
                <a:lnTo>
                  <a:pt x="3084335" y="0"/>
                </a:lnTo>
                <a:lnTo>
                  <a:pt x="3084335" y="1746505"/>
                </a:lnTo>
                <a:lnTo>
                  <a:pt x="0" y="1746505"/>
                </a:lnTo>
                <a:lnTo>
                  <a:pt x="0" y="0"/>
                </a:lnTo>
                <a:close/>
              </a:path>
            </a:pathLst>
          </a:custGeom>
          <a:blipFill rotWithShape="1">
            <a:blip r:embed="rId10">
              <a:alphaModFix/>
            </a:blip>
            <a:stretch>
              <a:fillRect b="0" l="0" r="0" t="0"/>
            </a:stretch>
          </a:blipFill>
          <a:ln>
            <a:noFill/>
          </a:ln>
        </p:spPr>
      </p:sp>
      <p:sp>
        <p:nvSpPr>
          <p:cNvPr id="304" name="Google Shape;304;p27"/>
          <p:cNvSpPr/>
          <p:nvPr/>
        </p:nvSpPr>
        <p:spPr>
          <a:xfrm>
            <a:off x="3243113" y="145835"/>
            <a:ext cx="1195783" cy="1204820"/>
          </a:xfrm>
          <a:custGeom>
            <a:rect b="b" l="l" r="r" t="t"/>
            <a:pathLst>
              <a:path extrusionOk="0" h="2409639" w="2391566">
                <a:moveTo>
                  <a:pt x="0" y="0"/>
                </a:moveTo>
                <a:lnTo>
                  <a:pt x="2391567" y="0"/>
                </a:lnTo>
                <a:lnTo>
                  <a:pt x="2391567" y="2409639"/>
                </a:lnTo>
                <a:lnTo>
                  <a:pt x="0" y="2409639"/>
                </a:lnTo>
                <a:lnTo>
                  <a:pt x="0" y="0"/>
                </a:lnTo>
                <a:close/>
              </a:path>
            </a:pathLst>
          </a:custGeom>
          <a:blipFill rotWithShape="1">
            <a:blip r:embed="rId11">
              <a:alphaModFix/>
            </a:blip>
            <a:stretch>
              <a:fillRect b="0" l="0" r="0" t="0"/>
            </a:stretch>
          </a:blipFill>
          <a:ln>
            <a:noFill/>
          </a:ln>
        </p:spPr>
      </p:sp>
      <p:sp>
        <p:nvSpPr>
          <p:cNvPr id="305" name="Google Shape;305;p27"/>
          <p:cNvSpPr/>
          <p:nvPr/>
        </p:nvSpPr>
        <p:spPr>
          <a:xfrm>
            <a:off x="8033626" y="3875180"/>
            <a:ext cx="791437" cy="1209140"/>
          </a:xfrm>
          <a:custGeom>
            <a:rect b="b" l="l" r="r" t="t"/>
            <a:pathLst>
              <a:path extrusionOk="0" h="2418279" w="1582873">
                <a:moveTo>
                  <a:pt x="0" y="0"/>
                </a:moveTo>
                <a:lnTo>
                  <a:pt x="1582874" y="0"/>
                </a:lnTo>
                <a:lnTo>
                  <a:pt x="1582874" y="2418278"/>
                </a:lnTo>
                <a:lnTo>
                  <a:pt x="0" y="2418278"/>
                </a:lnTo>
                <a:lnTo>
                  <a:pt x="0" y="0"/>
                </a:lnTo>
                <a:close/>
              </a:path>
            </a:pathLst>
          </a:custGeom>
          <a:blipFill rotWithShape="1">
            <a:blip r:embed="rId12">
              <a:alphaModFix/>
            </a:blip>
            <a:stretch>
              <a:fillRect b="0" l="0" r="0" t="0"/>
            </a:stretch>
          </a:blipFill>
          <a:ln>
            <a:noFill/>
          </a:ln>
        </p:spPr>
      </p:sp>
      <p:sp>
        <p:nvSpPr>
          <p:cNvPr id="306" name="Google Shape;306;p27"/>
          <p:cNvSpPr/>
          <p:nvPr/>
        </p:nvSpPr>
        <p:spPr>
          <a:xfrm>
            <a:off x="6941636" y="3838805"/>
            <a:ext cx="956835" cy="1156614"/>
          </a:xfrm>
          <a:custGeom>
            <a:rect b="b" l="l" r="r" t="t"/>
            <a:pathLst>
              <a:path extrusionOk="0" h="2313228" w="1913670">
                <a:moveTo>
                  <a:pt x="0" y="0"/>
                </a:moveTo>
                <a:lnTo>
                  <a:pt x="1913670" y="0"/>
                </a:lnTo>
                <a:lnTo>
                  <a:pt x="1913670" y="2313228"/>
                </a:lnTo>
                <a:lnTo>
                  <a:pt x="0" y="2313228"/>
                </a:lnTo>
                <a:lnTo>
                  <a:pt x="0" y="0"/>
                </a:lnTo>
                <a:close/>
              </a:path>
            </a:pathLst>
          </a:custGeom>
          <a:blipFill rotWithShape="1">
            <a:blip r:embed="rId13">
              <a:alphaModFix/>
            </a:blip>
            <a:stretch>
              <a:fillRect b="0" l="0" r="0" t="0"/>
            </a:stretch>
          </a:blipFill>
          <a:ln>
            <a:noFill/>
          </a:ln>
        </p:spPr>
      </p:sp>
      <p:sp>
        <p:nvSpPr>
          <p:cNvPr id="307" name="Google Shape;307;p27"/>
          <p:cNvSpPr/>
          <p:nvPr/>
        </p:nvSpPr>
        <p:spPr>
          <a:xfrm>
            <a:off x="5702412" y="3837811"/>
            <a:ext cx="1104068" cy="1157608"/>
          </a:xfrm>
          <a:custGeom>
            <a:rect b="b" l="l" r="r" t="t"/>
            <a:pathLst>
              <a:path extrusionOk="0" h="2315215" w="2208136">
                <a:moveTo>
                  <a:pt x="0" y="0"/>
                </a:moveTo>
                <a:lnTo>
                  <a:pt x="2208136" y="0"/>
                </a:lnTo>
                <a:lnTo>
                  <a:pt x="2208136" y="2315215"/>
                </a:lnTo>
                <a:lnTo>
                  <a:pt x="0" y="2315215"/>
                </a:lnTo>
                <a:lnTo>
                  <a:pt x="0" y="0"/>
                </a:lnTo>
                <a:close/>
              </a:path>
            </a:pathLst>
          </a:custGeom>
          <a:blipFill rotWithShape="1">
            <a:blip r:embed="rId14">
              <a:alphaModFix/>
            </a:blip>
            <a:stretch>
              <a:fillRect b="0" l="0" r="0" t="0"/>
            </a:stretch>
          </a:blipFill>
          <a:ln>
            <a:noFill/>
          </a:ln>
        </p:spPr>
      </p:sp>
      <p:sp>
        <p:nvSpPr>
          <p:cNvPr id="308" name="Google Shape;308;p27"/>
          <p:cNvSpPr/>
          <p:nvPr/>
        </p:nvSpPr>
        <p:spPr>
          <a:xfrm>
            <a:off x="3321510" y="3679876"/>
            <a:ext cx="1073812" cy="1315543"/>
          </a:xfrm>
          <a:custGeom>
            <a:rect b="b" l="l" r="r" t="t"/>
            <a:pathLst>
              <a:path extrusionOk="0" h="2631086" w="2147624">
                <a:moveTo>
                  <a:pt x="0" y="0"/>
                </a:moveTo>
                <a:lnTo>
                  <a:pt x="2147624" y="0"/>
                </a:lnTo>
                <a:lnTo>
                  <a:pt x="2147624" y="2631086"/>
                </a:lnTo>
                <a:lnTo>
                  <a:pt x="0" y="2631086"/>
                </a:lnTo>
                <a:lnTo>
                  <a:pt x="0" y="0"/>
                </a:lnTo>
                <a:close/>
              </a:path>
            </a:pathLst>
          </a:custGeom>
          <a:blipFill rotWithShape="1">
            <a:blip r:embed="rId15">
              <a:alphaModFix/>
            </a:blip>
            <a:stretch>
              <a:fillRect b="0" l="0" r="0" t="0"/>
            </a:stretch>
          </a:blipFill>
          <a:ln>
            <a:noFill/>
          </a:ln>
        </p:spPr>
      </p:sp>
      <p:sp>
        <p:nvSpPr>
          <p:cNvPr id="309" name="Google Shape;309;p27"/>
          <p:cNvSpPr/>
          <p:nvPr/>
        </p:nvSpPr>
        <p:spPr>
          <a:xfrm>
            <a:off x="4530478" y="3805836"/>
            <a:ext cx="1036779" cy="1171501"/>
          </a:xfrm>
          <a:custGeom>
            <a:rect b="b" l="l" r="r" t="t"/>
            <a:pathLst>
              <a:path extrusionOk="0" h="2343002" w="2073557">
                <a:moveTo>
                  <a:pt x="0" y="0"/>
                </a:moveTo>
                <a:lnTo>
                  <a:pt x="2073557" y="0"/>
                </a:lnTo>
                <a:lnTo>
                  <a:pt x="2073557" y="2343001"/>
                </a:lnTo>
                <a:lnTo>
                  <a:pt x="0" y="2343001"/>
                </a:lnTo>
                <a:lnTo>
                  <a:pt x="0" y="0"/>
                </a:lnTo>
                <a:close/>
              </a:path>
            </a:pathLst>
          </a:custGeom>
          <a:blipFill rotWithShape="1">
            <a:blip r:embed="rId16">
              <a:alphaModFix/>
            </a:blip>
            <a:stretch>
              <a:fillRect b="0" l="0" r="0" t="0"/>
            </a:stretch>
          </a:blipFill>
          <a:ln>
            <a:noFill/>
          </a:ln>
        </p:spPr>
      </p:sp>
      <p:sp>
        <p:nvSpPr>
          <p:cNvPr id="310" name="Google Shape;310;p27"/>
          <p:cNvSpPr/>
          <p:nvPr/>
        </p:nvSpPr>
        <p:spPr>
          <a:xfrm rot="73982">
            <a:off x="6769032" y="2536241"/>
            <a:ext cx="1207233" cy="1125745"/>
          </a:xfrm>
          <a:custGeom>
            <a:rect b="b" l="l" r="r" t="t"/>
            <a:pathLst>
              <a:path extrusionOk="0" h="2251490" w="2414467">
                <a:moveTo>
                  <a:pt x="0" y="0"/>
                </a:moveTo>
                <a:lnTo>
                  <a:pt x="2414467" y="0"/>
                </a:lnTo>
                <a:lnTo>
                  <a:pt x="2414467" y="2251490"/>
                </a:lnTo>
                <a:lnTo>
                  <a:pt x="0" y="2251490"/>
                </a:lnTo>
                <a:lnTo>
                  <a:pt x="0" y="0"/>
                </a:lnTo>
                <a:close/>
              </a:path>
            </a:pathLst>
          </a:custGeom>
          <a:blipFill rotWithShape="1">
            <a:blip r:embed="rId17">
              <a:alphaModFix/>
            </a:blip>
            <a:stretch>
              <a:fillRect b="0" l="0" r="0" t="0"/>
            </a:stretch>
          </a:blipFill>
          <a:ln>
            <a:noFill/>
          </a:ln>
        </p:spPr>
      </p:sp>
      <p:sp>
        <p:nvSpPr>
          <p:cNvPr id="311" name="Google Shape;311;p27"/>
          <p:cNvSpPr/>
          <p:nvPr/>
        </p:nvSpPr>
        <p:spPr>
          <a:xfrm rot="806952">
            <a:off x="7852945" y="2391967"/>
            <a:ext cx="1152801" cy="1242912"/>
          </a:xfrm>
          <a:custGeom>
            <a:rect b="b" l="l" r="r" t="t"/>
            <a:pathLst>
              <a:path extrusionOk="0" h="2485824" w="2305601">
                <a:moveTo>
                  <a:pt x="0" y="0"/>
                </a:moveTo>
                <a:lnTo>
                  <a:pt x="2305602" y="0"/>
                </a:lnTo>
                <a:lnTo>
                  <a:pt x="2305602" y="2485823"/>
                </a:lnTo>
                <a:lnTo>
                  <a:pt x="0" y="2485823"/>
                </a:lnTo>
                <a:lnTo>
                  <a:pt x="0" y="0"/>
                </a:lnTo>
                <a:close/>
              </a:path>
            </a:pathLst>
          </a:custGeom>
          <a:blipFill rotWithShape="1">
            <a:blip r:embed="rId18">
              <a:alphaModFix/>
            </a:blip>
            <a:stretch>
              <a:fillRect b="0" l="0" r="0" t="0"/>
            </a:stretch>
          </a:blipFill>
          <a:ln>
            <a:noFill/>
          </a:ln>
        </p:spPr>
      </p:sp>
      <p:sp>
        <p:nvSpPr>
          <p:cNvPr id="312" name="Google Shape;312;p27"/>
          <p:cNvSpPr/>
          <p:nvPr/>
        </p:nvSpPr>
        <p:spPr>
          <a:xfrm flipH="1">
            <a:off x="4218416" y="3013423"/>
            <a:ext cx="763775" cy="747111"/>
          </a:xfrm>
          <a:custGeom>
            <a:rect b="b" l="l" r="r" t="t"/>
            <a:pathLst>
              <a:path extrusionOk="0" h="1494223" w="1527551">
                <a:moveTo>
                  <a:pt x="1527551" y="0"/>
                </a:moveTo>
                <a:lnTo>
                  <a:pt x="0" y="0"/>
                </a:lnTo>
                <a:lnTo>
                  <a:pt x="0" y="1494223"/>
                </a:lnTo>
                <a:lnTo>
                  <a:pt x="1527551" y="1494223"/>
                </a:lnTo>
                <a:lnTo>
                  <a:pt x="1527551" y="0"/>
                </a:lnTo>
                <a:close/>
              </a:path>
            </a:pathLst>
          </a:custGeom>
          <a:blipFill rotWithShape="1">
            <a:blip r:embed="rId19">
              <a:alphaModFix/>
            </a:blip>
            <a:stretch>
              <a:fillRect b="0" l="0" r="0" t="0"/>
            </a:stretch>
          </a:blipFill>
          <a:ln>
            <a:noFill/>
          </a:ln>
        </p:spPr>
      </p:sp>
      <p:sp>
        <p:nvSpPr>
          <p:cNvPr id="313" name="Google Shape;313;p27"/>
          <p:cNvSpPr/>
          <p:nvPr/>
        </p:nvSpPr>
        <p:spPr>
          <a:xfrm>
            <a:off x="6129903" y="3256021"/>
            <a:ext cx="560386" cy="423856"/>
          </a:xfrm>
          <a:custGeom>
            <a:rect b="b" l="l" r="r" t="t"/>
            <a:pathLst>
              <a:path extrusionOk="0" h="847711" w="1120772">
                <a:moveTo>
                  <a:pt x="0" y="0"/>
                </a:moveTo>
                <a:lnTo>
                  <a:pt x="1120772" y="0"/>
                </a:lnTo>
                <a:lnTo>
                  <a:pt x="1120772" y="847711"/>
                </a:lnTo>
                <a:lnTo>
                  <a:pt x="0" y="847711"/>
                </a:lnTo>
                <a:lnTo>
                  <a:pt x="0" y="0"/>
                </a:lnTo>
                <a:close/>
              </a:path>
            </a:pathLst>
          </a:custGeom>
          <a:blipFill rotWithShape="1">
            <a:blip r:embed="rId20">
              <a:alphaModFix/>
            </a:blip>
            <a:stretch>
              <a:fillRect b="0" l="0" r="0" t="0"/>
            </a:stretch>
          </a:blipFill>
          <a:ln>
            <a:noFill/>
          </a:ln>
        </p:spPr>
      </p:sp>
      <p:sp>
        <p:nvSpPr>
          <p:cNvPr id="314" name="Google Shape;314;p27"/>
          <p:cNvSpPr/>
          <p:nvPr/>
        </p:nvSpPr>
        <p:spPr>
          <a:xfrm rot="10800000">
            <a:off x="7484216" y="1628136"/>
            <a:ext cx="1234712" cy="630826"/>
          </a:xfrm>
          <a:custGeom>
            <a:rect b="b" l="l" r="r" t="t"/>
            <a:pathLst>
              <a:path extrusionOk="0" h="1261651" w="2469424">
                <a:moveTo>
                  <a:pt x="0" y="0"/>
                </a:moveTo>
                <a:lnTo>
                  <a:pt x="2469424" y="0"/>
                </a:lnTo>
                <a:lnTo>
                  <a:pt x="2469424" y="1261652"/>
                </a:lnTo>
                <a:lnTo>
                  <a:pt x="0" y="1261652"/>
                </a:lnTo>
                <a:lnTo>
                  <a:pt x="0" y="0"/>
                </a:lnTo>
                <a:close/>
              </a:path>
            </a:pathLst>
          </a:custGeom>
          <a:blipFill rotWithShape="1">
            <a:blip r:embed="rId21">
              <a:alphaModFix/>
            </a:blip>
            <a:stretch>
              <a:fillRect b="0" l="0" r="0" t="0"/>
            </a:stretch>
          </a:blipFill>
          <a:ln>
            <a:noFill/>
          </a:ln>
        </p:spPr>
      </p:sp>
      <p:sp>
        <p:nvSpPr>
          <p:cNvPr id="315" name="Google Shape;315;p27"/>
          <p:cNvSpPr/>
          <p:nvPr/>
        </p:nvSpPr>
        <p:spPr>
          <a:xfrm>
            <a:off x="3467249" y="1279062"/>
            <a:ext cx="928073" cy="819025"/>
          </a:xfrm>
          <a:custGeom>
            <a:rect b="b" l="l" r="r" t="t"/>
            <a:pathLst>
              <a:path extrusionOk="0" h="1638049" w="1856146">
                <a:moveTo>
                  <a:pt x="0" y="0"/>
                </a:moveTo>
                <a:lnTo>
                  <a:pt x="1856146" y="0"/>
                </a:lnTo>
                <a:lnTo>
                  <a:pt x="1856146" y="1638048"/>
                </a:lnTo>
                <a:lnTo>
                  <a:pt x="0" y="1638048"/>
                </a:lnTo>
                <a:lnTo>
                  <a:pt x="0" y="0"/>
                </a:lnTo>
                <a:close/>
              </a:path>
            </a:pathLst>
          </a:custGeom>
          <a:blipFill rotWithShape="1">
            <a:blip r:embed="rId22">
              <a:alphaModFix/>
            </a:blip>
            <a:stretch>
              <a:fillRect b="0" l="0" r="0" t="0"/>
            </a:stretch>
          </a:blipFill>
          <a:ln>
            <a:noFill/>
          </a:ln>
        </p:spPr>
      </p:sp>
      <p:sp>
        <p:nvSpPr>
          <p:cNvPr id="316" name="Google Shape;316;p27"/>
          <p:cNvSpPr/>
          <p:nvPr/>
        </p:nvSpPr>
        <p:spPr>
          <a:xfrm flipH="1">
            <a:off x="4670255" y="1539713"/>
            <a:ext cx="679178" cy="902561"/>
          </a:xfrm>
          <a:custGeom>
            <a:rect b="b" l="l" r="r" t="t"/>
            <a:pathLst>
              <a:path extrusionOk="0" h="1805122" w="1358355">
                <a:moveTo>
                  <a:pt x="1358355" y="0"/>
                </a:moveTo>
                <a:lnTo>
                  <a:pt x="0" y="0"/>
                </a:lnTo>
                <a:lnTo>
                  <a:pt x="0" y="1805123"/>
                </a:lnTo>
                <a:lnTo>
                  <a:pt x="1358355" y="1805123"/>
                </a:lnTo>
                <a:lnTo>
                  <a:pt x="1358355" y="0"/>
                </a:lnTo>
                <a:close/>
              </a:path>
            </a:pathLst>
          </a:custGeom>
          <a:blipFill rotWithShape="1">
            <a:blip r:embed="rId23">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320" name="Shape 320"/>
        <p:cNvGrpSpPr/>
        <p:nvPr/>
      </p:nvGrpSpPr>
      <p:grpSpPr>
        <a:xfrm>
          <a:off x="0" y="0"/>
          <a:ext cx="0" cy="0"/>
          <a:chOff x="0" y="0"/>
          <a:chExt cx="0" cy="0"/>
        </a:xfrm>
      </p:grpSpPr>
      <p:sp>
        <p:nvSpPr>
          <p:cNvPr id="321" name="Google Shape;321;p28"/>
          <p:cNvSpPr/>
          <p:nvPr/>
        </p:nvSpPr>
        <p:spPr>
          <a:xfrm rot="10800000">
            <a:off x="-3289042" y="-1553912"/>
            <a:ext cx="6139935" cy="6289306"/>
          </a:xfrm>
          <a:custGeom>
            <a:rect b="b" l="l" r="r" t="t"/>
            <a:pathLst>
              <a:path extrusionOk="0" h="12578611" w="12279869">
                <a:moveTo>
                  <a:pt x="0" y="0"/>
                </a:moveTo>
                <a:lnTo>
                  <a:pt x="12279869" y="0"/>
                </a:lnTo>
                <a:lnTo>
                  <a:pt x="12279869" y="12578611"/>
                </a:lnTo>
                <a:lnTo>
                  <a:pt x="0" y="12578611"/>
                </a:lnTo>
                <a:lnTo>
                  <a:pt x="0" y="0"/>
                </a:lnTo>
                <a:close/>
              </a:path>
            </a:pathLst>
          </a:custGeom>
          <a:blipFill rotWithShape="1">
            <a:blip r:embed="rId3">
              <a:alphaModFix/>
            </a:blip>
            <a:stretch>
              <a:fillRect b="0" l="0" r="0" t="0"/>
            </a:stretch>
          </a:blipFill>
          <a:ln>
            <a:noFill/>
          </a:ln>
        </p:spPr>
      </p:sp>
      <p:sp>
        <p:nvSpPr>
          <p:cNvPr id="322" name="Google Shape;322;p28"/>
          <p:cNvSpPr/>
          <p:nvPr/>
        </p:nvSpPr>
        <p:spPr>
          <a:xfrm rot="2950829">
            <a:off x="6143808" y="1281406"/>
            <a:ext cx="5745127" cy="6128135"/>
          </a:xfrm>
          <a:custGeom>
            <a:rect b="b" l="l" r="r" t="t"/>
            <a:pathLst>
              <a:path extrusionOk="0" h="12256270" w="11490254">
                <a:moveTo>
                  <a:pt x="0" y="0"/>
                </a:moveTo>
                <a:lnTo>
                  <a:pt x="11490253" y="0"/>
                </a:lnTo>
                <a:lnTo>
                  <a:pt x="11490253" y="12256270"/>
                </a:lnTo>
                <a:lnTo>
                  <a:pt x="0" y="12256270"/>
                </a:lnTo>
                <a:lnTo>
                  <a:pt x="0" y="0"/>
                </a:lnTo>
                <a:close/>
              </a:path>
            </a:pathLst>
          </a:custGeom>
          <a:blipFill rotWithShape="1">
            <a:blip r:embed="rId4">
              <a:alphaModFix/>
            </a:blip>
            <a:stretch>
              <a:fillRect b="0" l="0" r="0" t="0"/>
            </a:stretch>
          </a:blipFill>
          <a:ln>
            <a:noFill/>
          </a:ln>
        </p:spPr>
      </p:sp>
      <p:sp>
        <p:nvSpPr>
          <p:cNvPr id="323" name="Google Shape;323;p28"/>
          <p:cNvSpPr txBox="1"/>
          <p:nvPr/>
        </p:nvSpPr>
        <p:spPr>
          <a:xfrm>
            <a:off x="1619405" y="1752406"/>
            <a:ext cx="5905189" cy="91914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000" u="none" cap="none" strike="noStrike">
                <a:solidFill>
                  <a:srgbClr val="B07ACC"/>
                </a:solidFill>
                <a:latin typeface="Londrina Solid"/>
                <a:ea typeface="Londrina Solid"/>
                <a:cs typeface="Londrina Solid"/>
                <a:sym typeface="Londrina Solid"/>
              </a:rPr>
              <a:t>This presentation template is free for everyone to use thanks to the following:</a:t>
            </a:r>
            <a:endParaRPr sz="700"/>
          </a:p>
        </p:txBody>
      </p:sp>
      <p:sp>
        <p:nvSpPr>
          <p:cNvPr id="324" name="Google Shape;324;p28"/>
          <p:cNvSpPr txBox="1"/>
          <p:nvPr/>
        </p:nvSpPr>
        <p:spPr>
          <a:xfrm>
            <a:off x="1409013" y="3153501"/>
            <a:ext cx="6325974" cy="412366"/>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SlidesCarnival for the presentation template</a:t>
            </a:r>
            <a:endParaRPr sz="700"/>
          </a:p>
          <a:p>
            <a:pPr indent="0" lvl="0" marL="0" marR="0" rtl="0" algn="ctr">
              <a:lnSpc>
                <a:spcPct val="139958"/>
              </a:lnSpc>
              <a:spcBef>
                <a:spcPts val="0"/>
              </a:spcBef>
              <a:spcAft>
                <a:spcPts val="0"/>
              </a:spcAft>
              <a:buNone/>
            </a:pPr>
            <a:r>
              <a:rPr b="0" i="0" lang="en" sz="1200" u="none" cap="none" strike="noStrike">
                <a:solidFill>
                  <a:srgbClr val="1F2C33"/>
                </a:solidFill>
                <a:latin typeface="Arvo"/>
                <a:ea typeface="Arvo"/>
                <a:cs typeface="Arvo"/>
                <a:sym typeface="Arvo"/>
              </a:rPr>
              <a:t>Pexels for the photos</a:t>
            </a:r>
            <a:endParaRPr sz="700"/>
          </a:p>
        </p:txBody>
      </p:sp>
      <p:sp>
        <p:nvSpPr>
          <p:cNvPr id="325" name="Google Shape;325;p28"/>
          <p:cNvSpPr txBox="1"/>
          <p:nvPr/>
        </p:nvSpPr>
        <p:spPr>
          <a:xfrm>
            <a:off x="1409013" y="4084712"/>
            <a:ext cx="6325974" cy="4619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000" u="none" cap="none" strike="noStrike">
                <a:solidFill>
                  <a:srgbClr val="B07ACC"/>
                </a:solidFill>
                <a:latin typeface="Londrina Solid"/>
                <a:ea typeface="Londrina Solid"/>
                <a:cs typeface="Londrina Solid"/>
                <a:sym typeface="Londrina Solid"/>
              </a:rPr>
              <a:t>Happy designing! </a:t>
            </a:r>
            <a:endParaRPr sz="700"/>
          </a:p>
        </p:txBody>
      </p:sp>
      <p:sp>
        <p:nvSpPr>
          <p:cNvPr id="326" name="Google Shape;326;p28"/>
          <p:cNvSpPr/>
          <p:nvPr/>
        </p:nvSpPr>
        <p:spPr>
          <a:xfrm>
            <a:off x="3384100" y="557274"/>
            <a:ext cx="2380067" cy="595017"/>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70" name="Shape 70"/>
        <p:cNvGrpSpPr/>
        <p:nvPr/>
      </p:nvGrpSpPr>
      <p:grpSpPr>
        <a:xfrm>
          <a:off x="0" y="0"/>
          <a:ext cx="0" cy="0"/>
          <a:chOff x="0" y="0"/>
          <a:chExt cx="0" cy="0"/>
        </a:xfrm>
      </p:grpSpPr>
      <p:sp>
        <p:nvSpPr>
          <p:cNvPr id="71" name="Google Shape;71;p12"/>
          <p:cNvSpPr/>
          <p:nvPr/>
        </p:nvSpPr>
        <p:spPr>
          <a:xfrm rot="-5465705">
            <a:off x="1586887" y="2676003"/>
            <a:ext cx="6305681" cy="3221630"/>
          </a:xfrm>
          <a:custGeom>
            <a:rect b="b" l="l" r="r" t="t"/>
            <a:pathLst>
              <a:path extrusionOk="0" h="6443259" w="12611362">
                <a:moveTo>
                  <a:pt x="0" y="0"/>
                </a:moveTo>
                <a:lnTo>
                  <a:pt x="12611362" y="0"/>
                </a:lnTo>
                <a:lnTo>
                  <a:pt x="12611362" y="6443260"/>
                </a:lnTo>
                <a:lnTo>
                  <a:pt x="0" y="6443260"/>
                </a:lnTo>
                <a:lnTo>
                  <a:pt x="0" y="0"/>
                </a:lnTo>
                <a:close/>
              </a:path>
            </a:pathLst>
          </a:custGeom>
          <a:blipFill rotWithShape="1">
            <a:blip r:embed="rId3">
              <a:alphaModFix/>
            </a:blip>
            <a:stretch>
              <a:fillRect b="0" l="0" r="0" t="0"/>
            </a:stretch>
          </a:blipFill>
          <a:ln>
            <a:noFill/>
          </a:ln>
        </p:spPr>
      </p:sp>
      <p:sp>
        <p:nvSpPr>
          <p:cNvPr id="72" name="Google Shape;72;p12"/>
          <p:cNvSpPr/>
          <p:nvPr/>
        </p:nvSpPr>
        <p:spPr>
          <a:xfrm rot="-5465705">
            <a:off x="4589996" y="2603149"/>
            <a:ext cx="6590879" cy="3367340"/>
          </a:xfrm>
          <a:custGeom>
            <a:rect b="b" l="l" r="r" t="t"/>
            <a:pathLst>
              <a:path extrusionOk="0" h="6734680" w="13181758">
                <a:moveTo>
                  <a:pt x="0" y="0"/>
                </a:moveTo>
                <a:lnTo>
                  <a:pt x="13181758" y="0"/>
                </a:lnTo>
                <a:lnTo>
                  <a:pt x="13181758" y="6734680"/>
                </a:lnTo>
                <a:lnTo>
                  <a:pt x="0" y="6734680"/>
                </a:lnTo>
                <a:lnTo>
                  <a:pt x="0" y="0"/>
                </a:lnTo>
                <a:close/>
              </a:path>
            </a:pathLst>
          </a:custGeom>
          <a:blipFill rotWithShape="1">
            <a:blip r:embed="rId4">
              <a:alphaModFix/>
            </a:blip>
            <a:stretch>
              <a:fillRect b="0" l="0" r="0" t="0"/>
            </a:stretch>
          </a:blipFill>
          <a:ln>
            <a:noFill/>
          </a:ln>
        </p:spPr>
      </p:sp>
      <p:sp>
        <p:nvSpPr>
          <p:cNvPr id="73" name="Google Shape;73;p12"/>
          <p:cNvSpPr/>
          <p:nvPr/>
        </p:nvSpPr>
        <p:spPr>
          <a:xfrm rot="73982">
            <a:off x="6953846" y="3588752"/>
            <a:ext cx="2121705" cy="1978490"/>
          </a:xfrm>
          <a:custGeom>
            <a:rect b="b" l="l" r="r" t="t"/>
            <a:pathLst>
              <a:path extrusionOk="0" h="3956980" w="4243410">
                <a:moveTo>
                  <a:pt x="0" y="0"/>
                </a:moveTo>
                <a:lnTo>
                  <a:pt x="4243410" y="0"/>
                </a:lnTo>
                <a:lnTo>
                  <a:pt x="4243410" y="3956980"/>
                </a:lnTo>
                <a:lnTo>
                  <a:pt x="0" y="3956980"/>
                </a:lnTo>
                <a:lnTo>
                  <a:pt x="0" y="0"/>
                </a:lnTo>
                <a:close/>
              </a:path>
            </a:pathLst>
          </a:custGeom>
          <a:blipFill rotWithShape="1">
            <a:blip r:embed="rId5">
              <a:alphaModFix/>
            </a:blip>
            <a:stretch>
              <a:fillRect b="0" l="0" r="0" t="0"/>
            </a:stretch>
          </a:blipFill>
          <a:ln>
            <a:noFill/>
          </a:ln>
        </p:spPr>
      </p:sp>
      <p:sp>
        <p:nvSpPr>
          <p:cNvPr id="74" name="Google Shape;74;p12"/>
          <p:cNvSpPr/>
          <p:nvPr/>
        </p:nvSpPr>
        <p:spPr>
          <a:xfrm rot="-5465705">
            <a:off x="-1656047" y="2735554"/>
            <a:ext cx="6544515" cy="3343653"/>
          </a:xfrm>
          <a:custGeom>
            <a:rect b="b" l="l" r="r" t="t"/>
            <a:pathLst>
              <a:path extrusionOk="0" h="6687305" w="13089030">
                <a:moveTo>
                  <a:pt x="0" y="0"/>
                </a:moveTo>
                <a:lnTo>
                  <a:pt x="13089031" y="0"/>
                </a:lnTo>
                <a:lnTo>
                  <a:pt x="13089031" y="6687304"/>
                </a:lnTo>
                <a:lnTo>
                  <a:pt x="0" y="6687304"/>
                </a:lnTo>
                <a:lnTo>
                  <a:pt x="0" y="0"/>
                </a:lnTo>
                <a:close/>
              </a:path>
            </a:pathLst>
          </a:custGeom>
          <a:blipFill rotWithShape="1">
            <a:blip r:embed="rId6">
              <a:alphaModFix/>
            </a:blip>
            <a:stretch>
              <a:fillRect b="0" l="0" r="0" t="0"/>
            </a:stretch>
          </a:blipFill>
          <a:ln>
            <a:noFill/>
          </a:ln>
        </p:spPr>
      </p:sp>
      <p:sp>
        <p:nvSpPr>
          <p:cNvPr id="75" name="Google Shape;75;p12"/>
          <p:cNvSpPr/>
          <p:nvPr/>
        </p:nvSpPr>
        <p:spPr>
          <a:xfrm>
            <a:off x="63705" y="196150"/>
            <a:ext cx="1344453" cy="1206647"/>
          </a:xfrm>
          <a:custGeom>
            <a:rect b="b" l="l" r="r" t="t"/>
            <a:pathLst>
              <a:path extrusionOk="0" h="2413293" w="2688906">
                <a:moveTo>
                  <a:pt x="0" y="0"/>
                </a:moveTo>
                <a:lnTo>
                  <a:pt x="2688907" y="0"/>
                </a:lnTo>
                <a:lnTo>
                  <a:pt x="2688907" y="2413294"/>
                </a:lnTo>
                <a:lnTo>
                  <a:pt x="0" y="2413294"/>
                </a:lnTo>
                <a:lnTo>
                  <a:pt x="0" y="0"/>
                </a:lnTo>
                <a:close/>
              </a:path>
            </a:pathLst>
          </a:custGeom>
          <a:blipFill rotWithShape="1">
            <a:blip r:embed="rId7">
              <a:alphaModFix/>
            </a:blip>
            <a:stretch>
              <a:fillRect b="0" l="0" r="0" t="0"/>
            </a:stretch>
          </a:blipFill>
          <a:ln>
            <a:noFill/>
          </a:ln>
        </p:spPr>
      </p:sp>
      <p:sp>
        <p:nvSpPr>
          <p:cNvPr id="76" name="Google Shape;76;p12"/>
          <p:cNvSpPr txBox="1"/>
          <p:nvPr/>
        </p:nvSpPr>
        <p:spPr>
          <a:xfrm>
            <a:off x="1190625" y="351717"/>
            <a:ext cx="6908959" cy="69053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How to Use This Presentation</a:t>
            </a:r>
            <a:endParaRPr sz="700"/>
          </a:p>
        </p:txBody>
      </p:sp>
      <p:sp>
        <p:nvSpPr>
          <p:cNvPr id="77" name="Google Shape;77;p12"/>
          <p:cNvSpPr txBox="1"/>
          <p:nvPr/>
        </p:nvSpPr>
        <p:spPr>
          <a:xfrm>
            <a:off x="477256" y="2188127"/>
            <a:ext cx="2289000" cy="2101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FFFFFE"/>
                </a:solidFill>
                <a:latin typeface="Arvo"/>
                <a:ea typeface="Arvo"/>
                <a:cs typeface="Arvo"/>
                <a:sym typeface="Arvo"/>
              </a:rPr>
              <a:t>Click on the "Google Slides" button below this presentation preview. Make sure to sign in to your Google account. Click on "Make a copy." Start editing your presentation.</a:t>
            </a:r>
            <a:endParaRPr sz="700"/>
          </a:p>
          <a:p>
            <a:pPr indent="0" lvl="0" marL="0" marR="0" rtl="0" algn="ctr">
              <a:lnSpc>
                <a:spcPct val="115000"/>
              </a:lnSpc>
              <a:spcBef>
                <a:spcPts val="0"/>
              </a:spcBef>
              <a:spcAft>
                <a:spcPts val="0"/>
              </a:spcAft>
              <a:buNone/>
            </a:pPr>
            <a:r>
              <a:rPr b="0" i="0" lang="en" sz="1000" u="sng" cap="none" strike="noStrike">
                <a:solidFill>
                  <a:srgbClr val="FFFFFE"/>
                </a:solidFill>
                <a:latin typeface="Arvo"/>
                <a:ea typeface="Arvo"/>
                <a:cs typeface="Arvo"/>
                <a:sym typeface="Arvo"/>
              </a:rPr>
              <a:t>Alternative:</a:t>
            </a:r>
            <a:r>
              <a:rPr b="0" i="0" lang="en" sz="1000" u="none" cap="none" strike="noStrike">
                <a:solidFill>
                  <a:srgbClr val="FFFFFE"/>
                </a:solidFill>
                <a:latin typeface="Arvo"/>
                <a:ea typeface="Arvo"/>
                <a:cs typeface="Arvo"/>
                <a:sym typeface="Arvo"/>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78" name="Google Shape;78;p12"/>
          <p:cNvSpPr txBox="1"/>
          <p:nvPr/>
        </p:nvSpPr>
        <p:spPr>
          <a:xfrm>
            <a:off x="336432" y="1631738"/>
            <a:ext cx="2570651"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Google Slides</a:t>
            </a:r>
            <a:endParaRPr sz="700"/>
          </a:p>
        </p:txBody>
      </p:sp>
      <p:sp>
        <p:nvSpPr>
          <p:cNvPr id="79" name="Google Shape;79;p12"/>
          <p:cNvSpPr txBox="1"/>
          <p:nvPr/>
        </p:nvSpPr>
        <p:spPr>
          <a:xfrm>
            <a:off x="3724369" y="2188127"/>
            <a:ext cx="2112000" cy="192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FFFFFF"/>
                </a:solidFill>
                <a:latin typeface="Arvo"/>
                <a:ea typeface="Arvo"/>
                <a:cs typeface="Arvo"/>
                <a:sym typeface="Arvo"/>
              </a:rPr>
              <a:t>Click on the "PowerPoint" button below this presentation preview. Start editing</a:t>
            </a:r>
            <a:endParaRPr sz="700"/>
          </a:p>
          <a:p>
            <a:pPr indent="0" lvl="0" marL="0" marR="0" rtl="0" algn="ctr">
              <a:lnSpc>
                <a:spcPct val="115000"/>
              </a:lnSpc>
              <a:spcBef>
                <a:spcPts val="0"/>
              </a:spcBef>
              <a:spcAft>
                <a:spcPts val="0"/>
              </a:spcAft>
              <a:buNone/>
            </a:pPr>
            <a:r>
              <a:rPr b="0" i="0" lang="en" sz="1000" u="none" cap="none" strike="noStrike">
                <a:solidFill>
                  <a:srgbClr val="FFFFFF"/>
                </a:solidFill>
                <a:latin typeface="Arvo"/>
                <a:ea typeface="Arvo"/>
                <a:cs typeface="Arvo"/>
                <a:sym typeface="Arvo"/>
              </a:rPr>
              <a:t>your presentation.</a:t>
            </a:r>
            <a:endParaRPr sz="700"/>
          </a:p>
          <a:p>
            <a:pPr indent="0" lvl="0" marL="0" marR="0" rtl="0" algn="ctr">
              <a:lnSpc>
                <a:spcPct val="115000"/>
              </a:lnSpc>
              <a:spcBef>
                <a:spcPts val="0"/>
              </a:spcBef>
              <a:spcAft>
                <a:spcPts val="0"/>
              </a:spcAft>
              <a:buNone/>
            </a:pPr>
            <a:r>
              <a:rPr b="0" i="0" lang="en" sz="1000" u="sng" cap="none" strike="noStrike">
                <a:solidFill>
                  <a:srgbClr val="FFFFFF"/>
                </a:solidFill>
                <a:latin typeface="Arvo"/>
                <a:ea typeface="Arvo"/>
                <a:cs typeface="Arvo"/>
                <a:sym typeface="Arvo"/>
              </a:rPr>
              <a:t>Alternative:</a:t>
            </a:r>
            <a:r>
              <a:rPr b="0" i="0" lang="en" sz="1000" u="none" cap="none" strike="noStrike">
                <a:solidFill>
                  <a:srgbClr val="FFFFFF"/>
                </a:solidFill>
                <a:latin typeface="Arvo"/>
                <a:ea typeface="Arvo"/>
                <a:cs typeface="Arvo"/>
                <a:sym typeface="Arvo"/>
              </a:rPr>
              <a:t> From Canva template file, Click on the "Share" button on the top right corner in Canva and click on "More" at the bottom of the menu. Enter "PowerPoint" in the search bar and click on the PowerPoint icon to download.</a:t>
            </a:r>
            <a:endParaRPr sz="700"/>
          </a:p>
        </p:txBody>
      </p:sp>
      <p:sp>
        <p:nvSpPr>
          <p:cNvPr id="80" name="Google Shape;80;p12"/>
          <p:cNvSpPr txBox="1"/>
          <p:nvPr/>
        </p:nvSpPr>
        <p:spPr>
          <a:xfrm>
            <a:off x="3495074" y="1631738"/>
            <a:ext cx="2570650"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PowerPoint</a:t>
            </a:r>
            <a:endParaRPr sz="700"/>
          </a:p>
        </p:txBody>
      </p:sp>
      <p:sp>
        <p:nvSpPr>
          <p:cNvPr id="81" name="Google Shape;81;p12"/>
          <p:cNvSpPr txBox="1"/>
          <p:nvPr/>
        </p:nvSpPr>
        <p:spPr>
          <a:xfrm>
            <a:off x="6749400" y="2188125"/>
            <a:ext cx="1801500" cy="10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FFFFFF"/>
                </a:solidFill>
                <a:latin typeface="Arvo"/>
                <a:ea typeface="Arvo"/>
                <a:cs typeface="Arvo"/>
                <a:sym typeface="Arvo"/>
              </a:rPr>
              <a:t>Click on the "Canva" button under this presentation preview. Start editing your presentation. You need to sign in to your Canva account.</a:t>
            </a:r>
            <a:endParaRPr sz="700"/>
          </a:p>
        </p:txBody>
      </p:sp>
      <p:sp>
        <p:nvSpPr>
          <p:cNvPr id="82" name="Google Shape;82;p12"/>
          <p:cNvSpPr txBox="1"/>
          <p:nvPr/>
        </p:nvSpPr>
        <p:spPr>
          <a:xfrm>
            <a:off x="6367077" y="1631738"/>
            <a:ext cx="2570650"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Londrina Solid"/>
                <a:ea typeface="Londrina Solid"/>
                <a:cs typeface="Londrina Solid"/>
                <a:sym typeface="Londrina Solid"/>
              </a:rPr>
              <a:t>Canva</a:t>
            </a:r>
            <a:endParaRPr sz="700"/>
          </a:p>
        </p:txBody>
      </p:sp>
      <p:sp>
        <p:nvSpPr>
          <p:cNvPr id="83" name="Google Shape;83;p12"/>
          <p:cNvSpPr/>
          <p:nvPr/>
        </p:nvSpPr>
        <p:spPr>
          <a:xfrm flipH="1">
            <a:off x="7752141" y="356480"/>
            <a:ext cx="1344453" cy="1206647"/>
          </a:xfrm>
          <a:custGeom>
            <a:rect b="b" l="l" r="r" t="t"/>
            <a:pathLst>
              <a:path extrusionOk="0" h="2413293" w="2688906">
                <a:moveTo>
                  <a:pt x="2688906" y="0"/>
                </a:moveTo>
                <a:lnTo>
                  <a:pt x="0" y="0"/>
                </a:lnTo>
                <a:lnTo>
                  <a:pt x="0" y="2413293"/>
                </a:lnTo>
                <a:lnTo>
                  <a:pt x="2688906" y="2413293"/>
                </a:lnTo>
                <a:lnTo>
                  <a:pt x="2688906" y="0"/>
                </a:lnTo>
                <a:close/>
              </a:path>
            </a:pathLst>
          </a:custGeom>
          <a:blipFill rotWithShape="1">
            <a:blip r:embed="rId7">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1DB"/>
        </a:solidFill>
      </p:bgPr>
    </p:bg>
    <p:spTree>
      <p:nvGrpSpPr>
        <p:cNvPr id="87" name="Shape 87"/>
        <p:cNvGrpSpPr/>
        <p:nvPr/>
      </p:nvGrpSpPr>
      <p:grpSpPr>
        <a:xfrm>
          <a:off x="0" y="0"/>
          <a:ext cx="0" cy="0"/>
          <a:chOff x="0" y="0"/>
          <a:chExt cx="0" cy="0"/>
        </a:xfrm>
      </p:grpSpPr>
      <p:sp>
        <p:nvSpPr>
          <p:cNvPr id="88" name="Google Shape;88;p13"/>
          <p:cNvSpPr/>
          <p:nvPr/>
        </p:nvSpPr>
        <p:spPr>
          <a:xfrm rot="-5465705">
            <a:off x="-1537106" y="-1120948"/>
            <a:ext cx="12218214" cy="6242396"/>
          </a:xfrm>
          <a:custGeom>
            <a:rect b="b" l="l" r="r" t="t"/>
            <a:pathLst>
              <a:path extrusionOk="0" h="12484792" w="24436427">
                <a:moveTo>
                  <a:pt x="0" y="0"/>
                </a:moveTo>
                <a:lnTo>
                  <a:pt x="24436426" y="0"/>
                </a:lnTo>
                <a:lnTo>
                  <a:pt x="24436426" y="12484792"/>
                </a:lnTo>
                <a:lnTo>
                  <a:pt x="0" y="12484792"/>
                </a:lnTo>
                <a:lnTo>
                  <a:pt x="0" y="0"/>
                </a:lnTo>
                <a:close/>
              </a:path>
            </a:pathLst>
          </a:custGeom>
          <a:blipFill rotWithShape="1">
            <a:blip r:embed="rId3">
              <a:alphaModFix/>
            </a:blip>
            <a:stretch>
              <a:fillRect b="0" l="0" r="0" t="0"/>
            </a:stretch>
          </a:blipFill>
          <a:ln>
            <a:noFill/>
          </a:ln>
        </p:spPr>
      </p:sp>
      <p:sp>
        <p:nvSpPr>
          <p:cNvPr id="89" name="Google Shape;89;p13"/>
          <p:cNvSpPr/>
          <p:nvPr/>
        </p:nvSpPr>
        <p:spPr>
          <a:xfrm rot="-890722">
            <a:off x="235354" y="506542"/>
            <a:ext cx="2198526" cy="3358860"/>
          </a:xfrm>
          <a:custGeom>
            <a:rect b="b" l="l" r="r" t="t"/>
            <a:pathLst>
              <a:path extrusionOk="0" h="6717719" w="4397052">
                <a:moveTo>
                  <a:pt x="0" y="0"/>
                </a:moveTo>
                <a:lnTo>
                  <a:pt x="4397052" y="0"/>
                </a:lnTo>
                <a:lnTo>
                  <a:pt x="4397052" y="6717719"/>
                </a:lnTo>
                <a:lnTo>
                  <a:pt x="0" y="6717719"/>
                </a:lnTo>
                <a:lnTo>
                  <a:pt x="0" y="0"/>
                </a:lnTo>
                <a:close/>
              </a:path>
            </a:pathLst>
          </a:custGeom>
          <a:blipFill rotWithShape="1">
            <a:blip r:embed="rId4">
              <a:alphaModFix/>
            </a:blip>
            <a:stretch>
              <a:fillRect b="0" l="0" r="0" t="0"/>
            </a:stretch>
          </a:blipFill>
          <a:ln>
            <a:noFill/>
          </a:ln>
        </p:spPr>
      </p:sp>
      <p:sp>
        <p:nvSpPr>
          <p:cNvPr id="90" name="Google Shape;90;p13"/>
          <p:cNvSpPr txBox="1"/>
          <p:nvPr/>
        </p:nvSpPr>
        <p:spPr>
          <a:xfrm>
            <a:off x="2637496" y="710699"/>
            <a:ext cx="38691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Add an</a:t>
            </a:r>
            <a:endParaRPr sz="700"/>
          </a:p>
          <a:p>
            <a:pPr indent="0" lvl="0" marL="0" marR="0" rtl="0" algn="ctr">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Agenda Page</a:t>
            </a:r>
            <a:endParaRPr sz="700"/>
          </a:p>
        </p:txBody>
      </p:sp>
      <p:sp>
        <p:nvSpPr>
          <p:cNvPr id="91" name="Google Shape;91;p13"/>
          <p:cNvSpPr txBox="1"/>
          <p:nvPr/>
        </p:nvSpPr>
        <p:spPr>
          <a:xfrm>
            <a:off x="2282851" y="4151822"/>
            <a:ext cx="457829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Write an agenda here.</a:t>
            </a:r>
            <a:endParaRPr sz="700"/>
          </a:p>
        </p:txBody>
      </p:sp>
      <p:sp>
        <p:nvSpPr>
          <p:cNvPr id="92" name="Google Shape;92;p13"/>
          <p:cNvSpPr txBox="1"/>
          <p:nvPr/>
        </p:nvSpPr>
        <p:spPr>
          <a:xfrm>
            <a:off x="2282851" y="2512190"/>
            <a:ext cx="457829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Write an agenda here.</a:t>
            </a:r>
            <a:endParaRPr sz="700"/>
          </a:p>
        </p:txBody>
      </p:sp>
      <p:sp>
        <p:nvSpPr>
          <p:cNvPr id="93" name="Google Shape;93;p13"/>
          <p:cNvSpPr txBox="1"/>
          <p:nvPr/>
        </p:nvSpPr>
        <p:spPr>
          <a:xfrm>
            <a:off x="2282851" y="2923096"/>
            <a:ext cx="457829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Write an agenda here.</a:t>
            </a:r>
            <a:endParaRPr sz="700"/>
          </a:p>
        </p:txBody>
      </p:sp>
      <p:sp>
        <p:nvSpPr>
          <p:cNvPr id="94" name="Google Shape;94;p13"/>
          <p:cNvSpPr txBox="1"/>
          <p:nvPr/>
        </p:nvSpPr>
        <p:spPr>
          <a:xfrm>
            <a:off x="2282851" y="3742246"/>
            <a:ext cx="457829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Write an agenda here.</a:t>
            </a:r>
            <a:endParaRPr sz="700"/>
          </a:p>
        </p:txBody>
      </p:sp>
      <p:sp>
        <p:nvSpPr>
          <p:cNvPr id="95" name="Google Shape;95;p13"/>
          <p:cNvSpPr txBox="1"/>
          <p:nvPr/>
        </p:nvSpPr>
        <p:spPr>
          <a:xfrm>
            <a:off x="2282851" y="3332671"/>
            <a:ext cx="4578298" cy="27621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800" u="none" cap="none" strike="noStrike">
                <a:solidFill>
                  <a:srgbClr val="1F2C33"/>
                </a:solidFill>
                <a:latin typeface="Arvo"/>
                <a:ea typeface="Arvo"/>
                <a:cs typeface="Arvo"/>
                <a:sym typeface="Arvo"/>
              </a:rPr>
              <a:t>Write an agenda here.</a:t>
            </a:r>
            <a:endParaRPr sz="700"/>
          </a:p>
        </p:txBody>
      </p:sp>
      <p:sp>
        <p:nvSpPr>
          <p:cNvPr id="96" name="Google Shape;96;p13"/>
          <p:cNvSpPr/>
          <p:nvPr/>
        </p:nvSpPr>
        <p:spPr>
          <a:xfrm rot="2788216">
            <a:off x="5704436" y="2077436"/>
            <a:ext cx="3444549" cy="3470578"/>
          </a:xfrm>
          <a:custGeom>
            <a:rect b="b" l="l" r="r" t="t"/>
            <a:pathLst>
              <a:path extrusionOk="0" h="6941156" w="6889098">
                <a:moveTo>
                  <a:pt x="0" y="0"/>
                </a:moveTo>
                <a:lnTo>
                  <a:pt x="6889098" y="0"/>
                </a:lnTo>
                <a:lnTo>
                  <a:pt x="6889098" y="6941157"/>
                </a:lnTo>
                <a:lnTo>
                  <a:pt x="0" y="694115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00" name="Shape 100"/>
        <p:cNvGrpSpPr/>
        <p:nvPr/>
      </p:nvGrpSpPr>
      <p:grpSpPr>
        <a:xfrm>
          <a:off x="0" y="0"/>
          <a:ext cx="0" cy="0"/>
          <a:chOff x="0" y="0"/>
          <a:chExt cx="0" cy="0"/>
        </a:xfrm>
      </p:grpSpPr>
      <p:pic>
        <p:nvPicPr>
          <p:cNvPr id="101" name="Google Shape;101;p14"/>
          <p:cNvPicPr preferRelativeResize="0"/>
          <p:nvPr/>
        </p:nvPicPr>
        <p:blipFill>
          <a:blip r:embed="rId3">
            <a:alphaModFix/>
          </a:blip>
          <a:stretch>
            <a:fillRect/>
          </a:stretch>
        </p:blipFill>
        <p:spPr>
          <a:xfrm>
            <a:off x="2756996" y="317671"/>
            <a:ext cx="3630000" cy="3286800"/>
          </a:xfrm>
          <a:prstGeom prst="ellipse">
            <a:avLst/>
          </a:prstGeom>
          <a:noFill/>
          <a:ln>
            <a:noFill/>
          </a:ln>
        </p:spPr>
      </p:pic>
      <p:sp>
        <p:nvSpPr>
          <p:cNvPr id="102" name="Google Shape;102;p14"/>
          <p:cNvSpPr/>
          <p:nvPr/>
        </p:nvSpPr>
        <p:spPr>
          <a:xfrm rot="1171056">
            <a:off x="5977319" y="-359444"/>
            <a:ext cx="3763816" cy="4332450"/>
          </a:xfrm>
          <a:custGeom>
            <a:rect b="b" l="l" r="r" t="t"/>
            <a:pathLst>
              <a:path extrusionOk="0" h="8664899" w="7527631">
                <a:moveTo>
                  <a:pt x="0" y="0"/>
                </a:moveTo>
                <a:lnTo>
                  <a:pt x="7527631" y="0"/>
                </a:lnTo>
                <a:lnTo>
                  <a:pt x="7527631" y="8664898"/>
                </a:lnTo>
                <a:lnTo>
                  <a:pt x="0" y="8664898"/>
                </a:lnTo>
                <a:lnTo>
                  <a:pt x="0" y="0"/>
                </a:lnTo>
                <a:close/>
              </a:path>
            </a:pathLst>
          </a:custGeom>
          <a:blipFill rotWithShape="1">
            <a:blip r:embed="rId4">
              <a:alphaModFix/>
            </a:blip>
            <a:stretch>
              <a:fillRect b="0" l="0" r="0" t="0"/>
            </a:stretch>
          </a:blipFill>
          <a:ln>
            <a:noFill/>
          </a:ln>
        </p:spPr>
      </p:sp>
      <p:sp>
        <p:nvSpPr>
          <p:cNvPr id="103" name="Google Shape;103;p14"/>
          <p:cNvSpPr txBox="1"/>
          <p:nvPr/>
        </p:nvSpPr>
        <p:spPr>
          <a:xfrm>
            <a:off x="174858" y="3604463"/>
            <a:ext cx="8794284" cy="69052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Hello there!</a:t>
            </a:r>
            <a:endParaRPr sz="700"/>
          </a:p>
        </p:txBody>
      </p:sp>
      <p:sp>
        <p:nvSpPr>
          <p:cNvPr id="104" name="Google Shape;104;p14"/>
          <p:cNvSpPr txBox="1"/>
          <p:nvPr/>
        </p:nvSpPr>
        <p:spPr>
          <a:xfrm>
            <a:off x="2244657" y="4422559"/>
            <a:ext cx="46548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I'm Rain, and I'll be sharing with you my beautiful ideas. Follow me at @reallygreatsite to learn more. </a:t>
            </a:r>
            <a:endParaRPr sz="700"/>
          </a:p>
        </p:txBody>
      </p:sp>
      <p:sp>
        <p:nvSpPr>
          <p:cNvPr id="105" name="Google Shape;105;p14"/>
          <p:cNvSpPr/>
          <p:nvPr/>
        </p:nvSpPr>
        <p:spPr>
          <a:xfrm rot="3887827">
            <a:off x="-808051" y="-725269"/>
            <a:ext cx="3318671" cy="3578082"/>
          </a:xfrm>
          <a:custGeom>
            <a:rect b="b" l="l" r="r" t="t"/>
            <a:pathLst>
              <a:path extrusionOk="0" h="7156163" w="6637341">
                <a:moveTo>
                  <a:pt x="0" y="0"/>
                </a:moveTo>
                <a:lnTo>
                  <a:pt x="6637342" y="0"/>
                </a:lnTo>
                <a:lnTo>
                  <a:pt x="6637342" y="7156164"/>
                </a:lnTo>
                <a:lnTo>
                  <a:pt x="0" y="715616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09" name="Shape 109"/>
        <p:cNvGrpSpPr/>
        <p:nvPr/>
      </p:nvGrpSpPr>
      <p:grpSpPr>
        <a:xfrm>
          <a:off x="0" y="0"/>
          <a:ext cx="0" cy="0"/>
          <a:chOff x="0" y="0"/>
          <a:chExt cx="0" cy="0"/>
        </a:xfrm>
      </p:grpSpPr>
      <p:grpSp>
        <p:nvGrpSpPr>
          <p:cNvPr id="110" name="Google Shape;110;p15"/>
          <p:cNvGrpSpPr/>
          <p:nvPr/>
        </p:nvGrpSpPr>
        <p:grpSpPr>
          <a:xfrm>
            <a:off x="944129" y="2131462"/>
            <a:ext cx="1404227" cy="1404227"/>
            <a:chOff x="0" y="0"/>
            <a:chExt cx="812800" cy="812800"/>
          </a:xfrm>
        </p:grpSpPr>
        <p:sp>
          <p:nvSpPr>
            <p:cNvPr id="111" name="Google Shape;11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9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2" name="Google Shape;112;p15"/>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3" name="Google Shape;113;p15"/>
          <p:cNvGrpSpPr/>
          <p:nvPr/>
        </p:nvGrpSpPr>
        <p:grpSpPr>
          <a:xfrm>
            <a:off x="6784330" y="2131462"/>
            <a:ext cx="1370301" cy="1370301"/>
            <a:chOff x="0" y="0"/>
            <a:chExt cx="812800" cy="812800"/>
          </a:xfrm>
        </p:grpSpPr>
        <p:sp>
          <p:nvSpPr>
            <p:cNvPr id="114" name="Google Shape;11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9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5" name="Google Shape;115;p15"/>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6" name="Google Shape;116;p15"/>
          <p:cNvGrpSpPr/>
          <p:nvPr/>
        </p:nvGrpSpPr>
        <p:grpSpPr>
          <a:xfrm>
            <a:off x="3871445" y="2131462"/>
            <a:ext cx="1372834" cy="1372834"/>
            <a:chOff x="0" y="0"/>
            <a:chExt cx="812800" cy="812800"/>
          </a:xfrm>
        </p:grpSpPr>
        <p:sp>
          <p:nvSpPr>
            <p:cNvPr id="117" name="Google Shape;11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9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8" name="Google Shape;118;p15"/>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9" name="Google Shape;119;p15"/>
          <p:cNvSpPr txBox="1"/>
          <p:nvPr/>
        </p:nvSpPr>
        <p:spPr>
          <a:xfrm>
            <a:off x="272801" y="530249"/>
            <a:ext cx="85701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Write your</a:t>
            </a:r>
            <a:endParaRPr sz="700"/>
          </a:p>
          <a:p>
            <a:pPr indent="0" lvl="0" marL="0" marR="0" rtl="0" algn="ctr">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topic or idea</a:t>
            </a:r>
            <a:endParaRPr sz="700"/>
          </a:p>
        </p:txBody>
      </p:sp>
      <p:sp>
        <p:nvSpPr>
          <p:cNvPr id="120" name="Google Shape;120;p15"/>
          <p:cNvSpPr/>
          <p:nvPr/>
        </p:nvSpPr>
        <p:spPr>
          <a:xfrm rot="-10651713">
            <a:off x="-628452" y="-969529"/>
            <a:ext cx="3145164" cy="3432649"/>
          </a:xfrm>
          <a:custGeom>
            <a:rect b="b" l="l" r="r" t="t"/>
            <a:pathLst>
              <a:path extrusionOk="0" h="6865297" w="6290328">
                <a:moveTo>
                  <a:pt x="0" y="0"/>
                </a:moveTo>
                <a:lnTo>
                  <a:pt x="6290328" y="0"/>
                </a:lnTo>
                <a:lnTo>
                  <a:pt x="6290328" y="6865297"/>
                </a:lnTo>
                <a:lnTo>
                  <a:pt x="0" y="6865297"/>
                </a:lnTo>
                <a:lnTo>
                  <a:pt x="0" y="0"/>
                </a:lnTo>
                <a:close/>
              </a:path>
            </a:pathLst>
          </a:custGeom>
          <a:blipFill rotWithShape="1">
            <a:blip r:embed="rId3">
              <a:alphaModFix/>
            </a:blip>
            <a:stretch>
              <a:fillRect b="0" l="0" r="0" t="0"/>
            </a:stretch>
          </a:blipFill>
          <a:ln>
            <a:noFill/>
          </a:ln>
        </p:spPr>
      </p:sp>
      <p:sp>
        <p:nvSpPr>
          <p:cNvPr id="121" name="Google Shape;121;p15"/>
          <p:cNvSpPr/>
          <p:nvPr/>
        </p:nvSpPr>
        <p:spPr>
          <a:xfrm rot="10236325">
            <a:off x="7800267" y="-391873"/>
            <a:ext cx="1630489" cy="2057400"/>
          </a:xfrm>
          <a:custGeom>
            <a:rect b="b" l="l" r="r" t="t"/>
            <a:pathLst>
              <a:path extrusionOk="0" h="4114800" w="3260979">
                <a:moveTo>
                  <a:pt x="0" y="0"/>
                </a:moveTo>
                <a:lnTo>
                  <a:pt x="3260979" y="0"/>
                </a:lnTo>
                <a:lnTo>
                  <a:pt x="3260979" y="4114800"/>
                </a:lnTo>
                <a:lnTo>
                  <a:pt x="0" y="4114800"/>
                </a:lnTo>
                <a:lnTo>
                  <a:pt x="0" y="0"/>
                </a:lnTo>
                <a:close/>
              </a:path>
            </a:pathLst>
          </a:custGeom>
          <a:blipFill rotWithShape="1">
            <a:blip r:embed="rId4">
              <a:alphaModFix/>
            </a:blip>
            <a:stretch>
              <a:fillRect b="0" l="0" r="0" t="0"/>
            </a:stretch>
          </a:blipFill>
          <a:ln>
            <a:noFill/>
          </a:ln>
        </p:spPr>
      </p:sp>
      <p:sp>
        <p:nvSpPr>
          <p:cNvPr id="122" name="Google Shape;122;p15"/>
          <p:cNvSpPr/>
          <p:nvPr/>
        </p:nvSpPr>
        <p:spPr>
          <a:xfrm>
            <a:off x="1412865" y="1217920"/>
            <a:ext cx="763775" cy="747111"/>
          </a:xfrm>
          <a:custGeom>
            <a:rect b="b" l="l" r="r" t="t"/>
            <a:pathLst>
              <a:path extrusionOk="0" h="1494223" w="1527551">
                <a:moveTo>
                  <a:pt x="0" y="0"/>
                </a:moveTo>
                <a:lnTo>
                  <a:pt x="1527552" y="0"/>
                </a:lnTo>
                <a:lnTo>
                  <a:pt x="1527552" y="1494223"/>
                </a:lnTo>
                <a:lnTo>
                  <a:pt x="0" y="1494223"/>
                </a:lnTo>
                <a:lnTo>
                  <a:pt x="0" y="0"/>
                </a:lnTo>
                <a:close/>
              </a:path>
            </a:pathLst>
          </a:custGeom>
          <a:blipFill rotWithShape="1">
            <a:blip r:embed="rId5">
              <a:alphaModFix/>
            </a:blip>
            <a:stretch>
              <a:fillRect b="0" l="0" r="0" t="0"/>
            </a:stretch>
          </a:blipFill>
          <a:ln>
            <a:noFill/>
          </a:ln>
        </p:spPr>
      </p:sp>
      <p:sp>
        <p:nvSpPr>
          <p:cNvPr id="123" name="Google Shape;123;p15"/>
          <p:cNvSpPr/>
          <p:nvPr/>
        </p:nvSpPr>
        <p:spPr>
          <a:xfrm>
            <a:off x="3156887" y="2998223"/>
            <a:ext cx="591827" cy="672531"/>
          </a:xfrm>
          <a:custGeom>
            <a:rect b="b" l="l" r="r" t="t"/>
            <a:pathLst>
              <a:path extrusionOk="0" h="1345062" w="1183655">
                <a:moveTo>
                  <a:pt x="0" y="0"/>
                </a:moveTo>
                <a:lnTo>
                  <a:pt x="1183655" y="0"/>
                </a:lnTo>
                <a:lnTo>
                  <a:pt x="1183655" y="1345062"/>
                </a:lnTo>
                <a:lnTo>
                  <a:pt x="0" y="1345062"/>
                </a:lnTo>
                <a:lnTo>
                  <a:pt x="0" y="0"/>
                </a:lnTo>
                <a:close/>
              </a:path>
            </a:pathLst>
          </a:custGeom>
          <a:blipFill rotWithShape="1">
            <a:blip r:embed="rId6">
              <a:alphaModFix/>
            </a:blip>
            <a:stretch>
              <a:fillRect b="0" l="0" r="0" t="0"/>
            </a:stretch>
          </a:blipFill>
          <a:ln>
            <a:noFill/>
          </a:ln>
        </p:spPr>
      </p:sp>
      <p:sp>
        <p:nvSpPr>
          <p:cNvPr id="124" name="Google Shape;124;p15"/>
          <p:cNvSpPr/>
          <p:nvPr/>
        </p:nvSpPr>
        <p:spPr>
          <a:xfrm flipH="1">
            <a:off x="6784330" y="1217920"/>
            <a:ext cx="763776" cy="747111"/>
          </a:xfrm>
          <a:custGeom>
            <a:rect b="b" l="l" r="r" t="t"/>
            <a:pathLst>
              <a:path extrusionOk="0" h="1494223" w="1527551">
                <a:moveTo>
                  <a:pt x="1527551" y="0"/>
                </a:moveTo>
                <a:lnTo>
                  <a:pt x="0" y="0"/>
                </a:lnTo>
                <a:lnTo>
                  <a:pt x="0" y="1494223"/>
                </a:lnTo>
                <a:lnTo>
                  <a:pt x="1527551" y="1494223"/>
                </a:lnTo>
                <a:lnTo>
                  <a:pt x="1527551" y="0"/>
                </a:lnTo>
                <a:close/>
              </a:path>
            </a:pathLst>
          </a:custGeom>
          <a:blipFill rotWithShape="1">
            <a:blip r:embed="rId7">
              <a:alphaModFix/>
            </a:blip>
            <a:stretch>
              <a:fillRect b="0" l="0" r="0" t="0"/>
            </a:stretch>
          </a:blipFill>
          <a:ln>
            <a:noFill/>
          </a:ln>
        </p:spPr>
      </p:sp>
      <p:sp>
        <p:nvSpPr>
          <p:cNvPr id="125" name="Google Shape;125;p15"/>
          <p:cNvSpPr/>
          <p:nvPr/>
        </p:nvSpPr>
        <p:spPr>
          <a:xfrm>
            <a:off x="3535761" y="2330755"/>
            <a:ext cx="2072478" cy="1173541"/>
          </a:xfrm>
          <a:custGeom>
            <a:rect b="b" l="l" r="r" t="t"/>
            <a:pathLst>
              <a:path extrusionOk="0" h="2347082" w="4144957">
                <a:moveTo>
                  <a:pt x="0" y="0"/>
                </a:moveTo>
                <a:lnTo>
                  <a:pt x="4144958" y="0"/>
                </a:lnTo>
                <a:lnTo>
                  <a:pt x="4144958" y="2347082"/>
                </a:lnTo>
                <a:lnTo>
                  <a:pt x="0" y="2347082"/>
                </a:lnTo>
                <a:lnTo>
                  <a:pt x="0" y="0"/>
                </a:lnTo>
                <a:close/>
              </a:path>
            </a:pathLst>
          </a:custGeom>
          <a:blipFill rotWithShape="1">
            <a:blip r:embed="rId8">
              <a:alphaModFix/>
            </a:blip>
            <a:stretch>
              <a:fillRect b="0" l="0" r="0" t="0"/>
            </a:stretch>
          </a:blipFill>
          <a:ln>
            <a:noFill/>
          </a:ln>
        </p:spPr>
      </p:sp>
      <p:sp>
        <p:nvSpPr>
          <p:cNvPr id="126" name="Google Shape;126;p15"/>
          <p:cNvSpPr/>
          <p:nvPr/>
        </p:nvSpPr>
        <p:spPr>
          <a:xfrm>
            <a:off x="944129" y="2264038"/>
            <a:ext cx="1567586" cy="1306975"/>
          </a:xfrm>
          <a:custGeom>
            <a:rect b="b" l="l" r="r" t="t"/>
            <a:pathLst>
              <a:path extrusionOk="0" h="2613949" w="3135171">
                <a:moveTo>
                  <a:pt x="0" y="0"/>
                </a:moveTo>
                <a:lnTo>
                  <a:pt x="3135171" y="0"/>
                </a:lnTo>
                <a:lnTo>
                  <a:pt x="3135171" y="2613948"/>
                </a:lnTo>
                <a:lnTo>
                  <a:pt x="0" y="2613948"/>
                </a:lnTo>
                <a:lnTo>
                  <a:pt x="0" y="0"/>
                </a:lnTo>
                <a:close/>
              </a:path>
            </a:pathLst>
          </a:custGeom>
          <a:blipFill rotWithShape="1">
            <a:blip r:embed="rId9">
              <a:alphaModFix/>
            </a:blip>
            <a:stretch>
              <a:fillRect b="0" l="0" r="0" t="0"/>
            </a:stretch>
          </a:blipFill>
          <a:ln>
            <a:noFill/>
          </a:ln>
        </p:spPr>
      </p:sp>
      <p:sp>
        <p:nvSpPr>
          <p:cNvPr id="127" name="Google Shape;127;p15"/>
          <p:cNvSpPr/>
          <p:nvPr/>
        </p:nvSpPr>
        <p:spPr>
          <a:xfrm>
            <a:off x="6702992" y="2114418"/>
            <a:ext cx="1532977" cy="1387345"/>
          </a:xfrm>
          <a:custGeom>
            <a:rect b="b" l="l" r="r" t="t"/>
            <a:pathLst>
              <a:path extrusionOk="0" h="2774689" w="3065955">
                <a:moveTo>
                  <a:pt x="0" y="0"/>
                </a:moveTo>
                <a:lnTo>
                  <a:pt x="3065955" y="0"/>
                </a:lnTo>
                <a:lnTo>
                  <a:pt x="3065955" y="2774689"/>
                </a:lnTo>
                <a:lnTo>
                  <a:pt x="0" y="2774689"/>
                </a:lnTo>
                <a:lnTo>
                  <a:pt x="0" y="0"/>
                </a:lnTo>
                <a:close/>
              </a:path>
            </a:pathLst>
          </a:custGeom>
          <a:blipFill rotWithShape="1">
            <a:blip r:embed="rId10">
              <a:alphaModFix/>
            </a:blip>
            <a:stretch>
              <a:fillRect b="0" l="0" r="0" t="0"/>
            </a:stretch>
          </a:blipFill>
          <a:ln>
            <a:noFill/>
          </a:ln>
        </p:spPr>
      </p:sp>
      <p:sp>
        <p:nvSpPr>
          <p:cNvPr id="128" name="Google Shape;128;p15"/>
          <p:cNvSpPr txBox="1"/>
          <p:nvPr/>
        </p:nvSpPr>
        <p:spPr>
          <a:xfrm>
            <a:off x="500212" y="3773359"/>
            <a:ext cx="2292063"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Add a main point</a:t>
            </a:r>
            <a:endParaRPr sz="700"/>
          </a:p>
        </p:txBody>
      </p:sp>
      <p:sp>
        <p:nvSpPr>
          <p:cNvPr id="129" name="Google Shape;129;p15"/>
          <p:cNvSpPr txBox="1"/>
          <p:nvPr/>
        </p:nvSpPr>
        <p:spPr>
          <a:xfrm>
            <a:off x="3425969" y="3773359"/>
            <a:ext cx="2292063"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Add a main point</a:t>
            </a:r>
            <a:endParaRPr sz="700"/>
          </a:p>
        </p:txBody>
      </p:sp>
      <p:sp>
        <p:nvSpPr>
          <p:cNvPr id="130" name="Google Shape;130;p15"/>
          <p:cNvSpPr txBox="1"/>
          <p:nvPr/>
        </p:nvSpPr>
        <p:spPr>
          <a:xfrm>
            <a:off x="6323449" y="3773359"/>
            <a:ext cx="2292062" cy="27145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1F2C33"/>
                </a:solidFill>
                <a:latin typeface="Londrina Solid"/>
                <a:ea typeface="Londrina Solid"/>
                <a:cs typeface="Londrina Solid"/>
                <a:sym typeface="Londrina Solid"/>
              </a:rPr>
              <a:t>Add a main point</a:t>
            </a:r>
            <a:endParaRPr sz="700"/>
          </a:p>
        </p:txBody>
      </p:sp>
      <p:sp>
        <p:nvSpPr>
          <p:cNvPr id="131" name="Google Shape;131;p15"/>
          <p:cNvSpPr txBox="1"/>
          <p:nvPr/>
        </p:nvSpPr>
        <p:spPr>
          <a:xfrm>
            <a:off x="656907" y="4104563"/>
            <a:ext cx="19788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Briefly elaborate on what you want to discuss. </a:t>
            </a:r>
            <a:endParaRPr sz="700"/>
          </a:p>
        </p:txBody>
      </p:sp>
      <p:sp>
        <p:nvSpPr>
          <p:cNvPr id="132" name="Google Shape;132;p15"/>
          <p:cNvSpPr txBox="1"/>
          <p:nvPr/>
        </p:nvSpPr>
        <p:spPr>
          <a:xfrm>
            <a:off x="3607847" y="4104563"/>
            <a:ext cx="1928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Briefly elaborate on what you want to discuss. </a:t>
            </a:r>
            <a:endParaRPr sz="700"/>
          </a:p>
        </p:txBody>
      </p:sp>
      <p:sp>
        <p:nvSpPr>
          <p:cNvPr id="133" name="Google Shape;133;p15"/>
          <p:cNvSpPr txBox="1"/>
          <p:nvPr/>
        </p:nvSpPr>
        <p:spPr>
          <a:xfrm>
            <a:off x="6502530" y="4104563"/>
            <a:ext cx="19338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Briefly elaborate on what you want to discuss.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37" name="Shape 137"/>
        <p:cNvGrpSpPr/>
        <p:nvPr/>
      </p:nvGrpSpPr>
      <p:grpSpPr>
        <a:xfrm>
          <a:off x="0" y="0"/>
          <a:ext cx="0" cy="0"/>
          <a:chOff x="0" y="0"/>
          <a:chExt cx="0" cy="0"/>
        </a:xfrm>
      </p:grpSpPr>
      <p:sp>
        <p:nvSpPr>
          <p:cNvPr id="138" name="Google Shape;138;p16"/>
          <p:cNvSpPr/>
          <p:nvPr/>
        </p:nvSpPr>
        <p:spPr>
          <a:xfrm rot="-6394596">
            <a:off x="4515163" y="-1619658"/>
            <a:ext cx="6270379" cy="6843524"/>
          </a:xfrm>
          <a:custGeom>
            <a:rect b="b" l="l" r="r" t="t"/>
            <a:pathLst>
              <a:path extrusionOk="0" h="13687048" w="12540758">
                <a:moveTo>
                  <a:pt x="0" y="0"/>
                </a:moveTo>
                <a:lnTo>
                  <a:pt x="12540757" y="0"/>
                </a:lnTo>
                <a:lnTo>
                  <a:pt x="12540757" y="13687048"/>
                </a:lnTo>
                <a:lnTo>
                  <a:pt x="0" y="13687048"/>
                </a:lnTo>
                <a:lnTo>
                  <a:pt x="0" y="0"/>
                </a:lnTo>
                <a:close/>
              </a:path>
            </a:pathLst>
          </a:custGeom>
          <a:blipFill rotWithShape="1">
            <a:blip r:embed="rId3">
              <a:alphaModFix/>
            </a:blip>
            <a:stretch>
              <a:fillRect b="0" l="0" r="0" t="0"/>
            </a:stretch>
          </a:blipFill>
          <a:ln>
            <a:noFill/>
          </a:ln>
        </p:spPr>
      </p:sp>
      <p:pic>
        <p:nvPicPr>
          <p:cNvPr id="139" name="Google Shape;139;p16"/>
          <p:cNvPicPr preferRelativeResize="0"/>
          <p:nvPr/>
        </p:nvPicPr>
        <p:blipFill>
          <a:blip r:embed="rId4">
            <a:alphaModFix/>
          </a:blip>
          <a:stretch>
            <a:fillRect/>
          </a:stretch>
        </p:blipFill>
        <p:spPr>
          <a:xfrm>
            <a:off x="4122450" y="286125"/>
            <a:ext cx="4760100" cy="4644600"/>
          </a:xfrm>
          <a:prstGeom prst="flowChartAlternateProcess">
            <a:avLst/>
          </a:prstGeom>
          <a:noFill/>
          <a:ln>
            <a:noFill/>
          </a:ln>
        </p:spPr>
      </p:pic>
      <p:sp>
        <p:nvSpPr>
          <p:cNvPr id="140" name="Google Shape;140;p16"/>
          <p:cNvSpPr/>
          <p:nvPr/>
        </p:nvSpPr>
        <p:spPr>
          <a:xfrm rot="-6394596">
            <a:off x="-2620839" y="2999967"/>
            <a:ext cx="6270379" cy="6843524"/>
          </a:xfrm>
          <a:custGeom>
            <a:rect b="b" l="l" r="r" t="t"/>
            <a:pathLst>
              <a:path extrusionOk="0" h="13687048" w="12540758">
                <a:moveTo>
                  <a:pt x="0" y="0"/>
                </a:moveTo>
                <a:lnTo>
                  <a:pt x="12540758" y="0"/>
                </a:lnTo>
                <a:lnTo>
                  <a:pt x="12540758" y="13687048"/>
                </a:lnTo>
                <a:lnTo>
                  <a:pt x="0" y="13687048"/>
                </a:lnTo>
                <a:lnTo>
                  <a:pt x="0" y="0"/>
                </a:lnTo>
                <a:close/>
              </a:path>
            </a:pathLst>
          </a:custGeom>
          <a:blipFill rotWithShape="1">
            <a:blip r:embed="rId3">
              <a:alphaModFix/>
            </a:blip>
            <a:stretch>
              <a:fillRect b="0" l="0" r="0" t="0"/>
            </a:stretch>
          </a:blipFill>
          <a:ln>
            <a:noFill/>
          </a:ln>
        </p:spPr>
      </p:sp>
      <p:grpSp>
        <p:nvGrpSpPr>
          <p:cNvPr id="141" name="Google Shape;141;p16"/>
          <p:cNvGrpSpPr/>
          <p:nvPr/>
        </p:nvGrpSpPr>
        <p:grpSpPr>
          <a:xfrm>
            <a:off x="317905" y="1621718"/>
            <a:ext cx="3765487" cy="1797879"/>
            <a:chOff x="0" y="-9525"/>
            <a:chExt cx="10041300" cy="4794344"/>
          </a:xfrm>
        </p:grpSpPr>
        <p:sp>
          <p:nvSpPr>
            <p:cNvPr id="142" name="Google Shape;142;p16"/>
            <p:cNvSpPr txBox="1"/>
            <p:nvPr/>
          </p:nvSpPr>
          <p:spPr>
            <a:xfrm>
              <a:off x="0" y="-9525"/>
              <a:ext cx="100413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3D81DB"/>
                  </a:solidFill>
                  <a:latin typeface="Londrina Solid"/>
                  <a:ea typeface="Londrina Solid"/>
                  <a:cs typeface="Londrina Solid"/>
                  <a:sym typeface="Londrina Solid"/>
                </a:rPr>
                <a:t>Write Your</a:t>
              </a:r>
              <a:endParaRPr sz="700"/>
            </a:p>
            <a:p>
              <a:pPr indent="0" lvl="0" marL="0" marR="0" rtl="0" algn="ctr">
                <a:lnSpc>
                  <a:spcPct val="100000"/>
                </a:lnSpc>
                <a:spcBef>
                  <a:spcPts val="0"/>
                </a:spcBef>
                <a:spcAft>
                  <a:spcPts val="0"/>
                </a:spcAft>
                <a:buNone/>
              </a:pPr>
              <a:r>
                <a:rPr b="0" i="0" lang="en" sz="4500" u="none" cap="none" strike="noStrike">
                  <a:solidFill>
                    <a:srgbClr val="3D81DB"/>
                  </a:solidFill>
                  <a:latin typeface="Londrina Solid"/>
                  <a:ea typeface="Londrina Solid"/>
                  <a:cs typeface="Londrina Solid"/>
                  <a:sym typeface="Londrina Solid"/>
                </a:rPr>
                <a:t>Topic or Idea</a:t>
              </a:r>
              <a:endParaRPr sz="700"/>
            </a:p>
          </p:txBody>
        </p:sp>
        <p:sp>
          <p:nvSpPr>
            <p:cNvPr id="143" name="Google Shape;143;p16"/>
            <p:cNvSpPr txBox="1"/>
            <p:nvPr/>
          </p:nvSpPr>
          <p:spPr>
            <a:xfrm>
              <a:off x="330926" y="3964019"/>
              <a:ext cx="93795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1F2C33"/>
                  </a:solidFill>
                  <a:latin typeface="Arvo"/>
                  <a:ea typeface="Arvo"/>
                  <a:cs typeface="Arvo"/>
                  <a:sym typeface="Arvo"/>
                </a:rPr>
                <a:t>you want to discuss. </a:t>
              </a:r>
              <a:endParaRPr sz="7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47" name="Shape 147"/>
        <p:cNvGrpSpPr/>
        <p:nvPr/>
      </p:nvGrpSpPr>
      <p:grpSpPr>
        <a:xfrm>
          <a:off x="0" y="0"/>
          <a:ext cx="0" cy="0"/>
          <a:chOff x="0" y="0"/>
          <a:chExt cx="0" cy="0"/>
        </a:xfrm>
      </p:grpSpPr>
      <p:sp>
        <p:nvSpPr>
          <p:cNvPr id="148" name="Google Shape;148;p17"/>
          <p:cNvSpPr/>
          <p:nvPr/>
        </p:nvSpPr>
        <p:spPr>
          <a:xfrm rot="6161247">
            <a:off x="-88310" y="1219056"/>
            <a:ext cx="6513430" cy="6947659"/>
          </a:xfrm>
          <a:custGeom>
            <a:rect b="b" l="l" r="r" t="t"/>
            <a:pathLst>
              <a:path extrusionOk="0" h="13895317" w="13026859">
                <a:moveTo>
                  <a:pt x="0" y="0"/>
                </a:moveTo>
                <a:lnTo>
                  <a:pt x="13026860" y="0"/>
                </a:lnTo>
                <a:lnTo>
                  <a:pt x="13026860" y="13895316"/>
                </a:lnTo>
                <a:lnTo>
                  <a:pt x="0" y="13895316"/>
                </a:lnTo>
                <a:lnTo>
                  <a:pt x="0" y="0"/>
                </a:lnTo>
                <a:close/>
              </a:path>
            </a:pathLst>
          </a:custGeom>
          <a:blipFill rotWithShape="1">
            <a:blip r:embed="rId3">
              <a:alphaModFix/>
            </a:blip>
            <a:stretch>
              <a:fillRect b="0" l="0" r="0" t="0"/>
            </a:stretch>
          </a:blipFill>
          <a:ln>
            <a:noFill/>
          </a:ln>
        </p:spPr>
      </p:sp>
      <p:sp>
        <p:nvSpPr>
          <p:cNvPr id="149" name="Google Shape;149;p17"/>
          <p:cNvSpPr txBox="1"/>
          <p:nvPr/>
        </p:nvSpPr>
        <p:spPr>
          <a:xfrm>
            <a:off x="514350" y="647989"/>
            <a:ext cx="32559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Write Your Topic or Idea</a:t>
            </a:r>
            <a:endParaRPr sz="700"/>
          </a:p>
        </p:txBody>
      </p:sp>
      <p:sp>
        <p:nvSpPr>
          <p:cNvPr id="150" name="Google Shape;150;p17"/>
          <p:cNvSpPr/>
          <p:nvPr/>
        </p:nvSpPr>
        <p:spPr>
          <a:xfrm>
            <a:off x="4440055" y="0"/>
            <a:ext cx="4189595" cy="5064346"/>
          </a:xfrm>
          <a:custGeom>
            <a:rect b="b" l="l" r="r" t="t"/>
            <a:pathLst>
              <a:path extrusionOk="0" h="10128691" w="8379189">
                <a:moveTo>
                  <a:pt x="0" y="0"/>
                </a:moveTo>
                <a:lnTo>
                  <a:pt x="8379189" y="0"/>
                </a:lnTo>
                <a:lnTo>
                  <a:pt x="8379189" y="10128691"/>
                </a:lnTo>
                <a:lnTo>
                  <a:pt x="0" y="10128691"/>
                </a:lnTo>
                <a:lnTo>
                  <a:pt x="0" y="0"/>
                </a:lnTo>
                <a:close/>
              </a:path>
            </a:pathLst>
          </a:custGeom>
          <a:blipFill rotWithShape="1">
            <a:blip r:embed="rId4">
              <a:alphaModFix/>
            </a:blip>
            <a:stretch>
              <a:fillRect b="0" l="0" r="0" t="0"/>
            </a:stretch>
          </a:blipFill>
          <a:ln>
            <a:noFill/>
          </a:ln>
        </p:spPr>
      </p:sp>
      <p:sp>
        <p:nvSpPr>
          <p:cNvPr id="151" name="Google Shape;151;p17"/>
          <p:cNvSpPr/>
          <p:nvPr/>
        </p:nvSpPr>
        <p:spPr>
          <a:xfrm rot="-9155799">
            <a:off x="7976153" y="196066"/>
            <a:ext cx="1044630" cy="790120"/>
          </a:xfrm>
          <a:custGeom>
            <a:rect b="b" l="l" r="r" t="t"/>
            <a:pathLst>
              <a:path extrusionOk="0" h="1580240" w="2089260">
                <a:moveTo>
                  <a:pt x="0" y="0"/>
                </a:moveTo>
                <a:lnTo>
                  <a:pt x="2089260" y="0"/>
                </a:lnTo>
                <a:lnTo>
                  <a:pt x="2089260" y="1580240"/>
                </a:lnTo>
                <a:lnTo>
                  <a:pt x="0" y="1580240"/>
                </a:lnTo>
                <a:lnTo>
                  <a:pt x="0" y="0"/>
                </a:lnTo>
                <a:close/>
              </a:path>
            </a:pathLst>
          </a:custGeom>
          <a:blipFill rotWithShape="1">
            <a:blip r:embed="rId5">
              <a:alphaModFix/>
            </a:blip>
            <a:stretch>
              <a:fillRect b="0" l="0" r="0" t="0"/>
            </a:stretch>
          </a:blipFill>
          <a:ln>
            <a:noFill/>
          </a:ln>
        </p:spPr>
      </p:sp>
      <p:sp>
        <p:nvSpPr>
          <p:cNvPr id="152" name="Google Shape;152;p17"/>
          <p:cNvSpPr txBox="1"/>
          <p:nvPr/>
        </p:nvSpPr>
        <p:spPr>
          <a:xfrm>
            <a:off x="514350" y="2128838"/>
            <a:ext cx="3563883" cy="1746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000" u="none" cap="none" strike="noStrike">
                <a:solidFill>
                  <a:srgbClr val="1F2C33"/>
                </a:solidFill>
                <a:latin typeface="Arvo"/>
                <a:ea typeface="Arvo"/>
                <a:cs typeface="Arvo"/>
                <a:sym typeface="Arvo"/>
              </a:rPr>
              <a:t>Elaborate on what you want to discuss.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56" name="Shape 156"/>
        <p:cNvGrpSpPr/>
        <p:nvPr/>
      </p:nvGrpSpPr>
      <p:grpSpPr>
        <a:xfrm>
          <a:off x="0" y="0"/>
          <a:ext cx="0" cy="0"/>
          <a:chOff x="0" y="0"/>
          <a:chExt cx="0" cy="0"/>
        </a:xfrm>
      </p:grpSpPr>
      <p:pic>
        <p:nvPicPr>
          <p:cNvPr id="157" name="Google Shape;157;p18"/>
          <p:cNvPicPr preferRelativeResize="0"/>
          <p:nvPr/>
        </p:nvPicPr>
        <p:blipFill rotWithShape="1">
          <a:blip r:embed="rId3">
            <a:alphaModFix/>
          </a:blip>
          <a:srcRect b="0" l="0" r="45094" t="0"/>
          <a:stretch/>
        </p:blipFill>
        <p:spPr>
          <a:xfrm>
            <a:off x="-171025" y="-366100"/>
            <a:ext cx="5511175" cy="5509600"/>
          </a:xfrm>
          <a:prstGeom prst="rect">
            <a:avLst/>
          </a:prstGeom>
          <a:noFill/>
          <a:ln>
            <a:noFill/>
          </a:ln>
        </p:spPr>
      </p:pic>
      <p:pic>
        <p:nvPicPr>
          <p:cNvPr id="158" name="Google Shape;158;p18"/>
          <p:cNvPicPr preferRelativeResize="0"/>
          <p:nvPr/>
        </p:nvPicPr>
        <p:blipFill>
          <a:blip r:embed="rId4">
            <a:alphaModFix/>
          </a:blip>
          <a:stretch>
            <a:fillRect/>
          </a:stretch>
        </p:blipFill>
        <p:spPr>
          <a:xfrm>
            <a:off x="85225" y="404538"/>
            <a:ext cx="4443300" cy="4334400"/>
          </a:xfrm>
          <a:prstGeom prst="flowChartAlternateProcess">
            <a:avLst/>
          </a:prstGeom>
          <a:noFill/>
          <a:ln>
            <a:noFill/>
          </a:ln>
        </p:spPr>
      </p:pic>
      <p:sp>
        <p:nvSpPr>
          <p:cNvPr id="159" name="Google Shape;159;p18"/>
          <p:cNvSpPr/>
          <p:nvPr/>
        </p:nvSpPr>
        <p:spPr>
          <a:xfrm rot="10800000">
            <a:off x="4110580" y="1977582"/>
            <a:ext cx="2418727" cy="1235750"/>
          </a:xfrm>
          <a:custGeom>
            <a:rect b="b" l="l" r="r" t="t"/>
            <a:pathLst>
              <a:path extrusionOk="0" h="2471499" w="4837453">
                <a:moveTo>
                  <a:pt x="0" y="0"/>
                </a:moveTo>
                <a:lnTo>
                  <a:pt x="4837453" y="0"/>
                </a:lnTo>
                <a:lnTo>
                  <a:pt x="4837453" y="2471498"/>
                </a:lnTo>
                <a:lnTo>
                  <a:pt x="0" y="2471498"/>
                </a:lnTo>
                <a:lnTo>
                  <a:pt x="0" y="0"/>
                </a:lnTo>
                <a:close/>
              </a:path>
            </a:pathLst>
          </a:custGeom>
          <a:blipFill rotWithShape="1">
            <a:blip r:embed="rId5">
              <a:alphaModFix/>
            </a:blip>
            <a:stretch>
              <a:fillRect b="0" l="0" r="0" t="0"/>
            </a:stretch>
          </a:blipFill>
          <a:ln>
            <a:noFill/>
          </a:ln>
        </p:spPr>
      </p:sp>
      <p:sp>
        <p:nvSpPr>
          <p:cNvPr id="160" name="Google Shape;160;p18"/>
          <p:cNvSpPr/>
          <p:nvPr/>
        </p:nvSpPr>
        <p:spPr>
          <a:xfrm rot="10800000">
            <a:off x="6572336" y="3484078"/>
            <a:ext cx="2418727" cy="1235750"/>
          </a:xfrm>
          <a:custGeom>
            <a:rect b="b" l="l" r="r" t="t"/>
            <a:pathLst>
              <a:path extrusionOk="0" h="2471499" w="4837453">
                <a:moveTo>
                  <a:pt x="0" y="0"/>
                </a:moveTo>
                <a:lnTo>
                  <a:pt x="4837453" y="0"/>
                </a:lnTo>
                <a:lnTo>
                  <a:pt x="4837453" y="2471499"/>
                </a:lnTo>
                <a:lnTo>
                  <a:pt x="0" y="2471499"/>
                </a:lnTo>
                <a:lnTo>
                  <a:pt x="0" y="0"/>
                </a:lnTo>
                <a:close/>
              </a:path>
            </a:pathLst>
          </a:custGeom>
          <a:blipFill rotWithShape="1">
            <a:blip r:embed="rId6">
              <a:alphaModFix/>
            </a:blip>
            <a:stretch>
              <a:fillRect b="0" l="0" r="0" t="0"/>
            </a:stretch>
          </a:blipFill>
          <a:ln>
            <a:noFill/>
          </a:ln>
        </p:spPr>
      </p:sp>
      <p:sp>
        <p:nvSpPr>
          <p:cNvPr id="161" name="Google Shape;161;p18"/>
          <p:cNvSpPr/>
          <p:nvPr/>
        </p:nvSpPr>
        <p:spPr>
          <a:xfrm flipH="1" rot="-10683653">
            <a:off x="4110580" y="3476847"/>
            <a:ext cx="2418726" cy="1235750"/>
          </a:xfrm>
          <a:custGeom>
            <a:rect b="b" l="l" r="r" t="t"/>
            <a:pathLst>
              <a:path extrusionOk="0" h="2471499" w="4837453">
                <a:moveTo>
                  <a:pt x="4837453" y="0"/>
                </a:moveTo>
                <a:lnTo>
                  <a:pt x="0" y="0"/>
                </a:lnTo>
                <a:lnTo>
                  <a:pt x="0" y="2471499"/>
                </a:lnTo>
                <a:lnTo>
                  <a:pt x="4837453" y="2471499"/>
                </a:lnTo>
                <a:lnTo>
                  <a:pt x="4837453" y="0"/>
                </a:lnTo>
                <a:close/>
              </a:path>
            </a:pathLst>
          </a:custGeom>
          <a:blipFill rotWithShape="1">
            <a:blip r:embed="rId7">
              <a:alphaModFix/>
            </a:blip>
            <a:stretch>
              <a:fillRect b="0" l="0" r="0" t="0"/>
            </a:stretch>
          </a:blipFill>
          <a:ln>
            <a:noFill/>
          </a:ln>
        </p:spPr>
      </p:sp>
      <p:sp>
        <p:nvSpPr>
          <p:cNvPr id="162" name="Google Shape;162;p18"/>
          <p:cNvSpPr txBox="1"/>
          <p:nvPr/>
        </p:nvSpPr>
        <p:spPr>
          <a:xfrm>
            <a:off x="4874829" y="385573"/>
            <a:ext cx="34770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E78FCD"/>
                </a:solidFill>
                <a:latin typeface="Londrina Solid"/>
                <a:ea typeface="Londrina Solid"/>
                <a:cs typeface="Londrina Solid"/>
                <a:sym typeface="Londrina Solid"/>
              </a:rPr>
              <a:t>Write your</a:t>
            </a:r>
            <a:endParaRPr sz="700"/>
          </a:p>
          <a:p>
            <a:pPr indent="0" lvl="0" marL="0" marR="0" rtl="0" algn="ctr">
              <a:lnSpc>
                <a:spcPct val="100000"/>
              </a:lnSpc>
              <a:spcBef>
                <a:spcPts val="0"/>
              </a:spcBef>
              <a:spcAft>
                <a:spcPts val="0"/>
              </a:spcAft>
              <a:buNone/>
            </a:pPr>
            <a:r>
              <a:rPr b="0" i="0" lang="en" sz="4500" u="none" cap="none" strike="noStrike">
                <a:solidFill>
                  <a:srgbClr val="E78FCD"/>
                </a:solidFill>
                <a:latin typeface="Londrina Solid"/>
                <a:ea typeface="Londrina Solid"/>
                <a:cs typeface="Londrina Solid"/>
                <a:sym typeface="Londrina Solid"/>
              </a:rPr>
              <a:t>topic or idea</a:t>
            </a:r>
            <a:endParaRPr sz="700"/>
          </a:p>
        </p:txBody>
      </p:sp>
      <p:sp>
        <p:nvSpPr>
          <p:cNvPr id="163" name="Google Shape;163;p18"/>
          <p:cNvSpPr/>
          <p:nvPr/>
        </p:nvSpPr>
        <p:spPr>
          <a:xfrm rot="10800000">
            <a:off x="6572336" y="1953875"/>
            <a:ext cx="2418727" cy="1235750"/>
          </a:xfrm>
          <a:custGeom>
            <a:rect b="b" l="l" r="r" t="t"/>
            <a:pathLst>
              <a:path extrusionOk="0" h="2471499" w="4837453">
                <a:moveTo>
                  <a:pt x="0" y="0"/>
                </a:moveTo>
                <a:lnTo>
                  <a:pt x="4837453" y="0"/>
                </a:lnTo>
                <a:lnTo>
                  <a:pt x="4837453" y="2471498"/>
                </a:lnTo>
                <a:lnTo>
                  <a:pt x="0" y="2471498"/>
                </a:lnTo>
                <a:lnTo>
                  <a:pt x="0" y="0"/>
                </a:lnTo>
                <a:close/>
              </a:path>
            </a:pathLst>
          </a:custGeom>
          <a:blipFill rotWithShape="1">
            <a:blip r:embed="rId8">
              <a:alphaModFix/>
            </a:blip>
            <a:stretch>
              <a:fillRect b="0" l="0" r="0" t="0"/>
            </a:stretch>
          </a:blipFill>
          <a:ln>
            <a:noFill/>
          </a:ln>
        </p:spPr>
      </p:sp>
      <p:sp>
        <p:nvSpPr>
          <p:cNvPr id="164" name="Google Shape;164;p18"/>
          <p:cNvSpPr txBox="1"/>
          <p:nvPr/>
        </p:nvSpPr>
        <p:spPr>
          <a:xfrm>
            <a:off x="4352255" y="2175397"/>
            <a:ext cx="1935376"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E"/>
                </a:solidFill>
                <a:latin typeface="Arvo"/>
                <a:ea typeface="Arvo"/>
                <a:cs typeface="Arvo"/>
                <a:sym typeface="Arvo"/>
              </a:rPr>
              <a:t>Topic One</a:t>
            </a:r>
            <a:endParaRPr sz="700"/>
          </a:p>
        </p:txBody>
      </p:sp>
      <p:sp>
        <p:nvSpPr>
          <p:cNvPr id="165" name="Google Shape;165;p18"/>
          <p:cNvSpPr txBox="1"/>
          <p:nvPr/>
        </p:nvSpPr>
        <p:spPr>
          <a:xfrm>
            <a:off x="6773511" y="2175397"/>
            <a:ext cx="2016377"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E"/>
                </a:solidFill>
                <a:latin typeface="Arvo"/>
                <a:ea typeface="Arvo"/>
                <a:cs typeface="Arvo"/>
                <a:sym typeface="Arvo"/>
              </a:rPr>
              <a:t>Topic Two</a:t>
            </a:r>
            <a:endParaRPr sz="700"/>
          </a:p>
        </p:txBody>
      </p:sp>
      <p:sp>
        <p:nvSpPr>
          <p:cNvPr id="166" name="Google Shape;166;p18"/>
          <p:cNvSpPr txBox="1"/>
          <p:nvPr/>
        </p:nvSpPr>
        <p:spPr>
          <a:xfrm>
            <a:off x="4352255" y="3671995"/>
            <a:ext cx="1935376"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E"/>
                </a:solidFill>
                <a:latin typeface="Arvo"/>
                <a:ea typeface="Arvo"/>
                <a:cs typeface="Arvo"/>
                <a:sym typeface="Arvo"/>
              </a:rPr>
              <a:t>Topic Three</a:t>
            </a:r>
            <a:endParaRPr sz="700"/>
          </a:p>
        </p:txBody>
      </p:sp>
      <p:sp>
        <p:nvSpPr>
          <p:cNvPr id="167" name="Google Shape;167;p18"/>
          <p:cNvSpPr txBox="1"/>
          <p:nvPr/>
        </p:nvSpPr>
        <p:spPr>
          <a:xfrm>
            <a:off x="6773511" y="3671995"/>
            <a:ext cx="2016377"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E"/>
                </a:solidFill>
                <a:latin typeface="Arvo"/>
                <a:ea typeface="Arvo"/>
                <a:cs typeface="Arvo"/>
                <a:sym typeface="Arvo"/>
              </a:rPr>
              <a:t>Topic Four</a:t>
            </a:r>
            <a:endParaRPr sz="700"/>
          </a:p>
        </p:txBody>
      </p:sp>
      <p:sp>
        <p:nvSpPr>
          <p:cNvPr id="168" name="Google Shape;168;p18"/>
          <p:cNvSpPr txBox="1"/>
          <p:nvPr/>
        </p:nvSpPr>
        <p:spPr>
          <a:xfrm>
            <a:off x="4528537" y="2525701"/>
            <a:ext cx="15828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E"/>
                </a:solidFill>
                <a:latin typeface="Arvo"/>
                <a:ea typeface="Arvo"/>
                <a:cs typeface="Arvo"/>
                <a:sym typeface="Arvo"/>
              </a:rPr>
              <a:t>Elaborate on what you want to discuss. </a:t>
            </a:r>
            <a:endParaRPr sz="700"/>
          </a:p>
        </p:txBody>
      </p:sp>
      <p:sp>
        <p:nvSpPr>
          <p:cNvPr id="169" name="Google Shape;169;p18"/>
          <p:cNvSpPr txBox="1"/>
          <p:nvPr/>
        </p:nvSpPr>
        <p:spPr>
          <a:xfrm>
            <a:off x="6981899" y="2525701"/>
            <a:ext cx="1599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E"/>
                </a:solidFill>
                <a:latin typeface="Arvo"/>
                <a:ea typeface="Arvo"/>
                <a:cs typeface="Arvo"/>
                <a:sym typeface="Arvo"/>
              </a:rPr>
              <a:t>Elaborate on what you want to discuss. </a:t>
            </a:r>
            <a:endParaRPr sz="700"/>
          </a:p>
        </p:txBody>
      </p:sp>
      <p:sp>
        <p:nvSpPr>
          <p:cNvPr id="170" name="Google Shape;170;p18"/>
          <p:cNvSpPr txBox="1"/>
          <p:nvPr/>
        </p:nvSpPr>
        <p:spPr>
          <a:xfrm>
            <a:off x="4528537" y="4022299"/>
            <a:ext cx="15828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E"/>
                </a:solidFill>
                <a:latin typeface="Arvo"/>
                <a:ea typeface="Arvo"/>
                <a:cs typeface="Arvo"/>
                <a:sym typeface="Arvo"/>
              </a:rPr>
              <a:t>Elaborate on what you want to discuss. </a:t>
            </a:r>
            <a:endParaRPr sz="700"/>
          </a:p>
        </p:txBody>
      </p:sp>
      <p:sp>
        <p:nvSpPr>
          <p:cNvPr id="171" name="Google Shape;171;p18"/>
          <p:cNvSpPr txBox="1"/>
          <p:nvPr/>
        </p:nvSpPr>
        <p:spPr>
          <a:xfrm>
            <a:off x="7018914" y="4022299"/>
            <a:ext cx="15255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E"/>
                </a:solidFill>
                <a:latin typeface="Arvo"/>
                <a:ea typeface="Arvo"/>
                <a:cs typeface="Arvo"/>
                <a:sym typeface="Arvo"/>
              </a:rPr>
              <a:t>Elaborate on what you 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91"/>
        </a:solidFill>
      </p:bgPr>
    </p:bg>
    <p:spTree>
      <p:nvGrpSpPr>
        <p:cNvPr id="175" name="Shape 175"/>
        <p:cNvGrpSpPr/>
        <p:nvPr/>
      </p:nvGrpSpPr>
      <p:grpSpPr>
        <a:xfrm>
          <a:off x="0" y="0"/>
          <a:ext cx="0" cy="0"/>
          <a:chOff x="0" y="0"/>
          <a:chExt cx="0" cy="0"/>
        </a:xfrm>
      </p:grpSpPr>
      <p:sp>
        <p:nvSpPr>
          <p:cNvPr id="176" name="Google Shape;176;p19"/>
          <p:cNvSpPr/>
          <p:nvPr/>
        </p:nvSpPr>
        <p:spPr>
          <a:xfrm>
            <a:off x="3659705" y="-947159"/>
            <a:ext cx="6139935" cy="6289305"/>
          </a:xfrm>
          <a:custGeom>
            <a:rect b="b" l="l" r="r" t="t"/>
            <a:pathLst>
              <a:path extrusionOk="0" h="12578611" w="12279869">
                <a:moveTo>
                  <a:pt x="0" y="0"/>
                </a:moveTo>
                <a:lnTo>
                  <a:pt x="12279869" y="0"/>
                </a:lnTo>
                <a:lnTo>
                  <a:pt x="12279869" y="12578611"/>
                </a:lnTo>
                <a:lnTo>
                  <a:pt x="0" y="12578611"/>
                </a:lnTo>
                <a:lnTo>
                  <a:pt x="0" y="0"/>
                </a:lnTo>
                <a:close/>
              </a:path>
            </a:pathLst>
          </a:custGeom>
          <a:blipFill rotWithShape="1">
            <a:blip r:embed="rId3">
              <a:alphaModFix/>
            </a:blip>
            <a:stretch>
              <a:fillRect b="0" l="0" r="0" t="0"/>
            </a:stretch>
          </a:blipFill>
          <a:ln>
            <a:noFill/>
          </a:ln>
        </p:spPr>
      </p:sp>
      <p:sp>
        <p:nvSpPr>
          <p:cNvPr id="177" name="Google Shape;177;p19"/>
          <p:cNvSpPr/>
          <p:nvPr/>
        </p:nvSpPr>
        <p:spPr>
          <a:xfrm>
            <a:off x="-1665051" y="-453673"/>
            <a:ext cx="5745127" cy="6128135"/>
          </a:xfrm>
          <a:custGeom>
            <a:rect b="b" l="l" r="r" t="t"/>
            <a:pathLst>
              <a:path extrusionOk="0" h="12256270" w="11490254">
                <a:moveTo>
                  <a:pt x="0" y="0"/>
                </a:moveTo>
                <a:lnTo>
                  <a:pt x="11490254" y="0"/>
                </a:lnTo>
                <a:lnTo>
                  <a:pt x="11490254" y="12256270"/>
                </a:lnTo>
                <a:lnTo>
                  <a:pt x="0" y="12256270"/>
                </a:lnTo>
                <a:lnTo>
                  <a:pt x="0" y="0"/>
                </a:lnTo>
                <a:close/>
              </a:path>
            </a:pathLst>
          </a:custGeom>
          <a:blipFill rotWithShape="1">
            <a:blip r:embed="rId4">
              <a:alphaModFix/>
            </a:blip>
            <a:stretch>
              <a:fillRect b="0" l="0" r="0" t="0"/>
            </a:stretch>
          </a:blipFill>
          <a:ln>
            <a:noFill/>
          </a:ln>
        </p:spPr>
      </p:sp>
      <p:sp>
        <p:nvSpPr>
          <p:cNvPr id="178" name="Google Shape;178;p19"/>
          <p:cNvSpPr/>
          <p:nvPr/>
        </p:nvSpPr>
        <p:spPr>
          <a:xfrm>
            <a:off x="1161058" y="766548"/>
            <a:ext cx="6821886" cy="4502445"/>
          </a:xfrm>
          <a:custGeom>
            <a:rect b="b" l="l" r="r" t="t"/>
            <a:pathLst>
              <a:path extrusionOk="0" h="9004889" w="13643771">
                <a:moveTo>
                  <a:pt x="0" y="0"/>
                </a:moveTo>
                <a:lnTo>
                  <a:pt x="13643770" y="0"/>
                </a:lnTo>
                <a:lnTo>
                  <a:pt x="13643770" y="9004889"/>
                </a:lnTo>
                <a:lnTo>
                  <a:pt x="0" y="9004889"/>
                </a:lnTo>
                <a:lnTo>
                  <a:pt x="0" y="0"/>
                </a:lnTo>
                <a:close/>
              </a:path>
            </a:pathLst>
          </a:custGeom>
          <a:blipFill rotWithShape="1">
            <a:blip r:embed="rId5">
              <a:alphaModFix/>
            </a:blip>
            <a:stretch>
              <a:fillRect b="0" l="0" r="0" t="0"/>
            </a:stretch>
          </a:blipFill>
          <a:ln>
            <a:noFill/>
          </a:ln>
        </p:spPr>
      </p:sp>
      <p:sp>
        <p:nvSpPr>
          <p:cNvPr id="179" name="Google Shape;179;p19"/>
          <p:cNvSpPr txBox="1"/>
          <p:nvPr/>
        </p:nvSpPr>
        <p:spPr>
          <a:xfrm>
            <a:off x="1574390" y="1492551"/>
            <a:ext cx="59952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B07ACC"/>
                </a:solidFill>
                <a:latin typeface="Londrina Solid"/>
                <a:ea typeface="Londrina Solid"/>
                <a:cs typeface="Londrina Solid"/>
                <a:sym typeface="Londrina Solid"/>
              </a:rPr>
              <a:t>Write an original statement or inspiring quote</a:t>
            </a:r>
            <a:endParaRPr sz="700"/>
          </a:p>
        </p:txBody>
      </p:sp>
      <p:sp>
        <p:nvSpPr>
          <p:cNvPr id="180" name="Google Shape;180;p19"/>
          <p:cNvSpPr txBox="1"/>
          <p:nvPr/>
        </p:nvSpPr>
        <p:spPr>
          <a:xfrm>
            <a:off x="2527190" y="3100298"/>
            <a:ext cx="40896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1F2C33"/>
                </a:solidFill>
                <a:latin typeface="Arvo"/>
                <a:ea typeface="Arvo"/>
                <a:cs typeface="Arvo"/>
                <a:sym typeface="Arvo"/>
              </a:rPr>
              <a:t>— Include a credit, citation, or</a:t>
            </a:r>
            <a:endParaRPr sz="700"/>
          </a:p>
          <a:p>
            <a:pPr indent="0" lvl="0" marL="0" marR="0" rtl="0" algn="ctr">
              <a:lnSpc>
                <a:spcPct val="100000"/>
              </a:lnSpc>
              <a:spcBef>
                <a:spcPts val="0"/>
              </a:spcBef>
              <a:spcAft>
                <a:spcPts val="0"/>
              </a:spcAft>
              <a:buNone/>
            </a:pPr>
            <a:r>
              <a:rPr b="0" i="0" lang="en" sz="1800" u="none" cap="none" strike="noStrike">
                <a:solidFill>
                  <a:srgbClr val="1F2C33"/>
                </a:solidFill>
                <a:latin typeface="Arvo"/>
                <a:ea typeface="Arvo"/>
                <a:cs typeface="Arvo"/>
                <a:sym typeface="Arvo"/>
              </a:rPr>
              <a:t>supporting message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D81DB"/>
      </a:dk1>
      <a:lt1>
        <a:srgbClr val="FFE991"/>
      </a:lt1>
      <a:dk2>
        <a:srgbClr val="1F2C33"/>
      </a:dk2>
      <a:lt2>
        <a:srgbClr val="3D81DB"/>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