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7"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Lst>
  <p:sldSz cy="5143500" cx="9144000"/>
  <p:notesSz cx="6858000" cy="9144000"/>
  <p:embeddedFontLst>
    <p:embeddedFont>
      <p:font typeface="Halant SemiBold"/>
      <p:regular r:id="rId24"/>
      <p:bold r:id="rId25"/>
    </p:embeddedFont>
    <p:embeddedFont>
      <p:font typeface="Halant"/>
      <p:bold r:id="rId26"/>
    </p:embeddedFont>
    <p:embeddedFont>
      <p:font typeface="Proxima Nova"/>
      <p:regular r:id="rId27"/>
      <p:bold r:id="rId28"/>
      <p:italic r:id="rId29"/>
      <p:boldItalic r:id="rId30"/>
    </p:embeddedFont>
    <p:embeddedFont>
      <p:font typeface="Nunito"/>
      <p:regular r:id="rId31"/>
      <p:bold r:id="rId32"/>
      <p:italic r:id="rId33"/>
      <p:boldItalic r:id="rId34"/>
    </p:embeddedFont>
    <p:embeddedFont>
      <p:font typeface="Montserrat"/>
      <p:bold r:id="rId35"/>
      <p:boldItalic r:id="rId36"/>
    </p:embeddedFont>
    <p:embeddedFont>
      <p:font typeface="Kalam"/>
      <p:regular r:id="rId37"/>
      <p:bold r:id="rId3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font" Target="fonts/HalantSemiBold-regular.fntdata"/><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Halant-bold.fntdata"/><Relationship Id="rId25" Type="http://schemas.openxmlformats.org/officeDocument/2006/relationships/font" Target="fonts/HalantSemiBold-bold.fntdata"/><Relationship Id="rId28" Type="http://schemas.openxmlformats.org/officeDocument/2006/relationships/font" Target="fonts/ProximaNova-bold.fntdata"/><Relationship Id="rId27" Type="http://schemas.openxmlformats.org/officeDocument/2006/relationships/font" Target="fonts/ProximaNova-regular.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ProximaNova-italic.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Nunito-regular.fntdata"/><Relationship Id="rId30" Type="http://schemas.openxmlformats.org/officeDocument/2006/relationships/font" Target="fonts/ProximaNova-boldItalic.fntdata"/><Relationship Id="rId11" Type="http://schemas.openxmlformats.org/officeDocument/2006/relationships/slide" Target="slides/slide6.xml"/><Relationship Id="rId33" Type="http://schemas.openxmlformats.org/officeDocument/2006/relationships/font" Target="fonts/Nunito-italic.fntdata"/><Relationship Id="rId10" Type="http://schemas.openxmlformats.org/officeDocument/2006/relationships/slide" Target="slides/slide5.xml"/><Relationship Id="rId32" Type="http://schemas.openxmlformats.org/officeDocument/2006/relationships/font" Target="fonts/Nunito-bold.fntdata"/><Relationship Id="rId13" Type="http://schemas.openxmlformats.org/officeDocument/2006/relationships/slide" Target="slides/slide8.xml"/><Relationship Id="rId35" Type="http://schemas.openxmlformats.org/officeDocument/2006/relationships/font" Target="fonts/Montserrat-bold.fntdata"/><Relationship Id="rId12" Type="http://schemas.openxmlformats.org/officeDocument/2006/relationships/slide" Target="slides/slide7.xml"/><Relationship Id="rId34" Type="http://schemas.openxmlformats.org/officeDocument/2006/relationships/font" Target="fonts/Nunito-boldItalic.fntdata"/><Relationship Id="rId15" Type="http://schemas.openxmlformats.org/officeDocument/2006/relationships/slide" Target="slides/slide10.xml"/><Relationship Id="rId37" Type="http://schemas.openxmlformats.org/officeDocument/2006/relationships/font" Target="fonts/Kalam-regular.fntdata"/><Relationship Id="rId14" Type="http://schemas.openxmlformats.org/officeDocument/2006/relationships/slide" Target="slides/slide9.xml"/><Relationship Id="rId36" Type="http://schemas.openxmlformats.org/officeDocument/2006/relationships/font" Target="fonts/Montserrat-boldItalic.fntdata"/><Relationship Id="rId17" Type="http://schemas.openxmlformats.org/officeDocument/2006/relationships/slide" Target="slides/slide12.xml"/><Relationship Id="rId16" Type="http://schemas.openxmlformats.org/officeDocument/2006/relationships/slide" Target="slides/slide11.xml"/><Relationship Id="rId38" Type="http://schemas.openxmlformats.org/officeDocument/2006/relationships/font" Target="fonts/Kalam-bold.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 name="Shape 56"/>
        <p:cNvGrpSpPr/>
        <p:nvPr/>
      </p:nvGrpSpPr>
      <p:grpSpPr>
        <a:xfrm>
          <a:off x="0" y="0"/>
          <a:ext cx="0" cy="0"/>
          <a:chOff x="0" y="0"/>
          <a:chExt cx="0" cy="0"/>
        </a:xfrm>
      </p:grpSpPr>
      <p:sp>
        <p:nvSpPr>
          <p:cNvPr id="57" name="Google Shape;57;g2a404c80f56_1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g2a404c80f56_1_7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g2a404c80f56_1_1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5" name="Google Shape;185;g2a404c80f56_1_19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g2a404c80f56_1_2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5" name="Google Shape;195;g2a404c80f56_1_20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g2a404c80f56_1_2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2" name="Google Shape;212;g2a404c80f56_1_2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g2a404c80f56_1_2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4" name="Google Shape;224;g2a404c80f56_1_23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g2a404c80f56_1_2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g2a404c80f56_1_24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 name="Shape 252"/>
        <p:cNvGrpSpPr/>
        <p:nvPr/>
      </p:nvGrpSpPr>
      <p:grpSpPr>
        <a:xfrm>
          <a:off x="0" y="0"/>
          <a:ext cx="0" cy="0"/>
          <a:chOff x="0" y="0"/>
          <a:chExt cx="0" cy="0"/>
        </a:xfrm>
      </p:grpSpPr>
      <p:sp>
        <p:nvSpPr>
          <p:cNvPr id="253" name="Google Shape;253;g2a404c80f56_1_2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4" name="Google Shape;254;g2a404c80f56_1_25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g2a404c80f56_1_2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6" name="Google Shape;266;g2a404c80f56_1_26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g2a404c80f56_1_2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g2a404c80f56_1_28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 name="Shape 328"/>
        <p:cNvGrpSpPr/>
        <p:nvPr/>
      </p:nvGrpSpPr>
      <p:grpSpPr>
        <a:xfrm>
          <a:off x="0" y="0"/>
          <a:ext cx="0" cy="0"/>
          <a:chOff x="0" y="0"/>
          <a:chExt cx="0" cy="0"/>
        </a:xfrm>
      </p:grpSpPr>
      <p:sp>
        <p:nvSpPr>
          <p:cNvPr id="329" name="Google Shape;329;g2a404c80f56_1_3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g2a404c80f56_1_33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 name="Shape 69"/>
        <p:cNvGrpSpPr/>
        <p:nvPr/>
      </p:nvGrpSpPr>
      <p:grpSpPr>
        <a:xfrm>
          <a:off x="0" y="0"/>
          <a:ext cx="0" cy="0"/>
          <a:chOff x="0" y="0"/>
          <a:chExt cx="0" cy="0"/>
        </a:xfrm>
      </p:grpSpPr>
      <p:sp>
        <p:nvSpPr>
          <p:cNvPr id="70" name="Google Shape;70;g2a404c80f56_1_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g2a404c80f56_1_8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 name="Shape 83"/>
        <p:cNvGrpSpPr/>
        <p:nvPr/>
      </p:nvGrpSpPr>
      <p:grpSpPr>
        <a:xfrm>
          <a:off x="0" y="0"/>
          <a:ext cx="0" cy="0"/>
          <a:chOff x="0" y="0"/>
          <a:chExt cx="0" cy="0"/>
        </a:xfrm>
      </p:grpSpPr>
      <p:sp>
        <p:nvSpPr>
          <p:cNvPr id="84" name="Google Shape;84;g2a404c80f56_1_1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5" name="Google Shape;85;g2a404c80f56_1_10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g2a404c80f56_1_1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3" name="Google Shape;103;g2a404c80f56_1_1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g2a404c80f56_1_1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6" name="Google Shape;116;g2a404c80f56_1_13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g2a404c80f56_1_1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6" name="Google Shape;126;g2a404c80f56_1_13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g2a404c80f56_1_1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3" name="Google Shape;153;g2a404c80f56_1_16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g2a404c80f56_1_1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0" name="Google Shape;160;g2a404c80f56_1_17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g2a404c80f56_1_1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g2a404c80f56_1_18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22.png"/><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2.png"/><Relationship Id="rId3" Type="http://schemas.openxmlformats.org/officeDocument/2006/relationships/image" Target="../media/image7.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10.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1101750" y="744575"/>
            <a:ext cx="69405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13" name="Google Shape;13;p2"/>
          <p:cNvSpPr/>
          <p:nvPr/>
        </p:nvSpPr>
        <p:spPr>
          <a:xfrm>
            <a:off x="7444538" y="3495675"/>
            <a:ext cx="2260879" cy="2057400"/>
          </a:xfrm>
          <a:custGeom>
            <a:rect b="b" l="l" r="r" t="t"/>
            <a:pathLst>
              <a:path extrusionOk="0" h="4114800" w="4521758">
                <a:moveTo>
                  <a:pt x="0" y="0"/>
                </a:moveTo>
                <a:lnTo>
                  <a:pt x="4521758" y="0"/>
                </a:lnTo>
                <a:lnTo>
                  <a:pt x="4521758" y="4114800"/>
                </a:lnTo>
                <a:lnTo>
                  <a:pt x="0" y="4114800"/>
                </a:lnTo>
                <a:lnTo>
                  <a:pt x="0" y="0"/>
                </a:lnTo>
                <a:close/>
              </a:path>
            </a:pathLst>
          </a:custGeom>
          <a:blipFill rotWithShape="1">
            <a:blip r:embed="rId2">
              <a:alphaModFix/>
            </a:blip>
            <a:stretch>
              <a:fillRect b="0" l="0" r="0" t="0"/>
            </a:stretch>
          </a:blipFill>
          <a:ln>
            <a:noFill/>
          </a:ln>
        </p:spPr>
      </p:sp>
      <p:sp>
        <p:nvSpPr>
          <p:cNvPr id="14" name="Google Shape;14;p2"/>
          <p:cNvSpPr/>
          <p:nvPr/>
        </p:nvSpPr>
        <p:spPr>
          <a:xfrm>
            <a:off x="-789588" y="-203001"/>
            <a:ext cx="2368230" cy="2057400"/>
          </a:xfrm>
          <a:custGeom>
            <a:rect b="b" l="l" r="r" t="t"/>
            <a:pathLst>
              <a:path extrusionOk="0" h="4114800" w="4736460">
                <a:moveTo>
                  <a:pt x="0" y="0"/>
                </a:moveTo>
                <a:lnTo>
                  <a:pt x="4736460" y="0"/>
                </a:lnTo>
                <a:lnTo>
                  <a:pt x="4736460" y="4114800"/>
                </a:lnTo>
                <a:lnTo>
                  <a:pt x="0" y="4114800"/>
                </a:lnTo>
                <a:lnTo>
                  <a:pt x="0" y="0"/>
                </a:lnTo>
                <a:close/>
              </a:path>
            </a:pathLst>
          </a:custGeom>
          <a:blipFill rotWithShape="1">
            <a:blip r:embed="rId3">
              <a:alphaModFix/>
            </a:blip>
            <a:stretch>
              <a:fillRect b="0" l="0" r="0" t="0"/>
            </a:stretch>
          </a:blipFill>
          <a:ln>
            <a:noFill/>
          </a:ln>
        </p:spPr>
      </p:sp>
      <p:sp>
        <p:nvSpPr>
          <p:cNvPr id="15" name="Google Shape;15;p2"/>
          <p:cNvSpPr/>
          <p:nvPr/>
        </p:nvSpPr>
        <p:spPr>
          <a:xfrm>
            <a:off x="7126516" y="-521662"/>
            <a:ext cx="2771109" cy="3053564"/>
          </a:xfrm>
          <a:custGeom>
            <a:rect b="b" l="l" r="r" t="t"/>
            <a:pathLst>
              <a:path extrusionOk="0" h="6107127" w="5542218">
                <a:moveTo>
                  <a:pt x="0" y="0"/>
                </a:moveTo>
                <a:lnTo>
                  <a:pt x="5542218" y="0"/>
                </a:lnTo>
                <a:lnTo>
                  <a:pt x="5542218" y="6107127"/>
                </a:lnTo>
                <a:lnTo>
                  <a:pt x="0" y="6107127"/>
                </a:lnTo>
                <a:lnTo>
                  <a:pt x="0" y="0"/>
                </a:lnTo>
                <a:close/>
              </a:path>
            </a:pathLst>
          </a:custGeom>
          <a:blipFill rotWithShape="1">
            <a:blip r:embed="rId4">
              <a:alphaModFix/>
            </a:blip>
            <a:stretch>
              <a:fillRect b="0" l="0" r="0" t="0"/>
            </a:stretch>
          </a:blipFill>
          <a:ln>
            <a:no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6" name="Shape 16"/>
        <p:cNvGrpSpPr/>
        <p:nvPr/>
      </p:nvGrpSpPr>
      <p:grpSpPr>
        <a:xfrm>
          <a:off x="0" y="0"/>
          <a:ext cx="0" cy="0"/>
          <a:chOff x="0" y="0"/>
          <a:chExt cx="0" cy="0"/>
        </a:xfrm>
      </p:grpSpPr>
      <p:sp>
        <p:nvSpPr>
          <p:cNvPr id="17" name="Google Shape;17;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8" name="Google Shape;18;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19" name="Google Shape;19;p3"/>
          <p:cNvSpPr/>
          <p:nvPr/>
        </p:nvSpPr>
        <p:spPr>
          <a:xfrm>
            <a:off x="-317177" y="3337464"/>
            <a:ext cx="2771109" cy="3053564"/>
          </a:xfrm>
          <a:custGeom>
            <a:rect b="b" l="l" r="r" t="t"/>
            <a:pathLst>
              <a:path extrusionOk="0" h="6107127" w="5542218">
                <a:moveTo>
                  <a:pt x="0" y="0"/>
                </a:moveTo>
                <a:lnTo>
                  <a:pt x="5542218" y="0"/>
                </a:lnTo>
                <a:lnTo>
                  <a:pt x="5542218" y="6107127"/>
                </a:lnTo>
                <a:lnTo>
                  <a:pt x="0" y="6107127"/>
                </a:lnTo>
                <a:lnTo>
                  <a:pt x="0" y="0"/>
                </a:lnTo>
                <a:close/>
              </a:path>
            </a:pathLst>
          </a:custGeom>
          <a:blipFill rotWithShape="1">
            <a:blip r:embed="rId2">
              <a:alphaModFix/>
            </a:blip>
            <a:stretch>
              <a:fillRect b="0" l="0" r="0" t="0"/>
            </a:stretch>
          </a:blipFill>
          <a:ln>
            <a:noFill/>
          </a:ln>
        </p:spPr>
      </p:sp>
      <p:sp>
        <p:nvSpPr>
          <p:cNvPr id="20" name="Google Shape;20;p3"/>
          <p:cNvSpPr/>
          <p:nvPr/>
        </p:nvSpPr>
        <p:spPr>
          <a:xfrm rot="-5400000">
            <a:off x="7087580" y="-1104385"/>
            <a:ext cx="3084139" cy="3361459"/>
          </a:xfrm>
          <a:custGeom>
            <a:rect b="b" l="l" r="r" t="t"/>
            <a:pathLst>
              <a:path extrusionOk="0" h="6722918" w="6168277">
                <a:moveTo>
                  <a:pt x="0" y="0"/>
                </a:moveTo>
                <a:lnTo>
                  <a:pt x="6168278" y="0"/>
                </a:lnTo>
                <a:lnTo>
                  <a:pt x="6168278" y="6722918"/>
                </a:lnTo>
                <a:lnTo>
                  <a:pt x="0" y="6722918"/>
                </a:lnTo>
                <a:lnTo>
                  <a:pt x="0" y="0"/>
                </a:lnTo>
                <a:close/>
              </a:path>
            </a:pathLst>
          </a:custGeom>
          <a:blipFill rotWithShape="1">
            <a:blip r:embed="rId3">
              <a:alphaModFix/>
            </a:blip>
            <a:stretch>
              <a:fillRect b="0" l="0" r="0" t="0"/>
            </a:stretch>
          </a:blipFill>
          <a:ln>
            <a:no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1" name="Shape 21"/>
        <p:cNvGrpSpPr/>
        <p:nvPr/>
      </p:nvGrpSpPr>
      <p:grpSpPr>
        <a:xfrm>
          <a:off x="0" y="0"/>
          <a:ext cx="0" cy="0"/>
          <a:chOff x="0" y="0"/>
          <a:chExt cx="0" cy="0"/>
        </a:xfrm>
      </p:grpSpPr>
      <p:sp>
        <p:nvSpPr>
          <p:cNvPr id="22" name="Google Shape;22;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3" name="Google Shape;23;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4" name="Google Shape;24;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25" name="Google Shape;25;p4"/>
          <p:cNvSpPr/>
          <p:nvPr/>
        </p:nvSpPr>
        <p:spPr>
          <a:xfrm>
            <a:off x="7126516" y="-521662"/>
            <a:ext cx="2771109" cy="3053564"/>
          </a:xfrm>
          <a:custGeom>
            <a:rect b="b" l="l" r="r" t="t"/>
            <a:pathLst>
              <a:path extrusionOk="0" h="6107127" w="5542218">
                <a:moveTo>
                  <a:pt x="0" y="0"/>
                </a:moveTo>
                <a:lnTo>
                  <a:pt x="5542218" y="0"/>
                </a:lnTo>
                <a:lnTo>
                  <a:pt x="5542218" y="6107127"/>
                </a:lnTo>
                <a:lnTo>
                  <a:pt x="0" y="6107127"/>
                </a:lnTo>
                <a:lnTo>
                  <a:pt x="0" y="0"/>
                </a:lnTo>
                <a:close/>
              </a:path>
            </a:pathLst>
          </a:custGeom>
          <a:blipFill rotWithShape="1">
            <a:blip r:embed="rId2">
              <a:alphaModFix/>
            </a:blip>
            <a:stretch>
              <a:fillRect b="0" l="0" r="0" t="0"/>
            </a:stretch>
          </a:blipFill>
          <a:ln>
            <a:no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6" name="Shape 26"/>
        <p:cNvGrpSpPr/>
        <p:nvPr/>
      </p:nvGrpSpPr>
      <p:grpSpPr>
        <a:xfrm>
          <a:off x="0" y="0"/>
          <a:ext cx="0" cy="0"/>
          <a:chOff x="0" y="0"/>
          <a:chExt cx="0" cy="0"/>
        </a:xfrm>
      </p:grpSpPr>
      <p:sp>
        <p:nvSpPr>
          <p:cNvPr id="27" name="Google Shape;27;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8" name="Google Shape;28;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9" name="Google Shape;29;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0" name="Google Shape;30;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31" name="Google Shape;31;p5"/>
          <p:cNvSpPr/>
          <p:nvPr/>
        </p:nvSpPr>
        <p:spPr>
          <a:xfrm>
            <a:off x="-352330" y="3524250"/>
            <a:ext cx="1733360" cy="2057400"/>
          </a:xfrm>
          <a:custGeom>
            <a:rect b="b" l="l" r="r" t="t"/>
            <a:pathLst>
              <a:path extrusionOk="0" h="4114800" w="3466719">
                <a:moveTo>
                  <a:pt x="0" y="0"/>
                </a:moveTo>
                <a:lnTo>
                  <a:pt x="3466720" y="0"/>
                </a:lnTo>
                <a:lnTo>
                  <a:pt x="3466720" y="4114800"/>
                </a:lnTo>
                <a:lnTo>
                  <a:pt x="0" y="4114800"/>
                </a:lnTo>
                <a:lnTo>
                  <a:pt x="0" y="0"/>
                </a:lnTo>
                <a:close/>
              </a:path>
            </a:pathLst>
          </a:custGeom>
          <a:blipFill rotWithShape="1">
            <a:blip r:embed="rId2">
              <a:alphaModFix/>
            </a:blip>
            <a:stretch>
              <a:fillRect b="0" l="0" r="0" t="0"/>
            </a:stretch>
          </a:blipFill>
          <a:ln>
            <a:noFill/>
          </a:ln>
        </p:spPr>
      </p:sp>
      <p:sp>
        <p:nvSpPr>
          <p:cNvPr id="32" name="Google Shape;32;p5"/>
          <p:cNvSpPr/>
          <p:nvPr/>
        </p:nvSpPr>
        <p:spPr>
          <a:xfrm>
            <a:off x="5325575" y="3460363"/>
            <a:ext cx="2260879" cy="2057400"/>
          </a:xfrm>
          <a:custGeom>
            <a:rect b="b" l="l" r="r" t="t"/>
            <a:pathLst>
              <a:path extrusionOk="0" h="4114800" w="4521758">
                <a:moveTo>
                  <a:pt x="0" y="0"/>
                </a:moveTo>
                <a:lnTo>
                  <a:pt x="4521758" y="0"/>
                </a:lnTo>
                <a:lnTo>
                  <a:pt x="4521758" y="4114800"/>
                </a:lnTo>
                <a:lnTo>
                  <a:pt x="0" y="4114800"/>
                </a:lnTo>
                <a:lnTo>
                  <a:pt x="0" y="0"/>
                </a:lnTo>
                <a:close/>
              </a:path>
            </a:pathLst>
          </a:custGeom>
          <a:blipFill rotWithShape="1">
            <a:blip r:embed="rId3">
              <a:alphaModFix/>
            </a:blip>
            <a:stretch>
              <a:fillRect b="0" l="0" r="0" t="0"/>
            </a:stretch>
          </a:blipFill>
          <a:ln>
            <a:no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3" name="Shape 33"/>
        <p:cNvGrpSpPr/>
        <p:nvPr/>
      </p:nvGrpSpPr>
      <p:grpSpPr>
        <a:xfrm>
          <a:off x="0" y="0"/>
          <a:ext cx="0" cy="0"/>
          <a:chOff x="0" y="0"/>
          <a:chExt cx="0" cy="0"/>
        </a:xfrm>
      </p:grpSpPr>
      <p:sp>
        <p:nvSpPr>
          <p:cNvPr id="34" name="Google Shape;34;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5" name="Google Shape;35;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36" name="Google Shape;36;p6"/>
          <p:cNvSpPr/>
          <p:nvPr/>
        </p:nvSpPr>
        <p:spPr>
          <a:xfrm>
            <a:off x="5826612" y="3442774"/>
            <a:ext cx="2368230" cy="2057400"/>
          </a:xfrm>
          <a:custGeom>
            <a:rect b="b" l="l" r="r" t="t"/>
            <a:pathLst>
              <a:path extrusionOk="0" h="4114800" w="4736460">
                <a:moveTo>
                  <a:pt x="0" y="0"/>
                </a:moveTo>
                <a:lnTo>
                  <a:pt x="4736460" y="0"/>
                </a:lnTo>
                <a:lnTo>
                  <a:pt x="4736460" y="4114800"/>
                </a:lnTo>
                <a:lnTo>
                  <a:pt x="0" y="4114800"/>
                </a:lnTo>
                <a:lnTo>
                  <a:pt x="0" y="0"/>
                </a:lnTo>
                <a:close/>
              </a:path>
            </a:pathLst>
          </a:custGeom>
          <a:blipFill rotWithShape="1">
            <a:blip r:embed="rId2">
              <a:alphaModFix/>
            </a:blip>
            <a:stretch>
              <a:fillRect b="0" l="0" r="0" t="0"/>
            </a:stretch>
          </a:blipFill>
          <a:ln>
            <a:noFill/>
          </a:ln>
        </p:spPr>
      </p:sp>
      <p:sp>
        <p:nvSpPr>
          <p:cNvPr id="37" name="Google Shape;37;p6"/>
          <p:cNvSpPr/>
          <p:nvPr/>
        </p:nvSpPr>
        <p:spPr>
          <a:xfrm rot="604460">
            <a:off x="-135454" y="3705963"/>
            <a:ext cx="1734096" cy="2058274"/>
          </a:xfrm>
          <a:custGeom>
            <a:rect b="b" l="l" r="r" t="t"/>
            <a:pathLst>
              <a:path extrusionOk="0" h="4114800" w="3466719">
                <a:moveTo>
                  <a:pt x="0" y="0"/>
                </a:moveTo>
                <a:lnTo>
                  <a:pt x="3466720" y="0"/>
                </a:lnTo>
                <a:lnTo>
                  <a:pt x="3466720" y="4114800"/>
                </a:lnTo>
                <a:lnTo>
                  <a:pt x="0" y="4114800"/>
                </a:lnTo>
                <a:lnTo>
                  <a:pt x="0" y="0"/>
                </a:lnTo>
                <a:close/>
              </a:path>
            </a:pathLst>
          </a:custGeom>
          <a:blipFill rotWithShape="1">
            <a:blip r:embed="rId3">
              <a:alphaModFix/>
            </a:blip>
            <a:stretch>
              <a:fillRect b="0" l="0" r="0" t="0"/>
            </a:stretch>
          </a:blipFill>
          <a:ln>
            <a:no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8" name="Shape 38"/>
        <p:cNvGrpSpPr/>
        <p:nvPr/>
      </p:nvGrpSpPr>
      <p:grpSpPr>
        <a:xfrm>
          <a:off x="0" y="0"/>
          <a:ext cx="0" cy="0"/>
          <a:chOff x="0" y="0"/>
          <a:chExt cx="0" cy="0"/>
        </a:xfrm>
      </p:grpSpPr>
      <p:sp>
        <p:nvSpPr>
          <p:cNvPr id="39" name="Google Shape;39;p7"/>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40" name="Google Shape;40;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41" name="Google Shape;41;p7"/>
          <p:cNvSpPr/>
          <p:nvPr/>
        </p:nvSpPr>
        <p:spPr>
          <a:xfrm>
            <a:off x="6072171" y="2808859"/>
            <a:ext cx="2400275" cy="2848991"/>
          </a:xfrm>
          <a:custGeom>
            <a:rect b="b" l="l" r="r" t="t"/>
            <a:pathLst>
              <a:path extrusionOk="0" h="5697982" w="4800550">
                <a:moveTo>
                  <a:pt x="0" y="0"/>
                </a:moveTo>
                <a:lnTo>
                  <a:pt x="4800550" y="0"/>
                </a:lnTo>
                <a:lnTo>
                  <a:pt x="4800550" y="5697982"/>
                </a:lnTo>
                <a:lnTo>
                  <a:pt x="0" y="5697982"/>
                </a:lnTo>
                <a:lnTo>
                  <a:pt x="0" y="0"/>
                </a:lnTo>
                <a:close/>
              </a:path>
            </a:pathLst>
          </a:custGeom>
          <a:blipFill rotWithShape="1">
            <a:blip r:embed="rId2">
              <a:alphaModFix/>
            </a:blip>
            <a:stretch>
              <a:fillRect b="0" l="0" r="0" t="0"/>
            </a:stretch>
          </a:blipFill>
          <a:ln>
            <a:no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2" name="Shape 42"/>
        <p:cNvGrpSpPr/>
        <p:nvPr/>
      </p:nvGrpSpPr>
      <p:grpSpPr>
        <a:xfrm>
          <a:off x="0" y="0"/>
          <a:ext cx="0" cy="0"/>
          <a:chOff x="0" y="0"/>
          <a:chExt cx="0" cy="0"/>
        </a:xfrm>
      </p:grpSpPr>
      <p:sp>
        <p:nvSpPr>
          <p:cNvPr id="43" name="Google Shape;43;p8"/>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 name="Google Shape;44;p8"/>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45" name="Google Shape;45;p8"/>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46" name="Google Shape;46;p8"/>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7" name="Google Shape;47;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48" name="Google Shape;48;p8"/>
          <p:cNvSpPr/>
          <p:nvPr/>
        </p:nvSpPr>
        <p:spPr>
          <a:xfrm>
            <a:off x="3571041" y="3070488"/>
            <a:ext cx="2771109" cy="3053564"/>
          </a:xfrm>
          <a:custGeom>
            <a:rect b="b" l="l" r="r" t="t"/>
            <a:pathLst>
              <a:path extrusionOk="0" h="6107127" w="5542218">
                <a:moveTo>
                  <a:pt x="0" y="0"/>
                </a:moveTo>
                <a:lnTo>
                  <a:pt x="5542218" y="0"/>
                </a:lnTo>
                <a:lnTo>
                  <a:pt x="5542218" y="6107127"/>
                </a:lnTo>
                <a:lnTo>
                  <a:pt x="0" y="6107127"/>
                </a:lnTo>
                <a:lnTo>
                  <a:pt x="0" y="0"/>
                </a:lnTo>
                <a:close/>
              </a:path>
            </a:pathLst>
          </a:custGeom>
          <a:blipFill rotWithShape="1">
            <a:blip r:embed="rId2">
              <a:alphaModFix/>
            </a:blip>
            <a:stretch>
              <a:fillRect b="0" l="0" r="0" t="0"/>
            </a:stretch>
          </a:blipFill>
          <a:ln>
            <a:no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9" name="Shape 49"/>
        <p:cNvGrpSpPr/>
        <p:nvPr/>
      </p:nvGrpSpPr>
      <p:grpSpPr>
        <a:xfrm>
          <a:off x="0" y="0"/>
          <a:ext cx="0" cy="0"/>
          <a:chOff x="0" y="0"/>
          <a:chExt cx="0" cy="0"/>
        </a:xfrm>
      </p:grpSpPr>
      <p:sp>
        <p:nvSpPr>
          <p:cNvPr id="50" name="Google Shape;50;p9"/>
          <p:cNvSpPr/>
          <p:nvPr/>
        </p:nvSpPr>
        <p:spPr>
          <a:xfrm>
            <a:off x="7444538" y="3495675"/>
            <a:ext cx="2260879" cy="2057400"/>
          </a:xfrm>
          <a:custGeom>
            <a:rect b="b" l="l" r="r" t="t"/>
            <a:pathLst>
              <a:path extrusionOk="0" h="4114800" w="4521758">
                <a:moveTo>
                  <a:pt x="0" y="0"/>
                </a:moveTo>
                <a:lnTo>
                  <a:pt x="4521758" y="0"/>
                </a:lnTo>
                <a:lnTo>
                  <a:pt x="4521758" y="4114800"/>
                </a:lnTo>
                <a:lnTo>
                  <a:pt x="0" y="4114800"/>
                </a:lnTo>
                <a:lnTo>
                  <a:pt x="0" y="0"/>
                </a:lnTo>
                <a:close/>
              </a:path>
            </a:pathLst>
          </a:custGeom>
          <a:blipFill rotWithShape="1">
            <a:blip r:embed="rId2">
              <a:alphaModFix/>
            </a:blip>
            <a:stretch>
              <a:fillRect b="0" l="0" r="0" t="0"/>
            </a:stretch>
          </a:blipFill>
          <a:ln>
            <a:noFill/>
          </a:ln>
        </p:spPr>
      </p:sp>
      <p:sp>
        <p:nvSpPr>
          <p:cNvPr id="51" name="Google Shape;51;p9"/>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52" name="Google Shape;52;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53" name="Google Shape;53;p9"/>
          <p:cNvSpPr/>
          <p:nvPr/>
        </p:nvSpPr>
        <p:spPr>
          <a:xfrm>
            <a:off x="1784235" y="-514350"/>
            <a:ext cx="2711565" cy="2057400"/>
          </a:xfrm>
          <a:custGeom>
            <a:rect b="b" l="l" r="r" t="t"/>
            <a:pathLst>
              <a:path extrusionOk="0" h="4114800" w="5423130">
                <a:moveTo>
                  <a:pt x="0" y="0"/>
                </a:moveTo>
                <a:lnTo>
                  <a:pt x="5423130" y="0"/>
                </a:lnTo>
                <a:lnTo>
                  <a:pt x="5423130" y="4114800"/>
                </a:lnTo>
                <a:lnTo>
                  <a:pt x="0" y="4114800"/>
                </a:lnTo>
                <a:lnTo>
                  <a:pt x="0" y="0"/>
                </a:lnTo>
                <a:close/>
              </a:path>
            </a:pathLst>
          </a:custGeom>
          <a:blipFill rotWithShape="1">
            <a:blip r:embed="rId3">
              <a:alphaModFix/>
            </a:blip>
            <a:stretch>
              <a:fillRect b="0" l="0" r="0" t="0"/>
            </a:stretch>
          </a:blipFill>
          <a:ln>
            <a:no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4" name="Shape 54"/>
        <p:cNvGrpSpPr/>
        <p:nvPr/>
      </p:nvGrpSpPr>
      <p:grpSpPr>
        <a:xfrm>
          <a:off x="0" y="0"/>
          <a:ext cx="0" cy="0"/>
          <a:chOff x="0" y="0"/>
          <a:chExt cx="0" cy="0"/>
        </a:xfrm>
      </p:grpSpPr>
      <p:sp>
        <p:nvSpPr>
          <p:cNvPr id="55" name="Google Shape;55;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0"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Font typeface="Halant SemiBold"/>
              <a:buNone/>
              <a:defRPr sz="2800">
                <a:solidFill>
                  <a:schemeClr val="dk1"/>
                </a:solidFill>
                <a:latin typeface="Halant SemiBold"/>
                <a:ea typeface="Halant SemiBold"/>
                <a:cs typeface="Halant SemiBold"/>
                <a:sym typeface="Halant SemiBold"/>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Font typeface="Halant SemiBold"/>
              <a:buChar char="●"/>
              <a:defRPr sz="1800">
                <a:solidFill>
                  <a:schemeClr val="dk2"/>
                </a:solidFill>
                <a:latin typeface="Halant SemiBold"/>
                <a:ea typeface="Halant SemiBold"/>
                <a:cs typeface="Halant SemiBold"/>
                <a:sym typeface="Halant SemiBold"/>
              </a:defRPr>
            </a:lvl1pPr>
            <a:lvl2pPr indent="-317500" lvl="1" marL="914400">
              <a:lnSpc>
                <a:spcPct val="115000"/>
              </a:lnSpc>
              <a:spcBef>
                <a:spcPts val="0"/>
              </a:spcBef>
              <a:spcAft>
                <a:spcPts val="0"/>
              </a:spcAft>
              <a:buClr>
                <a:schemeClr val="dk2"/>
              </a:buClr>
              <a:buSzPts val="1400"/>
              <a:buFont typeface="Kalam"/>
              <a:buChar char="○"/>
              <a:defRPr>
                <a:solidFill>
                  <a:schemeClr val="dk2"/>
                </a:solidFill>
                <a:latin typeface="Kalam"/>
                <a:ea typeface="Kalam"/>
                <a:cs typeface="Kalam"/>
                <a:sym typeface="Kalam"/>
              </a:defRPr>
            </a:lvl2pPr>
            <a:lvl3pPr indent="-317500" lvl="2" marL="1371600">
              <a:lnSpc>
                <a:spcPct val="115000"/>
              </a:lnSpc>
              <a:spcBef>
                <a:spcPts val="0"/>
              </a:spcBef>
              <a:spcAft>
                <a:spcPts val="0"/>
              </a:spcAft>
              <a:buClr>
                <a:schemeClr val="dk2"/>
              </a:buClr>
              <a:buSzPts val="1400"/>
              <a:buFont typeface="Nunito"/>
              <a:buChar char="■"/>
              <a:defRPr>
                <a:solidFill>
                  <a:schemeClr val="dk2"/>
                </a:solidFill>
                <a:latin typeface="Nunito"/>
                <a:ea typeface="Nunito"/>
                <a:cs typeface="Nunito"/>
                <a:sym typeface="Nunito"/>
              </a:defRPr>
            </a:lvl3pPr>
            <a:lvl4pPr indent="-317500" lvl="3" marL="1828800">
              <a:lnSpc>
                <a:spcPct val="115000"/>
              </a:lnSpc>
              <a:spcBef>
                <a:spcPts val="0"/>
              </a:spcBef>
              <a:spcAft>
                <a:spcPts val="0"/>
              </a:spcAft>
              <a:buClr>
                <a:schemeClr val="dk2"/>
              </a:buClr>
              <a:buSzPts val="1400"/>
              <a:buFont typeface="Nunito"/>
              <a:buChar char="●"/>
              <a:defRPr>
                <a:solidFill>
                  <a:schemeClr val="dk2"/>
                </a:solidFill>
                <a:latin typeface="Nunito"/>
                <a:ea typeface="Nunito"/>
                <a:cs typeface="Nunito"/>
                <a:sym typeface="Nunito"/>
              </a:defRPr>
            </a:lvl4pPr>
            <a:lvl5pPr indent="-317500" lvl="4" marL="2286000">
              <a:lnSpc>
                <a:spcPct val="115000"/>
              </a:lnSpc>
              <a:spcBef>
                <a:spcPts val="0"/>
              </a:spcBef>
              <a:spcAft>
                <a:spcPts val="0"/>
              </a:spcAft>
              <a:buClr>
                <a:schemeClr val="dk2"/>
              </a:buClr>
              <a:buSzPts val="1400"/>
              <a:buFont typeface="Nunito"/>
              <a:buChar char="○"/>
              <a:defRPr>
                <a:solidFill>
                  <a:schemeClr val="dk2"/>
                </a:solidFill>
                <a:latin typeface="Nunito"/>
                <a:ea typeface="Nunito"/>
                <a:cs typeface="Nunito"/>
                <a:sym typeface="Nunito"/>
              </a:defRPr>
            </a:lvl5pPr>
            <a:lvl6pPr indent="-317500" lvl="5" marL="2743200">
              <a:lnSpc>
                <a:spcPct val="115000"/>
              </a:lnSpc>
              <a:spcBef>
                <a:spcPts val="0"/>
              </a:spcBef>
              <a:spcAft>
                <a:spcPts val="0"/>
              </a:spcAft>
              <a:buClr>
                <a:schemeClr val="dk2"/>
              </a:buClr>
              <a:buSzPts val="1400"/>
              <a:buFont typeface="Nunito"/>
              <a:buChar char="■"/>
              <a:defRPr>
                <a:solidFill>
                  <a:schemeClr val="dk2"/>
                </a:solidFill>
                <a:latin typeface="Nunito"/>
                <a:ea typeface="Nunito"/>
                <a:cs typeface="Nunito"/>
                <a:sym typeface="Nunito"/>
              </a:defRPr>
            </a:lvl6pPr>
            <a:lvl7pPr indent="-317500" lvl="6" marL="3200400">
              <a:lnSpc>
                <a:spcPct val="115000"/>
              </a:lnSpc>
              <a:spcBef>
                <a:spcPts val="0"/>
              </a:spcBef>
              <a:spcAft>
                <a:spcPts val="0"/>
              </a:spcAft>
              <a:buClr>
                <a:schemeClr val="dk2"/>
              </a:buClr>
              <a:buSzPts val="1400"/>
              <a:buFont typeface="Nunito"/>
              <a:buChar char="●"/>
              <a:defRPr>
                <a:solidFill>
                  <a:schemeClr val="dk2"/>
                </a:solidFill>
                <a:latin typeface="Nunito"/>
                <a:ea typeface="Nunito"/>
                <a:cs typeface="Nunito"/>
                <a:sym typeface="Nunito"/>
              </a:defRPr>
            </a:lvl7pPr>
            <a:lvl8pPr indent="-317500" lvl="7" marL="3657600">
              <a:lnSpc>
                <a:spcPct val="115000"/>
              </a:lnSpc>
              <a:spcBef>
                <a:spcPts val="0"/>
              </a:spcBef>
              <a:spcAft>
                <a:spcPts val="0"/>
              </a:spcAft>
              <a:buClr>
                <a:schemeClr val="dk2"/>
              </a:buClr>
              <a:buSzPts val="1400"/>
              <a:buFont typeface="Nunito"/>
              <a:buChar char="○"/>
              <a:defRPr>
                <a:solidFill>
                  <a:schemeClr val="dk2"/>
                </a:solidFill>
                <a:latin typeface="Nunito"/>
                <a:ea typeface="Nunito"/>
                <a:cs typeface="Nunito"/>
                <a:sym typeface="Nunito"/>
              </a:defRPr>
            </a:lvl8pPr>
            <a:lvl9pPr indent="-317500" lvl="8" marL="4114800">
              <a:lnSpc>
                <a:spcPct val="115000"/>
              </a:lnSpc>
              <a:spcBef>
                <a:spcPts val="0"/>
              </a:spcBef>
              <a:spcAft>
                <a:spcPts val="0"/>
              </a:spcAft>
              <a:buClr>
                <a:schemeClr val="dk2"/>
              </a:buClr>
              <a:buSzPts val="1400"/>
              <a:buFont typeface="Nunito"/>
              <a:buChar char="■"/>
              <a:defRPr>
                <a:solidFill>
                  <a:schemeClr val="dk2"/>
                </a:solidFill>
                <a:latin typeface="Nunito"/>
                <a:ea typeface="Nunito"/>
                <a:cs typeface="Nunito"/>
                <a:sym typeface="Nunito"/>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xml"/><Relationship Id="rId3" Type="http://schemas.openxmlformats.org/officeDocument/2006/relationships/image" Target="../media/image19.png"/><Relationship Id="rId4" Type="http://schemas.openxmlformats.org/officeDocument/2006/relationships/image" Target="../media/image3.png"/><Relationship Id="rId5" Type="http://schemas.openxmlformats.org/officeDocument/2006/relationships/image" Target="../media/image8.png"/><Relationship Id="rId6" Type="http://schemas.openxmlformats.org/officeDocument/2006/relationships/image" Target="../media/image30.png"/><Relationship Id="rId7" Type="http://schemas.openxmlformats.org/officeDocument/2006/relationships/image" Target="../media/image13.png"/><Relationship Id="rId8" Type="http://schemas.openxmlformats.org/officeDocument/2006/relationships/image" Target="../media/image1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0.xml"/><Relationship Id="rId3" Type="http://schemas.openxmlformats.org/officeDocument/2006/relationships/image" Target="../media/image34.jpg"/><Relationship Id="rId4" Type="http://schemas.openxmlformats.org/officeDocument/2006/relationships/image" Target="../media/image24.jpg"/><Relationship Id="rId5" Type="http://schemas.openxmlformats.org/officeDocument/2006/relationships/image" Target="../media/image27.png"/><Relationship Id="rId6" Type="http://schemas.openxmlformats.org/officeDocument/2006/relationships/image" Target="../media/image2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1.xml"/><Relationship Id="rId3" Type="http://schemas.openxmlformats.org/officeDocument/2006/relationships/image" Target="../media/image53.jpg"/><Relationship Id="rId4" Type="http://schemas.openxmlformats.org/officeDocument/2006/relationships/image" Target="../media/image49.png"/><Relationship Id="rId5" Type="http://schemas.openxmlformats.org/officeDocument/2006/relationships/image" Target="../media/image3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2.xml"/><Relationship Id="rId3" Type="http://schemas.openxmlformats.org/officeDocument/2006/relationships/image" Target="../media/image39.jpg"/><Relationship Id="rId4" Type="http://schemas.openxmlformats.org/officeDocument/2006/relationships/image" Target="../media/image32.jpg"/><Relationship Id="rId5" Type="http://schemas.openxmlformats.org/officeDocument/2006/relationships/image" Target="../media/image47.jpg"/><Relationship Id="rId6" Type="http://schemas.openxmlformats.org/officeDocument/2006/relationships/image" Target="../media/image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3.xml"/><Relationship Id="rId3" Type="http://schemas.openxmlformats.org/officeDocument/2006/relationships/image" Target="../media/image19.png"/><Relationship Id="rId4" Type="http://schemas.openxmlformats.org/officeDocument/2006/relationships/image" Target="../media/image38.png"/><Relationship Id="rId5" Type="http://schemas.openxmlformats.org/officeDocument/2006/relationships/image" Target="../media/image31.png"/><Relationship Id="rId6" Type="http://schemas.openxmlformats.org/officeDocument/2006/relationships/image" Target="../media/image43.png"/><Relationship Id="rId7" Type="http://schemas.openxmlformats.org/officeDocument/2006/relationships/image" Target="../media/image5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4.xml"/><Relationship Id="rId3" Type="http://schemas.openxmlformats.org/officeDocument/2006/relationships/image" Target="../media/image70.jpg"/><Relationship Id="rId4" Type="http://schemas.openxmlformats.org/officeDocument/2006/relationships/image" Target="../media/image42.jpg"/><Relationship Id="rId5" Type="http://schemas.openxmlformats.org/officeDocument/2006/relationships/image" Target="../media/image35.jpg"/><Relationship Id="rId6" Type="http://schemas.openxmlformats.org/officeDocument/2006/relationships/image" Target="../media/image44.png"/><Relationship Id="rId7" Type="http://schemas.openxmlformats.org/officeDocument/2006/relationships/image" Target="../media/image3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5.xml"/><Relationship Id="rId3" Type="http://schemas.openxmlformats.org/officeDocument/2006/relationships/image" Target="../media/image19.png"/><Relationship Id="rId4" Type="http://schemas.openxmlformats.org/officeDocument/2006/relationships/image" Target="../media/image46.png"/><Relationship Id="rId5" Type="http://schemas.openxmlformats.org/officeDocument/2006/relationships/image" Target="../media/image59.png"/><Relationship Id="rId6" Type="http://schemas.openxmlformats.org/officeDocument/2006/relationships/image" Target="../media/image4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6.xml"/><Relationship Id="rId3" Type="http://schemas.openxmlformats.org/officeDocument/2006/relationships/image" Target="../media/image63.jpg"/><Relationship Id="rId4" Type="http://schemas.openxmlformats.org/officeDocument/2006/relationships/image" Target="../media/image52.png"/><Relationship Id="rId5" Type="http://schemas.openxmlformats.org/officeDocument/2006/relationships/image" Target="../media/image51.png"/></Relationships>
</file>

<file path=ppt/slides/_rels/slide17.xml.rels><?xml version="1.0" encoding="UTF-8" standalone="yes"?><Relationships xmlns="http://schemas.openxmlformats.org/package/2006/relationships"><Relationship Id="rId40" Type="http://schemas.openxmlformats.org/officeDocument/2006/relationships/image" Target="../media/image86.png"/><Relationship Id="rId20" Type="http://schemas.openxmlformats.org/officeDocument/2006/relationships/image" Target="../media/image71.png"/><Relationship Id="rId41" Type="http://schemas.openxmlformats.org/officeDocument/2006/relationships/image" Target="../media/image96.png"/><Relationship Id="rId22" Type="http://schemas.openxmlformats.org/officeDocument/2006/relationships/image" Target="../media/image76.png"/><Relationship Id="rId21" Type="http://schemas.openxmlformats.org/officeDocument/2006/relationships/image" Target="../media/image79.png"/><Relationship Id="rId24" Type="http://schemas.openxmlformats.org/officeDocument/2006/relationships/image" Target="../media/image74.png"/><Relationship Id="rId23" Type="http://schemas.openxmlformats.org/officeDocument/2006/relationships/image" Target="../media/image92.png"/><Relationship Id="rId1" Type="http://schemas.openxmlformats.org/officeDocument/2006/relationships/slideLayout" Target="../slideLayouts/slideLayout9.xml"/><Relationship Id="rId2" Type="http://schemas.openxmlformats.org/officeDocument/2006/relationships/notesSlide" Target="../notesSlides/notesSlide17.xml"/><Relationship Id="rId3" Type="http://schemas.openxmlformats.org/officeDocument/2006/relationships/image" Target="../media/image56.png"/><Relationship Id="rId4" Type="http://schemas.openxmlformats.org/officeDocument/2006/relationships/image" Target="../media/image54.png"/><Relationship Id="rId9" Type="http://schemas.openxmlformats.org/officeDocument/2006/relationships/image" Target="../media/image97.png"/><Relationship Id="rId26" Type="http://schemas.openxmlformats.org/officeDocument/2006/relationships/image" Target="../media/image73.png"/><Relationship Id="rId25" Type="http://schemas.openxmlformats.org/officeDocument/2006/relationships/image" Target="../media/image89.png"/><Relationship Id="rId28" Type="http://schemas.openxmlformats.org/officeDocument/2006/relationships/image" Target="../media/image80.png"/><Relationship Id="rId27" Type="http://schemas.openxmlformats.org/officeDocument/2006/relationships/image" Target="../media/image72.png"/><Relationship Id="rId5" Type="http://schemas.openxmlformats.org/officeDocument/2006/relationships/image" Target="../media/image50.png"/><Relationship Id="rId6" Type="http://schemas.openxmlformats.org/officeDocument/2006/relationships/image" Target="../media/image55.png"/><Relationship Id="rId29" Type="http://schemas.openxmlformats.org/officeDocument/2006/relationships/image" Target="../media/image87.png"/><Relationship Id="rId7" Type="http://schemas.openxmlformats.org/officeDocument/2006/relationships/image" Target="../media/image62.png"/><Relationship Id="rId8" Type="http://schemas.openxmlformats.org/officeDocument/2006/relationships/image" Target="../media/image57.png"/><Relationship Id="rId31" Type="http://schemas.openxmlformats.org/officeDocument/2006/relationships/image" Target="../media/image93.png"/><Relationship Id="rId30" Type="http://schemas.openxmlformats.org/officeDocument/2006/relationships/image" Target="../media/image83.png"/><Relationship Id="rId11" Type="http://schemas.openxmlformats.org/officeDocument/2006/relationships/image" Target="../media/image64.png"/><Relationship Id="rId33" Type="http://schemas.openxmlformats.org/officeDocument/2006/relationships/image" Target="../media/image81.png"/><Relationship Id="rId10" Type="http://schemas.openxmlformats.org/officeDocument/2006/relationships/image" Target="../media/image61.png"/><Relationship Id="rId32" Type="http://schemas.openxmlformats.org/officeDocument/2006/relationships/image" Target="../media/image88.png"/><Relationship Id="rId13" Type="http://schemas.openxmlformats.org/officeDocument/2006/relationships/image" Target="../media/image65.png"/><Relationship Id="rId35" Type="http://schemas.openxmlformats.org/officeDocument/2006/relationships/image" Target="../media/image90.png"/><Relationship Id="rId12" Type="http://schemas.openxmlformats.org/officeDocument/2006/relationships/image" Target="../media/image60.png"/><Relationship Id="rId34" Type="http://schemas.openxmlformats.org/officeDocument/2006/relationships/image" Target="../media/image75.png"/><Relationship Id="rId15" Type="http://schemas.openxmlformats.org/officeDocument/2006/relationships/image" Target="../media/image68.png"/><Relationship Id="rId37" Type="http://schemas.openxmlformats.org/officeDocument/2006/relationships/image" Target="../media/image84.png"/><Relationship Id="rId14" Type="http://schemas.openxmlformats.org/officeDocument/2006/relationships/image" Target="../media/image66.png"/><Relationship Id="rId36" Type="http://schemas.openxmlformats.org/officeDocument/2006/relationships/image" Target="../media/image91.png"/><Relationship Id="rId17" Type="http://schemas.openxmlformats.org/officeDocument/2006/relationships/image" Target="../media/image78.png"/><Relationship Id="rId39" Type="http://schemas.openxmlformats.org/officeDocument/2006/relationships/image" Target="../media/image85.png"/><Relationship Id="rId16" Type="http://schemas.openxmlformats.org/officeDocument/2006/relationships/image" Target="../media/image69.png"/><Relationship Id="rId38" Type="http://schemas.openxmlformats.org/officeDocument/2006/relationships/image" Target="../media/image94.png"/><Relationship Id="rId19" Type="http://schemas.openxmlformats.org/officeDocument/2006/relationships/image" Target="../media/image67.png"/><Relationship Id="rId18" Type="http://schemas.openxmlformats.org/officeDocument/2006/relationships/image" Target="../media/image7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8.xml"/><Relationship Id="rId3" Type="http://schemas.openxmlformats.org/officeDocument/2006/relationships/image" Target="../media/image82.png"/><Relationship Id="rId4" Type="http://schemas.openxmlformats.org/officeDocument/2006/relationships/image" Target="../media/image95.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xml"/><Relationship Id="rId3" Type="http://schemas.openxmlformats.org/officeDocument/2006/relationships/image" Target="../media/image9.png"/><Relationship Id="rId4" Type="http://schemas.openxmlformats.org/officeDocument/2006/relationships/image" Target="../media/image22.png"/><Relationship Id="rId5" Type="http://schemas.openxmlformats.org/officeDocument/2006/relationships/image" Target="../media/image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xml"/><Relationship Id="rId3" Type="http://schemas.openxmlformats.org/officeDocument/2006/relationships/image" Target="../media/image5.png"/><Relationship Id="rId4" Type="http://schemas.openxmlformats.org/officeDocument/2006/relationships/image" Target="../media/image2.png"/><Relationship Id="rId5" Type="http://schemas.openxmlformats.org/officeDocument/2006/relationships/image" Target="../media/image19.png"/><Relationship Id="rId6" Type="http://schemas.openxmlformats.org/officeDocument/2006/relationships/image" Target="../media/image12.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xml"/><Relationship Id="rId3" Type="http://schemas.openxmlformats.org/officeDocument/2006/relationships/image" Target="../media/image19.png"/><Relationship Id="rId4" Type="http://schemas.openxmlformats.org/officeDocument/2006/relationships/image" Target="../media/image15.png"/><Relationship Id="rId5" Type="http://schemas.openxmlformats.org/officeDocument/2006/relationships/image" Target="../media/image25.png"/><Relationship Id="rId6" Type="http://schemas.openxmlformats.org/officeDocument/2006/relationships/image" Target="../media/image14.png"/><Relationship Id="rId7" Type="http://schemas.openxmlformats.org/officeDocument/2006/relationships/image" Target="../media/image2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xml"/><Relationship Id="rId3" Type="http://schemas.openxmlformats.org/officeDocument/2006/relationships/image" Target="../media/image16.jpg"/><Relationship Id="rId4" Type="http://schemas.openxmlformats.org/officeDocument/2006/relationships/image" Target="../media/image17.png"/><Relationship Id="rId5" Type="http://schemas.openxmlformats.org/officeDocument/2006/relationships/image" Target="../media/image45.png"/><Relationship Id="rId6" Type="http://schemas.openxmlformats.org/officeDocument/2006/relationships/image" Target="../media/image1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6.xml"/><Relationship Id="rId3" Type="http://schemas.openxmlformats.org/officeDocument/2006/relationships/image" Target="../media/image7.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7.xml"/><Relationship Id="rId3" Type="http://schemas.openxmlformats.org/officeDocument/2006/relationships/image" Target="../media/image33.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8.xml"/><Relationship Id="rId3" Type="http://schemas.openxmlformats.org/officeDocument/2006/relationships/image" Target="../media/image23.jp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9.xml"/><Relationship Id="rId3" Type="http://schemas.openxmlformats.org/officeDocument/2006/relationships/image" Target="../media/image19.png"/><Relationship Id="rId4" Type="http://schemas.openxmlformats.org/officeDocument/2006/relationships/image" Target="../media/image29.png"/><Relationship Id="rId5" Type="http://schemas.openxmlformats.org/officeDocument/2006/relationships/image" Target="../media/image40.png"/><Relationship Id="rId6" Type="http://schemas.openxmlformats.org/officeDocument/2006/relationships/image" Target="../media/image4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E583F"/>
        </a:solidFill>
      </p:bgPr>
    </p:bg>
    <p:spTree>
      <p:nvGrpSpPr>
        <p:cNvPr id="59" name="Shape 59"/>
        <p:cNvGrpSpPr/>
        <p:nvPr/>
      </p:nvGrpSpPr>
      <p:grpSpPr>
        <a:xfrm>
          <a:off x="0" y="0"/>
          <a:ext cx="0" cy="0"/>
          <a:chOff x="0" y="0"/>
          <a:chExt cx="0" cy="0"/>
        </a:xfrm>
      </p:grpSpPr>
      <p:sp>
        <p:nvSpPr>
          <p:cNvPr id="60" name="Google Shape;60;p11"/>
          <p:cNvSpPr/>
          <p:nvPr/>
        </p:nvSpPr>
        <p:spPr>
          <a:xfrm rot="1154972">
            <a:off x="3105388" y="2707037"/>
            <a:ext cx="2359817" cy="2838877"/>
          </a:xfrm>
          <a:custGeom>
            <a:rect b="b" l="l" r="r" t="t"/>
            <a:pathLst>
              <a:path extrusionOk="0" h="5672298" w="4715097">
                <a:moveTo>
                  <a:pt x="0" y="0"/>
                </a:moveTo>
                <a:lnTo>
                  <a:pt x="4715098" y="0"/>
                </a:lnTo>
                <a:lnTo>
                  <a:pt x="4715098" y="5672298"/>
                </a:lnTo>
                <a:lnTo>
                  <a:pt x="0" y="5672298"/>
                </a:lnTo>
                <a:lnTo>
                  <a:pt x="0" y="0"/>
                </a:lnTo>
                <a:close/>
              </a:path>
            </a:pathLst>
          </a:custGeom>
          <a:blipFill rotWithShape="1">
            <a:blip r:embed="rId3">
              <a:alphaModFix/>
            </a:blip>
            <a:stretch>
              <a:fillRect b="0" l="0" r="0" t="0"/>
            </a:stretch>
          </a:blipFill>
          <a:ln>
            <a:noFill/>
          </a:ln>
        </p:spPr>
      </p:sp>
      <p:sp>
        <p:nvSpPr>
          <p:cNvPr id="61" name="Google Shape;61;p11"/>
          <p:cNvSpPr/>
          <p:nvPr/>
        </p:nvSpPr>
        <p:spPr>
          <a:xfrm rot="-292966">
            <a:off x="5986367" y="1114751"/>
            <a:ext cx="3103339" cy="3733340"/>
          </a:xfrm>
          <a:custGeom>
            <a:rect b="b" l="l" r="r" t="t"/>
            <a:pathLst>
              <a:path extrusionOk="0" h="7476968" w="6215230">
                <a:moveTo>
                  <a:pt x="0" y="0"/>
                </a:moveTo>
                <a:lnTo>
                  <a:pt x="6215230" y="0"/>
                </a:lnTo>
                <a:lnTo>
                  <a:pt x="6215230" y="7476968"/>
                </a:lnTo>
                <a:lnTo>
                  <a:pt x="0" y="7476968"/>
                </a:lnTo>
                <a:lnTo>
                  <a:pt x="0" y="0"/>
                </a:lnTo>
                <a:close/>
              </a:path>
            </a:pathLst>
          </a:custGeom>
          <a:blipFill rotWithShape="1">
            <a:blip r:embed="rId3">
              <a:alphaModFix/>
            </a:blip>
            <a:stretch>
              <a:fillRect b="0" l="0" r="0" t="0"/>
            </a:stretch>
          </a:blipFill>
          <a:ln>
            <a:noFill/>
          </a:ln>
        </p:spPr>
      </p:sp>
      <p:sp>
        <p:nvSpPr>
          <p:cNvPr id="62" name="Google Shape;62;p11"/>
          <p:cNvSpPr/>
          <p:nvPr/>
        </p:nvSpPr>
        <p:spPr>
          <a:xfrm rot="-2145430">
            <a:off x="-722919" y="2762674"/>
            <a:ext cx="3084139" cy="3361459"/>
          </a:xfrm>
          <a:custGeom>
            <a:rect b="b" l="l" r="r" t="t"/>
            <a:pathLst>
              <a:path extrusionOk="0" h="6722918" w="6168277">
                <a:moveTo>
                  <a:pt x="0" y="0"/>
                </a:moveTo>
                <a:lnTo>
                  <a:pt x="6168277" y="0"/>
                </a:lnTo>
                <a:lnTo>
                  <a:pt x="6168277" y="6722918"/>
                </a:lnTo>
                <a:lnTo>
                  <a:pt x="0" y="6722918"/>
                </a:lnTo>
                <a:lnTo>
                  <a:pt x="0" y="0"/>
                </a:lnTo>
                <a:close/>
              </a:path>
            </a:pathLst>
          </a:custGeom>
          <a:blipFill rotWithShape="1">
            <a:blip r:embed="rId4">
              <a:alphaModFix/>
            </a:blip>
            <a:stretch>
              <a:fillRect b="0" l="0" r="0" t="0"/>
            </a:stretch>
          </a:blipFill>
          <a:ln>
            <a:noFill/>
          </a:ln>
        </p:spPr>
      </p:sp>
      <p:sp>
        <p:nvSpPr>
          <p:cNvPr id="63" name="Google Shape;63;p11"/>
          <p:cNvSpPr/>
          <p:nvPr/>
        </p:nvSpPr>
        <p:spPr>
          <a:xfrm rot="-4727173">
            <a:off x="4558760" y="-859193"/>
            <a:ext cx="807529" cy="2057400"/>
          </a:xfrm>
          <a:custGeom>
            <a:rect b="b" l="l" r="r" t="t"/>
            <a:pathLst>
              <a:path extrusionOk="0" h="4114800" w="1615059">
                <a:moveTo>
                  <a:pt x="0" y="0"/>
                </a:moveTo>
                <a:lnTo>
                  <a:pt x="1615059" y="0"/>
                </a:lnTo>
                <a:lnTo>
                  <a:pt x="1615059" y="4114800"/>
                </a:lnTo>
                <a:lnTo>
                  <a:pt x="0" y="4114800"/>
                </a:lnTo>
                <a:lnTo>
                  <a:pt x="0" y="0"/>
                </a:lnTo>
                <a:close/>
              </a:path>
            </a:pathLst>
          </a:custGeom>
          <a:blipFill rotWithShape="1">
            <a:blip r:embed="rId5">
              <a:alphaModFix/>
            </a:blip>
            <a:stretch>
              <a:fillRect b="0" l="0" r="0" t="0"/>
            </a:stretch>
          </a:blipFill>
          <a:ln>
            <a:noFill/>
          </a:ln>
        </p:spPr>
      </p:sp>
      <p:sp>
        <p:nvSpPr>
          <p:cNvPr id="64" name="Google Shape;64;p11"/>
          <p:cNvSpPr txBox="1"/>
          <p:nvPr/>
        </p:nvSpPr>
        <p:spPr>
          <a:xfrm>
            <a:off x="439581" y="989452"/>
            <a:ext cx="5156700" cy="1508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 sz="4900" u="none" cap="none" strike="noStrike">
                <a:solidFill>
                  <a:srgbClr val="000000"/>
                </a:solidFill>
                <a:latin typeface="Halant"/>
                <a:ea typeface="Halant"/>
                <a:cs typeface="Halant"/>
                <a:sym typeface="Halant"/>
              </a:rPr>
              <a:t>Gender Diversity Ethics &amp; Values </a:t>
            </a:r>
            <a:endParaRPr sz="700"/>
          </a:p>
        </p:txBody>
      </p:sp>
      <p:sp>
        <p:nvSpPr>
          <p:cNvPr id="65" name="Google Shape;65;p11"/>
          <p:cNvSpPr txBox="1"/>
          <p:nvPr/>
        </p:nvSpPr>
        <p:spPr>
          <a:xfrm>
            <a:off x="439581" y="2397396"/>
            <a:ext cx="2008107" cy="877183"/>
          </a:xfrm>
          <a:prstGeom prst="rect">
            <a:avLst/>
          </a:prstGeom>
          <a:noFill/>
          <a:ln>
            <a:noFill/>
          </a:ln>
        </p:spPr>
        <p:txBody>
          <a:bodyPr anchorCtr="0" anchor="t" bIns="0" lIns="0" spcFirstLastPara="1" rIns="0" wrap="square" tIns="0">
            <a:spAutoFit/>
          </a:bodyPr>
          <a:lstStyle/>
          <a:p>
            <a:pPr indent="0" lvl="0" marL="0" marR="0" rtl="0" algn="l">
              <a:lnSpc>
                <a:spcPct val="140009"/>
              </a:lnSpc>
              <a:spcBef>
                <a:spcPts val="0"/>
              </a:spcBef>
              <a:spcAft>
                <a:spcPts val="0"/>
              </a:spcAft>
              <a:buNone/>
            </a:pPr>
            <a:r>
              <a:rPr b="0" i="0" lang="en" sz="5100" u="none" cap="none" strike="noStrike">
                <a:solidFill>
                  <a:srgbClr val="F6F1F0"/>
                </a:solidFill>
                <a:latin typeface="Kalam"/>
                <a:ea typeface="Kalam"/>
                <a:cs typeface="Kalam"/>
                <a:sym typeface="Kalam"/>
              </a:rPr>
              <a:t>Booklet</a:t>
            </a:r>
            <a:endParaRPr sz="700"/>
          </a:p>
        </p:txBody>
      </p:sp>
      <p:pic>
        <p:nvPicPr>
          <p:cNvPr id="66" name="Google Shape;66;p11"/>
          <p:cNvPicPr preferRelativeResize="0"/>
          <p:nvPr/>
        </p:nvPicPr>
        <p:blipFill rotWithShape="1">
          <a:blip r:embed="rId6">
            <a:alphaModFix/>
          </a:blip>
          <a:srcRect b="28904" l="23008" r="24014" t="19052"/>
          <a:stretch/>
        </p:blipFill>
        <p:spPr>
          <a:xfrm rot="1112478">
            <a:off x="3336011" y="2819173"/>
            <a:ext cx="2044416" cy="2086253"/>
          </a:xfrm>
          <a:prstGeom prst="rect">
            <a:avLst/>
          </a:prstGeom>
          <a:noFill/>
          <a:ln>
            <a:noFill/>
          </a:ln>
        </p:spPr>
      </p:pic>
      <p:pic>
        <p:nvPicPr>
          <p:cNvPr id="67" name="Google Shape;67;p11"/>
          <p:cNvPicPr preferRelativeResize="0"/>
          <p:nvPr/>
        </p:nvPicPr>
        <p:blipFill rotWithShape="1">
          <a:blip r:embed="rId7">
            <a:alphaModFix/>
          </a:blip>
          <a:srcRect b="18251" l="7210" r="12046" t="10315"/>
          <a:stretch/>
        </p:blipFill>
        <p:spPr>
          <a:xfrm rot="-310220">
            <a:off x="6142030" y="1355192"/>
            <a:ext cx="2713139" cy="2610417"/>
          </a:xfrm>
          <a:prstGeom prst="rect">
            <a:avLst/>
          </a:prstGeom>
          <a:noFill/>
          <a:ln>
            <a:noFill/>
          </a:ln>
        </p:spPr>
      </p:pic>
      <p:sp>
        <p:nvSpPr>
          <p:cNvPr id="68" name="Google Shape;68;p11"/>
          <p:cNvSpPr/>
          <p:nvPr/>
        </p:nvSpPr>
        <p:spPr>
          <a:xfrm>
            <a:off x="5833112" y="3509874"/>
            <a:ext cx="2375065" cy="2057400"/>
          </a:xfrm>
          <a:custGeom>
            <a:rect b="b" l="l" r="r" t="t"/>
            <a:pathLst>
              <a:path extrusionOk="0" h="4114800" w="4750130">
                <a:moveTo>
                  <a:pt x="0" y="0"/>
                </a:moveTo>
                <a:lnTo>
                  <a:pt x="4750130" y="0"/>
                </a:lnTo>
                <a:lnTo>
                  <a:pt x="4750130" y="4114800"/>
                </a:lnTo>
                <a:lnTo>
                  <a:pt x="0" y="4114800"/>
                </a:lnTo>
                <a:lnTo>
                  <a:pt x="0" y="0"/>
                </a:lnTo>
                <a:close/>
              </a:path>
            </a:pathLst>
          </a:custGeom>
          <a:blipFill rotWithShape="1">
            <a:blip r:embed="rId8">
              <a:alphaModFix/>
            </a:blip>
            <a:stretch>
              <a:fillRect b="0" l="0" r="0" t="0"/>
            </a:stretch>
          </a:blipFill>
          <a:ln>
            <a:noFill/>
          </a:ln>
        </p:spPr>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66F"/>
        </a:solidFill>
      </p:bgPr>
    </p:bg>
    <p:spTree>
      <p:nvGrpSpPr>
        <p:cNvPr id="186" name="Shape 186"/>
        <p:cNvGrpSpPr/>
        <p:nvPr/>
      </p:nvGrpSpPr>
      <p:grpSpPr>
        <a:xfrm>
          <a:off x="0" y="0"/>
          <a:ext cx="0" cy="0"/>
          <a:chOff x="0" y="0"/>
          <a:chExt cx="0" cy="0"/>
        </a:xfrm>
      </p:grpSpPr>
      <p:pic>
        <p:nvPicPr>
          <p:cNvPr id="187" name="Google Shape;187;p20"/>
          <p:cNvPicPr preferRelativeResize="0"/>
          <p:nvPr/>
        </p:nvPicPr>
        <p:blipFill rotWithShape="1">
          <a:blip r:embed="rId3">
            <a:alphaModFix/>
          </a:blip>
          <a:srcRect b="0" l="5554" r="5555" t="0"/>
          <a:stretch/>
        </p:blipFill>
        <p:spPr>
          <a:xfrm>
            <a:off x="4572000" y="0"/>
            <a:ext cx="4572000" cy="5143500"/>
          </a:xfrm>
          <a:prstGeom prst="rect">
            <a:avLst/>
          </a:prstGeom>
          <a:noFill/>
          <a:ln>
            <a:noFill/>
          </a:ln>
        </p:spPr>
      </p:pic>
      <p:pic>
        <p:nvPicPr>
          <p:cNvPr id="188" name="Google Shape;188;p20"/>
          <p:cNvPicPr preferRelativeResize="0"/>
          <p:nvPr/>
        </p:nvPicPr>
        <p:blipFill rotWithShape="1">
          <a:blip r:embed="rId4">
            <a:alphaModFix/>
          </a:blip>
          <a:srcRect b="19511" l="0" r="0" t="12030"/>
          <a:stretch/>
        </p:blipFill>
        <p:spPr>
          <a:xfrm>
            <a:off x="1038225" y="1351606"/>
            <a:ext cx="2438990" cy="2440288"/>
          </a:xfrm>
          <a:prstGeom prst="rect">
            <a:avLst/>
          </a:prstGeom>
          <a:noFill/>
          <a:ln>
            <a:noFill/>
          </a:ln>
        </p:spPr>
      </p:pic>
      <p:sp>
        <p:nvSpPr>
          <p:cNvPr id="189" name="Google Shape;189;p20"/>
          <p:cNvSpPr/>
          <p:nvPr/>
        </p:nvSpPr>
        <p:spPr>
          <a:xfrm rot="7666549">
            <a:off x="4437064" y="-457200"/>
            <a:ext cx="1946815" cy="2057400"/>
          </a:xfrm>
          <a:custGeom>
            <a:rect b="b" l="l" r="r" t="t"/>
            <a:pathLst>
              <a:path extrusionOk="0" h="4114800" w="3893630">
                <a:moveTo>
                  <a:pt x="0" y="0"/>
                </a:moveTo>
                <a:lnTo>
                  <a:pt x="3893630" y="0"/>
                </a:lnTo>
                <a:lnTo>
                  <a:pt x="3893630" y="4114800"/>
                </a:lnTo>
                <a:lnTo>
                  <a:pt x="0" y="4114800"/>
                </a:lnTo>
                <a:lnTo>
                  <a:pt x="0" y="0"/>
                </a:lnTo>
                <a:close/>
              </a:path>
            </a:pathLst>
          </a:custGeom>
          <a:blipFill rotWithShape="1">
            <a:blip r:embed="rId5">
              <a:alphaModFix/>
            </a:blip>
            <a:stretch>
              <a:fillRect b="0" l="0" r="0" t="0"/>
            </a:stretch>
          </a:blipFill>
          <a:ln>
            <a:noFill/>
          </a:ln>
        </p:spPr>
      </p:sp>
      <p:sp>
        <p:nvSpPr>
          <p:cNvPr id="190" name="Google Shape;190;p20"/>
          <p:cNvSpPr/>
          <p:nvPr/>
        </p:nvSpPr>
        <p:spPr>
          <a:xfrm flipH="1">
            <a:off x="7419309" y="3324225"/>
            <a:ext cx="1648492" cy="2057400"/>
          </a:xfrm>
          <a:custGeom>
            <a:rect b="b" l="l" r="r" t="t"/>
            <a:pathLst>
              <a:path extrusionOk="0" h="4114800" w="3296984">
                <a:moveTo>
                  <a:pt x="3296983" y="0"/>
                </a:moveTo>
                <a:lnTo>
                  <a:pt x="0" y="0"/>
                </a:lnTo>
                <a:lnTo>
                  <a:pt x="0" y="4114800"/>
                </a:lnTo>
                <a:lnTo>
                  <a:pt x="3296983" y="4114800"/>
                </a:lnTo>
                <a:lnTo>
                  <a:pt x="3296983" y="0"/>
                </a:lnTo>
                <a:close/>
              </a:path>
            </a:pathLst>
          </a:custGeom>
          <a:blipFill rotWithShape="1">
            <a:blip r:embed="rId6">
              <a:alphaModFix/>
            </a:blip>
            <a:stretch>
              <a:fillRect b="0" l="0" r="0" t="0"/>
            </a:stretch>
          </a:blipFill>
          <a:ln>
            <a:noFill/>
          </a:ln>
        </p:spPr>
      </p:sp>
      <p:sp>
        <p:nvSpPr>
          <p:cNvPr id="191" name="Google Shape;191;p20"/>
          <p:cNvSpPr txBox="1"/>
          <p:nvPr/>
        </p:nvSpPr>
        <p:spPr>
          <a:xfrm>
            <a:off x="514350" y="366080"/>
            <a:ext cx="3486739" cy="733114"/>
          </a:xfrm>
          <a:prstGeom prst="rect">
            <a:avLst/>
          </a:prstGeom>
          <a:noFill/>
          <a:ln>
            <a:noFill/>
          </a:ln>
        </p:spPr>
        <p:txBody>
          <a:bodyPr anchorCtr="0" anchor="t" bIns="0" lIns="0" spcFirstLastPara="1" rIns="0" wrap="square" tIns="0">
            <a:spAutoFit/>
          </a:bodyPr>
          <a:lstStyle/>
          <a:p>
            <a:pPr indent="0" lvl="0" marL="0" marR="0" rtl="0" algn="ctr">
              <a:lnSpc>
                <a:spcPct val="116996"/>
              </a:lnSpc>
              <a:spcBef>
                <a:spcPts val="0"/>
              </a:spcBef>
              <a:spcAft>
                <a:spcPts val="0"/>
              </a:spcAft>
              <a:buNone/>
            </a:pPr>
            <a:r>
              <a:rPr b="1" i="0" lang="en" sz="4900" u="none" cap="none" strike="noStrike">
                <a:solidFill>
                  <a:srgbClr val="000000"/>
                </a:solidFill>
                <a:latin typeface="Halant"/>
                <a:ea typeface="Halant"/>
                <a:cs typeface="Halant"/>
                <a:sym typeface="Halant"/>
              </a:rPr>
              <a:t>Our Project</a:t>
            </a:r>
            <a:endParaRPr sz="700"/>
          </a:p>
        </p:txBody>
      </p:sp>
      <p:sp>
        <p:nvSpPr>
          <p:cNvPr id="192" name="Google Shape;192;p20"/>
          <p:cNvSpPr txBox="1"/>
          <p:nvPr/>
        </p:nvSpPr>
        <p:spPr>
          <a:xfrm>
            <a:off x="516590" y="4146332"/>
            <a:ext cx="3655800" cy="558600"/>
          </a:xfrm>
          <a:prstGeom prst="rect">
            <a:avLst/>
          </a:prstGeom>
          <a:noFill/>
          <a:ln>
            <a:noFill/>
          </a:ln>
        </p:spPr>
        <p:txBody>
          <a:bodyPr anchorCtr="0" anchor="t" bIns="0" lIns="0" spcFirstLastPara="1" rIns="0" wrap="square" tIns="0">
            <a:spAutoFit/>
          </a:bodyPr>
          <a:lstStyle/>
          <a:p>
            <a:pPr indent="0" lvl="1" marL="0" marR="0" rtl="0" algn="ctr">
              <a:lnSpc>
                <a:spcPct val="115000"/>
              </a:lnSpc>
              <a:spcBef>
                <a:spcPts val="0"/>
              </a:spcBef>
              <a:spcAft>
                <a:spcPts val="0"/>
              </a:spcAft>
              <a:buNone/>
            </a:pPr>
            <a:r>
              <a:rPr b="0" i="0" lang="en" sz="1100" u="none" cap="none" strike="noStrike">
                <a:solidFill>
                  <a:srgbClr val="000000"/>
                </a:solidFill>
                <a:latin typeface="Nunito"/>
                <a:ea typeface="Nunito"/>
                <a:cs typeface="Nunito"/>
                <a:sym typeface="Nunito"/>
              </a:rPr>
              <a:t>Integer felis lectus, iaculis ac lectus quis, aliquam semper quam. Praesent ut varius orci. Etiam malesuada libero metus, at cursus neque sollicitudin non. </a:t>
            </a:r>
            <a:endParaRPr sz="700"/>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66F"/>
        </a:solidFill>
      </p:bgPr>
    </p:bg>
    <p:spTree>
      <p:nvGrpSpPr>
        <p:cNvPr id="196" name="Shape 196"/>
        <p:cNvGrpSpPr/>
        <p:nvPr/>
      </p:nvGrpSpPr>
      <p:grpSpPr>
        <a:xfrm>
          <a:off x="0" y="0"/>
          <a:ext cx="0" cy="0"/>
          <a:chOff x="0" y="0"/>
          <a:chExt cx="0" cy="0"/>
        </a:xfrm>
      </p:grpSpPr>
      <p:pic>
        <p:nvPicPr>
          <p:cNvPr id="197" name="Google Shape;197;p21"/>
          <p:cNvPicPr preferRelativeResize="0"/>
          <p:nvPr/>
        </p:nvPicPr>
        <p:blipFill rotWithShape="1">
          <a:blip r:embed="rId3">
            <a:alphaModFix/>
          </a:blip>
          <a:srcRect b="0" l="11105" r="11105" t="0"/>
          <a:stretch/>
        </p:blipFill>
        <p:spPr>
          <a:xfrm>
            <a:off x="0" y="0"/>
            <a:ext cx="4001090" cy="5143500"/>
          </a:xfrm>
          <a:prstGeom prst="rect">
            <a:avLst/>
          </a:prstGeom>
          <a:noFill/>
          <a:ln>
            <a:noFill/>
          </a:ln>
        </p:spPr>
      </p:pic>
      <p:cxnSp>
        <p:nvCxnSpPr>
          <p:cNvPr id="198" name="Google Shape;198;p21"/>
          <p:cNvCxnSpPr/>
          <p:nvPr/>
        </p:nvCxnSpPr>
        <p:spPr>
          <a:xfrm>
            <a:off x="4001089" y="2976563"/>
            <a:ext cx="6004075" cy="0"/>
          </a:xfrm>
          <a:prstGeom prst="straightConnector1">
            <a:avLst/>
          </a:prstGeom>
          <a:noFill/>
          <a:ln cap="flat" cmpd="sng" w="19050">
            <a:solidFill>
              <a:srgbClr val="000000"/>
            </a:solidFill>
            <a:prstDash val="solid"/>
            <a:round/>
            <a:headEnd len="sm" w="sm" type="none"/>
            <a:tailEnd len="sm" w="sm" type="none"/>
          </a:ln>
        </p:spPr>
      </p:cxnSp>
      <p:cxnSp>
        <p:nvCxnSpPr>
          <p:cNvPr id="199" name="Google Shape;199;p21"/>
          <p:cNvCxnSpPr/>
          <p:nvPr/>
        </p:nvCxnSpPr>
        <p:spPr>
          <a:xfrm>
            <a:off x="4001089" y="3805238"/>
            <a:ext cx="6004075" cy="0"/>
          </a:xfrm>
          <a:prstGeom prst="straightConnector1">
            <a:avLst/>
          </a:prstGeom>
          <a:noFill/>
          <a:ln cap="flat" cmpd="sng" w="19050">
            <a:solidFill>
              <a:srgbClr val="000000"/>
            </a:solidFill>
            <a:prstDash val="solid"/>
            <a:round/>
            <a:headEnd len="sm" w="sm" type="none"/>
            <a:tailEnd len="sm" w="sm" type="none"/>
          </a:ln>
        </p:spPr>
      </p:cxnSp>
      <p:cxnSp>
        <p:nvCxnSpPr>
          <p:cNvPr id="200" name="Google Shape;200;p21"/>
          <p:cNvCxnSpPr/>
          <p:nvPr/>
        </p:nvCxnSpPr>
        <p:spPr>
          <a:xfrm>
            <a:off x="4001089" y="4633913"/>
            <a:ext cx="6004075" cy="0"/>
          </a:xfrm>
          <a:prstGeom prst="straightConnector1">
            <a:avLst/>
          </a:prstGeom>
          <a:noFill/>
          <a:ln cap="flat" cmpd="sng" w="19050">
            <a:solidFill>
              <a:srgbClr val="000000"/>
            </a:solidFill>
            <a:prstDash val="solid"/>
            <a:round/>
            <a:headEnd len="sm" w="sm" type="none"/>
            <a:tailEnd len="sm" w="sm" type="none"/>
          </a:ln>
        </p:spPr>
      </p:cxnSp>
      <p:sp>
        <p:nvSpPr>
          <p:cNvPr id="201" name="Google Shape;201;p21"/>
          <p:cNvSpPr/>
          <p:nvPr/>
        </p:nvSpPr>
        <p:spPr>
          <a:xfrm>
            <a:off x="-1130439" y="3805238"/>
            <a:ext cx="2260879" cy="2057400"/>
          </a:xfrm>
          <a:custGeom>
            <a:rect b="b" l="l" r="r" t="t"/>
            <a:pathLst>
              <a:path extrusionOk="0" h="4114800" w="4521758">
                <a:moveTo>
                  <a:pt x="0" y="0"/>
                </a:moveTo>
                <a:lnTo>
                  <a:pt x="4521758" y="0"/>
                </a:lnTo>
                <a:lnTo>
                  <a:pt x="4521758" y="4114800"/>
                </a:lnTo>
                <a:lnTo>
                  <a:pt x="0" y="4114800"/>
                </a:lnTo>
                <a:lnTo>
                  <a:pt x="0" y="0"/>
                </a:lnTo>
                <a:close/>
              </a:path>
            </a:pathLst>
          </a:custGeom>
          <a:blipFill rotWithShape="1">
            <a:blip r:embed="rId4">
              <a:alphaModFix/>
            </a:blip>
            <a:stretch>
              <a:fillRect b="0" l="0" r="0" t="0"/>
            </a:stretch>
          </a:blipFill>
          <a:ln>
            <a:noFill/>
          </a:ln>
        </p:spPr>
      </p:sp>
      <p:sp>
        <p:nvSpPr>
          <p:cNvPr id="202" name="Google Shape;202;p21"/>
          <p:cNvSpPr/>
          <p:nvPr/>
        </p:nvSpPr>
        <p:spPr>
          <a:xfrm flipH="1">
            <a:off x="8138294" y="-737074"/>
            <a:ext cx="2490046" cy="2057400"/>
          </a:xfrm>
          <a:custGeom>
            <a:rect b="b" l="l" r="r" t="t"/>
            <a:pathLst>
              <a:path extrusionOk="0" h="4114800" w="4980091">
                <a:moveTo>
                  <a:pt x="4980091" y="0"/>
                </a:moveTo>
                <a:lnTo>
                  <a:pt x="0" y="0"/>
                </a:lnTo>
                <a:lnTo>
                  <a:pt x="0" y="4114800"/>
                </a:lnTo>
                <a:lnTo>
                  <a:pt x="4980091" y="4114800"/>
                </a:lnTo>
                <a:lnTo>
                  <a:pt x="4980091" y="0"/>
                </a:lnTo>
                <a:close/>
              </a:path>
            </a:pathLst>
          </a:custGeom>
          <a:blipFill rotWithShape="1">
            <a:blip r:embed="rId5">
              <a:alphaModFix/>
            </a:blip>
            <a:stretch>
              <a:fillRect b="0" l="0" r="0" t="0"/>
            </a:stretch>
          </a:blipFill>
          <a:ln>
            <a:noFill/>
          </a:ln>
        </p:spPr>
      </p:sp>
      <p:sp>
        <p:nvSpPr>
          <p:cNvPr id="203" name="Google Shape;203;p21"/>
          <p:cNvSpPr txBox="1"/>
          <p:nvPr/>
        </p:nvSpPr>
        <p:spPr>
          <a:xfrm>
            <a:off x="4467225" y="528638"/>
            <a:ext cx="4057800" cy="1508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 sz="4900" u="none" cap="none" strike="noStrike">
                <a:solidFill>
                  <a:srgbClr val="000000"/>
                </a:solidFill>
                <a:latin typeface="Halant"/>
                <a:ea typeface="Halant"/>
                <a:cs typeface="Halant"/>
                <a:sym typeface="Halant"/>
              </a:rPr>
              <a:t>Write your topic or idea</a:t>
            </a:r>
            <a:endParaRPr sz="700"/>
          </a:p>
        </p:txBody>
      </p:sp>
      <p:sp>
        <p:nvSpPr>
          <p:cNvPr id="204" name="Google Shape;204;p21"/>
          <p:cNvSpPr txBox="1"/>
          <p:nvPr/>
        </p:nvSpPr>
        <p:spPr>
          <a:xfrm>
            <a:off x="4362450" y="2328467"/>
            <a:ext cx="1629371" cy="427013"/>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2500" u="none" cap="none" strike="noStrike">
                <a:solidFill>
                  <a:srgbClr val="EE583F"/>
                </a:solidFill>
                <a:latin typeface="Kalam"/>
                <a:ea typeface="Kalam"/>
                <a:cs typeface="Kalam"/>
                <a:sym typeface="Kalam"/>
              </a:rPr>
              <a:t>Main Point</a:t>
            </a:r>
            <a:endParaRPr sz="700"/>
          </a:p>
        </p:txBody>
      </p:sp>
      <p:sp>
        <p:nvSpPr>
          <p:cNvPr id="205" name="Google Shape;205;p21"/>
          <p:cNvSpPr txBox="1"/>
          <p:nvPr/>
        </p:nvSpPr>
        <p:spPr>
          <a:xfrm>
            <a:off x="4362450" y="3185717"/>
            <a:ext cx="1629371" cy="427013"/>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2500" u="none" cap="none" strike="noStrike">
                <a:solidFill>
                  <a:srgbClr val="EE583F"/>
                </a:solidFill>
                <a:latin typeface="Kalam"/>
                <a:ea typeface="Kalam"/>
                <a:cs typeface="Kalam"/>
                <a:sym typeface="Kalam"/>
              </a:rPr>
              <a:t>Main Point</a:t>
            </a:r>
            <a:endParaRPr sz="700"/>
          </a:p>
        </p:txBody>
      </p:sp>
      <p:sp>
        <p:nvSpPr>
          <p:cNvPr id="206" name="Google Shape;206;p21"/>
          <p:cNvSpPr txBox="1"/>
          <p:nvPr/>
        </p:nvSpPr>
        <p:spPr>
          <a:xfrm>
            <a:off x="6172795" y="2429988"/>
            <a:ext cx="3210521" cy="198912"/>
          </a:xfrm>
          <a:prstGeom prst="rect">
            <a:avLst/>
          </a:prstGeom>
          <a:noFill/>
          <a:ln>
            <a:noFill/>
          </a:ln>
        </p:spPr>
        <p:txBody>
          <a:bodyPr anchorCtr="0" anchor="t" bIns="0" lIns="0" spcFirstLastPara="1" rIns="0" wrap="square" tIns="0">
            <a:spAutoFit/>
          </a:bodyPr>
          <a:lstStyle/>
          <a:p>
            <a:pPr indent="0" lvl="1" marL="0" marR="0" rtl="0" algn="l">
              <a:lnSpc>
                <a:spcPct val="155063"/>
              </a:lnSpc>
              <a:spcBef>
                <a:spcPts val="0"/>
              </a:spcBef>
              <a:spcAft>
                <a:spcPts val="0"/>
              </a:spcAft>
              <a:buNone/>
            </a:pPr>
            <a:r>
              <a:rPr b="0" i="0" lang="en" sz="1100" u="none" cap="none" strike="noStrike">
                <a:solidFill>
                  <a:srgbClr val="000000"/>
                </a:solidFill>
                <a:latin typeface="Nunito"/>
                <a:ea typeface="Nunito"/>
                <a:cs typeface="Nunito"/>
                <a:sym typeface="Nunito"/>
              </a:rPr>
              <a:t>Elaborate on what you want to discuss. </a:t>
            </a:r>
            <a:endParaRPr sz="700"/>
          </a:p>
        </p:txBody>
      </p:sp>
      <p:sp>
        <p:nvSpPr>
          <p:cNvPr id="207" name="Google Shape;207;p21"/>
          <p:cNvSpPr txBox="1"/>
          <p:nvPr/>
        </p:nvSpPr>
        <p:spPr>
          <a:xfrm>
            <a:off x="6172795" y="3287239"/>
            <a:ext cx="3210521" cy="198911"/>
          </a:xfrm>
          <a:prstGeom prst="rect">
            <a:avLst/>
          </a:prstGeom>
          <a:noFill/>
          <a:ln>
            <a:noFill/>
          </a:ln>
        </p:spPr>
        <p:txBody>
          <a:bodyPr anchorCtr="0" anchor="t" bIns="0" lIns="0" spcFirstLastPara="1" rIns="0" wrap="square" tIns="0">
            <a:spAutoFit/>
          </a:bodyPr>
          <a:lstStyle/>
          <a:p>
            <a:pPr indent="0" lvl="1" marL="0" marR="0" rtl="0" algn="l">
              <a:lnSpc>
                <a:spcPct val="155063"/>
              </a:lnSpc>
              <a:spcBef>
                <a:spcPts val="0"/>
              </a:spcBef>
              <a:spcAft>
                <a:spcPts val="0"/>
              </a:spcAft>
              <a:buNone/>
            </a:pPr>
            <a:r>
              <a:rPr b="0" i="0" lang="en" sz="1100" u="none" cap="none" strike="noStrike">
                <a:solidFill>
                  <a:srgbClr val="000000"/>
                </a:solidFill>
                <a:latin typeface="Nunito"/>
                <a:ea typeface="Nunito"/>
                <a:cs typeface="Nunito"/>
                <a:sym typeface="Nunito"/>
              </a:rPr>
              <a:t>Elaborate on what you want to discuss. </a:t>
            </a:r>
            <a:endParaRPr sz="700"/>
          </a:p>
        </p:txBody>
      </p:sp>
      <p:sp>
        <p:nvSpPr>
          <p:cNvPr id="208" name="Google Shape;208;p21"/>
          <p:cNvSpPr txBox="1"/>
          <p:nvPr/>
        </p:nvSpPr>
        <p:spPr>
          <a:xfrm>
            <a:off x="4362450" y="4042967"/>
            <a:ext cx="1629371" cy="427013"/>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2500" u="none" cap="none" strike="noStrike">
                <a:solidFill>
                  <a:srgbClr val="EE583F"/>
                </a:solidFill>
                <a:latin typeface="Kalam"/>
                <a:ea typeface="Kalam"/>
                <a:cs typeface="Kalam"/>
                <a:sym typeface="Kalam"/>
              </a:rPr>
              <a:t>Main Point</a:t>
            </a:r>
            <a:endParaRPr sz="700"/>
          </a:p>
        </p:txBody>
      </p:sp>
      <p:sp>
        <p:nvSpPr>
          <p:cNvPr id="209" name="Google Shape;209;p21"/>
          <p:cNvSpPr txBox="1"/>
          <p:nvPr/>
        </p:nvSpPr>
        <p:spPr>
          <a:xfrm>
            <a:off x="6172795" y="4144489"/>
            <a:ext cx="3210521" cy="198911"/>
          </a:xfrm>
          <a:prstGeom prst="rect">
            <a:avLst/>
          </a:prstGeom>
          <a:noFill/>
          <a:ln>
            <a:noFill/>
          </a:ln>
        </p:spPr>
        <p:txBody>
          <a:bodyPr anchorCtr="0" anchor="t" bIns="0" lIns="0" spcFirstLastPara="1" rIns="0" wrap="square" tIns="0">
            <a:spAutoFit/>
          </a:bodyPr>
          <a:lstStyle/>
          <a:p>
            <a:pPr indent="0" lvl="1" marL="0" marR="0" rtl="0" algn="l">
              <a:lnSpc>
                <a:spcPct val="155063"/>
              </a:lnSpc>
              <a:spcBef>
                <a:spcPts val="0"/>
              </a:spcBef>
              <a:spcAft>
                <a:spcPts val="0"/>
              </a:spcAft>
              <a:buNone/>
            </a:pPr>
            <a:r>
              <a:rPr b="0" i="0" lang="en" sz="1100" u="none" cap="none" strike="noStrike">
                <a:solidFill>
                  <a:srgbClr val="000000"/>
                </a:solidFill>
                <a:latin typeface="Nunito"/>
                <a:ea typeface="Nunito"/>
                <a:cs typeface="Nunito"/>
                <a:sym typeface="Nunito"/>
              </a:rPr>
              <a:t>Elaborate on what you want to discuss. </a:t>
            </a:r>
            <a:endParaRPr sz="700"/>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66F"/>
        </a:solidFill>
      </p:bgPr>
    </p:bg>
    <p:spTree>
      <p:nvGrpSpPr>
        <p:cNvPr id="213" name="Shape 213"/>
        <p:cNvGrpSpPr/>
        <p:nvPr/>
      </p:nvGrpSpPr>
      <p:grpSpPr>
        <a:xfrm>
          <a:off x="0" y="0"/>
          <a:ext cx="0" cy="0"/>
          <a:chOff x="0" y="0"/>
          <a:chExt cx="0" cy="0"/>
        </a:xfrm>
      </p:grpSpPr>
      <p:pic>
        <p:nvPicPr>
          <p:cNvPr id="214" name="Google Shape;214;p22"/>
          <p:cNvPicPr preferRelativeResize="0"/>
          <p:nvPr/>
        </p:nvPicPr>
        <p:blipFill rotWithShape="1">
          <a:blip r:embed="rId3">
            <a:alphaModFix/>
          </a:blip>
          <a:srcRect b="3776" l="0" r="0" t="3777"/>
          <a:stretch/>
        </p:blipFill>
        <p:spPr>
          <a:xfrm>
            <a:off x="4572000" y="514350"/>
            <a:ext cx="1928167" cy="1219604"/>
          </a:xfrm>
          <a:prstGeom prst="rect">
            <a:avLst/>
          </a:prstGeom>
          <a:noFill/>
          <a:ln>
            <a:noFill/>
          </a:ln>
        </p:spPr>
      </p:pic>
      <p:pic>
        <p:nvPicPr>
          <p:cNvPr id="215" name="Google Shape;215;p22"/>
          <p:cNvPicPr preferRelativeResize="0"/>
          <p:nvPr/>
        </p:nvPicPr>
        <p:blipFill rotWithShape="1">
          <a:blip r:embed="rId4">
            <a:alphaModFix/>
          </a:blip>
          <a:srcRect b="18374" l="0" r="0" t="18374"/>
          <a:stretch/>
        </p:blipFill>
        <p:spPr>
          <a:xfrm>
            <a:off x="6701482" y="514350"/>
            <a:ext cx="1928168" cy="1219604"/>
          </a:xfrm>
          <a:prstGeom prst="rect">
            <a:avLst/>
          </a:prstGeom>
          <a:noFill/>
          <a:ln>
            <a:noFill/>
          </a:ln>
        </p:spPr>
      </p:pic>
      <p:pic>
        <p:nvPicPr>
          <p:cNvPr id="216" name="Google Shape;216;p22"/>
          <p:cNvPicPr preferRelativeResize="0"/>
          <p:nvPr/>
        </p:nvPicPr>
        <p:blipFill rotWithShape="1">
          <a:blip r:embed="rId5">
            <a:alphaModFix/>
          </a:blip>
          <a:srcRect b="25121" l="0" r="0" t="25121"/>
          <a:stretch/>
        </p:blipFill>
        <p:spPr>
          <a:xfrm>
            <a:off x="4572000" y="2808859"/>
            <a:ext cx="4057650" cy="1381404"/>
          </a:xfrm>
          <a:prstGeom prst="rect">
            <a:avLst/>
          </a:prstGeom>
          <a:noFill/>
          <a:ln>
            <a:noFill/>
          </a:ln>
        </p:spPr>
      </p:pic>
      <p:sp>
        <p:nvSpPr>
          <p:cNvPr id="217" name="Google Shape;217;p22"/>
          <p:cNvSpPr/>
          <p:nvPr/>
        </p:nvSpPr>
        <p:spPr>
          <a:xfrm>
            <a:off x="200121" y="2808859"/>
            <a:ext cx="2400275" cy="2848991"/>
          </a:xfrm>
          <a:custGeom>
            <a:rect b="b" l="l" r="r" t="t"/>
            <a:pathLst>
              <a:path extrusionOk="0" h="5697982" w="4800550">
                <a:moveTo>
                  <a:pt x="0" y="0"/>
                </a:moveTo>
                <a:lnTo>
                  <a:pt x="4800550" y="0"/>
                </a:lnTo>
                <a:lnTo>
                  <a:pt x="4800550" y="5697982"/>
                </a:lnTo>
                <a:lnTo>
                  <a:pt x="0" y="5697982"/>
                </a:lnTo>
                <a:lnTo>
                  <a:pt x="0" y="0"/>
                </a:lnTo>
                <a:close/>
              </a:path>
            </a:pathLst>
          </a:custGeom>
          <a:blipFill rotWithShape="1">
            <a:blip r:embed="rId6">
              <a:alphaModFix/>
            </a:blip>
            <a:stretch>
              <a:fillRect b="0" l="0" r="0" t="0"/>
            </a:stretch>
          </a:blipFill>
          <a:ln>
            <a:noFill/>
          </a:ln>
        </p:spPr>
      </p:sp>
      <p:sp>
        <p:nvSpPr>
          <p:cNvPr id="218" name="Google Shape;218;p22"/>
          <p:cNvSpPr txBox="1"/>
          <p:nvPr/>
        </p:nvSpPr>
        <p:spPr>
          <a:xfrm>
            <a:off x="514350" y="528638"/>
            <a:ext cx="3486600" cy="2262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 sz="4900" u="none" cap="none" strike="noStrike">
                <a:solidFill>
                  <a:srgbClr val="000000"/>
                </a:solidFill>
                <a:latin typeface="Halant"/>
                <a:ea typeface="Halant"/>
                <a:cs typeface="Halant"/>
                <a:sym typeface="Halant"/>
              </a:rPr>
              <a:t>Write </a:t>
            </a:r>
            <a:endParaRPr sz="700"/>
          </a:p>
          <a:p>
            <a:pPr indent="0" lvl="0" marL="0" marR="0" rtl="0" algn="l">
              <a:lnSpc>
                <a:spcPct val="100000"/>
              </a:lnSpc>
              <a:spcBef>
                <a:spcPts val="0"/>
              </a:spcBef>
              <a:spcAft>
                <a:spcPts val="0"/>
              </a:spcAft>
              <a:buNone/>
            </a:pPr>
            <a:r>
              <a:rPr b="1" i="0" lang="en" sz="4900" u="none" cap="none" strike="noStrike">
                <a:solidFill>
                  <a:srgbClr val="000000"/>
                </a:solidFill>
                <a:latin typeface="Halant"/>
                <a:ea typeface="Halant"/>
                <a:cs typeface="Halant"/>
                <a:sym typeface="Halant"/>
              </a:rPr>
              <a:t>your topic or idea</a:t>
            </a:r>
            <a:endParaRPr sz="700"/>
          </a:p>
        </p:txBody>
      </p:sp>
      <p:sp>
        <p:nvSpPr>
          <p:cNvPr id="219" name="Google Shape;219;p22"/>
          <p:cNvSpPr txBox="1"/>
          <p:nvPr/>
        </p:nvSpPr>
        <p:spPr>
          <a:xfrm>
            <a:off x="4572000" y="1926692"/>
            <a:ext cx="1696046" cy="413224"/>
          </a:xfrm>
          <a:prstGeom prst="rect">
            <a:avLst/>
          </a:prstGeom>
          <a:noFill/>
          <a:ln>
            <a:noFill/>
          </a:ln>
        </p:spPr>
        <p:txBody>
          <a:bodyPr anchorCtr="0" anchor="t" bIns="0" lIns="0" spcFirstLastPara="1" rIns="0" wrap="square" tIns="0">
            <a:spAutoFit/>
          </a:bodyPr>
          <a:lstStyle/>
          <a:p>
            <a:pPr indent="0" lvl="1" marL="0" marR="0" rtl="0" algn="l">
              <a:lnSpc>
                <a:spcPct val="155063"/>
              </a:lnSpc>
              <a:spcBef>
                <a:spcPts val="0"/>
              </a:spcBef>
              <a:spcAft>
                <a:spcPts val="0"/>
              </a:spcAft>
              <a:buNone/>
            </a:pPr>
            <a:r>
              <a:rPr b="0" i="0" lang="en" sz="1100" u="none" cap="none" strike="noStrike">
                <a:solidFill>
                  <a:srgbClr val="000000"/>
                </a:solidFill>
                <a:latin typeface="Nunito"/>
                <a:ea typeface="Nunito"/>
                <a:cs typeface="Nunito"/>
                <a:sym typeface="Nunito"/>
              </a:rPr>
              <a:t>Elaborate on what you want to discuss. </a:t>
            </a:r>
            <a:endParaRPr sz="700"/>
          </a:p>
        </p:txBody>
      </p:sp>
      <p:sp>
        <p:nvSpPr>
          <p:cNvPr id="220" name="Google Shape;220;p22"/>
          <p:cNvSpPr txBox="1"/>
          <p:nvPr/>
        </p:nvSpPr>
        <p:spPr>
          <a:xfrm>
            <a:off x="4572000" y="4405869"/>
            <a:ext cx="1696046" cy="413224"/>
          </a:xfrm>
          <a:prstGeom prst="rect">
            <a:avLst/>
          </a:prstGeom>
          <a:noFill/>
          <a:ln>
            <a:noFill/>
          </a:ln>
        </p:spPr>
        <p:txBody>
          <a:bodyPr anchorCtr="0" anchor="t" bIns="0" lIns="0" spcFirstLastPara="1" rIns="0" wrap="square" tIns="0">
            <a:spAutoFit/>
          </a:bodyPr>
          <a:lstStyle/>
          <a:p>
            <a:pPr indent="0" lvl="1" marL="0" marR="0" rtl="0" algn="l">
              <a:lnSpc>
                <a:spcPct val="155063"/>
              </a:lnSpc>
              <a:spcBef>
                <a:spcPts val="0"/>
              </a:spcBef>
              <a:spcAft>
                <a:spcPts val="0"/>
              </a:spcAft>
              <a:buNone/>
            </a:pPr>
            <a:r>
              <a:rPr b="0" i="0" lang="en" sz="1100" u="none" cap="none" strike="noStrike">
                <a:solidFill>
                  <a:srgbClr val="000000"/>
                </a:solidFill>
                <a:latin typeface="Nunito"/>
                <a:ea typeface="Nunito"/>
                <a:cs typeface="Nunito"/>
                <a:sym typeface="Nunito"/>
              </a:rPr>
              <a:t>Elaborate on what you want to discuss. </a:t>
            </a:r>
            <a:endParaRPr sz="700"/>
          </a:p>
        </p:txBody>
      </p:sp>
      <p:sp>
        <p:nvSpPr>
          <p:cNvPr id="221" name="Google Shape;221;p22"/>
          <p:cNvSpPr txBox="1"/>
          <p:nvPr/>
        </p:nvSpPr>
        <p:spPr>
          <a:xfrm>
            <a:off x="6701482" y="1926692"/>
            <a:ext cx="1696046" cy="413224"/>
          </a:xfrm>
          <a:prstGeom prst="rect">
            <a:avLst/>
          </a:prstGeom>
          <a:noFill/>
          <a:ln>
            <a:noFill/>
          </a:ln>
        </p:spPr>
        <p:txBody>
          <a:bodyPr anchorCtr="0" anchor="t" bIns="0" lIns="0" spcFirstLastPara="1" rIns="0" wrap="square" tIns="0">
            <a:spAutoFit/>
          </a:bodyPr>
          <a:lstStyle/>
          <a:p>
            <a:pPr indent="0" lvl="1" marL="0" marR="0" rtl="0" algn="l">
              <a:lnSpc>
                <a:spcPct val="155063"/>
              </a:lnSpc>
              <a:spcBef>
                <a:spcPts val="0"/>
              </a:spcBef>
              <a:spcAft>
                <a:spcPts val="0"/>
              </a:spcAft>
              <a:buNone/>
            </a:pPr>
            <a:r>
              <a:rPr b="0" i="0" lang="en" sz="1100" u="none" cap="none" strike="noStrike">
                <a:solidFill>
                  <a:srgbClr val="000000"/>
                </a:solidFill>
                <a:latin typeface="Nunito"/>
                <a:ea typeface="Nunito"/>
                <a:cs typeface="Nunito"/>
                <a:sym typeface="Nunito"/>
              </a:rPr>
              <a:t>Elaborate on what you want to discuss. </a:t>
            </a:r>
            <a:endParaRPr sz="700"/>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E583F"/>
        </a:solidFill>
      </p:bgPr>
    </p:bg>
    <p:spTree>
      <p:nvGrpSpPr>
        <p:cNvPr id="225" name="Shape 225"/>
        <p:cNvGrpSpPr/>
        <p:nvPr/>
      </p:nvGrpSpPr>
      <p:grpSpPr>
        <a:xfrm>
          <a:off x="0" y="0"/>
          <a:ext cx="0" cy="0"/>
          <a:chOff x="0" y="0"/>
          <a:chExt cx="0" cy="0"/>
        </a:xfrm>
      </p:grpSpPr>
      <p:sp>
        <p:nvSpPr>
          <p:cNvPr id="226" name="Google Shape;226;p23"/>
          <p:cNvSpPr/>
          <p:nvPr/>
        </p:nvSpPr>
        <p:spPr>
          <a:xfrm rot="-888120">
            <a:off x="460127" y="2144560"/>
            <a:ext cx="3101783" cy="3731468"/>
          </a:xfrm>
          <a:custGeom>
            <a:rect b="b" l="l" r="r" t="t"/>
            <a:pathLst>
              <a:path extrusionOk="0" h="7476968" w="6215230">
                <a:moveTo>
                  <a:pt x="0" y="0"/>
                </a:moveTo>
                <a:lnTo>
                  <a:pt x="6215230" y="0"/>
                </a:lnTo>
                <a:lnTo>
                  <a:pt x="6215230" y="7476969"/>
                </a:lnTo>
                <a:lnTo>
                  <a:pt x="0" y="7476969"/>
                </a:lnTo>
                <a:lnTo>
                  <a:pt x="0" y="0"/>
                </a:lnTo>
                <a:close/>
              </a:path>
            </a:pathLst>
          </a:custGeom>
          <a:blipFill rotWithShape="1">
            <a:blip r:embed="rId3">
              <a:alphaModFix/>
            </a:blip>
            <a:stretch>
              <a:fillRect b="0" l="0" r="0" t="0"/>
            </a:stretch>
          </a:blipFill>
          <a:ln>
            <a:noFill/>
          </a:ln>
        </p:spPr>
      </p:sp>
      <p:sp>
        <p:nvSpPr>
          <p:cNvPr id="227" name="Google Shape;227;p23"/>
          <p:cNvSpPr txBox="1"/>
          <p:nvPr/>
        </p:nvSpPr>
        <p:spPr>
          <a:xfrm>
            <a:off x="1555486" y="559594"/>
            <a:ext cx="4738911" cy="733113"/>
          </a:xfrm>
          <a:prstGeom prst="rect">
            <a:avLst/>
          </a:prstGeom>
          <a:noFill/>
          <a:ln>
            <a:noFill/>
          </a:ln>
        </p:spPr>
        <p:txBody>
          <a:bodyPr anchorCtr="0" anchor="t" bIns="0" lIns="0" spcFirstLastPara="1" rIns="0" wrap="square" tIns="0">
            <a:spAutoFit/>
          </a:bodyPr>
          <a:lstStyle/>
          <a:p>
            <a:pPr indent="0" lvl="0" marL="0" marR="0" rtl="0" algn="l">
              <a:lnSpc>
                <a:spcPct val="116996"/>
              </a:lnSpc>
              <a:spcBef>
                <a:spcPts val="0"/>
              </a:spcBef>
              <a:spcAft>
                <a:spcPts val="0"/>
              </a:spcAft>
              <a:buNone/>
            </a:pPr>
            <a:r>
              <a:rPr b="1" i="0" lang="en" sz="4900" u="none" cap="none" strike="noStrike">
                <a:solidFill>
                  <a:srgbClr val="000000"/>
                </a:solidFill>
                <a:latin typeface="Halant"/>
                <a:ea typeface="Halant"/>
                <a:cs typeface="Halant"/>
                <a:sym typeface="Halant"/>
              </a:rPr>
              <a:t>About Us</a:t>
            </a:r>
            <a:endParaRPr sz="700"/>
          </a:p>
        </p:txBody>
      </p:sp>
      <p:cxnSp>
        <p:nvCxnSpPr>
          <p:cNvPr id="228" name="Google Shape;228;p23"/>
          <p:cNvCxnSpPr/>
          <p:nvPr/>
        </p:nvCxnSpPr>
        <p:spPr>
          <a:xfrm>
            <a:off x="535663" y="1260564"/>
            <a:ext cx="9777019" cy="0"/>
          </a:xfrm>
          <a:prstGeom prst="straightConnector1">
            <a:avLst/>
          </a:prstGeom>
          <a:noFill/>
          <a:ln cap="flat" cmpd="sng" w="19050">
            <a:solidFill>
              <a:srgbClr val="000000"/>
            </a:solidFill>
            <a:prstDash val="solid"/>
            <a:round/>
            <a:headEnd len="sm" w="sm" type="none"/>
            <a:tailEnd len="sm" w="sm" type="none"/>
          </a:ln>
        </p:spPr>
      </p:cxnSp>
      <p:sp>
        <p:nvSpPr>
          <p:cNvPr id="229" name="Google Shape;229;p23"/>
          <p:cNvSpPr/>
          <p:nvPr/>
        </p:nvSpPr>
        <p:spPr>
          <a:xfrm flipH="1">
            <a:off x="6430023" y="-8"/>
            <a:ext cx="2547654" cy="3179599"/>
          </a:xfrm>
          <a:custGeom>
            <a:rect b="b" l="l" r="r" t="t"/>
            <a:pathLst>
              <a:path extrusionOk="0" h="6359198" w="5095308">
                <a:moveTo>
                  <a:pt x="5095308" y="0"/>
                </a:moveTo>
                <a:lnTo>
                  <a:pt x="0" y="0"/>
                </a:lnTo>
                <a:lnTo>
                  <a:pt x="0" y="6359198"/>
                </a:lnTo>
                <a:lnTo>
                  <a:pt x="5095308" y="6359198"/>
                </a:lnTo>
                <a:lnTo>
                  <a:pt x="5095308" y="0"/>
                </a:lnTo>
                <a:close/>
              </a:path>
            </a:pathLst>
          </a:custGeom>
          <a:blipFill rotWithShape="1">
            <a:blip r:embed="rId4">
              <a:alphaModFix/>
            </a:blip>
            <a:stretch>
              <a:fillRect b="0" l="0" r="0" t="0"/>
            </a:stretch>
          </a:blipFill>
          <a:ln>
            <a:noFill/>
          </a:ln>
        </p:spPr>
      </p:sp>
      <p:sp>
        <p:nvSpPr>
          <p:cNvPr id="230" name="Google Shape;230;p23"/>
          <p:cNvSpPr/>
          <p:nvPr/>
        </p:nvSpPr>
        <p:spPr>
          <a:xfrm>
            <a:off x="7421429" y="2869714"/>
            <a:ext cx="2547654" cy="3179599"/>
          </a:xfrm>
          <a:custGeom>
            <a:rect b="b" l="l" r="r" t="t"/>
            <a:pathLst>
              <a:path extrusionOk="0" h="6359198" w="5095308">
                <a:moveTo>
                  <a:pt x="0" y="0"/>
                </a:moveTo>
                <a:lnTo>
                  <a:pt x="5095308" y="0"/>
                </a:lnTo>
                <a:lnTo>
                  <a:pt x="5095308" y="6359198"/>
                </a:lnTo>
                <a:lnTo>
                  <a:pt x="0" y="6359198"/>
                </a:lnTo>
                <a:lnTo>
                  <a:pt x="0" y="0"/>
                </a:lnTo>
                <a:close/>
              </a:path>
            </a:pathLst>
          </a:custGeom>
          <a:blipFill rotWithShape="1">
            <a:blip r:embed="rId5">
              <a:alphaModFix/>
            </a:blip>
            <a:stretch>
              <a:fillRect b="0" l="0" r="0" t="0"/>
            </a:stretch>
          </a:blipFill>
          <a:ln>
            <a:noFill/>
          </a:ln>
        </p:spPr>
      </p:sp>
      <p:sp>
        <p:nvSpPr>
          <p:cNvPr id="231" name="Google Shape;231;p23"/>
          <p:cNvSpPr txBox="1"/>
          <p:nvPr/>
        </p:nvSpPr>
        <p:spPr>
          <a:xfrm>
            <a:off x="569923" y="666750"/>
            <a:ext cx="498455" cy="427013"/>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2500" u="none" cap="none" strike="noStrike">
                <a:solidFill>
                  <a:srgbClr val="F6F1F0"/>
                </a:solidFill>
                <a:latin typeface="Kalam"/>
                <a:ea typeface="Kalam"/>
                <a:cs typeface="Kalam"/>
                <a:sym typeface="Kalam"/>
              </a:rPr>
              <a:t>03</a:t>
            </a:r>
            <a:endParaRPr sz="700"/>
          </a:p>
        </p:txBody>
      </p:sp>
      <p:pic>
        <p:nvPicPr>
          <p:cNvPr id="232" name="Google Shape;232;p23"/>
          <p:cNvPicPr preferRelativeResize="0"/>
          <p:nvPr/>
        </p:nvPicPr>
        <p:blipFill rotWithShape="1">
          <a:blip r:embed="rId6">
            <a:alphaModFix/>
          </a:blip>
          <a:srcRect b="18927" l="14702" r="20531" t="17516"/>
          <a:stretch/>
        </p:blipFill>
        <p:spPr>
          <a:xfrm rot="-882578">
            <a:off x="554428" y="2403699"/>
            <a:ext cx="2722344" cy="2671627"/>
          </a:xfrm>
          <a:prstGeom prst="rect">
            <a:avLst/>
          </a:prstGeom>
          <a:noFill/>
          <a:ln>
            <a:noFill/>
          </a:ln>
        </p:spPr>
      </p:pic>
      <p:sp>
        <p:nvSpPr>
          <p:cNvPr id="233" name="Google Shape;233;p23"/>
          <p:cNvSpPr/>
          <p:nvPr/>
        </p:nvSpPr>
        <p:spPr>
          <a:xfrm rot="-292966">
            <a:off x="3701328" y="1260864"/>
            <a:ext cx="3103339" cy="3733340"/>
          </a:xfrm>
          <a:custGeom>
            <a:rect b="b" l="l" r="r" t="t"/>
            <a:pathLst>
              <a:path extrusionOk="0" h="7476968" w="6215230">
                <a:moveTo>
                  <a:pt x="0" y="0"/>
                </a:moveTo>
                <a:lnTo>
                  <a:pt x="6215230" y="0"/>
                </a:lnTo>
                <a:lnTo>
                  <a:pt x="6215230" y="7476969"/>
                </a:lnTo>
                <a:lnTo>
                  <a:pt x="0" y="7476969"/>
                </a:lnTo>
                <a:lnTo>
                  <a:pt x="0" y="0"/>
                </a:lnTo>
                <a:close/>
              </a:path>
            </a:pathLst>
          </a:custGeom>
          <a:blipFill rotWithShape="1">
            <a:blip r:embed="rId3">
              <a:alphaModFix/>
            </a:blip>
            <a:stretch>
              <a:fillRect b="0" l="0" r="0" t="0"/>
            </a:stretch>
          </a:blipFill>
          <a:ln>
            <a:noFill/>
          </a:ln>
        </p:spPr>
      </p:sp>
      <p:pic>
        <p:nvPicPr>
          <p:cNvPr id="234" name="Google Shape;234;p23"/>
          <p:cNvPicPr preferRelativeResize="0"/>
          <p:nvPr/>
        </p:nvPicPr>
        <p:blipFill rotWithShape="1">
          <a:blip r:embed="rId7">
            <a:alphaModFix/>
          </a:blip>
          <a:srcRect b="9121" l="6202" r="11648" t="12038"/>
          <a:stretch/>
        </p:blipFill>
        <p:spPr>
          <a:xfrm rot="-289584">
            <a:off x="3855940" y="1515979"/>
            <a:ext cx="2718419" cy="2611467"/>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66F"/>
        </a:solidFill>
      </p:bgPr>
    </p:bg>
    <p:spTree>
      <p:nvGrpSpPr>
        <p:cNvPr id="238" name="Shape 238"/>
        <p:cNvGrpSpPr/>
        <p:nvPr/>
      </p:nvGrpSpPr>
      <p:grpSpPr>
        <a:xfrm>
          <a:off x="0" y="0"/>
          <a:ext cx="0" cy="0"/>
          <a:chOff x="0" y="0"/>
          <a:chExt cx="0" cy="0"/>
        </a:xfrm>
      </p:grpSpPr>
      <p:pic>
        <p:nvPicPr>
          <p:cNvPr id="239" name="Google Shape;239;p24"/>
          <p:cNvPicPr preferRelativeResize="0"/>
          <p:nvPr/>
        </p:nvPicPr>
        <p:blipFill rotWithShape="1">
          <a:blip r:embed="rId3">
            <a:alphaModFix/>
          </a:blip>
          <a:srcRect b="0" l="3743" r="3742" t="0"/>
          <a:stretch/>
        </p:blipFill>
        <p:spPr>
          <a:xfrm>
            <a:off x="2097741" y="514350"/>
            <a:ext cx="1903349" cy="2057400"/>
          </a:xfrm>
          <a:prstGeom prst="rect">
            <a:avLst/>
          </a:prstGeom>
          <a:noFill/>
          <a:ln>
            <a:noFill/>
          </a:ln>
        </p:spPr>
      </p:pic>
      <p:pic>
        <p:nvPicPr>
          <p:cNvPr id="240" name="Google Shape;240;p24"/>
          <p:cNvPicPr preferRelativeResize="0"/>
          <p:nvPr/>
        </p:nvPicPr>
        <p:blipFill rotWithShape="1">
          <a:blip r:embed="rId4">
            <a:alphaModFix/>
          </a:blip>
          <a:srcRect b="0" l="3743" r="3742" t="0"/>
          <a:stretch/>
        </p:blipFill>
        <p:spPr>
          <a:xfrm>
            <a:off x="4412021" y="514350"/>
            <a:ext cx="1903349" cy="2057400"/>
          </a:xfrm>
          <a:prstGeom prst="rect">
            <a:avLst/>
          </a:prstGeom>
          <a:noFill/>
          <a:ln>
            <a:noFill/>
          </a:ln>
        </p:spPr>
      </p:pic>
      <p:pic>
        <p:nvPicPr>
          <p:cNvPr id="241" name="Google Shape;241;p24"/>
          <p:cNvPicPr preferRelativeResize="0"/>
          <p:nvPr/>
        </p:nvPicPr>
        <p:blipFill rotWithShape="1">
          <a:blip r:embed="rId5">
            <a:alphaModFix/>
          </a:blip>
          <a:srcRect b="0" l="3743" r="3742" t="0"/>
          <a:stretch/>
        </p:blipFill>
        <p:spPr>
          <a:xfrm>
            <a:off x="6726301" y="514350"/>
            <a:ext cx="1903349" cy="2057400"/>
          </a:xfrm>
          <a:prstGeom prst="rect">
            <a:avLst/>
          </a:prstGeom>
          <a:noFill/>
          <a:ln>
            <a:noFill/>
          </a:ln>
        </p:spPr>
      </p:pic>
      <p:sp>
        <p:nvSpPr>
          <p:cNvPr id="242" name="Google Shape;242;p24"/>
          <p:cNvSpPr txBox="1"/>
          <p:nvPr/>
        </p:nvSpPr>
        <p:spPr>
          <a:xfrm rot="-5400000">
            <a:off x="-1666345" y="1893138"/>
            <a:ext cx="4738911" cy="733114"/>
          </a:xfrm>
          <a:prstGeom prst="rect">
            <a:avLst/>
          </a:prstGeom>
          <a:noFill/>
          <a:ln>
            <a:noFill/>
          </a:ln>
        </p:spPr>
        <p:txBody>
          <a:bodyPr anchorCtr="0" anchor="t" bIns="0" lIns="0" spcFirstLastPara="1" rIns="0" wrap="square" tIns="0">
            <a:spAutoFit/>
          </a:bodyPr>
          <a:lstStyle/>
          <a:p>
            <a:pPr indent="0" lvl="0" marL="0" marR="0" rtl="0" algn="l">
              <a:lnSpc>
                <a:spcPct val="116996"/>
              </a:lnSpc>
              <a:spcBef>
                <a:spcPts val="0"/>
              </a:spcBef>
              <a:spcAft>
                <a:spcPts val="0"/>
              </a:spcAft>
              <a:buNone/>
            </a:pPr>
            <a:r>
              <a:rPr b="1" i="0" lang="en" sz="4900" u="none" cap="none" strike="noStrike">
                <a:solidFill>
                  <a:srgbClr val="000000"/>
                </a:solidFill>
                <a:latin typeface="Halant"/>
                <a:ea typeface="Halant"/>
                <a:cs typeface="Halant"/>
                <a:sym typeface="Halant"/>
              </a:rPr>
              <a:t>Our Team</a:t>
            </a:r>
            <a:endParaRPr sz="700"/>
          </a:p>
        </p:txBody>
      </p:sp>
      <p:cxnSp>
        <p:nvCxnSpPr>
          <p:cNvPr id="243" name="Google Shape;243;p24"/>
          <p:cNvCxnSpPr/>
          <p:nvPr/>
        </p:nvCxnSpPr>
        <p:spPr>
          <a:xfrm rot="10800000">
            <a:off x="1074430" y="514350"/>
            <a:ext cx="0" cy="4078948"/>
          </a:xfrm>
          <a:prstGeom prst="straightConnector1">
            <a:avLst/>
          </a:prstGeom>
          <a:noFill/>
          <a:ln cap="flat" cmpd="sng" w="19050">
            <a:solidFill>
              <a:srgbClr val="17110E"/>
            </a:solidFill>
            <a:prstDash val="solid"/>
            <a:round/>
            <a:headEnd len="sm" w="sm" type="none"/>
            <a:tailEnd len="sm" w="sm" type="none"/>
          </a:ln>
        </p:spPr>
      </p:cxnSp>
      <p:sp>
        <p:nvSpPr>
          <p:cNvPr id="244" name="Google Shape;244;p24"/>
          <p:cNvSpPr/>
          <p:nvPr/>
        </p:nvSpPr>
        <p:spPr>
          <a:xfrm>
            <a:off x="7859106" y="-1966479"/>
            <a:ext cx="3084139" cy="3361459"/>
          </a:xfrm>
          <a:custGeom>
            <a:rect b="b" l="l" r="r" t="t"/>
            <a:pathLst>
              <a:path extrusionOk="0" h="6722918" w="6168277">
                <a:moveTo>
                  <a:pt x="0" y="0"/>
                </a:moveTo>
                <a:lnTo>
                  <a:pt x="6168277" y="0"/>
                </a:lnTo>
                <a:lnTo>
                  <a:pt x="6168277" y="6722918"/>
                </a:lnTo>
                <a:lnTo>
                  <a:pt x="0" y="6722918"/>
                </a:lnTo>
                <a:lnTo>
                  <a:pt x="0" y="0"/>
                </a:lnTo>
                <a:close/>
              </a:path>
            </a:pathLst>
          </a:custGeom>
          <a:blipFill rotWithShape="1">
            <a:blip r:embed="rId6">
              <a:alphaModFix/>
            </a:blip>
            <a:stretch>
              <a:fillRect b="0" l="0" r="0" t="0"/>
            </a:stretch>
          </a:blipFill>
          <a:ln>
            <a:noFill/>
          </a:ln>
        </p:spPr>
      </p:sp>
      <p:sp>
        <p:nvSpPr>
          <p:cNvPr id="245" name="Google Shape;245;p24"/>
          <p:cNvSpPr/>
          <p:nvPr/>
        </p:nvSpPr>
        <p:spPr>
          <a:xfrm>
            <a:off x="1184702" y="3564598"/>
            <a:ext cx="807529" cy="2057400"/>
          </a:xfrm>
          <a:custGeom>
            <a:rect b="b" l="l" r="r" t="t"/>
            <a:pathLst>
              <a:path extrusionOk="0" h="4114800" w="1615059">
                <a:moveTo>
                  <a:pt x="0" y="0"/>
                </a:moveTo>
                <a:lnTo>
                  <a:pt x="1615059" y="0"/>
                </a:lnTo>
                <a:lnTo>
                  <a:pt x="1615059" y="4114800"/>
                </a:lnTo>
                <a:lnTo>
                  <a:pt x="0" y="4114800"/>
                </a:lnTo>
                <a:lnTo>
                  <a:pt x="0" y="0"/>
                </a:lnTo>
                <a:close/>
              </a:path>
            </a:pathLst>
          </a:custGeom>
          <a:blipFill rotWithShape="1">
            <a:blip r:embed="rId7">
              <a:alphaModFix/>
            </a:blip>
            <a:stretch>
              <a:fillRect b="0" l="0" r="0" t="0"/>
            </a:stretch>
          </a:blipFill>
          <a:ln>
            <a:noFill/>
          </a:ln>
        </p:spPr>
      </p:sp>
      <p:sp>
        <p:nvSpPr>
          <p:cNvPr id="246" name="Google Shape;246;p24"/>
          <p:cNvSpPr txBox="1"/>
          <p:nvPr/>
        </p:nvSpPr>
        <p:spPr>
          <a:xfrm>
            <a:off x="4412021" y="3881880"/>
            <a:ext cx="1903200" cy="6165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900" u="none" cap="none" strike="noStrike">
                <a:solidFill>
                  <a:srgbClr val="17110E"/>
                </a:solidFill>
                <a:latin typeface="Proxima Nova"/>
                <a:ea typeface="Proxima Nova"/>
                <a:cs typeface="Proxima Nova"/>
                <a:sym typeface="Proxima Nova"/>
              </a:rPr>
              <a:t>Lorem ipsum dolor sit amet, consectetur adipiscing elit, sed do eiusmod tempor incididunt ut labore et dolore magna aliqua.</a:t>
            </a:r>
            <a:endParaRPr sz="700"/>
          </a:p>
        </p:txBody>
      </p:sp>
      <p:sp>
        <p:nvSpPr>
          <p:cNvPr id="247" name="Google Shape;247;p24"/>
          <p:cNvSpPr txBox="1"/>
          <p:nvPr/>
        </p:nvSpPr>
        <p:spPr>
          <a:xfrm>
            <a:off x="6726301" y="3881880"/>
            <a:ext cx="1903200" cy="6165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900" u="none" cap="none" strike="noStrike">
                <a:solidFill>
                  <a:srgbClr val="17110E"/>
                </a:solidFill>
                <a:latin typeface="Proxima Nova"/>
                <a:ea typeface="Proxima Nova"/>
                <a:cs typeface="Proxima Nova"/>
                <a:sym typeface="Proxima Nova"/>
              </a:rPr>
              <a:t>Lorem ipsum dolor sit amet, consectetur adipiscing elit, sed do eiusmod tempor incididunt ut labore et dolore magna aliqua.</a:t>
            </a:r>
            <a:endParaRPr sz="700"/>
          </a:p>
        </p:txBody>
      </p:sp>
      <p:sp>
        <p:nvSpPr>
          <p:cNvPr id="248" name="Google Shape;248;p24"/>
          <p:cNvSpPr txBox="1"/>
          <p:nvPr/>
        </p:nvSpPr>
        <p:spPr>
          <a:xfrm>
            <a:off x="2097741" y="3881880"/>
            <a:ext cx="1903200" cy="6165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900" u="none" cap="none" strike="noStrike">
                <a:solidFill>
                  <a:srgbClr val="17110E"/>
                </a:solidFill>
                <a:latin typeface="Proxima Nova"/>
                <a:ea typeface="Proxima Nova"/>
                <a:cs typeface="Proxima Nova"/>
                <a:sym typeface="Proxima Nova"/>
              </a:rPr>
              <a:t>Lorem ipsum dolor sit amet, consectetur adipiscing elit, sed do eiusmod tempor incididunt ut labore et dolore magna aliqua. </a:t>
            </a:r>
            <a:endParaRPr sz="700"/>
          </a:p>
        </p:txBody>
      </p:sp>
      <p:sp>
        <p:nvSpPr>
          <p:cNvPr id="249" name="Google Shape;249;p24"/>
          <p:cNvSpPr txBox="1"/>
          <p:nvPr/>
        </p:nvSpPr>
        <p:spPr>
          <a:xfrm>
            <a:off x="4412021" y="3355117"/>
            <a:ext cx="1903349" cy="427013"/>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2500" u="none" cap="none" strike="noStrike">
                <a:solidFill>
                  <a:srgbClr val="EE583F"/>
                </a:solidFill>
                <a:latin typeface="Kalam"/>
                <a:ea typeface="Kalam"/>
                <a:cs typeface="Kalam"/>
                <a:sym typeface="Kalam"/>
              </a:rPr>
              <a:t>Name</a:t>
            </a:r>
            <a:endParaRPr sz="700"/>
          </a:p>
        </p:txBody>
      </p:sp>
      <p:sp>
        <p:nvSpPr>
          <p:cNvPr id="250" name="Google Shape;250;p24"/>
          <p:cNvSpPr txBox="1"/>
          <p:nvPr/>
        </p:nvSpPr>
        <p:spPr>
          <a:xfrm>
            <a:off x="6726301" y="3355117"/>
            <a:ext cx="1903349" cy="427013"/>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2500" u="none" cap="none" strike="noStrike">
                <a:solidFill>
                  <a:srgbClr val="EE583F"/>
                </a:solidFill>
                <a:latin typeface="Kalam"/>
                <a:ea typeface="Kalam"/>
                <a:cs typeface="Kalam"/>
                <a:sym typeface="Kalam"/>
              </a:rPr>
              <a:t>Name</a:t>
            </a:r>
            <a:endParaRPr sz="700"/>
          </a:p>
        </p:txBody>
      </p:sp>
      <p:sp>
        <p:nvSpPr>
          <p:cNvPr id="251" name="Google Shape;251;p24"/>
          <p:cNvSpPr txBox="1"/>
          <p:nvPr/>
        </p:nvSpPr>
        <p:spPr>
          <a:xfrm>
            <a:off x="2097741" y="3355117"/>
            <a:ext cx="1903349" cy="427013"/>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2500" u="none" cap="none" strike="noStrike">
                <a:solidFill>
                  <a:srgbClr val="EE583F"/>
                </a:solidFill>
                <a:latin typeface="Kalam"/>
                <a:ea typeface="Kalam"/>
                <a:cs typeface="Kalam"/>
                <a:sym typeface="Kalam"/>
              </a:rPr>
              <a:t>Name</a:t>
            </a:r>
            <a:endParaRPr sz="700"/>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66F"/>
        </a:solidFill>
      </p:bgPr>
    </p:bg>
    <p:spTree>
      <p:nvGrpSpPr>
        <p:cNvPr id="255" name="Shape 255"/>
        <p:cNvGrpSpPr/>
        <p:nvPr/>
      </p:nvGrpSpPr>
      <p:grpSpPr>
        <a:xfrm>
          <a:off x="0" y="0"/>
          <a:ext cx="0" cy="0"/>
          <a:chOff x="0" y="0"/>
          <a:chExt cx="0" cy="0"/>
        </a:xfrm>
      </p:grpSpPr>
      <p:sp>
        <p:nvSpPr>
          <p:cNvPr id="256" name="Google Shape;256;p25"/>
          <p:cNvSpPr/>
          <p:nvPr/>
        </p:nvSpPr>
        <p:spPr>
          <a:xfrm rot="-292966">
            <a:off x="461755" y="587080"/>
            <a:ext cx="3622736" cy="4358179"/>
          </a:xfrm>
          <a:custGeom>
            <a:rect b="b" l="l" r="r" t="t"/>
            <a:pathLst>
              <a:path extrusionOk="0" h="8728367" w="7255455">
                <a:moveTo>
                  <a:pt x="0" y="0"/>
                </a:moveTo>
                <a:lnTo>
                  <a:pt x="7255455" y="0"/>
                </a:lnTo>
                <a:lnTo>
                  <a:pt x="7255455" y="8728368"/>
                </a:lnTo>
                <a:lnTo>
                  <a:pt x="0" y="8728368"/>
                </a:lnTo>
                <a:lnTo>
                  <a:pt x="0" y="0"/>
                </a:lnTo>
                <a:close/>
              </a:path>
            </a:pathLst>
          </a:custGeom>
          <a:blipFill rotWithShape="1">
            <a:blip r:embed="rId3">
              <a:alphaModFix/>
            </a:blip>
            <a:stretch>
              <a:fillRect b="0" l="0" r="0" t="0"/>
            </a:stretch>
          </a:blipFill>
          <a:ln>
            <a:noFill/>
          </a:ln>
        </p:spPr>
      </p:sp>
      <p:sp>
        <p:nvSpPr>
          <p:cNvPr id="257" name="Google Shape;257;p25"/>
          <p:cNvSpPr/>
          <p:nvPr/>
        </p:nvSpPr>
        <p:spPr>
          <a:xfrm>
            <a:off x="7437167" y="3600450"/>
            <a:ext cx="1946815" cy="2057400"/>
          </a:xfrm>
          <a:custGeom>
            <a:rect b="b" l="l" r="r" t="t"/>
            <a:pathLst>
              <a:path extrusionOk="0" h="4114800" w="3893630">
                <a:moveTo>
                  <a:pt x="0" y="0"/>
                </a:moveTo>
                <a:lnTo>
                  <a:pt x="3893629" y="0"/>
                </a:lnTo>
                <a:lnTo>
                  <a:pt x="3893629" y="4114800"/>
                </a:lnTo>
                <a:lnTo>
                  <a:pt x="0" y="4114800"/>
                </a:lnTo>
                <a:lnTo>
                  <a:pt x="0" y="0"/>
                </a:lnTo>
                <a:close/>
              </a:path>
            </a:pathLst>
          </a:custGeom>
          <a:blipFill rotWithShape="1">
            <a:blip r:embed="rId4">
              <a:alphaModFix/>
            </a:blip>
            <a:stretch>
              <a:fillRect b="0" l="0" r="0" t="0"/>
            </a:stretch>
          </a:blipFill>
          <a:ln>
            <a:noFill/>
          </a:ln>
        </p:spPr>
      </p:sp>
      <p:sp>
        <p:nvSpPr>
          <p:cNvPr id="258" name="Google Shape;258;p25"/>
          <p:cNvSpPr txBox="1"/>
          <p:nvPr/>
        </p:nvSpPr>
        <p:spPr>
          <a:xfrm rot="-288022">
            <a:off x="964109" y="4110614"/>
            <a:ext cx="2914523" cy="384741"/>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2500" u="none" cap="none" strike="noStrike">
                <a:solidFill>
                  <a:srgbClr val="EE583F"/>
                </a:solidFill>
                <a:latin typeface="Kalam"/>
                <a:ea typeface="Kalam"/>
                <a:cs typeface="Kalam"/>
                <a:sym typeface="Kalam"/>
              </a:rPr>
              <a:t>Name Surname</a:t>
            </a:r>
            <a:endParaRPr sz="700"/>
          </a:p>
        </p:txBody>
      </p:sp>
      <p:grpSp>
        <p:nvGrpSpPr>
          <p:cNvPr id="259" name="Google Shape;259;p25"/>
          <p:cNvGrpSpPr/>
          <p:nvPr/>
        </p:nvGrpSpPr>
        <p:grpSpPr>
          <a:xfrm>
            <a:off x="5075514" y="1358137"/>
            <a:ext cx="3101400" cy="2357840"/>
            <a:chOff x="0" y="28575"/>
            <a:chExt cx="8270400" cy="6287573"/>
          </a:xfrm>
        </p:grpSpPr>
        <p:sp>
          <p:nvSpPr>
            <p:cNvPr id="260" name="Google Shape;260;p25"/>
            <p:cNvSpPr txBox="1"/>
            <p:nvPr/>
          </p:nvSpPr>
          <p:spPr>
            <a:xfrm>
              <a:off x="0" y="28575"/>
              <a:ext cx="8270400" cy="4022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 sz="4900" u="none" cap="none" strike="noStrike">
                  <a:solidFill>
                    <a:srgbClr val="000000"/>
                  </a:solidFill>
                  <a:latin typeface="Halant"/>
                  <a:ea typeface="Halant"/>
                  <a:cs typeface="Halant"/>
                  <a:sym typeface="Halant"/>
                </a:rPr>
                <a:t>Our Teacher</a:t>
              </a:r>
              <a:endParaRPr sz="700"/>
            </a:p>
          </p:txBody>
        </p:sp>
        <p:sp>
          <p:nvSpPr>
            <p:cNvPr id="261" name="Google Shape;261;p25"/>
            <p:cNvSpPr txBox="1"/>
            <p:nvPr/>
          </p:nvSpPr>
          <p:spPr>
            <a:xfrm>
              <a:off x="0" y="4307048"/>
              <a:ext cx="8270400" cy="2009100"/>
            </a:xfrm>
            <a:prstGeom prst="rect">
              <a:avLst/>
            </a:prstGeom>
            <a:noFill/>
            <a:ln>
              <a:noFill/>
            </a:ln>
          </p:spPr>
          <p:txBody>
            <a:bodyPr anchorCtr="0" anchor="t" bIns="0" lIns="0" spcFirstLastPara="1" rIns="0" wrap="square" tIns="0">
              <a:spAutoFit/>
            </a:bodyPr>
            <a:lstStyle/>
            <a:p>
              <a:pPr indent="0" lvl="1" marL="0" marR="0" rtl="0" algn="ctr">
                <a:lnSpc>
                  <a:spcPct val="115000"/>
                </a:lnSpc>
                <a:spcBef>
                  <a:spcPts val="0"/>
                </a:spcBef>
                <a:spcAft>
                  <a:spcPts val="0"/>
                </a:spcAft>
                <a:buNone/>
              </a:pPr>
              <a:r>
                <a:rPr b="0" i="0" lang="en" sz="1100" u="none" cap="none" strike="noStrike">
                  <a:solidFill>
                    <a:srgbClr val="000000"/>
                  </a:solidFill>
                  <a:latin typeface="Nunito"/>
                  <a:ea typeface="Nunito"/>
                  <a:cs typeface="Nunito"/>
                  <a:sym typeface="Nunito"/>
                </a:rPr>
                <a:t>Presentations are communication tools that can be used as demonstrations, lectures, speeches, reports, and more. It is mostly presented before an audience. </a:t>
              </a:r>
              <a:endParaRPr sz="700"/>
            </a:p>
          </p:txBody>
        </p:sp>
      </p:grpSp>
      <p:pic>
        <p:nvPicPr>
          <p:cNvPr id="262" name="Google Shape;262;p25"/>
          <p:cNvPicPr preferRelativeResize="0"/>
          <p:nvPr/>
        </p:nvPicPr>
        <p:blipFill rotWithShape="1">
          <a:blip r:embed="rId5">
            <a:alphaModFix/>
          </a:blip>
          <a:srcRect b="11918" l="9456" r="8744" t="8413"/>
          <a:stretch/>
        </p:blipFill>
        <p:spPr>
          <a:xfrm rot="-255098">
            <a:off x="619479" y="865565"/>
            <a:ext cx="3183468" cy="3100521"/>
          </a:xfrm>
          <a:prstGeom prst="rect">
            <a:avLst/>
          </a:prstGeom>
          <a:noFill/>
          <a:ln>
            <a:noFill/>
          </a:ln>
        </p:spPr>
      </p:pic>
      <p:sp>
        <p:nvSpPr>
          <p:cNvPr id="263" name="Google Shape;263;p25"/>
          <p:cNvSpPr/>
          <p:nvPr/>
        </p:nvSpPr>
        <p:spPr>
          <a:xfrm>
            <a:off x="3140666" y="114300"/>
            <a:ext cx="2711565" cy="2057400"/>
          </a:xfrm>
          <a:custGeom>
            <a:rect b="b" l="l" r="r" t="t"/>
            <a:pathLst>
              <a:path extrusionOk="0" h="4114800" w="5423130">
                <a:moveTo>
                  <a:pt x="0" y="0"/>
                </a:moveTo>
                <a:lnTo>
                  <a:pt x="5423130" y="0"/>
                </a:lnTo>
                <a:lnTo>
                  <a:pt x="5423130" y="4114800"/>
                </a:lnTo>
                <a:lnTo>
                  <a:pt x="0" y="4114800"/>
                </a:lnTo>
                <a:lnTo>
                  <a:pt x="0" y="0"/>
                </a:lnTo>
                <a:close/>
              </a:path>
            </a:pathLst>
          </a:custGeom>
          <a:blipFill rotWithShape="1">
            <a:blip r:embed="rId6">
              <a:alphaModFix/>
            </a:blip>
            <a:stretch>
              <a:fillRect b="0" l="0" r="0" t="0"/>
            </a:stretch>
          </a:blipFill>
          <a:ln>
            <a:noFill/>
          </a:ln>
        </p:spPr>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66F"/>
        </a:solidFill>
      </p:bgPr>
    </p:bg>
    <p:spTree>
      <p:nvGrpSpPr>
        <p:cNvPr id="267" name="Shape 267"/>
        <p:cNvGrpSpPr/>
        <p:nvPr/>
      </p:nvGrpSpPr>
      <p:grpSpPr>
        <a:xfrm>
          <a:off x="0" y="0"/>
          <a:ext cx="0" cy="0"/>
          <a:chOff x="0" y="0"/>
          <a:chExt cx="0" cy="0"/>
        </a:xfrm>
      </p:grpSpPr>
      <p:pic>
        <p:nvPicPr>
          <p:cNvPr id="268" name="Google Shape;268;p26"/>
          <p:cNvPicPr preferRelativeResize="0"/>
          <p:nvPr/>
        </p:nvPicPr>
        <p:blipFill rotWithShape="1">
          <a:blip r:embed="rId3">
            <a:alphaModFix/>
          </a:blip>
          <a:srcRect b="27610" l="0" r="0" t="27610"/>
          <a:stretch/>
        </p:blipFill>
        <p:spPr>
          <a:xfrm>
            <a:off x="257175" y="1378379"/>
            <a:ext cx="8629650" cy="2643918"/>
          </a:xfrm>
          <a:prstGeom prst="rect">
            <a:avLst/>
          </a:prstGeom>
          <a:noFill/>
          <a:ln>
            <a:noFill/>
          </a:ln>
        </p:spPr>
      </p:pic>
      <p:sp>
        <p:nvSpPr>
          <p:cNvPr id="269" name="Google Shape;269;p26"/>
          <p:cNvSpPr/>
          <p:nvPr/>
        </p:nvSpPr>
        <p:spPr>
          <a:xfrm>
            <a:off x="7000875" y="-514350"/>
            <a:ext cx="2143125" cy="2057400"/>
          </a:xfrm>
          <a:custGeom>
            <a:rect b="b" l="l" r="r" t="t"/>
            <a:pathLst>
              <a:path extrusionOk="0" h="4114800" w="4286250">
                <a:moveTo>
                  <a:pt x="0" y="0"/>
                </a:moveTo>
                <a:lnTo>
                  <a:pt x="4286250" y="0"/>
                </a:lnTo>
                <a:lnTo>
                  <a:pt x="4286250" y="4114800"/>
                </a:lnTo>
                <a:lnTo>
                  <a:pt x="0" y="4114800"/>
                </a:lnTo>
                <a:lnTo>
                  <a:pt x="0" y="0"/>
                </a:lnTo>
                <a:close/>
              </a:path>
            </a:pathLst>
          </a:custGeom>
          <a:blipFill rotWithShape="1">
            <a:blip r:embed="rId4">
              <a:alphaModFix/>
            </a:blip>
            <a:stretch>
              <a:fillRect b="0" l="0" r="0" t="0"/>
            </a:stretch>
          </a:blipFill>
          <a:ln>
            <a:noFill/>
          </a:ln>
        </p:spPr>
      </p:sp>
      <p:sp>
        <p:nvSpPr>
          <p:cNvPr id="270" name="Google Shape;270;p26"/>
          <p:cNvSpPr/>
          <p:nvPr/>
        </p:nvSpPr>
        <p:spPr>
          <a:xfrm rot="2334477">
            <a:off x="-747002" y="247650"/>
            <a:ext cx="2008354" cy="1759820"/>
          </a:xfrm>
          <a:custGeom>
            <a:rect b="b" l="l" r="r" t="t"/>
            <a:pathLst>
              <a:path extrusionOk="0" h="3519640" w="4016708">
                <a:moveTo>
                  <a:pt x="0" y="0"/>
                </a:moveTo>
                <a:lnTo>
                  <a:pt x="4016708" y="0"/>
                </a:lnTo>
                <a:lnTo>
                  <a:pt x="4016708" y="3519640"/>
                </a:lnTo>
                <a:lnTo>
                  <a:pt x="0" y="3519640"/>
                </a:lnTo>
                <a:lnTo>
                  <a:pt x="0" y="0"/>
                </a:lnTo>
                <a:close/>
              </a:path>
            </a:pathLst>
          </a:custGeom>
          <a:blipFill rotWithShape="1">
            <a:blip r:embed="rId5">
              <a:alphaModFix/>
            </a:blip>
            <a:stretch>
              <a:fillRect b="0" l="0" r="0" t="0"/>
            </a:stretch>
          </a:blipFill>
          <a:ln>
            <a:noFill/>
          </a:ln>
        </p:spPr>
      </p:sp>
      <p:sp>
        <p:nvSpPr>
          <p:cNvPr id="271" name="Google Shape;271;p26"/>
          <p:cNvSpPr txBox="1"/>
          <p:nvPr/>
        </p:nvSpPr>
        <p:spPr>
          <a:xfrm>
            <a:off x="2543175" y="500063"/>
            <a:ext cx="4057650" cy="733114"/>
          </a:xfrm>
          <a:prstGeom prst="rect">
            <a:avLst/>
          </a:prstGeom>
          <a:noFill/>
          <a:ln>
            <a:noFill/>
          </a:ln>
        </p:spPr>
        <p:txBody>
          <a:bodyPr anchorCtr="0" anchor="t" bIns="0" lIns="0" spcFirstLastPara="1" rIns="0" wrap="square" tIns="0">
            <a:spAutoFit/>
          </a:bodyPr>
          <a:lstStyle/>
          <a:p>
            <a:pPr indent="0" lvl="0" marL="0" marR="0" rtl="0" algn="ctr">
              <a:lnSpc>
                <a:spcPct val="116996"/>
              </a:lnSpc>
              <a:spcBef>
                <a:spcPts val="0"/>
              </a:spcBef>
              <a:spcAft>
                <a:spcPts val="0"/>
              </a:spcAft>
              <a:buNone/>
            </a:pPr>
            <a:r>
              <a:rPr b="1" i="0" lang="en" sz="4900" u="none" cap="none" strike="noStrike">
                <a:solidFill>
                  <a:srgbClr val="000000"/>
                </a:solidFill>
                <a:latin typeface="Halant"/>
                <a:ea typeface="Halant"/>
                <a:cs typeface="Halant"/>
                <a:sym typeface="Halant"/>
              </a:rPr>
              <a:t>Contact Us</a:t>
            </a:r>
            <a:endParaRPr sz="700"/>
          </a:p>
        </p:txBody>
      </p:sp>
      <p:grpSp>
        <p:nvGrpSpPr>
          <p:cNvPr id="272" name="Google Shape;272;p26"/>
          <p:cNvGrpSpPr/>
          <p:nvPr/>
        </p:nvGrpSpPr>
        <p:grpSpPr>
          <a:xfrm>
            <a:off x="3763353" y="4244068"/>
            <a:ext cx="1617294" cy="385069"/>
            <a:chOff x="0" y="0"/>
            <a:chExt cx="4312784" cy="1026852"/>
          </a:xfrm>
        </p:grpSpPr>
        <p:sp>
          <p:nvSpPr>
            <p:cNvPr id="273" name="Google Shape;273;p26"/>
            <p:cNvSpPr txBox="1"/>
            <p:nvPr/>
          </p:nvSpPr>
          <p:spPr>
            <a:xfrm>
              <a:off x="0" y="553843"/>
              <a:ext cx="4312784" cy="473009"/>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None/>
              </a:pPr>
              <a:r>
                <a:rPr b="0" i="0" lang="en" sz="1200" u="none" cap="none" strike="noStrike">
                  <a:solidFill>
                    <a:srgbClr val="17110E"/>
                  </a:solidFill>
                  <a:latin typeface="Proxima Nova"/>
                  <a:ea typeface="Proxima Nova"/>
                  <a:cs typeface="Proxima Nova"/>
                  <a:sym typeface="Proxima Nova"/>
                </a:rPr>
                <a:t>123-456-7890</a:t>
              </a:r>
              <a:endParaRPr sz="700"/>
            </a:p>
          </p:txBody>
        </p:sp>
        <p:sp>
          <p:nvSpPr>
            <p:cNvPr id="274" name="Google Shape;274;p26"/>
            <p:cNvSpPr txBox="1"/>
            <p:nvPr/>
          </p:nvSpPr>
          <p:spPr>
            <a:xfrm>
              <a:off x="0" y="0"/>
              <a:ext cx="4312784" cy="419034"/>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 sz="1100" u="none" cap="none" strike="noStrike">
                  <a:solidFill>
                    <a:srgbClr val="17110E"/>
                  </a:solidFill>
                  <a:latin typeface="Montserrat"/>
                  <a:ea typeface="Montserrat"/>
                  <a:cs typeface="Montserrat"/>
                  <a:sym typeface="Montserrat"/>
                </a:rPr>
                <a:t>Phone</a:t>
              </a:r>
              <a:endParaRPr sz="700"/>
            </a:p>
          </p:txBody>
        </p:sp>
      </p:grpSp>
      <p:grpSp>
        <p:nvGrpSpPr>
          <p:cNvPr id="275" name="Google Shape;275;p26"/>
          <p:cNvGrpSpPr/>
          <p:nvPr/>
        </p:nvGrpSpPr>
        <p:grpSpPr>
          <a:xfrm>
            <a:off x="257175" y="4244068"/>
            <a:ext cx="2094177" cy="385069"/>
            <a:chOff x="0" y="0"/>
            <a:chExt cx="5584472" cy="1026852"/>
          </a:xfrm>
        </p:grpSpPr>
        <p:sp>
          <p:nvSpPr>
            <p:cNvPr id="276" name="Google Shape;276;p26"/>
            <p:cNvSpPr txBox="1"/>
            <p:nvPr/>
          </p:nvSpPr>
          <p:spPr>
            <a:xfrm>
              <a:off x="0" y="553843"/>
              <a:ext cx="5584472" cy="473009"/>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None/>
              </a:pPr>
              <a:r>
                <a:rPr b="0" i="0" lang="en" sz="1200" u="none" cap="none" strike="noStrike">
                  <a:solidFill>
                    <a:srgbClr val="17110E"/>
                  </a:solidFill>
                  <a:latin typeface="Proxima Nova"/>
                  <a:ea typeface="Proxima Nova"/>
                  <a:cs typeface="Proxima Nova"/>
                  <a:sym typeface="Proxima Nova"/>
                </a:rPr>
                <a:t>www.reallygreatsite.com</a:t>
              </a:r>
              <a:endParaRPr sz="700"/>
            </a:p>
          </p:txBody>
        </p:sp>
        <p:sp>
          <p:nvSpPr>
            <p:cNvPr id="277" name="Google Shape;277;p26"/>
            <p:cNvSpPr txBox="1"/>
            <p:nvPr/>
          </p:nvSpPr>
          <p:spPr>
            <a:xfrm>
              <a:off x="0" y="0"/>
              <a:ext cx="5584472" cy="419034"/>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 sz="1100" u="none" cap="none" strike="noStrike">
                  <a:solidFill>
                    <a:srgbClr val="17110E"/>
                  </a:solidFill>
                  <a:latin typeface="Montserrat"/>
                  <a:ea typeface="Montserrat"/>
                  <a:cs typeface="Montserrat"/>
                  <a:sym typeface="Montserrat"/>
                </a:rPr>
                <a:t>Website</a:t>
              </a:r>
              <a:endParaRPr sz="700"/>
            </a:p>
          </p:txBody>
        </p:sp>
      </p:grpSp>
      <p:sp>
        <p:nvSpPr>
          <p:cNvPr id="278" name="Google Shape;278;p26"/>
          <p:cNvSpPr txBox="1"/>
          <p:nvPr/>
        </p:nvSpPr>
        <p:spPr>
          <a:xfrm>
            <a:off x="6446469" y="4452950"/>
            <a:ext cx="2440356" cy="176188"/>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None/>
            </a:pPr>
            <a:r>
              <a:rPr b="0" i="0" lang="en" sz="1200" u="none" cap="none" strike="noStrike">
                <a:solidFill>
                  <a:srgbClr val="17110E"/>
                </a:solidFill>
                <a:latin typeface="Proxima Nova"/>
                <a:ea typeface="Proxima Nova"/>
                <a:cs typeface="Proxima Nova"/>
                <a:sym typeface="Proxima Nova"/>
              </a:rPr>
              <a:t>hello@reallygreatsite.com</a:t>
            </a:r>
            <a:endParaRPr sz="700"/>
          </a:p>
        </p:txBody>
      </p:sp>
      <p:sp>
        <p:nvSpPr>
          <p:cNvPr id="279" name="Google Shape;279;p26"/>
          <p:cNvSpPr txBox="1"/>
          <p:nvPr/>
        </p:nvSpPr>
        <p:spPr>
          <a:xfrm>
            <a:off x="6446469" y="4244068"/>
            <a:ext cx="2440356" cy="157138"/>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 sz="1100" u="none" cap="none" strike="noStrike">
                <a:solidFill>
                  <a:srgbClr val="17110E"/>
                </a:solidFill>
                <a:latin typeface="Montserrat"/>
                <a:ea typeface="Montserrat"/>
                <a:cs typeface="Montserrat"/>
                <a:sym typeface="Montserrat"/>
              </a:rPr>
              <a:t>Email</a:t>
            </a:r>
            <a:endParaRPr sz="700"/>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F1F0"/>
        </a:solidFill>
      </p:bgPr>
    </p:bg>
    <p:spTree>
      <p:nvGrpSpPr>
        <p:cNvPr id="283" name="Shape 283"/>
        <p:cNvGrpSpPr/>
        <p:nvPr/>
      </p:nvGrpSpPr>
      <p:grpSpPr>
        <a:xfrm>
          <a:off x="0" y="0"/>
          <a:ext cx="0" cy="0"/>
          <a:chOff x="0" y="0"/>
          <a:chExt cx="0" cy="0"/>
        </a:xfrm>
      </p:grpSpPr>
      <p:sp>
        <p:nvSpPr>
          <p:cNvPr id="284" name="Google Shape;284;p27"/>
          <p:cNvSpPr txBox="1"/>
          <p:nvPr/>
        </p:nvSpPr>
        <p:spPr>
          <a:xfrm>
            <a:off x="533346" y="438089"/>
            <a:ext cx="2369700" cy="1139100"/>
          </a:xfrm>
          <a:prstGeom prst="rect">
            <a:avLst/>
          </a:prstGeom>
          <a:noFill/>
          <a:ln>
            <a:noFill/>
          </a:ln>
        </p:spPr>
        <p:txBody>
          <a:bodyPr anchorCtr="0" anchor="t" bIns="0" lIns="0" spcFirstLastPara="1" rIns="0" wrap="square" tIns="0">
            <a:spAutoFit/>
          </a:bodyPr>
          <a:lstStyle/>
          <a:p>
            <a:pPr indent="0" lvl="0" marL="0" marR="0" rtl="0" algn="just">
              <a:lnSpc>
                <a:spcPct val="100000"/>
              </a:lnSpc>
              <a:spcBef>
                <a:spcPts val="0"/>
              </a:spcBef>
              <a:spcAft>
                <a:spcPts val="0"/>
              </a:spcAft>
              <a:buNone/>
            </a:pPr>
            <a:r>
              <a:rPr b="1" i="0" lang="en" sz="3700" u="none" cap="none" strike="noStrike">
                <a:solidFill>
                  <a:srgbClr val="000000"/>
                </a:solidFill>
                <a:latin typeface="Halant"/>
                <a:ea typeface="Halant"/>
                <a:cs typeface="Halant"/>
                <a:sym typeface="Halant"/>
              </a:rPr>
              <a:t>Resource </a:t>
            </a:r>
            <a:endParaRPr sz="700"/>
          </a:p>
          <a:p>
            <a:pPr indent="0" lvl="0" marL="0" marR="0" rtl="0" algn="just">
              <a:lnSpc>
                <a:spcPct val="100000"/>
              </a:lnSpc>
              <a:spcBef>
                <a:spcPts val="0"/>
              </a:spcBef>
              <a:spcAft>
                <a:spcPts val="0"/>
              </a:spcAft>
              <a:buNone/>
            </a:pPr>
            <a:r>
              <a:rPr b="1" i="0" lang="en" sz="3700" u="none" cap="none" strike="noStrike">
                <a:solidFill>
                  <a:srgbClr val="000000"/>
                </a:solidFill>
                <a:latin typeface="Halant"/>
                <a:ea typeface="Halant"/>
                <a:cs typeface="Halant"/>
                <a:sym typeface="Halant"/>
              </a:rPr>
              <a:t>Page</a:t>
            </a:r>
            <a:endParaRPr sz="700"/>
          </a:p>
        </p:txBody>
      </p:sp>
      <p:sp>
        <p:nvSpPr>
          <p:cNvPr id="285" name="Google Shape;285;p27"/>
          <p:cNvSpPr txBox="1"/>
          <p:nvPr/>
        </p:nvSpPr>
        <p:spPr>
          <a:xfrm>
            <a:off x="533346" y="1694245"/>
            <a:ext cx="2167500" cy="363900"/>
          </a:xfrm>
          <a:prstGeom prst="rect">
            <a:avLst/>
          </a:prstGeom>
          <a:noFill/>
          <a:ln>
            <a:noFill/>
          </a:ln>
        </p:spPr>
        <p:txBody>
          <a:bodyPr anchorCtr="0" anchor="t" bIns="0" lIns="0" spcFirstLastPara="1" rIns="0" wrap="square" tIns="0">
            <a:spAutoFit/>
          </a:bodyPr>
          <a:lstStyle/>
          <a:p>
            <a:pPr indent="0" lvl="1" marL="0" marR="0" rtl="0" algn="l">
              <a:lnSpc>
                <a:spcPct val="115000"/>
              </a:lnSpc>
              <a:spcBef>
                <a:spcPts val="0"/>
              </a:spcBef>
              <a:spcAft>
                <a:spcPts val="0"/>
              </a:spcAft>
              <a:buNone/>
            </a:pPr>
            <a:r>
              <a:rPr b="0" i="0" lang="en" sz="1100" u="none" cap="none" strike="noStrike">
                <a:solidFill>
                  <a:srgbClr val="000000"/>
                </a:solidFill>
                <a:latin typeface="Nunito"/>
                <a:ea typeface="Nunito"/>
                <a:cs typeface="Nunito"/>
                <a:sym typeface="Nunito"/>
              </a:rPr>
              <a:t>Use these design resources in your Canva Presentation.</a:t>
            </a:r>
            <a:endParaRPr sz="700"/>
          </a:p>
        </p:txBody>
      </p:sp>
      <p:sp>
        <p:nvSpPr>
          <p:cNvPr id="286" name="Google Shape;286;p27"/>
          <p:cNvSpPr txBox="1"/>
          <p:nvPr/>
        </p:nvSpPr>
        <p:spPr>
          <a:xfrm>
            <a:off x="533346" y="2304543"/>
            <a:ext cx="1977000" cy="363900"/>
          </a:xfrm>
          <a:prstGeom prst="rect">
            <a:avLst/>
          </a:prstGeom>
          <a:noFill/>
          <a:ln>
            <a:noFill/>
          </a:ln>
        </p:spPr>
        <p:txBody>
          <a:bodyPr anchorCtr="0" anchor="t" bIns="0" lIns="0" spcFirstLastPara="1" rIns="0" wrap="square" tIns="0">
            <a:spAutoFit/>
          </a:bodyPr>
          <a:lstStyle/>
          <a:p>
            <a:pPr indent="0" lvl="1" marL="0" marR="0" rtl="0" algn="l">
              <a:lnSpc>
                <a:spcPct val="115000"/>
              </a:lnSpc>
              <a:spcBef>
                <a:spcPts val="0"/>
              </a:spcBef>
              <a:spcAft>
                <a:spcPts val="0"/>
              </a:spcAft>
              <a:buNone/>
            </a:pPr>
            <a:r>
              <a:rPr b="0" i="0" lang="en" sz="1100" u="none" cap="none" strike="noStrike">
                <a:solidFill>
                  <a:srgbClr val="000000"/>
                </a:solidFill>
                <a:latin typeface="Nunito"/>
                <a:ea typeface="Nunito"/>
                <a:cs typeface="Nunito"/>
                <a:sym typeface="Nunito"/>
              </a:rPr>
              <a:t>This presentation template uses the following free fonts:</a:t>
            </a:r>
            <a:endParaRPr sz="700"/>
          </a:p>
        </p:txBody>
      </p:sp>
      <p:sp>
        <p:nvSpPr>
          <p:cNvPr id="287" name="Google Shape;287;p27"/>
          <p:cNvSpPr txBox="1"/>
          <p:nvPr/>
        </p:nvSpPr>
        <p:spPr>
          <a:xfrm>
            <a:off x="533346" y="2914841"/>
            <a:ext cx="1977000" cy="558600"/>
          </a:xfrm>
          <a:prstGeom prst="rect">
            <a:avLst/>
          </a:prstGeom>
          <a:noFill/>
          <a:ln>
            <a:noFill/>
          </a:ln>
        </p:spPr>
        <p:txBody>
          <a:bodyPr anchorCtr="0" anchor="t" bIns="0" lIns="0" spcFirstLastPara="1" rIns="0" wrap="square" tIns="0">
            <a:spAutoFit/>
          </a:bodyPr>
          <a:lstStyle/>
          <a:p>
            <a:pPr indent="0" lvl="1" marL="0" marR="0" rtl="0" algn="l">
              <a:lnSpc>
                <a:spcPct val="115000"/>
              </a:lnSpc>
              <a:spcBef>
                <a:spcPts val="0"/>
              </a:spcBef>
              <a:spcAft>
                <a:spcPts val="0"/>
              </a:spcAft>
              <a:buNone/>
            </a:pPr>
            <a:r>
              <a:rPr b="0" i="0" lang="en" sz="1100" u="none" cap="none" strike="noStrike">
                <a:solidFill>
                  <a:srgbClr val="000000"/>
                </a:solidFill>
                <a:latin typeface="Nunito"/>
                <a:ea typeface="Nunito"/>
                <a:cs typeface="Nunito"/>
                <a:sym typeface="Nunito"/>
              </a:rPr>
              <a:t>Titles: Halant</a:t>
            </a:r>
            <a:endParaRPr sz="700"/>
          </a:p>
          <a:p>
            <a:pPr indent="0" lvl="1" marL="0" marR="0" rtl="0" algn="l">
              <a:lnSpc>
                <a:spcPct val="115000"/>
              </a:lnSpc>
              <a:spcBef>
                <a:spcPts val="0"/>
              </a:spcBef>
              <a:spcAft>
                <a:spcPts val="0"/>
              </a:spcAft>
              <a:buNone/>
            </a:pPr>
            <a:r>
              <a:rPr b="0" i="0" lang="en" sz="1100" u="none" cap="none" strike="noStrike">
                <a:solidFill>
                  <a:srgbClr val="000000"/>
                </a:solidFill>
                <a:latin typeface="Nunito"/>
                <a:ea typeface="Nunito"/>
                <a:cs typeface="Nunito"/>
                <a:sym typeface="Nunito"/>
              </a:rPr>
              <a:t>Headers: Kalam</a:t>
            </a:r>
            <a:endParaRPr sz="700"/>
          </a:p>
          <a:p>
            <a:pPr indent="0" lvl="1" marL="0" marR="0" rtl="0" algn="l">
              <a:lnSpc>
                <a:spcPct val="115000"/>
              </a:lnSpc>
              <a:spcBef>
                <a:spcPts val="0"/>
              </a:spcBef>
              <a:spcAft>
                <a:spcPts val="0"/>
              </a:spcAft>
              <a:buNone/>
            </a:pPr>
            <a:r>
              <a:rPr b="0" i="0" lang="en" sz="1100" u="none" cap="none" strike="noStrike">
                <a:solidFill>
                  <a:srgbClr val="000000"/>
                </a:solidFill>
                <a:latin typeface="Nunito"/>
                <a:ea typeface="Nunito"/>
                <a:cs typeface="Nunito"/>
                <a:sym typeface="Nunito"/>
              </a:rPr>
              <a:t>Body Copy: Nunito</a:t>
            </a:r>
            <a:endParaRPr sz="700"/>
          </a:p>
        </p:txBody>
      </p:sp>
      <p:sp>
        <p:nvSpPr>
          <p:cNvPr id="288" name="Google Shape;288;p27"/>
          <p:cNvSpPr txBox="1"/>
          <p:nvPr/>
        </p:nvSpPr>
        <p:spPr>
          <a:xfrm>
            <a:off x="533346" y="3739452"/>
            <a:ext cx="1977000" cy="948300"/>
          </a:xfrm>
          <a:prstGeom prst="rect">
            <a:avLst/>
          </a:prstGeom>
          <a:noFill/>
          <a:ln>
            <a:noFill/>
          </a:ln>
        </p:spPr>
        <p:txBody>
          <a:bodyPr anchorCtr="0" anchor="t" bIns="0" lIns="0" spcFirstLastPara="1" rIns="0" wrap="square" tIns="0">
            <a:spAutoFit/>
          </a:bodyPr>
          <a:lstStyle/>
          <a:p>
            <a:pPr indent="0" lvl="1" marL="0" marR="0" rtl="0" algn="l">
              <a:lnSpc>
                <a:spcPct val="115000"/>
              </a:lnSpc>
              <a:spcBef>
                <a:spcPts val="0"/>
              </a:spcBef>
              <a:spcAft>
                <a:spcPts val="0"/>
              </a:spcAft>
              <a:buNone/>
            </a:pPr>
            <a:r>
              <a:rPr b="0" i="0" lang="en" sz="1100" u="none" cap="none" strike="noStrike">
                <a:solidFill>
                  <a:srgbClr val="000000"/>
                </a:solidFill>
                <a:latin typeface="Nunito"/>
                <a:ea typeface="Nunito"/>
                <a:cs typeface="Nunito"/>
                <a:sym typeface="Nunito"/>
              </a:rPr>
              <a:t>You can find these fonts online too. Happy designing! </a:t>
            </a:r>
            <a:endParaRPr sz="700"/>
          </a:p>
          <a:p>
            <a:pPr indent="0" lvl="1" marL="0" marR="0" rtl="0" algn="l">
              <a:lnSpc>
                <a:spcPct val="115000"/>
              </a:lnSpc>
              <a:spcBef>
                <a:spcPts val="0"/>
              </a:spcBef>
              <a:spcAft>
                <a:spcPts val="0"/>
              </a:spcAft>
              <a:buNone/>
            </a:pPr>
            <a:r>
              <a:t/>
            </a:r>
            <a:endParaRPr b="0" i="0" sz="1100" u="none" cap="none" strike="noStrike">
              <a:solidFill>
                <a:srgbClr val="000000"/>
              </a:solidFill>
              <a:latin typeface="Nunito"/>
              <a:ea typeface="Nunito"/>
              <a:cs typeface="Nunito"/>
              <a:sym typeface="Nunito"/>
            </a:endParaRPr>
          </a:p>
          <a:p>
            <a:pPr indent="0" lvl="1" marL="0" marR="0" rtl="0" algn="l">
              <a:lnSpc>
                <a:spcPct val="115000"/>
              </a:lnSpc>
              <a:spcBef>
                <a:spcPts val="0"/>
              </a:spcBef>
              <a:spcAft>
                <a:spcPts val="0"/>
              </a:spcAft>
              <a:buNone/>
            </a:pPr>
            <a:r>
              <a:rPr b="0" i="0" lang="en" sz="1100" u="none" cap="none" strike="noStrike">
                <a:solidFill>
                  <a:srgbClr val="000000"/>
                </a:solidFill>
                <a:latin typeface="Nunito"/>
                <a:ea typeface="Nunito"/>
                <a:cs typeface="Nunito"/>
                <a:sym typeface="Nunito"/>
              </a:rPr>
              <a:t>Don't forget to delete this page</a:t>
            </a:r>
            <a:endParaRPr sz="700"/>
          </a:p>
          <a:p>
            <a:pPr indent="0" lvl="1" marL="0" marR="0" rtl="0" algn="l">
              <a:lnSpc>
                <a:spcPct val="115000"/>
              </a:lnSpc>
              <a:spcBef>
                <a:spcPts val="0"/>
              </a:spcBef>
              <a:spcAft>
                <a:spcPts val="0"/>
              </a:spcAft>
              <a:buNone/>
            </a:pPr>
            <a:r>
              <a:rPr b="0" i="0" lang="en" sz="1100" u="none" cap="none" strike="noStrike">
                <a:solidFill>
                  <a:srgbClr val="000000"/>
                </a:solidFill>
                <a:latin typeface="Nunito"/>
                <a:ea typeface="Nunito"/>
                <a:cs typeface="Nunito"/>
                <a:sym typeface="Nunito"/>
              </a:rPr>
              <a:t>before presenting. </a:t>
            </a:r>
            <a:endParaRPr sz="700"/>
          </a:p>
        </p:txBody>
      </p:sp>
      <p:sp>
        <p:nvSpPr>
          <p:cNvPr id="289" name="Google Shape;289;p27"/>
          <p:cNvSpPr/>
          <p:nvPr/>
        </p:nvSpPr>
        <p:spPr>
          <a:xfrm>
            <a:off x="3312746" y="561404"/>
            <a:ext cx="482585" cy="415024"/>
          </a:xfrm>
          <a:custGeom>
            <a:rect b="b" l="l" r="r" t="t"/>
            <a:pathLst>
              <a:path extrusionOk="0" h="830047" w="965171">
                <a:moveTo>
                  <a:pt x="0" y="0"/>
                </a:moveTo>
                <a:lnTo>
                  <a:pt x="965171" y="0"/>
                </a:lnTo>
                <a:lnTo>
                  <a:pt x="965171" y="830047"/>
                </a:lnTo>
                <a:lnTo>
                  <a:pt x="0" y="830047"/>
                </a:lnTo>
                <a:lnTo>
                  <a:pt x="0" y="0"/>
                </a:lnTo>
                <a:close/>
              </a:path>
            </a:pathLst>
          </a:custGeom>
          <a:blipFill rotWithShape="1">
            <a:blip r:embed="rId3">
              <a:alphaModFix/>
            </a:blip>
            <a:stretch>
              <a:fillRect b="0" l="0" r="0" t="0"/>
            </a:stretch>
          </a:blipFill>
          <a:ln>
            <a:noFill/>
          </a:ln>
        </p:spPr>
      </p:sp>
      <p:sp>
        <p:nvSpPr>
          <p:cNvPr id="290" name="Google Shape;290;p27"/>
          <p:cNvSpPr/>
          <p:nvPr/>
        </p:nvSpPr>
        <p:spPr>
          <a:xfrm>
            <a:off x="8237680" y="561404"/>
            <a:ext cx="342993" cy="473986"/>
          </a:xfrm>
          <a:custGeom>
            <a:rect b="b" l="l" r="r" t="t"/>
            <a:pathLst>
              <a:path extrusionOk="0" h="947971" w="685987">
                <a:moveTo>
                  <a:pt x="0" y="0"/>
                </a:moveTo>
                <a:lnTo>
                  <a:pt x="685987" y="0"/>
                </a:lnTo>
                <a:lnTo>
                  <a:pt x="685987" y="947971"/>
                </a:lnTo>
                <a:lnTo>
                  <a:pt x="0" y="947971"/>
                </a:lnTo>
                <a:lnTo>
                  <a:pt x="0" y="0"/>
                </a:lnTo>
                <a:close/>
              </a:path>
            </a:pathLst>
          </a:custGeom>
          <a:blipFill rotWithShape="1">
            <a:blip r:embed="rId4">
              <a:alphaModFix/>
            </a:blip>
            <a:stretch>
              <a:fillRect b="0" l="0" r="0" t="0"/>
            </a:stretch>
          </a:blipFill>
          <a:ln>
            <a:noFill/>
          </a:ln>
        </p:spPr>
      </p:sp>
      <p:sp>
        <p:nvSpPr>
          <p:cNvPr id="291" name="Google Shape;291;p27"/>
          <p:cNvSpPr/>
          <p:nvPr/>
        </p:nvSpPr>
        <p:spPr>
          <a:xfrm>
            <a:off x="7683782" y="586653"/>
            <a:ext cx="282582" cy="423488"/>
          </a:xfrm>
          <a:custGeom>
            <a:rect b="b" l="l" r="r" t="t"/>
            <a:pathLst>
              <a:path extrusionOk="0" h="846975" w="565163">
                <a:moveTo>
                  <a:pt x="0" y="0"/>
                </a:moveTo>
                <a:lnTo>
                  <a:pt x="565163" y="0"/>
                </a:lnTo>
                <a:lnTo>
                  <a:pt x="565163" y="846975"/>
                </a:lnTo>
                <a:lnTo>
                  <a:pt x="0" y="846975"/>
                </a:lnTo>
                <a:lnTo>
                  <a:pt x="0" y="0"/>
                </a:lnTo>
                <a:close/>
              </a:path>
            </a:pathLst>
          </a:custGeom>
          <a:blipFill rotWithShape="1">
            <a:blip r:embed="rId5">
              <a:alphaModFix/>
            </a:blip>
            <a:stretch>
              <a:fillRect b="0" l="0" r="0" t="0"/>
            </a:stretch>
          </a:blipFill>
          <a:ln>
            <a:noFill/>
          </a:ln>
        </p:spPr>
      </p:sp>
      <p:sp>
        <p:nvSpPr>
          <p:cNvPr id="292" name="Google Shape;292;p27"/>
          <p:cNvSpPr/>
          <p:nvPr/>
        </p:nvSpPr>
        <p:spPr>
          <a:xfrm>
            <a:off x="6946322" y="586653"/>
            <a:ext cx="468648" cy="423488"/>
          </a:xfrm>
          <a:custGeom>
            <a:rect b="b" l="l" r="r" t="t"/>
            <a:pathLst>
              <a:path extrusionOk="0" h="846975" w="937296">
                <a:moveTo>
                  <a:pt x="0" y="0"/>
                </a:moveTo>
                <a:lnTo>
                  <a:pt x="937296" y="0"/>
                </a:lnTo>
                <a:lnTo>
                  <a:pt x="937296" y="846975"/>
                </a:lnTo>
                <a:lnTo>
                  <a:pt x="0" y="846975"/>
                </a:lnTo>
                <a:lnTo>
                  <a:pt x="0" y="0"/>
                </a:lnTo>
                <a:close/>
              </a:path>
            </a:pathLst>
          </a:custGeom>
          <a:blipFill rotWithShape="1">
            <a:blip r:embed="rId6">
              <a:alphaModFix/>
            </a:blip>
            <a:stretch>
              <a:fillRect b="0" l="0" r="0" t="0"/>
            </a:stretch>
          </a:blipFill>
          <a:ln>
            <a:noFill/>
          </a:ln>
        </p:spPr>
      </p:sp>
      <p:sp>
        <p:nvSpPr>
          <p:cNvPr id="293" name="Google Shape;293;p27"/>
          <p:cNvSpPr/>
          <p:nvPr/>
        </p:nvSpPr>
        <p:spPr>
          <a:xfrm>
            <a:off x="6254022" y="586653"/>
            <a:ext cx="423488" cy="423488"/>
          </a:xfrm>
          <a:custGeom>
            <a:rect b="b" l="l" r="r" t="t"/>
            <a:pathLst>
              <a:path extrusionOk="0" h="846975" w="846975">
                <a:moveTo>
                  <a:pt x="0" y="0"/>
                </a:moveTo>
                <a:lnTo>
                  <a:pt x="846975" y="0"/>
                </a:lnTo>
                <a:lnTo>
                  <a:pt x="846975" y="846975"/>
                </a:lnTo>
                <a:lnTo>
                  <a:pt x="0" y="846975"/>
                </a:lnTo>
                <a:lnTo>
                  <a:pt x="0" y="0"/>
                </a:lnTo>
                <a:close/>
              </a:path>
            </a:pathLst>
          </a:custGeom>
          <a:blipFill rotWithShape="1">
            <a:blip r:embed="rId7">
              <a:alphaModFix/>
            </a:blip>
            <a:stretch>
              <a:fillRect b="0" l="0" r="0" t="0"/>
            </a:stretch>
          </a:blipFill>
          <a:ln>
            <a:noFill/>
          </a:ln>
        </p:spPr>
      </p:sp>
      <p:sp>
        <p:nvSpPr>
          <p:cNvPr id="294" name="Google Shape;294;p27"/>
          <p:cNvSpPr/>
          <p:nvPr/>
        </p:nvSpPr>
        <p:spPr>
          <a:xfrm>
            <a:off x="5405819" y="590884"/>
            <a:ext cx="579390" cy="356062"/>
          </a:xfrm>
          <a:custGeom>
            <a:rect b="b" l="l" r="r" t="t"/>
            <a:pathLst>
              <a:path extrusionOk="0" h="712123" w="1158780">
                <a:moveTo>
                  <a:pt x="0" y="0"/>
                </a:moveTo>
                <a:lnTo>
                  <a:pt x="1158781" y="0"/>
                </a:lnTo>
                <a:lnTo>
                  <a:pt x="1158781" y="712123"/>
                </a:lnTo>
                <a:lnTo>
                  <a:pt x="0" y="712123"/>
                </a:lnTo>
                <a:lnTo>
                  <a:pt x="0" y="0"/>
                </a:lnTo>
                <a:close/>
              </a:path>
            </a:pathLst>
          </a:custGeom>
          <a:blipFill rotWithShape="1">
            <a:blip r:embed="rId8">
              <a:alphaModFix/>
            </a:blip>
            <a:stretch>
              <a:fillRect b="0" l="0" r="0" t="0"/>
            </a:stretch>
          </a:blipFill>
          <a:ln>
            <a:noFill/>
          </a:ln>
        </p:spPr>
      </p:sp>
      <p:sp>
        <p:nvSpPr>
          <p:cNvPr id="295" name="Google Shape;295;p27"/>
          <p:cNvSpPr/>
          <p:nvPr/>
        </p:nvSpPr>
        <p:spPr>
          <a:xfrm>
            <a:off x="4064144" y="561404"/>
            <a:ext cx="473985" cy="473986"/>
          </a:xfrm>
          <a:custGeom>
            <a:rect b="b" l="l" r="r" t="t"/>
            <a:pathLst>
              <a:path extrusionOk="0" h="947971" w="947971">
                <a:moveTo>
                  <a:pt x="0" y="0"/>
                </a:moveTo>
                <a:lnTo>
                  <a:pt x="947971" y="0"/>
                </a:lnTo>
                <a:lnTo>
                  <a:pt x="947971" y="947971"/>
                </a:lnTo>
                <a:lnTo>
                  <a:pt x="0" y="947971"/>
                </a:lnTo>
                <a:lnTo>
                  <a:pt x="0" y="0"/>
                </a:lnTo>
                <a:close/>
              </a:path>
            </a:pathLst>
          </a:custGeom>
          <a:blipFill rotWithShape="1">
            <a:blip r:embed="rId9">
              <a:alphaModFix/>
            </a:blip>
            <a:stretch>
              <a:fillRect b="0" l="0" r="0" t="0"/>
            </a:stretch>
          </a:blipFill>
          <a:ln>
            <a:noFill/>
          </a:ln>
        </p:spPr>
      </p:sp>
      <p:sp>
        <p:nvSpPr>
          <p:cNvPr id="296" name="Google Shape;296;p27"/>
          <p:cNvSpPr/>
          <p:nvPr/>
        </p:nvSpPr>
        <p:spPr>
          <a:xfrm>
            <a:off x="4806941" y="561404"/>
            <a:ext cx="330067" cy="473986"/>
          </a:xfrm>
          <a:custGeom>
            <a:rect b="b" l="l" r="r" t="t"/>
            <a:pathLst>
              <a:path extrusionOk="0" h="947971" w="660133">
                <a:moveTo>
                  <a:pt x="0" y="0"/>
                </a:moveTo>
                <a:lnTo>
                  <a:pt x="660133" y="0"/>
                </a:lnTo>
                <a:lnTo>
                  <a:pt x="660133" y="947971"/>
                </a:lnTo>
                <a:lnTo>
                  <a:pt x="0" y="947971"/>
                </a:lnTo>
                <a:lnTo>
                  <a:pt x="0" y="0"/>
                </a:lnTo>
                <a:close/>
              </a:path>
            </a:pathLst>
          </a:custGeom>
          <a:blipFill rotWithShape="1">
            <a:blip r:embed="rId10">
              <a:alphaModFix/>
            </a:blip>
            <a:stretch>
              <a:fillRect b="0" l="0" r="0" t="0"/>
            </a:stretch>
          </a:blipFill>
          <a:ln>
            <a:noFill/>
          </a:ln>
        </p:spPr>
      </p:sp>
      <p:sp>
        <p:nvSpPr>
          <p:cNvPr id="297" name="Google Shape;297;p27"/>
          <p:cNvSpPr/>
          <p:nvPr/>
        </p:nvSpPr>
        <p:spPr>
          <a:xfrm>
            <a:off x="6701238" y="1443540"/>
            <a:ext cx="416246" cy="473985"/>
          </a:xfrm>
          <a:custGeom>
            <a:rect b="b" l="l" r="r" t="t"/>
            <a:pathLst>
              <a:path extrusionOk="0" h="947971" w="832491">
                <a:moveTo>
                  <a:pt x="0" y="0"/>
                </a:moveTo>
                <a:lnTo>
                  <a:pt x="832491" y="0"/>
                </a:lnTo>
                <a:lnTo>
                  <a:pt x="832491" y="947971"/>
                </a:lnTo>
                <a:lnTo>
                  <a:pt x="0" y="947971"/>
                </a:lnTo>
                <a:lnTo>
                  <a:pt x="0" y="0"/>
                </a:lnTo>
                <a:close/>
              </a:path>
            </a:pathLst>
          </a:custGeom>
          <a:blipFill rotWithShape="1">
            <a:blip r:embed="rId11">
              <a:alphaModFix/>
            </a:blip>
            <a:stretch>
              <a:fillRect b="0" l="0" r="0" t="0"/>
            </a:stretch>
          </a:blipFill>
          <a:ln>
            <a:noFill/>
          </a:ln>
        </p:spPr>
      </p:sp>
      <p:sp>
        <p:nvSpPr>
          <p:cNvPr id="298" name="Google Shape;298;p27"/>
          <p:cNvSpPr/>
          <p:nvPr/>
        </p:nvSpPr>
        <p:spPr>
          <a:xfrm>
            <a:off x="8076295" y="1529537"/>
            <a:ext cx="549554" cy="326735"/>
          </a:xfrm>
          <a:custGeom>
            <a:rect b="b" l="l" r="r" t="t"/>
            <a:pathLst>
              <a:path extrusionOk="0" h="653470" w="1099108">
                <a:moveTo>
                  <a:pt x="0" y="0"/>
                </a:moveTo>
                <a:lnTo>
                  <a:pt x="1099108" y="0"/>
                </a:lnTo>
                <a:lnTo>
                  <a:pt x="1099108" y="653470"/>
                </a:lnTo>
                <a:lnTo>
                  <a:pt x="0" y="653470"/>
                </a:lnTo>
                <a:lnTo>
                  <a:pt x="0" y="0"/>
                </a:lnTo>
                <a:close/>
              </a:path>
            </a:pathLst>
          </a:custGeom>
          <a:blipFill rotWithShape="1">
            <a:blip r:embed="rId12">
              <a:alphaModFix/>
            </a:blip>
            <a:stretch>
              <a:fillRect b="0" l="0" r="0" t="0"/>
            </a:stretch>
          </a:blipFill>
          <a:ln>
            <a:noFill/>
          </a:ln>
        </p:spPr>
      </p:sp>
      <p:sp>
        <p:nvSpPr>
          <p:cNvPr id="299" name="Google Shape;299;p27"/>
          <p:cNvSpPr/>
          <p:nvPr/>
        </p:nvSpPr>
        <p:spPr>
          <a:xfrm>
            <a:off x="3968595" y="1468789"/>
            <a:ext cx="423488" cy="423488"/>
          </a:xfrm>
          <a:custGeom>
            <a:rect b="b" l="l" r="r" t="t"/>
            <a:pathLst>
              <a:path extrusionOk="0" h="846975" w="846975">
                <a:moveTo>
                  <a:pt x="0" y="0"/>
                </a:moveTo>
                <a:lnTo>
                  <a:pt x="846974" y="0"/>
                </a:lnTo>
                <a:lnTo>
                  <a:pt x="846974" y="846975"/>
                </a:lnTo>
                <a:lnTo>
                  <a:pt x="0" y="846975"/>
                </a:lnTo>
                <a:lnTo>
                  <a:pt x="0" y="0"/>
                </a:lnTo>
                <a:close/>
              </a:path>
            </a:pathLst>
          </a:custGeom>
          <a:blipFill rotWithShape="1">
            <a:blip r:embed="rId13">
              <a:alphaModFix/>
            </a:blip>
            <a:stretch>
              <a:fillRect b="0" l="0" r="0" t="0"/>
            </a:stretch>
          </a:blipFill>
          <a:ln>
            <a:noFill/>
          </a:ln>
        </p:spPr>
      </p:sp>
      <p:sp>
        <p:nvSpPr>
          <p:cNvPr id="300" name="Google Shape;300;p27"/>
          <p:cNvSpPr/>
          <p:nvPr/>
        </p:nvSpPr>
        <p:spPr>
          <a:xfrm>
            <a:off x="3312746" y="1468789"/>
            <a:ext cx="423488" cy="423488"/>
          </a:xfrm>
          <a:custGeom>
            <a:rect b="b" l="l" r="r" t="t"/>
            <a:pathLst>
              <a:path extrusionOk="0" h="846975" w="846975">
                <a:moveTo>
                  <a:pt x="0" y="0"/>
                </a:moveTo>
                <a:lnTo>
                  <a:pt x="846975" y="0"/>
                </a:lnTo>
                <a:lnTo>
                  <a:pt x="846975" y="846975"/>
                </a:lnTo>
                <a:lnTo>
                  <a:pt x="0" y="846975"/>
                </a:lnTo>
                <a:lnTo>
                  <a:pt x="0" y="0"/>
                </a:lnTo>
                <a:close/>
              </a:path>
            </a:pathLst>
          </a:custGeom>
          <a:blipFill rotWithShape="1">
            <a:blip r:embed="rId14">
              <a:alphaModFix/>
            </a:blip>
            <a:stretch>
              <a:fillRect b="0" l="0" r="0" t="0"/>
            </a:stretch>
          </a:blipFill>
          <a:ln>
            <a:noFill/>
          </a:ln>
        </p:spPr>
      </p:sp>
      <p:sp>
        <p:nvSpPr>
          <p:cNvPr id="301" name="Google Shape;301;p27"/>
          <p:cNvSpPr/>
          <p:nvPr/>
        </p:nvSpPr>
        <p:spPr>
          <a:xfrm>
            <a:off x="5978383" y="1456231"/>
            <a:ext cx="469967" cy="448604"/>
          </a:xfrm>
          <a:custGeom>
            <a:rect b="b" l="l" r="r" t="t"/>
            <a:pathLst>
              <a:path extrusionOk="0" h="897209" w="939933">
                <a:moveTo>
                  <a:pt x="0" y="0"/>
                </a:moveTo>
                <a:lnTo>
                  <a:pt x="939934" y="0"/>
                </a:lnTo>
                <a:lnTo>
                  <a:pt x="939934" y="897209"/>
                </a:lnTo>
                <a:lnTo>
                  <a:pt x="0" y="897209"/>
                </a:lnTo>
                <a:lnTo>
                  <a:pt x="0" y="0"/>
                </a:lnTo>
                <a:close/>
              </a:path>
            </a:pathLst>
          </a:custGeom>
          <a:blipFill rotWithShape="1">
            <a:blip r:embed="rId15">
              <a:alphaModFix/>
            </a:blip>
            <a:stretch>
              <a:fillRect b="0" l="0" r="0" t="0"/>
            </a:stretch>
          </a:blipFill>
          <a:ln>
            <a:noFill/>
          </a:ln>
        </p:spPr>
      </p:sp>
      <p:sp>
        <p:nvSpPr>
          <p:cNvPr id="302" name="Google Shape;302;p27"/>
          <p:cNvSpPr/>
          <p:nvPr/>
        </p:nvSpPr>
        <p:spPr>
          <a:xfrm>
            <a:off x="4634022" y="1443540"/>
            <a:ext cx="470539" cy="473985"/>
          </a:xfrm>
          <a:custGeom>
            <a:rect b="b" l="l" r="r" t="t"/>
            <a:pathLst>
              <a:path extrusionOk="0" h="947971" w="941077">
                <a:moveTo>
                  <a:pt x="0" y="0"/>
                </a:moveTo>
                <a:lnTo>
                  <a:pt x="941077" y="0"/>
                </a:lnTo>
                <a:lnTo>
                  <a:pt x="941077" y="947971"/>
                </a:lnTo>
                <a:lnTo>
                  <a:pt x="0" y="947971"/>
                </a:lnTo>
                <a:lnTo>
                  <a:pt x="0" y="0"/>
                </a:lnTo>
                <a:close/>
              </a:path>
            </a:pathLst>
          </a:custGeom>
          <a:blipFill rotWithShape="1">
            <a:blip r:embed="rId16">
              <a:alphaModFix/>
            </a:blip>
            <a:stretch>
              <a:fillRect b="0" l="0" r="0" t="0"/>
            </a:stretch>
          </a:blipFill>
          <a:ln>
            <a:noFill/>
          </a:ln>
        </p:spPr>
      </p:sp>
      <p:sp>
        <p:nvSpPr>
          <p:cNvPr id="303" name="Google Shape;303;p27"/>
          <p:cNvSpPr/>
          <p:nvPr/>
        </p:nvSpPr>
        <p:spPr>
          <a:xfrm>
            <a:off x="5341711" y="1438883"/>
            <a:ext cx="392487" cy="478643"/>
          </a:xfrm>
          <a:custGeom>
            <a:rect b="b" l="l" r="r" t="t"/>
            <a:pathLst>
              <a:path extrusionOk="0" h="957285" w="784974">
                <a:moveTo>
                  <a:pt x="0" y="0"/>
                </a:moveTo>
                <a:lnTo>
                  <a:pt x="784974" y="0"/>
                </a:lnTo>
                <a:lnTo>
                  <a:pt x="784974" y="957285"/>
                </a:lnTo>
                <a:lnTo>
                  <a:pt x="0" y="957285"/>
                </a:lnTo>
                <a:lnTo>
                  <a:pt x="0" y="0"/>
                </a:lnTo>
                <a:close/>
              </a:path>
            </a:pathLst>
          </a:custGeom>
          <a:blipFill rotWithShape="1">
            <a:blip r:embed="rId17">
              <a:alphaModFix/>
            </a:blip>
            <a:stretch>
              <a:fillRect b="0" l="0" r="0" t="0"/>
            </a:stretch>
          </a:blipFill>
          <a:ln>
            <a:noFill/>
          </a:ln>
        </p:spPr>
      </p:sp>
      <p:sp>
        <p:nvSpPr>
          <p:cNvPr id="304" name="Google Shape;304;p27"/>
          <p:cNvSpPr/>
          <p:nvPr/>
        </p:nvSpPr>
        <p:spPr>
          <a:xfrm>
            <a:off x="7381518" y="1468789"/>
            <a:ext cx="445785" cy="448229"/>
          </a:xfrm>
          <a:custGeom>
            <a:rect b="b" l="l" r="r" t="t"/>
            <a:pathLst>
              <a:path extrusionOk="0" h="896459" w="891570">
                <a:moveTo>
                  <a:pt x="0" y="0"/>
                </a:moveTo>
                <a:lnTo>
                  <a:pt x="891570" y="0"/>
                </a:lnTo>
                <a:lnTo>
                  <a:pt x="891570" y="896459"/>
                </a:lnTo>
                <a:lnTo>
                  <a:pt x="0" y="896459"/>
                </a:lnTo>
                <a:lnTo>
                  <a:pt x="0" y="0"/>
                </a:lnTo>
                <a:close/>
              </a:path>
            </a:pathLst>
          </a:custGeom>
          <a:blipFill rotWithShape="1">
            <a:blip r:embed="rId18">
              <a:alphaModFix/>
            </a:blip>
            <a:stretch>
              <a:fillRect b="0" l="0" r="0" t="0"/>
            </a:stretch>
          </a:blipFill>
          <a:ln>
            <a:noFill/>
          </a:ln>
        </p:spPr>
      </p:sp>
      <p:sp>
        <p:nvSpPr>
          <p:cNvPr id="305" name="Google Shape;305;p27"/>
          <p:cNvSpPr/>
          <p:nvPr/>
        </p:nvSpPr>
        <p:spPr>
          <a:xfrm>
            <a:off x="7333870" y="2314621"/>
            <a:ext cx="382636" cy="473986"/>
          </a:xfrm>
          <a:custGeom>
            <a:rect b="b" l="l" r="r" t="t"/>
            <a:pathLst>
              <a:path extrusionOk="0" h="947971" w="765272">
                <a:moveTo>
                  <a:pt x="0" y="0"/>
                </a:moveTo>
                <a:lnTo>
                  <a:pt x="765271" y="0"/>
                </a:lnTo>
                <a:lnTo>
                  <a:pt x="765271" y="947971"/>
                </a:lnTo>
                <a:lnTo>
                  <a:pt x="0" y="947971"/>
                </a:lnTo>
                <a:lnTo>
                  <a:pt x="0" y="0"/>
                </a:lnTo>
                <a:close/>
              </a:path>
            </a:pathLst>
          </a:custGeom>
          <a:blipFill rotWithShape="1">
            <a:blip r:embed="rId19">
              <a:alphaModFix/>
            </a:blip>
            <a:stretch>
              <a:fillRect b="0" l="0" r="0" t="0"/>
            </a:stretch>
          </a:blipFill>
          <a:ln>
            <a:noFill/>
          </a:ln>
        </p:spPr>
      </p:sp>
      <p:sp>
        <p:nvSpPr>
          <p:cNvPr id="306" name="Google Shape;306;p27"/>
          <p:cNvSpPr/>
          <p:nvPr/>
        </p:nvSpPr>
        <p:spPr>
          <a:xfrm>
            <a:off x="6509367" y="2314621"/>
            <a:ext cx="515202" cy="473986"/>
          </a:xfrm>
          <a:custGeom>
            <a:rect b="b" l="l" r="r" t="t"/>
            <a:pathLst>
              <a:path extrusionOk="0" h="947971" w="1030404">
                <a:moveTo>
                  <a:pt x="0" y="0"/>
                </a:moveTo>
                <a:lnTo>
                  <a:pt x="1030403" y="0"/>
                </a:lnTo>
                <a:lnTo>
                  <a:pt x="1030403" y="947971"/>
                </a:lnTo>
                <a:lnTo>
                  <a:pt x="0" y="947971"/>
                </a:lnTo>
                <a:lnTo>
                  <a:pt x="0" y="0"/>
                </a:lnTo>
                <a:close/>
              </a:path>
            </a:pathLst>
          </a:custGeom>
          <a:blipFill rotWithShape="1">
            <a:blip r:embed="rId20">
              <a:alphaModFix/>
            </a:blip>
            <a:stretch>
              <a:fillRect b="0" l="0" r="0" t="0"/>
            </a:stretch>
          </a:blipFill>
          <a:ln>
            <a:noFill/>
          </a:ln>
        </p:spPr>
      </p:sp>
      <p:sp>
        <p:nvSpPr>
          <p:cNvPr id="307" name="Google Shape;307;p27"/>
          <p:cNvSpPr/>
          <p:nvPr/>
        </p:nvSpPr>
        <p:spPr>
          <a:xfrm>
            <a:off x="8057627" y="2422109"/>
            <a:ext cx="541663" cy="311210"/>
          </a:xfrm>
          <a:custGeom>
            <a:rect b="b" l="l" r="r" t="t"/>
            <a:pathLst>
              <a:path extrusionOk="0" h="622419" w="1083325">
                <a:moveTo>
                  <a:pt x="0" y="0"/>
                </a:moveTo>
                <a:lnTo>
                  <a:pt x="1083324" y="0"/>
                </a:lnTo>
                <a:lnTo>
                  <a:pt x="1083324" y="622420"/>
                </a:lnTo>
                <a:lnTo>
                  <a:pt x="0" y="622420"/>
                </a:lnTo>
                <a:lnTo>
                  <a:pt x="0" y="0"/>
                </a:lnTo>
                <a:close/>
              </a:path>
            </a:pathLst>
          </a:custGeom>
          <a:blipFill rotWithShape="1">
            <a:blip r:embed="rId21">
              <a:alphaModFix/>
            </a:blip>
            <a:stretch>
              <a:fillRect b="0" l="0" r="0" t="0"/>
            </a:stretch>
          </a:blipFill>
          <a:ln>
            <a:noFill/>
          </a:ln>
        </p:spPr>
      </p:sp>
      <p:sp>
        <p:nvSpPr>
          <p:cNvPr id="308" name="Google Shape;308;p27"/>
          <p:cNvSpPr/>
          <p:nvPr/>
        </p:nvSpPr>
        <p:spPr>
          <a:xfrm>
            <a:off x="4953208" y="2314621"/>
            <a:ext cx="473986" cy="473986"/>
          </a:xfrm>
          <a:custGeom>
            <a:rect b="b" l="l" r="r" t="t"/>
            <a:pathLst>
              <a:path extrusionOk="0" h="947971" w="947971">
                <a:moveTo>
                  <a:pt x="0" y="0"/>
                </a:moveTo>
                <a:lnTo>
                  <a:pt x="947971" y="0"/>
                </a:lnTo>
                <a:lnTo>
                  <a:pt x="947971" y="947971"/>
                </a:lnTo>
                <a:lnTo>
                  <a:pt x="0" y="947971"/>
                </a:lnTo>
                <a:lnTo>
                  <a:pt x="0" y="0"/>
                </a:lnTo>
                <a:close/>
              </a:path>
            </a:pathLst>
          </a:custGeom>
          <a:blipFill rotWithShape="1">
            <a:blip r:embed="rId22">
              <a:alphaModFix/>
            </a:blip>
            <a:stretch>
              <a:fillRect b="0" l="0" r="0" t="0"/>
            </a:stretch>
          </a:blipFill>
          <a:ln>
            <a:noFill/>
          </a:ln>
        </p:spPr>
      </p:sp>
      <p:sp>
        <p:nvSpPr>
          <p:cNvPr id="309" name="Google Shape;309;p27"/>
          <p:cNvSpPr/>
          <p:nvPr/>
        </p:nvSpPr>
        <p:spPr>
          <a:xfrm>
            <a:off x="3312746" y="2314621"/>
            <a:ext cx="551146" cy="473986"/>
          </a:xfrm>
          <a:custGeom>
            <a:rect b="b" l="l" r="r" t="t"/>
            <a:pathLst>
              <a:path extrusionOk="0" h="947971" w="1102292">
                <a:moveTo>
                  <a:pt x="0" y="0"/>
                </a:moveTo>
                <a:lnTo>
                  <a:pt x="1102293" y="0"/>
                </a:lnTo>
                <a:lnTo>
                  <a:pt x="1102293" y="947971"/>
                </a:lnTo>
                <a:lnTo>
                  <a:pt x="0" y="947971"/>
                </a:lnTo>
                <a:lnTo>
                  <a:pt x="0" y="0"/>
                </a:lnTo>
                <a:close/>
              </a:path>
            </a:pathLst>
          </a:custGeom>
          <a:blipFill rotWithShape="1">
            <a:blip r:embed="rId23">
              <a:alphaModFix/>
            </a:blip>
            <a:stretch>
              <a:fillRect b="0" l="0" r="0" t="0"/>
            </a:stretch>
          </a:blipFill>
          <a:ln>
            <a:noFill/>
          </a:ln>
        </p:spPr>
      </p:sp>
      <p:sp>
        <p:nvSpPr>
          <p:cNvPr id="310" name="Google Shape;310;p27"/>
          <p:cNvSpPr/>
          <p:nvPr/>
        </p:nvSpPr>
        <p:spPr>
          <a:xfrm>
            <a:off x="5680463" y="2314621"/>
            <a:ext cx="473124" cy="473986"/>
          </a:xfrm>
          <a:custGeom>
            <a:rect b="b" l="l" r="r" t="t"/>
            <a:pathLst>
              <a:path extrusionOk="0" h="947971" w="946248">
                <a:moveTo>
                  <a:pt x="0" y="0"/>
                </a:moveTo>
                <a:lnTo>
                  <a:pt x="946248" y="0"/>
                </a:lnTo>
                <a:lnTo>
                  <a:pt x="946248" y="947971"/>
                </a:lnTo>
                <a:lnTo>
                  <a:pt x="0" y="947971"/>
                </a:lnTo>
                <a:lnTo>
                  <a:pt x="0" y="0"/>
                </a:lnTo>
                <a:close/>
              </a:path>
            </a:pathLst>
          </a:custGeom>
          <a:blipFill rotWithShape="1">
            <a:blip r:embed="rId24">
              <a:alphaModFix/>
            </a:blip>
            <a:stretch>
              <a:fillRect b="0" l="0" r="0" t="0"/>
            </a:stretch>
          </a:blipFill>
          <a:ln>
            <a:noFill/>
          </a:ln>
        </p:spPr>
      </p:sp>
      <p:sp>
        <p:nvSpPr>
          <p:cNvPr id="311" name="Google Shape;311;p27"/>
          <p:cNvSpPr/>
          <p:nvPr/>
        </p:nvSpPr>
        <p:spPr>
          <a:xfrm>
            <a:off x="4171557" y="2314621"/>
            <a:ext cx="473986" cy="473986"/>
          </a:xfrm>
          <a:custGeom>
            <a:rect b="b" l="l" r="r" t="t"/>
            <a:pathLst>
              <a:path extrusionOk="0" h="947971" w="947971">
                <a:moveTo>
                  <a:pt x="0" y="0"/>
                </a:moveTo>
                <a:lnTo>
                  <a:pt x="947972" y="0"/>
                </a:lnTo>
                <a:lnTo>
                  <a:pt x="947972" y="947971"/>
                </a:lnTo>
                <a:lnTo>
                  <a:pt x="0" y="947971"/>
                </a:lnTo>
                <a:lnTo>
                  <a:pt x="0" y="0"/>
                </a:lnTo>
                <a:close/>
              </a:path>
            </a:pathLst>
          </a:custGeom>
          <a:blipFill rotWithShape="1">
            <a:blip r:embed="rId25">
              <a:alphaModFix/>
            </a:blip>
            <a:stretch>
              <a:fillRect b="0" l="0" r="0" t="0"/>
            </a:stretch>
          </a:blipFill>
          <a:ln>
            <a:noFill/>
          </a:ln>
        </p:spPr>
      </p:sp>
      <p:sp>
        <p:nvSpPr>
          <p:cNvPr id="312" name="Google Shape;312;p27"/>
          <p:cNvSpPr/>
          <p:nvPr/>
        </p:nvSpPr>
        <p:spPr>
          <a:xfrm>
            <a:off x="6766766" y="3198731"/>
            <a:ext cx="519464" cy="409904"/>
          </a:xfrm>
          <a:custGeom>
            <a:rect b="b" l="l" r="r" t="t"/>
            <a:pathLst>
              <a:path extrusionOk="0" h="819809" w="1038928">
                <a:moveTo>
                  <a:pt x="0" y="0"/>
                </a:moveTo>
                <a:lnTo>
                  <a:pt x="1038928" y="0"/>
                </a:lnTo>
                <a:lnTo>
                  <a:pt x="1038928" y="819809"/>
                </a:lnTo>
                <a:lnTo>
                  <a:pt x="0" y="819809"/>
                </a:lnTo>
                <a:lnTo>
                  <a:pt x="0" y="0"/>
                </a:lnTo>
                <a:close/>
              </a:path>
            </a:pathLst>
          </a:custGeom>
          <a:blipFill rotWithShape="1">
            <a:blip r:embed="rId26">
              <a:alphaModFix/>
            </a:blip>
            <a:stretch>
              <a:fillRect b="0" l="0" r="0" t="0"/>
            </a:stretch>
          </a:blipFill>
          <a:ln>
            <a:noFill/>
          </a:ln>
        </p:spPr>
      </p:sp>
      <p:sp>
        <p:nvSpPr>
          <p:cNvPr id="313" name="Google Shape;313;p27"/>
          <p:cNvSpPr/>
          <p:nvPr/>
        </p:nvSpPr>
        <p:spPr>
          <a:xfrm>
            <a:off x="5970571" y="3217995"/>
            <a:ext cx="535731" cy="322413"/>
          </a:xfrm>
          <a:custGeom>
            <a:rect b="b" l="l" r="r" t="t"/>
            <a:pathLst>
              <a:path extrusionOk="0" h="644825" w="1071462">
                <a:moveTo>
                  <a:pt x="0" y="0"/>
                </a:moveTo>
                <a:lnTo>
                  <a:pt x="1071462" y="0"/>
                </a:lnTo>
                <a:lnTo>
                  <a:pt x="1071462" y="644826"/>
                </a:lnTo>
                <a:lnTo>
                  <a:pt x="0" y="644826"/>
                </a:lnTo>
                <a:lnTo>
                  <a:pt x="0" y="0"/>
                </a:lnTo>
                <a:close/>
              </a:path>
            </a:pathLst>
          </a:custGeom>
          <a:blipFill rotWithShape="1">
            <a:blip r:embed="rId27">
              <a:alphaModFix/>
            </a:blip>
            <a:stretch>
              <a:fillRect b="0" l="0" r="0" t="0"/>
            </a:stretch>
          </a:blipFill>
          <a:ln>
            <a:noFill/>
          </a:ln>
        </p:spPr>
      </p:sp>
      <p:sp>
        <p:nvSpPr>
          <p:cNvPr id="314" name="Google Shape;314;p27"/>
          <p:cNvSpPr/>
          <p:nvPr/>
        </p:nvSpPr>
        <p:spPr>
          <a:xfrm>
            <a:off x="4709211" y="3168745"/>
            <a:ext cx="440830" cy="469877"/>
          </a:xfrm>
          <a:custGeom>
            <a:rect b="b" l="l" r="r" t="t"/>
            <a:pathLst>
              <a:path extrusionOk="0" h="939754" w="881660">
                <a:moveTo>
                  <a:pt x="0" y="0"/>
                </a:moveTo>
                <a:lnTo>
                  <a:pt x="881660" y="0"/>
                </a:lnTo>
                <a:lnTo>
                  <a:pt x="881660" y="939754"/>
                </a:lnTo>
                <a:lnTo>
                  <a:pt x="0" y="939754"/>
                </a:lnTo>
                <a:lnTo>
                  <a:pt x="0" y="0"/>
                </a:lnTo>
                <a:close/>
              </a:path>
            </a:pathLst>
          </a:custGeom>
          <a:blipFill rotWithShape="1">
            <a:blip r:embed="rId28">
              <a:alphaModFix/>
            </a:blip>
            <a:stretch>
              <a:fillRect b="0" l="0" r="0" t="0"/>
            </a:stretch>
          </a:blipFill>
          <a:ln>
            <a:noFill/>
          </a:ln>
        </p:spPr>
      </p:sp>
      <p:sp>
        <p:nvSpPr>
          <p:cNvPr id="315" name="Google Shape;315;p27"/>
          <p:cNvSpPr/>
          <p:nvPr/>
        </p:nvSpPr>
        <p:spPr>
          <a:xfrm>
            <a:off x="5410505" y="3174249"/>
            <a:ext cx="299603" cy="409905"/>
          </a:xfrm>
          <a:custGeom>
            <a:rect b="b" l="l" r="r" t="t"/>
            <a:pathLst>
              <a:path extrusionOk="0" h="819809" w="599206">
                <a:moveTo>
                  <a:pt x="0" y="0"/>
                </a:moveTo>
                <a:lnTo>
                  <a:pt x="599205" y="0"/>
                </a:lnTo>
                <a:lnTo>
                  <a:pt x="599205" y="819808"/>
                </a:lnTo>
                <a:lnTo>
                  <a:pt x="0" y="819808"/>
                </a:lnTo>
                <a:lnTo>
                  <a:pt x="0" y="0"/>
                </a:lnTo>
                <a:close/>
              </a:path>
            </a:pathLst>
          </a:custGeom>
          <a:blipFill rotWithShape="1">
            <a:blip r:embed="rId29">
              <a:alphaModFix/>
            </a:blip>
            <a:stretch>
              <a:fillRect b="0" l="0" r="0" t="0"/>
            </a:stretch>
          </a:blipFill>
          <a:ln>
            <a:noFill/>
          </a:ln>
        </p:spPr>
      </p:sp>
      <p:sp>
        <p:nvSpPr>
          <p:cNvPr id="316" name="Google Shape;316;p27"/>
          <p:cNvSpPr/>
          <p:nvPr/>
        </p:nvSpPr>
        <p:spPr>
          <a:xfrm>
            <a:off x="4104822" y="3168745"/>
            <a:ext cx="342583" cy="469877"/>
          </a:xfrm>
          <a:custGeom>
            <a:rect b="b" l="l" r="r" t="t"/>
            <a:pathLst>
              <a:path extrusionOk="0" h="939754" w="685166">
                <a:moveTo>
                  <a:pt x="0" y="0"/>
                </a:moveTo>
                <a:lnTo>
                  <a:pt x="685166" y="0"/>
                </a:lnTo>
                <a:lnTo>
                  <a:pt x="685166" y="939754"/>
                </a:lnTo>
                <a:lnTo>
                  <a:pt x="0" y="939754"/>
                </a:lnTo>
                <a:lnTo>
                  <a:pt x="0" y="0"/>
                </a:lnTo>
                <a:close/>
              </a:path>
            </a:pathLst>
          </a:custGeom>
          <a:blipFill rotWithShape="1">
            <a:blip r:embed="rId30">
              <a:alphaModFix/>
            </a:blip>
            <a:stretch>
              <a:fillRect b="0" l="0" r="0" t="0"/>
            </a:stretch>
          </a:blipFill>
          <a:ln>
            <a:noFill/>
          </a:ln>
        </p:spPr>
      </p:sp>
      <p:sp>
        <p:nvSpPr>
          <p:cNvPr id="317" name="Google Shape;317;p27"/>
          <p:cNvSpPr/>
          <p:nvPr/>
        </p:nvSpPr>
        <p:spPr>
          <a:xfrm>
            <a:off x="8219746" y="3198731"/>
            <a:ext cx="409904" cy="409904"/>
          </a:xfrm>
          <a:custGeom>
            <a:rect b="b" l="l" r="r" t="t"/>
            <a:pathLst>
              <a:path extrusionOk="0" h="819809" w="819809">
                <a:moveTo>
                  <a:pt x="0" y="0"/>
                </a:moveTo>
                <a:lnTo>
                  <a:pt x="819809" y="0"/>
                </a:lnTo>
                <a:lnTo>
                  <a:pt x="819809" y="819809"/>
                </a:lnTo>
                <a:lnTo>
                  <a:pt x="0" y="819809"/>
                </a:lnTo>
                <a:lnTo>
                  <a:pt x="0" y="0"/>
                </a:lnTo>
                <a:close/>
              </a:path>
            </a:pathLst>
          </a:custGeom>
          <a:blipFill rotWithShape="1">
            <a:blip r:embed="rId31">
              <a:alphaModFix/>
            </a:blip>
            <a:stretch>
              <a:fillRect b="0" l="0" r="0" t="0"/>
            </a:stretch>
          </a:blipFill>
          <a:ln>
            <a:noFill/>
          </a:ln>
        </p:spPr>
      </p:sp>
      <p:sp>
        <p:nvSpPr>
          <p:cNvPr id="318" name="Google Shape;318;p27"/>
          <p:cNvSpPr/>
          <p:nvPr/>
        </p:nvSpPr>
        <p:spPr>
          <a:xfrm>
            <a:off x="7548707" y="3198731"/>
            <a:ext cx="409904" cy="409904"/>
          </a:xfrm>
          <a:custGeom>
            <a:rect b="b" l="l" r="r" t="t"/>
            <a:pathLst>
              <a:path extrusionOk="0" h="819809" w="819809">
                <a:moveTo>
                  <a:pt x="0" y="0"/>
                </a:moveTo>
                <a:lnTo>
                  <a:pt x="819809" y="0"/>
                </a:lnTo>
                <a:lnTo>
                  <a:pt x="819809" y="819809"/>
                </a:lnTo>
                <a:lnTo>
                  <a:pt x="0" y="819809"/>
                </a:lnTo>
                <a:lnTo>
                  <a:pt x="0" y="0"/>
                </a:lnTo>
                <a:close/>
              </a:path>
            </a:pathLst>
          </a:custGeom>
          <a:blipFill rotWithShape="1">
            <a:blip r:embed="rId32">
              <a:alphaModFix/>
            </a:blip>
            <a:stretch>
              <a:fillRect b="0" l="0" r="0" t="0"/>
            </a:stretch>
          </a:blipFill>
          <a:ln>
            <a:noFill/>
          </a:ln>
        </p:spPr>
      </p:sp>
      <p:sp>
        <p:nvSpPr>
          <p:cNvPr id="319" name="Google Shape;319;p27"/>
          <p:cNvSpPr/>
          <p:nvPr/>
        </p:nvSpPr>
        <p:spPr>
          <a:xfrm>
            <a:off x="3312746" y="3142208"/>
            <a:ext cx="530942" cy="473985"/>
          </a:xfrm>
          <a:custGeom>
            <a:rect b="b" l="l" r="r" t="t"/>
            <a:pathLst>
              <a:path extrusionOk="0" h="947971" w="1061883">
                <a:moveTo>
                  <a:pt x="0" y="0"/>
                </a:moveTo>
                <a:lnTo>
                  <a:pt x="1061883" y="0"/>
                </a:lnTo>
                <a:lnTo>
                  <a:pt x="1061883" y="947972"/>
                </a:lnTo>
                <a:lnTo>
                  <a:pt x="0" y="947972"/>
                </a:lnTo>
                <a:lnTo>
                  <a:pt x="0" y="0"/>
                </a:lnTo>
                <a:close/>
              </a:path>
            </a:pathLst>
          </a:custGeom>
          <a:blipFill rotWithShape="1">
            <a:blip r:embed="rId33">
              <a:alphaModFix/>
            </a:blip>
            <a:stretch>
              <a:fillRect b="0" l="0" r="0" t="0"/>
            </a:stretch>
          </a:blipFill>
          <a:ln>
            <a:noFill/>
          </a:ln>
        </p:spPr>
      </p:sp>
      <p:sp>
        <p:nvSpPr>
          <p:cNvPr id="320" name="Google Shape;320;p27"/>
          <p:cNvSpPr/>
          <p:nvPr/>
        </p:nvSpPr>
        <p:spPr>
          <a:xfrm>
            <a:off x="8118957" y="4076422"/>
            <a:ext cx="405786" cy="463996"/>
          </a:xfrm>
          <a:custGeom>
            <a:rect b="b" l="l" r="r" t="t"/>
            <a:pathLst>
              <a:path extrusionOk="0" h="927993" w="811572">
                <a:moveTo>
                  <a:pt x="0" y="0"/>
                </a:moveTo>
                <a:lnTo>
                  <a:pt x="811573" y="0"/>
                </a:lnTo>
                <a:lnTo>
                  <a:pt x="811573" y="927994"/>
                </a:lnTo>
                <a:lnTo>
                  <a:pt x="0" y="927994"/>
                </a:lnTo>
                <a:lnTo>
                  <a:pt x="0" y="0"/>
                </a:lnTo>
                <a:close/>
              </a:path>
            </a:pathLst>
          </a:custGeom>
          <a:blipFill rotWithShape="1">
            <a:blip r:embed="rId34">
              <a:alphaModFix/>
            </a:blip>
            <a:stretch>
              <a:fillRect b="0" l="0" r="0" t="0"/>
            </a:stretch>
          </a:blipFill>
          <a:ln>
            <a:noFill/>
          </a:ln>
        </p:spPr>
      </p:sp>
      <p:sp>
        <p:nvSpPr>
          <p:cNvPr id="321" name="Google Shape;321;p27"/>
          <p:cNvSpPr/>
          <p:nvPr/>
        </p:nvSpPr>
        <p:spPr>
          <a:xfrm>
            <a:off x="7315695" y="4137433"/>
            <a:ext cx="488535" cy="341975"/>
          </a:xfrm>
          <a:custGeom>
            <a:rect b="b" l="l" r="r" t="t"/>
            <a:pathLst>
              <a:path extrusionOk="0" h="683950" w="977071">
                <a:moveTo>
                  <a:pt x="0" y="0"/>
                </a:moveTo>
                <a:lnTo>
                  <a:pt x="977071" y="0"/>
                </a:lnTo>
                <a:lnTo>
                  <a:pt x="977071" y="683950"/>
                </a:lnTo>
                <a:lnTo>
                  <a:pt x="0" y="683950"/>
                </a:lnTo>
                <a:lnTo>
                  <a:pt x="0" y="0"/>
                </a:lnTo>
                <a:close/>
              </a:path>
            </a:pathLst>
          </a:custGeom>
          <a:blipFill rotWithShape="1">
            <a:blip r:embed="rId35">
              <a:alphaModFix/>
            </a:blip>
            <a:stretch>
              <a:fillRect b="0" l="0" r="0" t="0"/>
            </a:stretch>
          </a:blipFill>
          <a:ln>
            <a:noFill/>
          </a:ln>
        </p:spPr>
      </p:sp>
      <p:sp>
        <p:nvSpPr>
          <p:cNvPr id="322" name="Google Shape;322;p27"/>
          <p:cNvSpPr/>
          <p:nvPr/>
        </p:nvSpPr>
        <p:spPr>
          <a:xfrm>
            <a:off x="6578709" y="4137433"/>
            <a:ext cx="417969" cy="341975"/>
          </a:xfrm>
          <a:custGeom>
            <a:rect b="b" l="l" r="r" t="t"/>
            <a:pathLst>
              <a:path extrusionOk="0" h="683950" w="835938">
                <a:moveTo>
                  <a:pt x="0" y="0"/>
                </a:moveTo>
                <a:lnTo>
                  <a:pt x="835939" y="0"/>
                </a:lnTo>
                <a:lnTo>
                  <a:pt x="835939" y="683950"/>
                </a:lnTo>
                <a:lnTo>
                  <a:pt x="0" y="683950"/>
                </a:lnTo>
                <a:lnTo>
                  <a:pt x="0" y="0"/>
                </a:lnTo>
                <a:close/>
              </a:path>
            </a:pathLst>
          </a:custGeom>
          <a:blipFill rotWithShape="1">
            <a:blip r:embed="rId36">
              <a:alphaModFix/>
            </a:blip>
            <a:stretch>
              <a:fillRect b="0" l="0" r="0" t="0"/>
            </a:stretch>
          </a:blipFill>
          <a:ln>
            <a:noFill/>
          </a:ln>
        </p:spPr>
      </p:sp>
      <p:sp>
        <p:nvSpPr>
          <p:cNvPr id="323" name="Google Shape;323;p27"/>
          <p:cNvSpPr/>
          <p:nvPr/>
        </p:nvSpPr>
        <p:spPr>
          <a:xfrm>
            <a:off x="5373594" y="4076422"/>
            <a:ext cx="233686" cy="463996"/>
          </a:xfrm>
          <a:custGeom>
            <a:rect b="b" l="l" r="r" t="t"/>
            <a:pathLst>
              <a:path extrusionOk="0" h="927993" w="467371">
                <a:moveTo>
                  <a:pt x="0" y="0"/>
                </a:moveTo>
                <a:lnTo>
                  <a:pt x="467371" y="0"/>
                </a:lnTo>
                <a:lnTo>
                  <a:pt x="467371" y="927994"/>
                </a:lnTo>
                <a:lnTo>
                  <a:pt x="0" y="927994"/>
                </a:lnTo>
                <a:lnTo>
                  <a:pt x="0" y="0"/>
                </a:lnTo>
                <a:close/>
              </a:path>
            </a:pathLst>
          </a:custGeom>
          <a:blipFill rotWithShape="1">
            <a:blip r:embed="rId37">
              <a:alphaModFix/>
            </a:blip>
            <a:stretch>
              <a:fillRect b="0" l="0" r="0" t="0"/>
            </a:stretch>
          </a:blipFill>
          <a:ln>
            <a:noFill/>
          </a:ln>
        </p:spPr>
      </p:sp>
      <p:sp>
        <p:nvSpPr>
          <p:cNvPr id="324" name="Google Shape;324;p27"/>
          <p:cNvSpPr/>
          <p:nvPr/>
        </p:nvSpPr>
        <p:spPr>
          <a:xfrm>
            <a:off x="5922007" y="4137433"/>
            <a:ext cx="341975" cy="341975"/>
          </a:xfrm>
          <a:custGeom>
            <a:rect b="b" l="l" r="r" t="t"/>
            <a:pathLst>
              <a:path extrusionOk="0" h="683950" w="683950">
                <a:moveTo>
                  <a:pt x="0" y="0"/>
                </a:moveTo>
                <a:lnTo>
                  <a:pt x="683950" y="0"/>
                </a:lnTo>
                <a:lnTo>
                  <a:pt x="683950" y="683950"/>
                </a:lnTo>
                <a:lnTo>
                  <a:pt x="0" y="683950"/>
                </a:lnTo>
                <a:lnTo>
                  <a:pt x="0" y="0"/>
                </a:lnTo>
                <a:close/>
              </a:path>
            </a:pathLst>
          </a:custGeom>
          <a:blipFill rotWithShape="1">
            <a:blip r:embed="rId38">
              <a:alphaModFix/>
            </a:blip>
            <a:stretch>
              <a:fillRect b="0" l="0" r="0" t="0"/>
            </a:stretch>
          </a:blipFill>
          <a:ln>
            <a:noFill/>
          </a:ln>
        </p:spPr>
      </p:sp>
      <p:sp>
        <p:nvSpPr>
          <p:cNvPr id="325" name="Google Shape;325;p27"/>
          <p:cNvSpPr/>
          <p:nvPr/>
        </p:nvSpPr>
        <p:spPr>
          <a:xfrm>
            <a:off x="3309306" y="4034744"/>
            <a:ext cx="294575" cy="547353"/>
          </a:xfrm>
          <a:custGeom>
            <a:rect b="b" l="l" r="r" t="t"/>
            <a:pathLst>
              <a:path extrusionOk="0" h="1094706" w="589151">
                <a:moveTo>
                  <a:pt x="0" y="0"/>
                </a:moveTo>
                <a:lnTo>
                  <a:pt x="589151" y="0"/>
                </a:lnTo>
                <a:lnTo>
                  <a:pt x="589151" y="1094706"/>
                </a:lnTo>
                <a:lnTo>
                  <a:pt x="0" y="1094706"/>
                </a:lnTo>
                <a:lnTo>
                  <a:pt x="0" y="0"/>
                </a:lnTo>
                <a:close/>
              </a:path>
            </a:pathLst>
          </a:custGeom>
          <a:blipFill rotWithShape="1">
            <a:blip r:embed="rId39">
              <a:alphaModFix/>
            </a:blip>
            <a:stretch>
              <a:fillRect b="0" l="0" r="0" t="0"/>
            </a:stretch>
          </a:blipFill>
          <a:ln>
            <a:noFill/>
          </a:ln>
        </p:spPr>
      </p:sp>
      <p:sp>
        <p:nvSpPr>
          <p:cNvPr id="326" name="Google Shape;326;p27"/>
          <p:cNvSpPr/>
          <p:nvPr/>
        </p:nvSpPr>
        <p:spPr>
          <a:xfrm>
            <a:off x="3919466" y="4034744"/>
            <a:ext cx="423950" cy="547353"/>
          </a:xfrm>
          <a:custGeom>
            <a:rect b="b" l="l" r="r" t="t"/>
            <a:pathLst>
              <a:path extrusionOk="0" h="1094706" w="847900">
                <a:moveTo>
                  <a:pt x="0" y="0"/>
                </a:moveTo>
                <a:lnTo>
                  <a:pt x="847900" y="0"/>
                </a:lnTo>
                <a:lnTo>
                  <a:pt x="847900" y="1094706"/>
                </a:lnTo>
                <a:lnTo>
                  <a:pt x="0" y="1094706"/>
                </a:lnTo>
                <a:lnTo>
                  <a:pt x="0" y="0"/>
                </a:lnTo>
                <a:close/>
              </a:path>
            </a:pathLst>
          </a:custGeom>
          <a:blipFill rotWithShape="1">
            <a:blip r:embed="rId40">
              <a:alphaModFix/>
            </a:blip>
            <a:stretch>
              <a:fillRect b="0" l="0" r="0" t="0"/>
            </a:stretch>
          </a:blipFill>
          <a:ln>
            <a:noFill/>
          </a:ln>
        </p:spPr>
      </p:sp>
      <p:sp>
        <p:nvSpPr>
          <p:cNvPr id="327" name="Google Shape;327;p27"/>
          <p:cNvSpPr/>
          <p:nvPr/>
        </p:nvSpPr>
        <p:spPr>
          <a:xfrm>
            <a:off x="4658143" y="4076422"/>
            <a:ext cx="400725" cy="463996"/>
          </a:xfrm>
          <a:custGeom>
            <a:rect b="b" l="l" r="r" t="t"/>
            <a:pathLst>
              <a:path extrusionOk="0" h="927993" w="801449">
                <a:moveTo>
                  <a:pt x="0" y="0"/>
                </a:moveTo>
                <a:lnTo>
                  <a:pt x="801449" y="0"/>
                </a:lnTo>
                <a:lnTo>
                  <a:pt x="801449" y="927994"/>
                </a:lnTo>
                <a:lnTo>
                  <a:pt x="0" y="927994"/>
                </a:lnTo>
                <a:lnTo>
                  <a:pt x="0" y="0"/>
                </a:lnTo>
                <a:close/>
              </a:path>
            </a:pathLst>
          </a:custGeom>
          <a:blipFill rotWithShape="1">
            <a:blip r:embed="rId41">
              <a:alphaModFix/>
            </a:blip>
            <a:stretch>
              <a:fillRect b="0" l="0" r="0" t="0"/>
            </a:stretch>
          </a:blipFill>
          <a:ln>
            <a:noFill/>
          </a:ln>
        </p:spPr>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F1F0"/>
        </a:solidFill>
      </p:bgPr>
    </p:bg>
    <p:spTree>
      <p:nvGrpSpPr>
        <p:cNvPr id="331" name="Shape 331"/>
        <p:cNvGrpSpPr/>
        <p:nvPr/>
      </p:nvGrpSpPr>
      <p:grpSpPr>
        <a:xfrm>
          <a:off x="0" y="0"/>
          <a:ext cx="0" cy="0"/>
          <a:chOff x="0" y="0"/>
          <a:chExt cx="0" cy="0"/>
        </a:xfrm>
      </p:grpSpPr>
      <p:sp>
        <p:nvSpPr>
          <p:cNvPr id="332" name="Google Shape;332;p28"/>
          <p:cNvSpPr/>
          <p:nvPr/>
        </p:nvSpPr>
        <p:spPr>
          <a:xfrm>
            <a:off x="1787150" y="522050"/>
            <a:ext cx="2048666" cy="512166"/>
          </a:xfrm>
          <a:custGeom>
            <a:rect b="b" l="l" r="r" t="t"/>
            <a:pathLst>
              <a:path extrusionOk="0" h="1506372" w="6025487">
                <a:moveTo>
                  <a:pt x="0" y="0"/>
                </a:moveTo>
                <a:lnTo>
                  <a:pt x="6025488" y="0"/>
                </a:lnTo>
                <a:lnTo>
                  <a:pt x="6025488" y="1506372"/>
                </a:lnTo>
                <a:lnTo>
                  <a:pt x="0" y="1506372"/>
                </a:lnTo>
                <a:lnTo>
                  <a:pt x="0" y="0"/>
                </a:lnTo>
                <a:close/>
              </a:path>
            </a:pathLst>
          </a:custGeom>
          <a:blipFill rotWithShape="1">
            <a:blip r:embed="rId3">
              <a:alphaModFix/>
            </a:blip>
            <a:stretch>
              <a:fillRect b="0" l="0" r="0" t="0"/>
            </a:stretch>
          </a:blipFill>
          <a:ln>
            <a:noFill/>
          </a:ln>
        </p:spPr>
      </p:sp>
      <p:sp>
        <p:nvSpPr>
          <p:cNvPr id="333" name="Google Shape;333;p28"/>
          <p:cNvSpPr/>
          <p:nvPr/>
        </p:nvSpPr>
        <p:spPr>
          <a:xfrm>
            <a:off x="5624763" y="0"/>
            <a:ext cx="3519237" cy="5143500"/>
          </a:xfrm>
          <a:custGeom>
            <a:rect b="b" l="l" r="r" t="t"/>
            <a:pathLst>
              <a:path extrusionOk="0" h="10287000" w="7038474">
                <a:moveTo>
                  <a:pt x="0" y="0"/>
                </a:moveTo>
                <a:lnTo>
                  <a:pt x="7038474" y="0"/>
                </a:lnTo>
                <a:lnTo>
                  <a:pt x="7038474" y="10287000"/>
                </a:lnTo>
                <a:lnTo>
                  <a:pt x="0" y="10287000"/>
                </a:lnTo>
                <a:lnTo>
                  <a:pt x="0" y="0"/>
                </a:lnTo>
                <a:close/>
              </a:path>
            </a:pathLst>
          </a:custGeom>
          <a:blipFill rotWithShape="1">
            <a:blip r:embed="rId4">
              <a:alphaModFix/>
            </a:blip>
            <a:stretch>
              <a:fillRect b="0" l="0" r="0" t="0"/>
            </a:stretch>
          </a:blipFill>
          <a:ln>
            <a:noFill/>
          </a:ln>
        </p:spPr>
      </p:sp>
      <p:sp>
        <p:nvSpPr>
          <p:cNvPr id="334" name="Google Shape;334;p28"/>
          <p:cNvSpPr txBox="1"/>
          <p:nvPr/>
        </p:nvSpPr>
        <p:spPr>
          <a:xfrm>
            <a:off x="936283" y="1480592"/>
            <a:ext cx="3755400" cy="15393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 sz="2500" u="none" cap="none" strike="noStrike">
                <a:solidFill>
                  <a:srgbClr val="000000"/>
                </a:solidFill>
                <a:latin typeface="Halant"/>
                <a:ea typeface="Halant"/>
                <a:cs typeface="Halant"/>
                <a:sym typeface="Halant"/>
              </a:rPr>
              <a:t>This presentation template is free for everyone to use thanks to the following:</a:t>
            </a:r>
            <a:endParaRPr sz="700"/>
          </a:p>
        </p:txBody>
      </p:sp>
      <p:sp>
        <p:nvSpPr>
          <p:cNvPr id="335" name="Google Shape;335;p28"/>
          <p:cNvSpPr txBox="1"/>
          <p:nvPr/>
        </p:nvSpPr>
        <p:spPr>
          <a:xfrm>
            <a:off x="994863" y="3368654"/>
            <a:ext cx="3638100" cy="363900"/>
          </a:xfrm>
          <a:prstGeom prst="rect">
            <a:avLst/>
          </a:prstGeom>
          <a:noFill/>
          <a:ln>
            <a:noFill/>
          </a:ln>
        </p:spPr>
        <p:txBody>
          <a:bodyPr anchorCtr="0" anchor="t" bIns="0" lIns="0" spcFirstLastPara="1" rIns="0" wrap="square" tIns="0">
            <a:spAutoFit/>
          </a:bodyPr>
          <a:lstStyle/>
          <a:p>
            <a:pPr indent="0" lvl="1" marL="0" marR="0" rtl="0" algn="ctr">
              <a:lnSpc>
                <a:spcPct val="115000"/>
              </a:lnSpc>
              <a:spcBef>
                <a:spcPts val="0"/>
              </a:spcBef>
              <a:spcAft>
                <a:spcPts val="0"/>
              </a:spcAft>
              <a:buNone/>
            </a:pPr>
            <a:r>
              <a:rPr b="0" i="0" lang="en" sz="1100" u="none" cap="none" strike="noStrike">
                <a:solidFill>
                  <a:srgbClr val="000000"/>
                </a:solidFill>
                <a:latin typeface="Nunito"/>
                <a:ea typeface="Nunito"/>
                <a:cs typeface="Nunito"/>
                <a:sym typeface="Nunito"/>
              </a:rPr>
              <a:t>SlidesCarnival for the presentation template</a:t>
            </a:r>
            <a:endParaRPr sz="700"/>
          </a:p>
          <a:p>
            <a:pPr indent="0" lvl="1" marL="0" marR="0" rtl="0" algn="ctr">
              <a:lnSpc>
                <a:spcPct val="115000"/>
              </a:lnSpc>
              <a:spcBef>
                <a:spcPts val="0"/>
              </a:spcBef>
              <a:spcAft>
                <a:spcPts val="0"/>
              </a:spcAft>
              <a:buNone/>
            </a:pPr>
            <a:r>
              <a:rPr b="0" i="0" lang="en" sz="1100" u="none" cap="none" strike="noStrike">
                <a:solidFill>
                  <a:srgbClr val="000000"/>
                </a:solidFill>
                <a:latin typeface="Nunito"/>
                <a:ea typeface="Nunito"/>
                <a:cs typeface="Nunito"/>
                <a:sym typeface="Nunito"/>
              </a:rPr>
              <a:t>Pexels for the photos</a:t>
            </a:r>
            <a:endParaRPr sz="700"/>
          </a:p>
        </p:txBody>
      </p:sp>
      <p:sp>
        <p:nvSpPr>
          <p:cNvPr id="336" name="Google Shape;336;p28"/>
          <p:cNvSpPr txBox="1"/>
          <p:nvPr/>
        </p:nvSpPr>
        <p:spPr>
          <a:xfrm>
            <a:off x="799556" y="4227003"/>
            <a:ext cx="4028851" cy="371450"/>
          </a:xfrm>
          <a:prstGeom prst="rect">
            <a:avLst/>
          </a:prstGeom>
          <a:noFill/>
          <a:ln>
            <a:noFill/>
          </a:ln>
        </p:spPr>
        <p:txBody>
          <a:bodyPr anchorCtr="0" anchor="t" bIns="0" lIns="0" spcFirstLastPara="1" rIns="0" wrap="square" tIns="0">
            <a:spAutoFit/>
          </a:bodyPr>
          <a:lstStyle/>
          <a:p>
            <a:pPr indent="0" lvl="0" marL="0" marR="0" rtl="0" algn="ctr">
              <a:lnSpc>
                <a:spcPct val="116999"/>
              </a:lnSpc>
              <a:spcBef>
                <a:spcPts val="0"/>
              </a:spcBef>
              <a:spcAft>
                <a:spcPts val="0"/>
              </a:spcAft>
              <a:buNone/>
            </a:pPr>
            <a:r>
              <a:rPr b="1" i="0" lang="en" sz="2500" u="none" cap="none" strike="noStrike">
                <a:solidFill>
                  <a:srgbClr val="000000"/>
                </a:solidFill>
                <a:latin typeface="Halant"/>
                <a:ea typeface="Halant"/>
                <a:cs typeface="Halant"/>
                <a:sym typeface="Halant"/>
              </a:rPr>
              <a:t>Happy designing! </a:t>
            </a:r>
            <a:endParaRPr sz="70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66F"/>
        </a:solidFill>
      </p:bgPr>
    </p:bg>
    <p:spTree>
      <p:nvGrpSpPr>
        <p:cNvPr id="72" name="Shape 72"/>
        <p:cNvGrpSpPr/>
        <p:nvPr/>
      </p:nvGrpSpPr>
      <p:grpSpPr>
        <a:xfrm>
          <a:off x="0" y="0"/>
          <a:ext cx="0" cy="0"/>
          <a:chOff x="0" y="0"/>
          <a:chExt cx="0" cy="0"/>
        </a:xfrm>
      </p:grpSpPr>
      <p:sp>
        <p:nvSpPr>
          <p:cNvPr id="73" name="Google Shape;73;p12"/>
          <p:cNvSpPr/>
          <p:nvPr/>
        </p:nvSpPr>
        <p:spPr>
          <a:xfrm>
            <a:off x="7444538" y="3495675"/>
            <a:ext cx="2260879" cy="2057400"/>
          </a:xfrm>
          <a:custGeom>
            <a:rect b="b" l="l" r="r" t="t"/>
            <a:pathLst>
              <a:path extrusionOk="0" h="4114800" w="4521758">
                <a:moveTo>
                  <a:pt x="0" y="0"/>
                </a:moveTo>
                <a:lnTo>
                  <a:pt x="4521758" y="0"/>
                </a:lnTo>
                <a:lnTo>
                  <a:pt x="4521758" y="4114800"/>
                </a:lnTo>
                <a:lnTo>
                  <a:pt x="0" y="4114800"/>
                </a:lnTo>
                <a:lnTo>
                  <a:pt x="0" y="0"/>
                </a:lnTo>
                <a:close/>
              </a:path>
            </a:pathLst>
          </a:custGeom>
          <a:blipFill rotWithShape="1">
            <a:blip r:embed="rId3">
              <a:alphaModFix/>
            </a:blip>
            <a:stretch>
              <a:fillRect b="0" l="0" r="0" t="0"/>
            </a:stretch>
          </a:blipFill>
          <a:ln>
            <a:noFill/>
          </a:ln>
        </p:spPr>
      </p:sp>
      <p:sp>
        <p:nvSpPr>
          <p:cNvPr id="74" name="Google Shape;74;p12"/>
          <p:cNvSpPr/>
          <p:nvPr/>
        </p:nvSpPr>
        <p:spPr>
          <a:xfrm>
            <a:off x="-789588" y="-203001"/>
            <a:ext cx="2368230" cy="2057400"/>
          </a:xfrm>
          <a:custGeom>
            <a:rect b="b" l="l" r="r" t="t"/>
            <a:pathLst>
              <a:path extrusionOk="0" h="4114800" w="4736460">
                <a:moveTo>
                  <a:pt x="0" y="0"/>
                </a:moveTo>
                <a:lnTo>
                  <a:pt x="4736460" y="0"/>
                </a:lnTo>
                <a:lnTo>
                  <a:pt x="4736460" y="4114800"/>
                </a:lnTo>
                <a:lnTo>
                  <a:pt x="0" y="4114800"/>
                </a:lnTo>
                <a:lnTo>
                  <a:pt x="0" y="0"/>
                </a:lnTo>
                <a:close/>
              </a:path>
            </a:pathLst>
          </a:custGeom>
          <a:blipFill rotWithShape="1">
            <a:blip r:embed="rId4">
              <a:alphaModFix/>
            </a:blip>
            <a:stretch>
              <a:fillRect b="0" l="0" r="0" t="0"/>
            </a:stretch>
          </a:blipFill>
          <a:ln>
            <a:noFill/>
          </a:ln>
        </p:spPr>
      </p:sp>
      <p:sp>
        <p:nvSpPr>
          <p:cNvPr id="75" name="Google Shape;75;p12"/>
          <p:cNvSpPr/>
          <p:nvPr/>
        </p:nvSpPr>
        <p:spPr>
          <a:xfrm>
            <a:off x="7126516" y="-521662"/>
            <a:ext cx="2771109" cy="3053564"/>
          </a:xfrm>
          <a:custGeom>
            <a:rect b="b" l="l" r="r" t="t"/>
            <a:pathLst>
              <a:path extrusionOk="0" h="6107127" w="5542218">
                <a:moveTo>
                  <a:pt x="0" y="0"/>
                </a:moveTo>
                <a:lnTo>
                  <a:pt x="5542218" y="0"/>
                </a:lnTo>
                <a:lnTo>
                  <a:pt x="5542218" y="6107127"/>
                </a:lnTo>
                <a:lnTo>
                  <a:pt x="0" y="6107127"/>
                </a:lnTo>
                <a:lnTo>
                  <a:pt x="0" y="0"/>
                </a:lnTo>
                <a:close/>
              </a:path>
            </a:pathLst>
          </a:custGeom>
          <a:blipFill rotWithShape="1">
            <a:blip r:embed="rId5">
              <a:alphaModFix/>
            </a:blip>
            <a:stretch>
              <a:fillRect b="0" l="0" r="0" t="0"/>
            </a:stretch>
          </a:blipFill>
          <a:ln>
            <a:noFill/>
          </a:ln>
        </p:spPr>
      </p:sp>
      <p:sp>
        <p:nvSpPr>
          <p:cNvPr id="76" name="Google Shape;76;p12"/>
          <p:cNvSpPr txBox="1"/>
          <p:nvPr/>
        </p:nvSpPr>
        <p:spPr>
          <a:xfrm>
            <a:off x="3721686" y="2618604"/>
            <a:ext cx="2224500" cy="19218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100" u="none" cap="none" strike="noStrike">
                <a:solidFill>
                  <a:srgbClr val="000000"/>
                </a:solidFill>
                <a:latin typeface="Nunito"/>
                <a:ea typeface="Nunito"/>
                <a:cs typeface="Nunito"/>
                <a:sym typeface="Nunito"/>
              </a:rPr>
              <a:t>Click on the "PowerPoint" button below this presentation preview. Start editing your presentation.</a:t>
            </a:r>
            <a:endParaRPr sz="700"/>
          </a:p>
          <a:p>
            <a:pPr indent="0" lvl="0" marL="0" marR="0" rtl="0" algn="ctr">
              <a:lnSpc>
                <a:spcPct val="115000"/>
              </a:lnSpc>
              <a:spcBef>
                <a:spcPts val="0"/>
              </a:spcBef>
              <a:spcAft>
                <a:spcPts val="0"/>
              </a:spcAft>
              <a:buNone/>
            </a:pPr>
            <a:r>
              <a:rPr b="0" i="0" lang="en" sz="1100" u="sng" cap="none" strike="noStrike">
                <a:solidFill>
                  <a:srgbClr val="000000"/>
                </a:solidFill>
                <a:latin typeface="Nunito"/>
                <a:ea typeface="Nunito"/>
                <a:cs typeface="Nunito"/>
                <a:sym typeface="Nunito"/>
              </a:rPr>
              <a:t>Alternative:</a:t>
            </a:r>
            <a:r>
              <a:rPr b="0" i="0" lang="en" sz="1100" u="none" cap="none" strike="noStrike">
                <a:solidFill>
                  <a:srgbClr val="000000"/>
                </a:solidFill>
                <a:latin typeface="Nunito"/>
                <a:ea typeface="Nunito"/>
                <a:cs typeface="Nunito"/>
                <a:sym typeface="Nunito"/>
              </a:rPr>
              <a:t> From Canva template file, Click on the "Share" button on the top right corner in Canva and click on "More" at the bottom of the menu. Enter "PowerPoint" in the search bar and click on the PowerPoint icon to download.</a:t>
            </a:r>
            <a:endParaRPr sz="700"/>
          </a:p>
        </p:txBody>
      </p:sp>
      <p:sp>
        <p:nvSpPr>
          <p:cNvPr id="77" name="Google Shape;77;p12"/>
          <p:cNvSpPr txBox="1"/>
          <p:nvPr/>
        </p:nvSpPr>
        <p:spPr>
          <a:xfrm>
            <a:off x="1699463" y="467902"/>
            <a:ext cx="5745000" cy="1508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 sz="4900" u="none" cap="none" strike="noStrike">
                <a:solidFill>
                  <a:srgbClr val="000000"/>
                </a:solidFill>
                <a:latin typeface="Halant"/>
                <a:ea typeface="Halant"/>
                <a:cs typeface="Halant"/>
                <a:sym typeface="Halant"/>
              </a:rPr>
              <a:t>How to Use This Presentation</a:t>
            </a:r>
            <a:endParaRPr sz="700"/>
          </a:p>
        </p:txBody>
      </p:sp>
      <p:sp>
        <p:nvSpPr>
          <p:cNvPr id="78" name="Google Shape;78;p12"/>
          <p:cNvSpPr txBox="1"/>
          <p:nvPr/>
        </p:nvSpPr>
        <p:spPr>
          <a:xfrm>
            <a:off x="394527" y="2618604"/>
            <a:ext cx="2768700" cy="19218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100" u="none" cap="none" strike="noStrike">
                <a:solidFill>
                  <a:srgbClr val="000000"/>
                </a:solidFill>
                <a:latin typeface="Nunito"/>
                <a:ea typeface="Nunito"/>
                <a:cs typeface="Nunito"/>
                <a:sym typeface="Nunito"/>
              </a:rPr>
              <a:t>Click on the "Google Slides" button below this presentation preview. Make sure to sign in to your Google account. Click on "Make a copy." Start editing your presentation.</a:t>
            </a:r>
            <a:endParaRPr sz="700"/>
          </a:p>
          <a:p>
            <a:pPr indent="0" lvl="0" marL="0" marR="0" rtl="0" algn="ctr">
              <a:lnSpc>
                <a:spcPct val="115000"/>
              </a:lnSpc>
              <a:spcBef>
                <a:spcPts val="0"/>
              </a:spcBef>
              <a:spcAft>
                <a:spcPts val="0"/>
              </a:spcAft>
              <a:buNone/>
            </a:pPr>
            <a:r>
              <a:rPr b="0" i="0" lang="en" sz="1100" u="sng" cap="none" strike="noStrike">
                <a:solidFill>
                  <a:srgbClr val="000000"/>
                </a:solidFill>
                <a:latin typeface="Nunito"/>
                <a:ea typeface="Nunito"/>
                <a:cs typeface="Nunito"/>
                <a:sym typeface="Nunito"/>
              </a:rPr>
              <a:t>Alternative:</a:t>
            </a:r>
            <a:r>
              <a:rPr b="0" i="0" lang="en" sz="1100" u="none" cap="none" strike="noStrike">
                <a:solidFill>
                  <a:srgbClr val="000000"/>
                </a:solidFill>
                <a:latin typeface="Nunito"/>
                <a:ea typeface="Nunito"/>
                <a:cs typeface="Nunito"/>
                <a:sym typeface="Nunito"/>
              </a:rPr>
              <a:t> Click on the "Share" button on the top right corner in Canva and click on "More" at the bottom of the menu. Enter "Google Drive" in the search bar and click on the GDrive icon to add this design as a Google slide in your GDrive.</a:t>
            </a:r>
            <a:endParaRPr sz="700"/>
          </a:p>
        </p:txBody>
      </p:sp>
      <p:sp>
        <p:nvSpPr>
          <p:cNvPr id="79" name="Google Shape;79;p12"/>
          <p:cNvSpPr txBox="1"/>
          <p:nvPr/>
        </p:nvSpPr>
        <p:spPr>
          <a:xfrm>
            <a:off x="179111" y="2053479"/>
            <a:ext cx="3199519" cy="427013"/>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2500" u="none" cap="none" strike="noStrike">
                <a:solidFill>
                  <a:srgbClr val="EE583F"/>
                </a:solidFill>
                <a:latin typeface="Kalam"/>
                <a:ea typeface="Kalam"/>
                <a:cs typeface="Kalam"/>
                <a:sym typeface="Kalam"/>
              </a:rPr>
              <a:t>Google Slides</a:t>
            </a:r>
            <a:endParaRPr sz="700"/>
          </a:p>
        </p:txBody>
      </p:sp>
      <p:sp>
        <p:nvSpPr>
          <p:cNvPr id="80" name="Google Shape;80;p12"/>
          <p:cNvSpPr txBox="1"/>
          <p:nvPr/>
        </p:nvSpPr>
        <p:spPr>
          <a:xfrm>
            <a:off x="3655011" y="2053479"/>
            <a:ext cx="2357753" cy="425293"/>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2500" u="none" cap="none" strike="noStrike">
                <a:solidFill>
                  <a:srgbClr val="EE583F"/>
                </a:solidFill>
                <a:latin typeface="Kalam"/>
                <a:ea typeface="Kalam"/>
                <a:cs typeface="Kalam"/>
                <a:sym typeface="Kalam"/>
              </a:rPr>
              <a:t>PowerPoint</a:t>
            </a:r>
            <a:endParaRPr sz="700"/>
          </a:p>
        </p:txBody>
      </p:sp>
      <p:sp>
        <p:nvSpPr>
          <p:cNvPr id="81" name="Google Shape;81;p12"/>
          <p:cNvSpPr txBox="1"/>
          <p:nvPr/>
        </p:nvSpPr>
        <p:spPr>
          <a:xfrm>
            <a:off x="6504560" y="2618603"/>
            <a:ext cx="2070300" cy="9483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100" u="none" cap="none" strike="noStrike">
                <a:solidFill>
                  <a:srgbClr val="000000"/>
                </a:solidFill>
                <a:latin typeface="Nunito"/>
                <a:ea typeface="Nunito"/>
                <a:cs typeface="Nunito"/>
                <a:sym typeface="Nunito"/>
              </a:rPr>
              <a:t>Click on the "Canva" button under this presentation preview. Start editing your presentation. You need to sign in to your Canva account.</a:t>
            </a:r>
            <a:endParaRPr sz="700"/>
          </a:p>
        </p:txBody>
      </p:sp>
      <p:sp>
        <p:nvSpPr>
          <p:cNvPr id="82" name="Google Shape;82;p12"/>
          <p:cNvSpPr txBox="1"/>
          <p:nvPr/>
        </p:nvSpPr>
        <p:spPr>
          <a:xfrm>
            <a:off x="6837583" y="2053479"/>
            <a:ext cx="1404370" cy="427013"/>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2500" u="none" cap="none" strike="noStrike">
                <a:solidFill>
                  <a:srgbClr val="EE583F"/>
                </a:solidFill>
                <a:latin typeface="Kalam"/>
                <a:ea typeface="Kalam"/>
                <a:cs typeface="Kalam"/>
                <a:sym typeface="Kalam"/>
              </a:rPr>
              <a:t>Canva</a:t>
            </a:r>
            <a:endParaRPr sz="7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7B3CC"/>
        </a:solidFill>
      </p:bgPr>
    </p:bg>
    <p:spTree>
      <p:nvGrpSpPr>
        <p:cNvPr id="86" name="Shape 86"/>
        <p:cNvGrpSpPr/>
        <p:nvPr/>
      </p:nvGrpSpPr>
      <p:grpSpPr>
        <a:xfrm>
          <a:off x="0" y="0"/>
          <a:ext cx="0" cy="0"/>
          <a:chOff x="0" y="0"/>
          <a:chExt cx="0" cy="0"/>
        </a:xfrm>
      </p:grpSpPr>
      <p:sp>
        <p:nvSpPr>
          <p:cNvPr id="87" name="Google Shape;87;p13"/>
          <p:cNvSpPr txBox="1"/>
          <p:nvPr/>
        </p:nvSpPr>
        <p:spPr>
          <a:xfrm>
            <a:off x="569923" y="666750"/>
            <a:ext cx="498455" cy="427013"/>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2500" u="none" cap="none" strike="noStrike">
                <a:solidFill>
                  <a:srgbClr val="EE583F"/>
                </a:solidFill>
                <a:latin typeface="Kalam"/>
                <a:ea typeface="Kalam"/>
                <a:cs typeface="Kalam"/>
                <a:sym typeface="Kalam"/>
              </a:rPr>
              <a:t>01</a:t>
            </a:r>
            <a:endParaRPr sz="700"/>
          </a:p>
        </p:txBody>
      </p:sp>
      <p:sp>
        <p:nvSpPr>
          <p:cNvPr id="88" name="Google Shape;88;p13"/>
          <p:cNvSpPr txBox="1"/>
          <p:nvPr/>
        </p:nvSpPr>
        <p:spPr>
          <a:xfrm>
            <a:off x="569923" y="1543050"/>
            <a:ext cx="498455" cy="427013"/>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2500" u="none" cap="none" strike="noStrike">
                <a:solidFill>
                  <a:srgbClr val="EE583F"/>
                </a:solidFill>
                <a:latin typeface="Kalam"/>
                <a:ea typeface="Kalam"/>
                <a:cs typeface="Kalam"/>
                <a:sym typeface="Kalam"/>
              </a:rPr>
              <a:t>02</a:t>
            </a:r>
            <a:endParaRPr sz="700"/>
          </a:p>
        </p:txBody>
      </p:sp>
      <p:sp>
        <p:nvSpPr>
          <p:cNvPr id="89" name="Google Shape;89;p13"/>
          <p:cNvSpPr txBox="1"/>
          <p:nvPr/>
        </p:nvSpPr>
        <p:spPr>
          <a:xfrm>
            <a:off x="569923" y="2419350"/>
            <a:ext cx="498455" cy="427013"/>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2500" u="none" cap="none" strike="noStrike">
                <a:solidFill>
                  <a:srgbClr val="EE583F"/>
                </a:solidFill>
                <a:latin typeface="Kalam"/>
                <a:ea typeface="Kalam"/>
                <a:cs typeface="Kalam"/>
                <a:sym typeface="Kalam"/>
              </a:rPr>
              <a:t>03</a:t>
            </a:r>
            <a:endParaRPr sz="700"/>
          </a:p>
        </p:txBody>
      </p:sp>
      <p:sp>
        <p:nvSpPr>
          <p:cNvPr id="90" name="Google Shape;90;p13"/>
          <p:cNvSpPr txBox="1"/>
          <p:nvPr/>
        </p:nvSpPr>
        <p:spPr>
          <a:xfrm>
            <a:off x="1555486" y="659936"/>
            <a:ext cx="4195166" cy="450796"/>
          </a:xfrm>
          <a:prstGeom prst="rect">
            <a:avLst/>
          </a:prstGeom>
          <a:noFill/>
          <a:ln>
            <a:noFill/>
          </a:ln>
        </p:spPr>
        <p:txBody>
          <a:bodyPr anchorCtr="0" anchor="t" bIns="0" lIns="0" spcFirstLastPara="1" rIns="0" wrap="square" tIns="0">
            <a:spAutoFit/>
          </a:bodyPr>
          <a:lstStyle/>
          <a:p>
            <a:pPr indent="0" lvl="0" marL="0" marR="0" rtl="0" algn="l">
              <a:lnSpc>
                <a:spcPct val="117012"/>
              </a:lnSpc>
              <a:spcBef>
                <a:spcPts val="0"/>
              </a:spcBef>
              <a:spcAft>
                <a:spcPts val="0"/>
              </a:spcAft>
              <a:buNone/>
            </a:pPr>
            <a:r>
              <a:rPr b="0" i="0" lang="en" sz="3000" u="none" cap="none" strike="noStrike">
                <a:solidFill>
                  <a:srgbClr val="000000"/>
                </a:solidFill>
                <a:latin typeface="Kalam"/>
                <a:ea typeface="Kalam"/>
                <a:cs typeface="Kalam"/>
                <a:sym typeface="Kalam"/>
              </a:rPr>
              <a:t>Introduction</a:t>
            </a:r>
            <a:endParaRPr sz="700"/>
          </a:p>
        </p:txBody>
      </p:sp>
      <p:sp>
        <p:nvSpPr>
          <p:cNvPr id="91" name="Google Shape;91;p13"/>
          <p:cNvSpPr txBox="1"/>
          <p:nvPr/>
        </p:nvSpPr>
        <p:spPr>
          <a:xfrm>
            <a:off x="1555486" y="1557352"/>
            <a:ext cx="4195166" cy="450796"/>
          </a:xfrm>
          <a:prstGeom prst="rect">
            <a:avLst/>
          </a:prstGeom>
          <a:noFill/>
          <a:ln>
            <a:noFill/>
          </a:ln>
        </p:spPr>
        <p:txBody>
          <a:bodyPr anchorCtr="0" anchor="t" bIns="0" lIns="0" spcFirstLastPara="1" rIns="0" wrap="square" tIns="0">
            <a:spAutoFit/>
          </a:bodyPr>
          <a:lstStyle/>
          <a:p>
            <a:pPr indent="0" lvl="0" marL="0" marR="0" rtl="0" algn="l">
              <a:lnSpc>
                <a:spcPct val="117012"/>
              </a:lnSpc>
              <a:spcBef>
                <a:spcPts val="0"/>
              </a:spcBef>
              <a:spcAft>
                <a:spcPts val="0"/>
              </a:spcAft>
              <a:buNone/>
            </a:pPr>
            <a:r>
              <a:rPr b="0" i="0" lang="en" sz="3000" u="none" cap="none" strike="noStrike">
                <a:solidFill>
                  <a:srgbClr val="000000"/>
                </a:solidFill>
                <a:latin typeface="Kalam"/>
                <a:ea typeface="Kalam"/>
                <a:cs typeface="Kalam"/>
                <a:sym typeface="Kalam"/>
              </a:rPr>
              <a:t>Our Projects</a:t>
            </a:r>
            <a:endParaRPr sz="700"/>
          </a:p>
        </p:txBody>
      </p:sp>
      <p:sp>
        <p:nvSpPr>
          <p:cNvPr id="92" name="Google Shape;92;p13"/>
          <p:cNvSpPr txBox="1"/>
          <p:nvPr/>
        </p:nvSpPr>
        <p:spPr>
          <a:xfrm>
            <a:off x="1555486" y="2413689"/>
            <a:ext cx="4195166" cy="450795"/>
          </a:xfrm>
          <a:prstGeom prst="rect">
            <a:avLst/>
          </a:prstGeom>
          <a:noFill/>
          <a:ln>
            <a:noFill/>
          </a:ln>
        </p:spPr>
        <p:txBody>
          <a:bodyPr anchorCtr="0" anchor="t" bIns="0" lIns="0" spcFirstLastPara="1" rIns="0" wrap="square" tIns="0">
            <a:spAutoFit/>
          </a:bodyPr>
          <a:lstStyle/>
          <a:p>
            <a:pPr indent="0" lvl="0" marL="0" marR="0" rtl="0" algn="l">
              <a:lnSpc>
                <a:spcPct val="117012"/>
              </a:lnSpc>
              <a:spcBef>
                <a:spcPts val="0"/>
              </a:spcBef>
              <a:spcAft>
                <a:spcPts val="0"/>
              </a:spcAft>
              <a:buNone/>
            </a:pPr>
            <a:r>
              <a:rPr b="0" i="0" lang="en" sz="3000" u="none" cap="none" strike="noStrike">
                <a:solidFill>
                  <a:srgbClr val="000000"/>
                </a:solidFill>
                <a:latin typeface="Kalam"/>
                <a:ea typeface="Kalam"/>
                <a:cs typeface="Kalam"/>
                <a:sym typeface="Kalam"/>
              </a:rPr>
              <a:t>About Us</a:t>
            </a:r>
            <a:endParaRPr sz="700"/>
          </a:p>
        </p:txBody>
      </p:sp>
      <p:cxnSp>
        <p:nvCxnSpPr>
          <p:cNvPr id="93" name="Google Shape;93;p13"/>
          <p:cNvCxnSpPr/>
          <p:nvPr/>
        </p:nvCxnSpPr>
        <p:spPr>
          <a:xfrm>
            <a:off x="535663" y="1260564"/>
            <a:ext cx="6004075" cy="0"/>
          </a:xfrm>
          <a:prstGeom prst="straightConnector1">
            <a:avLst/>
          </a:prstGeom>
          <a:noFill/>
          <a:ln cap="flat" cmpd="sng" w="19050">
            <a:solidFill>
              <a:srgbClr val="000000"/>
            </a:solidFill>
            <a:prstDash val="solid"/>
            <a:round/>
            <a:headEnd len="sm" w="sm" type="none"/>
            <a:tailEnd len="sm" w="sm" type="none"/>
          </a:ln>
        </p:spPr>
      </p:cxnSp>
      <p:cxnSp>
        <p:nvCxnSpPr>
          <p:cNvPr id="94" name="Google Shape;94;p13"/>
          <p:cNvCxnSpPr/>
          <p:nvPr/>
        </p:nvCxnSpPr>
        <p:spPr>
          <a:xfrm>
            <a:off x="535663" y="3024188"/>
            <a:ext cx="6004075" cy="0"/>
          </a:xfrm>
          <a:prstGeom prst="straightConnector1">
            <a:avLst/>
          </a:prstGeom>
          <a:noFill/>
          <a:ln cap="flat" cmpd="sng" w="19050">
            <a:solidFill>
              <a:srgbClr val="000000"/>
            </a:solidFill>
            <a:prstDash val="solid"/>
            <a:round/>
            <a:headEnd len="sm" w="sm" type="none"/>
            <a:tailEnd len="sm" w="sm" type="none"/>
          </a:ln>
        </p:spPr>
      </p:cxnSp>
      <p:cxnSp>
        <p:nvCxnSpPr>
          <p:cNvPr id="95" name="Google Shape;95;p13"/>
          <p:cNvCxnSpPr/>
          <p:nvPr/>
        </p:nvCxnSpPr>
        <p:spPr>
          <a:xfrm>
            <a:off x="535663" y="2118414"/>
            <a:ext cx="6004075" cy="0"/>
          </a:xfrm>
          <a:prstGeom prst="straightConnector1">
            <a:avLst/>
          </a:prstGeom>
          <a:noFill/>
          <a:ln cap="flat" cmpd="sng" w="19050">
            <a:solidFill>
              <a:srgbClr val="000000"/>
            </a:solidFill>
            <a:prstDash val="solid"/>
            <a:round/>
            <a:headEnd len="sm" w="sm" type="none"/>
            <a:tailEnd len="sm" w="sm" type="none"/>
          </a:ln>
        </p:spPr>
      </p:cxnSp>
      <p:sp>
        <p:nvSpPr>
          <p:cNvPr id="96" name="Google Shape;96;p13"/>
          <p:cNvSpPr txBox="1"/>
          <p:nvPr/>
        </p:nvSpPr>
        <p:spPr>
          <a:xfrm>
            <a:off x="1555486" y="3402495"/>
            <a:ext cx="2776800" cy="1508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 sz="4900" u="none" cap="none" strike="noStrike">
                <a:solidFill>
                  <a:srgbClr val="EE583F"/>
                </a:solidFill>
                <a:latin typeface="Halant"/>
                <a:ea typeface="Halant"/>
                <a:cs typeface="Halant"/>
                <a:sym typeface="Halant"/>
              </a:rPr>
              <a:t>Table Of Contents</a:t>
            </a:r>
            <a:endParaRPr sz="700"/>
          </a:p>
        </p:txBody>
      </p:sp>
      <p:sp>
        <p:nvSpPr>
          <p:cNvPr id="97" name="Google Shape;97;p13"/>
          <p:cNvSpPr/>
          <p:nvPr/>
        </p:nvSpPr>
        <p:spPr>
          <a:xfrm>
            <a:off x="-317177" y="3337464"/>
            <a:ext cx="2771109" cy="3053564"/>
          </a:xfrm>
          <a:custGeom>
            <a:rect b="b" l="l" r="r" t="t"/>
            <a:pathLst>
              <a:path extrusionOk="0" h="6107127" w="5542218">
                <a:moveTo>
                  <a:pt x="0" y="0"/>
                </a:moveTo>
                <a:lnTo>
                  <a:pt x="5542218" y="0"/>
                </a:lnTo>
                <a:lnTo>
                  <a:pt x="5542218" y="6107127"/>
                </a:lnTo>
                <a:lnTo>
                  <a:pt x="0" y="6107127"/>
                </a:lnTo>
                <a:lnTo>
                  <a:pt x="0" y="0"/>
                </a:lnTo>
                <a:close/>
              </a:path>
            </a:pathLst>
          </a:custGeom>
          <a:blipFill rotWithShape="1">
            <a:blip r:embed="rId3">
              <a:alphaModFix/>
            </a:blip>
            <a:stretch>
              <a:fillRect b="0" l="0" r="0" t="0"/>
            </a:stretch>
          </a:blipFill>
          <a:ln>
            <a:noFill/>
          </a:ln>
        </p:spPr>
      </p:sp>
      <p:sp>
        <p:nvSpPr>
          <p:cNvPr id="98" name="Google Shape;98;p13"/>
          <p:cNvSpPr/>
          <p:nvPr/>
        </p:nvSpPr>
        <p:spPr>
          <a:xfrm rot="-5400000">
            <a:off x="7087580" y="-1104385"/>
            <a:ext cx="3084139" cy="3361459"/>
          </a:xfrm>
          <a:custGeom>
            <a:rect b="b" l="l" r="r" t="t"/>
            <a:pathLst>
              <a:path extrusionOk="0" h="6722918" w="6168277">
                <a:moveTo>
                  <a:pt x="0" y="0"/>
                </a:moveTo>
                <a:lnTo>
                  <a:pt x="6168278" y="0"/>
                </a:lnTo>
                <a:lnTo>
                  <a:pt x="6168278" y="6722918"/>
                </a:lnTo>
                <a:lnTo>
                  <a:pt x="0" y="6722918"/>
                </a:lnTo>
                <a:lnTo>
                  <a:pt x="0" y="0"/>
                </a:lnTo>
                <a:close/>
              </a:path>
            </a:pathLst>
          </a:custGeom>
          <a:blipFill rotWithShape="1">
            <a:blip r:embed="rId4">
              <a:alphaModFix/>
            </a:blip>
            <a:stretch>
              <a:fillRect b="0" l="0" r="0" t="0"/>
            </a:stretch>
          </a:blipFill>
          <a:ln>
            <a:noFill/>
          </a:ln>
        </p:spPr>
      </p:sp>
      <p:sp>
        <p:nvSpPr>
          <p:cNvPr id="99" name="Google Shape;99;p13"/>
          <p:cNvSpPr/>
          <p:nvPr/>
        </p:nvSpPr>
        <p:spPr>
          <a:xfrm rot="-482944">
            <a:off x="5525431" y="1043874"/>
            <a:ext cx="3606372" cy="4183784"/>
          </a:xfrm>
          <a:custGeom>
            <a:rect b="b" l="l" r="r" t="t"/>
            <a:pathLst>
              <a:path extrusionOk="0" h="8368824" w="7213826">
                <a:moveTo>
                  <a:pt x="0" y="0"/>
                </a:moveTo>
                <a:lnTo>
                  <a:pt x="7213825" y="0"/>
                </a:lnTo>
                <a:lnTo>
                  <a:pt x="7213825" y="8368824"/>
                </a:lnTo>
                <a:lnTo>
                  <a:pt x="0" y="8368824"/>
                </a:lnTo>
                <a:lnTo>
                  <a:pt x="0" y="0"/>
                </a:lnTo>
                <a:close/>
              </a:path>
            </a:pathLst>
          </a:custGeom>
          <a:blipFill rotWithShape="1">
            <a:blip r:embed="rId5">
              <a:alphaModFix/>
            </a:blip>
            <a:stretch>
              <a:fillRect b="-1846" l="0" r="0" t="-1847"/>
            </a:stretch>
          </a:blipFill>
          <a:ln>
            <a:noFill/>
          </a:ln>
        </p:spPr>
      </p:sp>
      <p:pic>
        <p:nvPicPr>
          <p:cNvPr id="100" name="Google Shape;100;p13"/>
          <p:cNvPicPr preferRelativeResize="0"/>
          <p:nvPr/>
        </p:nvPicPr>
        <p:blipFill rotWithShape="1">
          <a:blip r:embed="rId6">
            <a:alphaModFix/>
          </a:blip>
          <a:srcRect b="987" l="0" r="0" t="987"/>
          <a:stretch/>
        </p:blipFill>
        <p:spPr>
          <a:xfrm rot="-434410">
            <a:off x="5695040" y="1254846"/>
            <a:ext cx="3186596" cy="3123682"/>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E583F"/>
        </a:solidFill>
      </p:bgPr>
    </p:bg>
    <p:spTree>
      <p:nvGrpSpPr>
        <p:cNvPr id="104" name="Shape 104"/>
        <p:cNvGrpSpPr/>
        <p:nvPr/>
      </p:nvGrpSpPr>
      <p:grpSpPr>
        <a:xfrm>
          <a:off x="0" y="0"/>
          <a:ext cx="0" cy="0"/>
          <a:chOff x="0" y="0"/>
          <a:chExt cx="0" cy="0"/>
        </a:xfrm>
      </p:grpSpPr>
      <p:sp>
        <p:nvSpPr>
          <p:cNvPr id="105" name="Google Shape;105;p14"/>
          <p:cNvSpPr/>
          <p:nvPr/>
        </p:nvSpPr>
        <p:spPr>
          <a:xfrm rot="-292966">
            <a:off x="688918" y="1676301"/>
            <a:ext cx="3103339" cy="3733340"/>
          </a:xfrm>
          <a:custGeom>
            <a:rect b="b" l="l" r="r" t="t"/>
            <a:pathLst>
              <a:path extrusionOk="0" h="7476968" w="6215230">
                <a:moveTo>
                  <a:pt x="0" y="0"/>
                </a:moveTo>
                <a:lnTo>
                  <a:pt x="6215230" y="0"/>
                </a:lnTo>
                <a:lnTo>
                  <a:pt x="6215230" y="7476968"/>
                </a:lnTo>
                <a:lnTo>
                  <a:pt x="0" y="7476968"/>
                </a:lnTo>
                <a:lnTo>
                  <a:pt x="0" y="0"/>
                </a:lnTo>
                <a:close/>
              </a:path>
            </a:pathLst>
          </a:custGeom>
          <a:blipFill rotWithShape="1">
            <a:blip r:embed="rId3">
              <a:alphaModFix/>
            </a:blip>
            <a:stretch>
              <a:fillRect b="0" l="0" r="0" t="0"/>
            </a:stretch>
          </a:blipFill>
          <a:ln>
            <a:noFill/>
          </a:ln>
        </p:spPr>
      </p:sp>
      <p:sp>
        <p:nvSpPr>
          <p:cNvPr id="106" name="Google Shape;106;p14"/>
          <p:cNvSpPr txBox="1"/>
          <p:nvPr/>
        </p:nvSpPr>
        <p:spPr>
          <a:xfrm>
            <a:off x="569923" y="666750"/>
            <a:ext cx="498455" cy="427013"/>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2500" u="none" cap="none" strike="noStrike">
                <a:solidFill>
                  <a:srgbClr val="F6F1F0"/>
                </a:solidFill>
                <a:latin typeface="Kalam"/>
                <a:ea typeface="Kalam"/>
                <a:cs typeface="Kalam"/>
                <a:sym typeface="Kalam"/>
              </a:rPr>
              <a:t>01</a:t>
            </a:r>
            <a:endParaRPr sz="700"/>
          </a:p>
        </p:txBody>
      </p:sp>
      <p:sp>
        <p:nvSpPr>
          <p:cNvPr id="107" name="Google Shape;107;p14"/>
          <p:cNvSpPr txBox="1"/>
          <p:nvPr/>
        </p:nvSpPr>
        <p:spPr>
          <a:xfrm>
            <a:off x="1555486" y="559594"/>
            <a:ext cx="4738911" cy="733113"/>
          </a:xfrm>
          <a:prstGeom prst="rect">
            <a:avLst/>
          </a:prstGeom>
          <a:noFill/>
          <a:ln>
            <a:noFill/>
          </a:ln>
        </p:spPr>
        <p:txBody>
          <a:bodyPr anchorCtr="0" anchor="t" bIns="0" lIns="0" spcFirstLastPara="1" rIns="0" wrap="square" tIns="0">
            <a:spAutoFit/>
          </a:bodyPr>
          <a:lstStyle/>
          <a:p>
            <a:pPr indent="0" lvl="0" marL="0" marR="0" rtl="0" algn="l">
              <a:lnSpc>
                <a:spcPct val="116996"/>
              </a:lnSpc>
              <a:spcBef>
                <a:spcPts val="0"/>
              </a:spcBef>
              <a:spcAft>
                <a:spcPts val="0"/>
              </a:spcAft>
              <a:buNone/>
            </a:pPr>
            <a:r>
              <a:rPr b="1" i="0" lang="en" sz="4900" u="none" cap="none" strike="noStrike">
                <a:solidFill>
                  <a:srgbClr val="000000"/>
                </a:solidFill>
                <a:latin typeface="Halant"/>
                <a:ea typeface="Halant"/>
                <a:cs typeface="Halant"/>
                <a:sym typeface="Halant"/>
              </a:rPr>
              <a:t>Introduction</a:t>
            </a:r>
            <a:endParaRPr sz="700"/>
          </a:p>
        </p:txBody>
      </p:sp>
      <p:cxnSp>
        <p:nvCxnSpPr>
          <p:cNvPr id="108" name="Google Shape;108;p14"/>
          <p:cNvCxnSpPr/>
          <p:nvPr/>
        </p:nvCxnSpPr>
        <p:spPr>
          <a:xfrm>
            <a:off x="535663" y="1260564"/>
            <a:ext cx="9777019" cy="0"/>
          </a:xfrm>
          <a:prstGeom prst="straightConnector1">
            <a:avLst/>
          </a:prstGeom>
          <a:noFill/>
          <a:ln cap="flat" cmpd="sng" w="19050">
            <a:solidFill>
              <a:srgbClr val="000000"/>
            </a:solidFill>
            <a:prstDash val="solid"/>
            <a:round/>
            <a:headEnd len="sm" w="sm" type="none"/>
            <a:tailEnd len="sm" w="sm" type="none"/>
          </a:ln>
        </p:spPr>
      </p:cxnSp>
      <p:sp>
        <p:nvSpPr>
          <p:cNvPr id="109" name="Google Shape;109;p14"/>
          <p:cNvSpPr/>
          <p:nvPr/>
        </p:nvSpPr>
        <p:spPr>
          <a:xfrm>
            <a:off x="4105275" y="2892623"/>
            <a:ext cx="2368230" cy="2057400"/>
          </a:xfrm>
          <a:custGeom>
            <a:rect b="b" l="l" r="r" t="t"/>
            <a:pathLst>
              <a:path extrusionOk="0" h="4114800" w="4736460">
                <a:moveTo>
                  <a:pt x="0" y="0"/>
                </a:moveTo>
                <a:lnTo>
                  <a:pt x="4736460" y="0"/>
                </a:lnTo>
                <a:lnTo>
                  <a:pt x="4736460" y="4114800"/>
                </a:lnTo>
                <a:lnTo>
                  <a:pt x="0" y="4114800"/>
                </a:lnTo>
                <a:lnTo>
                  <a:pt x="0" y="0"/>
                </a:lnTo>
                <a:close/>
              </a:path>
            </a:pathLst>
          </a:custGeom>
          <a:blipFill rotWithShape="1">
            <a:blip r:embed="rId4">
              <a:alphaModFix/>
            </a:blip>
            <a:stretch>
              <a:fillRect b="0" l="0" r="0" t="0"/>
            </a:stretch>
          </a:blipFill>
          <a:ln>
            <a:noFill/>
          </a:ln>
        </p:spPr>
      </p:sp>
      <p:sp>
        <p:nvSpPr>
          <p:cNvPr id="110" name="Google Shape;110;p14"/>
          <p:cNvSpPr/>
          <p:nvPr/>
        </p:nvSpPr>
        <p:spPr>
          <a:xfrm rot="-292966">
            <a:off x="5797367" y="510301"/>
            <a:ext cx="3103339" cy="3733340"/>
          </a:xfrm>
          <a:custGeom>
            <a:rect b="b" l="l" r="r" t="t"/>
            <a:pathLst>
              <a:path extrusionOk="0" h="7476968" w="6215230">
                <a:moveTo>
                  <a:pt x="0" y="0"/>
                </a:moveTo>
                <a:lnTo>
                  <a:pt x="6215230" y="0"/>
                </a:lnTo>
                <a:lnTo>
                  <a:pt x="6215230" y="7476968"/>
                </a:lnTo>
                <a:lnTo>
                  <a:pt x="0" y="7476968"/>
                </a:lnTo>
                <a:lnTo>
                  <a:pt x="0" y="0"/>
                </a:lnTo>
                <a:close/>
              </a:path>
            </a:pathLst>
          </a:custGeom>
          <a:blipFill rotWithShape="1">
            <a:blip r:embed="rId3">
              <a:alphaModFix/>
            </a:blip>
            <a:stretch>
              <a:fillRect b="0" l="0" r="0" t="0"/>
            </a:stretch>
          </a:blipFill>
          <a:ln>
            <a:noFill/>
          </a:ln>
        </p:spPr>
      </p:sp>
      <p:pic>
        <p:nvPicPr>
          <p:cNvPr id="111" name="Google Shape;111;p14"/>
          <p:cNvPicPr preferRelativeResize="0"/>
          <p:nvPr/>
        </p:nvPicPr>
        <p:blipFill rotWithShape="1">
          <a:blip r:embed="rId5">
            <a:alphaModFix/>
          </a:blip>
          <a:srcRect b="6905" l="9106" r="8703" t="12611"/>
          <a:stretch/>
        </p:blipFill>
        <p:spPr>
          <a:xfrm rot="-315663">
            <a:off x="5979092" y="738522"/>
            <a:ext cx="2686116" cy="2857256"/>
          </a:xfrm>
          <a:prstGeom prst="rect">
            <a:avLst/>
          </a:prstGeom>
          <a:noFill/>
          <a:ln>
            <a:noFill/>
          </a:ln>
        </p:spPr>
      </p:pic>
      <p:sp>
        <p:nvSpPr>
          <p:cNvPr id="112" name="Google Shape;112;p14"/>
          <p:cNvSpPr/>
          <p:nvPr/>
        </p:nvSpPr>
        <p:spPr>
          <a:xfrm>
            <a:off x="7587413" y="2892623"/>
            <a:ext cx="2260879" cy="2057400"/>
          </a:xfrm>
          <a:custGeom>
            <a:rect b="b" l="l" r="r" t="t"/>
            <a:pathLst>
              <a:path extrusionOk="0" h="4114800" w="4521758">
                <a:moveTo>
                  <a:pt x="0" y="0"/>
                </a:moveTo>
                <a:lnTo>
                  <a:pt x="4521758" y="0"/>
                </a:lnTo>
                <a:lnTo>
                  <a:pt x="4521758" y="4114800"/>
                </a:lnTo>
                <a:lnTo>
                  <a:pt x="0" y="4114800"/>
                </a:lnTo>
                <a:lnTo>
                  <a:pt x="0" y="0"/>
                </a:lnTo>
                <a:close/>
              </a:path>
            </a:pathLst>
          </a:custGeom>
          <a:blipFill rotWithShape="1">
            <a:blip r:embed="rId6">
              <a:alphaModFix/>
            </a:blip>
            <a:stretch>
              <a:fillRect b="0" l="0" r="0" t="0"/>
            </a:stretch>
          </a:blipFill>
          <a:ln>
            <a:noFill/>
          </a:ln>
        </p:spPr>
      </p:sp>
      <p:pic>
        <p:nvPicPr>
          <p:cNvPr id="113" name="Google Shape;113;p14"/>
          <p:cNvPicPr preferRelativeResize="0"/>
          <p:nvPr/>
        </p:nvPicPr>
        <p:blipFill rotWithShape="1">
          <a:blip r:embed="rId7">
            <a:alphaModFix/>
          </a:blip>
          <a:srcRect b="17759" l="8493" r="8477" t="8488"/>
          <a:stretch/>
        </p:blipFill>
        <p:spPr>
          <a:xfrm rot="-287902">
            <a:off x="842405" y="1898819"/>
            <a:ext cx="2754353" cy="2660728"/>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F1F0"/>
        </a:solidFill>
      </p:bgPr>
    </p:bg>
    <p:spTree>
      <p:nvGrpSpPr>
        <p:cNvPr id="117" name="Shape 117"/>
        <p:cNvGrpSpPr/>
        <p:nvPr/>
      </p:nvGrpSpPr>
      <p:grpSpPr>
        <a:xfrm>
          <a:off x="0" y="0"/>
          <a:ext cx="0" cy="0"/>
          <a:chOff x="0" y="0"/>
          <a:chExt cx="0" cy="0"/>
        </a:xfrm>
      </p:grpSpPr>
      <p:pic>
        <p:nvPicPr>
          <p:cNvPr id="118" name="Google Shape;118;p15"/>
          <p:cNvPicPr preferRelativeResize="0"/>
          <p:nvPr/>
        </p:nvPicPr>
        <p:blipFill rotWithShape="1">
          <a:blip r:embed="rId3">
            <a:alphaModFix/>
          </a:blip>
          <a:srcRect b="12944" l="4887" r="4886" t="12945"/>
          <a:stretch/>
        </p:blipFill>
        <p:spPr>
          <a:xfrm>
            <a:off x="4572000" y="1810634"/>
            <a:ext cx="4057650" cy="3332867"/>
          </a:xfrm>
          <a:prstGeom prst="rect">
            <a:avLst/>
          </a:prstGeom>
          <a:noFill/>
          <a:ln>
            <a:noFill/>
          </a:ln>
        </p:spPr>
      </p:pic>
      <p:sp>
        <p:nvSpPr>
          <p:cNvPr id="119" name="Google Shape;119;p15"/>
          <p:cNvSpPr txBox="1"/>
          <p:nvPr/>
        </p:nvSpPr>
        <p:spPr>
          <a:xfrm>
            <a:off x="4572000" y="353930"/>
            <a:ext cx="4057800" cy="9483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1100" u="none" cap="none" strike="noStrike">
                <a:solidFill>
                  <a:srgbClr val="000000"/>
                </a:solidFill>
                <a:latin typeface="Nunito"/>
                <a:ea typeface="Nunito"/>
                <a:cs typeface="Nunito"/>
                <a:sym typeface="Nunito"/>
              </a:rPr>
              <a:t>I'm Rain, and I'll be sharing with you my beautiful ideas. Follow me at @reallygreatsite to learn more. </a:t>
            </a:r>
            <a:endParaRPr sz="700"/>
          </a:p>
          <a:p>
            <a:pPr indent="0" lvl="1" marL="0" marR="0" rtl="0" algn="l">
              <a:lnSpc>
                <a:spcPct val="115000"/>
              </a:lnSpc>
              <a:spcBef>
                <a:spcPts val="0"/>
              </a:spcBef>
              <a:spcAft>
                <a:spcPts val="0"/>
              </a:spcAft>
              <a:buNone/>
            </a:pPr>
            <a:r>
              <a:rPr b="0" i="0" lang="en" sz="1100" u="none" cap="none" strike="noStrike">
                <a:solidFill>
                  <a:srgbClr val="000000"/>
                </a:solidFill>
                <a:latin typeface="Nunito"/>
                <a:ea typeface="Nunito"/>
                <a:cs typeface="Nunito"/>
                <a:sym typeface="Nunito"/>
              </a:rPr>
              <a:t>Integer felis lectus, iaculis ac lectus quis, aliquam semper quam. Praesent ut varius orci. Etiam malesuada libero metus, at cursus neque sollicitudin non. Sed a sollicitudin arcu, in hendrerit neque. </a:t>
            </a:r>
            <a:endParaRPr sz="700"/>
          </a:p>
        </p:txBody>
      </p:sp>
      <p:sp>
        <p:nvSpPr>
          <p:cNvPr id="120" name="Google Shape;120;p15"/>
          <p:cNvSpPr/>
          <p:nvPr/>
        </p:nvSpPr>
        <p:spPr>
          <a:xfrm rot="-4727173">
            <a:off x="8425910" y="883882"/>
            <a:ext cx="807529" cy="2057400"/>
          </a:xfrm>
          <a:custGeom>
            <a:rect b="b" l="l" r="r" t="t"/>
            <a:pathLst>
              <a:path extrusionOk="0" h="4114800" w="1615059">
                <a:moveTo>
                  <a:pt x="0" y="0"/>
                </a:moveTo>
                <a:lnTo>
                  <a:pt x="1615059" y="0"/>
                </a:lnTo>
                <a:lnTo>
                  <a:pt x="1615059" y="4114800"/>
                </a:lnTo>
                <a:lnTo>
                  <a:pt x="0" y="4114800"/>
                </a:lnTo>
                <a:lnTo>
                  <a:pt x="0" y="0"/>
                </a:lnTo>
                <a:close/>
              </a:path>
            </a:pathLst>
          </a:custGeom>
          <a:blipFill rotWithShape="1">
            <a:blip r:embed="rId4">
              <a:alphaModFix/>
            </a:blip>
            <a:stretch>
              <a:fillRect b="0" l="0" r="0" t="0"/>
            </a:stretch>
          </a:blipFill>
          <a:ln>
            <a:noFill/>
          </a:ln>
        </p:spPr>
      </p:sp>
      <p:sp>
        <p:nvSpPr>
          <p:cNvPr id="121" name="Google Shape;121;p15"/>
          <p:cNvSpPr/>
          <p:nvPr/>
        </p:nvSpPr>
        <p:spPr>
          <a:xfrm>
            <a:off x="-146926" y="3168215"/>
            <a:ext cx="2008354" cy="1759820"/>
          </a:xfrm>
          <a:custGeom>
            <a:rect b="b" l="l" r="r" t="t"/>
            <a:pathLst>
              <a:path extrusionOk="0" h="3519640" w="4016708">
                <a:moveTo>
                  <a:pt x="0" y="0"/>
                </a:moveTo>
                <a:lnTo>
                  <a:pt x="4016707" y="0"/>
                </a:lnTo>
                <a:lnTo>
                  <a:pt x="4016707" y="3519640"/>
                </a:lnTo>
                <a:lnTo>
                  <a:pt x="0" y="3519640"/>
                </a:lnTo>
                <a:lnTo>
                  <a:pt x="0" y="0"/>
                </a:lnTo>
                <a:close/>
              </a:path>
            </a:pathLst>
          </a:custGeom>
          <a:blipFill rotWithShape="1">
            <a:blip r:embed="rId5">
              <a:alphaModFix/>
            </a:blip>
            <a:stretch>
              <a:fillRect b="0" l="0" r="0" t="0"/>
            </a:stretch>
          </a:blipFill>
          <a:ln>
            <a:noFill/>
          </a:ln>
        </p:spPr>
      </p:sp>
      <p:sp>
        <p:nvSpPr>
          <p:cNvPr id="122" name="Google Shape;122;p15"/>
          <p:cNvSpPr/>
          <p:nvPr/>
        </p:nvSpPr>
        <p:spPr>
          <a:xfrm>
            <a:off x="1784235" y="-514350"/>
            <a:ext cx="2711565" cy="2057400"/>
          </a:xfrm>
          <a:custGeom>
            <a:rect b="b" l="l" r="r" t="t"/>
            <a:pathLst>
              <a:path extrusionOk="0" h="4114800" w="5423130">
                <a:moveTo>
                  <a:pt x="0" y="0"/>
                </a:moveTo>
                <a:lnTo>
                  <a:pt x="5423130" y="0"/>
                </a:lnTo>
                <a:lnTo>
                  <a:pt x="5423130" y="4114800"/>
                </a:lnTo>
                <a:lnTo>
                  <a:pt x="0" y="4114800"/>
                </a:lnTo>
                <a:lnTo>
                  <a:pt x="0" y="0"/>
                </a:lnTo>
                <a:close/>
              </a:path>
            </a:pathLst>
          </a:custGeom>
          <a:blipFill rotWithShape="1">
            <a:blip r:embed="rId6">
              <a:alphaModFix/>
            </a:blip>
            <a:stretch>
              <a:fillRect b="0" l="0" r="0" t="0"/>
            </a:stretch>
          </a:blipFill>
          <a:ln>
            <a:noFill/>
          </a:ln>
        </p:spPr>
      </p:sp>
      <p:sp>
        <p:nvSpPr>
          <p:cNvPr id="123" name="Google Shape;123;p15"/>
          <p:cNvSpPr txBox="1"/>
          <p:nvPr/>
        </p:nvSpPr>
        <p:spPr>
          <a:xfrm>
            <a:off x="514350" y="2377334"/>
            <a:ext cx="3759244" cy="733113"/>
          </a:xfrm>
          <a:prstGeom prst="rect">
            <a:avLst/>
          </a:prstGeom>
          <a:noFill/>
          <a:ln>
            <a:noFill/>
          </a:ln>
        </p:spPr>
        <p:txBody>
          <a:bodyPr anchorCtr="0" anchor="t" bIns="0" lIns="0" spcFirstLastPara="1" rIns="0" wrap="square" tIns="0">
            <a:spAutoFit/>
          </a:bodyPr>
          <a:lstStyle/>
          <a:p>
            <a:pPr indent="0" lvl="0" marL="0" marR="0" rtl="0" algn="ctr">
              <a:lnSpc>
                <a:spcPct val="116996"/>
              </a:lnSpc>
              <a:spcBef>
                <a:spcPts val="0"/>
              </a:spcBef>
              <a:spcAft>
                <a:spcPts val="0"/>
              </a:spcAft>
              <a:buNone/>
            </a:pPr>
            <a:r>
              <a:rPr b="1" i="0" lang="en" sz="4900" u="none" cap="none" strike="noStrike">
                <a:solidFill>
                  <a:srgbClr val="000000"/>
                </a:solidFill>
                <a:latin typeface="Halant"/>
                <a:ea typeface="Halant"/>
                <a:cs typeface="Halant"/>
                <a:sym typeface="Halant"/>
              </a:rPr>
              <a:t>Hello There!</a:t>
            </a:r>
            <a:endParaRPr sz="70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66F"/>
        </a:solidFill>
      </p:bgPr>
    </p:bg>
    <p:spTree>
      <p:nvGrpSpPr>
        <p:cNvPr id="127" name="Shape 127"/>
        <p:cNvGrpSpPr/>
        <p:nvPr/>
      </p:nvGrpSpPr>
      <p:grpSpPr>
        <a:xfrm>
          <a:off x="0" y="0"/>
          <a:ext cx="0" cy="0"/>
          <a:chOff x="0" y="0"/>
          <a:chExt cx="0" cy="0"/>
        </a:xfrm>
      </p:grpSpPr>
      <p:cxnSp>
        <p:nvCxnSpPr>
          <p:cNvPr id="128" name="Google Shape;128;p16"/>
          <p:cNvCxnSpPr/>
          <p:nvPr/>
        </p:nvCxnSpPr>
        <p:spPr>
          <a:xfrm rot="10800000">
            <a:off x="519113" y="514349"/>
            <a:ext cx="0" cy="2743017"/>
          </a:xfrm>
          <a:prstGeom prst="straightConnector1">
            <a:avLst/>
          </a:prstGeom>
          <a:noFill/>
          <a:ln cap="flat" cmpd="sng" w="19050">
            <a:solidFill>
              <a:srgbClr val="17110E"/>
            </a:solidFill>
            <a:prstDash val="solid"/>
            <a:round/>
            <a:headEnd len="sm" w="sm" type="none"/>
            <a:tailEnd len="sm" w="sm" type="none"/>
          </a:ln>
        </p:spPr>
      </p:cxnSp>
      <p:cxnSp>
        <p:nvCxnSpPr>
          <p:cNvPr id="129" name="Google Shape;129;p16"/>
          <p:cNvCxnSpPr/>
          <p:nvPr/>
        </p:nvCxnSpPr>
        <p:spPr>
          <a:xfrm rot="10800000">
            <a:off x="2194191" y="514349"/>
            <a:ext cx="3122" cy="2743016"/>
          </a:xfrm>
          <a:prstGeom prst="straightConnector1">
            <a:avLst/>
          </a:prstGeom>
          <a:noFill/>
          <a:ln cap="flat" cmpd="sng" w="19050">
            <a:solidFill>
              <a:srgbClr val="17110E"/>
            </a:solidFill>
            <a:prstDash val="solid"/>
            <a:round/>
            <a:headEnd len="sm" w="sm" type="none"/>
            <a:tailEnd len="sm" w="sm" type="none"/>
          </a:ln>
        </p:spPr>
      </p:cxnSp>
      <p:cxnSp>
        <p:nvCxnSpPr>
          <p:cNvPr id="130" name="Google Shape;130;p16"/>
          <p:cNvCxnSpPr/>
          <p:nvPr/>
        </p:nvCxnSpPr>
        <p:spPr>
          <a:xfrm rot="10800000">
            <a:off x="3867786" y="514345"/>
            <a:ext cx="3122" cy="2743019"/>
          </a:xfrm>
          <a:prstGeom prst="straightConnector1">
            <a:avLst/>
          </a:prstGeom>
          <a:noFill/>
          <a:ln cap="flat" cmpd="sng" w="19050">
            <a:solidFill>
              <a:srgbClr val="17110E"/>
            </a:solidFill>
            <a:prstDash val="solid"/>
            <a:round/>
            <a:headEnd len="sm" w="sm" type="none"/>
            <a:tailEnd len="sm" w="sm" type="none"/>
          </a:ln>
        </p:spPr>
      </p:cxnSp>
      <p:cxnSp>
        <p:nvCxnSpPr>
          <p:cNvPr id="131" name="Google Shape;131;p16"/>
          <p:cNvCxnSpPr/>
          <p:nvPr/>
        </p:nvCxnSpPr>
        <p:spPr>
          <a:xfrm rot="10800000">
            <a:off x="5543562" y="515592"/>
            <a:ext cx="3122" cy="2741772"/>
          </a:xfrm>
          <a:prstGeom prst="straightConnector1">
            <a:avLst/>
          </a:prstGeom>
          <a:noFill/>
          <a:ln cap="flat" cmpd="sng" w="19050">
            <a:solidFill>
              <a:srgbClr val="17110E"/>
            </a:solidFill>
            <a:prstDash val="solid"/>
            <a:round/>
            <a:headEnd len="sm" w="sm" type="none"/>
            <a:tailEnd len="sm" w="sm" type="none"/>
          </a:ln>
        </p:spPr>
      </p:cxnSp>
      <p:cxnSp>
        <p:nvCxnSpPr>
          <p:cNvPr id="132" name="Google Shape;132;p16"/>
          <p:cNvCxnSpPr/>
          <p:nvPr/>
        </p:nvCxnSpPr>
        <p:spPr>
          <a:xfrm rot="10800000">
            <a:off x="7217158" y="514343"/>
            <a:ext cx="3122" cy="2743022"/>
          </a:xfrm>
          <a:prstGeom prst="straightConnector1">
            <a:avLst/>
          </a:prstGeom>
          <a:noFill/>
          <a:ln cap="flat" cmpd="sng" w="19050">
            <a:solidFill>
              <a:srgbClr val="17110E"/>
            </a:solidFill>
            <a:prstDash val="solid"/>
            <a:round/>
            <a:headEnd len="sm" w="sm" type="none"/>
            <a:tailEnd len="sm" w="sm" type="none"/>
          </a:ln>
        </p:spPr>
      </p:cxnSp>
      <p:sp>
        <p:nvSpPr>
          <p:cNvPr id="133" name="Google Shape;133;p16"/>
          <p:cNvSpPr/>
          <p:nvPr/>
        </p:nvSpPr>
        <p:spPr>
          <a:xfrm>
            <a:off x="-352330" y="3524250"/>
            <a:ext cx="1733360" cy="2057400"/>
          </a:xfrm>
          <a:custGeom>
            <a:rect b="b" l="l" r="r" t="t"/>
            <a:pathLst>
              <a:path extrusionOk="0" h="4114800" w="3466719">
                <a:moveTo>
                  <a:pt x="0" y="0"/>
                </a:moveTo>
                <a:lnTo>
                  <a:pt x="3466720" y="0"/>
                </a:lnTo>
                <a:lnTo>
                  <a:pt x="3466720" y="4114800"/>
                </a:lnTo>
                <a:lnTo>
                  <a:pt x="0" y="4114800"/>
                </a:lnTo>
                <a:lnTo>
                  <a:pt x="0" y="0"/>
                </a:lnTo>
                <a:close/>
              </a:path>
            </a:pathLst>
          </a:custGeom>
          <a:blipFill rotWithShape="1">
            <a:blip r:embed="rId3">
              <a:alphaModFix/>
            </a:blip>
            <a:stretch>
              <a:fillRect b="0" l="0" r="0" t="0"/>
            </a:stretch>
          </a:blipFill>
          <a:ln>
            <a:noFill/>
          </a:ln>
        </p:spPr>
      </p:sp>
      <p:sp>
        <p:nvSpPr>
          <p:cNvPr id="134" name="Google Shape;134;p16"/>
          <p:cNvSpPr/>
          <p:nvPr/>
        </p:nvSpPr>
        <p:spPr>
          <a:xfrm>
            <a:off x="7953151" y="2466813"/>
            <a:ext cx="2260879" cy="2057400"/>
          </a:xfrm>
          <a:custGeom>
            <a:rect b="b" l="l" r="r" t="t"/>
            <a:pathLst>
              <a:path extrusionOk="0" h="4114800" w="4521758">
                <a:moveTo>
                  <a:pt x="0" y="0"/>
                </a:moveTo>
                <a:lnTo>
                  <a:pt x="4521758" y="0"/>
                </a:lnTo>
                <a:lnTo>
                  <a:pt x="4521758" y="4114800"/>
                </a:lnTo>
                <a:lnTo>
                  <a:pt x="0" y="4114800"/>
                </a:lnTo>
                <a:lnTo>
                  <a:pt x="0" y="0"/>
                </a:lnTo>
                <a:close/>
              </a:path>
            </a:pathLst>
          </a:custGeom>
          <a:blipFill rotWithShape="1">
            <a:blip r:embed="rId4">
              <a:alphaModFix/>
            </a:blip>
            <a:stretch>
              <a:fillRect b="0" l="0" r="0" t="0"/>
            </a:stretch>
          </a:blipFill>
          <a:ln>
            <a:noFill/>
          </a:ln>
        </p:spPr>
      </p:sp>
      <p:sp>
        <p:nvSpPr>
          <p:cNvPr id="135" name="Google Shape;135;p16"/>
          <p:cNvSpPr txBox="1"/>
          <p:nvPr/>
        </p:nvSpPr>
        <p:spPr>
          <a:xfrm>
            <a:off x="664257" y="2785911"/>
            <a:ext cx="1334096" cy="427013"/>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2500" u="none" cap="none" strike="noStrike">
                <a:solidFill>
                  <a:srgbClr val="17110E"/>
                </a:solidFill>
                <a:latin typeface="Kalam"/>
                <a:ea typeface="Kalam"/>
                <a:cs typeface="Kalam"/>
                <a:sym typeface="Kalam"/>
              </a:rPr>
              <a:t>01</a:t>
            </a:r>
            <a:endParaRPr sz="700"/>
          </a:p>
        </p:txBody>
      </p:sp>
      <p:sp>
        <p:nvSpPr>
          <p:cNvPr id="136" name="Google Shape;136;p16"/>
          <p:cNvSpPr txBox="1"/>
          <p:nvPr/>
        </p:nvSpPr>
        <p:spPr>
          <a:xfrm>
            <a:off x="664257" y="466883"/>
            <a:ext cx="1334100" cy="8274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2500" u="none" cap="none" strike="noStrike">
                <a:solidFill>
                  <a:srgbClr val="EE583F"/>
                </a:solidFill>
                <a:latin typeface="Kalam"/>
                <a:ea typeface="Kalam"/>
                <a:cs typeface="Kalam"/>
                <a:sym typeface="Kalam"/>
              </a:rPr>
              <a:t>Main</a:t>
            </a:r>
            <a:endParaRPr sz="700"/>
          </a:p>
          <a:p>
            <a:pPr indent="0" lvl="0" marL="0" marR="0" rtl="0" algn="l">
              <a:lnSpc>
                <a:spcPct val="115000"/>
              </a:lnSpc>
              <a:spcBef>
                <a:spcPts val="0"/>
              </a:spcBef>
              <a:spcAft>
                <a:spcPts val="0"/>
              </a:spcAft>
              <a:buNone/>
            </a:pPr>
            <a:r>
              <a:rPr b="0" i="0" lang="en" sz="2500" u="none" cap="none" strike="noStrike">
                <a:solidFill>
                  <a:srgbClr val="EE583F"/>
                </a:solidFill>
                <a:latin typeface="Kalam"/>
                <a:ea typeface="Kalam"/>
                <a:cs typeface="Kalam"/>
                <a:sym typeface="Kalam"/>
              </a:rPr>
              <a:t>Point</a:t>
            </a:r>
            <a:endParaRPr sz="700"/>
          </a:p>
        </p:txBody>
      </p:sp>
      <p:sp>
        <p:nvSpPr>
          <p:cNvPr id="137" name="Google Shape;137;p16"/>
          <p:cNvSpPr txBox="1"/>
          <p:nvPr/>
        </p:nvSpPr>
        <p:spPr>
          <a:xfrm>
            <a:off x="2340188" y="466883"/>
            <a:ext cx="1334100" cy="8274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2500" u="none" cap="none" strike="noStrike">
                <a:solidFill>
                  <a:srgbClr val="EE583F"/>
                </a:solidFill>
                <a:latin typeface="Kalam"/>
                <a:ea typeface="Kalam"/>
                <a:cs typeface="Kalam"/>
                <a:sym typeface="Kalam"/>
              </a:rPr>
              <a:t>Main</a:t>
            </a:r>
            <a:endParaRPr sz="700"/>
          </a:p>
          <a:p>
            <a:pPr indent="0" lvl="0" marL="0" marR="0" rtl="0" algn="l">
              <a:lnSpc>
                <a:spcPct val="115000"/>
              </a:lnSpc>
              <a:spcBef>
                <a:spcPts val="0"/>
              </a:spcBef>
              <a:spcAft>
                <a:spcPts val="0"/>
              </a:spcAft>
              <a:buNone/>
            </a:pPr>
            <a:r>
              <a:rPr b="0" i="0" lang="en" sz="2500" u="none" cap="none" strike="noStrike">
                <a:solidFill>
                  <a:srgbClr val="EE583F"/>
                </a:solidFill>
                <a:latin typeface="Kalam"/>
                <a:ea typeface="Kalam"/>
                <a:cs typeface="Kalam"/>
                <a:sym typeface="Kalam"/>
              </a:rPr>
              <a:t>Point</a:t>
            </a:r>
            <a:endParaRPr sz="700"/>
          </a:p>
        </p:txBody>
      </p:sp>
      <p:sp>
        <p:nvSpPr>
          <p:cNvPr id="138" name="Google Shape;138;p16"/>
          <p:cNvSpPr txBox="1"/>
          <p:nvPr/>
        </p:nvSpPr>
        <p:spPr>
          <a:xfrm>
            <a:off x="4012931" y="466883"/>
            <a:ext cx="1334100" cy="8274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2500" u="none" cap="none" strike="noStrike">
                <a:solidFill>
                  <a:srgbClr val="EE583F"/>
                </a:solidFill>
                <a:latin typeface="Kalam"/>
                <a:ea typeface="Kalam"/>
                <a:cs typeface="Kalam"/>
                <a:sym typeface="Kalam"/>
              </a:rPr>
              <a:t>Main</a:t>
            </a:r>
            <a:endParaRPr sz="700"/>
          </a:p>
          <a:p>
            <a:pPr indent="0" lvl="0" marL="0" marR="0" rtl="0" algn="l">
              <a:lnSpc>
                <a:spcPct val="115000"/>
              </a:lnSpc>
              <a:spcBef>
                <a:spcPts val="0"/>
              </a:spcBef>
              <a:spcAft>
                <a:spcPts val="0"/>
              </a:spcAft>
              <a:buNone/>
            </a:pPr>
            <a:r>
              <a:rPr b="0" i="0" lang="en" sz="2500" u="none" cap="none" strike="noStrike">
                <a:solidFill>
                  <a:srgbClr val="EE583F"/>
                </a:solidFill>
                <a:latin typeface="Kalam"/>
                <a:ea typeface="Kalam"/>
                <a:cs typeface="Kalam"/>
                <a:sym typeface="Kalam"/>
              </a:rPr>
              <a:t>Point</a:t>
            </a:r>
            <a:endParaRPr sz="700"/>
          </a:p>
        </p:txBody>
      </p:sp>
      <p:sp>
        <p:nvSpPr>
          <p:cNvPr id="139" name="Google Shape;139;p16"/>
          <p:cNvSpPr txBox="1"/>
          <p:nvPr/>
        </p:nvSpPr>
        <p:spPr>
          <a:xfrm>
            <a:off x="5689559" y="466883"/>
            <a:ext cx="1334100" cy="8274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2500" u="none" cap="none" strike="noStrike">
                <a:solidFill>
                  <a:srgbClr val="EE583F"/>
                </a:solidFill>
                <a:latin typeface="Kalam"/>
                <a:ea typeface="Kalam"/>
                <a:cs typeface="Kalam"/>
                <a:sym typeface="Kalam"/>
              </a:rPr>
              <a:t>Main</a:t>
            </a:r>
            <a:endParaRPr sz="700"/>
          </a:p>
          <a:p>
            <a:pPr indent="0" lvl="0" marL="0" marR="0" rtl="0" algn="l">
              <a:lnSpc>
                <a:spcPct val="115000"/>
              </a:lnSpc>
              <a:spcBef>
                <a:spcPts val="0"/>
              </a:spcBef>
              <a:spcAft>
                <a:spcPts val="0"/>
              </a:spcAft>
              <a:buNone/>
            </a:pPr>
            <a:r>
              <a:rPr b="0" i="0" lang="en" sz="2500" u="none" cap="none" strike="noStrike">
                <a:solidFill>
                  <a:srgbClr val="EE583F"/>
                </a:solidFill>
                <a:latin typeface="Kalam"/>
                <a:ea typeface="Kalam"/>
                <a:cs typeface="Kalam"/>
                <a:sym typeface="Kalam"/>
              </a:rPr>
              <a:t>Point</a:t>
            </a:r>
            <a:endParaRPr sz="700"/>
          </a:p>
        </p:txBody>
      </p:sp>
      <p:sp>
        <p:nvSpPr>
          <p:cNvPr id="140" name="Google Shape;140;p16"/>
          <p:cNvSpPr txBox="1"/>
          <p:nvPr/>
        </p:nvSpPr>
        <p:spPr>
          <a:xfrm>
            <a:off x="7362302" y="466883"/>
            <a:ext cx="1334100" cy="8274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2500" u="none" cap="none" strike="noStrike">
                <a:solidFill>
                  <a:srgbClr val="EE583F"/>
                </a:solidFill>
                <a:latin typeface="Kalam"/>
                <a:ea typeface="Kalam"/>
                <a:cs typeface="Kalam"/>
                <a:sym typeface="Kalam"/>
              </a:rPr>
              <a:t>Main</a:t>
            </a:r>
            <a:endParaRPr sz="700"/>
          </a:p>
          <a:p>
            <a:pPr indent="0" lvl="0" marL="0" marR="0" rtl="0" algn="l">
              <a:lnSpc>
                <a:spcPct val="115000"/>
              </a:lnSpc>
              <a:spcBef>
                <a:spcPts val="0"/>
              </a:spcBef>
              <a:spcAft>
                <a:spcPts val="0"/>
              </a:spcAft>
              <a:buNone/>
            </a:pPr>
            <a:r>
              <a:rPr b="0" i="0" lang="en" sz="2500" u="none" cap="none" strike="noStrike">
                <a:solidFill>
                  <a:srgbClr val="EE583F"/>
                </a:solidFill>
                <a:latin typeface="Kalam"/>
                <a:ea typeface="Kalam"/>
                <a:cs typeface="Kalam"/>
                <a:sym typeface="Kalam"/>
              </a:rPr>
              <a:t>Point</a:t>
            </a:r>
            <a:endParaRPr sz="700"/>
          </a:p>
        </p:txBody>
      </p:sp>
      <p:sp>
        <p:nvSpPr>
          <p:cNvPr id="141" name="Google Shape;141;p16"/>
          <p:cNvSpPr txBox="1"/>
          <p:nvPr/>
        </p:nvSpPr>
        <p:spPr>
          <a:xfrm>
            <a:off x="664257" y="1463039"/>
            <a:ext cx="1181700" cy="753600"/>
          </a:xfrm>
          <a:prstGeom prst="rect">
            <a:avLst/>
          </a:prstGeom>
          <a:noFill/>
          <a:ln>
            <a:noFill/>
          </a:ln>
        </p:spPr>
        <p:txBody>
          <a:bodyPr anchorCtr="0" anchor="t" bIns="0" lIns="0" spcFirstLastPara="1" rIns="0" wrap="square" tIns="0">
            <a:spAutoFit/>
          </a:bodyPr>
          <a:lstStyle/>
          <a:p>
            <a:pPr indent="0" lvl="1" marL="0" marR="0" rtl="0" algn="l">
              <a:lnSpc>
                <a:spcPct val="115000"/>
              </a:lnSpc>
              <a:spcBef>
                <a:spcPts val="0"/>
              </a:spcBef>
              <a:spcAft>
                <a:spcPts val="0"/>
              </a:spcAft>
              <a:buNone/>
            </a:pPr>
            <a:r>
              <a:rPr b="0" i="0" lang="en" sz="1100" u="none" cap="none" strike="noStrike">
                <a:solidFill>
                  <a:srgbClr val="000000"/>
                </a:solidFill>
                <a:latin typeface="Nunito"/>
                <a:ea typeface="Nunito"/>
                <a:cs typeface="Nunito"/>
                <a:sym typeface="Nunito"/>
              </a:rPr>
              <a:t>Briefly elaborate on what you want to discuss. </a:t>
            </a:r>
            <a:endParaRPr sz="700"/>
          </a:p>
          <a:p>
            <a:pPr indent="0" lvl="1" marL="0" marR="0" rtl="0" algn="l">
              <a:lnSpc>
                <a:spcPct val="115000"/>
              </a:lnSpc>
              <a:spcBef>
                <a:spcPts val="0"/>
              </a:spcBef>
              <a:spcAft>
                <a:spcPts val="0"/>
              </a:spcAft>
              <a:buNone/>
            </a:pPr>
            <a:r>
              <a:t/>
            </a:r>
            <a:endParaRPr b="0" i="0" sz="1100" u="none" cap="none" strike="noStrike">
              <a:solidFill>
                <a:srgbClr val="000000"/>
              </a:solidFill>
              <a:latin typeface="Nunito"/>
              <a:ea typeface="Nunito"/>
              <a:cs typeface="Nunito"/>
              <a:sym typeface="Nunito"/>
            </a:endParaRPr>
          </a:p>
        </p:txBody>
      </p:sp>
      <p:sp>
        <p:nvSpPr>
          <p:cNvPr id="142" name="Google Shape;142;p16"/>
          <p:cNvSpPr txBox="1"/>
          <p:nvPr/>
        </p:nvSpPr>
        <p:spPr>
          <a:xfrm>
            <a:off x="2340188" y="1463039"/>
            <a:ext cx="1181700" cy="753600"/>
          </a:xfrm>
          <a:prstGeom prst="rect">
            <a:avLst/>
          </a:prstGeom>
          <a:noFill/>
          <a:ln>
            <a:noFill/>
          </a:ln>
        </p:spPr>
        <p:txBody>
          <a:bodyPr anchorCtr="0" anchor="t" bIns="0" lIns="0" spcFirstLastPara="1" rIns="0" wrap="square" tIns="0">
            <a:spAutoFit/>
          </a:bodyPr>
          <a:lstStyle/>
          <a:p>
            <a:pPr indent="0" lvl="1" marL="0" marR="0" rtl="0" algn="l">
              <a:lnSpc>
                <a:spcPct val="115000"/>
              </a:lnSpc>
              <a:spcBef>
                <a:spcPts val="0"/>
              </a:spcBef>
              <a:spcAft>
                <a:spcPts val="0"/>
              </a:spcAft>
              <a:buNone/>
            </a:pPr>
            <a:r>
              <a:rPr b="0" i="0" lang="en" sz="1100" u="none" cap="none" strike="noStrike">
                <a:solidFill>
                  <a:srgbClr val="000000"/>
                </a:solidFill>
                <a:latin typeface="Nunito"/>
                <a:ea typeface="Nunito"/>
                <a:cs typeface="Nunito"/>
                <a:sym typeface="Nunito"/>
              </a:rPr>
              <a:t>Briefly elaborate on what you want to discuss. </a:t>
            </a:r>
            <a:endParaRPr sz="700"/>
          </a:p>
          <a:p>
            <a:pPr indent="0" lvl="1" marL="0" marR="0" rtl="0" algn="l">
              <a:lnSpc>
                <a:spcPct val="115000"/>
              </a:lnSpc>
              <a:spcBef>
                <a:spcPts val="0"/>
              </a:spcBef>
              <a:spcAft>
                <a:spcPts val="0"/>
              </a:spcAft>
              <a:buNone/>
            </a:pPr>
            <a:r>
              <a:t/>
            </a:r>
            <a:endParaRPr b="0" i="0" sz="1100" u="none" cap="none" strike="noStrike">
              <a:solidFill>
                <a:srgbClr val="000000"/>
              </a:solidFill>
              <a:latin typeface="Nunito"/>
              <a:ea typeface="Nunito"/>
              <a:cs typeface="Nunito"/>
              <a:sym typeface="Nunito"/>
            </a:endParaRPr>
          </a:p>
        </p:txBody>
      </p:sp>
      <p:sp>
        <p:nvSpPr>
          <p:cNvPr id="143" name="Google Shape;143;p16"/>
          <p:cNvSpPr txBox="1"/>
          <p:nvPr/>
        </p:nvSpPr>
        <p:spPr>
          <a:xfrm>
            <a:off x="4012931" y="1463039"/>
            <a:ext cx="1181700" cy="753600"/>
          </a:xfrm>
          <a:prstGeom prst="rect">
            <a:avLst/>
          </a:prstGeom>
          <a:noFill/>
          <a:ln>
            <a:noFill/>
          </a:ln>
        </p:spPr>
        <p:txBody>
          <a:bodyPr anchorCtr="0" anchor="t" bIns="0" lIns="0" spcFirstLastPara="1" rIns="0" wrap="square" tIns="0">
            <a:spAutoFit/>
          </a:bodyPr>
          <a:lstStyle/>
          <a:p>
            <a:pPr indent="0" lvl="1" marL="0" marR="0" rtl="0" algn="l">
              <a:lnSpc>
                <a:spcPct val="115000"/>
              </a:lnSpc>
              <a:spcBef>
                <a:spcPts val="0"/>
              </a:spcBef>
              <a:spcAft>
                <a:spcPts val="0"/>
              </a:spcAft>
              <a:buNone/>
            </a:pPr>
            <a:r>
              <a:rPr b="0" i="0" lang="en" sz="1100" u="none" cap="none" strike="noStrike">
                <a:solidFill>
                  <a:srgbClr val="000000"/>
                </a:solidFill>
                <a:latin typeface="Nunito"/>
                <a:ea typeface="Nunito"/>
                <a:cs typeface="Nunito"/>
                <a:sym typeface="Nunito"/>
              </a:rPr>
              <a:t>Briefly elaborate on what you want to discuss. </a:t>
            </a:r>
            <a:endParaRPr sz="700"/>
          </a:p>
          <a:p>
            <a:pPr indent="0" lvl="1" marL="0" marR="0" rtl="0" algn="l">
              <a:lnSpc>
                <a:spcPct val="115000"/>
              </a:lnSpc>
              <a:spcBef>
                <a:spcPts val="0"/>
              </a:spcBef>
              <a:spcAft>
                <a:spcPts val="0"/>
              </a:spcAft>
              <a:buNone/>
            </a:pPr>
            <a:r>
              <a:t/>
            </a:r>
            <a:endParaRPr b="0" i="0" sz="1100" u="none" cap="none" strike="noStrike">
              <a:solidFill>
                <a:srgbClr val="000000"/>
              </a:solidFill>
              <a:latin typeface="Nunito"/>
              <a:ea typeface="Nunito"/>
              <a:cs typeface="Nunito"/>
              <a:sym typeface="Nunito"/>
            </a:endParaRPr>
          </a:p>
        </p:txBody>
      </p:sp>
      <p:sp>
        <p:nvSpPr>
          <p:cNvPr id="144" name="Google Shape;144;p16"/>
          <p:cNvSpPr txBox="1"/>
          <p:nvPr/>
        </p:nvSpPr>
        <p:spPr>
          <a:xfrm>
            <a:off x="5689559" y="1463039"/>
            <a:ext cx="1181700" cy="753600"/>
          </a:xfrm>
          <a:prstGeom prst="rect">
            <a:avLst/>
          </a:prstGeom>
          <a:noFill/>
          <a:ln>
            <a:noFill/>
          </a:ln>
        </p:spPr>
        <p:txBody>
          <a:bodyPr anchorCtr="0" anchor="t" bIns="0" lIns="0" spcFirstLastPara="1" rIns="0" wrap="square" tIns="0">
            <a:spAutoFit/>
          </a:bodyPr>
          <a:lstStyle/>
          <a:p>
            <a:pPr indent="0" lvl="1" marL="0" marR="0" rtl="0" algn="l">
              <a:lnSpc>
                <a:spcPct val="115000"/>
              </a:lnSpc>
              <a:spcBef>
                <a:spcPts val="0"/>
              </a:spcBef>
              <a:spcAft>
                <a:spcPts val="0"/>
              </a:spcAft>
              <a:buNone/>
            </a:pPr>
            <a:r>
              <a:rPr b="0" i="0" lang="en" sz="1100" u="none" cap="none" strike="noStrike">
                <a:solidFill>
                  <a:srgbClr val="000000"/>
                </a:solidFill>
                <a:latin typeface="Nunito"/>
                <a:ea typeface="Nunito"/>
                <a:cs typeface="Nunito"/>
                <a:sym typeface="Nunito"/>
              </a:rPr>
              <a:t>Briefly elaborate on what you want to discuss. </a:t>
            </a:r>
            <a:endParaRPr sz="700"/>
          </a:p>
          <a:p>
            <a:pPr indent="0" lvl="1" marL="0" marR="0" rtl="0" algn="l">
              <a:lnSpc>
                <a:spcPct val="115000"/>
              </a:lnSpc>
              <a:spcBef>
                <a:spcPts val="0"/>
              </a:spcBef>
              <a:spcAft>
                <a:spcPts val="0"/>
              </a:spcAft>
              <a:buNone/>
            </a:pPr>
            <a:r>
              <a:t/>
            </a:r>
            <a:endParaRPr b="0" i="0" sz="1100" u="none" cap="none" strike="noStrike">
              <a:solidFill>
                <a:srgbClr val="000000"/>
              </a:solidFill>
              <a:latin typeface="Nunito"/>
              <a:ea typeface="Nunito"/>
              <a:cs typeface="Nunito"/>
              <a:sym typeface="Nunito"/>
            </a:endParaRPr>
          </a:p>
        </p:txBody>
      </p:sp>
      <p:sp>
        <p:nvSpPr>
          <p:cNvPr id="145" name="Google Shape;145;p16"/>
          <p:cNvSpPr txBox="1"/>
          <p:nvPr/>
        </p:nvSpPr>
        <p:spPr>
          <a:xfrm>
            <a:off x="7362302" y="1463039"/>
            <a:ext cx="1181700" cy="753600"/>
          </a:xfrm>
          <a:prstGeom prst="rect">
            <a:avLst/>
          </a:prstGeom>
          <a:noFill/>
          <a:ln>
            <a:noFill/>
          </a:ln>
        </p:spPr>
        <p:txBody>
          <a:bodyPr anchorCtr="0" anchor="t" bIns="0" lIns="0" spcFirstLastPara="1" rIns="0" wrap="square" tIns="0">
            <a:spAutoFit/>
          </a:bodyPr>
          <a:lstStyle/>
          <a:p>
            <a:pPr indent="0" lvl="1" marL="0" marR="0" rtl="0" algn="l">
              <a:lnSpc>
                <a:spcPct val="115000"/>
              </a:lnSpc>
              <a:spcBef>
                <a:spcPts val="0"/>
              </a:spcBef>
              <a:spcAft>
                <a:spcPts val="0"/>
              </a:spcAft>
              <a:buNone/>
            </a:pPr>
            <a:r>
              <a:rPr b="0" i="0" lang="en" sz="1100" u="none" cap="none" strike="noStrike">
                <a:solidFill>
                  <a:srgbClr val="000000"/>
                </a:solidFill>
                <a:latin typeface="Nunito"/>
                <a:ea typeface="Nunito"/>
                <a:cs typeface="Nunito"/>
                <a:sym typeface="Nunito"/>
              </a:rPr>
              <a:t>Briefly elaborate on what you want to discuss. </a:t>
            </a:r>
            <a:endParaRPr sz="700"/>
          </a:p>
          <a:p>
            <a:pPr indent="0" lvl="1" marL="0" marR="0" rtl="0" algn="l">
              <a:lnSpc>
                <a:spcPct val="115000"/>
              </a:lnSpc>
              <a:spcBef>
                <a:spcPts val="0"/>
              </a:spcBef>
              <a:spcAft>
                <a:spcPts val="0"/>
              </a:spcAft>
              <a:buNone/>
            </a:pPr>
            <a:r>
              <a:t/>
            </a:r>
            <a:endParaRPr b="0" i="0" sz="1100" u="none" cap="none" strike="noStrike">
              <a:solidFill>
                <a:srgbClr val="000000"/>
              </a:solidFill>
              <a:latin typeface="Nunito"/>
              <a:ea typeface="Nunito"/>
              <a:cs typeface="Nunito"/>
              <a:sym typeface="Nunito"/>
            </a:endParaRPr>
          </a:p>
        </p:txBody>
      </p:sp>
      <p:sp>
        <p:nvSpPr>
          <p:cNvPr id="146" name="Google Shape;146;p16"/>
          <p:cNvSpPr txBox="1"/>
          <p:nvPr/>
        </p:nvSpPr>
        <p:spPr>
          <a:xfrm>
            <a:off x="2339335" y="2785911"/>
            <a:ext cx="1332614" cy="427013"/>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2500" u="none" cap="none" strike="noStrike">
                <a:solidFill>
                  <a:srgbClr val="17110E"/>
                </a:solidFill>
                <a:latin typeface="Kalam"/>
                <a:ea typeface="Kalam"/>
                <a:cs typeface="Kalam"/>
                <a:sym typeface="Kalam"/>
              </a:rPr>
              <a:t>02</a:t>
            </a:r>
            <a:endParaRPr sz="700"/>
          </a:p>
        </p:txBody>
      </p:sp>
      <p:sp>
        <p:nvSpPr>
          <p:cNvPr id="147" name="Google Shape;147;p16"/>
          <p:cNvSpPr txBox="1"/>
          <p:nvPr/>
        </p:nvSpPr>
        <p:spPr>
          <a:xfrm>
            <a:off x="4012931" y="2785911"/>
            <a:ext cx="1334793" cy="427013"/>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2500" u="none" cap="none" strike="noStrike">
                <a:solidFill>
                  <a:srgbClr val="17110E"/>
                </a:solidFill>
                <a:latin typeface="Kalam"/>
                <a:ea typeface="Kalam"/>
                <a:cs typeface="Kalam"/>
                <a:sym typeface="Kalam"/>
              </a:rPr>
              <a:t>03</a:t>
            </a:r>
            <a:endParaRPr sz="700"/>
          </a:p>
        </p:txBody>
      </p:sp>
      <p:sp>
        <p:nvSpPr>
          <p:cNvPr id="148" name="Google Shape;148;p16"/>
          <p:cNvSpPr txBox="1"/>
          <p:nvPr/>
        </p:nvSpPr>
        <p:spPr>
          <a:xfrm>
            <a:off x="5688707" y="2785911"/>
            <a:ext cx="1332614" cy="427013"/>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2500" u="none" cap="none" strike="noStrike">
                <a:solidFill>
                  <a:srgbClr val="17110E"/>
                </a:solidFill>
                <a:latin typeface="Kalam"/>
                <a:ea typeface="Kalam"/>
                <a:cs typeface="Kalam"/>
                <a:sym typeface="Kalam"/>
              </a:rPr>
              <a:t>04</a:t>
            </a:r>
            <a:endParaRPr sz="700"/>
          </a:p>
        </p:txBody>
      </p:sp>
      <p:sp>
        <p:nvSpPr>
          <p:cNvPr id="149" name="Google Shape;149;p16"/>
          <p:cNvSpPr txBox="1"/>
          <p:nvPr/>
        </p:nvSpPr>
        <p:spPr>
          <a:xfrm>
            <a:off x="7362302" y="2785911"/>
            <a:ext cx="1334793" cy="427013"/>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2500" u="none" cap="none" strike="noStrike">
                <a:solidFill>
                  <a:srgbClr val="17110E"/>
                </a:solidFill>
                <a:latin typeface="Kalam"/>
                <a:ea typeface="Kalam"/>
                <a:cs typeface="Kalam"/>
                <a:sym typeface="Kalam"/>
              </a:rPr>
              <a:t>05</a:t>
            </a:r>
            <a:endParaRPr sz="700"/>
          </a:p>
        </p:txBody>
      </p:sp>
      <p:sp>
        <p:nvSpPr>
          <p:cNvPr id="150" name="Google Shape;150;p16"/>
          <p:cNvSpPr txBox="1"/>
          <p:nvPr/>
        </p:nvSpPr>
        <p:spPr>
          <a:xfrm>
            <a:off x="659495" y="3969544"/>
            <a:ext cx="7825011" cy="733114"/>
          </a:xfrm>
          <a:prstGeom prst="rect">
            <a:avLst/>
          </a:prstGeom>
          <a:noFill/>
          <a:ln>
            <a:noFill/>
          </a:ln>
        </p:spPr>
        <p:txBody>
          <a:bodyPr anchorCtr="0" anchor="t" bIns="0" lIns="0" spcFirstLastPara="1" rIns="0" wrap="square" tIns="0">
            <a:spAutoFit/>
          </a:bodyPr>
          <a:lstStyle/>
          <a:p>
            <a:pPr indent="0" lvl="0" marL="0" marR="0" rtl="0" algn="ctr">
              <a:lnSpc>
                <a:spcPct val="116996"/>
              </a:lnSpc>
              <a:spcBef>
                <a:spcPts val="0"/>
              </a:spcBef>
              <a:spcAft>
                <a:spcPts val="0"/>
              </a:spcAft>
              <a:buNone/>
            </a:pPr>
            <a:r>
              <a:rPr b="1" i="0" lang="en" sz="4900" u="none" cap="none" strike="noStrike">
                <a:solidFill>
                  <a:srgbClr val="000000"/>
                </a:solidFill>
                <a:latin typeface="Halant"/>
                <a:ea typeface="Halant"/>
                <a:cs typeface="Halant"/>
                <a:sym typeface="Halant"/>
              </a:rPr>
              <a:t>Add a Timeline Page</a:t>
            </a:r>
            <a:endParaRPr sz="700"/>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66F"/>
        </a:solidFill>
      </p:bgPr>
    </p:bg>
    <p:spTree>
      <p:nvGrpSpPr>
        <p:cNvPr id="154" name="Shape 154"/>
        <p:cNvGrpSpPr/>
        <p:nvPr/>
      </p:nvGrpSpPr>
      <p:grpSpPr>
        <a:xfrm>
          <a:off x="0" y="0"/>
          <a:ext cx="0" cy="0"/>
          <a:chOff x="0" y="0"/>
          <a:chExt cx="0" cy="0"/>
        </a:xfrm>
      </p:grpSpPr>
      <p:pic>
        <p:nvPicPr>
          <p:cNvPr id="155" name="Google Shape;155;p17"/>
          <p:cNvPicPr preferRelativeResize="0"/>
          <p:nvPr/>
        </p:nvPicPr>
        <p:blipFill>
          <a:blip r:embed="rId3">
            <a:alphaModFix/>
          </a:blip>
          <a:stretch>
            <a:fillRect/>
          </a:stretch>
        </p:blipFill>
        <p:spPr>
          <a:xfrm>
            <a:off x="0" y="0"/>
            <a:ext cx="9144003" cy="4357698"/>
          </a:xfrm>
          <a:prstGeom prst="rect">
            <a:avLst/>
          </a:prstGeom>
          <a:noFill/>
          <a:ln>
            <a:noFill/>
          </a:ln>
        </p:spPr>
      </p:pic>
      <p:sp>
        <p:nvSpPr>
          <p:cNvPr id="156" name="Google Shape;156;p17"/>
          <p:cNvSpPr txBox="1"/>
          <p:nvPr/>
        </p:nvSpPr>
        <p:spPr>
          <a:xfrm>
            <a:off x="510554" y="4510928"/>
            <a:ext cx="5466469" cy="427013"/>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2500" u="none" cap="none" strike="noStrike">
                <a:solidFill>
                  <a:srgbClr val="17110E"/>
                </a:solidFill>
                <a:latin typeface="Kalam"/>
                <a:ea typeface="Kalam"/>
                <a:cs typeface="Kalam"/>
                <a:sym typeface="Kalam"/>
              </a:rPr>
              <a:t>A picture is worth a thousand words</a:t>
            </a:r>
            <a:endParaRPr sz="700"/>
          </a:p>
        </p:txBody>
      </p:sp>
      <p:sp>
        <p:nvSpPr>
          <p:cNvPr id="157" name="Google Shape;157;p17"/>
          <p:cNvSpPr/>
          <p:nvPr/>
        </p:nvSpPr>
        <p:spPr>
          <a:xfrm rot="-2145430">
            <a:off x="5715981" y="2734502"/>
            <a:ext cx="3084139" cy="3361459"/>
          </a:xfrm>
          <a:custGeom>
            <a:rect b="b" l="l" r="r" t="t"/>
            <a:pathLst>
              <a:path extrusionOk="0" h="6722918" w="6168277">
                <a:moveTo>
                  <a:pt x="0" y="0"/>
                </a:moveTo>
                <a:lnTo>
                  <a:pt x="6168277" y="0"/>
                </a:lnTo>
                <a:lnTo>
                  <a:pt x="6168277" y="6722918"/>
                </a:lnTo>
                <a:lnTo>
                  <a:pt x="0" y="6722918"/>
                </a:lnTo>
                <a:lnTo>
                  <a:pt x="0" y="0"/>
                </a:lnTo>
                <a:close/>
              </a:path>
            </a:pathLst>
          </a:custGeom>
          <a:blipFill rotWithShape="1">
            <a:blip r:embed="rId4">
              <a:alphaModFix/>
            </a:blip>
            <a:stretch>
              <a:fillRect b="0" l="0" r="0" t="0"/>
            </a:stretch>
          </a:blipFill>
          <a:ln>
            <a:noFill/>
          </a:ln>
        </p:spPr>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66F"/>
        </a:solidFill>
      </p:bgPr>
    </p:bg>
    <p:spTree>
      <p:nvGrpSpPr>
        <p:cNvPr id="161" name="Shape 161"/>
        <p:cNvGrpSpPr/>
        <p:nvPr/>
      </p:nvGrpSpPr>
      <p:grpSpPr>
        <a:xfrm>
          <a:off x="0" y="0"/>
          <a:ext cx="0" cy="0"/>
          <a:chOff x="0" y="0"/>
          <a:chExt cx="0" cy="0"/>
        </a:xfrm>
      </p:grpSpPr>
      <p:pic>
        <p:nvPicPr>
          <p:cNvPr id="162" name="Google Shape;162;p18"/>
          <p:cNvPicPr preferRelativeResize="0"/>
          <p:nvPr/>
        </p:nvPicPr>
        <p:blipFill rotWithShape="1">
          <a:blip r:embed="rId3">
            <a:alphaModFix/>
          </a:blip>
          <a:srcRect b="0" l="13317" r="13317" t="0"/>
          <a:stretch/>
        </p:blipFill>
        <p:spPr>
          <a:xfrm>
            <a:off x="0" y="0"/>
            <a:ext cx="3773488" cy="5143500"/>
          </a:xfrm>
          <a:prstGeom prst="rect">
            <a:avLst/>
          </a:prstGeom>
          <a:noFill/>
          <a:ln>
            <a:noFill/>
          </a:ln>
        </p:spPr>
      </p:pic>
      <p:sp>
        <p:nvSpPr>
          <p:cNvPr id="163" name="Google Shape;163;p18"/>
          <p:cNvSpPr txBox="1"/>
          <p:nvPr/>
        </p:nvSpPr>
        <p:spPr>
          <a:xfrm>
            <a:off x="4219575" y="471463"/>
            <a:ext cx="2882100" cy="1508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 sz="4900" u="none" cap="none" strike="noStrike">
                <a:solidFill>
                  <a:srgbClr val="000000"/>
                </a:solidFill>
                <a:latin typeface="Halant"/>
                <a:ea typeface="Halant"/>
                <a:cs typeface="Halant"/>
                <a:sym typeface="Halant"/>
              </a:rPr>
              <a:t>Target Audience</a:t>
            </a:r>
            <a:endParaRPr sz="700"/>
          </a:p>
        </p:txBody>
      </p:sp>
      <p:sp>
        <p:nvSpPr>
          <p:cNvPr id="164" name="Google Shape;164;p18"/>
          <p:cNvSpPr txBox="1"/>
          <p:nvPr/>
        </p:nvSpPr>
        <p:spPr>
          <a:xfrm>
            <a:off x="4219575" y="3048157"/>
            <a:ext cx="1334100" cy="8274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2500" u="none" cap="none" strike="noStrike">
                <a:solidFill>
                  <a:srgbClr val="EE583F"/>
                </a:solidFill>
                <a:latin typeface="Kalam"/>
                <a:ea typeface="Kalam"/>
                <a:cs typeface="Kalam"/>
                <a:sym typeface="Kalam"/>
              </a:rPr>
              <a:t>Main</a:t>
            </a:r>
            <a:endParaRPr sz="700"/>
          </a:p>
          <a:p>
            <a:pPr indent="0" lvl="0" marL="0" marR="0" rtl="0" algn="l">
              <a:lnSpc>
                <a:spcPct val="115000"/>
              </a:lnSpc>
              <a:spcBef>
                <a:spcPts val="0"/>
              </a:spcBef>
              <a:spcAft>
                <a:spcPts val="0"/>
              </a:spcAft>
              <a:buNone/>
            </a:pPr>
            <a:r>
              <a:rPr b="0" i="0" lang="en" sz="2500" u="none" cap="none" strike="noStrike">
                <a:solidFill>
                  <a:srgbClr val="EE583F"/>
                </a:solidFill>
                <a:latin typeface="Kalam"/>
                <a:ea typeface="Kalam"/>
                <a:cs typeface="Kalam"/>
                <a:sym typeface="Kalam"/>
              </a:rPr>
              <a:t>Point</a:t>
            </a:r>
            <a:endParaRPr sz="700"/>
          </a:p>
        </p:txBody>
      </p:sp>
      <p:sp>
        <p:nvSpPr>
          <p:cNvPr id="165" name="Google Shape;165;p18"/>
          <p:cNvSpPr txBox="1"/>
          <p:nvPr/>
        </p:nvSpPr>
        <p:spPr>
          <a:xfrm>
            <a:off x="5876925" y="3048157"/>
            <a:ext cx="1334100" cy="8274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2500" u="none" cap="none" strike="noStrike">
                <a:solidFill>
                  <a:srgbClr val="EE583F"/>
                </a:solidFill>
                <a:latin typeface="Kalam"/>
                <a:ea typeface="Kalam"/>
                <a:cs typeface="Kalam"/>
                <a:sym typeface="Kalam"/>
              </a:rPr>
              <a:t>Main</a:t>
            </a:r>
            <a:endParaRPr sz="700"/>
          </a:p>
          <a:p>
            <a:pPr indent="0" lvl="0" marL="0" marR="0" rtl="0" algn="l">
              <a:lnSpc>
                <a:spcPct val="115000"/>
              </a:lnSpc>
              <a:spcBef>
                <a:spcPts val="0"/>
              </a:spcBef>
              <a:spcAft>
                <a:spcPts val="0"/>
              </a:spcAft>
              <a:buNone/>
            </a:pPr>
            <a:r>
              <a:rPr b="0" i="0" lang="en" sz="2500" u="none" cap="none" strike="noStrike">
                <a:solidFill>
                  <a:srgbClr val="EE583F"/>
                </a:solidFill>
                <a:latin typeface="Kalam"/>
                <a:ea typeface="Kalam"/>
                <a:cs typeface="Kalam"/>
                <a:sym typeface="Kalam"/>
              </a:rPr>
              <a:t>Point</a:t>
            </a:r>
            <a:endParaRPr sz="700"/>
          </a:p>
        </p:txBody>
      </p:sp>
      <p:sp>
        <p:nvSpPr>
          <p:cNvPr id="166" name="Google Shape;166;p18"/>
          <p:cNvSpPr txBox="1"/>
          <p:nvPr/>
        </p:nvSpPr>
        <p:spPr>
          <a:xfrm>
            <a:off x="7534871" y="3048157"/>
            <a:ext cx="1334100" cy="8274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2500" u="none" cap="none" strike="noStrike">
                <a:solidFill>
                  <a:srgbClr val="EE583F"/>
                </a:solidFill>
                <a:latin typeface="Kalam"/>
                <a:ea typeface="Kalam"/>
                <a:cs typeface="Kalam"/>
                <a:sym typeface="Kalam"/>
              </a:rPr>
              <a:t>Main</a:t>
            </a:r>
            <a:endParaRPr sz="700"/>
          </a:p>
          <a:p>
            <a:pPr indent="0" lvl="0" marL="0" marR="0" rtl="0" algn="l">
              <a:lnSpc>
                <a:spcPct val="115000"/>
              </a:lnSpc>
              <a:spcBef>
                <a:spcPts val="0"/>
              </a:spcBef>
              <a:spcAft>
                <a:spcPts val="0"/>
              </a:spcAft>
              <a:buNone/>
            </a:pPr>
            <a:r>
              <a:rPr b="0" i="0" lang="en" sz="2500" u="none" cap="none" strike="noStrike">
                <a:solidFill>
                  <a:srgbClr val="EE583F"/>
                </a:solidFill>
                <a:latin typeface="Kalam"/>
                <a:ea typeface="Kalam"/>
                <a:cs typeface="Kalam"/>
                <a:sym typeface="Kalam"/>
              </a:rPr>
              <a:t>Point</a:t>
            </a:r>
            <a:endParaRPr sz="700"/>
          </a:p>
        </p:txBody>
      </p:sp>
      <p:sp>
        <p:nvSpPr>
          <p:cNvPr id="167" name="Google Shape;167;p18"/>
          <p:cNvSpPr txBox="1"/>
          <p:nvPr/>
        </p:nvSpPr>
        <p:spPr>
          <a:xfrm>
            <a:off x="4219575" y="4044314"/>
            <a:ext cx="1181700" cy="753600"/>
          </a:xfrm>
          <a:prstGeom prst="rect">
            <a:avLst/>
          </a:prstGeom>
          <a:noFill/>
          <a:ln>
            <a:noFill/>
          </a:ln>
        </p:spPr>
        <p:txBody>
          <a:bodyPr anchorCtr="0" anchor="t" bIns="0" lIns="0" spcFirstLastPara="1" rIns="0" wrap="square" tIns="0">
            <a:spAutoFit/>
          </a:bodyPr>
          <a:lstStyle/>
          <a:p>
            <a:pPr indent="0" lvl="1" marL="0" marR="0" rtl="0" algn="l">
              <a:lnSpc>
                <a:spcPct val="115000"/>
              </a:lnSpc>
              <a:spcBef>
                <a:spcPts val="0"/>
              </a:spcBef>
              <a:spcAft>
                <a:spcPts val="0"/>
              </a:spcAft>
              <a:buNone/>
            </a:pPr>
            <a:r>
              <a:rPr b="0" i="0" lang="en" sz="1100" u="none" cap="none" strike="noStrike">
                <a:solidFill>
                  <a:srgbClr val="000000"/>
                </a:solidFill>
                <a:latin typeface="Nunito"/>
                <a:ea typeface="Nunito"/>
                <a:cs typeface="Nunito"/>
                <a:sym typeface="Nunito"/>
              </a:rPr>
              <a:t>Briefly elaborate on what you want to discuss. </a:t>
            </a:r>
            <a:endParaRPr sz="700"/>
          </a:p>
          <a:p>
            <a:pPr indent="0" lvl="1" marL="0" marR="0" rtl="0" algn="l">
              <a:lnSpc>
                <a:spcPct val="115000"/>
              </a:lnSpc>
              <a:spcBef>
                <a:spcPts val="0"/>
              </a:spcBef>
              <a:spcAft>
                <a:spcPts val="0"/>
              </a:spcAft>
              <a:buNone/>
            </a:pPr>
            <a:r>
              <a:t/>
            </a:r>
            <a:endParaRPr b="0" i="0" sz="1100" u="none" cap="none" strike="noStrike">
              <a:solidFill>
                <a:srgbClr val="000000"/>
              </a:solidFill>
              <a:latin typeface="Nunito"/>
              <a:ea typeface="Nunito"/>
              <a:cs typeface="Nunito"/>
              <a:sym typeface="Nunito"/>
            </a:endParaRPr>
          </a:p>
        </p:txBody>
      </p:sp>
      <p:sp>
        <p:nvSpPr>
          <p:cNvPr id="168" name="Google Shape;168;p18"/>
          <p:cNvSpPr txBox="1"/>
          <p:nvPr/>
        </p:nvSpPr>
        <p:spPr>
          <a:xfrm>
            <a:off x="5876925" y="4044314"/>
            <a:ext cx="1181700" cy="753600"/>
          </a:xfrm>
          <a:prstGeom prst="rect">
            <a:avLst/>
          </a:prstGeom>
          <a:noFill/>
          <a:ln>
            <a:noFill/>
          </a:ln>
        </p:spPr>
        <p:txBody>
          <a:bodyPr anchorCtr="0" anchor="t" bIns="0" lIns="0" spcFirstLastPara="1" rIns="0" wrap="square" tIns="0">
            <a:spAutoFit/>
          </a:bodyPr>
          <a:lstStyle/>
          <a:p>
            <a:pPr indent="0" lvl="1" marL="0" marR="0" rtl="0" algn="l">
              <a:lnSpc>
                <a:spcPct val="115000"/>
              </a:lnSpc>
              <a:spcBef>
                <a:spcPts val="0"/>
              </a:spcBef>
              <a:spcAft>
                <a:spcPts val="0"/>
              </a:spcAft>
              <a:buNone/>
            </a:pPr>
            <a:r>
              <a:rPr b="0" i="0" lang="en" sz="1100" u="none" cap="none" strike="noStrike">
                <a:solidFill>
                  <a:srgbClr val="000000"/>
                </a:solidFill>
                <a:latin typeface="Nunito"/>
                <a:ea typeface="Nunito"/>
                <a:cs typeface="Nunito"/>
                <a:sym typeface="Nunito"/>
              </a:rPr>
              <a:t>Briefly elaborate on what you want to discuss. </a:t>
            </a:r>
            <a:endParaRPr sz="700"/>
          </a:p>
          <a:p>
            <a:pPr indent="0" lvl="1" marL="0" marR="0" rtl="0" algn="l">
              <a:lnSpc>
                <a:spcPct val="115000"/>
              </a:lnSpc>
              <a:spcBef>
                <a:spcPts val="0"/>
              </a:spcBef>
              <a:spcAft>
                <a:spcPts val="0"/>
              </a:spcAft>
              <a:buNone/>
            </a:pPr>
            <a:r>
              <a:t/>
            </a:r>
            <a:endParaRPr b="0" i="0" sz="1100" u="none" cap="none" strike="noStrike">
              <a:solidFill>
                <a:srgbClr val="000000"/>
              </a:solidFill>
              <a:latin typeface="Nunito"/>
              <a:ea typeface="Nunito"/>
              <a:cs typeface="Nunito"/>
              <a:sym typeface="Nunito"/>
            </a:endParaRPr>
          </a:p>
        </p:txBody>
      </p:sp>
      <p:sp>
        <p:nvSpPr>
          <p:cNvPr id="169" name="Google Shape;169;p18"/>
          <p:cNvSpPr txBox="1"/>
          <p:nvPr/>
        </p:nvSpPr>
        <p:spPr>
          <a:xfrm>
            <a:off x="7534871" y="4044314"/>
            <a:ext cx="1181700" cy="753600"/>
          </a:xfrm>
          <a:prstGeom prst="rect">
            <a:avLst/>
          </a:prstGeom>
          <a:noFill/>
          <a:ln>
            <a:noFill/>
          </a:ln>
        </p:spPr>
        <p:txBody>
          <a:bodyPr anchorCtr="0" anchor="t" bIns="0" lIns="0" spcFirstLastPara="1" rIns="0" wrap="square" tIns="0">
            <a:spAutoFit/>
          </a:bodyPr>
          <a:lstStyle/>
          <a:p>
            <a:pPr indent="0" lvl="1" marL="0" marR="0" rtl="0" algn="l">
              <a:lnSpc>
                <a:spcPct val="115000"/>
              </a:lnSpc>
              <a:spcBef>
                <a:spcPts val="0"/>
              </a:spcBef>
              <a:spcAft>
                <a:spcPts val="0"/>
              </a:spcAft>
              <a:buNone/>
            </a:pPr>
            <a:r>
              <a:rPr b="0" i="0" lang="en" sz="1100" u="none" cap="none" strike="noStrike">
                <a:solidFill>
                  <a:srgbClr val="000000"/>
                </a:solidFill>
                <a:latin typeface="Nunito"/>
                <a:ea typeface="Nunito"/>
                <a:cs typeface="Nunito"/>
                <a:sym typeface="Nunito"/>
              </a:rPr>
              <a:t>Briefly elaborate on what you want to discuss. </a:t>
            </a:r>
            <a:endParaRPr sz="700"/>
          </a:p>
          <a:p>
            <a:pPr indent="0" lvl="1" marL="0" marR="0" rtl="0" algn="l">
              <a:lnSpc>
                <a:spcPct val="115000"/>
              </a:lnSpc>
              <a:spcBef>
                <a:spcPts val="0"/>
              </a:spcBef>
              <a:spcAft>
                <a:spcPts val="0"/>
              </a:spcAft>
              <a:buNone/>
            </a:pPr>
            <a:r>
              <a:t/>
            </a:r>
            <a:endParaRPr b="0" i="0" sz="1100" u="none" cap="none" strike="noStrike">
              <a:solidFill>
                <a:srgbClr val="000000"/>
              </a:solidFill>
              <a:latin typeface="Nunito"/>
              <a:ea typeface="Nunito"/>
              <a:cs typeface="Nunito"/>
              <a:sym typeface="Nunito"/>
            </a:endParaRPr>
          </a:p>
        </p:txBody>
      </p:sp>
      <p:sp>
        <p:nvSpPr>
          <p:cNvPr id="170" name="Google Shape;170;p18"/>
          <p:cNvSpPr/>
          <p:nvPr/>
        </p:nvSpPr>
        <p:spPr>
          <a:xfrm>
            <a:off x="7126516" y="-521662"/>
            <a:ext cx="2771109" cy="3053564"/>
          </a:xfrm>
          <a:custGeom>
            <a:rect b="b" l="l" r="r" t="t"/>
            <a:pathLst>
              <a:path extrusionOk="0" h="6107127" w="5542218">
                <a:moveTo>
                  <a:pt x="0" y="0"/>
                </a:moveTo>
                <a:lnTo>
                  <a:pt x="5542218" y="0"/>
                </a:lnTo>
                <a:lnTo>
                  <a:pt x="5542218" y="6107127"/>
                </a:lnTo>
                <a:lnTo>
                  <a:pt x="0" y="6107127"/>
                </a:lnTo>
                <a:lnTo>
                  <a:pt x="0" y="0"/>
                </a:lnTo>
                <a:close/>
              </a:path>
            </a:pathLst>
          </a:custGeom>
          <a:blipFill rotWithShape="1">
            <a:blip r:embed="rId4">
              <a:alphaModFix/>
            </a:blip>
            <a:stretch>
              <a:fillRect b="0" l="0" r="0" t="0"/>
            </a:stretch>
          </a:blipFill>
          <a:ln>
            <a:noFill/>
          </a:ln>
        </p:spPr>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E583F"/>
        </a:solidFill>
      </p:bgPr>
    </p:bg>
    <p:spTree>
      <p:nvGrpSpPr>
        <p:cNvPr id="174" name="Shape 174"/>
        <p:cNvGrpSpPr/>
        <p:nvPr/>
      </p:nvGrpSpPr>
      <p:grpSpPr>
        <a:xfrm>
          <a:off x="0" y="0"/>
          <a:ext cx="0" cy="0"/>
          <a:chOff x="0" y="0"/>
          <a:chExt cx="0" cy="0"/>
        </a:xfrm>
      </p:grpSpPr>
      <p:sp>
        <p:nvSpPr>
          <p:cNvPr id="175" name="Google Shape;175;p19"/>
          <p:cNvSpPr/>
          <p:nvPr/>
        </p:nvSpPr>
        <p:spPr>
          <a:xfrm rot="-1013502">
            <a:off x="2616019" y="1750237"/>
            <a:ext cx="3101588" cy="3731234"/>
          </a:xfrm>
          <a:custGeom>
            <a:rect b="b" l="l" r="r" t="t"/>
            <a:pathLst>
              <a:path extrusionOk="0" h="7476968" w="6215230">
                <a:moveTo>
                  <a:pt x="0" y="0"/>
                </a:moveTo>
                <a:lnTo>
                  <a:pt x="6215230" y="0"/>
                </a:lnTo>
                <a:lnTo>
                  <a:pt x="6215230" y="7476969"/>
                </a:lnTo>
                <a:lnTo>
                  <a:pt x="0" y="7476969"/>
                </a:lnTo>
                <a:lnTo>
                  <a:pt x="0" y="0"/>
                </a:lnTo>
                <a:close/>
              </a:path>
            </a:pathLst>
          </a:custGeom>
          <a:blipFill rotWithShape="1">
            <a:blip r:embed="rId3">
              <a:alphaModFix/>
            </a:blip>
            <a:stretch>
              <a:fillRect b="0" l="0" r="0" t="0"/>
            </a:stretch>
          </a:blipFill>
          <a:ln>
            <a:noFill/>
          </a:ln>
        </p:spPr>
      </p:sp>
      <p:sp>
        <p:nvSpPr>
          <p:cNvPr id="176" name="Google Shape;176;p19"/>
          <p:cNvSpPr txBox="1"/>
          <p:nvPr/>
        </p:nvSpPr>
        <p:spPr>
          <a:xfrm>
            <a:off x="569923" y="666750"/>
            <a:ext cx="498455" cy="427013"/>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2500" u="none" cap="none" strike="noStrike">
                <a:solidFill>
                  <a:srgbClr val="F6F1F0"/>
                </a:solidFill>
                <a:latin typeface="Kalam"/>
                <a:ea typeface="Kalam"/>
                <a:cs typeface="Kalam"/>
                <a:sym typeface="Kalam"/>
              </a:rPr>
              <a:t>02</a:t>
            </a:r>
            <a:endParaRPr sz="700"/>
          </a:p>
        </p:txBody>
      </p:sp>
      <p:sp>
        <p:nvSpPr>
          <p:cNvPr id="177" name="Google Shape;177;p19"/>
          <p:cNvSpPr txBox="1"/>
          <p:nvPr/>
        </p:nvSpPr>
        <p:spPr>
          <a:xfrm>
            <a:off x="1555486" y="559594"/>
            <a:ext cx="4738911" cy="733113"/>
          </a:xfrm>
          <a:prstGeom prst="rect">
            <a:avLst/>
          </a:prstGeom>
          <a:noFill/>
          <a:ln>
            <a:noFill/>
          </a:ln>
        </p:spPr>
        <p:txBody>
          <a:bodyPr anchorCtr="0" anchor="t" bIns="0" lIns="0" spcFirstLastPara="1" rIns="0" wrap="square" tIns="0">
            <a:spAutoFit/>
          </a:bodyPr>
          <a:lstStyle/>
          <a:p>
            <a:pPr indent="0" lvl="0" marL="0" marR="0" rtl="0" algn="l">
              <a:lnSpc>
                <a:spcPct val="116996"/>
              </a:lnSpc>
              <a:spcBef>
                <a:spcPts val="0"/>
              </a:spcBef>
              <a:spcAft>
                <a:spcPts val="0"/>
              </a:spcAft>
              <a:buNone/>
            </a:pPr>
            <a:r>
              <a:rPr b="1" i="0" lang="en" sz="4900" u="none" cap="none" strike="noStrike">
                <a:solidFill>
                  <a:srgbClr val="000000"/>
                </a:solidFill>
                <a:latin typeface="Halant"/>
                <a:ea typeface="Halant"/>
                <a:cs typeface="Halant"/>
                <a:sym typeface="Halant"/>
              </a:rPr>
              <a:t>Our Projects</a:t>
            </a:r>
            <a:endParaRPr sz="700"/>
          </a:p>
        </p:txBody>
      </p:sp>
      <p:cxnSp>
        <p:nvCxnSpPr>
          <p:cNvPr id="178" name="Google Shape;178;p19"/>
          <p:cNvCxnSpPr/>
          <p:nvPr/>
        </p:nvCxnSpPr>
        <p:spPr>
          <a:xfrm>
            <a:off x="535663" y="1260564"/>
            <a:ext cx="9777019" cy="0"/>
          </a:xfrm>
          <a:prstGeom prst="straightConnector1">
            <a:avLst/>
          </a:prstGeom>
          <a:noFill/>
          <a:ln cap="flat" cmpd="sng" w="19050">
            <a:solidFill>
              <a:srgbClr val="000000"/>
            </a:solidFill>
            <a:prstDash val="solid"/>
            <a:round/>
            <a:headEnd len="sm" w="sm" type="none"/>
            <a:tailEnd len="sm" w="sm" type="none"/>
          </a:ln>
        </p:spPr>
      </p:cxnSp>
      <p:sp>
        <p:nvSpPr>
          <p:cNvPr id="179" name="Google Shape;179;p19"/>
          <p:cNvSpPr/>
          <p:nvPr/>
        </p:nvSpPr>
        <p:spPr>
          <a:xfrm>
            <a:off x="-478934" y="2608517"/>
            <a:ext cx="3140143" cy="2382584"/>
          </a:xfrm>
          <a:custGeom>
            <a:rect b="b" l="l" r="r" t="t"/>
            <a:pathLst>
              <a:path extrusionOk="0" h="4765167" w="6280286">
                <a:moveTo>
                  <a:pt x="0" y="0"/>
                </a:moveTo>
                <a:lnTo>
                  <a:pt x="6280285" y="0"/>
                </a:lnTo>
                <a:lnTo>
                  <a:pt x="6280285" y="4765167"/>
                </a:lnTo>
                <a:lnTo>
                  <a:pt x="0" y="4765167"/>
                </a:lnTo>
                <a:lnTo>
                  <a:pt x="0" y="0"/>
                </a:lnTo>
                <a:close/>
              </a:path>
            </a:pathLst>
          </a:custGeom>
          <a:blipFill rotWithShape="1">
            <a:blip r:embed="rId4">
              <a:alphaModFix/>
            </a:blip>
            <a:stretch>
              <a:fillRect b="0" l="0" r="0" t="0"/>
            </a:stretch>
          </a:blipFill>
          <a:ln>
            <a:noFill/>
          </a:ln>
        </p:spPr>
      </p:sp>
      <p:sp>
        <p:nvSpPr>
          <p:cNvPr id="180" name="Google Shape;180;p19"/>
          <p:cNvSpPr/>
          <p:nvPr/>
        </p:nvSpPr>
        <p:spPr>
          <a:xfrm rot="-292966">
            <a:off x="5925742" y="431726"/>
            <a:ext cx="3103339" cy="3733340"/>
          </a:xfrm>
          <a:custGeom>
            <a:rect b="b" l="l" r="r" t="t"/>
            <a:pathLst>
              <a:path extrusionOk="0" h="7476968" w="6215230">
                <a:moveTo>
                  <a:pt x="0" y="0"/>
                </a:moveTo>
                <a:lnTo>
                  <a:pt x="6215230" y="0"/>
                </a:lnTo>
                <a:lnTo>
                  <a:pt x="6215230" y="7476968"/>
                </a:lnTo>
                <a:lnTo>
                  <a:pt x="0" y="7476968"/>
                </a:lnTo>
                <a:lnTo>
                  <a:pt x="0" y="0"/>
                </a:lnTo>
                <a:close/>
              </a:path>
            </a:pathLst>
          </a:custGeom>
          <a:blipFill rotWithShape="1">
            <a:blip r:embed="rId3">
              <a:alphaModFix/>
            </a:blip>
            <a:stretch>
              <a:fillRect b="0" l="0" r="0" t="0"/>
            </a:stretch>
          </a:blipFill>
          <a:ln>
            <a:noFill/>
          </a:ln>
        </p:spPr>
      </p:sp>
      <p:pic>
        <p:nvPicPr>
          <p:cNvPr id="181" name="Google Shape;181;p19"/>
          <p:cNvPicPr preferRelativeResize="0"/>
          <p:nvPr/>
        </p:nvPicPr>
        <p:blipFill rotWithShape="1">
          <a:blip r:embed="rId5">
            <a:alphaModFix/>
          </a:blip>
          <a:srcRect b="9741" l="7700" r="12421" t="10538"/>
          <a:stretch/>
        </p:blipFill>
        <p:spPr>
          <a:xfrm rot="-326723">
            <a:off x="6091451" y="615697"/>
            <a:ext cx="2687622" cy="2682231"/>
          </a:xfrm>
          <a:prstGeom prst="rect">
            <a:avLst/>
          </a:prstGeom>
          <a:noFill/>
          <a:ln>
            <a:noFill/>
          </a:ln>
        </p:spPr>
      </p:pic>
      <p:pic>
        <p:nvPicPr>
          <p:cNvPr id="182" name="Google Shape;182;p19"/>
          <p:cNvPicPr preferRelativeResize="0"/>
          <p:nvPr/>
        </p:nvPicPr>
        <p:blipFill rotWithShape="1">
          <a:blip r:embed="rId6">
            <a:alphaModFix/>
          </a:blip>
          <a:srcRect b="19702" l="20269" r="21799" t="23730"/>
          <a:stretch/>
        </p:blipFill>
        <p:spPr>
          <a:xfrm rot="-968795">
            <a:off x="2679961" y="1998730"/>
            <a:ext cx="2732375" cy="266809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17110E"/>
      </a:dk1>
      <a:lt1>
        <a:srgbClr val="FFE66F"/>
      </a:lt1>
      <a:dk2>
        <a:srgbClr val="17110E"/>
      </a:dk2>
      <a:lt2>
        <a:srgbClr val="EE583F"/>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