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Anton"/>
      <p:regular r:id="rId23"/>
    </p:embeddedFont>
    <p:embeddedFont>
      <p:font typeface="Caveat"/>
      <p:regular r:id="rId24"/>
      <p:bold r:id="rId25"/>
    </p:embeddedFont>
    <p:embeddedFont>
      <p:font typeface="Montserrat"/>
      <p:regular r:id="rId26"/>
      <p:bold r:id="rId27"/>
      <p:italic r:id="rId28"/>
      <p:boldItalic r:id="rId29"/>
    </p:embeddedFont>
    <p:embeddedFont>
      <p:font typeface="Maven Pro"/>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veat-regular.fntdata"/><Relationship Id="rId23" Type="http://schemas.openxmlformats.org/officeDocument/2006/relationships/font" Target="fonts/Anton-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font" Target="fonts/Caveat-bold.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avenPro-bold.fntdata"/><Relationship Id="rId30" Type="http://schemas.openxmlformats.org/officeDocument/2006/relationships/font" Target="fonts/MavenPro-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6357b139ae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6357b139ae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6357b139ae_2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357b139ae_2_2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6357b139ae_2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6357b139ae_2_2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6357b139ae_2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357b139ae_2_3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6357b139ae_2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6357b139ae_2_3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6357b139ae_2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6357b139ae_2_3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6357b139ae_2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6357b139ae_2_3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6357b139ae_2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6357b139ae_2_3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6357b139ae_2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6357b139ae_2_3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6357b139ae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6357b139ae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6357b139ae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6357b139ae_2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6357b139ae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6357b139ae_2_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6357b139ae_2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6357b139ae_2_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6357b139ae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6357b139ae_2_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6357b139ae_2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6357b139ae_2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6357b139ae_2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357b139ae_2_2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6357b139ae_2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357b139ae_2_2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5736" y="-454774"/>
            <a:ext cx="9297881"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2">
              <a:alphaModFix/>
            </a:blip>
            <a:stretch>
              <a:fillRect b="0" l="0" r="0" t="0"/>
            </a:stretch>
          </a:blipFill>
          <a:ln>
            <a:noFill/>
          </a:ln>
        </p:spPr>
      </p:sp>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7" name="Google Shape;17;p3"/>
          <p:cNvGrpSpPr/>
          <p:nvPr/>
        </p:nvGrpSpPr>
        <p:grpSpPr>
          <a:xfrm>
            <a:off x="0" y="4024723"/>
            <a:ext cx="9143818" cy="1118537"/>
            <a:chOff x="0" y="-47625"/>
            <a:chExt cx="4816592" cy="589200"/>
          </a:xfrm>
        </p:grpSpPr>
        <p:sp>
          <p:nvSpPr>
            <p:cNvPr id="18" name="Google Shape;18;p3"/>
            <p:cNvSpPr/>
            <p:nvPr/>
          </p:nvSpPr>
          <p:spPr>
            <a:xfrm>
              <a:off x="0" y="0"/>
              <a:ext cx="4816592" cy="541514"/>
            </a:xfrm>
            <a:custGeom>
              <a:rect b="b" l="l" r="r" t="t"/>
              <a:pathLst>
                <a:path extrusionOk="0" h="541514" w="4816592">
                  <a:moveTo>
                    <a:pt x="0" y="0"/>
                  </a:moveTo>
                  <a:lnTo>
                    <a:pt x="4816592" y="0"/>
                  </a:lnTo>
                  <a:lnTo>
                    <a:pt x="4816592" y="541514"/>
                  </a:lnTo>
                  <a:lnTo>
                    <a:pt x="0" y="541514"/>
                  </a:lnTo>
                  <a:close/>
                </a:path>
              </a:pathLst>
            </a:custGeom>
            <a:solidFill>
              <a:schemeClr val="lt2"/>
            </a:solidFill>
            <a:ln>
              <a:noFill/>
            </a:ln>
          </p:spPr>
        </p:sp>
        <p:sp>
          <p:nvSpPr>
            <p:cNvPr id="19" name="Google Shape;19;p3"/>
            <p:cNvSpPr txBox="1"/>
            <p:nvPr/>
          </p:nvSpPr>
          <p:spPr>
            <a:xfrm>
              <a:off x="0" y="-47625"/>
              <a:ext cx="4816500" cy="589200"/>
            </a:xfrm>
            <a:prstGeom prst="rect">
              <a:avLst/>
            </a:prstGeom>
            <a:solidFill>
              <a:schemeClr val="lt2"/>
            </a:solid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590310" y="3161886"/>
            <a:ext cx="1884152" cy="1884152"/>
            <a:chOff x="0" y="0"/>
            <a:chExt cx="812800" cy="812800"/>
          </a:xfrm>
        </p:grpSpPr>
        <p:sp>
          <p:nvSpPr>
            <p:cNvPr id="21" name="Google Shape;21;p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22" name="Google Shape;22;p3"/>
            <p:cNvSpPr txBox="1"/>
            <p:nvPr/>
          </p:nvSpPr>
          <p:spPr>
            <a:xfrm>
              <a:off x="127000" y="79375"/>
              <a:ext cx="558900" cy="6063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999789" y="3714931"/>
            <a:ext cx="1034656" cy="870822"/>
            <a:chOff x="-33680" y="-8369"/>
            <a:chExt cx="854946" cy="719569"/>
          </a:xfrm>
        </p:grpSpPr>
        <p:sp>
          <p:nvSpPr>
            <p:cNvPr id="24" name="Google Shape;24;p3"/>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 name="Google Shape;25;p3"/>
            <p:cNvSpPr txBox="1"/>
            <p:nvPr/>
          </p:nvSpPr>
          <p:spPr>
            <a:xfrm>
              <a:off x="76200" y="3175"/>
              <a:ext cx="660300" cy="5811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0" name="Google Shape;30;p4"/>
          <p:cNvGrpSpPr/>
          <p:nvPr/>
        </p:nvGrpSpPr>
        <p:grpSpPr>
          <a:xfrm>
            <a:off x="0" y="4024723"/>
            <a:ext cx="9143818" cy="1118537"/>
            <a:chOff x="0" y="-47625"/>
            <a:chExt cx="4816592" cy="589200"/>
          </a:xfrm>
        </p:grpSpPr>
        <p:sp>
          <p:nvSpPr>
            <p:cNvPr id="31" name="Google Shape;31;p4"/>
            <p:cNvSpPr/>
            <p:nvPr/>
          </p:nvSpPr>
          <p:spPr>
            <a:xfrm>
              <a:off x="0" y="0"/>
              <a:ext cx="4816592" cy="541514"/>
            </a:xfrm>
            <a:custGeom>
              <a:rect b="b" l="l" r="r" t="t"/>
              <a:pathLst>
                <a:path extrusionOk="0" h="541514" w="4816592">
                  <a:moveTo>
                    <a:pt x="0" y="0"/>
                  </a:moveTo>
                  <a:lnTo>
                    <a:pt x="4816592" y="0"/>
                  </a:lnTo>
                  <a:lnTo>
                    <a:pt x="4816592" y="541514"/>
                  </a:lnTo>
                  <a:lnTo>
                    <a:pt x="0" y="541514"/>
                  </a:lnTo>
                  <a:close/>
                </a:path>
              </a:pathLst>
            </a:custGeom>
            <a:solidFill>
              <a:srgbClr val="009800"/>
            </a:solidFill>
            <a:ln>
              <a:noFill/>
            </a:ln>
          </p:spPr>
        </p:sp>
        <p:sp>
          <p:nvSpPr>
            <p:cNvPr id="32" name="Google Shape;32;p4"/>
            <p:cNvSpPr txBox="1"/>
            <p:nvPr/>
          </p:nvSpPr>
          <p:spPr>
            <a:xfrm>
              <a:off x="0" y="-47625"/>
              <a:ext cx="4816500" cy="5892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 name="Google Shape;33;p4"/>
          <p:cNvGrpSpPr/>
          <p:nvPr/>
        </p:nvGrpSpPr>
        <p:grpSpPr>
          <a:xfrm>
            <a:off x="6845285" y="3161886"/>
            <a:ext cx="1884152" cy="1884152"/>
            <a:chOff x="0" y="0"/>
            <a:chExt cx="812800" cy="812800"/>
          </a:xfrm>
        </p:grpSpPr>
        <p:sp>
          <p:nvSpPr>
            <p:cNvPr id="34" name="Google Shape;34;p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35" name="Google Shape;35;p4"/>
            <p:cNvSpPr txBox="1"/>
            <p:nvPr/>
          </p:nvSpPr>
          <p:spPr>
            <a:xfrm>
              <a:off x="127000" y="79375"/>
              <a:ext cx="558900" cy="6063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 name="Google Shape;36;p4"/>
          <p:cNvGrpSpPr/>
          <p:nvPr/>
        </p:nvGrpSpPr>
        <p:grpSpPr>
          <a:xfrm>
            <a:off x="7254764" y="3714931"/>
            <a:ext cx="1034656" cy="870822"/>
            <a:chOff x="-33680" y="-8369"/>
            <a:chExt cx="854946" cy="719569"/>
          </a:xfrm>
        </p:grpSpPr>
        <p:sp>
          <p:nvSpPr>
            <p:cNvPr id="37" name="Google Shape;37;p4"/>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 name="Google Shape;38;p4"/>
            <p:cNvSpPr txBox="1"/>
            <p:nvPr/>
          </p:nvSpPr>
          <p:spPr>
            <a:xfrm>
              <a:off x="76200" y="3175"/>
              <a:ext cx="660300" cy="5811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sp>
        <p:nvSpPr>
          <p:cNvPr id="40" name="Google Shape;4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 name="Google Shape;41;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 name="Google Shape;42;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4" name="Google Shape;44;p5"/>
          <p:cNvSpPr/>
          <p:nvPr/>
        </p:nvSpPr>
        <p:spPr>
          <a:xfrm>
            <a:off x="2948160" y="3217796"/>
            <a:ext cx="5432716" cy="1925704"/>
          </a:xfrm>
          <a:custGeom>
            <a:rect b="b" l="l" r="r" t="t"/>
            <a:pathLst>
              <a:path extrusionOk="0" h="3851407" w="10865431">
                <a:moveTo>
                  <a:pt x="0" y="0"/>
                </a:moveTo>
                <a:lnTo>
                  <a:pt x="10865431" y="0"/>
                </a:lnTo>
                <a:lnTo>
                  <a:pt x="10865431" y="3851407"/>
                </a:lnTo>
                <a:lnTo>
                  <a:pt x="0" y="385140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6"/>
          <p:cNvSpPr/>
          <p:nvPr/>
        </p:nvSpPr>
        <p:spPr>
          <a:xfrm>
            <a:off x="-469461" y="3957091"/>
            <a:ext cx="3421005" cy="1186409"/>
          </a:xfrm>
          <a:custGeom>
            <a:rect b="b" l="l" r="r" t="t"/>
            <a:pathLst>
              <a:path extrusionOk="0" h="2372818" w="6842009">
                <a:moveTo>
                  <a:pt x="0" y="0"/>
                </a:moveTo>
                <a:lnTo>
                  <a:pt x="6842009" y="0"/>
                </a:lnTo>
                <a:lnTo>
                  <a:pt x="6842009" y="2372818"/>
                </a:lnTo>
                <a:lnTo>
                  <a:pt x="0" y="2372818"/>
                </a:lnTo>
                <a:lnTo>
                  <a:pt x="0" y="0"/>
                </a:lnTo>
                <a:close/>
              </a:path>
            </a:pathLst>
          </a:custGeom>
          <a:blipFill rotWithShape="1">
            <a:blip r:embed="rId2">
              <a:alphaModFix/>
            </a:blip>
            <a:stretch>
              <a:fillRect b="0" l="0" r="0" t="0"/>
            </a:stretch>
          </a:blipFill>
          <a:ln>
            <a:noFill/>
          </a:ln>
        </p:spPr>
      </p:sp>
      <p:sp>
        <p:nvSpPr>
          <p:cNvPr id="49" name="Google Shape;49;p6"/>
          <p:cNvSpPr/>
          <p:nvPr/>
        </p:nvSpPr>
        <p:spPr>
          <a:xfrm>
            <a:off x="2831212" y="3957091"/>
            <a:ext cx="3421005" cy="1186409"/>
          </a:xfrm>
          <a:custGeom>
            <a:rect b="b" l="l" r="r" t="t"/>
            <a:pathLst>
              <a:path extrusionOk="0" h="2372818" w="6842009">
                <a:moveTo>
                  <a:pt x="0" y="0"/>
                </a:moveTo>
                <a:lnTo>
                  <a:pt x="6842009" y="0"/>
                </a:lnTo>
                <a:lnTo>
                  <a:pt x="6842009" y="2372818"/>
                </a:lnTo>
                <a:lnTo>
                  <a:pt x="0" y="2372818"/>
                </a:lnTo>
                <a:lnTo>
                  <a:pt x="0" y="0"/>
                </a:lnTo>
                <a:close/>
              </a:path>
            </a:pathLst>
          </a:custGeom>
          <a:blipFill rotWithShape="1">
            <a:blip r:embed="rId2">
              <a:alphaModFix/>
            </a:blip>
            <a:stretch>
              <a:fillRect b="0" l="0" r="0" t="0"/>
            </a:stretch>
          </a:blipFill>
          <a:ln>
            <a:noFill/>
          </a:ln>
        </p:spPr>
      </p:sp>
      <p:sp>
        <p:nvSpPr>
          <p:cNvPr id="50" name="Google Shape;50;p6"/>
          <p:cNvSpPr/>
          <p:nvPr/>
        </p:nvSpPr>
        <p:spPr>
          <a:xfrm>
            <a:off x="6131886" y="3957091"/>
            <a:ext cx="3421004" cy="1186409"/>
          </a:xfrm>
          <a:custGeom>
            <a:rect b="b" l="l" r="r" t="t"/>
            <a:pathLst>
              <a:path extrusionOk="0" h="2372818" w="6842009">
                <a:moveTo>
                  <a:pt x="0" y="0"/>
                </a:moveTo>
                <a:lnTo>
                  <a:pt x="6842009" y="0"/>
                </a:lnTo>
                <a:lnTo>
                  <a:pt x="6842009" y="2372818"/>
                </a:lnTo>
                <a:lnTo>
                  <a:pt x="0" y="237281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4" name="Google Shape;54;p7"/>
          <p:cNvGrpSpPr/>
          <p:nvPr/>
        </p:nvGrpSpPr>
        <p:grpSpPr>
          <a:xfrm>
            <a:off x="1610831" y="4155642"/>
            <a:ext cx="946993" cy="946993"/>
            <a:chOff x="0" y="0"/>
            <a:chExt cx="812800" cy="812800"/>
          </a:xfrm>
        </p:grpSpPr>
        <p:sp>
          <p:nvSpPr>
            <p:cNvPr id="55" name="Google Shape;55;p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56" name="Google Shape;56;p7"/>
            <p:cNvSpPr txBox="1"/>
            <p:nvPr/>
          </p:nvSpPr>
          <p:spPr>
            <a:xfrm>
              <a:off x="127000" y="79375"/>
              <a:ext cx="558900" cy="6063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 name="Google Shape;57;p7"/>
          <p:cNvGrpSpPr/>
          <p:nvPr/>
        </p:nvGrpSpPr>
        <p:grpSpPr>
          <a:xfrm>
            <a:off x="8009622" y="2793116"/>
            <a:ext cx="620004" cy="620004"/>
            <a:chOff x="0" y="0"/>
            <a:chExt cx="812800" cy="812800"/>
          </a:xfrm>
        </p:grpSpPr>
        <p:sp>
          <p:nvSpPr>
            <p:cNvPr id="58" name="Google Shape;58;p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00FF"/>
            </a:solidFill>
            <a:ln cap="sq" cmpd="sng" w="95250">
              <a:solidFill>
                <a:srgbClr val="000000"/>
              </a:solidFill>
              <a:prstDash val="solid"/>
              <a:miter lim="8000"/>
              <a:headEnd len="sm" w="sm" type="none"/>
              <a:tailEnd len="sm" w="sm" type="none"/>
            </a:ln>
          </p:spPr>
        </p:sp>
        <p:sp>
          <p:nvSpPr>
            <p:cNvPr id="59" name="Google Shape;59;p7"/>
            <p:cNvSpPr txBox="1"/>
            <p:nvPr/>
          </p:nvSpPr>
          <p:spPr>
            <a:xfrm>
              <a:off x="127000" y="79375"/>
              <a:ext cx="558900" cy="6063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sp>
        <p:nvSpPr>
          <p:cNvPr id="67" name="Google Shape;67;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8" name="Google Shape;6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9" name="Google Shape;69;p9"/>
          <p:cNvGrpSpPr/>
          <p:nvPr/>
        </p:nvGrpSpPr>
        <p:grpSpPr>
          <a:xfrm>
            <a:off x="141762" y="643819"/>
            <a:ext cx="620004" cy="620004"/>
            <a:chOff x="0" y="0"/>
            <a:chExt cx="812800" cy="812800"/>
          </a:xfrm>
        </p:grpSpPr>
        <p:sp>
          <p:nvSpPr>
            <p:cNvPr id="70" name="Google Shape;70;p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71" name="Google Shape;71;p9"/>
            <p:cNvSpPr txBox="1"/>
            <p:nvPr/>
          </p:nvSpPr>
          <p:spPr>
            <a:xfrm>
              <a:off x="127000" y="79375"/>
              <a:ext cx="558900" cy="6063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 name="Google Shape;72;p9"/>
          <p:cNvGrpSpPr/>
          <p:nvPr/>
        </p:nvGrpSpPr>
        <p:grpSpPr>
          <a:xfrm>
            <a:off x="8319636" y="4319136"/>
            <a:ext cx="620004" cy="620004"/>
            <a:chOff x="0" y="0"/>
            <a:chExt cx="812800" cy="812800"/>
          </a:xfrm>
        </p:grpSpPr>
        <p:sp>
          <p:nvSpPr>
            <p:cNvPr id="73" name="Google Shape;73;p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9800"/>
            </a:solidFill>
            <a:ln cap="sq" cmpd="sng" w="95250">
              <a:solidFill>
                <a:srgbClr val="000000"/>
              </a:solidFill>
              <a:prstDash val="solid"/>
              <a:miter lim="8000"/>
              <a:headEnd len="sm" w="sm" type="none"/>
              <a:tailEnd len="sm" w="sm" type="none"/>
            </a:ln>
          </p:spPr>
        </p:sp>
        <p:sp>
          <p:nvSpPr>
            <p:cNvPr id="74" name="Google Shape;74;p9"/>
            <p:cNvSpPr txBox="1"/>
            <p:nvPr/>
          </p:nvSpPr>
          <p:spPr>
            <a:xfrm>
              <a:off x="127000" y="79375"/>
              <a:ext cx="558900" cy="6063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 name="Google Shape;75;p9"/>
          <p:cNvGrpSpPr/>
          <p:nvPr/>
        </p:nvGrpSpPr>
        <p:grpSpPr>
          <a:xfrm>
            <a:off x="4768835" y="154624"/>
            <a:ext cx="1236431" cy="1236431"/>
            <a:chOff x="0" y="0"/>
            <a:chExt cx="812800" cy="812800"/>
          </a:xfrm>
        </p:grpSpPr>
        <p:sp>
          <p:nvSpPr>
            <p:cNvPr id="76" name="Google Shape;76;p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77" name="Google Shape;77;p9"/>
            <p:cNvSpPr txBox="1"/>
            <p:nvPr/>
          </p:nvSpPr>
          <p:spPr>
            <a:xfrm>
              <a:off x="127000" y="79375"/>
              <a:ext cx="558900" cy="6063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 name="Google Shape;78;p9"/>
          <p:cNvGrpSpPr/>
          <p:nvPr/>
        </p:nvGrpSpPr>
        <p:grpSpPr>
          <a:xfrm>
            <a:off x="5037551" y="517555"/>
            <a:ext cx="678998" cy="571482"/>
            <a:chOff x="-33680" y="-8369"/>
            <a:chExt cx="854946" cy="719569"/>
          </a:xfrm>
        </p:grpSpPr>
        <p:sp>
          <p:nvSpPr>
            <p:cNvPr id="79" name="Google Shape;79;p9"/>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 name="Google Shape;80;p9"/>
            <p:cNvSpPr txBox="1"/>
            <p:nvPr/>
          </p:nvSpPr>
          <p:spPr>
            <a:xfrm>
              <a:off x="76200" y="3175"/>
              <a:ext cx="660300" cy="581100"/>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1" name="Shape 81"/>
        <p:cNvGrpSpPr/>
        <p:nvPr/>
      </p:nvGrpSpPr>
      <p:grpSpPr>
        <a:xfrm>
          <a:off x="0" y="0"/>
          <a:ext cx="0" cy="0"/>
          <a:chOff x="0" y="0"/>
          <a:chExt cx="0" cy="0"/>
        </a:xfrm>
      </p:grpSpPr>
      <p:sp>
        <p:nvSpPr>
          <p:cNvPr id="82" name="Google Shape;8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nton"/>
              <a:buChar char="●"/>
              <a:defRPr sz="1800">
                <a:solidFill>
                  <a:schemeClr val="dk2"/>
                </a:solidFill>
                <a:latin typeface="Anton"/>
                <a:ea typeface="Anton"/>
                <a:cs typeface="Anton"/>
                <a:sym typeface="Anton"/>
              </a:defRPr>
            </a:lvl1pPr>
            <a:lvl2pPr indent="-317500" lvl="1" marL="914400">
              <a:lnSpc>
                <a:spcPct val="115000"/>
              </a:lnSpc>
              <a:spcBef>
                <a:spcPts val="0"/>
              </a:spcBef>
              <a:spcAft>
                <a:spcPts val="0"/>
              </a:spcAft>
              <a:buClr>
                <a:schemeClr val="dk2"/>
              </a:buClr>
              <a:buSzPts val="1400"/>
              <a:buFont typeface="Caveat"/>
              <a:buChar char="○"/>
              <a:defRPr>
                <a:solidFill>
                  <a:schemeClr val="dk2"/>
                </a:solidFill>
                <a:latin typeface="Caveat"/>
                <a:ea typeface="Caveat"/>
                <a:cs typeface="Caveat"/>
                <a:sym typeface="Cave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9.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6.jpg"/><Relationship Id="rId5" Type="http://schemas.openxmlformats.org/officeDocument/2006/relationships/image" Target="../media/image15.jpg"/><Relationship Id="rId6"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28.jpg"/><Relationship Id="rId5"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5.jp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ADBAC"/>
        </a:solidFill>
      </p:bgPr>
    </p:bg>
    <p:spTree>
      <p:nvGrpSpPr>
        <p:cNvPr id="86" name="Shape 86"/>
        <p:cNvGrpSpPr/>
        <p:nvPr/>
      </p:nvGrpSpPr>
      <p:grpSpPr>
        <a:xfrm>
          <a:off x="0" y="0"/>
          <a:ext cx="0" cy="0"/>
          <a:chOff x="0" y="0"/>
          <a:chExt cx="0" cy="0"/>
        </a:xfrm>
      </p:grpSpPr>
      <p:sp>
        <p:nvSpPr>
          <p:cNvPr id="87" name="Google Shape;87;p11"/>
          <p:cNvSpPr/>
          <p:nvPr/>
        </p:nvSpPr>
        <p:spPr>
          <a:xfrm>
            <a:off x="-85722" y="-530975"/>
            <a:ext cx="12040756"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grpSp>
        <p:nvGrpSpPr>
          <p:cNvPr id="88" name="Google Shape;88;p11"/>
          <p:cNvGrpSpPr/>
          <p:nvPr/>
        </p:nvGrpSpPr>
        <p:grpSpPr>
          <a:xfrm>
            <a:off x="3784209" y="411554"/>
            <a:ext cx="4421889" cy="4217596"/>
            <a:chOff x="0" y="-47625"/>
            <a:chExt cx="2329225" cy="2221614"/>
          </a:xfrm>
        </p:grpSpPr>
        <p:sp>
          <p:nvSpPr>
            <p:cNvPr id="89" name="Google Shape;89;p11"/>
            <p:cNvSpPr/>
            <p:nvPr/>
          </p:nvSpPr>
          <p:spPr>
            <a:xfrm>
              <a:off x="0" y="0"/>
              <a:ext cx="2329225" cy="2173989"/>
            </a:xfrm>
            <a:custGeom>
              <a:rect b="b" l="l" r="r" t="t"/>
              <a:pathLst>
                <a:path extrusionOk="0" h="2173989" w="2329225">
                  <a:moveTo>
                    <a:pt x="0" y="0"/>
                  </a:moveTo>
                  <a:lnTo>
                    <a:pt x="2329225" y="0"/>
                  </a:lnTo>
                  <a:lnTo>
                    <a:pt x="2329225" y="2173989"/>
                  </a:lnTo>
                  <a:lnTo>
                    <a:pt x="0" y="2173989"/>
                  </a:lnTo>
                  <a:close/>
                </a:path>
              </a:pathLst>
            </a:custGeom>
            <a:solidFill>
              <a:srgbClr val="FFFFFF"/>
            </a:solidFill>
            <a:ln>
              <a:noFill/>
            </a:ln>
          </p:spPr>
        </p:sp>
        <p:sp>
          <p:nvSpPr>
            <p:cNvPr id="90" name="Google Shape;90;p11"/>
            <p:cNvSpPr txBox="1"/>
            <p:nvPr/>
          </p:nvSpPr>
          <p:spPr>
            <a:xfrm>
              <a:off x="0" y="-47625"/>
              <a:ext cx="2329225" cy="2221614"/>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1" name="Google Shape;91;p11"/>
          <p:cNvPicPr preferRelativeResize="0"/>
          <p:nvPr/>
        </p:nvPicPr>
        <p:blipFill rotWithShape="1">
          <a:blip r:embed="rId4">
            <a:alphaModFix/>
          </a:blip>
          <a:srcRect b="13668" l="0" r="0" t="13668"/>
          <a:stretch/>
        </p:blipFill>
        <p:spPr>
          <a:xfrm>
            <a:off x="0" y="501967"/>
            <a:ext cx="3784209" cy="4127183"/>
          </a:xfrm>
          <a:prstGeom prst="rect">
            <a:avLst/>
          </a:prstGeom>
          <a:noFill/>
          <a:ln>
            <a:noFill/>
          </a:ln>
        </p:spPr>
      </p:pic>
      <p:sp>
        <p:nvSpPr>
          <p:cNvPr id="92" name="Google Shape;92;p11"/>
          <p:cNvSpPr/>
          <p:nvPr/>
        </p:nvSpPr>
        <p:spPr>
          <a:xfrm>
            <a:off x="5520341" y="651208"/>
            <a:ext cx="901208" cy="611696"/>
          </a:xfrm>
          <a:custGeom>
            <a:rect b="b" l="l" r="r" t="t"/>
            <a:pathLst>
              <a:path extrusionOk="0" h="1223391" w="1802417">
                <a:moveTo>
                  <a:pt x="0" y="0"/>
                </a:moveTo>
                <a:lnTo>
                  <a:pt x="1802417" y="0"/>
                </a:lnTo>
                <a:lnTo>
                  <a:pt x="1802417" y="1223390"/>
                </a:lnTo>
                <a:lnTo>
                  <a:pt x="0" y="1223390"/>
                </a:lnTo>
                <a:lnTo>
                  <a:pt x="0" y="0"/>
                </a:lnTo>
                <a:close/>
              </a:path>
            </a:pathLst>
          </a:custGeom>
          <a:blipFill rotWithShape="1">
            <a:blip r:embed="rId5">
              <a:alphaModFix/>
            </a:blip>
            <a:stretch>
              <a:fillRect b="0" l="0" r="0" t="0"/>
            </a:stretch>
          </a:blipFill>
          <a:ln>
            <a:noFill/>
          </a:ln>
        </p:spPr>
      </p:sp>
      <p:sp>
        <p:nvSpPr>
          <p:cNvPr id="93" name="Google Shape;93;p11"/>
          <p:cNvSpPr txBox="1"/>
          <p:nvPr/>
        </p:nvSpPr>
        <p:spPr>
          <a:xfrm>
            <a:off x="3837275" y="1401763"/>
            <a:ext cx="4315800" cy="2647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8600" u="none" cap="none" strike="noStrike">
                <a:solidFill>
                  <a:srgbClr val="211F1C"/>
                </a:solidFill>
                <a:latin typeface="Anton"/>
                <a:ea typeface="Anton"/>
                <a:cs typeface="Anton"/>
                <a:sym typeface="Anton"/>
              </a:rPr>
              <a:t>HAPPY PRIDE</a:t>
            </a:r>
            <a:endParaRPr sz="700"/>
          </a:p>
        </p:txBody>
      </p:sp>
      <p:grpSp>
        <p:nvGrpSpPr>
          <p:cNvPr id="94" name="Google Shape;94;p11"/>
          <p:cNvGrpSpPr/>
          <p:nvPr/>
        </p:nvGrpSpPr>
        <p:grpSpPr>
          <a:xfrm>
            <a:off x="7896084" y="204336"/>
            <a:ext cx="620028" cy="620028"/>
            <a:chOff x="0" y="0"/>
            <a:chExt cx="812800" cy="812800"/>
          </a:xfrm>
        </p:grpSpPr>
        <p:sp>
          <p:nvSpPr>
            <p:cNvPr id="95" name="Google Shape;95;p11"/>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980098"/>
            </a:solidFill>
            <a:ln cap="sq" cmpd="sng" w="95250">
              <a:solidFill>
                <a:srgbClr val="000000"/>
              </a:solidFill>
              <a:prstDash val="solid"/>
              <a:miter lim="8000"/>
              <a:headEnd len="sm" w="sm" type="none"/>
              <a:tailEnd len="sm" w="sm" type="none"/>
            </a:ln>
          </p:spPr>
        </p:sp>
        <p:sp>
          <p:nvSpPr>
            <p:cNvPr id="96" name="Google Shape;96;p11"/>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 name="Google Shape;97;p11"/>
          <p:cNvGrpSpPr/>
          <p:nvPr/>
        </p:nvGrpSpPr>
        <p:grpSpPr>
          <a:xfrm>
            <a:off x="3474195" y="4319136"/>
            <a:ext cx="620028" cy="620028"/>
            <a:chOff x="0" y="0"/>
            <a:chExt cx="812800" cy="812800"/>
          </a:xfrm>
        </p:grpSpPr>
        <p:sp>
          <p:nvSpPr>
            <p:cNvPr id="98" name="Google Shape;98;p11"/>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99" name="Google Shape;99;p11"/>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0" name="Google Shape;100;p11"/>
          <p:cNvSpPr txBox="1"/>
          <p:nvPr/>
        </p:nvSpPr>
        <p:spPr>
          <a:xfrm>
            <a:off x="4219880" y="3610585"/>
            <a:ext cx="3502130" cy="86745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5900" u="none" cap="none" strike="noStrike">
                <a:solidFill>
                  <a:srgbClr val="ED1C24"/>
                </a:solidFill>
                <a:latin typeface="Caveat"/>
                <a:ea typeface="Caveat"/>
                <a:cs typeface="Caveat"/>
                <a:sym typeface="Caveat"/>
              </a:rPr>
              <a:t>Celebration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0"/>
          <p:cNvSpPr/>
          <p:nvPr/>
        </p:nvSpPr>
        <p:spPr>
          <a:xfrm>
            <a:off x="-85724" y="-530975"/>
            <a:ext cx="10320648"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pic>
        <p:nvPicPr>
          <p:cNvPr id="290" name="Google Shape;290;p20"/>
          <p:cNvPicPr preferRelativeResize="0"/>
          <p:nvPr/>
        </p:nvPicPr>
        <p:blipFill rotWithShape="1">
          <a:blip r:embed="rId4">
            <a:alphaModFix/>
          </a:blip>
          <a:srcRect b="0" l="4511" r="13158" t="0"/>
          <a:stretch/>
        </p:blipFill>
        <p:spPr>
          <a:xfrm>
            <a:off x="451776" y="501967"/>
            <a:ext cx="2545960" cy="4641533"/>
          </a:xfrm>
          <a:prstGeom prst="rect">
            <a:avLst/>
          </a:prstGeom>
          <a:noFill/>
          <a:ln>
            <a:noFill/>
          </a:ln>
        </p:spPr>
      </p:pic>
      <p:pic>
        <p:nvPicPr>
          <p:cNvPr id="291" name="Google Shape;291;p20"/>
          <p:cNvPicPr preferRelativeResize="0"/>
          <p:nvPr/>
        </p:nvPicPr>
        <p:blipFill rotWithShape="1">
          <a:blip r:embed="rId5">
            <a:alphaModFix/>
          </a:blip>
          <a:srcRect b="0" l="3705" r="3704" t="0"/>
          <a:stretch/>
        </p:blipFill>
        <p:spPr>
          <a:xfrm>
            <a:off x="3299021" y="501967"/>
            <a:ext cx="2545960" cy="4127183"/>
          </a:xfrm>
          <a:prstGeom prst="rect">
            <a:avLst/>
          </a:prstGeom>
          <a:noFill/>
          <a:ln>
            <a:noFill/>
          </a:ln>
        </p:spPr>
      </p:pic>
      <p:pic>
        <p:nvPicPr>
          <p:cNvPr id="292" name="Google Shape;292;p20"/>
          <p:cNvPicPr preferRelativeResize="0"/>
          <p:nvPr/>
        </p:nvPicPr>
        <p:blipFill rotWithShape="1">
          <a:blip r:embed="rId6">
            <a:alphaModFix/>
          </a:blip>
          <a:srcRect b="0" l="25508" r="37641" t="0"/>
          <a:stretch/>
        </p:blipFill>
        <p:spPr>
          <a:xfrm flipH="1">
            <a:off x="6145017" y="0"/>
            <a:ext cx="2545960" cy="4629150"/>
          </a:xfrm>
          <a:prstGeom prst="rect">
            <a:avLst/>
          </a:prstGeom>
          <a:noFill/>
          <a:ln>
            <a:noFill/>
          </a:ln>
        </p:spPr>
      </p:pic>
      <p:grpSp>
        <p:nvGrpSpPr>
          <p:cNvPr id="293" name="Google Shape;293;p20"/>
          <p:cNvGrpSpPr/>
          <p:nvPr/>
        </p:nvGrpSpPr>
        <p:grpSpPr>
          <a:xfrm>
            <a:off x="141762" y="643819"/>
            <a:ext cx="620028" cy="620028"/>
            <a:chOff x="0" y="0"/>
            <a:chExt cx="812800" cy="812800"/>
          </a:xfrm>
        </p:grpSpPr>
        <p:sp>
          <p:nvSpPr>
            <p:cNvPr id="294" name="Google Shape;294;p2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295" name="Google Shape;295;p20"/>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6" name="Google Shape;296;p20"/>
          <p:cNvGrpSpPr/>
          <p:nvPr/>
        </p:nvGrpSpPr>
        <p:grpSpPr>
          <a:xfrm>
            <a:off x="8319636" y="4319136"/>
            <a:ext cx="620028" cy="620028"/>
            <a:chOff x="0" y="0"/>
            <a:chExt cx="812800" cy="812800"/>
          </a:xfrm>
        </p:grpSpPr>
        <p:sp>
          <p:nvSpPr>
            <p:cNvPr id="297" name="Google Shape;297;p2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9800"/>
            </a:solidFill>
            <a:ln cap="sq" cmpd="sng" w="95250">
              <a:solidFill>
                <a:srgbClr val="000000"/>
              </a:solidFill>
              <a:prstDash val="solid"/>
              <a:miter lim="8000"/>
              <a:headEnd len="sm" w="sm" type="none"/>
              <a:tailEnd len="sm" w="sm" type="none"/>
            </a:ln>
          </p:spPr>
        </p:sp>
        <p:sp>
          <p:nvSpPr>
            <p:cNvPr id="298" name="Google Shape;298;p20"/>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9" name="Google Shape;299;p20"/>
          <p:cNvGrpSpPr/>
          <p:nvPr/>
        </p:nvGrpSpPr>
        <p:grpSpPr>
          <a:xfrm>
            <a:off x="4768835" y="154624"/>
            <a:ext cx="1236467" cy="1236467"/>
            <a:chOff x="0" y="0"/>
            <a:chExt cx="812800" cy="812800"/>
          </a:xfrm>
        </p:grpSpPr>
        <p:sp>
          <p:nvSpPr>
            <p:cNvPr id="300" name="Google Shape;300;p2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301" name="Google Shape;301;p20"/>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2" name="Google Shape;302;p20"/>
          <p:cNvGrpSpPr/>
          <p:nvPr/>
        </p:nvGrpSpPr>
        <p:grpSpPr>
          <a:xfrm>
            <a:off x="5037551" y="517555"/>
            <a:ext cx="679010" cy="571491"/>
            <a:chOff x="-33680" y="-8369"/>
            <a:chExt cx="854946" cy="719569"/>
          </a:xfrm>
        </p:grpSpPr>
        <p:sp>
          <p:nvSpPr>
            <p:cNvPr id="303" name="Google Shape;303;p20"/>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4" name="Google Shape;304;p20"/>
            <p:cNvSpPr txBox="1"/>
            <p:nvPr/>
          </p:nvSpPr>
          <p:spPr>
            <a:xfrm>
              <a:off x="76200" y="3175"/>
              <a:ext cx="660400" cy="5810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1"/>
          <p:cNvSpPr/>
          <p:nvPr/>
        </p:nvSpPr>
        <p:spPr>
          <a:xfrm>
            <a:off x="-85723" y="-530975"/>
            <a:ext cx="11064478"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pic>
        <p:nvPicPr>
          <p:cNvPr id="310" name="Google Shape;310;p21"/>
          <p:cNvPicPr preferRelativeResize="0"/>
          <p:nvPr/>
        </p:nvPicPr>
        <p:blipFill>
          <a:blip r:embed="rId4">
            <a:alphaModFix/>
          </a:blip>
          <a:stretch>
            <a:fillRect/>
          </a:stretch>
        </p:blipFill>
        <p:spPr>
          <a:xfrm>
            <a:off x="537774" y="1531700"/>
            <a:ext cx="2372499" cy="2064905"/>
          </a:xfrm>
          <a:prstGeom prst="rect">
            <a:avLst/>
          </a:prstGeom>
          <a:noFill/>
          <a:ln>
            <a:noFill/>
          </a:ln>
        </p:spPr>
      </p:pic>
      <p:pic>
        <p:nvPicPr>
          <p:cNvPr id="311" name="Google Shape;311;p21"/>
          <p:cNvPicPr preferRelativeResize="0"/>
          <p:nvPr/>
        </p:nvPicPr>
        <p:blipFill>
          <a:blip r:embed="rId5">
            <a:alphaModFix/>
          </a:blip>
          <a:stretch>
            <a:fillRect/>
          </a:stretch>
        </p:blipFill>
        <p:spPr>
          <a:xfrm>
            <a:off x="3428626" y="1531700"/>
            <a:ext cx="2372499" cy="2067547"/>
          </a:xfrm>
          <a:prstGeom prst="rect">
            <a:avLst/>
          </a:prstGeom>
          <a:noFill/>
          <a:ln>
            <a:noFill/>
          </a:ln>
        </p:spPr>
      </p:pic>
      <p:pic>
        <p:nvPicPr>
          <p:cNvPr id="312" name="Google Shape;312;p21"/>
          <p:cNvPicPr preferRelativeResize="0"/>
          <p:nvPr/>
        </p:nvPicPr>
        <p:blipFill>
          <a:blip r:embed="rId6">
            <a:alphaModFix/>
          </a:blip>
          <a:stretch>
            <a:fillRect/>
          </a:stretch>
        </p:blipFill>
        <p:spPr>
          <a:xfrm>
            <a:off x="6304051" y="1531700"/>
            <a:ext cx="2372499" cy="2064907"/>
          </a:xfrm>
          <a:prstGeom prst="rect">
            <a:avLst/>
          </a:prstGeom>
          <a:noFill/>
          <a:ln>
            <a:noFill/>
          </a:ln>
        </p:spPr>
      </p:pic>
      <p:sp>
        <p:nvSpPr>
          <p:cNvPr id="313" name="Google Shape;313;p21"/>
          <p:cNvSpPr txBox="1"/>
          <p:nvPr/>
        </p:nvSpPr>
        <p:spPr>
          <a:xfrm>
            <a:off x="4007448" y="3839520"/>
            <a:ext cx="1214864" cy="36512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FFFFFF"/>
                </a:solidFill>
                <a:latin typeface="Caveat"/>
                <a:ea typeface="Caveat"/>
                <a:cs typeface="Caveat"/>
                <a:sym typeface="Caveat"/>
              </a:rPr>
              <a:t> Name</a:t>
            </a:r>
            <a:endParaRPr sz="700"/>
          </a:p>
        </p:txBody>
      </p:sp>
      <p:sp>
        <p:nvSpPr>
          <p:cNvPr id="314" name="Google Shape;314;p21"/>
          <p:cNvSpPr txBox="1"/>
          <p:nvPr/>
        </p:nvSpPr>
        <p:spPr>
          <a:xfrm>
            <a:off x="1116611" y="3839520"/>
            <a:ext cx="1214863" cy="36512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FFFFFF"/>
                </a:solidFill>
                <a:latin typeface="Caveat"/>
                <a:ea typeface="Caveat"/>
                <a:cs typeface="Caveat"/>
                <a:sym typeface="Caveat"/>
              </a:rPr>
              <a:t> Name</a:t>
            </a:r>
            <a:endParaRPr sz="700"/>
          </a:p>
        </p:txBody>
      </p:sp>
      <p:sp>
        <p:nvSpPr>
          <p:cNvPr id="315" name="Google Shape;315;p21"/>
          <p:cNvSpPr txBox="1"/>
          <p:nvPr/>
        </p:nvSpPr>
        <p:spPr>
          <a:xfrm>
            <a:off x="6898285" y="3839520"/>
            <a:ext cx="1214863" cy="36512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FFFFFF"/>
                </a:solidFill>
                <a:latin typeface="Caveat"/>
                <a:ea typeface="Caveat"/>
                <a:cs typeface="Caveat"/>
                <a:sym typeface="Caveat"/>
              </a:rPr>
              <a:t> Name</a:t>
            </a:r>
            <a:endParaRPr sz="700"/>
          </a:p>
        </p:txBody>
      </p:sp>
      <p:sp>
        <p:nvSpPr>
          <p:cNvPr id="316" name="Google Shape;316;p21"/>
          <p:cNvSpPr txBox="1"/>
          <p:nvPr/>
        </p:nvSpPr>
        <p:spPr>
          <a:xfrm>
            <a:off x="4007448" y="4284663"/>
            <a:ext cx="1214864" cy="169846"/>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Title or Position</a:t>
            </a:r>
            <a:endParaRPr sz="700"/>
          </a:p>
        </p:txBody>
      </p:sp>
      <p:sp>
        <p:nvSpPr>
          <p:cNvPr id="317" name="Google Shape;317;p21"/>
          <p:cNvSpPr txBox="1"/>
          <p:nvPr/>
        </p:nvSpPr>
        <p:spPr>
          <a:xfrm>
            <a:off x="1116611" y="4284663"/>
            <a:ext cx="1214863" cy="169846"/>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Title or Position</a:t>
            </a:r>
            <a:endParaRPr sz="700"/>
          </a:p>
        </p:txBody>
      </p:sp>
      <p:sp>
        <p:nvSpPr>
          <p:cNvPr id="318" name="Google Shape;318;p21"/>
          <p:cNvSpPr txBox="1"/>
          <p:nvPr/>
        </p:nvSpPr>
        <p:spPr>
          <a:xfrm>
            <a:off x="6898285" y="4284663"/>
            <a:ext cx="1214863" cy="169846"/>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Title or Position</a:t>
            </a:r>
            <a:endParaRPr sz="700"/>
          </a:p>
        </p:txBody>
      </p:sp>
      <p:sp>
        <p:nvSpPr>
          <p:cNvPr id="319" name="Google Shape;319;p21"/>
          <p:cNvSpPr txBox="1"/>
          <p:nvPr/>
        </p:nvSpPr>
        <p:spPr>
          <a:xfrm>
            <a:off x="877936" y="798084"/>
            <a:ext cx="7388129" cy="633592"/>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TEAM MEMBERS PAGE</a:t>
            </a:r>
            <a:endParaRPr sz="700"/>
          </a:p>
        </p:txBody>
      </p:sp>
      <p:grpSp>
        <p:nvGrpSpPr>
          <p:cNvPr id="320" name="Google Shape;320;p21"/>
          <p:cNvGrpSpPr/>
          <p:nvPr/>
        </p:nvGrpSpPr>
        <p:grpSpPr>
          <a:xfrm>
            <a:off x="7891016" y="1019293"/>
            <a:ext cx="1024793" cy="1024793"/>
            <a:chOff x="0" y="0"/>
            <a:chExt cx="812800" cy="812800"/>
          </a:xfrm>
        </p:grpSpPr>
        <p:sp>
          <p:nvSpPr>
            <p:cNvPr id="321" name="Google Shape;321;p21"/>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D1C24"/>
            </a:solidFill>
            <a:ln cap="sq" cmpd="sng" w="95250">
              <a:solidFill>
                <a:srgbClr val="000000"/>
              </a:solidFill>
              <a:prstDash val="solid"/>
              <a:miter lim="8000"/>
              <a:headEnd len="sm" w="sm" type="none"/>
              <a:tailEnd len="sm" w="sm" type="none"/>
            </a:ln>
          </p:spPr>
        </p:sp>
        <p:sp>
          <p:nvSpPr>
            <p:cNvPr id="322" name="Google Shape;322;p21"/>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3" name="Google Shape;323;p21"/>
          <p:cNvGrpSpPr/>
          <p:nvPr/>
        </p:nvGrpSpPr>
        <p:grpSpPr>
          <a:xfrm>
            <a:off x="8113730" y="1320092"/>
            <a:ext cx="562769" cy="473656"/>
            <a:chOff x="-33680" y="-8369"/>
            <a:chExt cx="854946" cy="719569"/>
          </a:xfrm>
        </p:grpSpPr>
        <p:sp>
          <p:nvSpPr>
            <p:cNvPr id="324" name="Google Shape;324;p21"/>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21"/>
            <p:cNvSpPr txBox="1"/>
            <p:nvPr/>
          </p:nvSpPr>
          <p:spPr>
            <a:xfrm>
              <a:off x="76200" y="3175"/>
              <a:ext cx="660400" cy="5810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2"/>
          <p:cNvSpPr/>
          <p:nvPr/>
        </p:nvSpPr>
        <p:spPr>
          <a:xfrm>
            <a:off x="-85736" y="-530974"/>
            <a:ext cx="9297881"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pic>
        <p:nvPicPr>
          <p:cNvPr id="331" name="Google Shape;331;p22"/>
          <p:cNvPicPr preferRelativeResize="0"/>
          <p:nvPr/>
        </p:nvPicPr>
        <p:blipFill rotWithShape="1">
          <a:blip r:embed="rId4">
            <a:alphaModFix/>
          </a:blip>
          <a:srcRect b="29263" l="0" r="0" t="2058"/>
          <a:stretch/>
        </p:blipFill>
        <p:spPr>
          <a:xfrm>
            <a:off x="0" y="0"/>
            <a:ext cx="9144000" cy="4183998"/>
          </a:xfrm>
          <a:prstGeom prst="rect">
            <a:avLst/>
          </a:prstGeom>
          <a:noFill/>
          <a:ln>
            <a:noFill/>
          </a:ln>
        </p:spPr>
      </p:pic>
      <p:grpSp>
        <p:nvGrpSpPr>
          <p:cNvPr id="332" name="Google Shape;332;p22"/>
          <p:cNvGrpSpPr/>
          <p:nvPr/>
        </p:nvGrpSpPr>
        <p:grpSpPr>
          <a:xfrm>
            <a:off x="0" y="4024721"/>
            <a:ext cx="9144000" cy="1118444"/>
            <a:chOff x="0" y="-47625"/>
            <a:chExt cx="4816593" cy="589139"/>
          </a:xfrm>
        </p:grpSpPr>
        <p:sp>
          <p:nvSpPr>
            <p:cNvPr id="333" name="Google Shape;333;p22"/>
            <p:cNvSpPr/>
            <p:nvPr/>
          </p:nvSpPr>
          <p:spPr>
            <a:xfrm>
              <a:off x="0" y="0"/>
              <a:ext cx="4816592" cy="541514"/>
            </a:xfrm>
            <a:custGeom>
              <a:rect b="b" l="l" r="r" t="t"/>
              <a:pathLst>
                <a:path extrusionOk="0" h="541514" w="4816592">
                  <a:moveTo>
                    <a:pt x="0" y="0"/>
                  </a:moveTo>
                  <a:lnTo>
                    <a:pt x="4816592" y="0"/>
                  </a:lnTo>
                  <a:lnTo>
                    <a:pt x="4816592" y="541514"/>
                  </a:lnTo>
                  <a:lnTo>
                    <a:pt x="0" y="541514"/>
                  </a:lnTo>
                  <a:close/>
                </a:path>
              </a:pathLst>
            </a:custGeom>
            <a:solidFill>
              <a:srgbClr val="F1901F"/>
            </a:solidFill>
            <a:ln>
              <a:noFill/>
            </a:ln>
          </p:spPr>
        </p:sp>
        <p:sp>
          <p:nvSpPr>
            <p:cNvPr id="334" name="Google Shape;334;p22"/>
            <p:cNvSpPr txBox="1"/>
            <p:nvPr/>
          </p:nvSpPr>
          <p:spPr>
            <a:xfrm>
              <a:off x="0" y="-47625"/>
              <a:ext cx="4816593" cy="589139"/>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5" name="Google Shape;335;p22"/>
          <p:cNvGrpSpPr/>
          <p:nvPr/>
        </p:nvGrpSpPr>
        <p:grpSpPr>
          <a:xfrm>
            <a:off x="6845285" y="3161886"/>
            <a:ext cx="1884167" cy="1884167"/>
            <a:chOff x="0" y="0"/>
            <a:chExt cx="812800" cy="812800"/>
          </a:xfrm>
        </p:grpSpPr>
        <p:sp>
          <p:nvSpPr>
            <p:cNvPr id="336" name="Google Shape;336;p2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337" name="Google Shape;337;p22"/>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8" name="Google Shape;338;p22"/>
          <p:cNvSpPr txBox="1"/>
          <p:nvPr/>
        </p:nvSpPr>
        <p:spPr>
          <a:xfrm>
            <a:off x="626090" y="4353375"/>
            <a:ext cx="3215134" cy="633593"/>
          </a:xfrm>
          <a:prstGeom prst="rect">
            <a:avLst/>
          </a:prstGeom>
          <a:noFill/>
          <a:ln>
            <a:noFill/>
          </a:ln>
        </p:spPr>
        <p:txBody>
          <a:bodyPr anchorCtr="0" anchor="t" bIns="0" lIns="0" spcFirstLastPara="1" rIns="0" wrap="square" tIns="0">
            <a:spAutoFit/>
          </a:bodyPr>
          <a:lstStyle/>
          <a:p>
            <a:pPr indent="0" lvl="0" marL="0" marR="0" rtl="0" algn="just">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OUR PROJECTS</a:t>
            </a:r>
            <a:endParaRPr sz="700"/>
          </a:p>
        </p:txBody>
      </p:sp>
      <p:grpSp>
        <p:nvGrpSpPr>
          <p:cNvPr id="339" name="Google Shape;339;p22"/>
          <p:cNvGrpSpPr/>
          <p:nvPr/>
        </p:nvGrpSpPr>
        <p:grpSpPr>
          <a:xfrm>
            <a:off x="7254762" y="3714931"/>
            <a:ext cx="1034696" cy="870857"/>
            <a:chOff x="-33680" y="-8369"/>
            <a:chExt cx="854946" cy="719569"/>
          </a:xfrm>
        </p:grpSpPr>
        <p:sp>
          <p:nvSpPr>
            <p:cNvPr id="340" name="Google Shape;340;p22"/>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1" name="Google Shape;341;p22"/>
            <p:cNvSpPr txBox="1"/>
            <p:nvPr/>
          </p:nvSpPr>
          <p:spPr>
            <a:xfrm>
              <a:off x="76200" y="3175"/>
              <a:ext cx="660400" cy="5810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2" name="Google Shape;342;p22"/>
          <p:cNvSpPr txBox="1"/>
          <p:nvPr/>
        </p:nvSpPr>
        <p:spPr>
          <a:xfrm>
            <a:off x="5347950" y="4420050"/>
            <a:ext cx="1005000" cy="50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
        <p:nvSpPr>
          <p:cNvPr id="343" name="Google Shape;343;p22"/>
          <p:cNvSpPr txBox="1"/>
          <p:nvPr/>
        </p:nvSpPr>
        <p:spPr>
          <a:xfrm>
            <a:off x="4220700" y="4353374"/>
            <a:ext cx="747767" cy="637276"/>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03</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3"/>
          <p:cNvSpPr/>
          <p:nvPr/>
        </p:nvSpPr>
        <p:spPr>
          <a:xfrm>
            <a:off x="-85723" y="-530975"/>
            <a:ext cx="11203947"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sp>
        <p:nvSpPr>
          <p:cNvPr id="349" name="Google Shape;349;p23"/>
          <p:cNvSpPr/>
          <p:nvPr/>
        </p:nvSpPr>
        <p:spPr>
          <a:xfrm flipH="1">
            <a:off x="-2078380" y="-825512"/>
            <a:ext cx="8959117" cy="5969012"/>
          </a:xfrm>
          <a:custGeom>
            <a:rect b="b" l="l" r="r" t="t"/>
            <a:pathLst>
              <a:path extrusionOk="0" h="11938023" w="17918234">
                <a:moveTo>
                  <a:pt x="17918234" y="0"/>
                </a:moveTo>
                <a:lnTo>
                  <a:pt x="0" y="0"/>
                </a:lnTo>
                <a:lnTo>
                  <a:pt x="0" y="11938023"/>
                </a:lnTo>
                <a:lnTo>
                  <a:pt x="17918234" y="11938023"/>
                </a:lnTo>
                <a:lnTo>
                  <a:pt x="17918234" y="0"/>
                </a:lnTo>
                <a:close/>
              </a:path>
            </a:pathLst>
          </a:custGeom>
          <a:blipFill rotWithShape="1">
            <a:blip r:embed="rId4">
              <a:alphaModFix/>
            </a:blip>
            <a:stretch>
              <a:fillRect b="0" l="0" r="0" t="0"/>
            </a:stretch>
          </a:blipFill>
          <a:ln>
            <a:noFill/>
          </a:ln>
        </p:spPr>
      </p:sp>
      <p:grpSp>
        <p:nvGrpSpPr>
          <p:cNvPr id="350" name="Google Shape;350;p23"/>
          <p:cNvGrpSpPr/>
          <p:nvPr/>
        </p:nvGrpSpPr>
        <p:grpSpPr>
          <a:xfrm>
            <a:off x="3837716" y="736108"/>
            <a:ext cx="3278488" cy="723487"/>
            <a:chOff x="0" y="171450"/>
            <a:chExt cx="8742634" cy="1929300"/>
          </a:xfrm>
        </p:grpSpPr>
        <p:sp>
          <p:nvSpPr>
            <p:cNvPr id="351" name="Google Shape;351;p23"/>
            <p:cNvSpPr txBox="1"/>
            <p:nvPr/>
          </p:nvSpPr>
          <p:spPr>
            <a:xfrm>
              <a:off x="4024234" y="393305"/>
              <a:ext cx="47184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000000"/>
                  </a:solidFill>
                  <a:latin typeface="Maven Pro"/>
                  <a:ea typeface="Maven Pro"/>
                  <a:cs typeface="Maven Pro"/>
                  <a:sym typeface="Maven Pro"/>
                </a:rPr>
                <a:t>Elaborate on the featured statistic.</a:t>
              </a:r>
              <a:endParaRPr sz="700"/>
            </a:p>
          </p:txBody>
        </p:sp>
        <p:sp>
          <p:nvSpPr>
            <p:cNvPr id="352" name="Google Shape;352;p23"/>
            <p:cNvSpPr txBox="1"/>
            <p:nvPr/>
          </p:nvSpPr>
          <p:spPr>
            <a:xfrm>
              <a:off x="0" y="171450"/>
              <a:ext cx="3286200" cy="192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700" u="none" cap="none" strike="noStrike">
                  <a:solidFill>
                    <a:srgbClr val="211F1C"/>
                  </a:solidFill>
                  <a:latin typeface="Anton"/>
                  <a:ea typeface="Anton"/>
                  <a:cs typeface="Anton"/>
                  <a:sym typeface="Anton"/>
                </a:rPr>
                <a:t>43%</a:t>
              </a:r>
              <a:endParaRPr sz="700"/>
            </a:p>
          </p:txBody>
        </p:sp>
      </p:grpSp>
      <p:grpSp>
        <p:nvGrpSpPr>
          <p:cNvPr id="353" name="Google Shape;353;p23"/>
          <p:cNvGrpSpPr/>
          <p:nvPr/>
        </p:nvGrpSpPr>
        <p:grpSpPr>
          <a:xfrm>
            <a:off x="4750871" y="1764808"/>
            <a:ext cx="3245838" cy="723488"/>
            <a:chOff x="0" y="171450"/>
            <a:chExt cx="8655567" cy="1929300"/>
          </a:xfrm>
        </p:grpSpPr>
        <p:sp>
          <p:nvSpPr>
            <p:cNvPr id="354" name="Google Shape;354;p23"/>
            <p:cNvSpPr txBox="1"/>
            <p:nvPr/>
          </p:nvSpPr>
          <p:spPr>
            <a:xfrm>
              <a:off x="3937167" y="393393"/>
              <a:ext cx="47184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000000"/>
                  </a:solidFill>
                  <a:latin typeface="Maven Pro"/>
                  <a:ea typeface="Maven Pro"/>
                  <a:cs typeface="Maven Pro"/>
                  <a:sym typeface="Maven Pro"/>
                </a:rPr>
                <a:t>Elaborate on the featured statistic.</a:t>
              </a:r>
              <a:endParaRPr sz="700"/>
            </a:p>
          </p:txBody>
        </p:sp>
        <p:sp>
          <p:nvSpPr>
            <p:cNvPr id="355" name="Google Shape;355;p23"/>
            <p:cNvSpPr txBox="1"/>
            <p:nvPr/>
          </p:nvSpPr>
          <p:spPr>
            <a:xfrm>
              <a:off x="0" y="171450"/>
              <a:ext cx="3286200" cy="192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700" u="none" cap="none" strike="noStrike">
                  <a:solidFill>
                    <a:srgbClr val="211F1C"/>
                  </a:solidFill>
                  <a:latin typeface="Anton"/>
                  <a:ea typeface="Anton"/>
                  <a:cs typeface="Anton"/>
                  <a:sym typeface="Anton"/>
                </a:rPr>
                <a:t>67%</a:t>
              </a:r>
              <a:endParaRPr sz="700"/>
            </a:p>
          </p:txBody>
        </p:sp>
      </p:grpSp>
      <p:grpSp>
        <p:nvGrpSpPr>
          <p:cNvPr id="356" name="Google Shape;356;p23"/>
          <p:cNvGrpSpPr/>
          <p:nvPr/>
        </p:nvGrpSpPr>
        <p:grpSpPr>
          <a:xfrm>
            <a:off x="5631375" y="2793508"/>
            <a:ext cx="3144282" cy="723488"/>
            <a:chOff x="0" y="171450"/>
            <a:chExt cx="8384752" cy="1929300"/>
          </a:xfrm>
        </p:grpSpPr>
        <p:sp>
          <p:nvSpPr>
            <p:cNvPr id="357" name="Google Shape;357;p23"/>
            <p:cNvSpPr txBox="1"/>
            <p:nvPr/>
          </p:nvSpPr>
          <p:spPr>
            <a:xfrm>
              <a:off x="3666352" y="393305"/>
              <a:ext cx="4718400" cy="105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200" u="none" cap="none" strike="noStrike">
                  <a:solidFill>
                    <a:srgbClr val="000000"/>
                  </a:solidFill>
                  <a:latin typeface="Maven Pro"/>
                  <a:ea typeface="Maven Pro"/>
                  <a:cs typeface="Maven Pro"/>
                  <a:sym typeface="Maven Pro"/>
                </a:rPr>
                <a:t>Elaborate on the featured statistic.</a:t>
              </a:r>
              <a:endParaRPr sz="700"/>
            </a:p>
          </p:txBody>
        </p:sp>
        <p:sp>
          <p:nvSpPr>
            <p:cNvPr id="358" name="Google Shape;358;p23"/>
            <p:cNvSpPr txBox="1"/>
            <p:nvPr/>
          </p:nvSpPr>
          <p:spPr>
            <a:xfrm>
              <a:off x="0" y="171450"/>
              <a:ext cx="3024300" cy="192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700" u="none" cap="none" strike="noStrike">
                  <a:solidFill>
                    <a:srgbClr val="211F1C"/>
                  </a:solidFill>
                  <a:latin typeface="Anton"/>
                  <a:ea typeface="Anton"/>
                  <a:cs typeface="Anton"/>
                  <a:sym typeface="Anton"/>
                </a:rPr>
                <a:t>14%</a:t>
              </a:r>
              <a:endParaRPr sz="700"/>
            </a:p>
          </p:txBody>
        </p:sp>
      </p:grpSp>
      <p:sp>
        <p:nvSpPr>
          <p:cNvPr id="359" name="Google Shape;359;p23"/>
          <p:cNvSpPr txBox="1"/>
          <p:nvPr/>
        </p:nvSpPr>
        <p:spPr>
          <a:xfrm>
            <a:off x="5631375" y="3881919"/>
            <a:ext cx="3537928" cy="633593"/>
          </a:xfrm>
          <a:prstGeom prst="rect">
            <a:avLst/>
          </a:prstGeom>
          <a:noFill/>
          <a:ln>
            <a:noFill/>
          </a:ln>
        </p:spPr>
        <p:txBody>
          <a:bodyPr anchorCtr="0" anchor="t" bIns="0" lIns="0" spcFirstLastPara="1" rIns="0" wrap="square" tIns="0">
            <a:spAutoFit/>
          </a:bodyPr>
          <a:lstStyle/>
          <a:p>
            <a:pPr indent="0" lvl="0" marL="0" marR="0" rtl="0" algn="l">
              <a:lnSpc>
                <a:spcPct val="101001"/>
              </a:lnSpc>
              <a:spcBef>
                <a:spcPts val="0"/>
              </a:spcBef>
              <a:spcAft>
                <a:spcPts val="0"/>
              </a:spcAft>
              <a:buNone/>
            </a:pPr>
            <a:r>
              <a:rPr b="0" i="0" lang="en" sz="4700" u="none" cap="none" strike="noStrike">
                <a:solidFill>
                  <a:srgbClr val="FFFFFF"/>
                </a:solidFill>
                <a:latin typeface="Anton"/>
                <a:ea typeface="Anton"/>
                <a:cs typeface="Anton"/>
                <a:sym typeface="Anton"/>
              </a:rPr>
              <a:t>OUR STATISTIC</a:t>
            </a:r>
            <a:endParaRPr sz="700"/>
          </a:p>
        </p:txBody>
      </p:sp>
      <p:grpSp>
        <p:nvGrpSpPr>
          <p:cNvPr id="360" name="Google Shape;360;p23"/>
          <p:cNvGrpSpPr/>
          <p:nvPr/>
        </p:nvGrpSpPr>
        <p:grpSpPr>
          <a:xfrm>
            <a:off x="8155668" y="1217868"/>
            <a:ext cx="620028" cy="620028"/>
            <a:chOff x="0" y="0"/>
            <a:chExt cx="812800" cy="812800"/>
          </a:xfrm>
        </p:grpSpPr>
        <p:sp>
          <p:nvSpPr>
            <p:cNvPr id="361" name="Google Shape;361;p2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362" name="Google Shape;362;p23"/>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4"/>
          <p:cNvSpPr/>
          <p:nvPr/>
        </p:nvSpPr>
        <p:spPr>
          <a:xfrm>
            <a:off x="-85723" y="-530975"/>
            <a:ext cx="10878521"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sp>
        <p:nvSpPr>
          <p:cNvPr id="368" name="Google Shape;368;p24"/>
          <p:cNvSpPr txBox="1"/>
          <p:nvPr/>
        </p:nvSpPr>
        <p:spPr>
          <a:xfrm>
            <a:off x="877936" y="798084"/>
            <a:ext cx="7388129" cy="633592"/>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TESTMONIALS</a:t>
            </a:r>
            <a:endParaRPr sz="700"/>
          </a:p>
        </p:txBody>
      </p:sp>
      <p:sp>
        <p:nvSpPr>
          <p:cNvPr id="369" name="Google Shape;369;p24"/>
          <p:cNvSpPr txBox="1"/>
          <p:nvPr/>
        </p:nvSpPr>
        <p:spPr>
          <a:xfrm>
            <a:off x="3430383" y="1823075"/>
            <a:ext cx="2283234" cy="633592"/>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PAGE</a:t>
            </a:r>
            <a:endParaRPr sz="700"/>
          </a:p>
        </p:txBody>
      </p:sp>
      <p:sp>
        <p:nvSpPr>
          <p:cNvPr id="370" name="Google Shape;370;p24"/>
          <p:cNvSpPr txBox="1"/>
          <p:nvPr/>
        </p:nvSpPr>
        <p:spPr>
          <a:xfrm>
            <a:off x="3303179" y="2742417"/>
            <a:ext cx="25377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Presentation are communication tools that can be used as demontrations, lectures, reports, and more. it is mostly presented before an audience.</a:t>
            </a:r>
            <a:endParaRPr sz="700"/>
          </a:p>
        </p:txBody>
      </p:sp>
      <p:sp>
        <p:nvSpPr>
          <p:cNvPr id="371" name="Google Shape;371;p24"/>
          <p:cNvSpPr txBox="1"/>
          <p:nvPr/>
        </p:nvSpPr>
        <p:spPr>
          <a:xfrm>
            <a:off x="3317467" y="3791040"/>
            <a:ext cx="25092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Presentation are communication tools that can be used as demontrations, lectures, reports, and more. it is mostly presented before an audience.</a:t>
            </a:r>
            <a:endParaRPr sz="700"/>
          </a:p>
        </p:txBody>
      </p:sp>
      <p:pic>
        <p:nvPicPr>
          <p:cNvPr id="372" name="Google Shape;372;p24"/>
          <p:cNvPicPr preferRelativeResize="0"/>
          <p:nvPr/>
        </p:nvPicPr>
        <p:blipFill rotWithShape="1">
          <a:blip r:embed="rId4">
            <a:alphaModFix/>
          </a:blip>
          <a:srcRect b="24483" l="30094" r="27741" t="18764"/>
          <a:stretch/>
        </p:blipFill>
        <p:spPr>
          <a:xfrm>
            <a:off x="261275" y="0"/>
            <a:ext cx="2545959" cy="5143500"/>
          </a:xfrm>
          <a:prstGeom prst="rect">
            <a:avLst/>
          </a:prstGeom>
          <a:noFill/>
          <a:ln>
            <a:noFill/>
          </a:ln>
        </p:spPr>
      </p:pic>
      <p:pic>
        <p:nvPicPr>
          <p:cNvPr id="373" name="Google Shape;373;p24"/>
          <p:cNvPicPr preferRelativeResize="0"/>
          <p:nvPr/>
        </p:nvPicPr>
        <p:blipFill rotWithShape="1">
          <a:blip r:embed="rId5">
            <a:alphaModFix/>
          </a:blip>
          <a:srcRect b="0" l="12851" r="12852" t="0"/>
          <a:stretch/>
        </p:blipFill>
        <p:spPr>
          <a:xfrm>
            <a:off x="6334738" y="0"/>
            <a:ext cx="2545960" cy="5143500"/>
          </a:xfrm>
          <a:prstGeom prst="rect">
            <a:avLst/>
          </a:prstGeom>
          <a:noFill/>
          <a:ln>
            <a:noFill/>
          </a:ln>
        </p:spPr>
      </p:pic>
      <p:grpSp>
        <p:nvGrpSpPr>
          <p:cNvPr id="374" name="Google Shape;374;p24"/>
          <p:cNvGrpSpPr/>
          <p:nvPr/>
        </p:nvGrpSpPr>
        <p:grpSpPr>
          <a:xfrm>
            <a:off x="2555060" y="2761467"/>
            <a:ext cx="628176" cy="628176"/>
            <a:chOff x="0" y="0"/>
            <a:chExt cx="812800" cy="812800"/>
          </a:xfrm>
        </p:grpSpPr>
        <p:sp>
          <p:nvSpPr>
            <p:cNvPr id="375" name="Google Shape;375;p2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376" name="Google Shape;376;p24"/>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24"/>
          <p:cNvGrpSpPr/>
          <p:nvPr/>
        </p:nvGrpSpPr>
        <p:grpSpPr>
          <a:xfrm>
            <a:off x="5953975" y="3799692"/>
            <a:ext cx="628176" cy="628176"/>
            <a:chOff x="0" y="0"/>
            <a:chExt cx="812800" cy="812800"/>
          </a:xfrm>
        </p:grpSpPr>
        <p:sp>
          <p:nvSpPr>
            <p:cNvPr id="378" name="Google Shape;378;p2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379" name="Google Shape;379;p24"/>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5"/>
          <p:cNvSpPr/>
          <p:nvPr/>
        </p:nvSpPr>
        <p:spPr>
          <a:xfrm>
            <a:off x="-85724" y="-530975"/>
            <a:ext cx="10460116"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sp>
        <p:nvSpPr>
          <p:cNvPr id="385" name="Google Shape;385;p25"/>
          <p:cNvSpPr/>
          <p:nvPr/>
        </p:nvSpPr>
        <p:spPr>
          <a:xfrm>
            <a:off x="200078" y="496986"/>
            <a:ext cx="3486043" cy="4132164"/>
          </a:xfrm>
          <a:custGeom>
            <a:rect b="b" l="l" r="r" t="t"/>
            <a:pathLst>
              <a:path extrusionOk="0" h="8264328" w="6972087">
                <a:moveTo>
                  <a:pt x="0" y="0"/>
                </a:moveTo>
                <a:lnTo>
                  <a:pt x="6972087" y="0"/>
                </a:lnTo>
                <a:lnTo>
                  <a:pt x="6972087" y="8264328"/>
                </a:lnTo>
                <a:lnTo>
                  <a:pt x="0" y="8264328"/>
                </a:lnTo>
                <a:lnTo>
                  <a:pt x="0" y="0"/>
                </a:lnTo>
                <a:close/>
              </a:path>
            </a:pathLst>
          </a:custGeom>
          <a:blipFill rotWithShape="1">
            <a:blip r:embed="rId4">
              <a:alphaModFix/>
            </a:blip>
            <a:stretch>
              <a:fillRect b="0" l="0" r="0" t="0"/>
            </a:stretch>
          </a:blipFill>
          <a:ln>
            <a:noFill/>
          </a:ln>
        </p:spPr>
      </p:sp>
      <p:sp>
        <p:nvSpPr>
          <p:cNvPr id="386" name="Google Shape;386;p25"/>
          <p:cNvSpPr txBox="1"/>
          <p:nvPr/>
        </p:nvSpPr>
        <p:spPr>
          <a:xfrm>
            <a:off x="3884762" y="783120"/>
            <a:ext cx="4583528" cy="633593"/>
          </a:xfrm>
          <a:prstGeom prst="rect">
            <a:avLst/>
          </a:prstGeom>
          <a:noFill/>
          <a:ln>
            <a:noFill/>
          </a:ln>
        </p:spPr>
        <p:txBody>
          <a:bodyPr anchorCtr="0" anchor="t" bIns="0" lIns="0" spcFirstLastPara="1" rIns="0" wrap="square" tIns="0">
            <a:spAutoFit/>
          </a:bodyPr>
          <a:lstStyle/>
          <a:p>
            <a:pPr indent="0" lvl="0" marL="0" marR="0" rtl="0" algn="l">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WRITE AN ORIGINAL  </a:t>
            </a:r>
            <a:endParaRPr sz="700"/>
          </a:p>
        </p:txBody>
      </p:sp>
      <p:sp>
        <p:nvSpPr>
          <p:cNvPr id="387" name="Google Shape;387;p25"/>
          <p:cNvSpPr txBox="1"/>
          <p:nvPr/>
        </p:nvSpPr>
        <p:spPr>
          <a:xfrm>
            <a:off x="3884761" y="3650506"/>
            <a:ext cx="76977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500" u="none" cap="none" strike="noStrike">
                <a:solidFill>
                  <a:srgbClr val="FFFFFF"/>
                </a:solidFill>
                <a:latin typeface="Caveat"/>
                <a:ea typeface="Caveat"/>
                <a:cs typeface="Caveat"/>
                <a:sym typeface="Caveat"/>
              </a:rPr>
              <a:t>— Include a credit, citation,</a:t>
            </a:r>
            <a:endParaRPr sz="700"/>
          </a:p>
          <a:p>
            <a:pPr indent="0" lvl="0" marL="0" marR="0" rtl="0" algn="l">
              <a:lnSpc>
                <a:spcPct val="115000"/>
              </a:lnSpc>
              <a:spcBef>
                <a:spcPts val="0"/>
              </a:spcBef>
              <a:spcAft>
                <a:spcPts val="0"/>
              </a:spcAft>
              <a:buNone/>
            </a:pPr>
            <a:r>
              <a:rPr b="0" i="0" lang="en" sz="2500" u="none" cap="none" strike="noStrike">
                <a:solidFill>
                  <a:srgbClr val="FFFFFF"/>
                </a:solidFill>
                <a:latin typeface="Caveat"/>
                <a:ea typeface="Caveat"/>
                <a:cs typeface="Caveat"/>
                <a:sym typeface="Caveat"/>
              </a:rPr>
              <a:t>or supporting message</a:t>
            </a:r>
            <a:endParaRPr sz="700"/>
          </a:p>
        </p:txBody>
      </p:sp>
      <p:sp>
        <p:nvSpPr>
          <p:cNvPr id="388" name="Google Shape;388;p25"/>
          <p:cNvSpPr txBox="1"/>
          <p:nvPr/>
        </p:nvSpPr>
        <p:spPr>
          <a:xfrm>
            <a:off x="3884762" y="1816763"/>
            <a:ext cx="3848891" cy="633592"/>
          </a:xfrm>
          <a:prstGeom prst="rect">
            <a:avLst/>
          </a:prstGeom>
          <a:noFill/>
          <a:ln>
            <a:noFill/>
          </a:ln>
        </p:spPr>
        <p:txBody>
          <a:bodyPr anchorCtr="0" anchor="t" bIns="0" lIns="0" spcFirstLastPara="1" rIns="0" wrap="square" tIns="0">
            <a:spAutoFit/>
          </a:bodyPr>
          <a:lstStyle/>
          <a:p>
            <a:pPr indent="0" lvl="0" marL="0" marR="0" rtl="0" algn="l">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STATEMENT OR</a:t>
            </a:r>
            <a:endParaRPr sz="700"/>
          </a:p>
        </p:txBody>
      </p:sp>
      <p:sp>
        <p:nvSpPr>
          <p:cNvPr id="389" name="Google Shape;389;p25"/>
          <p:cNvSpPr txBox="1"/>
          <p:nvPr/>
        </p:nvSpPr>
        <p:spPr>
          <a:xfrm>
            <a:off x="3884762" y="2845553"/>
            <a:ext cx="4793078" cy="633593"/>
          </a:xfrm>
          <a:prstGeom prst="rect">
            <a:avLst/>
          </a:prstGeom>
          <a:noFill/>
          <a:ln>
            <a:noFill/>
          </a:ln>
        </p:spPr>
        <p:txBody>
          <a:bodyPr anchorCtr="0" anchor="t" bIns="0" lIns="0" spcFirstLastPara="1" rIns="0" wrap="square" tIns="0">
            <a:spAutoFit/>
          </a:bodyPr>
          <a:lstStyle/>
          <a:p>
            <a:pPr indent="0" lvl="0" marL="0" marR="0" rtl="0" algn="l">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OR INSPIRING QUOTE</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6"/>
          <p:cNvSpPr/>
          <p:nvPr/>
        </p:nvSpPr>
        <p:spPr>
          <a:xfrm>
            <a:off x="-85723" y="-530975"/>
            <a:ext cx="10785542"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grpSp>
        <p:nvGrpSpPr>
          <p:cNvPr id="395" name="Google Shape;395;p26"/>
          <p:cNvGrpSpPr/>
          <p:nvPr/>
        </p:nvGrpSpPr>
        <p:grpSpPr>
          <a:xfrm>
            <a:off x="0" y="-90413"/>
            <a:ext cx="2984839" cy="5233913"/>
            <a:chOff x="0" y="-47625"/>
            <a:chExt cx="1572261" cy="2756958"/>
          </a:xfrm>
        </p:grpSpPr>
        <p:sp>
          <p:nvSpPr>
            <p:cNvPr id="396" name="Google Shape;396;p26"/>
            <p:cNvSpPr/>
            <p:nvPr/>
          </p:nvSpPr>
          <p:spPr>
            <a:xfrm>
              <a:off x="0" y="0"/>
              <a:ext cx="1572261" cy="2709333"/>
            </a:xfrm>
            <a:custGeom>
              <a:rect b="b" l="l" r="r" t="t"/>
              <a:pathLst>
                <a:path extrusionOk="0" h="2709333" w="1572261">
                  <a:moveTo>
                    <a:pt x="0" y="0"/>
                  </a:moveTo>
                  <a:lnTo>
                    <a:pt x="1572261" y="0"/>
                  </a:lnTo>
                  <a:lnTo>
                    <a:pt x="1572261" y="2709333"/>
                  </a:lnTo>
                  <a:lnTo>
                    <a:pt x="0" y="2709333"/>
                  </a:lnTo>
                  <a:close/>
                </a:path>
              </a:pathLst>
            </a:custGeom>
            <a:solidFill>
              <a:srgbClr val="FFFFFF"/>
            </a:solidFill>
            <a:ln>
              <a:noFill/>
            </a:ln>
          </p:spPr>
        </p:sp>
        <p:sp>
          <p:nvSpPr>
            <p:cNvPr id="397" name="Google Shape;397;p26"/>
            <p:cNvSpPr txBox="1"/>
            <p:nvPr/>
          </p:nvSpPr>
          <p:spPr>
            <a:xfrm>
              <a:off x="0" y="-47625"/>
              <a:ext cx="1572261" cy="2756958"/>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8" name="Google Shape;398;p26"/>
          <p:cNvSpPr txBox="1"/>
          <p:nvPr/>
        </p:nvSpPr>
        <p:spPr>
          <a:xfrm>
            <a:off x="533346" y="530606"/>
            <a:ext cx="1977000" cy="1108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3600" u="none" cap="none" strike="noStrike">
                <a:solidFill>
                  <a:srgbClr val="211F1C"/>
                </a:solidFill>
                <a:latin typeface="Anton"/>
                <a:ea typeface="Anton"/>
                <a:cs typeface="Anton"/>
                <a:sym typeface="Anton"/>
              </a:rPr>
              <a:t>RESOURCE </a:t>
            </a:r>
            <a:endParaRPr sz="700"/>
          </a:p>
          <a:p>
            <a:pPr indent="0" lvl="0" marL="0" marR="0" rtl="0" algn="just">
              <a:lnSpc>
                <a:spcPct val="100000"/>
              </a:lnSpc>
              <a:spcBef>
                <a:spcPts val="0"/>
              </a:spcBef>
              <a:spcAft>
                <a:spcPts val="0"/>
              </a:spcAft>
              <a:buNone/>
            </a:pPr>
            <a:r>
              <a:rPr b="0" i="0" lang="en" sz="3600" u="none" cap="none" strike="noStrike">
                <a:solidFill>
                  <a:srgbClr val="211F1C"/>
                </a:solidFill>
                <a:latin typeface="Anton"/>
                <a:ea typeface="Anton"/>
                <a:cs typeface="Anton"/>
                <a:sym typeface="Anton"/>
              </a:rPr>
              <a:t>PAGE</a:t>
            </a:r>
            <a:endParaRPr sz="700"/>
          </a:p>
        </p:txBody>
      </p:sp>
      <p:sp>
        <p:nvSpPr>
          <p:cNvPr id="399" name="Google Shape;399;p26"/>
          <p:cNvSpPr txBox="1"/>
          <p:nvPr/>
        </p:nvSpPr>
        <p:spPr>
          <a:xfrm>
            <a:off x="533346" y="1858391"/>
            <a:ext cx="21294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Use these design resources in your Canva Presentation.</a:t>
            </a:r>
            <a:endParaRPr sz="700"/>
          </a:p>
        </p:txBody>
      </p:sp>
      <p:sp>
        <p:nvSpPr>
          <p:cNvPr id="400" name="Google Shape;400;p26"/>
          <p:cNvSpPr txBox="1"/>
          <p:nvPr/>
        </p:nvSpPr>
        <p:spPr>
          <a:xfrm>
            <a:off x="533346" y="2431702"/>
            <a:ext cx="19770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This presentation template uses the following free fonts:</a:t>
            </a:r>
            <a:endParaRPr sz="700"/>
          </a:p>
        </p:txBody>
      </p:sp>
      <p:sp>
        <p:nvSpPr>
          <p:cNvPr id="401" name="Google Shape;401;p26"/>
          <p:cNvSpPr txBox="1"/>
          <p:nvPr/>
        </p:nvSpPr>
        <p:spPr>
          <a:xfrm>
            <a:off x="533346" y="3005013"/>
            <a:ext cx="1977000" cy="50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Titles: Anton</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Headers: Caveat</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Body Copy: Monthserrat</a:t>
            </a:r>
            <a:endParaRPr sz="700"/>
          </a:p>
        </p:txBody>
      </p:sp>
      <p:sp>
        <p:nvSpPr>
          <p:cNvPr id="402" name="Google Shape;402;p26"/>
          <p:cNvSpPr txBox="1"/>
          <p:nvPr/>
        </p:nvSpPr>
        <p:spPr>
          <a:xfrm>
            <a:off x="533346" y="3754521"/>
            <a:ext cx="2129400" cy="861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You can find these fonts online too. Happy designing! </a:t>
            </a:r>
            <a:endParaRPr sz="700"/>
          </a:p>
          <a:p>
            <a:pPr indent="0" lvl="1" marL="0" marR="0" rtl="0" algn="l">
              <a:lnSpc>
                <a:spcPct val="115000"/>
              </a:lnSpc>
              <a:spcBef>
                <a:spcPts val="0"/>
              </a:spcBef>
              <a:spcAft>
                <a:spcPts val="0"/>
              </a:spcAft>
              <a:buNone/>
            </a:pPr>
            <a:r>
              <a:t/>
            </a:r>
            <a:endParaRPr b="0" i="0" sz="1000" u="none" cap="none" strike="noStrike">
              <a:solidFill>
                <a:srgbClr val="000000"/>
              </a:solidFill>
              <a:latin typeface="Montserrat"/>
              <a:ea typeface="Montserrat"/>
              <a:cs typeface="Montserrat"/>
              <a:sym typeface="Montserrat"/>
            </a:endParaRPr>
          </a:p>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Don't forget to delete this page</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before presenting. </a:t>
            </a:r>
            <a:endParaRPr sz="700"/>
          </a:p>
        </p:txBody>
      </p:sp>
      <p:sp>
        <p:nvSpPr>
          <p:cNvPr id="403" name="Google Shape;403;p26"/>
          <p:cNvSpPr/>
          <p:nvPr/>
        </p:nvSpPr>
        <p:spPr>
          <a:xfrm>
            <a:off x="3757290" y="1785765"/>
            <a:ext cx="2441203" cy="1656966"/>
          </a:xfrm>
          <a:custGeom>
            <a:rect b="b" l="l" r="r" t="t"/>
            <a:pathLst>
              <a:path extrusionOk="0" h="3313932" w="4882405">
                <a:moveTo>
                  <a:pt x="0" y="0"/>
                </a:moveTo>
                <a:lnTo>
                  <a:pt x="4882405" y="0"/>
                </a:lnTo>
                <a:lnTo>
                  <a:pt x="4882405" y="3313932"/>
                </a:lnTo>
                <a:lnTo>
                  <a:pt x="0" y="3313932"/>
                </a:lnTo>
                <a:lnTo>
                  <a:pt x="0" y="0"/>
                </a:lnTo>
                <a:close/>
              </a:path>
            </a:pathLst>
          </a:custGeom>
          <a:blipFill rotWithShape="1">
            <a:blip r:embed="rId4">
              <a:alphaModFix/>
            </a:blip>
            <a:stretch>
              <a:fillRect b="0" l="0" r="0" t="0"/>
            </a:stretch>
          </a:blipFill>
          <a:ln>
            <a:noFill/>
          </a:ln>
        </p:spPr>
      </p:sp>
      <p:sp>
        <p:nvSpPr>
          <p:cNvPr id="404" name="Google Shape;404;p26"/>
          <p:cNvSpPr/>
          <p:nvPr/>
        </p:nvSpPr>
        <p:spPr>
          <a:xfrm>
            <a:off x="6792874" y="1672461"/>
            <a:ext cx="1693663" cy="2901350"/>
          </a:xfrm>
          <a:custGeom>
            <a:rect b="b" l="l" r="r" t="t"/>
            <a:pathLst>
              <a:path extrusionOk="0" h="5802699" w="3387326">
                <a:moveTo>
                  <a:pt x="0" y="0"/>
                </a:moveTo>
                <a:lnTo>
                  <a:pt x="3387326" y="0"/>
                </a:lnTo>
                <a:lnTo>
                  <a:pt x="3387326" y="5802699"/>
                </a:lnTo>
                <a:lnTo>
                  <a:pt x="0" y="5802699"/>
                </a:lnTo>
                <a:lnTo>
                  <a:pt x="0" y="0"/>
                </a:lnTo>
                <a:close/>
              </a:path>
            </a:pathLst>
          </a:custGeom>
          <a:blipFill rotWithShape="1">
            <a:blip r:embed="rId5">
              <a:alphaModFix/>
            </a:blip>
            <a:stretch>
              <a:fillRect b="0" l="0" r="0" t="0"/>
            </a:stretch>
          </a:blipFill>
          <a:ln>
            <a:noFill/>
          </a:ln>
        </p:spPr>
      </p:sp>
      <p:sp>
        <p:nvSpPr>
          <p:cNvPr id="405" name="Google Shape;405;p26"/>
          <p:cNvSpPr/>
          <p:nvPr/>
        </p:nvSpPr>
        <p:spPr>
          <a:xfrm>
            <a:off x="3616035" y="3560843"/>
            <a:ext cx="2857740" cy="1012967"/>
          </a:xfrm>
          <a:custGeom>
            <a:rect b="b" l="l" r="r" t="t"/>
            <a:pathLst>
              <a:path extrusionOk="0" h="2025934" w="5715480">
                <a:moveTo>
                  <a:pt x="0" y="0"/>
                </a:moveTo>
                <a:lnTo>
                  <a:pt x="5715480" y="0"/>
                </a:lnTo>
                <a:lnTo>
                  <a:pt x="5715480" y="2025933"/>
                </a:lnTo>
                <a:lnTo>
                  <a:pt x="0" y="2025933"/>
                </a:lnTo>
                <a:lnTo>
                  <a:pt x="0" y="0"/>
                </a:lnTo>
                <a:close/>
              </a:path>
            </a:pathLst>
          </a:custGeom>
          <a:blipFill rotWithShape="1">
            <a:blip r:embed="rId6">
              <a:alphaModFix/>
            </a:blip>
            <a:stretch>
              <a:fillRect b="0" l="0" r="0" t="0"/>
            </a:stretch>
          </a:blipFill>
          <a:ln>
            <a:noFill/>
          </a:ln>
        </p:spPr>
      </p:sp>
      <p:grpSp>
        <p:nvGrpSpPr>
          <p:cNvPr id="406" name="Google Shape;406;p26"/>
          <p:cNvGrpSpPr/>
          <p:nvPr/>
        </p:nvGrpSpPr>
        <p:grpSpPr>
          <a:xfrm>
            <a:off x="3616035" y="608422"/>
            <a:ext cx="4870502" cy="864957"/>
            <a:chOff x="0" y="0"/>
            <a:chExt cx="12988007" cy="2306552"/>
          </a:xfrm>
        </p:grpSpPr>
        <p:sp>
          <p:nvSpPr>
            <p:cNvPr id="407" name="Google Shape;407;p26"/>
            <p:cNvSpPr/>
            <p:nvPr/>
          </p:nvSpPr>
          <p:spPr>
            <a:xfrm>
              <a:off x="0" y="0"/>
              <a:ext cx="6650931" cy="2306552"/>
            </a:xfrm>
            <a:custGeom>
              <a:rect b="b" l="l" r="r" t="t"/>
              <a:pathLst>
                <a:path extrusionOk="0" h="2306552" w="6650931">
                  <a:moveTo>
                    <a:pt x="0" y="0"/>
                  </a:moveTo>
                  <a:lnTo>
                    <a:pt x="6650931" y="0"/>
                  </a:lnTo>
                  <a:lnTo>
                    <a:pt x="6650931" y="2306552"/>
                  </a:lnTo>
                  <a:lnTo>
                    <a:pt x="0" y="2306552"/>
                  </a:lnTo>
                  <a:lnTo>
                    <a:pt x="0" y="0"/>
                  </a:lnTo>
                  <a:close/>
                </a:path>
              </a:pathLst>
            </a:custGeom>
            <a:blipFill rotWithShape="1">
              <a:blip r:embed="rId7">
                <a:alphaModFix/>
              </a:blip>
              <a:stretch>
                <a:fillRect b="0" l="0" r="0" t="0"/>
              </a:stretch>
            </a:blipFill>
            <a:ln>
              <a:noFill/>
            </a:ln>
          </p:spPr>
        </p:sp>
        <p:sp>
          <p:nvSpPr>
            <p:cNvPr id="408" name="Google Shape;408;p26"/>
            <p:cNvSpPr/>
            <p:nvPr/>
          </p:nvSpPr>
          <p:spPr>
            <a:xfrm>
              <a:off x="6337076" y="0"/>
              <a:ext cx="6650931" cy="2306552"/>
            </a:xfrm>
            <a:custGeom>
              <a:rect b="b" l="l" r="r" t="t"/>
              <a:pathLst>
                <a:path extrusionOk="0" h="2306552" w="6650931">
                  <a:moveTo>
                    <a:pt x="0" y="0"/>
                  </a:moveTo>
                  <a:lnTo>
                    <a:pt x="6650931" y="0"/>
                  </a:lnTo>
                  <a:lnTo>
                    <a:pt x="6650931" y="2306552"/>
                  </a:lnTo>
                  <a:lnTo>
                    <a:pt x="0" y="2306552"/>
                  </a:lnTo>
                  <a:lnTo>
                    <a:pt x="0" y="0"/>
                  </a:lnTo>
                  <a:close/>
                </a:path>
              </a:pathLst>
            </a:custGeom>
            <a:blipFill rotWithShape="1">
              <a:blip r:embed="rId7">
                <a:alphaModFix/>
              </a:blip>
              <a:stretch>
                <a:fillRect b="0" l="0" r="0" t="0"/>
              </a:stretch>
            </a:blipFill>
            <a:ln>
              <a:noFill/>
            </a:ln>
          </p:spPr>
        </p:sp>
      </p:grpSp>
      <p:grpSp>
        <p:nvGrpSpPr>
          <p:cNvPr id="409" name="Google Shape;409;p26"/>
          <p:cNvGrpSpPr/>
          <p:nvPr/>
        </p:nvGrpSpPr>
        <p:grpSpPr>
          <a:xfrm>
            <a:off x="7263367" y="1893182"/>
            <a:ext cx="731115" cy="615346"/>
            <a:chOff x="-33680" y="-8369"/>
            <a:chExt cx="854946" cy="719569"/>
          </a:xfrm>
        </p:grpSpPr>
        <p:sp>
          <p:nvSpPr>
            <p:cNvPr id="410" name="Google Shape;410;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26"/>
            <p:cNvSpPr txBox="1"/>
            <p:nvPr/>
          </p:nvSpPr>
          <p:spPr>
            <a:xfrm>
              <a:off x="76200" y="3175"/>
              <a:ext cx="660400" cy="5810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7"/>
          <p:cNvSpPr/>
          <p:nvPr/>
        </p:nvSpPr>
        <p:spPr>
          <a:xfrm>
            <a:off x="-85724" y="-530975"/>
            <a:ext cx="10413627"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pic>
        <p:nvPicPr>
          <p:cNvPr id="417" name="Google Shape;417;p27"/>
          <p:cNvPicPr preferRelativeResize="0"/>
          <p:nvPr/>
        </p:nvPicPr>
        <p:blipFill rotWithShape="1">
          <a:blip r:embed="rId4">
            <a:alphaModFix/>
          </a:blip>
          <a:srcRect b="79299" l="38925" r="38969" t="10423"/>
          <a:stretch/>
        </p:blipFill>
        <p:spPr>
          <a:xfrm>
            <a:off x="514350" y="3762925"/>
            <a:ext cx="2632525" cy="688476"/>
          </a:xfrm>
          <a:prstGeom prst="rect">
            <a:avLst/>
          </a:prstGeom>
          <a:noFill/>
          <a:ln>
            <a:noFill/>
          </a:ln>
        </p:spPr>
      </p:pic>
      <p:sp>
        <p:nvSpPr>
          <p:cNvPr id="418" name="Google Shape;418;p27"/>
          <p:cNvSpPr txBox="1"/>
          <p:nvPr/>
        </p:nvSpPr>
        <p:spPr>
          <a:xfrm>
            <a:off x="514350" y="521875"/>
            <a:ext cx="80826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600" u="none" cap="none" strike="noStrike">
                <a:solidFill>
                  <a:srgbClr val="211F1C"/>
                </a:solidFill>
                <a:latin typeface="Anton"/>
                <a:ea typeface="Anton"/>
                <a:cs typeface="Anton"/>
                <a:sym typeface="Anton"/>
              </a:rPr>
              <a:t>THIS PRESENTATION TEMPLATE IS FREE FOR EVERYONE TO USE THANKS TO THE FOLLOWING:</a:t>
            </a:r>
            <a:endParaRPr sz="700"/>
          </a:p>
        </p:txBody>
      </p:sp>
      <p:sp>
        <p:nvSpPr>
          <p:cNvPr id="419" name="Google Shape;419;p27"/>
          <p:cNvSpPr txBox="1"/>
          <p:nvPr/>
        </p:nvSpPr>
        <p:spPr>
          <a:xfrm>
            <a:off x="514350" y="1894980"/>
            <a:ext cx="35052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SlidesCarnival for the presentation template</a:t>
            </a:r>
            <a:endParaRPr sz="700"/>
          </a:p>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Pexels for the photos</a:t>
            </a:r>
            <a:endParaRPr sz="700"/>
          </a:p>
        </p:txBody>
      </p:sp>
      <p:sp>
        <p:nvSpPr>
          <p:cNvPr id="420" name="Google Shape;420;p27"/>
          <p:cNvSpPr txBox="1"/>
          <p:nvPr/>
        </p:nvSpPr>
        <p:spPr>
          <a:xfrm>
            <a:off x="5067300" y="2879091"/>
            <a:ext cx="3529701" cy="482153"/>
          </a:xfrm>
          <a:prstGeom prst="rect">
            <a:avLst/>
          </a:prstGeom>
          <a:noFill/>
          <a:ln>
            <a:noFill/>
          </a:ln>
        </p:spPr>
        <p:txBody>
          <a:bodyPr anchorCtr="0" anchor="t" bIns="0" lIns="0" spcFirstLastPara="1" rIns="0" wrap="square" tIns="0">
            <a:spAutoFit/>
          </a:bodyPr>
          <a:lstStyle/>
          <a:p>
            <a:pPr indent="0" lvl="0" marL="0" marR="0" rtl="0" algn="r">
              <a:lnSpc>
                <a:spcPct val="101000"/>
              </a:lnSpc>
              <a:spcBef>
                <a:spcPts val="0"/>
              </a:spcBef>
              <a:spcAft>
                <a:spcPts val="0"/>
              </a:spcAft>
              <a:buNone/>
            </a:pPr>
            <a:r>
              <a:rPr b="0" i="0" lang="en" sz="3600" u="none" cap="none" strike="noStrike">
                <a:solidFill>
                  <a:srgbClr val="211F1C"/>
                </a:solidFill>
                <a:latin typeface="Anton"/>
                <a:ea typeface="Anton"/>
                <a:cs typeface="Anton"/>
                <a:sym typeface="Anton"/>
              </a:rPr>
              <a:t>HAPPY DESIGNING! </a:t>
            </a:r>
            <a:endParaRPr sz="700"/>
          </a:p>
        </p:txBody>
      </p:sp>
      <p:grpSp>
        <p:nvGrpSpPr>
          <p:cNvPr id="421" name="Google Shape;421;p27"/>
          <p:cNvGrpSpPr/>
          <p:nvPr/>
        </p:nvGrpSpPr>
        <p:grpSpPr>
          <a:xfrm>
            <a:off x="4232314" y="1738720"/>
            <a:ext cx="620028" cy="620028"/>
            <a:chOff x="0" y="0"/>
            <a:chExt cx="812800" cy="812800"/>
          </a:xfrm>
        </p:grpSpPr>
        <p:sp>
          <p:nvSpPr>
            <p:cNvPr id="422" name="Google Shape;422;p2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00FF"/>
            </a:solidFill>
            <a:ln cap="sq" cmpd="sng" w="95250">
              <a:solidFill>
                <a:srgbClr val="000000"/>
              </a:solidFill>
              <a:prstDash val="solid"/>
              <a:miter lim="8000"/>
              <a:headEnd len="sm" w="sm" type="none"/>
              <a:tailEnd len="sm" w="sm" type="none"/>
            </a:ln>
          </p:spPr>
        </p:sp>
        <p:sp>
          <p:nvSpPr>
            <p:cNvPr id="423" name="Google Shape;423;p27"/>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4" name="Google Shape;424;p27"/>
          <p:cNvGrpSpPr/>
          <p:nvPr/>
        </p:nvGrpSpPr>
        <p:grpSpPr>
          <a:xfrm>
            <a:off x="4232314" y="2789493"/>
            <a:ext cx="620028" cy="620028"/>
            <a:chOff x="0" y="0"/>
            <a:chExt cx="812800" cy="812800"/>
          </a:xfrm>
        </p:grpSpPr>
        <p:sp>
          <p:nvSpPr>
            <p:cNvPr id="425" name="Google Shape;425;p2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426" name="Google Shape;426;p27"/>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7" name="Google Shape;427;p27"/>
          <p:cNvGrpSpPr/>
          <p:nvPr/>
        </p:nvGrpSpPr>
        <p:grpSpPr>
          <a:xfrm>
            <a:off x="4232314" y="3831391"/>
            <a:ext cx="620028" cy="620028"/>
            <a:chOff x="0" y="0"/>
            <a:chExt cx="812800" cy="812800"/>
          </a:xfrm>
        </p:grpSpPr>
        <p:sp>
          <p:nvSpPr>
            <p:cNvPr id="428" name="Google Shape;428;p2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429" name="Google Shape;429;p27"/>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2"/>
          <p:cNvSpPr/>
          <p:nvPr/>
        </p:nvSpPr>
        <p:spPr>
          <a:xfrm>
            <a:off x="-85723" y="-530975"/>
            <a:ext cx="10785542"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grpSp>
        <p:nvGrpSpPr>
          <p:cNvPr id="106" name="Google Shape;106;p12"/>
          <p:cNvGrpSpPr/>
          <p:nvPr/>
        </p:nvGrpSpPr>
        <p:grpSpPr>
          <a:xfrm>
            <a:off x="695604" y="414092"/>
            <a:ext cx="7752794" cy="4224903"/>
            <a:chOff x="0" y="-47625"/>
            <a:chExt cx="4083776" cy="2225463"/>
          </a:xfrm>
        </p:grpSpPr>
        <p:sp>
          <p:nvSpPr>
            <p:cNvPr id="107" name="Google Shape;107;p12"/>
            <p:cNvSpPr/>
            <p:nvPr/>
          </p:nvSpPr>
          <p:spPr>
            <a:xfrm>
              <a:off x="0" y="0"/>
              <a:ext cx="4083776" cy="2177838"/>
            </a:xfrm>
            <a:custGeom>
              <a:rect b="b" l="l" r="r" t="t"/>
              <a:pathLst>
                <a:path extrusionOk="0" h="2177838" w="4083776">
                  <a:moveTo>
                    <a:pt x="0" y="0"/>
                  </a:moveTo>
                  <a:lnTo>
                    <a:pt x="4083776" y="0"/>
                  </a:lnTo>
                  <a:lnTo>
                    <a:pt x="4083776" y="2177838"/>
                  </a:lnTo>
                  <a:lnTo>
                    <a:pt x="0" y="2177838"/>
                  </a:lnTo>
                  <a:close/>
                </a:path>
              </a:pathLst>
            </a:custGeom>
            <a:solidFill>
              <a:srgbClr val="FFFFFF"/>
            </a:solidFill>
            <a:ln>
              <a:noFill/>
            </a:ln>
          </p:spPr>
        </p:sp>
        <p:sp>
          <p:nvSpPr>
            <p:cNvPr id="108" name="Google Shape;108;p12"/>
            <p:cNvSpPr txBox="1"/>
            <p:nvPr/>
          </p:nvSpPr>
          <p:spPr>
            <a:xfrm>
              <a:off x="0" y="-47625"/>
              <a:ext cx="4083776" cy="2225463"/>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9" name="Google Shape;109;p12"/>
          <p:cNvSpPr/>
          <p:nvPr/>
        </p:nvSpPr>
        <p:spPr>
          <a:xfrm>
            <a:off x="6616712" y="3601218"/>
            <a:ext cx="1515593" cy="2596306"/>
          </a:xfrm>
          <a:custGeom>
            <a:rect b="b" l="l" r="r" t="t"/>
            <a:pathLst>
              <a:path extrusionOk="0" h="5192612" w="3031187">
                <a:moveTo>
                  <a:pt x="0" y="0"/>
                </a:moveTo>
                <a:lnTo>
                  <a:pt x="3031188" y="0"/>
                </a:lnTo>
                <a:lnTo>
                  <a:pt x="3031188" y="5192612"/>
                </a:lnTo>
                <a:lnTo>
                  <a:pt x="0" y="5192612"/>
                </a:lnTo>
                <a:lnTo>
                  <a:pt x="0" y="0"/>
                </a:lnTo>
                <a:close/>
              </a:path>
            </a:pathLst>
          </a:custGeom>
          <a:blipFill rotWithShape="1">
            <a:blip r:embed="rId4">
              <a:alphaModFix/>
            </a:blip>
            <a:stretch>
              <a:fillRect b="0" l="0" r="0" t="0"/>
            </a:stretch>
          </a:blipFill>
          <a:ln>
            <a:noFill/>
          </a:ln>
        </p:spPr>
      </p:sp>
      <p:sp>
        <p:nvSpPr>
          <p:cNvPr id="110" name="Google Shape;110;p12"/>
          <p:cNvSpPr txBox="1"/>
          <p:nvPr/>
        </p:nvSpPr>
        <p:spPr>
          <a:xfrm>
            <a:off x="1012264" y="2189632"/>
            <a:ext cx="2442000" cy="2101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11" name="Google Shape;111;p12"/>
          <p:cNvSpPr txBox="1"/>
          <p:nvPr/>
        </p:nvSpPr>
        <p:spPr>
          <a:xfrm>
            <a:off x="947894" y="1686806"/>
            <a:ext cx="2570650" cy="36512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ED1C24"/>
                </a:solidFill>
                <a:latin typeface="Caveat"/>
                <a:ea typeface="Caveat"/>
                <a:cs typeface="Caveat"/>
                <a:sym typeface="Caveat"/>
              </a:rPr>
              <a:t>Google Slides</a:t>
            </a:r>
            <a:endParaRPr sz="700"/>
          </a:p>
        </p:txBody>
      </p:sp>
      <p:sp>
        <p:nvSpPr>
          <p:cNvPr id="112" name="Google Shape;112;p12"/>
          <p:cNvSpPr txBox="1"/>
          <p:nvPr/>
        </p:nvSpPr>
        <p:spPr>
          <a:xfrm>
            <a:off x="3883582" y="2189632"/>
            <a:ext cx="2247600" cy="1746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Click on the "PowerPoint" button below this presentation preview. Start editing your presentation.</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Alternative: From Canva template file, Click on the "Share" button on the top right corner in Canva and click on "More" at the bottom of the menu. Enter "PowerPoint" in the search bar and click on the PowerPoint icon to download.</a:t>
            </a:r>
            <a:endParaRPr sz="700"/>
          </a:p>
        </p:txBody>
      </p:sp>
      <p:grpSp>
        <p:nvGrpSpPr>
          <p:cNvPr id="113" name="Google Shape;113;p12"/>
          <p:cNvGrpSpPr/>
          <p:nvPr/>
        </p:nvGrpSpPr>
        <p:grpSpPr>
          <a:xfrm>
            <a:off x="7040533" y="3807150"/>
            <a:ext cx="648816" cy="546079"/>
            <a:chOff x="-33680" y="-8369"/>
            <a:chExt cx="854946" cy="719569"/>
          </a:xfrm>
        </p:grpSpPr>
        <p:sp>
          <p:nvSpPr>
            <p:cNvPr id="114" name="Google Shape;114;p12"/>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5" name="Google Shape;115;p12"/>
            <p:cNvSpPr txBox="1"/>
            <p:nvPr/>
          </p:nvSpPr>
          <p:spPr>
            <a:xfrm>
              <a:off x="76200" y="3175"/>
              <a:ext cx="660400" cy="5810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6" name="Google Shape;116;p12"/>
          <p:cNvSpPr txBox="1"/>
          <p:nvPr/>
        </p:nvSpPr>
        <p:spPr>
          <a:xfrm>
            <a:off x="3722106" y="1686806"/>
            <a:ext cx="2570650" cy="36512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ED1C24"/>
                </a:solidFill>
                <a:latin typeface="Caveat"/>
                <a:ea typeface="Caveat"/>
                <a:cs typeface="Caveat"/>
                <a:sym typeface="Caveat"/>
              </a:rPr>
              <a:t>PowerPoint</a:t>
            </a:r>
            <a:endParaRPr sz="700"/>
          </a:p>
        </p:txBody>
      </p:sp>
      <p:sp>
        <p:nvSpPr>
          <p:cNvPr id="117" name="Google Shape;117;p12"/>
          <p:cNvSpPr txBox="1"/>
          <p:nvPr/>
        </p:nvSpPr>
        <p:spPr>
          <a:xfrm>
            <a:off x="6616712" y="2189632"/>
            <a:ext cx="1425600" cy="1215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Click on the "Canva" button under this presentation preview. Start editing your presentation. You need to sign in to your Canva account.</a:t>
            </a:r>
            <a:endParaRPr sz="700"/>
          </a:p>
        </p:txBody>
      </p:sp>
      <p:sp>
        <p:nvSpPr>
          <p:cNvPr id="118" name="Google Shape;118;p12"/>
          <p:cNvSpPr txBox="1"/>
          <p:nvPr/>
        </p:nvSpPr>
        <p:spPr>
          <a:xfrm>
            <a:off x="6823788" y="1686806"/>
            <a:ext cx="1011546" cy="36512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ED1C24"/>
                </a:solidFill>
                <a:latin typeface="Caveat"/>
                <a:ea typeface="Caveat"/>
                <a:cs typeface="Caveat"/>
                <a:sym typeface="Caveat"/>
              </a:rPr>
              <a:t>Canva</a:t>
            </a:r>
            <a:endParaRPr sz="700"/>
          </a:p>
        </p:txBody>
      </p:sp>
      <p:sp>
        <p:nvSpPr>
          <p:cNvPr id="119" name="Google Shape;119;p12"/>
          <p:cNvSpPr txBox="1"/>
          <p:nvPr/>
        </p:nvSpPr>
        <p:spPr>
          <a:xfrm>
            <a:off x="888449" y="751817"/>
            <a:ext cx="7367102" cy="634368"/>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HOW TO USE This Presentation</a:t>
            </a:r>
            <a:endParaRPr sz="700"/>
          </a:p>
        </p:txBody>
      </p:sp>
      <p:grpSp>
        <p:nvGrpSpPr>
          <p:cNvPr id="120" name="Google Shape;120;p12"/>
          <p:cNvGrpSpPr/>
          <p:nvPr/>
        </p:nvGrpSpPr>
        <p:grpSpPr>
          <a:xfrm>
            <a:off x="392236" y="1672519"/>
            <a:ext cx="620028" cy="620028"/>
            <a:chOff x="0" y="0"/>
            <a:chExt cx="812800" cy="812800"/>
          </a:xfrm>
        </p:grpSpPr>
        <p:sp>
          <p:nvSpPr>
            <p:cNvPr id="121" name="Google Shape;121;p1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122" name="Google Shape;122;p12"/>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3" name="Google Shape;123;p12"/>
          <p:cNvGrpSpPr/>
          <p:nvPr/>
        </p:nvGrpSpPr>
        <p:grpSpPr>
          <a:xfrm>
            <a:off x="3636190" y="4353230"/>
            <a:ext cx="620028" cy="620028"/>
            <a:chOff x="0" y="0"/>
            <a:chExt cx="812800" cy="812800"/>
          </a:xfrm>
        </p:grpSpPr>
        <p:sp>
          <p:nvSpPr>
            <p:cNvPr id="124" name="Google Shape;124;p1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125" name="Google Shape;125;p12"/>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3"/>
          <p:cNvSpPr/>
          <p:nvPr/>
        </p:nvSpPr>
        <p:spPr>
          <a:xfrm>
            <a:off x="-85724" y="-530975"/>
            <a:ext cx="10413627"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sp>
        <p:nvSpPr>
          <p:cNvPr id="131" name="Google Shape;131;p13"/>
          <p:cNvSpPr txBox="1"/>
          <p:nvPr/>
        </p:nvSpPr>
        <p:spPr>
          <a:xfrm>
            <a:off x="1010262" y="3872233"/>
            <a:ext cx="7367102" cy="633593"/>
          </a:xfrm>
          <a:prstGeom prst="rect">
            <a:avLst/>
          </a:prstGeom>
          <a:noFill/>
          <a:ln>
            <a:noFill/>
          </a:ln>
        </p:spPr>
        <p:txBody>
          <a:bodyPr anchorCtr="0" anchor="t" bIns="0" lIns="0" spcFirstLastPara="1" rIns="0" wrap="square" tIns="0">
            <a:spAutoFit/>
          </a:bodyPr>
          <a:lstStyle/>
          <a:p>
            <a:pPr indent="0" lvl="0" marL="0" marR="0" rtl="0" algn="r">
              <a:lnSpc>
                <a:spcPct val="101001"/>
              </a:lnSpc>
              <a:spcBef>
                <a:spcPts val="0"/>
              </a:spcBef>
              <a:spcAft>
                <a:spcPts val="0"/>
              </a:spcAft>
              <a:buNone/>
            </a:pPr>
            <a:r>
              <a:rPr b="0" i="0" lang="en" sz="4700" u="none" cap="none" strike="noStrike">
                <a:solidFill>
                  <a:srgbClr val="FFFFFF"/>
                </a:solidFill>
                <a:latin typeface="Anton"/>
                <a:ea typeface="Anton"/>
                <a:cs typeface="Anton"/>
                <a:sym typeface="Anton"/>
              </a:rPr>
              <a:t>TABLE OF CONTENTS</a:t>
            </a:r>
            <a:endParaRPr sz="700"/>
          </a:p>
        </p:txBody>
      </p:sp>
      <p:grpSp>
        <p:nvGrpSpPr>
          <p:cNvPr id="132" name="Google Shape;132;p13"/>
          <p:cNvGrpSpPr/>
          <p:nvPr/>
        </p:nvGrpSpPr>
        <p:grpSpPr>
          <a:xfrm>
            <a:off x="626091" y="1738720"/>
            <a:ext cx="620028" cy="620028"/>
            <a:chOff x="0" y="0"/>
            <a:chExt cx="812800" cy="812800"/>
          </a:xfrm>
        </p:grpSpPr>
        <p:sp>
          <p:nvSpPr>
            <p:cNvPr id="133" name="Google Shape;133;p1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00FF"/>
            </a:solidFill>
            <a:ln cap="sq" cmpd="sng" w="95250">
              <a:solidFill>
                <a:srgbClr val="000000"/>
              </a:solidFill>
              <a:prstDash val="solid"/>
              <a:miter lim="8000"/>
              <a:headEnd len="sm" w="sm" type="none"/>
              <a:tailEnd len="sm" w="sm" type="none"/>
            </a:ln>
          </p:spPr>
        </p:sp>
        <p:sp>
          <p:nvSpPr>
            <p:cNvPr id="134" name="Google Shape;134;p13"/>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5" name="Google Shape;135;p13"/>
          <p:cNvGrpSpPr/>
          <p:nvPr/>
        </p:nvGrpSpPr>
        <p:grpSpPr>
          <a:xfrm>
            <a:off x="7838537" y="2789493"/>
            <a:ext cx="620028" cy="620028"/>
            <a:chOff x="0" y="0"/>
            <a:chExt cx="812800" cy="812800"/>
          </a:xfrm>
        </p:grpSpPr>
        <p:sp>
          <p:nvSpPr>
            <p:cNvPr id="136" name="Google Shape;136;p1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137" name="Google Shape;137;p13"/>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8" name="Google Shape;138;p13"/>
          <p:cNvGrpSpPr/>
          <p:nvPr/>
        </p:nvGrpSpPr>
        <p:grpSpPr>
          <a:xfrm>
            <a:off x="7838537" y="686458"/>
            <a:ext cx="620028" cy="620028"/>
            <a:chOff x="0" y="0"/>
            <a:chExt cx="812800" cy="812800"/>
          </a:xfrm>
        </p:grpSpPr>
        <p:sp>
          <p:nvSpPr>
            <p:cNvPr id="139" name="Google Shape;139;p1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9800"/>
            </a:solidFill>
            <a:ln cap="sq" cmpd="sng" w="95250">
              <a:solidFill>
                <a:srgbClr val="000000"/>
              </a:solidFill>
              <a:prstDash val="solid"/>
              <a:miter lim="8000"/>
              <a:headEnd len="sm" w="sm" type="none"/>
              <a:tailEnd len="sm" w="sm" type="none"/>
            </a:ln>
          </p:spPr>
        </p:sp>
        <p:sp>
          <p:nvSpPr>
            <p:cNvPr id="140" name="Google Shape;140;p13"/>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1" name="Google Shape;141;p13"/>
          <p:cNvGrpSpPr/>
          <p:nvPr/>
        </p:nvGrpSpPr>
        <p:grpSpPr>
          <a:xfrm>
            <a:off x="626091" y="3831391"/>
            <a:ext cx="620028" cy="620028"/>
            <a:chOff x="0" y="0"/>
            <a:chExt cx="812800" cy="812800"/>
          </a:xfrm>
        </p:grpSpPr>
        <p:sp>
          <p:nvSpPr>
            <p:cNvPr id="142" name="Google Shape;142;p1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143" name="Google Shape;143;p13"/>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4" name="Google Shape;144;p13"/>
          <p:cNvSpPr txBox="1"/>
          <p:nvPr/>
        </p:nvSpPr>
        <p:spPr>
          <a:xfrm>
            <a:off x="626090" y="660272"/>
            <a:ext cx="3139980" cy="633593"/>
          </a:xfrm>
          <a:prstGeom prst="rect">
            <a:avLst/>
          </a:prstGeom>
          <a:noFill/>
          <a:ln>
            <a:noFill/>
          </a:ln>
        </p:spPr>
        <p:txBody>
          <a:bodyPr anchorCtr="0" anchor="t" bIns="0" lIns="0" spcFirstLastPara="1" rIns="0" wrap="square" tIns="0">
            <a:spAutoFit/>
          </a:bodyPr>
          <a:lstStyle/>
          <a:p>
            <a:pPr indent="0" lvl="0" marL="0" marR="0" rtl="0" algn="just">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INTRODUCTION</a:t>
            </a:r>
            <a:endParaRPr sz="700"/>
          </a:p>
        </p:txBody>
      </p:sp>
      <p:sp>
        <p:nvSpPr>
          <p:cNvPr id="145" name="Google Shape;145;p13"/>
          <p:cNvSpPr txBox="1"/>
          <p:nvPr/>
        </p:nvSpPr>
        <p:spPr>
          <a:xfrm>
            <a:off x="626090" y="1266756"/>
            <a:ext cx="3761840" cy="169846"/>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
        <p:nvSpPr>
          <p:cNvPr id="146" name="Google Shape;146;p13"/>
          <p:cNvSpPr txBox="1"/>
          <p:nvPr/>
        </p:nvSpPr>
        <p:spPr>
          <a:xfrm>
            <a:off x="4019791" y="660272"/>
            <a:ext cx="747767" cy="637276"/>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01</a:t>
            </a:r>
            <a:endParaRPr sz="700"/>
          </a:p>
        </p:txBody>
      </p:sp>
      <p:sp>
        <p:nvSpPr>
          <p:cNvPr id="147" name="Google Shape;147;p13"/>
          <p:cNvSpPr txBox="1"/>
          <p:nvPr/>
        </p:nvSpPr>
        <p:spPr>
          <a:xfrm>
            <a:off x="5324330" y="1706536"/>
            <a:ext cx="3134235" cy="633592"/>
          </a:xfrm>
          <a:prstGeom prst="rect">
            <a:avLst/>
          </a:prstGeom>
          <a:noFill/>
          <a:ln>
            <a:noFill/>
          </a:ln>
        </p:spPr>
        <p:txBody>
          <a:bodyPr anchorCtr="0" anchor="t" bIns="0" lIns="0" spcFirstLastPara="1" rIns="0" wrap="square" tIns="0">
            <a:spAutoFit/>
          </a:bodyPr>
          <a:lstStyle/>
          <a:p>
            <a:pPr indent="0" lvl="0" marL="0" marR="0" rtl="0" algn="just">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ABOUT US</a:t>
            </a:r>
            <a:endParaRPr sz="700"/>
          </a:p>
        </p:txBody>
      </p:sp>
      <p:sp>
        <p:nvSpPr>
          <p:cNvPr id="148" name="Google Shape;148;p13"/>
          <p:cNvSpPr txBox="1"/>
          <p:nvPr/>
        </p:nvSpPr>
        <p:spPr>
          <a:xfrm>
            <a:off x="5324330" y="2305283"/>
            <a:ext cx="3134235" cy="169846"/>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
        <p:nvSpPr>
          <p:cNvPr id="149" name="Google Shape;149;p13"/>
          <p:cNvSpPr txBox="1"/>
          <p:nvPr/>
        </p:nvSpPr>
        <p:spPr>
          <a:xfrm>
            <a:off x="7770143" y="1706536"/>
            <a:ext cx="747767" cy="637276"/>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02</a:t>
            </a:r>
            <a:endParaRPr sz="700"/>
          </a:p>
        </p:txBody>
      </p:sp>
      <p:sp>
        <p:nvSpPr>
          <p:cNvPr id="150" name="Google Shape;150;p13"/>
          <p:cNvSpPr txBox="1"/>
          <p:nvPr/>
        </p:nvSpPr>
        <p:spPr>
          <a:xfrm>
            <a:off x="626090" y="2760879"/>
            <a:ext cx="3922542" cy="633592"/>
          </a:xfrm>
          <a:prstGeom prst="rect">
            <a:avLst/>
          </a:prstGeom>
          <a:noFill/>
          <a:ln>
            <a:noFill/>
          </a:ln>
        </p:spPr>
        <p:txBody>
          <a:bodyPr anchorCtr="0" anchor="t" bIns="0" lIns="0" spcFirstLastPara="1" rIns="0" wrap="square" tIns="0">
            <a:spAutoFit/>
          </a:bodyPr>
          <a:lstStyle/>
          <a:p>
            <a:pPr indent="0" lvl="0" marL="0" marR="0" rtl="0" algn="just">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OUR PROJECTS</a:t>
            </a:r>
            <a:endParaRPr sz="700"/>
          </a:p>
        </p:txBody>
      </p:sp>
      <p:sp>
        <p:nvSpPr>
          <p:cNvPr id="151" name="Google Shape;151;p13"/>
          <p:cNvSpPr txBox="1"/>
          <p:nvPr/>
        </p:nvSpPr>
        <p:spPr>
          <a:xfrm>
            <a:off x="631835" y="3361507"/>
            <a:ext cx="3761840" cy="169846"/>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
        <p:nvSpPr>
          <p:cNvPr id="152" name="Google Shape;152;p13"/>
          <p:cNvSpPr txBox="1"/>
          <p:nvPr/>
        </p:nvSpPr>
        <p:spPr>
          <a:xfrm>
            <a:off x="4014047" y="2746591"/>
            <a:ext cx="747767" cy="637276"/>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03</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14"/>
          <p:cNvPicPr preferRelativeResize="0"/>
          <p:nvPr/>
        </p:nvPicPr>
        <p:blipFill rotWithShape="1">
          <a:blip r:embed="rId3">
            <a:alphaModFix/>
          </a:blip>
          <a:srcRect b="0" l="0" r="0" t="15572"/>
          <a:stretch/>
        </p:blipFill>
        <p:spPr>
          <a:xfrm>
            <a:off x="0" y="0"/>
            <a:ext cx="9144000" cy="5143500"/>
          </a:xfrm>
          <a:prstGeom prst="rect">
            <a:avLst/>
          </a:prstGeom>
          <a:noFill/>
          <a:ln>
            <a:noFill/>
          </a:ln>
        </p:spPr>
      </p:pic>
      <p:grpSp>
        <p:nvGrpSpPr>
          <p:cNvPr id="158" name="Google Shape;158;p14"/>
          <p:cNvGrpSpPr/>
          <p:nvPr/>
        </p:nvGrpSpPr>
        <p:grpSpPr>
          <a:xfrm>
            <a:off x="0" y="4024721"/>
            <a:ext cx="9144000" cy="1118444"/>
            <a:chOff x="0" y="-47625"/>
            <a:chExt cx="4816593" cy="589139"/>
          </a:xfrm>
        </p:grpSpPr>
        <p:sp>
          <p:nvSpPr>
            <p:cNvPr id="159" name="Google Shape;159;p14"/>
            <p:cNvSpPr/>
            <p:nvPr/>
          </p:nvSpPr>
          <p:spPr>
            <a:xfrm>
              <a:off x="0" y="0"/>
              <a:ext cx="4816592" cy="541514"/>
            </a:xfrm>
            <a:custGeom>
              <a:rect b="b" l="l" r="r" t="t"/>
              <a:pathLst>
                <a:path extrusionOk="0" h="541514" w="4816592">
                  <a:moveTo>
                    <a:pt x="0" y="0"/>
                  </a:moveTo>
                  <a:lnTo>
                    <a:pt x="4816592" y="0"/>
                  </a:lnTo>
                  <a:lnTo>
                    <a:pt x="4816592" y="541514"/>
                  </a:lnTo>
                  <a:lnTo>
                    <a:pt x="0" y="541514"/>
                  </a:lnTo>
                  <a:close/>
                </a:path>
              </a:pathLst>
            </a:custGeom>
            <a:solidFill>
              <a:srgbClr val="009800"/>
            </a:solidFill>
            <a:ln>
              <a:noFill/>
            </a:ln>
          </p:spPr>
        </p:sp>
        <p:sp>
          <p:nvSpPr>
            <p:cNvPr id="160" name="Google Shape;160;p14"/>
            <p:cNvSpPr txBox="1"/>
            <p:nvPr/>
          </p:nvSpPr>
          <p:spPr>
            <a:xfrm>
              <a:off x="0" y="-47625"/>
              <a:ext cx="4816593" cy="589139"/>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1" name="Google Shape;161;p14"/>
          <p:cNvGrpSpPr/>
          <p:nvPr/>
        </p:nvGrpSpPr>
        <p:grpSpPr>
          <a:xfrm>
            <a:off x="6845285" y="3161886"/>
            <a:ext cx="1884167" cy="1884167"/>
            <a:chOff x="0" y="0"/>
            <a:chExt cx="812800" cy="812800"/>
          </a:xfrm>
        </p:grpSpPr>
        <p:sp>
          <p:nvSpPr>
            <p:cNvPr id="162" name="Google Shape;162;p1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163" name="Google Shape;163;p14"/>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4" name="Google Shape;164;p14"/>
          <p:cNvSpPr txBox="1"/>
          <p:nvPr/>
        </p:nvSpPr>
        <p:spPr>
          <a:xfrm>
            <a:off x="386374" y="4353375"/>
            <a:ext cx="3139980" cy="633593"/>
          </a:xfrm>
          <a:prstGeom prst="rect">
            <a:avLst/>
          </a:prstGeom>
          <a:noFill/>
          <a:ln>
            <a:noFill/>
          </a:ln>
        </p:spPr>
        <p:txBody>
          <a:bodyPr anchorCtr="0" anchor="t" bIns="0" lIns="0" spcFirstLastPara="1" rIns="0" wrap="square" tIns="0">
            <a:spAutoFit/>
          </a:bodyPr>
          <a:lstStyle/>
          <a:p>
            <a:pPr indent="0" lvl="0" marL="0" marR="0" rtl="0" algn="just">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INTRODUCTION</a:t>
            </a:r>
            <a:endParaRPr sz="700"/>
          </a:p>
        </p:txBody>
      </p:sp>
      <p:sp>
        <p:nvSpPr>
          <p:cNvPr id="165" name="Google Shape;165;p14"/>
          <p:cNvSpPr txBox="1"/>
          <p:nvPr/>
        </p:nvSpPr>
        <p:spPr>
          <a:xfrm>
            <a:off x="4780250" y="4431200"/>
            <a:ext cx="1005000" cy="50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
        <p:nvSpPr>
          <p:cNvPr id="166" name="Google Shape;166;p14"/>
          <p:cNvSpPr txBox="1"/>
          <p:nvPr/>
        </p:nvSpPr>
        <p:spPr>
          <a:xfrm>
            <a:off x="3780074" y="4353374"/>
            <a:ext cx="747767" cy="637276"/>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01</a:t>
            </a:r>
            <a:endParaRPr sz="700"/>
          </a:p>
        </p:txBody>
      </p:sp>
      <p:grpSp>
        <p:nvGrpSpPr>
          <p:cNvPr id="167" name="Google Shape;167;p14"/>
          <p:cNvGrpSpPr/>
          <p:nvPr/>
        </p:nvGrpSpPr>
        <p:grpSpPr>
          <a:xfrm>
            <a:off x="7254762" y="3714931"/>
            <a:ext cx="1034696" cy="870857"/>
            <a:chOff x="-33680" y="-8369"/>
            <a:chExt cx="854946" cy="719569"/>
          </a:xfrm>
        </p:grpSpPr>
        <p:sp>
          <p:nvSpPr>
            <p:cNvPr id="168" name="Google Shape;168;p14"/>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14"/>
            <p:cNvSpPr txBox="1"/>
            <p:nvPr/>
          </p:nvSpPr>
          <p:spPr>
            <a:xfrm>
              <a:off x="76200" y="3175"/>
              <a:ext cx="660400" cy="5810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5"/>
          <p:cNvSpPr/>
          <p:nvPr/>
        </p:nvSpPr>
        <p:spPr>
          <a:xfrm>
            <a:off x="-85723" y="-530975"/>
            <a:ext cx="11064478"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pic>
        <p:nvPicPr>
          <p:cNvPr id="175" name="Google Shape;175;p15"/>
          <p:cNvPicPr preferRelativeResize="0"/>
          <p:nvPr/>
        </p:nvPicPr>
        <p:blipFill rotWithShape="1">
          <a:blip r:embed="rId4">
            <a:alphaModFix/>
          </a:blip>
          <a:srcRect b="26243" l="9564" r="26244" t="20557"/>
          <a:stretch/>
        </p:blipFill>
        <p:spPr>
          <a:xfrm>
            <a:off x="514350" y="501967"/>
            <a:ext cx="3324121" cy="4127183"/>
          </a:xfrm>
          <a:prstGeom prst="rect">
            <a:avLst/>
          </a:prstGeom>
          <a:noFill/>
          <a:ln>
            <a:noFill/>
          </a:ln>
        </p:spPr>
      </p:pic>
      <p:sp>
        <p:nvSpPr>
          <p:cNvPr id="176" name="Google Shape;176;p15"/>
          <p:cNvSpPr/>
          <p:nvPr/>
        </p:nvSpPr>
        <p:spPr>
          <a:xfrm>
            <a:off x="3711285" y="2703446"/>
            <a:ext cx="5432716" cy="1925704"/>
          </a:xfrm>
          <a:custGeom>
            <a:rect b="b" l="l" r="r" t="t"/>
            <a:pathLst>
              <a:path extrusionOk="0" h="3851407" w="10865431">
                <a:moveTo>
                  <a:pt x="0" y="0"/>
                </a:moveTo>
                <a:lnTo>
                  <a:pt x="10865431" y="0"/>
                </a:lnTo>
                <a:lnTo>
                  <a:pt x="10865431" y="3851407"/>
                </a:lnTo>
                <a:lnTo>
                  <a:pt x="0" y="3851407"/>
                </a:lnTo>
                <a:lnTo>
                  <a:pt x="0" y="0"/>
                </a:lnTo>
                <a:close/>
              </a:path>
            </a:pathLst>
          </a:custGeom>
          <a:blipFill rotWithShape="1">
            <a:blip r:embed="rId5">
              <a:alphaModFix/>
            </a:blip>
            <a:stretch>
              <a:fillRect b="0" l="0" r="0" t="0"/>
            </a:stretch>
          </a:blipFill>
          <a:ln>
            <a:noFill/>
          </a:ln>
        </p:spPr>
      </p:sp>
      <p:sp>
        <p:nvSpPr>
          <p:cNvPr id="177" name="Google Shape;177;p15"/>
          <p:cNvSpPr txBox="1"/>
          <p:nvPr/>
        </p:nvSpPr>
        <p:spPr>
          <a:xfrm>
            <a:off x="4279901" y="742950"/>
            <a:ext cx="2923766" cy="633592"/>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HELLO THERE!</a:t>
            </a:r>
            <a:endParaRPr sz="700"/>
          </a:p>
        </p:txBody>
      </p:sp>
      <p:sp>
        <p:nvSpPr>
          <p:cNvPr id="178" name="Google Shape;178;p15"/>
          <p:cNvSpPr txBox="1"/>
          <p:nvPr/>
        </p:nvSpPr>
        <p:spPr>
          <a:xfrm>
            <a:off x="5777683" y="1686015"/>
            <a:ext cx="2852100" cy="684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Presentation are communication tools that can be used as demosntrations, lectures, reports, and more. it is mostly presented before an audience.</a:t>
            </a:r>
            <a:endParaRPr sz="700"/>
          </a:p>
        </p:txBody>
      </p:sp>
      <p:grpSp>
        <p:nvGrpSpPr>
          <p:cNvPr id="179" name="Google Shape;179;p15"/>
          <p:cNvGrpSpPr/>
          <p:nvPr/>
        </p:nvGrpSpPr>
        <p:grpSpPr>
          <a:xfrm>
            <a:off x="3474195" y="204336"/>
            <a:ext cx="620028" cy="620028"/>
            <a:chOff x="0" y="0"/>
            <a:chExt cx="812800" cy="812800"/>
          </a:xfrm>
        </p:grpSpPr>
        <p:sp>
          <p:nvSpPr>
            <p:cNvPr id="180" name="Google Shape;180;p1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9800"/>
            </a:solidFill>
            <a:ln cap="sq" cmpd="sng" w="95250">
              <a:solidFill>
                <a:srgbClr val="000000"/>
              </a:solidFill>
              <a:prstDash val="solid"/>
              <a:miter lim="8000"/>
              <a:headEnd len="sm" w="sm" type="none"/>
              <a:tailEnd len="sm" w="sm" type="none"/>
            </a:ln>
          </p:spPr>
        </p:sp>
        <p:sp>
          <p:nvSpPr>
            <p:cNvPr id="181" name="Google Shape;181;p15"/>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6"/>
          <p:cNvSpPr/>
          <p:nvPr/>
        </p:nvSpPr>
        <p:spPr>
          <a:xfrm>
            <a:off x="-85723" y="-530975"/>
            <a:ext cx="10878521"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sp>
        <p:nvSpPr>
          <p:cNvPr id="187" name="Google Shape;187;p16"/>
          <p:cNvSpPr/>
          <p:nvPr/>
        </p:nvSpPr>
        <p:spPr>
          <a:xfrm>
            <a:off x="2932892" y="-1948844"/>
            <a:ext cx="3278217" cy="8037023"/>
          </a:xfrm>
          <a:custGeom>
            <a:rect b="b" l="l" r="r" t="t"/>
            <a:pathLst>
              <a:path extrusionOk="0" h="16074046" w="6556434">
                <a:moveTo>
                  <a:pt x="0" y="0"/>
                </a:moveTo>
                <a:lnTo>
                  <a:pt x="6556434" y="0"/>
                </a:lnTo>
                <a:lnTo>
                  <a:pt x="6556434" y="16074046"/>
                </a:lnTo>
                <a:lnTo>
                  <a:pt x="0" y="16074046"/>
                </a:lnTo>
                <a:lnTo>
                  <a:pt x="0" y="0"/>
                </a:lnTo>
                <a:close/>
              </a:path>
            </a:pathLst>
          </a:custGeom>
          <a:blipFill rotWithShape="1">
            <a:blip r:embed="rId4">
              <a:alphaModFix/>
            </a:blip>
            <a:stretch>
              <a:fillRect b="0" l="-43000" r="-20337" t="0"/>
            </a:stretch>
          </a:blipFill>
          <a:ln>
            <a:noFill/>
          </a:ln>
        </p:spPr>
      </p:sp>
      <p:grpSp>
        <p:nvGrpSpPr>
          <p:cNvPr id="188" name="Google Shape;188;p16"/>
          <p:cNvGrpSpPr/>
          <p:nvPr/>
        </p:nvGrpSpPr>
        <p:grpSpPr>
          <a:xfrm>
            <a:off x="4732346" y="708280"/>
            <a:ext cx="4141467" cy="599890"/>
            <a:chOff x="0" y="28575"/>
            <a:chExt cx="11043912" cy="1599706"/>
          </a:xfrm>
        </p:grpSpPr>
        <p:sp>
          <p:nvSpPr>
            <p:cNvPr id="189" name="Google Shape;189;p16"/>
            <p:cNvSpPr txBox="1"/>
            <p:nvPr/>
          </p:nvSpPr>
          <p:spPr>
            <a:xfrm>
              <a:off x="0" y="28575"/>
              <a:ext cx="10496713" cy="983192"/>
            </a:xfrm>
            <a:prstGeom prst="rect">
              <a:avLst/>
            </a:prstGeom>
            <a:noFill/>
            <a:ln>
              <a:noFill/>
            </a:ln>
          </p:spPr>
          <p:txBody>
            <a:bodyPr anchorCtr="0" anchor="t" bIns="0" lIns="0" spcFirstLastPara="1" rIns="0" wrap="square" tIns="0">
              <a:spAutoFit/>
            </a:bodyPr>
            <a:lstStyle/>
            <a:p>
              <a:pPr indent="0" lvl="0" marL="0" marR="0" rtl="0" algn="r">
                <a:lnSpc>
                  <a:spcPct val="113000"/>
                </a:lnSpc>
                <a:spcBef>
                  <a:spcPts val="0"/>
                </a:spcBef>
                <a:spcAft>
                  <a:spcPts val="0"/>
                </a:spcAft>
                <a:buNone/>
              </a:pPr>
              <a:r>
                <a:rPr b="0" i="0" lang="en" sz="2500" u="none" cap="none" strike="noStrike">
                  <a:solidFill>
                    <a:srgbClr val="000000"/>
                  </a:solidFill>
                  <a:latin typeface="Caveat"/>
                  <a:ea typeface="Caveat"/>
                  <a:cs typeface="Caveat"/>
                  <a:sym typeface="Caveat"/>
                </a:rPr>
                <a:t>Add a main point</a:t>
              </a:r>
              <a:endParaRPr sz="700"/>
            </a:p>
          </p:txBody>
        </p:sp>
        <p:sp>
          <p:nvSpPr>
            <p:cNvPr id="190" name="Google Shape;190;p16"/>
            <p:cNvSpPr txBox="1"/>
            <p:nvPr/>
          </p:nvSpPr>
          <p:spPr>
            <a:xfrm>
              <a:off x="22976" y="1188059"/>
              <a:ext cx="11020936" cy="440222"/>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grpSp>
      <p:grpSp>
        <p:nvGrpSpPr>
          <p:cNvPr id="191" name="Google Shape;191;p16"/>
          <p:cNvGrpSpPr/>
          <p:nvPr/>
        </p:nvGrpSpPr>
        <p:grpSpPr>
          <a:xfrm>
            <a:off x="421738" y="708280"/>
            <a:ext cx="4141467" cy="599890"/>
            <a:chOff x="0" y="28575"/>
            <a:chExt cx="11043912" cy="1599706"/>
          </a:xfrm>
        </p:grpSpPr>
        <p:sp>
          <p:nvSpPr>
            <p:cNvPr id="192" name="Google Shape;192;p16"/>
            <p:cNvSpPr txBox="1"/>
            <p:nvPr/>
          </p:nvSpPr>
          <p:spPr>
            <a:xfrm>
              <a:off x="0" y="28575"/>
              <a:ext cx="10496713" cy="983192"/>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2500" u="none" cap="none" strike="noStrike">
                  <a:solidFill>
                    <a:srgbClr val="000000"/>
                  </a:solidFill>
                  <a:latin typeface="Caveat"/>
                  <a:ea typeface="Caveat"/>
                  <a:cs typeface="Caveat"/>
                  <a:sym typeface="Caveat"/>
                </a:rPr>
                <a:t>Add a main point</a:t>
              </a:r>
              <a:endParaRPr sz="700"/>
            </a:p>
          </p:txBody>
        </p:sp>
        <p:sp>
          <p:nvSpPr>
            <p:cNvPr id="193" name="Google Shape;193;p16"/>
            <p:cNvSpPr txBox="1"/>
            <p:nvPr/>
          </p:nvSpPr>
          <p:spPr>
            <a:xfrm>
              <a:off x="22976" y="1188059"/>
              <a:ext cx="11020936" cy="44022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grpSp>
      <p:grpSp>
        <p:nvGrpSpPr>
          <p:cNvPr id="194" name="Google Shape;194;p16"/>
          <p:cNvGrpSpPr/>
          <p:nvPr/>
        </p:nvGrpSpPr>
        <p:grpSpPr>
          <a:xfrm>
            <a:off x="4732346" y="1775080"/>
            <a:ext cx="4141467" cy="599890"/>
            <a:chOff x="0" y="28575"/>
            <a:chExt cx="11043912" cy="1599706"/>
          </a:xfrm>
        </p:grpSpPr>
        <p:sp>
          <p:nvSpPr>
            <p:cNvPr id="195" name="Google Shape;195;p16"/>
            <p:cNvSpPr txBox="1"/>
            <p:nvPr/>
          </p:nvSpPr>
          <p:spPr>
            <a:xfrm>
              <a:off x="0" y="28575"/>
              <a:ext cx="10496713" cy="983192"/>
            </a:xfrm>
            <a:prstGeom prst="rect">
              <a:avLst/>
            </a:prstGeom>
            <a:noFill/>
            <a:ln>
              <a:noFill/>
            </a:ln>
          </p:spPr>
          <p:txBody>
            <a:bodyPr anchorCtr="0" anchor="t" bIns="0" lIns="0" spcFirstLastPara="1" rIns="0" wrap="square" tIns="0">
              <a:spAutoFit/>
            </a:bodyPr>
            <a:lstStyle/>
            <a:p>
              <a:pPr indent="0" lvl="0" marL="0" marR="0" rtl="0" algn="r">
                <a:lnSpc>
                  <a:spcPct val="113000"/>
                </a:lnSpc>
                <a:spcBef>
                  <a:spcPts val="0"/>
                </a:spcBef>
                <a:spcAft>
                  <a:spcPts val="0"/>
                </a:spcAft>
                <a:buNone/>
              </a:pPr>
              <a:r>
                <a:rPr b="0" i="0" lang="en" sz="2500" u="none" cap="none" strike="noStrike">
                  <a:solidFill>
                    <a:srgbClr val="000000"/>
                  </a:solidFill>
                  <a:latin typeface="Caveat"/>
                  <a:ea typeface="Caveat"/>
                  <a:cs typeface="Caveat"/>
                  <a:sym typeface="Caveat"/>
                </a:rPr>
                <a:t>Add a main point</a:t>
              </a:r>
              <a:endParaRPr sz="700"/>
            </a:p>
          </p:txBody>
        </p:sp>
        <p:sp>
          <p:nvSpPr>
            <p:cNvPr id="196" name="Google Shape;196;p16"/>
            <p:cNvSpPr txBox="1"/>
            <p:nvPr/>
          </p:nvSpPr>
          <p:spPr>
            <a:xfrm>
              <a:off x="22976" y="1188059"/>
              <a:ext cx="11020936" cy="440222"/>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grpSp>
      <p:grpSp>
        <p:nvGrpSpPr>
          <p:cNvPr id="197" name="Google Shape;197;p16"/>
          <p:cNvGrpSpPr/>
          <p:nvPr/>
        </p:nvGrpSpPr>
        <p:grpSpPr>
          <a:xfrm>
            <a:off x="421738" y="1775080"/>
            <a:ext cx="4141467" cy="599890"/>
            <a:chOff x="0" y="28575"/>
            <a:chExt cx="11043912" cy="1599706"/>
          </a:xfrm>
        </p:grpSpPr>
        <p:sp>
          <p:nvSpPr>
            <p:cNvPr id="198" name="Google Shape;198;p16"/>
            <p:cNvSpPr txBox="1"/>
            <p:nvPr/>
          </p:nvSpPr>
          <p:spPr>
            <a:xfrm>
              <a:off x="0" y="28575"/>
              <a:ext cx="10496713" cy="983192"/>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2500" u="none" cap="none" strike="noStrike">
                  <a:solidFill>
                    <a:srgbClr val="000000"/>
                  </a:solidFill>
                  <a:latin typeface="Caveat"/>
                  <a:ea typeface="Caveat"/>
                  <a:cs typeface="Caveat"/>
                  <a:sym typeface="Caveat"/>
                </a:rPr>
                <a:t>Add a main point</a:t>
              </a:r>
              <a:endParaRPr sz="700"/>
            </a:p>
          </p:txBody>
        </p:sp>
        <p:sp>
          <p:nvSpPr>
            <p:cNvPr id="199" name="Google Shape;199;p16"/>
            <p:cNvSpPr txBox="1"/>
            <p:nvPr/>
          </p:nvSpPr>
          <p:spPr>
            <a:xfrm>
              <a:off x="22976" y="1188059"/>
              <a:ext cx="11020936" cy="44022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grpSp>
      <p:sp>
        <p:nvSpPr>
          <p:cNvPr id="200" name="Google Shape;200;p16"/>
          <p:cNvSpPr txBox="1"/>
          <p:nvPr/>
        </p:nvSpPr>
        <p:spPr>
          <a:xfrm>
            <a:off x="5489671" y="3876946"/>
            <a:ext cx="3139980" cy="633593"/>
          </a:xfrm>
          <a:prstGeom prst="rect">
            <a:avLst/>
          </a:prstGeom>
          <a:noFill/>
          <a:ln>
            <a:noFill/>
          </a:ln>
        </p:spPr>
        <p:txBody>
          <a:bodyPr anchorCtr="0" anchor="t" bIns="0" lIns="0" spcFirstLastPara="1" rIns="0" wrap="square" tIns="0">
            <a:spAutoFit/>
          </a:bodyPr>
          <a:lstStyle/>
          <a:p>
            <a:pPr indent="0" lvl="0" marL="0" marR="0" rtl="0" algn="r">
              <a:lnSpc>
                <a:spcPct val="101001"/>
              </a:lnSpc>
              <a:spcBef>
                <a:spcPts val="0"/>
              </a:spcBef>
              <a:spcAft>
                <a:spcPts val="0"/>
              </a:spcAft>
              <a:buNone/>
            </a:pPr>
            <a:r>
              <a:rPr b="0" i="0" lang="en" sz="4700" u="none" cap="none" strike="noStrike">
                <a:solidFill>
                  <a:srgbClr val="FFFFFF"/>
                </a:solidFill>
                <a:latin typeface="Anton"/>
                <a:ea typeface="Anton"/>
                <a:cs typeface="Anton"/>
                <a:sym typeface="Anton"/>
              </a:rPr>
              <a:t>COMPANY</a:t>
            </a:r>
            <a:endParaRPr sz="700"/>
          </a:p>
        </p:txBody>
      </p:sp>
      <p:sp>
        <p:nvSpPr>
          <p:cNvPr id="201" name="Google Shape;201;p16"/>
          <p:cNvSpPr txBox="1"/>
          <p:nvPr/>
        </p:nvSpPr>
        <p:spPr>
          <a:xfrm>
            <a:off x="514350" y="2843484"/>
            <a:ext cx="3139980" cy="633593"/>
          </a:xfrm>
          <a:prstGeom prst="rect">
            <a:avLst/>
          </a:prstGeom>
          <a:noFill/>
          <a:ln>
            <a:noFill/>
          </a:ln>
        </p:spPr>
        <p:txBody>
          <a:bodyPr anchorCtr="0" anchor="t" bIns="0" lIns="0" spcFirstLastPara="1" rIns="0" wrap="square" tIns="0">
            <a:spAutoFit/>
          </a:bodyPr>
          <a:lstStyle/>
          <a:p>
            <a:pPr indent="0" lvl="0" marL="0" marR="0" rtl="0" algn="just">
              <a:lnSpc>
                <a:spcPct val="101001"/>
              </a:lnSpc>
              <a:spcBef>
                <a:spcPts val="0"/>
              </a:spcBef>
              <a:spcAft>
                <a:spcPts val="0"/>
              </a:spcAft>
              <a:buNone/>
            </a:pPr>
            <a:r>
              <a:rPr b="0" i="0" lang="en" sz="4700" u="none" cap="none" strike="noStrike">
                <a:solidFill>
                  <a:srgbClr val="FFFFFF"/>
                </a:solidFill>
                <a:latin typeface="Anton"/>
                <a:ea typeface="Anton"/>
                <a:cs typeface="Anton"/>
                <a:sym typeface="Anton"/>
              </a:rPr>
              <a:t>OUR</a:t>
            </a:r>
            <a:endParaRPr sz="700"/>
          </a:p>
        </p:txBody>
      </p:sp>
      <p:grpSp>
        <p:nvGrpSpPr>
          <p:cNvPr id="202" name="Google Shape;202;p16"/>
          <p:cNvGrpSpPr/>
          <p:nvPr/>
        </p:nvGrpSpPr>
        <p:grpSpPr>
          <a:xfrm>
            <a:off x="1610832" y="4155642"/>
            <a:ext cx="947016" cy="947016"/>
            <a:chOff x="0" y="0"/>
            <a:chExt cx="812800" cy="812800"/>
          </a:xfrm>
        </p:grpSpPr>
        <p:sp>
          <p:nvSpPr>
            <p:cNvPr id="203" name="Google Shape;203;p1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204" name="Google Shape;204;p16"/>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5" name="Google Shape;205;p16"/>
          <p:cNvGrpSpPr/>
          <p:nvPr/>
        </p:nvGrpSpPr>
        <p:grpSpPr>
          <a:xfrm>
            <a:off x="8009622" y="2793116"/>
            <a:ext cx="620028" cy="620028"/>
            <a:chOff x="0" y="0"/>
            <a:chExt cx="812800" cy="812800"/>
          </a:xfrm>
        </p:grpSpPr>
        <p:sp>
          <p:nvSpPr>
            <p:cNvPr id="206" name="Google Shape;206;p1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0000FF"/>
            </a:solidFill>
            <a:ln cap="sq" cmpd="sng" w="95250">
              <a:solidFill>
                <a:srgbClr val="000000"/>
              </a:solidFill>
              <a:prstDash val="solid"/>
              <a:miter lim="8000"/>
              <a:headEnd len="sm" w="sm" type="none"/>
              <a:tailEnd len="sm" w="sm" type="none"/>
            </a:ln>
          </p:spPr>
        </p:sp>
        <p:sp>
          <p:nvSpPr>
            <p:cNvPr id="207" name="Google Shape;207;p16"/>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7"/>
          <p:cNvSpPr/>
          <p:nvPr/>
        </p:nvSpPr>
        <p:spPr>
          <a:xfrm>
            <a:off x="-85723" y="-530975"/>
            <a:ext cx="11203947"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grpSp>
        <p:nvGrpSpPr>
          <p:cNvPr id="213" name="Google Shape;213;p17"/>
          <p:cNvGrpSpPr/>
          <p:nvPr/>
        </p:nvGrpSpPr>
        <p:grpSpPr>
          <a:xfrm>
            <a:off x="695604" y="414092"/>
            <a:ext cx="7752794" cy="4224903"/>
            <a:chOff x="0" y="-47625"/>
            <a:chExt cx="4083776" cy="2225463"/>
          </a:xfrm>
        </p:grpSpPr>
        <p:sp>
          <p:nvSpPr>
            <p:cNvPr id="214" name="Google Shape;214;p17"/>
            <p:cNvSpPr/>
            <p:nvPr/>
          </p:nvSpPr>
          <p:spPr>
            <a:xfrm>
              <a:off x="0" y="0"/>
              <a:ext cx="4083776" cy="2177838"/>
            </a:xfrm>
            <a:custGeom>
              <a:rect b="b" l="l" r="r" t="t"/>
              <a:pathLst>
                <a:path extrusionOk="0" h="2177838" w="4083776">
                  <a:moveTo>
                    <a:pt x="0" y="0"/>
                  </a:moveTo>
                  <a:lnTo>
                    <a:pt x="4083776" y="0"/>
                  </a:lnTo>
                  <a:lnTo>
                    <a:pt x="4083776" y="2177838"/>
                  </a:lnTo>
                  <a:lnTo>
                    <a:pt x="0" y="2177838"/>
                  </a:lnTo>
                  <a:close/>
                </a:path>
              </a:pathLst>
            </a:custGeom>
            <a:solidFill>
              <a:srgbClr val="FFFFFF"/>
            </a:solidFill>
            <a:ln>
              <a:noFill/>
            </a:ln>
          </p:spPr>
        </p:sp>
        <p:sp>
          <p:nvSpPr>
            <p:cNvPr id="215" name="Google Shape;215;p17"/>
            <p:cNvSpPr txBox="1"/>
            <p:nvPr/>
          </p:nvSpPr>
          <p:spPr>
            <a:xfrm>
              <a:off x="0" y="-47625"/>
              <a:ext cx="4083776" cy="2225463"/>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6" name="Google Shape;216;p17"/>
          <p:cNvSpPr/>
          <p:nvPr/>
        </p:nvSpPr>
        <p:spPr>
          <a:xfrm>
            <a:off x="-469461" y="3957091"/>
            <a:ext cx="3421005" cy="1186409"/>
          </a:xfrm>
          <a:custGeom>
            <a:rect b="b" l="l" r="r" t="t"/>
            <a:pathLst>
              <a:path extrusionOk="0" h="2372818" w="6842009">
                <a:moveTo>
                  <a:pt x="0" y="0"/>
                </a:moveTo>
                <a:lnTo>
                  <a:pt x="6842009" y="0"/>
                </a:lnTo>
                <a:lnTo>
                  <a:pt x="6842009" y="2372818"/>
                </a:lnTo>
                <a:lnTo>
                  <a:pt x="0" y="2372818"/>
                </a:lnTo>
                <a:lnTo>
                  <a:pt x="0" y="0"/>
                </a:lnTo>
                <a:close/>
              </a:path>
            </a:pathLst>
          </a:custGeom>
          <a:blipFill rotWithShape="1">
            <a:blip r:embed="rId4">
              <a:alphaModFix/>
            </a:blip>
            <a:stretch>
              <a:fillRect b="0" l="0" r="0" t="0"/>
            </a:stretch>
          </a:blipFill>
          <a:ln>
            <a:noFill/>
          </a:ln>
        </p:spPr>
      </p:sp>
      <p:sp>
        <p:nvSpPr>
          <p:cNvPr id="217" name="Google Shape;217;p17"/>
          <p:cNvSpPr/>
          <p:nvPr/>
        </p:nvSpPr>
        <p:spPr>
          <a:xfrm>
            <a:off x="2831212" y="3957091"/>
            <a:ext cx="3421005" cy="1186409"/>
          </a:xfrm>
          <a:custGeom>
            <a:rect b="b" l="l" r="r" t="t"/>
            <a:pathLst>
              <a:path extrusionOk="0" h="2372818" w="6842009">
                <a:moveTo>
                  <a:pt x="0" y="0"/>
                </a:moveTo>
                <a:lnTo>
                  <a:pt x="6842009" y="0"/>
                </a:lnTo>
                <a:lnTo>
                  <a:pt x="6842009" y="2372818"/>
                </a:lnTo>
                <a:lnTo>
                  <a:pt x="0" y="2372818"/>
                </a:lnTo>
                <a:lnTo>
                  <a:pt x="0" y="0"/>
                </a:lnTo>
                <a:close/>
              </a:path>
            </a:pathLst>
          </a:custGeom>
          <a:blipFill rotWithShape="1">
            <a:blip r:embed="rId4">
              <a:alphaModFix/>
            </a:blip>
            <a:stretch>
              <a:fillRect b="0" l="0" r="0" t="0"/>
            </a:stretch>
          </a:blipFill>
          <a:ln>
            <a:noFill/>
          </a:ln>
        </p:spPr>
      </p:sp>
      <p:sp>
        <p:nvSpPr>
          <p:cNvPr id="218" name="Google Shape;218;p17"/>
          <p:cNvSpPr/>
          <p:nvPr/>
        </p:nvSpPr>
        <p:spPr>
          <a:xfrm>
            <a:off x="6131886" y="3957091"/>
            <a:ext cx="3421004" cy="1186409"/>
          </a:xfrm>
          <a:custGeom>
            <a:rect b="b" l="l" r="r" t="t"/>
            <a:pathLst>
              <a:path extrusionOk="0" h="2372818" w="6842009">
                <a:moveTo>
                  <a:pt x="0" y="0"/>
                </a:moveTo>
                <a:lnTo>
                  <a:pt x="6842009" y="0"/>
                </a:lnTo>
                <a:lnTo>
                  <a:pt x="6842009" y="2372818"/>
                </a:lnTo>
                <a:lnTo>
                  <a:pt x="0" y="2372818"/>
                </a:lnTo>
                <a:lnTo>
                  <a:pt x="0" y="0"/>
                </a:lnTo>
                <a:close/>
              </a:path>
            </a:pathLst>
          </a:custGeom>
          <a:blipFill rotWithShape="1">
            <a:blip r:embed="rId4">
              <a:alphaModFix/>
            </a:blip>
            <a:stretch>
              <a:fillRect b="0" l="0" r="0" t="0"/>
            </a:stretch>
          </a:blipFill>
          <a:ln>
            <a:noFill/>
          </a:ln>
        </p:spPr>
      </p:sp>
      <p:sp>
        <p:nvSpPr>
          <p:cNvPr id="219" name="Google Shape;219;p17"/>
          <p:cNvSpPr txBox="1"/>
          <p:nvPr/>
        </p:nvSpPr>
        <p:spPr>
          <a:xfrm>
            <a:off x="514350" y="773235"/>
            <a:ext cx="8115300" cy="633593"/>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ADD A TIMELINE PAGE</a:t>
            </a:r>
            <a:endParaRPr sz="700"/>
          </a:p>
        </p:txBody>
      </p:sp>
      <p:sp>
        <p:nvSpPr>
          <p:cNvPr id="220" name="Google Shape;220;p17"/>
          <p:cNvSpPr txBox="1"/>
          <p:nvPr/>
        </p:nvSpPr>
        <p:spPr>
          <a:xfrm>
            <a:off x="752754" y="2895258"/>
            <a:ext cx="2292063" cy="36512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EB1F26"/>
                </a:solidFill>
                <a:latin typeface="Caveat"/>
                <a:ea typeface="Caveat"/>
                <a:cs typeface="Caveat"/>
                <a:sym typeface="Caveat"/>
              </a:rPr>
              <a:t>Add a main point</a:t>
            </a:r>
            <a:endParaRPr sz="700"/>
          </a:p>
        </p:txBody>
      </p:sp>
      <p:sp>
        <p:nvSpPr>
          <p:cNvPr id="221" name="Google Shape;221;p17"/>
          <p:cNvSpPr txBox="1"/>
          <p:nvPr/>
        </p:nvSpPr>
        <p:spPr>
          <a:xfrm>
            <a:off x="3489613" y="2895258"/>
            <a:ext cx="2292063" cy="36512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EB1F26"/>
                </a:solidFill>
                <a:latin typeface="Caveat"/>
                <a:ea typeface="Caveat"/>
                <a:cs typeface="Caveat"/>
                <a:sym typeface="Caveat"/>
              </a:rPr>
              <a:t>Add a main point</a:t>
            </a:r>
            <a:endParaRPr sz="700"/>
          </a:p>
        </p:txBody>
      </p:sp>
      <p:sp>
        <p:nvSpPr>
          <p:cNvPr id="222" name="Google Shape;222;p17"/>
          <p:cNvSpPr txBox="1"/>
          <p:nvPr/>
        </p:nvSpPr>
        <p:spPr>
          <a:xfrm>
            <a:off x="6108710" y="2895258"/>
            <a:ext cx="2292063" cy="36512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EB1F26"/>
                </a:solidFill>
                <a:latin typeface="Caveat"/>
                <a:ea typeface="Caveat"/>
                <a:cs typeface="Caveat"/>
                <a:sym typeface="Caveat"/>
              </a:rPr>
              <a:t>Add a main point</a:t>
            </a:r>
            <a:endParaRPr sz="700"/>
          </a:p>
        </p:txBody>
      </p:sp>
      <p:sp>
        <p:nvSpPr>
          <p:cNvPr id="223" name="Google Shape;223;p17"/>
          <p:cNvSpPr txBox="1"/>
          <p:nvPr/>
        </p:nvSpPr>
        <p:spPr>
          <a:xfrm>
            <a:off x="752754" y="3393733"/>
            <a:ext cx="2292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want to discuss. </a:t>
            </a:r>
            <a:endParaRPr sz="700"/>
          </a:p>
        </p:txBody>
      </p:sp>
      <p:sp>
        <p:nvSpPr>
          <p:cNvPr id="224" name="Google Shape;224;p17"/>
          <p:cNvSpPr txBox="1"/>
          <p:nvPr/>
        </p:nvSpPr>
        <p:spPr>
          <a:xfrm>
            <a:off x="3489613" y="3393733"/>
            <a:ext cx="2292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want to discuss. </a:t>
            </a:r>
            <a:endParaRPr sz="700"/>
          </a:p>
        </p:txBody>
      </p:sp>
      <p:sp>
        <p:nvSpPr>
          <p:cNvPr id="225" name="Google Shape;225;p17"/>
          <p:cNvSpPr txBox="1"/>
          <p:nvPr/>
        </p:nvSpPr>
        <p:spPr>
          <a:xfrm>
            <a:off x="6108710" y="3393733"/>
            <a:ext cx="2292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want to discuss. </a:t>
            </a:r>
            <a:endParaRPr sz="700"/>
          </a:p>
        </p:txBody>
      </p:sp>
      <p:grpSp>
        <p:nvGrpSpPr>
          <p:cNvPr id="226" name="Google Shape;226;p17"/>
          <p:cNvGrpSpPr/>
          <p:nvPr/>
        </p:nvGrpSpPr>
        <p:grpSpPr>
          <a:xfrm>
            <a:off x="1437059" y="1740203"/>
            <a:ext cx="923451" cy="923451"/>
            <a:chOff x="0" y="0"/>
            <a:chExt cx="812800" cy="812800"/>
          </a:xfrm>
        </p:grpSpPr>
        <p:sp>
          <p:nvSpPr>
            <p:cNvPr id="227" name="Google Shape;227;p1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228" name="Google Shape;228;p17"/>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9" name="Google Shape;229;p17"/>
          <p:cNvGrpSpPr/>
          <p:nvPr/>
        </p:nvGrpSpPr>
        <p:grpSpPr>
          <a:xfrm>
            <a:off x="4079989" y="1740203"/>
            <a:ext cx="923451" cy="923451"/>
            <a:chOff x="0" y="0"/>
            <a:chExt cx="812800" cy="812800"/>
          </a:xfrm>
        </p:grpSpPr>
        <p:sp>
          <p:nvSpPr>
            <p:cNvPr id="230" name="Google Shape;230;p1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231" name="Google Shape;231;p17"/>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2" name="Google Shape;232;p17"/>
          <p:cNvGrpSpPr/>
          <p:nvPr/>
        </p:nvGrpSpPr>
        <p:grpSpPr>
          <a:xfrm>
            <a:off x="6793015" y="1740203"/>
            <a:ext cx="923451" cy="923451"/>
            <a:chOff x="0" y="0"/>
            <a:chExt cx="812800" cy="812800"/>
          </a:xfrm>
        </p:grpSpPr>
        <p:sp>
          <p:nvSpPr>
            <p:cNvPr id="233" name="Google Shape;233;p1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B1F26"/>
            </a:solidFill>
            <a:ln cap="sq" cmpd="sng" w="95250">
              <a:solidFill>
                <a:srgbClr val="000000"/>
              </a:solidFill>
              <a:prstDash val="solid"/>
              <a:miter lim="8000"/>
              <a:headEnd len="sm" w="sm" type="none"/>
              <a:tailEnd len="sm" w="sm" type="none"/>
            </a:ln>
          </p:spPr>
        </p:sp>
        <p:sp>
          <p:nvSpPr>
            <p:cNvPr id="234" name="Google Shape;234;p17"/>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5" name="Google Shape;235;p17"/>
          <p:cNvSpPr txBox="1"/>
          <p:nvPr/>
        </p:nvSpPr>
        <p:spPr>
          <a:xfrm>
            <a:off x="1713957" y="2066085"/>
            <a:ext cx="369654" cy="314549"/>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2300" u="none" cap="none" strike="noStrike">
                <a:solidFill>
                  <a:srgbClr val="211F1C"/>
                </a:solidFill>
                <a:latin typeface="Anton"/>
                <a:ea typeface="Anton"/>
                <a:cs typeface="Anton"/>
                <a:sym typeface="Anton"/>
              </a:rPr>
              <a:t>01</a:t>
            </a:r>
            <a:endParaRPr sz="700"/>
          </a:p>
        </p:txBody>
      </p:sp>
      <p:sp>
        <p:nvSpPr>
          <p:cNvPr id="236" name="Google Shape;236;p17"/>
          <p:cNvSpPr txBox="1"/>
          <p:nvPr/>
        </p:nvSpPr>
        <p:spPr>
          <a:xfrm>
            <a:off x="4356887" y="2066085"/>
            <a:ext cx="369654" cy="314549"/>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2300" u="none" cap="none" strike="noStrike">
                <a:solidFill>
                  <a:srgbClr val="211F1C"/>
                </a:solidFill>
                <a:latin typeface="Anton"/>
                <a:ea typeface="Anton"/>
                <a:cs typeface="Anton"/>
                <a:sym typeface="Anton"/>
              </a:rPr>
              <a:t>02</a:t>
            </a:r>
            <a:endParaRPr sz="700"/>
          </a:p>
        </p:txBody>
      </p:sp>
      <p:sp>
        <p:nvSpPr>
          <p:cNvPr id="237" name="Google Shape;237;p17"/>
          <p:cNvSpPr txBox="1"/>
          <p:nvPr/>
        </p:nvSpPr>
        <p:spPr>
          <a:xfrm>
            <a:off x="7069914" y="2066085"/>
            <a:ext cx="369654" cy="314549"/>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2300" u="none" cap="none" strike="noStrike">
                <a:solidFill>
                  <a:srgbClr val="211F1C"/>
                </a:solidFill>
                <a:latin typeface="Anton"/>
                <a:ea typeface="Anton"/>
                <a:cs typeface="Anton"/>
                <a:sym typeface="Anton"/>
              </a:rPr>
              <a:t>03</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8"/>
          <p:cNvPicPr preferRelativeResize="0"/>
          <p:nvPr/>
        </p:nvPicPr>
        <p:blipFill rotWithShape="1">
          <a:blip r:embed="rId3">
            <a:alphaModFix/>
          </a:blip>
          <a:srcRect b="15682" l="0" r="0" t="15682"/>
          <a:stretch/>
        </p:blipFill>
        <p:spPr>
          <a:xfrm flipH="1">
            <a:off x="0" y="0"/>
            <a:ext cx="9144000" cy="4183998"/>
          </a:xfrm>
          <a:prstGeom prst="rect">
            <a:avLst/>
          </a:prstGeom>
          <a:noFill/>
          <a:ln>
            <a:noFill/>
          </a:ln>
        </p:spPr>
      </p:pic>
      <p:grpSp>
        <p:nvGrpSpPr>
          <p:cNvPr id="243" name="Google Shape;243;p18"/>
          <p:cNvGrpSpPr/>
          <p:nvPr/>
        </p:nvGrpSpPr>
        <p:grpSpPr>
          <a:xfrm>
            <a:off x="0" y="4024721"/>
            <a:ext cx="9144000" cy="1118444"/>
            <a:chOff x="0" y="-47625"/>
            <a:chExt cx="4816593" cy="589139"/>
          </a:xfrm>
        </p:grpSpPr>
        <p:sp>
          <p:nvSpPr>
            <p:cNvPr id="244" name="Google Shape;244;p18"/>
            <p:cNvSpPr/>
            <p:nvPr/>
          </p:nvSpPr>
          <p:spPr>
            <a:xfrm>
              <a:off x="0" y="0"/>
              <a:ext cx="4816592" cy="541514"/>
            </a:xfrm>
            <a:custGeom>
              <a:rect b="b" l="l" r="r" t="t"/>
              <a:pathLst>
                <a:path extrusionOk="0" h="541514" w="4816592">
                  <a:moveTo>
                    <a:pt x="0" y="0"/>
                  </a:moveTo>
                  <a:lnTo>
                    <a:pt x="4816592" y="0"/>
                  </a:lnTo>
                  <a:lnTo>
                    <a:pt x="4816592" y="541514"/>
                  </a:lnTo>
                  <a:lnTo>
                    <a:pt x="0" y="541514"/>
                  </a:lnTo>
                  <a:close/>
                </a:path>
              </a:pathLst>
            </a:custGeom>
            <a:solidFill>
              <a:srgbClr val="FFFF00"/>
            </a:solidFill>
            <a:ln>
              <a:noFill/>
            </a:ln>
          </p:spPr>
        </p:sp>
        <p:sp>
          <p:nvSpPr>
            <p:cNvPr id="245" name="Google Shape;245;p18"/>
            <p:cNvSpPr txBox="1"/>
            <p:nvPr/>
          </p:nvSpPr>
          <p:spPr>
            <a:xfrm>
              <a:off x="0" y="-47625"/>
              <a:ext cx="4816593" cy="589139"/>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6" name="Google Shape;246;p18"/>
          <p:cNvGrpSpPr/>
          <p:nvPr/>
        </p:nvGrpSpPr>
        <p:grpSpPr>
          <a:xfrm>
            <a:off x="6845285" y="3161886"/>
            <a:ext cx="1884167" cy="1884167"/>
            <a:chOff x="0" y="0"/>
            <a:chExt cx="812800" cy="812800"/>
          </a:xfrm>
        </p:grpSpPr>
        <p:sp>
          <p:nvSpPr>
            <p:cNvPr id="247" name="Google Shape;247;p18"/>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980098"/>
            </a:solidFill>
            <a:ln cap="sq" cmpd="sng" w="95250">
              <a:solidFill>
                <a:srgbClr val="000000"/>
              </a:solidFill>
              <a:prstDash val="solid"/>
              <a:miter lim="8000"/>
              <a:headEnd len="sm" w="sm" type="none"/>
              <a:tailEnd len="sm" w="sm" type="none"/>
            </a:ln>
          </p:spPr>
        </p:sp>
        <p:sp>
          <p:nvSpPr>
            <p:cNvPr id="248" name="Google Shape;248;p18"/>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9" name="Google Shape;249;p18"/>
          <p:cNvSpPr txBox="1"/>
          <p:nvPr/>
        </p:nvSpPr>
        <p:spPr>
          <a:xfrm>
            <a:off x="626090" y="4353375"/>
            <a:ext cx="2370795" cy="633593"/>
          </a:xfrm>
          <a:prstGeom prst="rect">
            <a:avLst/>
          </a:prstGeom>
          <a:noFill/>
          <a:ln>
            <a:noFill/>
          </a:ln>
        </p:spPr>
        <p:txBody>
          <a:bodyPr anchorCtr="0" anchor="t" bIns="0" lIns="0" spcFirstLastPara="1" rIns="0" wrap="square" tIns="0">
            <a:spAutoFit/>
          </a:bodyPr>
          <a:lstStyle/>
          <a:p>
            <a:pPr indent="0" lvl="0" marL="0" marR="0" rtl="0" algn="just">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ABOUT US</a:t>
            </a:r>
            <a:endParaRPr sz="700"/>
          </a:p>
        </p:txBody>
      </p:sp>
      <p:grpSp>
        <p:nvGrpSpPr>
          <p:cNvPr id="250" name="Google Shape;250;p18"/>
          <p:cNvGrpSpPr/>
          <p:nvPr/>
        </p:nvGrpSpPr>
        <p:grpSpPr>
          <a:xfrm>
            <a:off x="7254762" y="3714931"/>
            <a:ext cx="1034696" cy="870857"/>
            <a:chOff x="-33680" y="-8369"/>
            <a:chExt cx="854946" cy="719569"/>
          </a:xfrm>
        </p:grpSpPr>
        <p:sp>
          <p:nvSpPr>
            <p:cNvPr id="251" name="Google Shape;251;p18"/>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2" name="Google Shape;252;p18"/>
            <p:cNvSpPr txBox="1"/>
            <p:nvPr/>
          </p:nvSpPr>
          <p:spPr>
            <a:xfrm>
              <a:off x="76200" y="3175"/>
              <a:ext cx="660400" cy="5810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3" name="Google Shape;253;p18"/>
          <p:cNvSpPr txBox="1"/>
          <p:nvPr/>
        </p:nvSpPr>
        <p:spPr>
          <a:xfrm>
            <a:off x="4092241" y="4301625"/>
            <a:ext cx="1005090" cy="577850"/>
          </a:xfrm>
          <a:prstGeom prst="rect">
            <a:avLst/>
          </a:prstGeom>
          <a:noFill/>
          <a:ln>
            <a:noFill/>
          </a:ln>
        </p:spPr>
        <p:txBody>
          <a:bodyPr anchorCtr="0" anchor="t" bIns="0" lIns="0" spcFirstLastPara="1" rIns="0" wrap="square" tIns="0">
            <a:spAutoFit/>
          </a:bodyPr>
          <a:lstStyle/>
          <a:p>
            <a:pPr indent="0" lvl="1" marL="0" marR="0" rtl="0" algn="l">
              <a:lnSpc>
                <a:spcPct val="16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Elaborate on what you want to discuss. </a:t>
            </a:r>
            <a:endParaRPr sz="700"/>
          </a:p>
        </p:txBody>
      </p:sp>
      <p:sp>
        <p:nvSpPr>
          <p:cNvPr id="254" name="Google Shape;254;p18"/>
          <p:cNvSpPr txBox="1"/>
          <p:nvPr/>
        </p:nvSpPr>
        <p:spPr>
          <a:xfrm>
            <a:off x="3077775" y="4353374"/>
            <a:ext cx="747767" cy="637276"/>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4700" u="none" cap="none" strike="noStrike">
                <a:solidFill>
                  <a:srgbClr val="211F1C"/>
                </a:solidFill>
                <a:latin typeface="Anton"/>
                <a:ea typeface="Anton"/>
                <a:cs typeface="Anton"/>
                <a:sym typeface="Anton"/>
              </a:rPr>
              <a:t>02</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9"/>
          <p:cNvSpPr/>
          <p:nvPr/>
        </p:nvSpPr>
        <p:spPr>
          <a:xfrm>
            <a:off x="-85722" y="0"/>
            <a:ext cx="11761819" cy="6193730"/>
          </a:xfrm>
          <a:custGeom>
            <a:rect b="b" l="l" r="r" t="t"/>
            <a:pathLst>
              <a:path extrusionOk="0" h="12387459" w="18595762">
                <a:moveTo>
                  <a:pt x="0" y="0"/>
                </a:moveTo>
                <a:lnTo>
                  <a:pt x="18595762" y="0"/>
                </a:lnTo>
                <a:lnTo>
                  <a:pt x="18595762" y="12387459"/>
                </a:lnTo>
                <a:lnTo>
                  <a:pt x="0" y="12387459"/>
                </a:lnTo>
                <a:lnTo>
                  <a:pt x="0" y="0"/>
                </a:lnTo>
                <a:close/>
              </a:path>
            </a:pathLst>
          </a:custGeom>
          <a:blipFill rotWithShape="1">
            <a:blip r:embed="rId3">
              <a:alphaModFix/>
            </a:blip>
            <a:stretch>
              <a:fillRect b="0" l="0" r="0" t="0"/>
            </a:stretch>
          </a:blipFill>
          <a:ln>
            <a:noFill/>
          </a:ln>
        </p:spPr>
      </p:sp>
      <p:sp>
        <p:nvSpPr>
          <p:cNvPr id="260" name="Google Shape;260;p19"/>
          <p:cNvSpPr txBox="1"/>
          <p:nvPr/>
        </p:nvSpPr>
        <p:spPr>
          <a:xfrm>
            <a:off x="5458225" y="3304336"/>
            <a:ext cx="4439050" cy="36512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2500" u="none" cap="none" strike="noStrike">
                <a:solidFill>
                  <a:srgbClr val="FFFFFF"/>
                </a:solidFill>
                <a:latin typeface="Caveat"/>
                <a:ea typeface="Caveat"/>
                <a:cs typeface="Caveat"/>
                <a:sym typeface="Caveat"/>
              </a:rPr>
              <a:t>Add a main point</a:t>
            </a:r>
            <a:endParaRPr sz="700"/>
          </a:p>
        </p:txBody>
      </p:sp>
      <p:sp>
        <p:nvSpPr>
          <p:cNvPr id="261" name="Google Shape;261;p19"/>
          <p:cNvSpPr txBox="1"/>
          <p:nvPr/>
        </p:nvSpPr>
        <p:spPr>
          <a:xfrm>
            <a:off x="1276750" y="3304336"/>
            <a:ext cx="4439050" cy="36512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2500" u="none" cap="none" strike="noStrike">
                <a:solidFill>
                  <a:srgbClr val="FFFFFF"/>
                </a:solidFill>
                <a:latin typeface="Caveat"/>
                <a:ea typeface="Caveat"/>
                <a:cs typeface="Caveat"/>
                <a:sym typeface="Caveat"/>
              </a:rPr>
              <a:t>Add a main point</a:t>
            </a:r>
            <a:endParaRPr sz="700"/>
          </a:p>
        </p:txBody>
      </p:sp>
      <p:sp>
        <p:nvSpPr>
          <p:cNvPr id="262" name="Google Shape;262;p19"/>
          <p:cNvSpPr txBox="1"/>
          <p:nvPr/>
        </p:nvSpPr>
        <p:spPr>
          <a:xfrm>
            <a:off x="6400800" y="4356849"/>
            <a:ext cx="4439050" cy="36512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2500" u="none" cap="none" strike="noStrike">
                <a:solidFill>
                  <a:srgbClr val="FFFFFF"/>
                </a:solidFill>
                <a:latin typeface="Caveat"/>
                <a:ea typeface="Caveat"/>
                <a:cs typeface="Caveat"/>
                <a:sym typeface="Caveat"/>
              </a:rPr>
              <a:t>Add a main point</a:t>
            </a:r>
            <a:endParaRPr sz="700"/>
          </a:p>
        </p:txBody>
      </p:sp>
      <p:sp>
        <p:nvSpPr>
          <p:cNvPr id="263" name="Google Shape;263;p19"/>
          <p:cNvSpPr txBox="1"/>
          <p:nvPr/>
        </p:nvSpPr>
        <p:spPr>
          <a:xfrm>
            <a:off x="2219325" y="4356849"/>
            <a:ext cx="4439049" cy="36512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2500" u="none" cap="none" strike="noStrike">
                <a:solidFill>
                  <a:srgbClr val="FFFFFF"/>
                </a:solidFill>
                <a:latin typeface="Caveat"/>
                <a:ea typeface="Caveat"/>
                <a:cs typeface="Caveat"/>
                <a:sym typeface="Caveat"/>
              </a:rPr>
              <a:t>Add a main point</a:t>
            </a:r>
            <a:endParaRPr sz="700"/>
          </a:p>
        </p:txBody>
      </p:sp>
      <p:sp>
        <p:nvSpPr>
          <p:cNvPr id="264" name="Google Shape;264;p19"/>
          <p:cNvSpPr txBox="1"/>
          <p:nvPr/>
        </p:nvSpPr>
        <p:spPr>
          <a:xfrm>
            <a:off x="5458224" y="3694861"/>
            <a:ext cx="3255987" cy="1714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Elaborate on what you want to discuss. </a:t>
            </a:r>
            <a:endParaRPr sz="700"/>
          </a:p>
        </p:txBody>
      </p:sp>
      <p:sp>
        <p:nvSpPr>
          <p:cNvPr id="265" name="Google Shape;265;p19"/>
          <p:cNvSpPr txBox="1"/>
          <p:nvPr/>
        </p:nvSpPr>
        <p:spPr>
          <a:xfrm>
            <a:off x="1276750" y="3694861"/>
            <a:ext cx="3255988" cy="1714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Elaborate on what you want to discuss. </a:t>
            </a:r>
            <a:endParaRPr sz="700"/>
          </a:p>
        </p:txBody>
      </p:sp>
      <p:sp>
        <p:nvSpPr>
          <p:cNvPr id="266" name="Google Shape;266;p19"/>
          <p:cNvSpPr txBox="1"/>
          <p:nvPr/>
        </p:nvSpPr>
        <p:spPr>
          <a:xfrm>
            <a:off x="6400799" y="4747374"/>
            <a:ext cx="3255987" cy="1714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Elaborate on what you want to discuss. </a:t>
            </a:r>
            <a:endParaRPr sz="700"/>
          </a:p>
        </p:txBody>
      </p:sp>
      <p:sp>
        <p:nvSpPr>
          <p:cNvPr id="267" name="Google Shape;267;p19"/>
          <p:cNvSpPr txBox="1"/>
          <p:nvPr/>
        </p:nvSpPr>
        <p:spPr>
          <a:xfrm>
            <a:off x="2219325" y="4747374"/>
            <a:ext cx="3255988" cy="17145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Elaborate on what you want to discuss. </a:t>
            </a:r>
            <a:endParaRPr sz="700"/>
          </a:p>
        </p:txBody>
      </p:sp>
      <p:grpSp>
        <p:nvGrpSpPr>
          <p:cNvPr id="268" name="Google Shape;268;p19"/>
          <p:cNvGrpSpPr/>
          <p:nvPr/>
        </p:nvGrpSpPr>
        <p:grpSpPr>
          <a:xfrm>
            <a:off x="200015" y="3164873"/>
            <a:ext cx="923451" cy="923451"/>
            <a:chOff x="0" y="0"/>
            <a:chExt cx="812800" cy="812800"/>
          </a:xfrm>
        </p:grpSpPr>
        <p:sp>
          <p:nvSpPr>
            <p:cNvPr id="269" name="Google Shape;269;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270" name="Google Shape;270;p19"/>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1" name="Google Shape;271;p19"/>
          <p:cNvGrpSpPr/>
          <p:nvPr/>
        </p:nvGrpSpPr>
        <p:grpSpPr>
          <a:xfrm>
            <a:off x="4333865" y="3164873"/>
            <a:ext cx="923451" cy="923451"/>
            <a:chOff x="0" y="0"/>
            <a:chExt cx="812800" cy="812800"/>
          </a:xfrm>
        </p:grpSpPr>
        <p:sp>
          <p:nvSpPr>
            <p:cNvPr id="272" name="Google Shape;272;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273" name="Google Shape;273;p19"/>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4" name="Google Shape;274;p19"/>
          <p:cNvGrpSpPr/>
          <p:nvPr/>
        </p:nvGrpSpPr>
        <p:grpSpPr>
          <a:xfrm>
            <a:off x="1123466" y="4184048"/>
            <a:ext cx="923451" cy="923451"/>
            <a:chOff x="0" y="0"/>
            <a:chExt cx="812800" cy="812800"/>
          </a:xfrm>
        </p:grpSpPr>
        <p:sp>
          <p:nvSpPr>
            <p:cNvPr id="275" name="Google Shape;275;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276" name="Google Shape;276;p19"/>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7" name="Google Shape;277;p19"/>
          <p:cNvGrpSpPr/>
          <p:nvPr/>
        </p:nvGrpSpPr>
        <p:grpSpPr>
          <a:xfrm>
            <a:off x="5257316" y="4184048"/>
            <a:ext cx="923451" cy="923451"/>
            <a:chOff x="0" y="0"/>
            <a:chExt cx="812800" cy="812800"/>
          </a:xfrm>
        </p:grpSpPr>
        <p:sp>
          <p:nvSpPr>
            <p:cNvPr id="278" name="Google Shape;278;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F00"/>
            </a:solidFill>
            <a:ln cap="sq" cmpd="sng" w="95250">
              <a:solidFill>
                <a:srgbClr val="000000"/>
              </a:solidFill>
              <a:prstDash val="solid"/>
              <a:miter lim="8000"/>
              <a:headEnd len="sm" w="sm" type="none"/>
              <a:tailEnd len="sm" w="sm" type="none"/>
            </a:ln>
          </p:spPr>
        </p:sp>
        <p:sp>
          <p:nvSpPr>
            <p:cNvPr id="279" name="Google Shape;279;p19"/>
            <p:cNvSpPr txBox="1"/>
            <p:nvPr/>
          </p:nvSpPr>
          <p:spPr>
            <a:xfrm>
              <a:off x="127000" y="79375"/>
              <a:ext cx="558800" cy="606425"/>
            </a:xfrm>
            <a:prstGeom prst="rect">
              <a:avLst/>
            </a:prstGeom>
            <a:noFill/>
            <a:ln>
              <a:noFill/>
            </a:ln>
          </p:spPr>
          <p:txBody>
            <a:bodyPr anchorCtr="0" anchor="ctr" bIns="25400" lIns="25400" spcFirstLastPara="1" rIns="25400" wrap="square" tIns="25400">
              <a:noAutofit/>
            </a:bodyPr>
            <a:lstStyle/>
            <a:p>
              <a:pPr indent="0" lvl="0" marL="0" marR="0" rtl="0" algn="ctr">
                <a:lnSpc>
                  <a:spcPct val="147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0" name="Google Shape;280;p19"/>
          <p:cNvSpPr txBox="1"/>
          <p:nvPr/>
        </p:nvSpPr>
        <p:spPr>
          <a:xfrm>
            <a:off x="476913" y="3490755"/>
            <a:ext cx="369654" cy="314550"/>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2300" u="none" cap="none" strike="noStrike">
                <a:solidFill>
                  <a:srgbClr val="211F1C"/>
                </a:solidFill>
                <a:latin typeface="Anton"/>
                <a:ea typeface="Anton"/>
                <a:cs typeface="Anton"/>
                <a:sym typeface="Anton"/>
              </a:rPr>
              <a:t>01</a:t>
            </a:r>
            <a:endParaRPr sz="700"/>
          </a:p>
        </p:txBody>
      </p:sp>
      <p:sp>
        <p:nvSpPr>
          <p:cNvPr id="281" name="Google Shape;281;p19"/>
          <p:cNvSpPr txBox="1"/>
          <p:nvPr/>
        </p:nvSpPr>
        <p:spPr>
          <a:xfrm>
            <a:off x="4610763" y="3490755"/>
            <a:ext cx="369654" cy="314550"/>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2300" u="none" cap="none" strike="noStrike">
                <a:solidFill>
                  <a:srgbClr val="211F1C"/>
                </a:solidFill>
                <a:latin typeface="Anton"/>
                <a:ea typeface="Anton"/>
                <a:cs typeface="Anton"/>
                <a:sym typeface="Anton"/>
              </a:rPr>
              <a:t>03</a:t>
            </a:r>
            <a:endParaRPr sz="700"/>
          </a:p>
        </p:txBody>
      </p:sp>
      <p:sp>
        <p:nvSpPr>
          <p:cNvPr id="282" name="Google Shape;282;p19"/>
          <p:cNvSpPr txBox="1"/>
          <p:nvPr/>
        </p:nvSpPr>
        <p:spPr>
          <a:xfrm>
            <a:off x="1400364" y="4509930"/>
            <a:ext cx="369655" cy="314550"/>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2300" u="none" cap="none" strike="noStrike">
                <a:solidFill>
                  <a:srgbClr val="211F1C"/>
                </a:solidFill>
                <a:latin typeface="Anton"/>
                <a:ea typeface="Anton"/>
                <a:cs typeface="Anton"/>
                <a:sym typeface="Anton"/>
              </a:rPr>
              <a:t>02</a:t>
            </a:r>
            <a:endParaRPr sz="700"/>
          </a:p>
        </p:txBody>
      </p:sp>
      <p:sp>
        <p:nvSpPr>
          <p:cNvPr id="283" name="Google Shape;283;p19"/>
          <p:cNvSpPr txBox="1"/>
          <p:nvPr/>
        </p:nvSpPr>
        <p:spPr>
          <a:xfrm>
            <a:off x="5534214" y="4509930"/>
            <a:ext cx="369654" cy="314550"/>
          </a:xfrm>
          <a:prstGeom prst="rect">
            <a:avLst/>
          </a:prstGeom>
          <a:noFill/>
          <a:ln>
            <a:noFill/>
          </a:ln>
        </p:spPr>
        <p:txBody>
          <a:bodyPr anchorCtr="0" anchor="t" bIns="0" lIns="0" spcFirstLastPara="1" rIns="0" wrap="square" tIns="0">
            <a:spAutoFit/>
          </a:bodyPr>
          <a:lstStyle/>
          <a:p>
            <a:pPr indent="0" lvl="0" marL="0" marR="0" rtl="0" algn="ctr">
              <a:lnSpc>
                <a:spcPct val="101001"/>
              </a:lnSpc>
              <a:spcBef>
                <a:spcPts val="0"/>
              </a:spcBef>
              <a:spcAft>
                <a:spcPts val="0"/>
              </a:spcAft>
              <a:buNone/>
            </a:pPr>
            <a:r>
              <a:rPr b="0" i="0" lang="en" sz="2300" u="none" cap="none" strike="noStrike">
                <a:solidFill>
                  <a:srgbClr val="211F1C"/>
                </a:solidFill>
                <a:latin typeface="Anton"/>
                <a:ea typeface="Anton"/>
                <a:cs typeface="Anton"/>
                <a:sym typeface="Anton"/>
              </a:rPr>
              <a:t>04</a:t>
            </a:r>
            <a:endParaRPr sz="700"/>
          </a:p>
        </p:txBody>
      </p:sp>
      <p:pic>
        <p:nvPicPr>
          <p:cNvPr id="284" name="Google Shape;284;p19"/>
          <p:cNvPicPr preferRelativeResize="0"/>
          <p:nvPr/>
        </p:nvPicPr>
        <p:blipFill rotWithShape="1">
          <a:blip r:embed="rId4">
            <a:alphaModFix/>
          </a:blip>
          <a:srcRect b="32507" l="0" r="0" t="16559"/>
          <a:stretch/>
        </p:blipFill>
        <p:spPr>
          <a:xfrm>
            <a:off x="0" y="0"/>
            <a:ext cx="9144000" cy="310296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211F1C"/>
      </a:dk1>
      <a:lt1>
        <a:srgbClr val="F1901F"/>
      </a:lt1>
      <a:dk2>
        <a:srgbClr val="211F1C"/>
      </a:dk2>
      <a:lt2>
        <a:srgbClr val="ED1C24"/>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