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Architects Daughter"/>
      <p:regular r:id="rId25"/>
    </p:embeddedFont>
    <p:embeddedFont>
      <p:font typeface="Economica"/>
      <p:bold r:id="rId26"/>
      <p:boldItalic r:id="rId27"/>
    </p:embeddedFont>
    <p:embeddedFont>
      <p:font typeface="Walter Turncoat"/>
      <p:regular r:id="rId28"/>
    </p:embeddedFont>
    <p:embeddedFont>
      <p:font typeface="Grand Hotel"/>
      <p:regular r:id="rId29"/>
    </p:embeddedFont>
    <p:embeddedFont>
      <p:font typeface="Glass Antiqua"/>
      <p:regular r:id="rId30"/>
    </p:embeddedFont>
    <p:embeddedFont>
      <p:font typeface="Bungee"/>
      <p:regular r:id="rId31"/>
    </p:embeddedFont>
    <p:embeddedFont>
      <p:font typeface="Josefin Sans"/>
      <p:regular r:id="rId32"/>
      <p:bold r:id="rId33"/>
      <p:italic r:id="rId34"/>
      <p:boldItalic r:id="rId35"/>
    </p:embeddedFont>
    <p:embeddedFont>
      <p:font typeface="Oswald"/>
      <p:bold r:id="rId36"/>
    </p:embeddedFont>
    <p:embeddedFont>
      <p:font typeface="Crafty Girls"/>
      <p:regular r:id="rId37"/>
    </p:embeddedFont>
    <p:embeddedFont>
      <p:font typeface="Calistoga"/>
      <p:regular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Economica-bold.fntdata"/><Relationship Id="rId25" Type="http://schemas.openxmlformats.org/officeDocument/2006/relationships/font" Target="fonts/ArchitectsDaughter-regular.fntdata"/><Relationship Id="rId28" Type="http://schemas.openxmlformats.org/officeDocument/2006/relationships/font" Target="fonts/WalterTurncoat-regular.fntdata"/><Relationship Id="rId27" Type="http://schemas.openxmlformats.org/officeDocument/2006/relationships/font" Target="fonts/Economica-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GrandHotel-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Bungee-regular.fntdata"/><Relationship Id="rId30" Type="http://schemas.openxmlformats.org/officeDocument/2006/relationships/font" Target="fonts/GlassAntiqua-regular.fntdata"/><Relationship Id="rId11" Type="http://schemas.openxmlformats.org/officeDocument/2006/relationships/slide" Target="slides/slide5.xml"/><Relationship Id="rId33" Type="http://schemas.openxmlformats.org/officeDocument/2006/relationships/font" Target="fonts/JosefinSans-bold.fntdata"/><Relationship Id="rId10" Type="http://schemas.openxmlformats.org/officeDocument/2006/relationships/slide" Target="slides/slide4.xml"/><Relationship Id="rId32" Type="http://schemas.openxmlformats.org/officeDocument/2006/relationships/font" Target="fonts/JosefinSans-regular.fntdata"/><Relationship Id="rId13" Type="http://schemas.openxmlformats.org/officeDocument/2006/relationships/slide" Target="slides/slide7.xml"/><Relationship Id="rId35" Type="http://schemas.openxmlformats.org/officeDocument/2006/relationships/font" Target="fonts/JosefinSans-boldItalic.fntdata"/><Relationship Id="rId12" Type="http://schemas.openxmlformats.org/officeDocument/2006/relationships/slide" Target="slides/slide6.xml"/><Relationship Id="rId34" Type="http://schemas.openxmlformats.org/officeDocument/2006/relationships/font" Target="fonts/JosefinSans-italic.fntdata"/><Relationship Id="rId15" Type="http://schemas.openxmlformats.org/officeDocument/2006/relationships/slide" Target="slides/slide9.xml"/><Relationship Id="rId37" Type="http://schemas.openxmlformats.org/officeDocument/2006/relationships/font" Target="fonts/CraftyGirls-regular.fntdata"/><Relationship Id="rId14" Type="http://schemas.openxmlformats.org/officeDocument/2006/relationships/slide" Target="slides/slide8.xml"/><Relationship Id="rId36" Type="http://schemas.openxmlformats.org/officeDocument/2006/relationships/font" Target="fonts/Oswald-bold.fntdata"/><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font" Target="fonts/Calistoga-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6354bda7da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6354bda7da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6354bda7da_1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6354bda7da_1_1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6354bda7da_1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6354bda7da_1_2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6354bda7da_1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6354bda7da_1_2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6354bda7da_1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6354bda7da_1_2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6354bda7da_1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6354bda7da_1_2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6354bda7da_1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6354bda7da_1_2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6354bda7da_1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6354bda7da_1_2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6354bda7da_1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6354bda7da_1_2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6354bda7da_1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6354bda7da_1_2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6354bda7da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6354bda7da_1_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6354bda7da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6354bda7da_1_1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6354bda7da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6354bda7da_1_1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6354bda7da_1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6354bda7da_1_1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6354bda7da_1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6354bda7da_1_1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6354bda7da_1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6354bda7da_1_1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6354bda7da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6354bda7da_1_1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6354bda7da_1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6354bda7da_1_1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58" name="Google Shape;58;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59" name="Google Shape;59;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62" name="Google Shape;62;p15"/>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63" name="Google Shape;63;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4" name="Google Shape;64;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5" name="Google Shape;65;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68" name="Google Shape;68;p16"/>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69" name="Google Shape;69;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0" name="Google Shape;70;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1" name="Google Shape;71;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4" name="Google Shape;74;p17"/>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75" name="Google Shape;75;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6" name="Google Shape;76;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7" name="Google Shape;77;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0" name="Google Shape;80;p18"/>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81" name="Google Shape;81;p18"/>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82" name="Google Shape;82;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3" name="Google Shape;83;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4" name="Google Shape;84;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7" name="Google Shape;87;p19"/>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88" name="Google Shape;88;p19"/>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89" name="Google Shape;89;p19"/>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90" name="Google Shape;90;p19"/>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91" name="Google Shape;91;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2" name="Google Shape;92;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3" name="Google Shape;93;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6" name="Google Shape;96;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7" name="Google Shape;97;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8" name="Google Shape;98;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1" name="Google Shape;101;p21"/>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02" name="Google Shape;102;p21"/>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03" name="Google Shape;103;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4" name="Google Shape;104;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5" name="Google Shape;105;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8" name="Google Shape;108;p22"/>
          <p:cNvSpPr/>
          <p:nvPr>
            <p:ph idx="2" type="pic"/>
          </p:nvPr>
        </p:nvSpPr>
        <p:spPr>
          <a:xfrm>
            <a:off x="896144" y="306388"/>
            <a:ext cx="2743200" cy="2057400"/>
          </a:xfrm>
          <a:prstGeom prst="rect">
            <a:avLst/>
          </a:prstGeom>
          <a:noFill/>
          <a:ln>
            <a:noFill/>
          </a:ln>
        </p:spPr>
      </p:sp>
      <p:sp>
        <p:nvSpPr>
          <p:cNvPr id="109" name="Google Shape;109;p22"/>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10" name="Google Shape;110;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1" name="Google Shape;111;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2" name="Google Shape;112;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5" name="Google Shape;115;p23"/>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16" name="Google Shape;116;p2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7" name="Google Shape;117;p2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8" name="Google Shape;118;p2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1" name="Google Shape;121;p24"/>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22" name="Google Shape;122;p2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3" name="Google Shape;123;p2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4" name="Google Shape;124;p2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52" name="Google Shape;52;p13"/>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45.png"/><Relationship Id="rId4" Type="http://schemas.openxmlformats.org/officeDocument/2006/relationships/image" Target="../media/image48.png"/><Relationship Id="rId5"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42.png"/><Relationship Id="rId4" Type="http://schemas.openxmlformats.org/officeDocument/2006/relationships/image" Target="../media/image69.png"/><Relationship Id="rId5"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51.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56.png"/><Relationship Id="rId4" Type="http://schemas.openxmlformats.org/officeDocument/2006/relationships/image" Target="../media/image76.png"/><Relationship Id="rId5" Type="http://schemas.openxmlformats.org/officeDocument/2006/relationships/image" Target="../media/image5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67.png"/><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74.png"/><Relationship Id="rId4" Type="http://schemas.openxmlformats.org/officeDocument/2006/relationships/image" Target="../media/image71.png"/><Relationship Id="rId5"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70.png"/><Relationship Id="rId4" Type="http://schemas.openxmlformats.org/officeDocument/2006/relationships/image" Target="../media/image77.png"/><Relationship Id="rId5"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5.png"/><Relationship Id="rId4" Type="http://schemas.openxmlformats.org/officeDocument/2006/relationships/image" Target="../media/image16.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28.png"/><Relationship Id="rId5" Type="http://schemas.openxmlformats.org/officeDocument/2006/relationships/image" Target="../media/image15.png"/><Relationship Id="rId6" Type="http://schemas.openxmlformats.org/officeDocument/2006/relationships/image" Target="../media/image24.png"/><Relationship Id="rId7" Type="http://schemas.openxmlformats.org/officeDocument/2006/relationships/image" Target="../media/image17.png"/><Relationship Id="rId8"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73.png"/><Relationship Id="rId4" Type="http://schemas.openxmlformats.org/officeDocument/2006/relationships/image" Target="../media/image29.png"/><Relationship Id="rId5"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49.png"/><Relationship Id="rId5"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44.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39.png"/><Relationship Id="rId5"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DDE6"/>
        </a:solidFill>
      </p:bgPr>
    </p:bg>
    <p:spTree>
      <p:nvGrpSpPr>
        <p:cNvPr id="128" name="Shape 128"/>
        <p:cNvGrpSpPr/>
        <p:nvPr/>
      </p:nvGrpSpPr>
      <p:grpSpPr>
        <a:xfrm>
          <a:off x="0" y="0"/>
          <a:ext cx="0" cy="0"/>
          <a:chOff x="0" y="0"/>
          <a:chExt cx="0" cy="0"/>
        </a:xfrm>
      </p:grpSpPr>
      <p:sp>
        <p:nvSpPr>
          <p:cNvPr id="129" name="Google Shape;129;p25"/>
          <p:cNvSpPr/>
          <p:nvPr/>
        </p:nvSpPr>
        <p:spPr>
          <a:xfrm rot="884373">
            <a:off x="-797375" y="-1022985"/>
            <a:ext cx="4099370" cy="4114800"/>
          </a:xfrm>
          <a:custGeom>
            <a:rect b="b" l="l" r="r" t="t"/>
            <a:pathLst>
              <a:path extrusionOk="0" h="8229600" w="8198739">
                <a:moveTo>
                  <a:pt x="0" y="0"/>
                </a:moveTo>
                <a:lnTo>
                  <a:pt x="8198739" y="0"/>
                </a:lnTo>
                <a:lnTo>
                  <a:pt x="8198739" y="8229600"/>
                </a:lnTo>
                <a:lnTo>
                  <a:pt x="0" y="8229600"/>
                </a:lnTo>
                <a:lnTo>
                  <a:pt x="0" y="0"/>
                </a:lnTo>
                <a:close/>
              </a:path>
            </a:pathLst>
          </a:custGeom>
          <a:blipFill rotWithShape="1">
            <a:blip r:embed="rId3">
              <a:alphaModFix/>
            </a:blip>
            <a:stretch>
              <a:fillRect b="0" l="0" r="0" t="0"/>
            </a:stretch>
          </a:blipFill>
          <a:ln>
            <a:noFill/>
          </a:ln>
        </p:spPr>
      </p:sp>
      <p:sp>
        <p:nvSpPr>
          <p:cNvPr id="130" name="Google Shape;130;p25"/>
          <p:cNvSpPr/>
          <p:nvPr/>
        </p:nvSpPr>
        <p:spPr>
          <a:xfrm flipH="1" rot="-881999">
            <a:off x="5777485" y="-1022985"/>
            <a:ext cx="4099370" cy="4114800"/>
          </a:xfrm>
          <a:custGeom>
            <a:rect b="b" l="l" r="r" t="t"/>
            <a:pathLst>
              <a:path extrusionOk="0" h="8229600" w="8198739">
                <a:moveTo>
                  <a:pt x="8198739" y="0"/>
                </a:moveTo>
                <a:lnTo>
                  <a:pt x="0" y="0"/>
                </a:lnTo>
                <a:lnTo>
                  <a:pt x="0" y="8229600"/>
                </a:lnTo>
                <a:lnTo>
                  <a:pt x="8198739" y="8229600"/>
                </a:lnTo>
                <a:lnTo>
                  <a:pt x="8198739" y="0"/>
                </a:lnTo>
                <a:close/>
              </a:path>
            </a:pathLst>
          </a:custGeom>
          <a:blipFill rotWithShape="1">
            <a:blip r:embed="rId3">
              <a:alphaModFix/>
            </a:blip>
            <a:stretch>
              <a:fillRect b="0" l="0" r="0" t="0"/>
            </a:stretch>
          </a:blipFill>
          <a:ln>
            <a:noFill/>
          </a:ln>
        </p:spPr>
      </p:sp>
      <p:sp>
        <p:nvSpPr>
          <p:cNvPr id="131" name="Google Shape;131;p25"/>
          <p:cNvSpPr/>
          <p:nvPr/>
        </p:nvSpPr>
        <p:spPr>
          <a:xfrm flipH="1" rot="-881999">
            <a:off x="-750554" y="3424910"/>
            <a:ext cx="4099370" cy="4114800"/>
          </a:xfrm>
          <a:custGeom>
            <a:rect b="b" l="l" r="r" t="t"/>
            <a:pathLst>
              <a:path extrusionOk="0" h="8229600" w="8198739">
                <a:moveTo>
                  <a:pt x="8198739" y="0"/>
                </a:moveTo>
                <a:lnTo>
                  <a:pt x="0" y="0"/>
                </a:lnTo>
                <a:lnTo>
                  <a:pt x="0" y="8229600"/>
                </a:lnTo>
                <a:lnTo>
                  <a:pt x="8198739" y="8229600"/>
                </a:lnTo>
                <a:lnTo>
                  <a:pt x="8198739" y="0"/>
                </a:lnTo>
                <a:close/>
              </a:path>
            </a:pathLst>
          </a:custGeom>
          <a:blipFill rotWithShape="1">
            <a:blip r:embed="rId3">
              <a:alphaModFix/>
            </a:blip>
            <a:stretch>
              <a:fillRect b="0" l="0" r="0" t="0"/>
            </a:stretch>
          </a:blipFill>
          <a:ln>
            <a:noFill/>
          </a:ln>
        </p:spPr>
      </p:sp>
      <p:sp>
        <p:nvSpPr>
          <p:cNvPr id="132" name="Google Shape;132;p25"/>
          <p:cNvSpPr/>
          <p:nvPr/>
        </p:nvSpPr>
        <p:spPr>
          <a:xfrm rot="882000">
            <a:off x="5777485" y="3424910"/>
            <a:ext cx="4099370" cy="4114800"/>
          </a:xfrm>
          <a:custGeom>
            <a:rect b="b" l="l" r="r" t="t"/>
            <a:pathLst>
              <a:path extrusionOk="0" h="8229600" w="8198739">
                <a:moveTo>
                  <a:pt x="0" y="0"/>
                </a:moveTo>
                <a:lnTo>
                  <a:pt x="8198739" y="0"/>
                </a:lnTo>
                <a:lnTo>
                  <a:pt x="8198739" y="8229600"/>
                </a:lnTo>
                <a:lnTo>
                  <a:pt x="0" y="8229600"/>
                </a:lnTo>
                <a:lnTo>
                  <a:pt x="0" y="0"/>
                </a:lnTo>
                <a:close/>
              </a:path>
            </a:pathLst>
          </a:custGeom>
          <a:blipFill rotWithShape="1">
            <a:blip r:embed="rId3">
              <a:alphaModFix/>
            </a:blip>
            <a:stretch>
              <a:fillRect b="0" l="0" r="0" t="0"/>
            </a:stretch>
          </a:blipFill>
          <a:ln>
            <a:noFill/>
          </a:ln>
        </p:spPr>
      </p:sp>
      <p:sp>
        <p:nvSpPr>
          <p:cNvPr id="133" name="Google Shape;133;p25"/>
          <p:cNvSpPr/>
          <p:nvPr/>
        </p:nvSpPr>
        <p:spPr>
          <a:xfrm>
            <a:off x="1792615" y="2049279"/>
            <a:ext cx="5464408" cy="3094222"/>
          </a:xfrm>
          <a:custGeom>
            <a:rect b="b" l="l" r="r" t="t"/>
            <a:pathLst>
              <a:path extrusionOk="0" h="6188443" w="10928817">
                <a:moveTo>
                  <a:pt x="0" y="0"/>
                </a:moveTo>
                <a:lnTo>
                  <a:pt x="10928817" y="0"/>
                </a:lnTo>
                <a:lnTo>
                  <a:pt x="10928817" y="6188443"/>
                </a:lnTo>
                <a:lnTo>
                  <a:pt x="0" y="6188443"/>
                </a:lnTo>
                <a:lnTo>
                  <a:pt x="0" y="0"/>
                </a:lnTo>
                <a:close/>
              </a:path>
            </a:pathLst>
          </a:custGeom>
          <a:blipFill rotWithShape="1">
            <a:blip r:embed="rId4">
              <a:alphaModFix/>
            </a:blip>
            <a:stretch>
              <a:fillRect b="0" l="0" r="0" t="0"/>
            </a:stretch>
          </a:blipFill>
          <a:ln>
            <a:noFill/>
          </a:ln>
        </p:spPr>
      </p:sp>
      <p:sp>
        <p:nvSpPr>
          <p:cNvPr id="134" name="Google Shape;134;p25"/>
          <p:cNvSpPr/>
          <p:nvPr/>
        </p:nvSpPr>
        <p:spPr>
          <a:xfrm rot="-1410198">
            <a:off x="590661" y="2668967"/>
            <a:ext cx="938619" cy="1380321"/>
          </a:xfrm>
          <a:custGeom>
            <a:rect b="b" l="l" r="r" t="t"/>
            <a:pathLst>
              <a:path extrusionOk="0" h="2760643" w="1877237">
                <a:moveTo>
                  <a:pt x="0" y="0"/>
                </a:moveTo>
                <a:lnTo>
                  <a:pt x="1877237" y="0"/>
                </a:lnTo>
                <a:lnTo>
                  <a:pt x="1877237" y="2760643"/>
                </a:lnTo>
                <a:lnTo>
                  <a:pt x="0" y="2760643"/>
                </a:lnTo>
                <a:lnTo>
                  <a:pt x="0" y="0"/>
                </a:lnTo>
                <a:close/>
              </a:path>
            </a:pathLst>
          </a:custGeom>
          <a:blipFill rotWithShape="1">
            <a:blip r:embed="rId5">
              <a:alphaModFix/>
            </a:blip>
            <a:stretch>
              <a:fillRect b="0" l="0" r="0" t="0"/>
            </a:stretch>
          </a:blipFill>
          <a:ln>
            <a:noFill/>
          </a:ln>
        </p:spPr>
      </p:sp>
      <p:sp>
        <p:nvSpPr>
          <p:cNvPr id="135" name="Google Shape;135;p25"/>
          <p:cNvSpPr/>
          <p:nvPr/>
        </p:nvSpPr>
        <p:spPr>
          <a:xfrm rot="1410000">
            <a:off x="7614747" y="2668967"/>
            <a:ext cx="938618" cy="1380321"/>
          </a:xfrm>
          <a:custGeom>
            <a:rect b="b" l="l" r="r" t="t"/>
            <a:pathLst>
              <a:path extrusionOk="0" h="2760643" w="1877237">
                <a:moveTo>
                  <a:pt x="0" y="0"/>
                </a:moveTo>
                <a:lnTo>
                  <a:pt x="1877238" y="0"/>
                </a:lnTo>
                <a:lnTo>
                  <a:pt x="1877238" y="2760643"/>
                </a:lnTo>
                <a:lnTo>
                  <a:pt x="0" y="2760643"/>
                </a:lnTo>
                <a:lnTo>
                  <a:pt x="0" y="0"/>
                </a:lnTo>
                <a:close/>
              </a:path>
            </a:pathLst>
          </a:custGeom>
          <a:blipFill rotWithShape="1">
            <a:blip r:embed="rId5">
              <a:alphaModFix/>
            </a:blip>
            <a:stretch>
              <a:fillRect b="0" l="0" r="0" t="0"/>
            </a:stretch>
          </a:blipFill>
          <a:ln>
            <a:noFill/>
          </a:ln>
        </p:spPr>
      </p:sp>
      <p:sp>
        <p:nvSpPr>
          <p:cNvPr id="136" name="Google Shape;136;p25"/>
          <p:cNvSpPr/>
          <p:nvPr/>
        </p:nvSpPr>
        <p:spPr>
          <a:xfrm>
            <a:off x="4296047" y="185145"/>
            <a:ext cx="488401" cy="577536"/>
          </a:xfrm>
          <a:custGeom>
            <a:rect b="b" l="l" r="r" t="t"/>
            <a:pathLst>
              <a:path extrusionOk="0" h="1155072" w="976802">
                <a:moveTo>
                  <a:pt x="0" y="0"/>
                </a:moveTo>
                <a:lnTo>
                  <a:pt x="976802" y="0"/>
                </a:lnTo>
                <a:lnTo>
                  <a:pt x="976802" y="1155073"/>
                </a:lnTo>
                <a:lnTo>
                  <a:pt x="0" y="1155073"/>
                </a:lnTo>
                <a:lnTo>
                  <a:pt x="0" y="0"/>
                </a:lnTo>
                <a:close/>
              </a:path>
            </a:pathLst>
          </a:custGeom>
          <a:blipFill rotWithShape="1">
            <a:blip r:embed="rId6">
              <a:alphaModFix/>
            </a:blip>
            <a:stretch>
              <a:fillRect b="0" l="-119867" r="-334149" t="-49922"/>
            </a:stretch>
          </a:blipFill>
          <a:ln>
            <a:noFill/>
          </a:ln>
        </p:spPr>
      </p:sp>
      <p:sp>
        <p:nvSpPr>
          <p:cNvPr id="137" name="Google Shape;137;p25"/>
          <p:cNvSpPr txBox="1"/>
          <p:nvPr/>
        </p:nvSpPr>
        <p:spPr>
          <a:xfrm>
            <a:off x="2412305" y="1239577"/>
            <a:ext cx="4319400" cy="723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700" u="none" cap="none" strike="noStrike">
                <a:solidFill>
                  <a:srgbClr val="282159"/>
                </a:solidFill>
                <a:latin typeface="Glass Antiqua"/>
                <a:ea typeface="Glass Antiqua"/>
                <a:cs typeface="Glass Antiqua"/>
                <a:sym typeface="Glass Antiqua"/>
              </a:rPr>
              <a:t>Motivational Cards</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55B2"/>
        </a:solidFill>
      </p:bgPr>
    </p:bg>
    <p:spTree>
      <p:nvGrpSpPr>
        <p:cNvPr id="247" name="Shape 247"/>
        <p:cNvGrpSpPr/>
        <p:nvPr/>
      </p:nvGrpSpPr>
      <p:grpSpPr>
        <a:xfrm>
          <a:off x="0" y="0"/>
          <a:ext cx="0" cy="0"/>
          <a:chOff x="0" y="0"/>
          <a:chExt cx="0" cy="0"/>
        </a:xfrm>
      </p:grpSpPr>
      <p:sp>
        <p:nvSpPr>
          <p:cNvPr id="248" name="Google Shape;248;p34"/>
          <p:cNvSpPr/>
          <p:nvPr/>
        </p:nvSpPr>
        <p:spPr>
          <a:xfrm>
            <a:off x="4113703" y="295631"/>
            <a:ext cx="4849470" cy="4748835"/>
          </a:xfrm>
          <a:custGeom>
            <a:rect b="b" l="l" r="r" t="t"/>
            <a:pathLst>
              <a:path extrusionOk="0" h="6352540" w="648716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9" name="Google Shape;249;p34"/>
          <p:cNvSpPr/>
          <p:nvPr/>
        </p:nvSpPr>
        <p:spPr>
          <a:xfrm>
            <a:off x="4020063" y="197333"/>
            <a:ext cx="4849470" cy="4748835"/>
          </a:xfrm>
          <a:custGeom>
            <a:rect b="b" l="l" r="r" t="t"/>
            <a:pathLst>
              <a:path extrusionOk="0" h="6352540" w="648716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EF8F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0" name="Google Shape;250;p34"/>
          <p:cNvSpPr/>
          <p:nvPr/>
        </p:nvSpPr>
        <p:spPr>
          <a:xfrm>
            <a:off x="99978" y="99033"/>
            <a:ext cx="5171694" cy="4945433"/>
          </a:xfrm>
          <a:custGeom>
            <a:rect b="b" l="l" r="r" t="t"/>
            <a:pathLst>
              <a:path extrusionOk="0" h="9890865" w="10343388">
                <a:moveTo>
                  <a:pt x="0" y="0"/>
                </a:moveTo>
                <a:lnTo>
                  <a:pt x="10343389" y="0"/>
                </a:lnTo>
                <a:lnTo>
                  <a:pt x="10343389" y="9890866"/>
                </a:lnTo>
                <a:lnTo>
                  <a:pt x="0" y="9890866"/>
                </a:lnTo>
                <a:lnTo>
                  <a:pt x="0" y="0"/>
                </a:lnTo>
                <a:close/>
              </a:path>
            </a:pathLst>
          </a:custGeom>
          <a:blipFill rotWithShape="1">
            <a:blip r:embed="rId3">
              <a:alphaModFix/>
            </a:blip>
            <a:stretch>
              <a:fillRect b="0" l="0" r="0" t="0"/>
            </a:stretch>
          </a:blipFill>
          <a:ln>
            <a:noFill/>
          </a:ln>
        </p:spPr>
      </p:sp>
      <p:sp>
        <p:nvSpPr>
          <p:cNvPr id="251" name="Google Shape;251;p34"/>
          <p:cNvSpPr txBox="1"/>
          <p:nvPr/>
        </p:nvSpPr>
        <p:spPr>
          <a:xfrm>
            <a:off x="5060511" y="785302"/>
            <a:ext cx="2768700" cy="153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000" u="none" cap="none" strike="noStrike">
                <a:solidFill>
                  <a:srgbClr val="84CEF2"/>
                </a:solidFill>
                <a:latin typeface="Grand Hotel"/>
                <a:ea typeface="Grand Hotel"/>
                <a:cs typeface="Grand Hotel"/>
                <a:sym typeface="Grand Hotel"/>
              </a:rPr>
              <a:t>You are</a:t>
            </a:r>
            <a:endParaRPr sz="700"/>
          </a:p>
          <a:p>
            <a:pPr indent="0" lvl="0" marL="0" marR="0" rtl="0" algn="ctr">
              <a:lnSpc>
                <a:spcPct val="100000"/>
              </a:lnSpc>
              <a:spcBef>
                <a:spcPts val="0"/>
              </a:spcBef>
              <a:spcAft>
                <a:spcPts val="0"/>
              </a:spcAft>
              <a:buNone/>
            </a:pPr>
            <a:r>
              <a:rPr b="0" i="0" lang="en" sz="5000" u="none" cap="none" strike="noStrike">
                <a:solidFill>
                  <a:srgbClr val="84CEF2"/>
                </a:solidFill>
                <a:latin typeface="Grand Hotel"/>
                <a:ea typeface="Grand Hotel"/>
                <a:cs typeface="Grand Hotel"/>
                <a:sym typeface="Grand Hotel"/>
              </a:rPr>
              <a:t>embraced to a </a:t>
            </a:r>
            <a:endParaRPr sz="700"/>
          </a:p>
        </p:txBody>
      </p:sp>
      <p:sp>
        <p:nvSpPr>
          <p:cNvPr id="252" name="Google Shape;252;p34"/>
          <p:cNvSpPr txBox="1"/>
          <p:nvPr/>
        </p:nvSpPr>
        <p:spPr>
          <a:xfrm>
            <a:off x="4337325" y="1954550"/>
            <a:ext cx="4114200" cy="1446900"/>
          </a:xfrm>
          <a:prstGeom prst="rect">
            <a:avLst/>
          </a:prstGeom>
          <a:noFill/>
          <a:ln>
            <a:noFill/>
          </a:ln>
        </p:spPr>
        <p:txBody>
          <a:bodyPr anchorCtr="0" anchor="t" bIns="0" lIns="0" spcFirstLastPara="1" rIns="0" wrap="square" tIns="0">
            <a:spAutoFit/>
          </a:bodyPr>
          <a:lstStyle/>
          <a:p>
            <a:pPr indent="0" lvl="0" marL="0" marR="0" rtl="0" algn="ctr">
              <a:lnSpc>
                <a:spcPct val="109998"/>
              </a:lnSpc>
              <a:spcBef>
                <a:spcPts val="0"/>
              </a:spcBef>
              <a:spcAft>
                <a:spcPts val="0"/>
              </a:spcAft>
              <a:buNone/>
            </a:pPr>
            <a:r>
              <a:rPr b="0" i="0" lang="en" sz="9400" u="none" cap="none" strike="noStrike">
                <a:solidFill>
                  <a:srgbClr val="F255B2"/>
                </a:solidFill>
                <a:latin typeface="Grand Hotel"/>
                <a:ea typeface="Grand Hotel"/>
                <a:cs typeface="Grand Hotel"/>
                <a:sym typeface="Grand Hotel"/>
              </a:rPr>
              <a:t>Community</a:t>
            </a:r>
            <a:endParaRPr sz="700"/>
          </a:p>
        </p:txBody>
      </p:sp>
      <p:sp>
        <p:nvSpPr>
          <p:cNvPr id="253" name="Google Shape;253;p34"/>
          <p:cNvSpPr txBox="1"/>
          <p:nvPr/>
        </p:nvSpPr>
        <p:spPr>
          <a:xfrm>
            <a:off x="5322199" y="3495982"/>
            <a:ext cx="2245199" cy="624995"/>
          </a:xfrm>
          <a:prstGeom prst="rect">
            <a:avLst/>
          </a:prstGeom>
          <a:noFill/>
          <a:ln>
            <a:noFill/>
          </a:ln>
        </p:spPr>
        <p:txBody>
          <a:bodyPr anchorCtr="0" anchor="t" bIns="0" lIns="0" spcFirstLastPara="1" rIns="0" wrap="square" tIns="0">
            <a:spAutoFit/>
          </a:bodyPr>
          <a:lstStyle/>
          <a:p>
            <a:pPr indent="0" lvl="0" marL="0" marR="0" rtl="0" algn="ctr">
              <a:lnSpc>
                <a:spcPct val="148983"/>
              </a:lnSpc>
              <a:spcBef>
                <a:spcPts val="0"/>
              </a:spcBef>
              <a:spcAft>
                <a:spcPts val="0"/>
              </a:spcAft>
              <a:buNone/>
            </a:pPr>
            <a:r>
              <a:rPr b="0" i="0" lang="en" sz="1100" u="none" cap="none" strike="noStrike">
                <a:solidFill>
                  <a:srgbClr val="000000"/>
                </a:solidFill>
                <a:latin typeface="Josefin Sans"/>
                <a:ea typeface="Josefin Sans"/>
                <a:cs typeface="Josefin Sans"/>
                <a:sym typeface="Josefin Sans"/>
              </a:rPr>
              <a:t>YOU FIND OTHERS</a:t>
            </a:r>
            <a:endParaRPr sz="700"/>
          </a:p>
          <a:p>
            <a:pPr indent="0" lvl="0" marL="0" marR="0" rtl="0" algn="ctr">
              <a:lnSpc>
                <a:spcPct val="148983"/>
              </a:lnSpc>
              <a:spcBef>
                <a:spcPts val="0"/>
              </a:spcBef>
              <a:spcAft>
                <a:spcPts val="0"/>
              </a:spcAft>
              <a:buNone/>
            </a:pPr>
            <a:r>
              <a:rPr b="0" i="0" lang="en" sz="1100" u="none" cap="none" strike="noStrike">
                <a:solidFill>
                  <a:srgbClr val="000000"/>
                </a:solidFill>
                <a:latin typeface="Josefin Sans"/>
                <a:ea typeface="Josefin Sans"/>
                <a:cs typeface="Josefin Sans"/>
                <a:sym typeface="Josefin Sans"/>
              </a:rPr>
              <a:t>LIKE YOU WHEN</a:t>
            </a:r>
            <a:endParaRPr sz="700"/>
          </a:p>
          <a:p>
            <a:pPr indent="0" lvl="0" marL="0" marR="0" rtl="0" algn="ctr">
              <a:lnSpc>
                <a:spcPct val="148983"/>
              </a:lnSpc>
              <a:spcBef>
                <a:spcPts val="0"/>
              </a:spcBef>
              <a:spcAft>
                <a:spcPts val="0"/>
              </a:spcAft>
              <a:buNone/>
            </a:pPr>
            <a:r>
              <a:rPr b="0" i="0" lang="en" sz="1100" u="none" cap="none" strike="noStrike">
                <a:solidFill>
                  <a:srgbClr val="000000"/>
                </a:solidFill>
                <a:latin typeface="Josefin Sans"/>
                <a:ea typeface="Josefin Sans"/>
                <a:cs typeface="Josefin Sans"/>
                <a:sym typeface="Josefin Sans"/>
              </a:rPr>
              <a:t>YOU ARE HONEST</a:t>
            </a:r>
            <a:endParaRPr sz="700"/>
          </a:p>
        </p:txBody>
      </p:sp>
      <p:sp>
        <p:nvSpPr>
          <p:cNvPr id="254" name="Google Shape;254;p34"/>
          <p:cNvSpPr/>
          <p:nvPr/>
        </p:nvSpPr>
        <p:spPr>
          <a:xfrm>
            <a:off x="7567397" y="475926"/>
            <a:ext cx="1062253" cy="805381"/>
          </a:xfrm>
          <a:custGeom>
            <a:rect b="b" l="l" r="r" t="t"/>
            <a:pathLst>
              <a:path extrusionOk="0" h="1610762" w="2124506">
                <a:moveTo>
                  <a:pt x="0" y="0"/>
                </a:moveTo>
                <a:lnTo>
                  <a:pt x="2124506" y="0"/>
                </a:lnTo>
                <a:lnTo>
                  <a:pt x="2124506" y="1610762"/>
                </a:lnTo>
                <a:lnTo>
                  <a:pt x="0" y="1610762"/>
                </a:lnTo>
                <a:lnTo>
                  <a:pt x="0" y="0"/>
                </a:lnTo>
                <a:close/>
              </a:path>
            </a:pathLst>
          </a:custGeom>
          <a:blipFill rotWithShape="1">
            <a:blip r:embed="rId4">
              <a:alphaModFix/>
            </a:blip>
            <a:stretch>
              <a:fillRect b="0" l="0" r="0" t="0"/>
            </a:stretch>
          </a:blipFill>
          <a:ln>
            <a:noFill/>
          </a:ln>
        </p:spPr>
      </p:sp>
      <p:sp>
        <p:nvSpPr>
          <p:cNvPr id="255" name="Google Shape;255;p34"/>
          <p:cNvSpPr/>
          <p:nvPr/>
        </p:nvSpPr>
        <p:spPr>
          <a:xfrm>
            <a:off x="183222" y="2422299"/>
            <a:ext cx="1062253" cy="805381"/>
          </a:xfrm>
          <a:custGeom>
            <a:rect b="b" l="l" r="r" t="t"/>
            <a:pathLst>
              <a:path extrusionOk="0" h="1610762" w="2124506">
                <a:moveTo>
                  <a:pt x="0" y="0"/>
                </a:moveTo>
                <a:lnTo>
                  <a:pt x="2124506" y="0"/>
                </a:lnTo>
                <a:lnTo>
                  <a:pt x="2124506" y="1610761"/>
                </a:lnTo>
                <a:lnTo>
                  <a:pt x="0" y="1610761"/>
                </a:lnTo>
                <a:lnTo>
                  <a:pt x="0" y="0"/>
                </a:lnTo>
                <a:close/>
              </a:path>
            </a:pathLst>
          </a:custGeom>
          <a:blipFill rotWithShape="1">
            <a:blip r:embed="rId4">
              <a:alphaModFix/>
            </a:blip>
            <a:stretch>
              <a:fillRect b="0" l="0" r="0" t="0"/>
            </a:stretch>
          </a:blipFill>
          <a:ln>
            <a:noFill/>
          </a:ln>
        </p:spPr>
      </p:sp>
      <p:sp>
        <p:nvSpPr>
          <p:cNvPr id="256" name="Google Shape;256;p34"/>
          <p:cNvSpPr/>
          <p:nvPr/>
        </p:nvSpPr>
        <p:spPr>
          <a:xfrm>
            <a:off x="4415613" y="3798006"/>
            <a:ext cx="767949" cy="582245"/>
          </a:xfrm>
          <a:custGeom>
            <a:rect b="b" l="l" r="r" t="t"/>
            <a:pathLst>
              <a:path extrusionOk="0" h="1164490" w="1535898">
                <a:moveTo>
                  <a:pt x="0" y="0"/>
                </a:moveTo>
                <a:lnTo>
                  <a:pt x="1535898" y="0"/>
                </a:lnTo>
                <a:lnTo>
                  <a:pt x="1535898" y="1164490"/>
                </a:lnTo>
                <a:lnTo>
                  <a:pt x="0" y="1164490"/>
                </a:lnTo>
                <a:lnTo>
                  <a:pt x="0" y="0"/>
                </a:lnTo>
                <a:close/>
              </a:path>
            </a:pathLst>
          </a:custGeom>
          <a:blipFill rotWithShape="1">
            <a:blip r:embed="rId4">
              <a:alphaModFix/>
            </a:blip>
            <a:stretch>
              <a:fillRect b="0" l="0" r="0" t="0"/>
            </a:stretch>
          </a:blipFill>
          <a:ln>
            <a:noFill/>
          </a:ln>
        </p:spPr>
      </p:sp>
      <p:cxnSp>
        <p:nvCxnSpPr>
          <p:cNvPr id="257" name="Google Shape;257;p34"/>
          <p:cNvCxnSpPr/>
          <p:nvPr/>
        </p:nvCxnSpPr>
        <p:spPr>
          <a:xfrm>
            <a:off x="4821738" y="3319914"/>
            <a:ext cx="3246120" cy="0"/>
          </a:xfrm>
          <a:prstGeom prst="straightConnector1">
            <a:avLst/>
          </a:prstGeom>
          <a:noFill/>
          <a:ln cap="rnd" cmpd="sng" w="142875">
            <a:solidFill>
              <a:srgbClr val="F7C84A"/>
            </a:solidFill>
            <a:prstDash val="solid"/>
            <a:round/>
            <a:headEnd len="sm" w="sm" type="none"/>
            <a:tailEnd len="sm" w="sm" type="none"/>
          </a:ln>
        </p:spPr>
      </p:cxnSp>
      <p:cxnSp>
        <p:nvCxnSpPr>
          <p:cNvPr id="258" name="Google Shape;258;p34"/>
          <p:cNvCxnSpPr/>
          <p:nvPr/>
        </p:nvCxnSpPr>
        <p:spPr>
          <a:xfrm>
            <a:off x="5604291" y="4335145"/>
            <a:ext cx="1681014" cy="0"/>
          </a:xfrm>
          <a:prstGeom prst="straightConnector1">
            <a:avLst/>
          </a:prstGeom>
          <a:noFill/>
          <a:ln cap="rnd" cmpd="sng" w="142875">
            <a:solidFill>
              <a:srgbClr val="F7C84A"/>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C62B7"/>
        </a:solidFill>
      </p:bgPr>
    </p:bg>
    <p:spTree>
      <p:nvGrpSpPr>
        <p:cNvPr id="262" name="Shape 262"/>
        <p:cNvGrpSpPr/>
        <p:nvPr/>
      </p:nvGrpSpPr>
      <p:grpSpPr>
        <a:xfrm>
          <a:off x="0" y="0"/>
          <a:ext cx="0" cy="0"/>
          <a:chOff x="0" y="0"/>
          <a:chExt cx="0" cy="0"/>
        </a:xfrm>
      </p:grpSpPr>
      <p:sp>
        <p:nvSpPr>
          <p:cNvPr id="263" name="Google Shape;263;p35"/>
          <p:cNvSpPr/>
          <p:nvPr/>
        </p:nvSpPr>
        <p:spPr>
          <a:xfrm>
            <a:off x="-1423679" y="-1358162"/>
            <a:ext cx="11800858" cy="3451751"/>
          </a:xfrm>
          <a:custGeom>
            <a:rect b="b" l="l" r="r" t="t"/>
            <a:pathLst>
              <a:path extrusionOk="0" h="6903502" w="23601716">
                <a:moveTo>
                  <a:pt x="0" y="0"/>
                </a:moveTo>
                <a:lnTo>
                  <a:pt x="23601716" y="0"/>
                </a:lnTo>
                <a:lnTo>
                  <a:pt x="23601716" y="6903502"/>
                </a:lnTo>
                <a:lnTo>
                  <a:pt x="0" y="6903502"/>
                </a:lnTo>
                <a:lnTo>
                  <a:pt x="0" y="0"/>
                </a:lnTo>
                <a:close/>
              </a:path>
            </a:pathLst>
          </a:custGeom>
          <a:blipFill rotWithShape="1">
            <a:blip r:embed="rId3">
              <a:alphaModFix/>
            </a:blip>
            <a:stretch>
              <a:fillRect b="0" l="0" r="0" t="0"/>
            </a:stretch>
          </a:blipFill>
          <a:ln>
            <a:noFill/>
          </a:ln>
        </p:spPr>
      </p:sp>
      <p:sp>
        <p:nvSpPr>
          <p:cNvPr id="264" name="Google Shape;264;p35"/>
          <p:cNvSpPr/>
          <p:nvPr/>
        </p:nvSpPr>
        <p:spPr>
          <a:xfrm>
            <a:off x="422228" y="2093588"/>
            <a:ext cx="8299544" cy="2676603"/>
          </a:xfrm>
          <a:custGeom>
            <a:rect b="b" l="l" r="r" t="t"/>
            <a:pathLst>
              <a:path extrusionOk="0" h="5353206" w="16599088">
                <a:moveTo>
                  <a:pt x="0" y="0"/>
                </a:moveTo>
                <a:lnTo>
                  <a:pt x="16599088" y="0"/>
                </a:lnTo>
                <a:lnTo>
                  <a:pt x="16599088" y="5353205"/>
                </a:lnTo>
                <a:lnTo>
                  <a:pt x="0" y="5353205"/>
                </a:lnTo>
                <a:lnTo>
                  <a:pt x="0" y="0"/>
                </a:lnTo>
                <a:close/>
              </a:path>
            </a:pathLst>
          </a:custGeom>
          <a:blipFill rotWithShape="1">
            <a:blip r:embed="rId4">
              <a:alphaModFix/>
            </a:blip>
            <a:stretch>
              <a:fillRect b="0" l="0" r="0" t="0"/>
            </a:stretch>
          </a:blipFill>
          <a:ln>
            <a:noFill/>
          </a:ln>
        </p:spPr>
      </p:sp>
      <p:sp>
        <p:nvSpPr>
          <p:cNvPr id="265" name="Google Shape;265;p35"/>
          <p:cNvSpPr/>
          <p:nvPr/>
        </p:nvSpPr>
        <p:spPr>
          <a:xfrm>
            <a:off x="2553177" y="-1619250"/>
            <a:ext cx="3008948" cy="4114800"/>
          </a:xfrm>
          <a:custGeom>
            <a:rect b="b" l="l" r="r" t="t"/>
            <a:pathLst>
              <a:path extrusionOk="0" h="8229600" w="6017895">
                <a:moveTo>
                  <a:pt x="0" y="0"/>
                </a:moveTo>
                <a:lnTo>
                  <a:pt x="6017895" y="0"/>
                </a:lnTo>
                <a:lnTo>
                  <a:pt x="6017895" y="8229600"/>
                </a:lnTo>
                <a:lnTo>
                  <a:pt x="0" y="8229600"/>
                </a:lnTo>
                <a:lnTo>
                  <a:pt x="0" y="0"/>
                </a:lnTo>
                <a:close/>
              </a:path>
            </a:pathLst>
          </a:custGeom>
          <a:blipFill rotWithShape="1">
            <a:blip r:embed="rId5">
              <a:alphaModFix/>
            </a:blip>
            <a:stretch>
              <a:fillRect b="0" l="0" r="0" t="0"/>
            </a:stretch>
          </a:blipFill>
          <a:ln>
            <a:noFill/>
          </a:ln>
        </p:spPr>
      </p:sp>
      <p:sp>
        <p:nvSpPr>
          <p:cNvPr id="266" name="Google Shape;266;p35"/>
          <p:cNvSpPr/>
          <p:nvPr/>
        </p:nvSpPr>
        <p:spPr>
          <a:xfrm>
            <a:off x="5839301" y="-2100301"/>
            <a:ext cx="3008948" cy="4114800"/>
          </a:xfrm>
          <a:custGeom>
            <a:rect b="b" l="l" r="r" t="t"/>
            <a:pathLst>
              <a:path extrusionOk="0" h="8229600" w="6017895">
                <a:moveTo>
                  <a:pt x="0" y="0"/>
                </a:moveTo>
                <a:lnTo>
                  <a:pt x="6017895" y="0"/>
                </a:lnTo>
                <a:lnTo>
                  <a:pt x="6017895" y="8229600"/>
                </a:lnTo>
                <a:lnTo>
                  <a:pt x="0" y="8229600"/>
                </a:lnTo>
                <a:lnTo>
                  <a:pt x="0" y="0"/>
                </a:lnTo>
                <a:close/>
              </a:path>
            </a:pathLst>
          </a:custGeom>
          <a:blipFill rotWithShape="1">
            <a:blip r:embed="rId5">
              <a:alphaModFix/>
            </a:blip>
            <a:stretch>
              <a:fillRect b="0" l="0" r="0" t="0"/>
            </a:stretch>
          </a:blipFill>
          <a:ln>
            <a:noFill/>
          </a:ln>
        </p:spPr>
      </p:sp>
      <p:sp>
        <p:nvSpPr>
          <p:cNvPr id="267" name="Google Shape;267;p35"/>
          <p:cNvSpPr/>
          <p:nvPr/>
        </p:nvSpPr>
        <p:spPr>
          <a:xfrm>
            <a:off x="-675798" y="-1619250"/>
            <a:ext cx="3008948" cy="4114800"/>
          </a:xfrm>
          <a:custGeom>
            <a:rect b="b" l="l" r="r" t="t"/>
            <a:pathLst>
              <a:path extrusionOk="0" h="8229600" w="6017895">
                <a:moveTo>
                  <a:pt x="0" y="0"/>
                </a:moveTo>
                <a:lnTo>
                  <a:pt x="6017895" y="0"/>
                </a:lnTo>
                <a:lnTo>
                  <a:pt x="6017895" y="8229600"/>
                </a:lnTo>
                <a:lnTo>
                  <a:pt x="0" y="82296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2"/>
        </a:solidFill>
      </p:bgPr>
    </p:bg>
    <p:spTree>
      <p:nvGrpSpPr>
        <p:cNvPr id="271" name="Shape 271"/>
        <p:cNvGrpSpPr/>
        <p:nvPr/>
      </p:nvGrpSpPr>
      <p:grpSpPr>
        <a:xfrm>
          <a:off x="0" y="0"/>
          <a:ext cx="0" cy="0"/>
          <a:chOff x="0" y="0"/>
          <a:chExt cx="0" cy="0"/>
        </a:xfrm>
      </p:grpSpPr>
      <p:sp>
        <p:nvSpPr>
          <p:cNvPr id="272" name="Google Shape;272;p36"/>
          <p:cNvSpPr/>
          <p:nvPr/>
        </p:nvSpPr>
        <p:spPr>
          <a:xfrm rot="-532216">
            <a:off x="4932324" y="303577"/>
            <a:ext cx="4326020" cy="5009076"/>
          </a:xfrm>
          <a:custGeom>
            <a:rect b="b" l="l" r="r" t="t"/>
            <a:pathLst>
              <a:path extrusionOk="0" h="10018151" w="8652039">
                <a:moveTo>
                  <a:pt x="0" y="0"/>
                </a:moveTo>
                <a:lnTo>
                  <a:pt x="8652039" y="0"/>
                </a:lnTo>
                <a:lnTo>
                  <a:pt x="8652039" y="10018151"/>
                </a:lnTo>
                <a:lnTo>
                  <a:pt x="0" y="10018151"/>
                </a:lnTo>
                <a:lnTo>
                  <a:pt x="0" y="0"/>
                </a:lnTo>
                <a:close/>
              </a:path>
            </a:pathLst>
          </a:custGeom>
          <a:blipFill rotWithShape="1">
            <a:blip r:embed="rId3">
              <a:alphaModFix/>
            </a:blip>
            <a:stretch>
              <a:fillRect b="0" l="0" r="0" t="0"/>
            </a:stretch>
          </a:blipFill>
          <a:ln>
            <a:noFill/>
          </a:ln>
        </p:spPr>
      </p:sp>
      <p:sp>
        <p:nvSpPr>
          <p:cNvPr id="273" name="Google Shape;273;p36"/>
          <p:cNvSpPr/>
          <p:nvPr/>
        </p:nvSpPr>
        <p:spPr>
          <a:xfrm rot="-532216">
            <a:off x="5203816" y="660331"/>
            <a:ext cx="3191392" cy="3657771"/>
          </a:xfrm>
          <a:custGeom>
            <a:rect b="b" l="l" r="r" t="t"/>
            <a:pathLst>
              <a:path extrusionOk="0" h="7315542" w="6382785">
                <a:moveTo>
                  <a:pt x="0" y="0"/>
                </a:moveTo>
                <a:lnTo>
                  <a:pt x="6382785" y="0"/>
                </a:lnTo>
                <a:lnTo>
                  <a:pt x="6382785" y="7315542"/>
                </a:lnTo>
                <a:lnTo>
                  <a:pt x="0" y="7315542"/>
                </a:lnTo>
                <a:lnTo>
                  <a:pt x="0" y="0"/>
                </a:lnTo>
                <a:close/>
              </a:path>
            </a:pathLst>
          </a:custGeom>
          <a:blipFill rotWithShape="1">
            <a:blip r:embed="rId4">
              <a:alphaModFix/>
            </a:blip>
            <a:stretch>
              <a:fillRect b="-5435" l="0" r="0" t="0"/>
            </a:stretch>
          </a:blipFill>
          <a:ln>
            <a:noFill/>
          </a:ln>
        </p:spPr>
      </p:sp>
      <p:sp>
        <p:nvSpPr>
          <p:cNvPr id="274" name="Google Shape;274;p36"/>
          <p:cNvSpPr/>
          <p:nvPr/>
        </p:nvSpPr>
        <p:spPr>
          <a:xfrm>
            <a:off x="-646383" y="3922840"/>
            <a:ext cx="2321467" cy="2057400"/>
          </a:xfrm>
          <a:custGeom>
            <a:rect b="b" l="l" r="r" t="t"/>
            <a:pathLst>
              <a:path extrusionOk="0" h="4114800" w="4642934">
                <a:moveTo>
                  <a:pt x="0" y="0"/>
                </a:moveTo>
                <a:lnTo>
                  <a:pt x="4642934" y="0"/>
                </a:lnTo>
                <a:lnTo>
                  <a:pt x="4642934" y="4114800"/>
                </a:lnTo>
                <a:lnTo>
                  <a:pt x="0" y="4114800"/>
                </a:lnTo>
                <a:lnTo>
                  <a:pt x="0" y="0"/>
                </a:lnTo>
                <a:close/>
              </a:path>
            </a:pathLst>
          </a:custGeom>
          <a:blipFill rotWithShape="1">
            <a:blip r:embed="rId5">
              <a:alphaModFix/>
            </a:blip>
            <a:stretch>
              <a:fillRect b="0" l="0" r="0" t="0"/>
            </a:stretch>
          </a:blipFill>
          <a:ln>
            <a:noFill/>
          </a:ln>
        </p:spPr>
      </p:sp>
      <p:sp>
        <p:nvSpPr>
          <p:cNvPr id="275" name="Google Shape;275;p36"/>
          <p:cNvSpPr txBox="1"/>
          <p:nvPr/>
        </p:nvSpPr>
        <p:spPr>
          <a:xfrm>
            <a:off x="922353" y="974851"/>
            <a:ext cx="3099000" cy="346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500" u="none" cap="none" strike="noStrike">
                <a:solidFill>
                  <a:srgbClr val="F3535F"/>
                </a:solidFill>
                <a:latin typeface="Architects Daughter"/>
                <a:ea typeface="Architects Daughter"/>
                <a:cs typeface="Architects Daughter"/>
                <a:sym typeface="Architects Daughter"/>
              </a:rPr>
              <a:t>You are </a:t>
            </a:r>
            <a:r>
              <a:rPr b="0" i="0" lang="en" sz="2500" u="none" cap="none" strike="noStrike">
                <a:solidFill>
                  <a:srgbClr val="828ECA"/>
                </a:solidFill>
                <a:latin typeface="Architects Daughter"/>
                <a:ea typeface="Architects Daughter"/>
                <a:cs typeface="Architects Daughter"/>
                <a:sym typeface="Architects Daughter"/>
              </a:rPr>
              <a:t>not alone</a:t>
            </a:r>
            <a:r>
              <a:rPr b="0" i="0" lang="en" sz="2500" u="none" cap="none" strike="noStrike">
                <a:solidFill>
                  <a:srgbClr val="F3535F"/>
                </a:solidFill>
                <a:latin typeface="Architects Daughter"/>
                <a:ea typeface="Architects Daughter"/>
                <a:cs typeface="Architects Daughter"/>
                <a:sym typeface="Architects Daughter"/>
              </a:rPr>
              <a:t>. Your journey is shared by a </a:t>
            </a:r>
            <a:r>
              <a:rPr b="0" i="0" lang="en" sz="2500" u="none" cap="none" strike="noStrike">
                <a:solidFill>
                  <a:srgbClr val="828ECA"/>
                </a:solidFill>
                <a:latin typeface="Architects Daughter"/>
                <a:ea typeface="Architects Daughter"/>
                <a:cs typeface="Architects Daughter"/>
                <a:sym typeface="Architects Daughter"/>
              </a:rPr>
              <a:t>community</a:t>
            </a:r>
            <a:r>
              <a:rPr b="0" i="0" lang="en" sz="2500" u="none" cap="none" strike="noStrike">
                <a:solidFill>
                  <a:srgbClr val="F3535F"/>
                </a:solidFill>
                <a:latin typeface="Architects Daughter"/>
                <a:ea typeface="Architects Daughter"/>
                <a:cs typeface="Architects Daughter"/>
                <a:sym typeface="Architects Daughter"/>
              </a:rPr>
              <a:t> that loves and supports you.</a:t>
            </a:r>
            <a:endParaRPr sz="700"/>
          </a:p>
          <a:p>
            <a:pPr indent="0" lvl="0" marL="0" marR="0" rtl="0" algn="ctr">
              <a:lnSpc>
                <a:spcPct val="100000"/>
              </a:lnSpc>
              <a:spcBef>
                <a:spcPts val="0"/>
              </a:spcBef>
              <a:spcAft>
                <a:spcPts val="0"/>
              </a:spcAft>
              <a:buNone/>
            </a:pPr>
            <a:r>
              <a:t/>
            </a:r>
            <a:endParaRPr b="0" i="0" sz="2500" u="none" cap="none" strike="noStrike">
              <a:solidFill>
                <a:srgbClr val="F3535F"/>
              </a:solidFill>
              <a:latin typeface="Architects Daughter"/>
              <a:ea typeface="Architects Daughter"/>
              <a:cs typeface="Architects Daughter"/>
              <a:sym typeface="Architects Daughter"/>
            </a:endParaRPr>
          </a:p>
          <a:p>
            <a:pPr indent="0" lvl="0" marL="0" marR="0" rtl="0" algn="ctr">
              <a:lnSpc>
                <a:spcPct val="100000"/>
              </a:lnSpc>
              <a:spcBef>
                <a:spcPts val="0"/>
              </a:spcBef>
              <a:spcAft>
                <a:spcPts val="0"/>
              </a:spcAft>
              <a:buNone/>
            </a:pPr>
            <a:r>
              <a:rPr b="0" i="0" lang="en" sz="2500" u="none" cap="none" strike="noStrike">
                <a:solidFill>
                  <a:srgbClr val="F3535F"/>
                </a:solidFill>
                <a:latin typeface="Architects Daughter"/>
                <a:ea typeface="Architects Daughter"/>
                <a:cs typeface="Architects Daughter"/>
                <a:sym typeface="Architects Daughter"/>
              </a:rPr>
              <a:t> </a:t>
            </a:r>
            <a:r>
              <a:rPr b="0" i="0" lang="en" sz="2500" u="none" cap="none" strike="noStrike">
                <a:solidFill>
                  <a:srgbClr val="828ECA"/>
                </a:solidFill>
                <a:latin typeface="Architects Daughter"/>
                <a:ea typeface="Architects Daughter"/>
                <a:cs typeface="Architects Daughter"/>
                <a:sym typeface="Architects Daughter"/>
              </a:rPr>
              <a:t>Together</a:t>
            </a:r>
            <a:r>
              <a:rPr b="0" i="0" lang="en" sz="2500" u="none" cap="none" strike="noStrike">
                <a:solidFill>
                  <a:srgbClr val="F3535F"/>
                </a:solidFill>
                <a:latin typeface="Architects Daughter"/>
                <a:ea typeface="Architects Daughter"/>
                <a:cs typeface="Architects Daughter"/>
                <a:sym typeface="Architects Daughter"/>
              </a:rPr>
              <a:t>, we are stronger and unstoppable.</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C84A"/>
        </a:solidFill>
      </p:bgPr>
    </p:bg>
    <p:spTree>
      <p:nvGrpSpPr>
        <p:cNvPr id="279" name="Shape 279"/>
        <p:cNvGrpSpPr/>
        <p:nvPr/>
      </p:nvGrpSpPr>
      <p:grpSpPr>
        <a:xfrm>
          <a:off x="0" y="0"/>
          <a:ext cx="0" cy="0"/>
          <a:chOff x="0" y="0"/>
          <a:chExt cx="0" cy="0"/>
        </a:xfrm>
      </p:grpSpPr>
      <p:sp>
        <p:nvSpPr>
          <p:cNvPr id="280" name="Google Shape;280;p37"/>
          <p:cNvSpPr/>
          <p:nvPr/>
        </p:nvSpPr>
        <p:spPr>
          <a:xfrm>
            <a:off x="4572000" y="1482699"/>
            <a:ext cx="4029133" cy="4121875"/>
          </a:xfrm>
          <a:custGeom>
            <a:rect b="b" l="l" r="r" t="t"/>
            <a:pathLst>
              <a:path extrusionOk="0" h="8243750" w="8058266">
                <a:moveTo>
                  <a:pt x="0" y="0"/>
                </a:moveTo>
                <a:lnTo>
                  <a:pt x="8058266" y="0"/>
                </a:lnTo>
                <a:lnTo>
                  <a:pt x="8058266" y="8243750"/>
                </a:lnTo>
                <a:lnTo>
                  <a:pt x="0" y="8243750"/>
                </a:lnTo>
                <a:lnTo>
                  <a:pt x="0" y="0"/>
                </a:lnTo>
                <a:close/>
              </a:path>
            </a:pathLst>
          </a:custGeom>
          <a:blipFill rotWithShape="1">
            <a:blip r:embed="rId3">
              <a:alphaModFix/>
            </a:blip>
            <a:stretch>
              <a:fillRect b="0" l="0" r="0" t="0"/>
            </a:stretch>
          </a:blipFill>
          <a:ln>
            <a:noFill/>
          </a:ln>
        </p:spPr>
      </p:sp>
      <p:sp>
        <p:nvSpPr>
          <p:cNvPr id="281" name="Google Shape;281;p37"/>
          <p:cNvSpPr/>
          <p:nvPr/>
        </p:nvSpPr>
        <p:spPr>
          <a:xfrm rot="10800000">
            <a:off x="-133350" y="-323850"/>
            <a:ext cx="4029133" cy="4121875"/>
          </a:xfrm>
          <a:custGeom>
            <a:rect b="b" l="l" r="r" t="t"/>
            <a:pathLst>
              <a:path extrusionOk="0" h="8243750" w="8058266">
                <a:moveTo>
                  <a:pt x="0" y="0"/>
                </a:moveTo>
                <a:lnTo>
                  <a:pt x="8058266" y="0"/>
                </a:lnTo>
                <a:lnTo>
                  <a:pt x="8058266" y="8243750"/>
                </a:lnTo>
                <a:lnTo>
                  <a:pt x="0" y="8243750"/>
                </a:lnTo>
                <a:lnTo>
                  <a:pt x="0" y="0"/>
                </a:lnTo>
                <a:close/>
              </a:path>
            </a:pathLst>
          </a:custGeom>
          <a:blipFill rotWithShape="1">
            <a:blip r:embed="rId3">
              <a:alphaModFix/>
            </a:blip>
            <a:stretch>
              <a:fillRect b="0" l="0" r="0" t="0"/>
            </a:stretch>
          </a:blipFill>
          <a:ln>
            <a:noFill/>
          </a:ln>
        </p:spPr>
      </p:sp>
      <p:sp>
        <p:nvSpPr>
          <p:cNvPr id="282" name="Google Shape;282;p37"/>
          <p:cNvSpPr/>
          <p:nvPr/>
        </p:nvSpPr>
        <p:spPr>
          <a:xfrm>
            <a:off x="6586567" y="-561400"/>
            <a:ext cx="5114867" cy="6266300"/>
          </a:xfrm>
          <a:custGeom>
            <a:rect b="b" l="l" r="r" t="t"/>
            <a:pathLst>
              <a:path extrusionOk="0" h="12532599" w="10229734">
                <a:moveTo>
                  <a:pt x="0" y="0"/>
                </a:moveTo>
                <a:lnTo>
                  <a:pt x="10229734" y="0"/>
                </a:lnTo>
                <a:lnTo>
                  <a:pt x="10229734" y="12532600"/>
                </a:lnTo>
                <a:lnTo>
                  <a:pt x="0" y="12532600"/>
                </a:lnTo>
                <a:lnTo>
                  <a:pt x="0" y="0"/>
                </a:lnTo>
                <a:close/>
              </a:path>
            </a:pathLst>
          </a:custGeom>
          <a:blipFill rotWithShape="1">
            <a:blip r:embed="rId4">
              <a:alphaModFix/>
            </a:blip>
            <a:stretch>
              <a:fillRect b="0" l="0" r="0" t="0"/>
            </a:stretch>
          </a:blipFill>
          <a:ln>
            <a:noFill/>
          </a:ln>
        </p:spPr>
      </p:sp>
      <p:sp>
        <p:nvSpPr>
          <p:cNvPr id="283" name="Google Shape;283;p37"/>
          <p:cNvSpPr/>
          <p:nvPr/>
        </p:nvSpPr>
        <p:spPr>
          <a:xfrm>
            <a:off x="-2443133" y="-561400"/>
            <a:ext cx="5114867" cy="6266300"/>
          </a:xfrm>
          <a:custGeom>
            <a:rect b="b" l="l" r="r" t="t"/>
            <a:pathLst>
              <a:path extrusionOk="0" h="12532599" w="10229734">
                <a:moveTo>
                  <a:pt x="0" y="0"/>
                </a:moveTo>
                <a:lnTo>
                  <a:pt x="10229734" y="0"/>
                </a:lnTo>
                <a:lnTo>
                  <a:pt x="10229734" y="12532600"/>
                </a:lnTo>
                <a:lnTo>
                  <a:pt x="0" y="12532600"/>
                </a:lnTo>
                <a:lnTo>
                  <a:pt x="0" y="0"/>
                </a:lnTo>
                <a:close/>
              </a:path>
            </a:pathLst>
          </a:custGeom>
          <a:blipFill rotWithShape="1">
            <a:blip r:embed="rId4">
              <a:alphaModFix/>
            </a:blip>
            <a:stretch>
              <a:fillRect b="0" l="0" r="0" t="0"/>
            </a:stretch>
          </a:blipFill>
          <a:ln>
            <a:noFill/>
          </a:ln>
        </p:spPr>
      </p:sp>
      <p:sp>
        <p:nvSpPr>
          <p:cNvPr id="284" name="Google Shape;284;p37"/>
          <p:cNvSpPr txBox="1"/>
          <p:nvPr/>
        </p:nvSpPr>
        <p:spPr>
          <a:xfrm>
            <a:off x="2607056" y="1390160"/>
            <a:ext cx="3930000" cy="400200"/>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 sz="2600" u="none" cap="none" strike="noStrike">
                <a:solidFill>
                  <a:srgbClr val="052B4D"/>
                </a:solidFill>
                <a:latin typeface="Crafty Girls"/>
                <a:ea typeface="Crafty Girls"/>
                <a:cs typeface="Crafty Girls"/>
                <a:sym typeface="Crafty Girls"/>
              </a:rPr>
              <a:t>You and only you know</a:t>
            </a:r>
            <a:endParaRPr sz="700"/>
          </a:p>
        </p:txBody>
      </p:sp>
      <p:sp>
        <p:nvSpPr>
          <p:cNvPr id="285" name="Google Shape;285;p37"/>
          <p:cNvSpPr txBox="1"/>
          <p:nvPr/>
        </p:nvSpPr>
        <p:spPr>
          <a:xfrm>
            <a:off x="2817234" y="2952933"/>
            <a:ext cx="3509400" cy="800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600" u="none" cap="none" strike="noStrike">
                <a:solidFill>
                  <a:srgbClr val="052B4D"/>
                </a:solidFill>
                <a:latin typeface="Crafty Girls"/>
                <a:ea typeface="Crafty Girls"/>
                <a:cs typeface="Crafty Girls"/>
                <a:sym typeface="Crafty Girls"/>
              </a:rPr>
              <a:t>Don't let anyone call</a:t>
            </a:r>
            <a:endParaRPr sz="700"/>
          </a:p>
          <a:p>
            <a:pPr indent="0" lvl="0" marL="0" marR="0" rtl="0" algn="ctr">
              <a:lnSpc>
                <a:spcPct val="100000"/>
              </a:lnSpc>
              <a:spcBef>
                <a:spcPts val="0"/>
              </a:spcBef>
              <a:spcAft>
                <a:spcPts val="0"/>
              </a:spcAft>
              <a:buNone/>
            </a:pPr>
            <a:r>
              <a:rPr b="0" i="0" lang="en" sz="2600" u="none" cap="none" strike="noStrike">
                <a:solidFill>
                  <a:srgbClr val="052B4D"/>
                </a:solidFill>
                <a:latin typeface="Crafty Girls"/>
                <a:ea typeface="Crafty Girls"/>
                <a:cs typeface="Crafty Girls"/>
                <a:sym typeface="Crafty Girls"/>
              </a:rPr>
              <a:t>you want you're not </a:t>
            </a:r>
            <a:endParaRPr sz="700"/>
          </a:p>
        </p:txBody>
      </p:sp>
      <p:sp>
        <p:nvSpPr>
          <p:cNvPr id="286" name="Google Shape;286;p37"/>
          <p:cNvSpPr txBox="1"/>
          <p:nvPr/>
        </p:nvSpPr>
        <p:spPr>
          <a:xfrm>
            <a:off x="1512686" y="1880484"/>
            <a:ext cx="6118500" cy="985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6400" u="none" cap="none" strike="noStrike">
                <a:solidFill>
                  <a:srgbClr val="DD2A57"/>
                </a:solidFill>
                <a:latin typeface="Bungee"/>
                <a:ea typeface="Bungee"/>
                <a:cs typeface="Bungee"/>
                <a:sym typeface="Bungee"/>
              </a:rPr>
              <a:t>who</a:t>
            </a:r>
            <a:r>
              <a:rPr b="0" i="0" lang="en" sz="6400" u="none" cap="none" strike="noStrike">
                <a:solidFill>
                  <a:srgbClr val="052B4D"/>
                </a:solidFill>
                <a:latin typeface="Bungee"/>
                <a:ea typeface="Bungee"/>
                <a:cs typeface="Bungee"/>
                <a:sym typeface="Bungee"/>
              </a:rPr>
              <a:t> </a:t>
            </a:r>
            <a:r>
              <a:rPr b="0" i="0" lang="en" sz="6400" u="none" cap="none" strike="noStrike">
                <a:solidFill>
                  <a:srgbClr val="AC5EF7"/>
                </a:solidFill>
                <a:latin typeface="Bungee"/>
                <a:ea typeface="Bungee"/>
                <a:cs typeface="Bungee"/>
                <a:sym typeface="Bungee"/>
              </a:rPr>
              <a:t>you</a:t>
            </a:r>
            <a:r>
              <a:rPr b="0" i="0" lang="en" sz="6400" u="none" cap="none" strike="noStrike">
                <a:solidFill>
                  <a:srgbClr val="052B4D"/>
                </a:solidFill>
                <a:latin typeface="Bungee"/>
                <a:ea typeface="Bungee"/>
                <a:cs typeface="Bungee"/>
                <a:sym typeface="Bungee"/>
              </a:rPr>
              <a:t> </a:t>
            </a:r>
            <a:r>
              <a:rPr b="0" i="0" lang="en" sz="6400" u="none" cap="none" strike="noStrike">
                <a:solidFill>
                  <a:srgbClr val="3E81DB"/>
                </a:solidFill>
                <a:latin typeface="Bungee"/>
                <a:ea typeface="Bungee"/>
                <a:cs typeface="Bungee"/>
                <a:sym typeface="Bungee"/>
              </a:rPr>
              <a:t>are</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2"/>
        </a:solidFill>
      </p:bgPr>
    </p:bg>
    <p:spTree>
      <p:nvGrpSpPr>
        <p:cNvPr id="290" name="Shape 290"/>
        <p:cNvGrpSpPr/>
        <p:nvPr/>
      </p:nvGrpSpPr>
      <p:grpSpPr>
        <a:xfrm>
          <a:off x="0" y="0"/>
          <a:ext cx="0" cy="0"/>
          <a:chOff x="0" y="0"/>
          <a:chExt cx="0" cy="0"/>
        </a:xfrm>
      </p:grpSpPr>
      <p:sp>
        <p:nvSpPr>
          <p:cNvPr id="291" name="Google Shape;291;p38"/>
          <p:cNvSpPr/>
          <p:nvPr/>
        </p:nvSpPr>
        <p:spPr>
          <a:xfrm>
            <a:off x="4248973" y="514350"/>
            <a:ext cx="4513204" cy="2305837"/>
          </a:xfrm>
          <a:custGeom>
            <a:rect b="b" l="l" r="r" t="t"/>
            <a:pathLst>
              <a:path extrusionOk="0" h="4611673" w="9026407">
                <a:moveTo>
                  <a:pt x="0" y="0"/>
                </a:moveTo>
                <a:lnTo>
                  <a:pt x="9026407" y="0"/>
                </a:lnTo>
                <a:lnTo>
                  <a:pt x="9026407" y="4611673"/>
                </a:lnTo>
                <a:lnTo>
                  <a:pt x="0" y="4611673"/>
                </a:lnTo>
                <a:lnTo>
                  <a:pt x="0" y="0"/>
                </a:lnTo>
                <a:close/>
              </a:path>
            </a:pathLst>
          </a:custGeom>
          <a:blipFill rotWithShape="1">
            <a:blip r:embed="rId3">
              <a:alphaModFix/>
            </a:blip>
            <a:stretch>
              <a:fillRect b="0" l="0" r="0" t="0"/>
            </a:stretch>
          </a:blipFill>
          <a:ln>
            <a:noFill/>
          </a:ln>
        </p:spPr>
      </p:sp>
      <p:sp>
        <p:nvSpPr>
          <p:cNvPr id="292" name="Google Shape;292;p38"/>
          <p:cNvSpPr/>
          <p:nvPr/>
        </p:nvSpPr>
        <p:spPr>
          <a:xfrm>
            <a:off x="4248973" y="2323313"/>
            <a:ext cx="4513204" cy="2305837"/>
          </a:xfrm>
          <a:custGeom>
            <a:rect b="b" l="l" r="r" t="t"/>
            <a:pathLst>
              <a:path extrusionOk="0" h="4611673" w="9026407">
                <a:moveTo>
                  <a:pt x="0" y="0"/>
                </a:moveTo>
                <a:lnTo>
                  <a:pt x="9026407" y="0"/>
                </a:lnTo>
                <a:lnTo>
                  <a:pt x="9026407" y="4611673"/>
                </a:lnTo>
                <a:lnTo>
                  <a:pt x="0" y="4611673"/>
                </a:lnTo>
                <a:lnTo>
                  <a:pt x="0" y="0"/>
                </a:lnTo>
                <a:close/>
              </a:path>
            </a:pathLst>
          </a:custGeom>
          <a:blipFill rotWithShape="1">
            <a:blip r:embed="rId3">
              <a:alphaModFix/>
            </a:blip>
            <a:stretch>
              <a:fillRect b="0" l="0" r="0" t="0"/>
            </a:stretch>
          </a:blipFill>
          <a:ln>
            <a:noFill/>
          </a:ln>
        </p:spPr>
      </p:sp>
      <p:pic>
        <p:nvPicPr>
          <p:cNvPr id="293" name="Google Shape;293;p38"/>
          <p:cNvPicPr preferRelativeResize="0"/>
          <p:nvPr/>
        </p:nvPicPr>
        <p:blipFill rotWithShape="1">
          <a:blip r:embed="rId4">
            <a:alphaModFix/>
          </a:blip>
          <a:srcRect b="0" l="0" r="46669" t="0"/>
          <a:stretch/>
        </p:blipFill>
        <p:spPr>
          <a:xfrm>
            <a:off x="0" y="0"/>
            <a:ext cx="4876650" cy="5143500"/>
          </a:xfrm>
          <a:prstGeom prst="rect">
            <a:avLst/>
          </a:prstGeom>
          <a:noFill/>
          <a:ln>
            <a:noFill/>
          </a:ln>
        </p:spPr>
      </p:pic>
      <p:sp>
        <p:nvSpPr>
          <p:cNvPr id="294" name="Google Shape;294;p38"/>
          <p:cNvSpPr/>
          <p:nvPr/>
        </p:nvSpPr>
        <p:spPr>
          <a:xfrm>
            <a:off x="-4104451" y="-429411"/>
            <a:ext cx="4513204" cy="2305837"/>
          </a:xfrm>
          <a:custGeom>
            <a:rect b="b" l="l" r="r" t="t"/>
            <a:pathLst>
              <a:path extrusionOk="0" h="4611673" w="9026407">
                <a:moveTo>
                  <a:pt x="0" y="0"/>
                </a:moveTo>
                <a:lnTo>
                  <a:pt x="9026407" y="0"/>
                </a:lnTo>
                <a:lnTo>
                  <a:pt x="9026407" y="4611673"/>
                </a:lnTo>
                <a:lnTo>
                  <a:pt x="0" y="4611673"/>
                </a:lnTo>
                <a:lnTo>
                  <a:pt x="0" y="0"/>
                </a:lnTo>
                <a:close/>
              </a:path>
            </a:pathLst>
          </a:custGeom>
          <a:blipFill rotWithShape="1">
            <a:blip r:embed="rId5">
              <a:alphaModFix/>
            </a:blip>
            <a:stretch>
              <a:fillRect b="0" l="0" r="0" t="0"/>
            </a:stretch>
          </a:blipFill>
          <a:ln>
            <a:noFill/>
          </a:ln>
        </p:spPr>
      </p:sp>
      <p:sp>
        <p:nvSpPr>
          <p:cNvPr id="295" name="Google Shape;295;p38"/>
          <p:cNvSpPr/>
          <p:nvPr/>
        </p:nvSpPr>
        <p:spPr>
          <a:xfrm>
            <a:off x="8878123" y="-429411"/>
            <a:ext cx="4513204" cy="2305837"/>
          </a:xfrm>
          <a:custGeom>
            <a:rect b="b" l="l" r="r" t="t"/>
            <a:pathLst>
              <a:path extrusionOk="0" h="4611673" w="9026407">
                <a:moveTo>
                  <a:pt x="0" y="0"/>
                </a:moveTo>
                <a:lnTo>
                  <a:pt x="9026407" y="0"/>
                </a:lnTo>
                <a:lnTo>
                  <a:pt x="9026407" y="4611673"/>
                </a:lnTo>
                <a:lnTo>
                  <a:pt x="0" y="4611673"/>
                </a:lnTo>
                <a:lnTo>
                  <a:pt x="0" y="0"/>
                </a:lnTo>
                <a:close/>
              </a:path>
            </a:pathLst>
          </a:custGeom>
          <a:blipFill rotWithShape="1">
            <a:blip r:embed="rId5">
              <a:alphaModFix/>
            </a:blip>
            <a:stretch>
              <a:fillRect b="0" l="0" r="0" t="0"/>
            </a:stretch>
          </a:blipFill>
          <a:ln>
            <a:noFill/>
          </a:ln>
        </p:spPr>
      </p:sp>
      <p:sp>
        <p:nvSpPr>
          <p:cNvPr id="296" name="Google Shape;296;p38"/>
          <p:cNvSpPr/>
          <p:nvPr/>
        </p:nvSpPr>
        <p:spPr>
          <a:xfrm>
            <a:off x="-4104451" y="3304389"/>
            <a:ext cx="4513204" cy="2305837"/>
          </a:xfrm>
          <a:custGeom>
            <a:rect b="b" l="l" r="r" t="t"/>
            <a:pathLst>
              <a:path extrusionOk="0" h="4611673" w="9026407">
                <a:moveTo>
                  <a:pt x="0" y="0"/>
                </a:moveTo>
                <a:lnTo>
                  <a:pt x="9026407" y="0"/>
                </a:lnTo>
                <a:lnTo>
                  <a:pt x="9026407" y="4611673"/>
                </a:lnTo>
                <a:lnTo>
                  <a:pt x="0" y="4611673"/>
                </a:lnTo>
                <a:lnTo>
                  <a:pt x="0" y="0"/>
                </a:lnTo>
                <a:close/>
              </a:path>
            </a:pathLst>
          </a:custGeom>
          <a:blipFill rotWithShape="1">
            <a:blip r:embed="rId5">
              <a:alphaModFix/>
            </a:blip>
            <a:stretch>
              <a:fillRect b="0" l="0" r="0" t="0"/>
            </a:stretch>
          </a:blipFill>
          <a:ln>
            <a:noFill/>
          </a:ln>
        </p:spPr>
      </p:sp>
      <p:sp>
        <p:nvSpPr>
          <p:cNvPr id="297" name="Google Shape;297;p38"/>
          <p:cNvSpPr/>
          <p:nvPr/>
        </p:nvSpPr>
        <p:spPr>
          <a:xfrm>
            <a:off x="8878123" y="3304389"/>
            <a:ext cx="4513204" cy="2305837"/>
          </a:xfrm>
          <a:custGeom>
            <a:rect b="b" l="l" r="r" t="t"/>
            <a:pathLst>
              <a:path extrusionOk="0" h="4611673" w="9026407">
                <a:moveTo>
                  <a:pt x="0" y="0"/>
                </a:moveTo>
                <a:lnTo>
                  <a:pt x="9026407" y="0"/>
                </a:lnTo>
                <a:lnTo>
                  <a:pt x="9026407" y="4611673"/>
                </a:lnTo>
                <a:lnTo>
                  <a:pt x="0" y="4611673"/>
                </a:lnTo>
                <a:lnTo>
                  <a:pt x="0" y="0"/>
                </a:lnTo>
                <a:close/>
              </a:path>
            </a:pathLst>
          </a:custGeom>
          <a:blipFill rotWithShape="1">
            <a:blip r:embed="rId5">
              <a:alphaModFix/>
            </a:blip>
            <a:stretch>
              <a:fillRect b="0" l="0" r="0" t="0"/>
            </a:stretch>
          </a:blipFill>
          <a:ln>
            <a:noFill/>
          </a:ln>
        </p:spPr>
      </p:sp>
      <p:sp>
        <p:nvSpPr>
          <p:cNvPr id="298" name="Google Shape;298;p38"/>
          <p:cNvSpPr/>
          <p:nvPr/>
        </p:nvSpPr>
        <p:spPr>
          <a:xfrm>
            <a:off x="-4104451" y="1490200"/>
            <a:ext cx="4513204" cy="2305837"/>
          </a:xfrm>
          <a:custGeom>
            <a:rect b="b" l="l" r="r" t="t"/>
            <a:pathLst>
              <a:path extrusionOk="0" h="4611673" w="9026407">
                <a:moveTo>
                  <a:pt x="0" y="0"/>
                </a:moveTo>
                <a:lnTo>
                  <a:pt x="9026407" y="0"/>
                </a:lnTo>
                <a:lnTo>
                  <a:pt x="9026407" y="4611674"/>
                </a:lnTo>
                <a:lnTo>
                  <a:pt x="0" y="4611674"/>
                </a:lnTo>
                <a:lnTo>
                  <a:pt x="0" y="0"/>
                </a:lnTo>
                <a:close/>
              </a:path>
            </a:pathLst>
          </a:custGeom>
          <a:blipFill rotWithShape="1">
            <a:blip r:embed="rId5">
              <a:alphaModFix/>
            </a:blip>
            <a:stretch>
              <a:fillRect b="0" l="0" r="0" t="0"/>
            </a:stretch>
          </a:blipFill>
          <a:ln>
            <a:noFill/>
          </a:ln>
        </p:spPr>
      </p:sp>
      <p:sp>
        <p:nvSpPr>
          <p:cNvPr id="299" name="Google Shape;299;p38"/>
          <p:cNvSpPr/>
          <p:nvPr/>
        </p:nvSpPr>
        <p:spPr>
          <a:xfrm>
            <a:off x="8878123" y="1490200"/>
            <a:ext cx="4513204" cy="2305837"/>
          </a:xfrm>
          <a:custGeom>
            <a:rect b="b" l="l" r="r" t="t"/>
            <a:pathLst>
              <a:path extrusionOk="0" h="4611673" w="9026407">
                <a:moveTo>
                  <a:pt x="0" y="0"/>
                </a:moveTo>
                <a:lnTo>
                  <a:pt x="9026407" y="0"/>
                </a:lnTo>
                <a:lnTo>
                  <a:pt x="9026407" y="4611674"/>
                </a:lnTo>
                <a:lnTo>
                  <a:pt x="0" y="4611674"/>
                </a:lnTo>
                <a:lnTo>
                  <a:pt x="0" y="0"/>
                </a:lnTo>
                <a:close/>
              </a:path>
            </a:pathLst>
          </a:custGeom>
          <a:blipFill rotWithShape="1">
            <a:blip r:embed="rId5">
              <a:alphaModFix/>
            </a:blip>
            <a:stretch>
              <a:fillRect b="0" l="0" r="0" t="0"/>
            </a:stretch>
          </a:blipFill>
          <a:ln>
            <a:noFill/>
          </a:ln>
        </p:spPr>
      </p:sp>
      <p:sp>
        <p:nvSpPr>
          <p:cNvPr id="300" name="Google Shape;300;p38"/>
          <p:cNvSpPr txBox="1"/>
          <p:nvPr/>
        </p:nvSpPr>
        <p:spPr>
          <a:xfrm>
            <a:off x="4459825" y="882825"/>
            <a:ext cx="4017300" cy="3404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800" u="none" cap="none" strike="noStrike">
                <a:solidFill>
                  <a:srgbClr val="FEF8F2"/>
                </a:solidFill>
                <a:latin typeface="Crafty Girls"/>
                <a:ea typeface="Crafty Girls"/>
                <a:cs typeface="Crafty Girls"/>
                <a:sym typeface="Crafty Girls"/>
              </a:rPr>
              <a:t>Your heart knows no bounds, and that's a beautiful thing.</a:t>
            </a:r>
            <a:endParaRPr sz="700"/>
          </a:p>
          <a:p>
            <a:pPr indent="0" lvl="0" marL="0" marR="0" rtl="0" algn="ctr">
              <a:lnSpc>
                <a:spcPct val="115000"/>
              </a:lnSpc>
              <a:spcBef>
                <a:spcPts val="0"/>
              </a:spcBef>
              <a:spcAft>
                <a:spcPts val="0"/>
              </a:spcAft>
              <a:buNone/>
            </a:pPr>
            <a:r>
              <a:t/>
            </a:r>
            <a:endParaRPr b="0" i="0" sz="2800" u="none" cap="none" strike="noStrike">
              <a:solidFill>
                <a:srgbClr val="FEF8F2"/>
              </a:solidFill>
              <a:latin typeface="Crafty Girls"/>
              <a:ea typeface="Crafty Girls"/>
              <a:cs typeface="Crafty Girls"/>
              <a:sym typeface="Crafty Girls"/>
            </a:endParaRPr>
          </a:p>
          <a:p>
            <a:pPr indent="0" lvl="0" marL="0" marR="0" rtl="0" algn="ctr">
              <a:lnSpc>
                <a:spcPct val="115000"/>
              </a:lnSpc>
              <a:spcBef>
                <a:spcPts val="0"/>
              </a:spcBef>
              <a:spcAft>
                <a:spcPts val="0"/>
              </a:spcAft>
              <a:buNone/>
            </a:pPr>
            <a:r>
              <a:rPr b="0" i="0" lang="en" sz="2800" u="none" cap="none" strike="noStrike">
                <a:solidFill>
                  <a:srgbClr val="000000"/>
                </a:solidFill>
                <a:latin typeface="Crafty Girls"/>
                <a:ea typeface="Crafty Girls"/>
                <a:cs typeface="Crafty Girls"/>
                <a:sym typeface="Crafty Girls"/>
              </a:rPr>
              <a:t>Celebrate</a:t>
            </a:r>
            <a:r>
              <a:rPr b="0" i="0" lang="en" sz="2800" u="none" cap="none" strike="noStrike">
                <a:solidFill>
                  <a:srgbClr val="FEF8F2"/>
                </a:solidFill>
                <a:latin typeface="Crafty Girls"/>
                <a:ea typeface="Crafty Girls"/>
                <a:cs typeface="Crafty Girls"/>
                <a:sym typeface="Crafty Girls"/>
              </a:rPr>
              <a:t> the </a:t>
            </a:r>
            <a:r>
              <a:rPr b="0" i="0" lang="en" sz="2800" u="none" cap="none" strike="noStrike">
                <a:solidFill>
                  <a:srgbClr val="000000"/>
                </a:solidFill>
                <a:latin typeface="Crafty Girls"/>
                <a:ea typeface="Crafty Girls"/>
                <a:cs typeface="Crafty Girls"/>
                <a:sym typeface="Crafty Girls"/>
              </a:rPr>
              <a:t>love</a:t>
            </a:r>
            <a:r>
              <a:rPr b="0" i="0" lang="en" sz="2800" u="none" cap="none" strike="noStrike">
                <a:solidFill>
                  <a:srgbClr val="FEF8F2"/>
                </a:solidFill>
                <a:latin typeface="Crafty Girls"/>
                <a:ea typeface="Crafty Girls"/>
                <a:cs typeface="Crafty Girls"/>
                <a:sym typeface="Crafty Girls"/>
              </a:rPr>
              <a:t> you give and receive with </a:t>
            </a:r>
            <a:r>
              <a:rPr b="0" i="0" lang="en" sz="2800" u="none" cap="none" strike="noStrike">
                <a:solidFill>
                  <a:srgbClr val="000000"/>
                </a:solidFill>
                <a:latin typeface="Crafty Girls"/>
                <a:ea typeface="Crafty Girls"/>
                <a:cs typeface="Crafty Girls"/>
                <a:sym typeface="Crafty Girls"/>
              </a:rPr>
              <a:t>pride</a:t>
            </a:r>
            <a:r>
              <a:rPr b="0" i="0" lang="en" sz="2800" u="none" cap="none" strike="noStrike">
                <a:solidFill>
                  <a:srgbClr val="FEF8F2"/>
                </a:solidFill>
                <a:latin typeface="Crafty Girls"/>
                <a:ea typeface="Crafty Girls"/>
                <a:cs typeface="Crafty Girls"/>
                <a:sym typeface="Crafty Girls"/>
              </a:rPr>
              <a:t>.</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82159"/>
        </a:solidFill>
      </p:bgPr>
    </p:bg>
    <p:spTree>
      <p:nvGrpSpPr>
        <p:cNvPr id="304" name="Shape 304"/>
        <p:cNvGrpSpPr/>
        <p:nvPr/>
      </p:nvGrpSpPr>
      <p:grpSpPr>
        <a:xfrm>
          <a:off x="0" y="0"/>
          <a:ext cx="0" cy="0"/>
          <a:chOff x="0" y="0"/>
          <a:chExt cx="0" cy="0"/>
        </a:xfrm>
      </p:grpSpPr>
      <p:sp>
        <p:nvSpPr>
          <p:cNvPr id="305" name="Google Shape;305;p39"/>
          <p:cNvSpPr/>
          <p:nvPr/>
        </p:nvSpPr>
        <p:spPr>
          <a:xfrm rot="5042917">
            <a:off x="1730794" y="2765587"/>
            <a:ext cx="4130177" cy="5765476"/>
          </a:xfrm>
          <a:custGeom>
            <a:rect b="b" l="l" r="r" t="t"/>
            <a:pathLst>
              <a:path extrusionOk="0" h="11530951" w="8260354">
                <a:moveTo>
                  <a:pt x="0" y="0"/>
                </a:moveTo>
                <a:lnTo>
                  <a:pt x="8260354" y="0"/>
                </a:lnTo>
                <a:lnTo>
                  <a:pt x="8260354" y="11530951"/>
                </a:lnTo>
                <a:lnTo>
                  <a:pt x="0" y="11530951"/>
                </a:lnTo>
                <a:lnTo>
                  <a:pt x="0" y="0"/>
                </a:lnTo>
                <a:close/>
              </a:path>
            </a:pathLst>
          </a:custGeom>
          <a:blipFill rotWithShape="1">
            <a:blip r:embed="rId3">
              <a:alphaModFix/>
            </a:blip>
            <a:stretch>
              <a:fillRect b="0" l="0" r="0" t="0"/>
            </a:stretch>
          </a:blipFill>
          <a:ln>
            <a:noFill/>
          </a:ln>
        </p:spPr>
      </p:sp>
      <p:sp>
        <p:nvSpPr>
          <p:cNvPr id="306" name="Google Shape;306;p39"/>
          <p:cNvSpPr/>
          <p:nvPr/>
        </p:nvSpPr>
        <p:spPr>
          <a:xfrm rot="3396586">
            <a:off x="4695782" y="-3787613"/>
            <a:ext cx="4130177" cy="5765476"/>
          </a:xfrm>
          <a:custGeom>
            <a:rect b="b" l="l" r="r" t="t"/>
            <a:pathLst>
              <a:path extrusionOk="0" h="11530951" w="8260354">
                <a:moveTo>
                  <a:pt x="0" y="0"/>
                </a:moveTo>
                <a:lnTo>
                  <a:pt x="8260354" y="0"/>
                </a:lnTo>
                <a:lnTo>
                  <a:pt x="8260354" y="11530951"/>
                </a:lnTo>
                <a:lnTo>
                  <a:pt x="0" y="11530951"/>
                </a:lnTo>
                <a:lnTo>
                  <a:pt x="0" y="0"/>
                </a:lnTo>
                <a:close/>
              </a:path>
            </a:pathLst>
          </a:custGeom>
          <a:blipFill rotWithShape="1">
            <a:blip r:embed="rId3">
              <a:alphaModFix/>
            </a:blip>
            <a:stretch>
              <a:fillRect b="0" l="0" r="0" t="0"/>
            </a:stretch>
          </a:blipFill>
          <a:ln>
            <a:noFill/>
          </a:ln>
        </p:spPr>
      </p:sp>
      <p:pic>
        <p:nvPicPr>
          <p:cNvPr id="307" name="Google Shape;307;p39"/>
          <p:cNvPicPr preferRelativeResize="0"/>
          <p:nvPr/>
        </p:nvPicPr>
        <p:blipFill>
          <a:blip r:embed="rId4">
            <a:alphaModFix/>
          </a:blip>
          <a:stretch>
            <a:fillRect/>
          </a:stretch>
        </p:blipFill>
        <p:spPr>
          <a:xfrm>
            <a:off x="4687350" y="0"/>
            <a:ext cx="4495800" cy="5143500"/>
          </a:xfrm>
          <a:prstGeom prst="rect">
            <a:avLst/>
          </a:prstGeom>
          <a:noFill/>
          <a:ln>
            <a:noFill/>
          </a:ln>
        </p:spPr>
      </p:pic>
      <p:sp>
        <p:nvSpPr>
          <p:cNvPr id="308" name="Google Shape;308;p39"/>
          <p:cNvSpPr/>
          <p:nvPr/>
        </p:nvSpPr>
        <p:spPr>
          <a:xfrm rot="4351495">
            <a:off x="-1707731" y="-1796888"/>
            <a:ext cx="4130177" cy="5765476"/>
          </a:xfrm>
          <a:custGeom>
            <a:rect b="b" l="l" r="r" t="t"/>
            <a:pathLst>
              <a:path extrusionOk="0" h="11530951" w="8260354">
                <a:moveTo>
                  <a:pt x="0" y="0"/>
                </a:moveTo>
                <a:lnTo>
                  <a:pt x="8260355" y="0"/>
                </a:lnTo>
                <a:lnTo>
                  <a:pt x="8260355" y="11530952"/>
                </a:lnTo>
                <a:lnTo>
                  <a:pt x="0" y="11530952"/>
                </a:lnTo>
                <a:lnTo>
                  <a:pt x="0" y="0"/>
                </a:lnTo>
                <a:close/>
              </a:path>
            </a:pathLst>
          </a:custGeom>
          <a:blipFill rotWithShape="1">
            <a:blip r:embed="rId3">
              <a:alphaModFix/>
            </a:blip>
            <a:stretch>
              <a:fillRect b="0" l="0" r="0" t="0"/>
            </a:stretch>
          </a:blipFill>
          <a:ln>
            <a:noFill/>
          </a:ln>
        </p:spPr>
      </p:sp>
      <p:grpSp>
        <p:nvGrpSpPr>
          <p:cNvPr id="309" name="Google Shape;309;p39"/>
          <p:cNvGrpSpPr/>
          <p:nvPr/>
        </p:nvGrpSpPr>
        <p:grpSpPr>
          <a:xfrm>
            <a:off x="357350" y="770410"/>
            <a:ext cx="4411125" cy="3486853"/>
            <a:chOff x="-19" y="28575"/>
            <a:chExt cx="11763000" cy="9298273"/>
          </a:xfrm>
        </p:grpSpPr>
        <p:sp>
          <p:nvSpPr>
            <p:cNvPr id="310" name="Google Shape;310;p39"/>
            <p:cNvSpPr txBox="1"/>
            <p:nvPr/>
          </p:nvSpPr>
          <p:spPr>
            <a:xfrm>
              <a:off x="4448564" y="28575"/>
              <a:ext cx="2681189" cy="943518"/>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0" i="0" lang="en" sz="2400" u="none" cap="none" strike="noStrike">
                  <a:solidFill>
                    <a:srgbClr val="F1DDE6"/>
                  </a:solidFill>
                  <a:latin typeface="Walter Turncoat"/>
                  <a:ea typeface="Walter Turncoat"/>
                  <a:cs typeface="Walter Turncoat"/>
                  <a:sym typeface="Walter Turncoat"/>
                </a:rPr>
                <a:t>STAND</a:t>
              </a:r>
              <a:endParaRPr sz="700"/>
            </a:p>
          </p:txBody>
        </p:sp>
        <p:sp>
          <p:nvSpPr>
            <p:cNvPr id="311" name="Google Shape;311;p39"/>
            <p:cNvSpPr txBox="1"/>
            <p:nvPr/>
          </p:nvSpPr>
          <p:spPr>
            <a:xfrm>
              <a:off x="4956414" y="4797552"/>
              <a:ext cx="1665488" cy="944353"/>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0" i="0" lang="en" sz="2400" u="none" cap="none" strike="noStrike">
                  <a:solidFill>
                    <a:srgbClr val="F1DDE6"/>
                  </a:solidFill>
                  <a:latin typeface="Walter Turncoat"/>
                  <a:ea typeface="Walter Turncoat"/>
                  <a:cs typeface="Walter Turncoat"/>
                  <a:sym typeface="Walter Turncoat"/>
                </a:rPr>
                <a:t>AND</a:t>
              </a:r>
              <a:endParaRPr sz="700"/>
            </a:p>
          </p:txBody>
        </p:sp>
        <p:sp>
          <p:nvSpPr>
            <p:cNvPr id="312" name="Google Shape;312;p39"/>
            <p:cNvSpPr txBox="1"/>
            <p:nvPr/>
          </p:nvSpPr>
          <p:spPr>
            <a:xfrm>
              <a:off x="-19" y="5970148"/>
              <a:ext cx="11763000" cy="3356700"/>
            </a:xfrm>
            <a:prstGeom prst="rect">
              <a:avLst/>
            </a:prstGeom>
            <a:noFill/>
            <a:ln>
              <a:noFill/>
            </a:ln>
          </p:spPr>
          <p:txBody>
            <a:bodyPr anchorCtr="0" anchor="t" bIns="0" lIns="0" spcFirstLastPara="1" rIns="0" wrap="square" tIns="0">
              <a:spAutoFit/>
            </a:bodyPr>
            <a:lstStyle/>
            <a:p>
              <a:pPr indent="0" lvl="0" marL="0" marR="0" rtl="0" algn="ctr">
                <a:lnSpc>
                  <a:spcPct val="86997"/>
                </a:lnSpc>
                <a:spcBef>
                  <a:spcPts val="0"/>
                </a:spcBef>
                <a:spcAft>
                  <a:spcPts val="0"/>
                </a:spcAft>
                <a:buNone/>
              </a:pPr>
              <a:r>
                <a:rPr b="0" i="0" lang="en" sz="9400" u="none" cap="none" strike="noStrike">
                  <a:solidFill>
                    <a:srgbClr val="F90254"/>
                  </a:solidFill>
                  <a:latin typeface="Bungee"/>
                  <a:ea typeface="Bungee"/>
                  <a:cs typeface="Bungee"/>
                  <a:sym typeface="Bungee"/>
                </a:rPr>
                <a:t>P</a:t>
              </a:r>
              <a:r>
                <a:rPr b="0" i="0" lang="en" sz="9400" u="none" cap="none" strike="noStrike">
                  <a:solidFill>
                    <a:srgbClr val="F974EE"/>
                  </a:solidFill>
                  <a:latin typeface="Bungee"/>
                  <a:ea typeface="Bungee"/>
                  <a:cs typeface="Bungee"/>
                  <a:sym typeface="Bungee"/>
                </a:rPr>
                <a:t>r</a:t>
              </a:r>
              <a:r>
                <a:rPr b="0" i="0" lang="en" sz="9400" u="none" cap="none" strike="noStrike">
                  <a:solidFill>
                    <a:srgbClr val="F7F746"/>
                  </a:solidFill>
                  <a:latin typeface="Bungee"/>
                  <a:ea typeface="Bungee"/>
                  <a:cs typeface="Bungee"/>
                  <a:sym typeface="Bungee"/>
                </a:rPr>
                <a:t>o</a:t>
              </a:r>
              <a:r>
                <a:rPr b="0" i="0" lang="en" sz="9400" u="none" cap="none" strike="noStrike">
                  <a:solidFill>
                    <a:srgbClr val="00DA46"/>
                  </a:solidFill>
                  <a:latin typeface="Bungee"/>
                  <a:ea typeface="Bungee"/>
                  <a:cs typeface="Bungee"/>
                  <a:sym typeface="Bungee"/>
                </a:rPr>
                <a:t>u</a:t>
              </a:r>
              <a:r>
                <a:rPr b="0" i="0" lang="en" sz="9400" u="none" cap="none" strike="noStrike">
                  <a:solidFill>
                    <a:srgbClr val="2ED8FB"/>
                  </a:solidFill>
                  <a:latin typeface="Bungee"/>
                  <a:ea typeface="Bungee"/>
                  <a:cs typeface="Bungee"/>
                  <a:sym typeface="Bungee"/>
                </a:rPr>
                <a:t>d</a:t>
              </a:r>
              <a:endParaRPr sz="700"/>
            </a:p>
          </p:txBody>
        </p:sp>
        <p:sp>
          <p:nvSpPr>
            <p:cNvPr id="313" name="Google Shape;313;p39"/>
            <p:cNvSpPr txBox="1"/>
            <p:nvPr/>
          </p:nvSpPr>
          <p:spPr>
            <a:xfrm>
              <a:off x="952581" y="1200348"/>
              <a:ext cx="9563100" cy="3356700"/>
            </a:xfrm>
            <a:prstGeom prst="rect">
              <a:avLst/>
            </a:prstGeom>
            <a:noFill/>
            <a:ln>
              <a:noFill/>
            </a:ln>
          </p:spPr>
          <p:txBody>
            <a:bodyPr anchorCtr="0" anchor="t" bIns="0" lIns="0" spcFirstLastPara="1" rIns="0" wrap="square" tIns="0">
              <a:spAutoFit/>
            </a:bodyPr>
            <a:lstStyle/>
            <a:p>
              <a:pPr indent="0" lvl="0" marL="0" marR="0" rtl="0" algn="ctr">
                <a:lnSpc>
                  <a:spcPct val="86997"/>
                </a:lnSpc>
                <a:spcBef>
                  <a:spcPts val="0"/>
                </a:spcBef>
                <a:spcAft>
                  <a:spcPts val="0"/>
                </a:spcAft>
                <a:buNone/>
              </a:pPr>
              <a:r>
                <a:rPr b="0" i="0" lang="en" sz="9400" u="none" cap="none" strike="noStrike">
                  <a:solidFill>
                    <a:srgbClr val="F974EE"/>
                  </a:solidFill>
                  <a:latin typeface="Bungee"/>
                  <a:ea typeface="Bungee"/>
                  <a:cs typeface="Bungee"/>
                  <a:sym typeface="Bungee"/>
                </a:rPr>
                <a:t>t</a:t>
              </a:r>
              <a:r>
                <a:rPr b="0" i="0" lang="en" sz="9400" u="none" cap="none" strike="noStrike">
                  <a:solidFill>
                    <a:srgbClr val="F7F746"/>
                  </a:solidFill>
                  <a:latin typeface="Bungee"/>
                  <a:ea typeface="Bungee"/>
                  <a:cs typeface="Bungee"/>
                  <a:sym typeface="Bungee"/>
                </a:rPr>
                <a:t>a</a:t>
              </a:r>
              <a:r>
                <a:rPr b="0" i="0" lang="en" sz="9400" u="none" cap="none" strike="noStrike">
                  <a:solidFill>
                    <a:srgbClr val="00DA46"/>
                  </a:solidFill>
                  <a:latin typeface="Bungee"/>
                  <a:ea typeface="Bungee"/>
                  <a:cs typeface="Bungee"/>
                  <a:sym typeface="Bungee"/>
                </a:rPr>
                <a:t>l</a:t>
              </a:r>
              <a:r>
                <a:rPr b="0" i="0" lang="en" sz="9400" u="none" cap="none" strike="noStrike">
                  <a:solidFill>
                    <a:srgbClr val="2ED8FB"/>
                  </a:solidFill>
                  <a:latin typeface="Bungee"/>
                  <a:ea typeface="Bungee"/>
                  <a:cs typeface="Bungee"/>
                  <a:sym typeface="Bungee"/>
                </a:rPr>
                <a:t>l</a:t>
              </a:r>
              <a:endParaRPr sz="700"/>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2"/>
        </a:solidFill>
      </p:bgPr>
    </p:bg>
    <p:spTree>
      <p:nvGrpSpPr>
        <p:cNvPr id="317" name="Shape 317"/>
        <p:cNvGrpSpPr/>
        <p:nvPr/>
      </p:nvGrpSpPr>
      <p:grpSpPr>
        <a:xfrm>
          <a:off x="0" y="0"/>
          <a:ext cx="0" cy="0"/>
          <a:chOff x="0" y="0"/>
          <a:chExt cx="0" cy="0"/>
        </a:xfrm>
      </p:grpSpPr>
      <p:sp>
        <p:nvSpPr>
          <p:cNvPr id="318" name="Google Shape;318;p40"/>
          <p:cNvSpPr/>
          <p:nvPr/>
        </p:nvSpPr>
        <p:spPr>
          <a:xfrm>
            <a:off x="3584711" y="-447865"/>
            <a:ext cx="6880969" cy="5867590"/>
          </a:xfrm>
          <a:custGeom>
            <a:rect b="b" l="l" r="r" t="t"/>
            <a:pathLst>
              <a:path extrusionOk="0" h="11735180" w="13761938">
                <a:moveTo>
                  <a:pt x="0" y="0"/>
                </a:moveTo>
                <a:lnTo>
                  <a:pt x="13761938" y="0"/>
                </a:lnTo>
                <a:lnTo>
                  <a:pt x="13761938" y="11735180"/>
                </a:lnTo>
                <a:lnTo>
                  <a:pt x="0" y="11735180"/>
                </a:lnTo>
                <a:lnTo>
                  <a:pt x="0" y="0"/>
                </a:lnTo>
                <a:close/>
              </a:path>
            </a:pathLst>
          </a:custGeom>
          <a:blipFill rotWithShape="1">
            <a:blip r:embed="rId3">
              <a:alphaModFix/>
            </a:blip>
            <a:stretch>
              <a:fillRect b="0" l="0" r="0" t="0"/>
            </a:stretch>
          </a:blipFill>
          <a:ln>
            <a:noFill/>
          </a:ln>
        </p:spPr>
      </p:sp>
      <p:sp>
        <p:nvSpPr>
          <p:cNvPr id="319" name="Google Shape;319;p40"/>
          <p:cNvSpPr/>
          <p:nvPr/>
        </p:nvSpPr>
        <p:spPr>
          <a:xfrm>
            <a:off x="743649" y="779129"/>
            <a:ext cx="3132328" cy="1361139"/>
          </a:xfrm>
          <a:custGeom>
            <a:rect b="b" l="l" r="r" t="t"/>
            <a:pathLst>
              <a:path extrusionOk="0" h="2722278" w="6264656">
                <a:moveTo>
                  <a:pt x="0" y="0"/>
                </a:moveTo>
                <a:lnTo>
                  <a:pt x="6264656" y="0"/>
                </a:lnTo>
                <a:lnTo>
                  <a:pt x="6264656" y="2722278"/>
                </a:lnTo>
                <a:lnTo>
                  <a:pt x="0" y="2722278"/>
                </a:lnTo>
                <a:lnTo>
                  <a:pt x="0" y="0"/>
                </a:lnTo>
                <a:close/>
              </a:path>
            </a:pathLst>
          </a:custGeom>
          <a:blipFill rotWithShape="1">
            <a:blip r:embed="rId4">
              <a:alphaModFix/>
            </a:blip>
            <a:stretch>
              <a:fillRect b="0" l="0" r="0" t="0"/>
            </a:stretch>
          </a:blipFill>
          <a:ln>
            <a:noFill/>
          </a:ln>
        </p:spPr>
      </p:sp>
      <p:sp>
        <p:nvSpPr>
          <p:cNvPr id="320" name="Google Shape;320;p40"/>
          <p:cNvSpPr txBox="1"/>
          <p:nvPr/>
        </p:nvSpPr>
        <p:spPr>
          <a:xfrm>
            <a:off x="903896" y="2269852"/>
            <a:ext cx="28119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100" u="none" cap="none" strike="noStrike">
                <a:solidFill>
                  <a:srgbClr val="052B4D"/>
                </a:solidFill>
                <a:latin typeface="Crafty Girls"/>
                <a:ea typeface="Crafty Girls"/>
                <a:cs typeface="Crafty Girls"/>
                <a:sym typeface="Crafty Girls"/>
              </a:rPr>
              <a:t>Stand tall, be proud, and let the world see the incredible strength that comes from embracing your true self.</a:t>
            </a:r>
            <a:endParaRPr sz="700"/>
          </a:p>
        </p:txBody>
      </p:sp>
      <p:sp>
        <p:nvSpPr>
          <p:cNvPr id="321" name="Google Shape;321;p40"/>
          <p:cNvSpPr txBox="1"/>
          <p:nvPr/>
        </p:nvSpPr>
        <p:spPr>
          <a:xfrm>
            <a:off x="1116707" y="983395"/>
            <a:ext cx="2386211" cy="904982"/>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1" i="0" lang="en" sz="2600" u="none" cap="none" strike="noStrike">
                <a:solidFill>
                  <a:srgbClr val="052B4D"/>
                </a:solidFill>
                <a:latin typeface="Oswald"/>
                <a:ea typeface="Oswald"/>
                <a:cs typeface="Oswald"/>
                <a:sym typeface="Oswald"/>
              </a:rPr>
              <a:t>YOUR IDENTITY IS</a:t>
            </a:r>
            <a:endParaRPr sz="700"/>
          </a:p>
          <a:p>
            <a:pPr indent="0" lvl="0" marL="0" marR="0" rtl="0" algn="ctr">
              <a:lnSpc>
                <a:spcPct val="140015"/>
              </a:lnSpc>
              <a:spcBef>
                <a:spcPts val="0"/>
              </a:spcBef>
              <a:spcAft>
                <a:spcPts val="0"/>
              </a:spcAft>
              <a:buNone/>
            </a:pPr>
            <a:r>
              <a:rPr b="1" i="0" lang="en" sz="2600" u="none" cap="none" strike="noStrike">
                <a:solidFill>
                  <a:srgbClr val="052B4D"/>
                </a:solidFill>
                <a:latin typeface="Oswald"/>
                <a:ea typeface="Oswald"/>
                <a:cs typeface="Oswald"/>
                <a:sym typeface="Oswald"/>
              </a:rPr>
              <a:t>YOUR POWER. </a:t>
            </a:r>
            <a:endParaRPr sz="700"/>
          </a:p>
        </p:txBody>
      </p:sp>
      <p:sp>
        <p:nvSpPr>
          <p:cNvPr id="322" name="Google Shape;322;p40"/>
          <p:cNvSpPr/>
          <p:nvPr/>
        </p:nvSpPr>
        <p:spPr>
          <a:xfrm flipH="1" rot="-2847870">
            <a:off x="343051" y="257452"/>
            <a:ext cx="991311" cy="998802"/>
          </a:xfrm>
          <a:custGeom>
            <a:rect b="b" l="l" r="r" t="t"/>
            <a:pathLst>
              <a:path extrusionOk="0" h="1997603" w="1982621">
                <a:moveTo>
                  <a:pt x="1982620" y="0"/>
                </a:moveTo>
                <a:lnTo>
                  <a:pt x="0" y="0"/>
                </a:lnTo>
                <a:lnTo>
                  <a:pt x="0" y="1997602"/>
                </a:lnTo>
                <a:lnTo>
                  <a:pt x="1982620" y="1997602"/>
                </a:lnTo>
                <a:lnTo>
                  <a:pt x="1982620" y="0"/>
                </a:lnTo>
                <a:close/>
              </a:path>
            </a:pathLst>
          </a:custGeom>
          <a:blipFill rotWithShape="1">
            <a:blip r:embed="rId5">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DDE6"/>
        </a:solidFill>
      </p:bgPr>
    </p:bg>
    <p:spTree>
      <p:nvGrpSpPr>
        <p:cNvPr id="326" name="Shape 326"/>
        <p:cNvGrpSpPr/>
        <p:nvPr/>
      </p:nvGrpSpPr>
      <p:grpSpPr>
        <a:xfrm>
          <a:off x="0" y="0"/>
          <a:ext cx="0" cy="0"/>
          <a:chOff x="0" y="0"/>
          <a:chExt cx="0" cy="0"/>
        </a:xfrm>
      </p:grpSpPr>
      <p:sp>
        <p:nvSpPr>
          <p:cNvPr id="327" name="Google Shape;327;p41"/>
          <p:cNvSpPr txBox="1"/>
          <p:nvPr/>
        </p:nvSpPr>
        <p:spPr>
          <a:xfrm>
            <a:off x="707093" y="574228"/>
            <a:ext cx="8029392" cy="669317"/>
          </a:xfrm>
          <a:prstGeom prst="rect">
            <a:avLst/>
          </a:prstGeom>
          <a:noFill/>
          <a:ln>
            <a:noFill/>
          </a:ln>
        </p:spPr>
        <p:txBody>
          <a:bodyPr anchorCtr="0" anchor="t" bIns="0" lIns="0" spcFirstLastPara="1" rIns="0" wrap="square" tIns="0">
            <a:spAutoFit/>
          </a:bodyPr>
          <a:lstStyle/>
          <a:p>
            <a:pPr indent="0" lvl="0" marL="0" marR="0" rtl="0" algn="ctr">
              <a:lnSpc>
                <a:spcPct val="109990"/>
              </a:lnSpc>
              <a:spcBef>
                <a:spcPts val="0"/>
              </a:spcBef>
              <a:spcAft>
                <a:spcPts val="0"/>
              </a:spcAft>
              <a:buNone/>
            </a:pPr>
            <a:r>
              <a:rPr b="0" i="0" lang="en" sz="4600" u="none" cap="none" strike="noStrike">
                <a:solidFill>
                  <a:srgbClr val="282159"/>
                </a:solidFill>
                <a:latin typeface="Calistoga"/>
                <a:ea typeface="Calistoga"/>
                <a:cs typeface="Calistoga"/>
                <a:sym typeface="Calistoga"/>
              </a:rPr>
              <a:t>Resource Page</a:t>
            </a:r>
            <a:endParaRPr sz="700"/>
          </a:p>
        </p:txBody>
      </p:sp>
      <p:sp>
        <p:nvSpPr>
          <p:cNvPr id="328" name="Google Shape;328;p41"/>
          <p:cNvSpPr txBox="1"/>
          <p:nvPr/>
        </p:nvSpPr>
        <p:spPr>
          <a:xfrm>
            <a:off x="1349163" y="1712325"/>
            <a:ext cx="67452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100" u="none" cap="none" strike="noStrike">
                <a:solidFill>
                  <a:srgbClr val="0F1A38"/>
                </a:solidFill>
                <a:latin typeface="Josefin Sans"/>
                <a:ea typeface="Josefin Sans"/>
                <a:cs typeface="Josefin Sans"/>
                <a:sym typeface="Josefin Sans"/>
              </a:rPr>
              <a:t>Use these design resources in your Canva Presentation.</a:t>
            </a:r>
            <a:endParaRPr sz="700"/>
          </a:p>
          <a:p>
            <a:pPr indent="0" lvl="1" marL="0" marR="0" rtl="0" algn="ctr">
              <a:lnSpc>
                <a:spcPct val="100000"/>
              </a:lnSpc>
              <a:spcBef>
                <a:spcPts val="0"/>
              </a:spcBef>
              <a:spcAft>
                <a:spcPts val="0"/>
              </a:spcAft>
              <a:buNone/>
            </a:pPr>
            <a:r>
              <a:rPr b="0" i="0" lang="en" sz="1100" u="none" cap="none" strike="noStrike">
                <a:solidFill>
                  <a:srgbClr val="0F1A38"/>
                </a:solidFill>
                <a:latin typeface="Josefin Sans"/>
                <a:ea typeface="Josefin Sans"/>
                <a:cs typeface="Josefin Sans"/>
                <a:sym typeface="Josefin Sans"/>
              </a:rPr>
              <a:t>This presentation template uses the following free fonts:</a:t>
            </a:r>
            <a:endParaRPr sz="700"/>
          </a:p>
        </p:txBody>
      </p:sp>
      <p:grpSp>
        <p:nvGrpSpPr>
          <p:cNvPr id="329" name="Google Shape;329;p41"/>
          <p:cNvGrpSpPr/>
          <p:nvPr/>
        </p:nvGrpSpPr>
        <p:grpSpPr>
          <a:xfrm>
            <a:off x="1049586" y="2574147"/>
            <a:ext cx="7044786" cy="1108237"/>
            <a:chOff x="0" y="28575"/>
            <a:chExt cx="18786097" cy="2955300"/>
          </a:xfrm>
        </p:grpSpPr>
        <p:sp>
          <p:nvSpPr>
            <p:cNvPr id="330" name="Google Shape;330;p41"/>
            <p:cNvSpPr txBox="1"/>
            <p:nvPr/>
          </p:nvSpPr>
          <p:spPr>
            <a:xfrm>
              <a:off x="0" y="352414"/>
              <a:ext cx="52722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282159"/>
                  </a:solidFill>
                  <a:latin typeface="Glass Antiqua"/>
                  <a:ea typeface="Glass Antiqua"/>
                  <a:cs typeface="Glass Antiqua"/>
                  <a:sym typeface="Glass Antiqua"/>
                </a:rPr>
                <a:t>Glass Antiqua</a:t>
              </a:r>
              <a:endParaRPr sz="700"/>
            </a:p>
            <a:p>
              <a:pPr indent="0" lvl="0" marL="0" marR="0" rtl="0" algn="ctr">
                <a:lnSpc>
                  <a:spcPct val="100000"/>
                </a:lnSpc>
                <a:spcBef>
                  <a:spcPts val="0"/>
                </a:spcBef>
                <a:spcAft>
                  <a:spcPts val="0"/>
                </a:spcAft>
                <a:buNone/>
              </a:pPr>
              <a:r>
                <a:rPr b="0" i="0" lang="en" sz="1800" u="none" cap="none" strike="noStrike">
                  <a:solidFill>
                    <a:srgbClr val="282159"/>
                  </a:solidFill>
                  <a:latin typeface="Glass Antiqua"/>
                  <a:ea typeface="Glass Antiqua"/>
                  <a:cs typeface="Glass Antiqua"/>
                  <a:sym typeface="Glass Antiqua"/>
                </a:rPr>
                <a:t>Josefin Sans</a:t>
              </a:r>
              <a:endParaRPr sz="700"/>
            </a:p>
            <a:p>
              <a:pPr indent="0" lvl="0" marL="0" marR="0" rtl="0" algn="ctr">
                <a:lnSpc>
                  <a:spcPct val="100000"/>
                </a:lnSpc>
                <a:spcBef>
                  <a:spcPts val="0"/>
                </a:spcBef>
                <a:spcAft>
                  <a:spcPts val="0"/>
                </a:spcAft>
                <a:buNone/>
              </a:pPr>
              <a:r>
                <a:rPr b="0" i="0" lang="en" sz="1800" u="none" cap="none" strike="noStrike">
                  <a:solidFill>
                    <a:srgbClr val="282159"/>
                  </a:solidFill>
                  <a:latin typeface="Glass Antiqua"/>
                  <a:ea typeface="Glass Antiqua"/>
                  <a:cs typeface="Glass Antiqua"/>
                  <a:sym typeface="Glass Antiqua"/>
                </a:rPr>
                <a:t>Crafty Girls</a:t>
              </a:r>
              <a:endParaRPr sz="700"/>
            </a:p>
          </p:txBody>
        </p:sp>
        <p:sp>
          <p:nvSpPr>
            <p:cNvPr id="331" name="Google Shape;331;p41"/>
            <p:cNvSpPr txBox="1"/>
            <p:nvPr/>
          </p:nvSpPr>
          <p:spPr>
            <a:xfrm>
              <a:off x="13513897" y="352414"/>
              <a:ext cx="52722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282159"/>
                  </a:solidFill>
                  <a:latin typeface="Glass Antiqua"/>
                  <a:ea typeface="Glass Antiqua"/>
                  <a:cs typeface="Glass Antiqua"/>
                  <a:sym typeface="Glass Antiqua"/>
                </a:rPr>
                <a:t>Architects Daughter</a:t>
              </a:r>
              <a:endParaRPr sz="700"/>
            </a:p>
            <a:p>
              <a:pPr indent="0" lvl="0" marL="0" marR="0" rtl="0" algn="ctr">
                <a:lnSpc>
                  <a:spcPct val="100000"/>
                </a:lnSpc>
                <a:spcBef>
                  <a:spcPts val="0"/>
                </a:spcBef>
                <a:spcAft>
                  <a:spcPts val="0"/>
                </a:spcAft>
                <a:buNone/>
              </a:pPr>
              <a:r>
                <a:rPr b="0" i="0" lang="en" sz="1800" u="none" cap="none" strike="noStrike">
                  <a:solidFill>
                    <a:srgbClr val="282159"/>
                  </a:solidFill>
                  <a:latin typeface="Glass Antiqua"/>
                  <a:ea typeface="Glass Antiqua"/>
                  <a:cs typeface="Glass Antiqua"/>
                  <a:sym typeface="Glass Antiqua"/>
                </a:rPr>
                <a:t>Walterturncoat</a:t>
              </a:r>
              <a:endParaRPr sz="700"/>
            </a:p>
            <a:p>
              <a:pPr indent="0" lvl="0" marL="0" marR="0" rtl="0" algn="ctr">
                <a:lnSpc>
                  <a:spcPct val="100000"/>
                </a:lnSpc>
                <a:spcBef>
                  <a:spcPts val="0"/>
                </a:spcBef>
                <a:spcAft>
                  <a:spcPts val="0"/>
                </a:spcAft>
                <a:buNone/>
              </a:pPr>
              <a:r>
                <a:rPr b="0" i="0" lang="en" sz="1800" u="none" cap="none" strike="noStrike">
                  <a:solidFill>
                    <a:srgbClr val="282159"/>
                  </a:solidFill>
                  <a:latin typeface="Glass Antiqua"/>
                  <a:ea typeface="Glass Antiqua"/>
                  <a:cs typeface="Glass Antiqua"/>
                  <a:sym typeface="Glass Antiqua"/>
                </a:rPr>
                <a:t>Oswald</a:t>
              </a:r>
              <a:endParaRPr sz="700"/>
            </a:p>
          </p:txBody>
        </p:sp>
        <p:sp>
          <p:nvSpPr>
            <p:cNvPr id="332" name="Google Shape;332;p41"/>
            <p:cNvSpPr txBox="1"/>
            <p:nvPr/>
          </p:nvSpPr>
          <p:spPr>
            <a:xfrm>
              <a:off x="6223549" y="28575"/>
              <a:ext cx="6339000" cy="2955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282159"/>
                  </a:solidFill>
                  <a:latin typeface="Glass Antiqua"/>
                  <a:ea typeface="Glass Antiqua"/>
                  <a:cs typeface="Glass Antiqua"/>
                  <a:sym typeface="Glass Antiqua"/>
                </a:rPr>
                <a:t>Calistoga</a:t>
              </a:r>
              <a:endParaRPr sz="700"/>
            </a:p>
            <a:p>
              <a:pPr indent="0" lvl="0" marL="0" marR="0" rtl="0" algn="ctr">
                <a:lnSpc>
                  <a:spcPct val="100000"/>
                </a:lnSpc>
                <a:spcBef>
                  <a:spcPts val="0"/>
                </a:spcBef>
                <a:spcAft>
                  <a:spcPts val="0"/>
                </a:spcAft>
                <a:buNone/>
              </a:pPr>
              <a:r>
                <a:rPr b="0" i="0" lang="en" sz="1800" u="none" cap="none" strike="noStrike">
                  <a:solidFill>
                    <a:srgbClr val="282159"/>
                  </a:solidFill>
                  <a:latin typeface="Glass Antiqua"/>
                  <a:ea typeface="Glass Antiqua"/>
                  <a:cs typeface="Glass Antiqua"/>
                  <a:sym typeface="Glass Antiqua"/>
                </a:rPr>
                <a:t>Economica</a:t>
              </a:r>
              <a:endParaRPr sz="700"/>
            </a:p>
            <a:p>
              <a:pPr indent="0" lvl="0" marL="0" marR="0" rtl="0" algn="ctr">
                <a:lnSpc>
                  <a:spcPct val="100000"/>
                </a:lnSpc>
                <a:spcBef>
                  <a:spcPts val="0"/>
                </a:spcBef>
                <a:spcAft>
                  <a:spcPts val="0"/>
                </a:spcAft>
                <a:buNone/>
              </a:pPr>
              <a:r>
                <a:rPr b="0" i="0" lang="en" sz="1800" u="none" cap="none" strike="noStrike">
                  <a:solidFill>
                    <a:srgbClr val="282159"/>
                  </a:solidFill>
                  <a:latin typeface="Glass Antiqua"/>
                  <a:ea typeface="Glass Antiqua"/>
                  <a:cs typeface="Glass Antiqua"/>
                  <a:sym typeface="Glass Antiqua"/>
                </a:rPr>
                <a:t>Grand Hotel</a:t>
              </a:r>
              <a:endParaRPr sz="700"/>
            </a:p>
            <a:p>
              <a:pPr indent="0" lvl="0" marL="0" marR="0" rtl="0" algn="ctr">
                <a:lnSpc>
                  <a:spcPct val="100000"/>
                </a:lnSpc>
                <a:spcBef>
                  <a:spcPts val="0"/>
                </a:spcBef>
                <a:spcAft>
                  <a:spcPts val="0"/>
                </a:spcAft>
                <a:buNone/>
              </a:pPr>
              <a:r>
                <a:rPr b="0" i="0" lang="en" sz="1800" u="none" cap="none" strike="noStrike">
                  <a:solidFill>
                    <a:srgbClr val="282159"/>
                  </a:solidFill>
                  <a:latin typeface="Glass Antiqua"/>
                  <a:ea typeface="Glass Antiqua"/>
                  <a:cs typeface="Glass Antiqua"/>
                  <a:sym typeface="Glass Antiqua"/>
                </a:rPr>
                <a:t>Bungee</a:t>
              </a:r>
              <a:endParaRPr sz="700"/>
            </a:p>
          </p:txBody>
        </p:sp>
      </p:grpSp>
      <p:grpSp>
        <p:nvGrpSpPr>
          <p:cNvPr id="333" name="Google Shape;333;p41"/>
          <p:cNvGrpSpPr/>
          <p:nvPr/>
        </p:nvGrpSpPr>
        <p:grpSpPr>
          <a:xfrm>
            <a:off x="2269469" y="4030715"/>
            <a:ext cx="4904663" cy="862190"/>
            <a:chOff x="0" y="-38100"/>
            <a:chExt cx="13079100" cy="2299172"/>
          </a:xfrm>
        </p:grpSpPr>
        <p:sp>
          <p:nvSpPr>
            <p:cNvPr id="334" name="Google Shape;334;p41"/>
            <p:cNvSpPr txBox="1"/>
            <p:nvPr/>
          </p:nvSpPr>
          <p:spPr>
            <a:xfrm>
              <a:off x="0" y="-38100"/>
              <a:ext cx="13079100" cy="451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F1A38"/>
                  </a:solidFill>
                  <a:latin typeface="Josefin Sans"/>
                  <a:ea typeface="Josefin Sans"/>
                  <a:cs typeface="Josefin Sans"/>
                  <a:sym typeface="Josefin Sans"/>
                </a:rPr>
                <a:t>You can find these fonts online too. </a:t>
              </a:r>
              <a:r>
                <a:rPr b="1" i="0" lang="en" sz="1100" u="none" cap="none" strike="noStrike">
                  <a:solidFill>
                    <a:srgbClr val="0F1A38"/>
                  </a:solidFill>
                  <a:latin typeface="Josefin Sans"/>
                  <a:ea typeface="Josefin Sans"/>
                  <a:cs typeface="Josefin Sans"/>
                  <a:sym typeface="Josefin Sans"/>
                </a:rPr>
                <a:t>Happy designing! </a:t>
              </a:r>
              <a:endParaRPr sz="700"/>
            </a:p>
          </p:txBody>
        </p:sp>
        <p:sp>
          <p:nvSpPr>
            <p:cNvPr id="335" name="Google Shape;335;p41"/>
            <p:cNvSpPr txBox="1"/>
            <p:nvPr/>
          </p:nvSpPr>
          <p:spPr>
            <a:xfrm>
              <a:off x="3551794" y="906572"/>
              <a:ext cx="5176500" cy="1354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F1A38"/>
                  </a:solidFill>
                  <a:latin typeface="Josefin Sans"/>
                  <a:ea typeface="Josefin Sans"/>
                  <a:cs typeface="Josefin Sans"/>
                  <a:sym typeface="Josefin Sans"/>
                </a:rPr>
                <a:t>Don't forget to delete this page</a:t>
              </a:r>
              <a:endParaRPr sz="700"/>
            </a:p>
            <a:p>
              <a:pPr indent="0" lvl="1" marL="0" marR="0" rtl="0" algn="ctr">
                <a:lnSpc>
                  <a:spcPct val="100000"/>
                </a:lnSpc>
                <a:spcBef>
                  <a:spcPts val="0"/>
                </a:spcBef>
                <a:spcAft>
                  <a:spcPts val="0"/>
                </a:spcAft>
                <a:buNone/>
              </a:pPr>
              <a:r>
                <a:rPr b="0" i="0" lang="en" sz="1100" u="none" cap="none" strike="noStrike">
                  <a:solidFill>
                    <a:srgbClr val="0F1A38"/>
                  </a:solidFill>
                  <a:latin typeface="Josefin Sans"/>
                  <a:ea typeface="Josefin Sans"/>
                  <a:cs typeface="Josefin Sans"/>
                  <a:sym typeface="Josefin Sans"/>
                </a:rPr>
                <a:t>before presenting. </a:t>
              </a:r>
              <a:endParaRPr sz="700"/>
            </a:p>
          </p:txBody>
        </p:sp>
      </p:grpSp>
      <p:sp>
        <p:nvSpPr>
          <p:cNvPr id="336" name="Google Shape;336;p41"/>
          <p:cNvSpPr/>
          <p:nvPr/>
        </p:nvSpPr>
        <p:spPr>
          <a:xfrm rot="882000">
            <a:off x="6191044" y="2746499"/>
            <a:ext cx="4099370" cy="4114800"/>
          </a:xfrm>
          <a:custGeom>
            <a:rect b="b" l="l" r="r" t="t"/>
            <a:pathLst>
              <a:path extrusionOk="0" h="8229600" w="8198739">
                <a:moveTo>
                  <a:pt x="0" y="0"/>
                </a:moveTo>
                <a:lnTo>
                  <a:pt x="8198739" y="0"/>
                </a:lnTo>
                <a:lnTo>
                  <a:pt x="8198739" y="8229600"/>
                </a:lnTo>
                <a:lnTo>
                  <a:pt x="0" y="8229600"/>
                </a:lnTo>
                <a:lnTo>
                  <a:pt x="0" y="0"/>
                </a:lnTo>
                <a:close/>
              </a:path>
            </a:pathLst>
          </a:custGeom>
          <a:blipFill rotWithShape="1">
            <a:blip r:embed="rId3">
              <a:alphaModFix/>
            </a:blip>
            <a:stretch>
              <a:fillRect b="0" l="0" r="0" t="0"/>
            </a:stretch>
          </a:blipFill>
          <a:ln>
            <a:noFill/>
          </a:ln>
        </p:spPr>
      </p:sp>
      <p:sp>
        <p:nvSpPr>
          <p:cNvPr id="337" name="Google Shape;337;p41"/>
          <p:cNvSpPr/>
          <p:nvPr/>
        </p:nvSpPr>
        <p:spPr>
          <a:xfrm rot="10347584">
            <a:off x="-1476581" y="-651931"/>
            <a:ext cx="4099370" cy="4114800"/>
          </a:xfrm>
          <a:custGeom>
            <a:rect b="b" l="l" r="r" t="t"/>
            <a:pathLst>
              <a:path extrusionOk="0" h="8229600" w="8198739">
                <a:moveTo>
                  <a:pt x="0" y="0"/>
                </a:moveTo>
                <a:lnTo>
                  <a:pt x="8198739" y="0"/>
                </a:lnTo>
                <a:lnTo>
                  <a:pt x="8198739" y="8229600"/>
                </a:lnTo>
                <a:lnTo>
                  <a:pt x="0" y="8229600"/>
                </a:lnTo>
                <a:lnTo>
                  <a:pt x="0" y="0"/>
                </a:lnTo>
                <a:close/>
              </a:path>
            </a:pathLst>
          </a:custGeom>
          <a:blipFill rotWithShape="1">
            <a:blip r:embed="rId3">
              <a:alphaModFix/>
            </a:blip>
            <a:stretch>
              <a:fillRect b="0" l="0" r="0" t="0"/>
            </a:stretch>
          </a:blipFill>
          <a:ln>
            <a:noFill/>
          </a:ln>
        </p:spPr>
      </p:sp>
      <p:sp>
        <p:nvSpPr>
          <p:cNvPr id="338" name="Google Shape;338;p41"/>
          <p:cNvSpPr/>
          <p:nvPr/>
        </p:nvSpPr>
        <p:spPr>
          <a:xfrm>
            <a:off x="8248084" y="1903488"/>
            <a:ext cx="488401" cy="577536"/>
          </a:xfrm>
          <a:custGeom>
            <a:rect b="b" l="l" r="r" t="t"/>
            <a:pathLst>
              <a:path extrusionOk="0" h="1155072" w="976802">
                <a:moveTo>
                  <a:pt x="0" y="0"/>
                </a:moveTo>
                <a:lnTo>
                  <a:pt x="976802" y="0"/>
                </a:lnTo>
                <a:lnTo>
                  <a:pt x="976802" y="1155073"/>
                </a:lnTo>
                <a:lnTo>
                  <a:pt x="0" y="1155073"/>
                </a:lnTo>
                <a:lnTo>
                  <a:pt x="0" y="0"/>
                </a:lnTo>
                <a:close/>
              </a:path>
            </a:pathLst>
          </a:custGeom>
          <a:blipFill rotWithShape="1">
            <a:blip r:embed="rId4">
              <a:alphaModFix/>
            </a:blip>
            <a:stretch>
              <a:fillRect b="0" l="-119867" r="-334149" t="-49922"/>
            </a:stretch>
          </a:blipFill>
          <a:ln>
            <a:noFill/>
          </a:ln>
        </p:spPr>
      </p:sp>
      <p:sp>
        <p:nvSpPr>
          <p:cNvPr id="339" name="Google Shape;339;p41"/>
          <p:cNvSpPr/>
          <p:nvPr/>
        </p:nvSpPr>
        <p:spPr>
          <a:xfrm>
            <a:off x="1898987" y="4045003"/>
            <a:ext cx="488401" cy="577536"/>
          </a:xfrm>
          <a:custGeom>
            <a:rect b="b" l="l" r="r" t="t"/>
            <a:pathLst>
              <a:path extrusionOk="0" h="1155072" w="976802">
                <a:moveTo>
                  <a:pt x="0" y="0"/>
                </a:moveTo>
                <a:lnTo>
                  <a:pt x="976802" y="0"/>
                </a:lnTo>
                <a:lnTo>
                  <a:pt x="976802" y="1155072"/>
                </a:lnTo>
                <a:lnTo>
                  <a:pt x="0" y="1155072"/>
                </a:lnTo>
                <a:lnTo>
                  <a:pt x="0" y="0"/>
                </a:lnTo>
                <a:close/>
              </a:path>
            </a:pathLst>
          </a:custGeom>
          <a:blipFill rotWithShape="1">
            <a:blip r:embed="rId4">
              <a:alphaModFix/>
            </a:blip>
            <a:stretch>
              <a:fillRect b="-49922" l="0" r="-454016" t="0"/>
            </a:stretch>
          </a:blipFill>
          <a:ln>
            <a:noFill/>
          </a:ln>
        </p:spPr>
      </p:sp>
      <p:sp>
        <p:nvSpPr>
          <p:cNvPr id="340" name="Google Shape;340;p41"/>
          <p:cNvSpPr/>
          <p:nvPr/>
        </p:nvSpPr>
        <p:spPr>
          <a:xfrm>
            <a:off x="7752328" y="601067"/>
            <a:ext cx="488401" cy="577536"/>
          </a:xfrm>
          <a:custGeom>
            <a:rect b="b" l="l" r="r" t="t"/>
            <a:pathLst>
              <a:path extrusionOk="0" h="1155072" w="976802">
                <a:moveTo>
                  <a:pt x="0" y="0"/>
                </a:moveTo>
                <a:lnTo>
                  <a:pt x="976802" y="0"/>
                </a:lnTo>
                <a:lnTo>
                  <a:pt x="976802" y="1155073"/>
                </a:lnTo>
                <a:lnTo>
                  <a:pt x="0" y="1155073"/>
                </a:lnTo>
                <a:lnTo>
                  <a:pt x="0" y="0"/>
                </a:lnTo>
                <a:close/>
              </a:path>
            </a:pathLst>
          </a:custGeom>
          <a:blipFill rotWithShape="1">
            <a:blip r:embed="rId4">
              <a:alphaModFix/>
            </a:blip>
            <a:stretch>
              <a:fillRect b="-36726" l="-452041" r="-1944" t="-13191"/>
            </a:stretch>
          </a:blipFill>
          <a:ln>
            <a:noFill/>
          </a:ln>
        </p:spPr>
      </p:sp>
      <p:sp>
        <p:nvSpPr>
          <p:cNvPr id="341" name="Google Shape;341;p41"/>
          <p:cNvSpPr/>
          <p:nvPr/>
        </p:nvSpPr>
        <p:spPr>
          <a:xfrm>
            <a:off x="462892" y="3467467"/>
            <a:ext cx="488401" cy="577536"/>
          </a:xfrm>
          <a:custGeom>
            <a:rect b="b" l="l" r="r" t="t"/>
            <a:pathLst>
              <a:path extrusionOk="0" h="1155072" w="976802">
                <a:moveTo>
                  <a:pt x="0" y="0"/>
                </a:moveTo>
                <a:lnTo>
                  <a:pt x="976801" y="0"/>
                </a:lnTo>
                <a:lnTo>
                  <a:pt x="976801" y="1155073"/>
                </a:lnTo>
                <a:lnTo>
                  <a:pt x="0" y="1155073"/>
                </a:lnTo>
                <a:lnTo>
                  <a:pt x="0" y="0"/>
                </a:lnTo>
                <a:close/>
              </a:path>
            </a:pathLst>
          </a:custGeom>
          <a:blipFill rotWithShape="1">
            <a:blip r:embed="rId4">
              <a:alphaModFix/>
            </a:blip>
            <a:stretch>
              <a:fillRect b="0" l="-325301" r="-128714" t="-49922"/>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DDE6"/>
        </a:solidFill>
      </p:bgPr>
    </p:bg>
    <p:spTree>
      <p:nvGrpSpPr>
        <p:cNvPr id="345" name="Shape 345"/>
        <p:cNvGrpSpPr/>
        <p:nvPr/>
      </p:nvGrpSpPr>
      <p:grpSpPr>
        <a:xfrm>
          <a:off x="0" y="0"/>
          <a:ext cx="0" cy="0"/>
          <a:chOff x="0" y="0"/>
          <a:chExt cx="0" cy="0"/>
        </a:xfrm>
      </p:grpSpPr>
      <p:sp>
        <p:nvSpPr>
          <p:cNvPr id="346" name="Google Shape;346;p42"/>
          <p:cNvSpPr/>
          <p:nvPr/>
        </p:nvSpPr>
        <p:spPr>
          <a:xfrm>
            <a:off x="5137600" y="489587"/>
            <a:ext cx="1732328" cy="43308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347" name="Google Shape;347;p42"/>
          <p:cNvSpPr/>
          <p:nvPr/>
        </p:nvSpPr>
        <p:spPr>
          <a:xfrm>
            <a:off x="-1039770" y="-961621"/>
            <a:ext cx="4507802" cy="4995607"/>
          </a:xfrm>
          <a:custGeom>
            <a:rect b="b" l="l" r="r" t="t"/>
            <a:pathLst>
              <a:path extrusionOk="0" h="9991214" w="9015603">
                <a:moveTo>
                  <a:pt x="0" y="0"/>
                </a:moveTo>
                <a:lnTo>
                  <a:pt x="9015603" y="0"/>
                </a:lnTo>
                <a:lnTo>
                  <a:pt x="9015603" y="9991214"/>
                </a:lnTo>
                <a:lnTo>
                  <a:pt x="0" y="9991214"/>
                </a:lnTo>
                <a:lnTo>
                  <a:pt x="0" y="0"/>
                </a:lnTo>
                <a:close/>
              </a:path>
            </a:pathLst>
          </a:custGeom>
          <a:blipFill rotWithShape="1">
            <a:blip r:embed="rId4">
              <a:alphaModFix/>
            </a:blip>
            <a:stretch>
              <a:fillRect b="0" l="0" r="0" t="-7902"/>
            </a:stretch>
          </a:blipFill>
          <a:ln>
            <a:noFill/>
          </a:ln>
        </p:spPr>
      </p:sp>
      <p:sp>
        <p:nvSpPr>
          <p:cNvPr id="348" name="Google Shape;348;p42"/>
          <p:cNvSpPr/>
          <p:nvPr/>
        </p:nvSpPr>
        <p:spPr>
          <a:xfrm>
            <a:off x="7141747" y="-2578618"/>
            <a:ext cx="4709356" cy="4114800"/>
          </a:xfrm>
          <a:custGeom>
            <a:rect b="b" l="l" r="r" t="t"/>
            <a:pathLst>
              <a:path extrusionOk="0" h="8229600" w="9418712">
                <a:moveTo>
                  <a:pt x="0" y="0"/>
                </a:moveTo>
                <a:lnTo>
                  <a:pt x="9418713" y="0"/>
                </a:lnTo>
                <a:lnTo>
                  <a:pt x="9418713" y="8229600"/>
                </a:lnTo>
                <a:lnTo>
                  <a:pt x="0" y="8229600"/>
                </a:lnTo>
                <a:lnTo>
                  <a:pt x="0" y="0"/>
                </a:lnTo>
                <a:close/>
              </a:path>
            </a:pathLst>
          </a:custGeom>
          <a:blipFill rotWithShape="1">
            <a:blip r:embed="rId5">
              <a:alphaModFix/>
            </a:blip>
            <a:stretch>
              <a:fillRect b="0" l="0" r="0" t="0"/>
            </a:stretch>
          </a:blipFill>
          <a:ln>
            <a:noFill/>
          </a:ln>
        </p:spPr>
      </p:sp>
      <p:sp>
        <p:nvSpPr>
          <p:cNvPr id="349" name="Google Shape;349;p42"/>
          <p:cNvSpPr/>
          <p:nvPr/>
        </p:nvSpPr>
        <p:spPr>
          <a:xfrm>
            <a:off x="-1583153" y="3615844"/>
            <a:ext cx="4709356" cy="4114800"/>
          </a:xfrm>
          <a:custGeom>
            <a:rect b="b" l="l" r="r" t="t"/>
            <a:pathLst>
              <a:path extrusionOk="0" h="8229600" w="9418712">
                <a:moveTo>
                  <a:pt x="0" y="0"/>
                </a:moveTo>
                <a:lnTo>
                  <a:pt x="9418713" y="0"/>
                </a:lnTo>
                <a:lnTo>
                  <a:pt x="9418713" y="8229600"/>
                </a:lnTo>
                <a:lnTo>
                  <a:pt x="0" y="8229600"/>
                </a:lnTo>
                <a:lnTo>
                  <a:pt x="0" y="0"/>
                </a:lnTo>
                <a:close/>
              </a:path>
            </a:pathLst>
          </a:custGeom>
          <a:blipFill rotWithShape="1">
            <a:blip r:embed="rId5">
              <a:alphaModFix/>
            </a:blip>
            <a:stretch>
              <a:fillRect b="0" l="0" r="0" t="0"/>
            </a:stretch>
          </a:blipFill>
          <a:ln>
            <a:noFill/>
          </a:ln>
        </p:spPr>
      </p:sp>
      <p:sp>
        <p:nvSpPr>
          <p:cNvPr id="350" name="Google Shape;350;p42"/>
          <p:cNvSpPr/>
          <p:nvPr/>
        </p:nvSpPr>
        <p:spPr>
          <a:xfrm rot="7925545">
            <a:off x="7892200" y="2768119"/>
            <a:ext cx="4709356" cy="4114800"/>
          </a:xfrm>
          <a:custGeom>
            <a:rect b="b" l="l" r="r" t="t"/>
            <a:pathLst>
              <a:path extrusionOk="0" h="8229600" w="9418712">
                <a:moveTo>
                  <a:pt x="0" y="0"/>
                </a:moveTo>
                <a:lnTo>
                  <a:pt x="9418712" y="0"/>
                </a:lnTo>
                <a:lnTo>
                  <a:pt x="9418712" y="8229600"/>
                </a:lnTo>
                <a:lnTo>
                  <a:pt x="0" y="8229600"/>
                </a:lnTo>
                <a:lnTo>
                  <a:pt x="0" y="0"/>
                </a:lnTo>
                <a:close/>
              </a:path>
            </a:pathLst>
          </a:custGeom>
          <a:blipFill rotWithShape="1">
            <a:blip r:embed="rId5">
              <a:alphaModFix/>
            </a:blip>
            <a:stretch>
              <a:fillRect b="0" l="0" r="0" t="0"/>
            </a:stretch>
          </a:blipFill>
          <a:ln>
            <a:noFill/>
          </a:ln>
        </p:spPr>
      </p:sp>
      <p:sp>
        <p:nvSpPr>
          <p:cNvPr id="351" name="Google Shape;351;p42"/>
          <p:cNvSpPr txBox="1"/>
          <p:nvPr/>
        </p:nvSpPr>
        <p:spPr>
          <a:xfrm>
            <a:off x="3801407" y="1559995"/>
            <a:ext cx="4398600" cy="1246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700" u="none" cap="none" strike="noStrike">
                <a:solidFill>
                  <a:srgbClr val="282159"/>
                </a:solidFill>
                <a:latin typeface="Calistoga"/>
                <a:ea typeface="Calistoga"/>
                <a:cs typeface="Calistoga"/>
                <a:sym typeface="Calistoga"/>
              </a:rPr>
              <a:t>This presentation template is free for everyone to use thanks to the following:</a:t>
            </a:r>
            <a:endParaRPr sz="700"/>
          </a:p>
        </p:txBody>
      </p:sp>
      <p:sp>
        <p:nvSpPr>
          <p:cNvPr id="352" name="Google Shape;352;p42"/>
          <p:cNvSpPr txBox="1"/>
          <p:nvPr/>
        </p:nvSpPr>
        <p:spPr>
          <a:xfrm>
            <a:off x="4181630" y="3252568"/>
            <a:ext cx="3638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F1A38"/>
                </a:solidFill>
                <a:latin typeface="Josefin Sans"/>
                <a:ea typeface="Josefin Sans"/>
                <a:cs typeface="Josefin Sans"/>
                <a:sym typeface="Josefin Sans"/>
              </a:rPr>
              <a:t>SlidesCarnival for the presentation template</a:t>
            </a:r>
            <a:endParaRPr sz="700"/>
          </a:p>
          <a:p>
            <a:pPr indent="0" lvl="1" marL="0" marR="0" rtl="0" algn="ctr">
              <a:lnSpc>
                <a:spcPct val="100000"/>
              </a:lnSpc>
              <a:spcBef>
                <a:spcPts val="0"/>
              </a:spcBef>
              <a:spcAft>
                <a:spcPts val="0"/>
              </a:spcAft>
              <a:buNone/>
            </a:pPr>
            <a:r>
              <a:rPr b="0" i="0" lang="en" sz="1100" u="none" cap="none" strike="noStrike">
                <a:solidFill>
                  <a:srgbClr val="0F1A38"/>
                </a:solidFill>
                <a:latin typeface="Josefin Sans"/>
                <a:ea typeface="Josefin Sans"/>
                <a:cs typeface="Josefin Sans"/>
                <a:sym typeface="Josefin Sans"/>
              </a:rPr>
              <a:t>Pexels for the photos</a:t>
            </a:r>
            <a:endParaRPr sz="700"/>
          </a:p>
        </p:txBody>
      </p:sp>
      <p:sp>
        <p:nvSpPr>
          <p:cNvPr id="353" name="Google Shape;353;p42"/>
          <p:cNvSpPr txBox="1"/>
          <p:nvPr/>
        </p:nvSpPr>
        <p:spPr>
          <a:xfrm>
            <a:off x="3986324" y="4229911"/>
            <a:ext cx="4028851" cy="376635"/>
          </a:xfrm>
          <a:prstGeom prst="rect">
            <a:avLst/>
          </a:prstGeom>
          <a:noFill/>
          <a:ln>
            <a:noFill/>
          </a:ln>
        </p:spPr>
        <p:txBody>
          <a:bodyPr anchorCtr="0" anchor="t" bIns="0" lIns="0" spcFirstLastPara="1" rIns="0" wrap="square" tIns="0">
            <a:spAutoFit/>
          </a:bodyPr>
          <a:lstStyle/>
          <a:p>
            <a:pPr indent="0" lvl="0" marL="0" marR="0" rtl="0" algn="ctr">
              <a:lnSpc>
                <a:spcPct val="109990"/>
              </a:lnSpc>
              <a:spcBef>
                <a:spcPts val="0"/>
              </a:spcBef>
              <a:spcAft>
                <a:spcPts val="0"/>
              </a:spcAft>
              <a:buNone/>
            </a:pPr>
            <a:r>
              <a:rPr b="0" i="0" lang="en" sz="2700" u="none" cap="none" strike="noStrike">
                <a:solidFill>
                  <a:srgbClr val="282159"/>
                </a:solidFill>
                <a:latin typeface="Calistoga"/>
                <a:ea typeface="Calistoga"/>
                <a:cs typeface="Calistoga"/>
                <a:sym typeface="Calistoga"/>
              </a:rPr>
              <a:t>Happy designing!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DDE6"/>
        </a:solidFill>
      </p:bgPr>
    </p:bg>
    <p:spTree>
      <p:nvGrpSpPr>
        <p:cNvPr id="141" name="Shape 141"/>
        <p:cNvGrpSpPr/>
        <p:nvPr/>
      </p:nvGrpSpPr>
      <p:grpSpPr>
        <a:xfrm>
          <a:off x="0" y="0"/>
          <a:ext cx="0" cy="0"/>
          <a:chOff x="0" y="0"/>
          <a:chExt cx="0" cy="0"/>
        </a:xfrm>
      </p:grpSpPr>
      <p:sp>
        <p:nvSpPr>
          <p:cNvPr id="142" name="Google Shape;142;p26"/>
          <p:cNvSpPr txBox="1"/>
          <p:nvPr/>
        </p:nvSpPr>
        <p:spPr>
          <a:xfrm>
            <a:off x="421500" y="2965275"/>
            <a:ext cx="2625900" cy="1746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F1A38"/>
                </a:solidFill>
                <a:latin typeface="Josefin Sans"/>
                <a:ea typeface="Josefin Sans"/>
                <a:cs typeface="Josefin Sans"/>
                <a:sym typeface="Josefin Sans"/>
              </a:rPr>
              <a:t>Click on the "Google Slides" button below this presentation preview. Make sure to sign in to your Google account. Click on "Make a copy." Start editing your presentation.</a:t>
            </a:r>
            <a:endParaRPr sz="700"/>
          </a:p>
          <a:p>
            <a:pPr indent="0" lvl="0" marL="0" marR="0" rtl="0" algn="ctr">
              <a:lnSpc>
                <a:spcPct val="115000"/>
              </a:lnSpc>
              <a:spcBef>
                <a:spcPts val="0"/>
              </a:spcBef>
              <a:spcAft>
                <a:spcPts val="0"/>
              </a:spcAft>
              <a:buNone/>
            </a:pPr>
            <a:r>
              <a:rPr b="0" i="0" lang="en" sz="1000" u="none" cap="none" strike="noStrike">
                <a:solidFill>
                  <a:srgbClr val="0F1A38"/>
                </a:solidFill>
                <a:latin typeface="Josefin Sans"/>
                <a:ea typeface="Josefin Sans"/>
                <a:cs typeface="Josefin Sans"/>
                <a:sym typeface="Josefin Sans"/>
              </a:rPr>
              <a:t>Alternative: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43" name="Google Shape;143;p26"/>
          <p:cNvSpPr txBox="1"/>
          <p:nvPr/>
        </p:nvSpPr>
        <p:spPr>
          <a:xfrm>
            <a:off x="138664" y="2295366"/>
            <a:ext cx="3191557" cy="3651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500" u="none" cap="none" strike="noStrike">
                <a:solidFill>
                  <a:srgbClr val="282159"/>
                </a:solidFill>
                <a:latin typeface="Glass Antiqua"/>
                <a:ea typeface="Glass Antiqua"/>
                <a:cs typeface="Glass Antiqua"/>
                <a:sym typeface="Glass Antiqua"/>
              </a:rPr>
              <a:t>Google Slides</a:t>
            </a:r>
            <a:endParaRPr sz="700"/>
          </a:p>
        </p:txBody>
      </p:sp>
      <p:sp>
        <p:nvSpPr>
          <p:cNvPr id="144" name="Google Shape;144;p26"/>
          <p:cNvSpPr txBox="1"/>
          <p:nvPr/>
        </p:nvSpPr>
        <p:spPr>
          <a:xfrm>
            <a:off x="6738757" y="2965266"/>
            <a:ext cx="1786500" cy="861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F1A38"/>
                </a:solidFill>
                <a:latin typeface="Josefin Sans"/>
                <a:ea typeface="Josefin Sans"/>
                <a:cs typeface="Josefin Sans"/>
                <a:sym typeface="Josefin Sans"/>
              </a:rPr>
              <a:t>Click on the "Canva" button under this presentation preview. Start editing your presentation. You need to sign in to your Canva account.</a:t>
            </a:r>
            <a:endParaRPr sz="700"/>
          </a:p>
        </p:txBody>
      </p:sp>
      <p:sp>
        <p:nvSpPr>
          <p:cNvPr id="145" name="Google Shape;145;p26"/>
          <p:cNvSpPr txBox="1"/>
          <p:nvPr/>
        </p:nvSpPr>
        <p:spPr>
          <a:xfrm>
            <a:off x="6634463" y="2295366"/>
            <a:ext cx="1995187" cy="3651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500" u="none" cap="none" strike="noStrike">
                <a:solidFill>
                  <a:srgbClr val="282159"/>
                </a:solidFill>
                <a:latin typeface="Glass Antiqua"/>
                <a:ea typeface="Glass Antiqua"/>
                <a:cs typeface="Glass Antiqua"/>
                <a:sym typeface="Glass Antiqua"/>
              </a:rPr>
              <a:t>Canva</a:t>
            </a:r>
            <a:endParaRPr sz="700"/>
          </a:p>
        </p:txBody>
      </p:sp>
      <p:sp>
        <p:nvSpPr>
          <p:cNvPr id="146" name="Google Shape;146;p26"/>
          <p:cNvSpPr/>
          <p:nvPr/>
        </p:nvSpPr>
        <p:spPr>
          <a:xfrm flipH="1" rot="-881999">
            <a:off x="7759461" y="-882526"/>
            <a:ext cx="4099370" cy="4114800"/>
          </a:xfrm>
          <a:custGeom>
            <a:rect b="b" l="l" r="r" t="t"/>
            <a:pathLst>
              <a:path extrusionOk="0" h="8229600" w="8198739">
                <a:moveTo>
                  <a:pt x="8198739" y="0"/>
                </a:moveTo>
                <a:lnTo>
                  <a:pt x="0" y="0"/>
                </a:lnTo>
                <a:lnTo>
                  <a:pt x="0" y="8229600"/>
                </a:lnTo>
                <a:lnTo>
                  <a:pt x="8198739" y="8229600"/>
                </a:lnTo>
                <a:lnTo>
                  <a:pt x="8198739" y="0"/>
                </a:lnTo>
                <a:close/>
              </a:path>
            </a:pathLst>
          </a:custGeom>
          <a:blipFill rotWithShape="1">
            <a:blip r:embed="rId3">
              <a:alphaModFix/>
            </a:blip>
            <a:stretch>
              <a:fillRect b="0" l="0" r="0" t="0"/>
            </a:stretch>
          </a:blipFill>
          <a:ln>
            <a:noFill/>
          </a:ln>
        </p:spPr>
      </p:sp>
      <p:sp>
        <p:nvSpPr>
          <p:cNvPr id="147" name="Google Shape;147;p26"/>
          <p:cNvSpPr/>
          <p:nvPr/>
        </p:nvSpPr>
        <p:spPr>
          <a:xfrm rot="882000">
            <a:off x="-2714831" y="-882526"/>
            <a:ext cx="4099370" cy="4114800"/>
          </a:xfrm>
          <a:custGeom>
            <a:rect b="b" l="l" r="r" t="t"/>
            <a:pathLst>
              <a:path extrusionOk="0" h="8229600" w="8198739">
                <a:moveTo>
                  <a:pt x="0" y="0"/>
                </a:moveTo>
                <a:lnTo>
                  <a:pt x="8198739" y="0"/>
                </a:lnTo>
                <a:lnTo>
                  <a:pt x="8198739" y="8229600"/>
                </a:lnTo>
                <a:lnTo>
                  <a:pt x="0" y="8229600"/>
                </a:lnTo>
                <a:lnTo>
                  <a:pt x="0" y="0"/>
                </a:lnTo>
                <a:close/>
              </a:path>
            </a:pathLst>
          </a:custGeom>
          <a:blipFill rotWithShape="1">
            <a:blip r:embed="rId3">
              <a:alphaModFix/>
            </a:blip>
            <a:stretch>
              <a:fillRect b="0" l="0" r="0" t="0"/>
            </a:stretch>
          </a:blipFill>
          <a:ln>
            <a:noFill/>
          </a:ln>
        </p:spPr>
      </p:sp>
      <p:sp>
        <p:nvSpPr>
          <p:cNvPr id="148" name="Google Shape;148;p26"/>
          <p:cNvSpPr/>
          <p:nvPr/>
        </p:nvSpPr>
        <p:spPr>
          <a:xfrm>
            <a:off x="6423487" y="4158486"/>
            <a:ext cx="2515334" cy="679140"/>
          </a:xfrm>
          <a:custGeom>
            <a:rect b="b" l="l" r="r" t="t"/>
            <a:pathLst>
              <a:path extrusionOk="0" h="1358280" w="5030668">
                <a:moveTo>
                  <a:pt x="0" y="0"/>
                </a:moveTo>
                <a:lnTo>
                  <a:pt x="5030668" y="0"/>
                </a:lnTo>
                <a:lnTo>
                  <a:pt x="5030668" y="1358280"/>
                </a:lnTo>
                <a:lnTo>
                  <a:pt x="0" y="1358280"/>
                </a:lnTo>
                <a:lnTo>
                  <a:pt x="0" y="0"/>
                </a:lnTo>
                <a:close/>
              </a:path>
            </a:pathLst>
          </a:custGeom>
          <a:blipFill rotWithShape="1">
            <a:blip r:embed="rId4">
              <a:alphaModFix/>
            </a:blip>
            <a:stretch>
              <a:fillRect b="0" l="0" r="0" t="0"/>
            </a:stretch>
          </a:blipFill>
          <a:ln>
            <a:noFill/>
          </a:ln>
        </p:spPr>
      </p:sp>
      <p:sp>
        <p:nvSpPr>
          <p:cNvPr id="149" name="Google Shape;149;p26"/>
          <p:cNvSpPr txBox="1"/>
          <p:nvPr/>
        </p:nvSpPr>
        <p:spPr>
          <a:xfrm>
            <a:off x="1636749" y="609150"/>
            <a:ext cx="5870502" cy="1316269"/>
          </a:xfrm>
          <a:prstGeom prst="rect">
            <a:avLst/>
          </a:prstGeom>
          <a:noFill/>
          <a:ln>
            <a:noFill/>
          </a:ln>
        </p:spPr>
        <p:txBody>
          <a:bodyPr anchorCtr="0" anchor="t" bIns="0" lIns="0" spcFirstLastPara="1" rIns="0" wrap="square" tIns="0">
            <a:spAutoFit/>
          </a:bodyPr>
          <a:lstStyle/>
          <a:p>
            <a:pPr indent="0" lvl="0" marL="0" marR="0" rtl="0" algn="ctr">
              <a:lnSpc>
                <a:spcPct val="109990"/>
              </a:lnSpc>
              <a:spcBef>
                <a:spcPts val="0"/>
              </a:spcBef>
              <a:spcAft>
                <a:spcPts val="0"/>
              </a:spcAft>
              <a:buNone/>
            </a:pPr>
            <a:r>
              <a:rPr b="0" i="0" lang="en" sz="4600" u="none" cap="none" strike="noStrike">
                <a:solidFill>
                  <a:srgbClr val="282159"/>
                </a:solidFill>
                <a:latin typeface="Calistoga"/>
                <a:ea typeface="Calistoga"/>
                <a:cs typeface="Calistoga"/>
                <a:sym typeface="Calistoga"/>
              </a:rPr>
              <a:t>How to Use This Presentation</a:t>
            </a:r>
            <a:endParaRPr sz="700"/>
          </a:p>
        </p:txBody>
      </p:sp>
      <p:sp>
        <p:nvSpPr>
          <p:cNvPr id="150" name="Google Shape;150;p26"/>
          <p:cNvSpPr txBox="1"/>
          <p:nvPr/>
        </p:nvSpPr>
        <p:spPr>
          <a:xfrm>
            <a:off x="3631749" y="2965275"/>
            <a:ext cx="2446200" cy="1746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F1A38"/>
                </a:solidFill>
                <a:latin typeface="Josefin Sans"/>
                <a:ea typeface="Josefin Sans"/>
                <a:cs typeface="Josefin Sans"/>
                <a:sym typeface="Josefin Sans"/>
              </a:rPr>
              <a:t>Click on the "PowerPoint" button below</a:t>
            </a:r>
            <a:endParaRPr sz="700"/>
          </a:p>
          <a:p>
            <a:pPr indent="0" lvl="0" marL="0" marR="0" rtl="0" algn="ctr">
              <a:lnSpc>
                <a:spcPct val="115000"/>
              </a:lnSpc>
              <a:spcBef>
                <a:spcPts val="0"/>
              </a:spcBef>
              <a:spcAft>
                <a:spcPts val="0"/>
              </a:spcAft>
              <a:buNone/>
            </a:pPr>
            <a:r>
              <a:rPr b="0" i="0" lang="en" sz="1000" u="none" cap="none" strike="noStrike">
                <a:solidFill>
                  <a:srgbClr val="0F1A38"/>
                </a:solidFill>
                <a:latin typeface="Josefin Sans"/>
                <a:ea typeface="Josefin Sans"/>
                <a:cs typeface="Josefin Sans"/>
                <a:sym typeface="Josefin Sans"/>
              </a:rPr>
              <a:t>this presentation preview. Start editing</a:t>
            </a:r>
            <a:endParaRPr sz="700"/>
          </a:p>
          <a:p>
            <a:pPr indent="0" lvl="1" marL="0" marR="0" rtl="0" algn="ctr">
              <a:lnSpc>
                <a:spcPct val="115000"/>
              </a:lnSpc>
              <a:spcBef>
                <a:spcPts val="0"/>
              </a:spcBef>
              <a:spcAft>
                <a:spcPts val="0"/>
              </a:spcAft>
              <a:buNone/>
            </a:pPr>
            <a:r>
              <a:rPr b="0" i="0" lang="en" sz="1000" u="none" cap="none" strike="noStrike">
                <a:solidFill>
                  <a:srgbClr val="0F1A38"/>
                </a:solidFill>
                <a:latin typeface="Josefin Sans"/>
                <a:ea typeface="Josefin Sans"/>
                <a:cs typeface="Josefin Sans"/>
                <a:sym typeface="Josefin Sans"/>
              </a:rPr>
              <a:t>your presentation.</a:t>
            </a:r>
            <a:endParaRPr sz="700"/>
          </a:p>
          <a:p>
            <a:pPr indent="0" lvl="0" marL="0" marR="0" rtl="0" algn="ctr">
              <a:lnSpc>
                <a:spcPct val="115000"/>
              </a:lnSpc>
              <a:spcBef>
                <a:spcPts val="0"/>
              </a:spcBef>
              <a:spcAft>
                <a:spcPts val="0"/>
              </a:spcAft>
              <a:buNone/>
            </a:pPr>
            <a:r>
              <a:rPr b="0" i="0" lang="en" sz="1000" u="none" cap="none" strike="noStrike">
                <a:solidFill>
                  <a:srgbClr val="0F1A38"/>
                </a:solidFill>
                <a:latin typeface="Josefin Sans"/>
                <a:ea typeface="Josefin Sans"/>
                <a:cs typeface="Josefin Sans"/>
                <a:sym typeface="Josefin Sans"/>
              </a:rPr>
              <a:t>Alternative: From Canva template file, Click on the "Share" button on the top right corner in Canva and click on "More" at the bottom of the menu. Enter "PowerPoint" in the search bar and click on the PowerPoint icon</a:t>
            </a:r>
            <a:endParaRPr sz="700"/>
          </a:p>
          <a:p>
            <a:pPr indent="0" lvl="1" marL="0" marR="0" rtl="0" algn="ctr">
              <a:lnSpc>
                <a:spcPct val="115000"/>
              </a:lnSpc>
              <a:spcBef>
                <a:spcPts val="0"/>
              </a:spcBef>
              <a:spcAft>
                <a:spcPts val="0"/>
              </a:spcAft>
              <a:buNone/>
            </a:pPr>
            <a:r>
              <a:rPr b="0" i="0" lang="en" sz="1000" u="none" cap="none" strike="noStrike">
                <a:solidFill>
                  <a:srgbClr val="0F1A38"/>
                </a:solidFill>
                <a:latin typeface="Josefin Sans"/>
                <a:ea typeface="Josefin Sans"/>
                <a:cs typeface="Josefin Sans"/>
                <a:sym typeface="Josefin Sans"/>
              </a:rPr>
              <a:t>to download.</a:t>
            </a:r>
            <a:endParaRPr sz="700"/>
          </a:p>
        </p:txBody>
      </p:sp>
      <p:sp>
        <p:nvSpPr>
          <p:cNvPr id="151" name="Google Shape;151;p26"/>
          <p:cNvSpPr txBox="1"/>
          <p:nvPr/>
        </p:nvSpPr>
        <p:spPr>
          <a:xfrm>
            <a:off x="3484514" y="2295366"/>
            <a:ext cx="2740921" cy="3651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 sz="2500" u="none" cap="none" strike="noStrike">
                <a:solidFill>
                  <a:srgbClr val="282159"/>
                </a:solidFill>
                <a:latin typeface="Glass Antiqua"/>
                <a:ea typeface="Glass Antiqua"/>
                <a:cs typeface="Glass Antiqua"/>
                <a:sym typeface="Glass Antiqua"/>
              </a:rPr>
              <a:t>PowerPoint</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82159"/>
        </a:solidFill>
      </p:bgPr>
    </p:bg>
    <p:spTree>
      <p:nvGrpSpPr>
        <p:cNvPr id="155" name="Shape 155"/>
        <p:cNvGrpSpPr/>
        <p:nvPr/>
      </p:nvGrpSpPr>
      <p:grpSpPr>
        <a:xfrm>
          <a:off x="0" y="0"/>
          <a:ext cx="0" cy="0"/>
          <a:chOff x="0" y="0"/>
          <a:chExt cx="0" cy="0"/>
        </a:xfrm>
      </p:grpSpPr>
      <p:sp>
        <p:nvSpPr>
          <p:cNvPr id="156" name="Google Shape;156;p27"/>
          <p:cNvSpPr/>
          <p:nvPr/>
        </p:nvSpPr>
        <p:spPr>
          <a:xfrm rot="-1538156">
            <a:off x="5715441" y="-1783721"/>
            <a:ext cx="4709356" cy="4114800"/>
          </a:xfrm>
          <a:custGeom>
            <a:rect b="b" l="l" r="r" t="t"/>
            <a:pathLst>
              <a:path extrusionOk="0" h="8229600" w="9418712">
                <a:moveTo>
                  <a:pt x="0" y="0"/>
                </a:moveTo>
                <a:lnTo>
                  <a:pt x="9418713" y="0"/>
                </a:lnTo>
                <a:lnTo>
                  <a:pt x="9418713" y="8229600"/>
                </a:lnTo>
                <a:lnTo>
                  <a:pt x="0" y="8229600"/>
                </a:lnTo>
                <a:lnTo>
                  <a:pt x="0" y="0"/>
                </a:lnTo>
                <a:close/>
              </a:path>
            </a:pathLst>
          </a:custGeom>
          <a:blipFill rotWithShape="1">
            <a:blip r:embed="rId3">
              <a:alphaModFix/>
            </a:blip>
            <a:stretch>
              <a:fillRect b="0" l="0" r="0" t="0"/>
            </a:stretch>
          </a:blipFill>
          <a:ln>
            <a:noFill/>
          </a:ln>
        </p:spPr>
      </p:sp>
      <p:sp>
        <p:nvSpPr>
          <p:cNvPr id="157" name="Google Shape;157;p27"/>
          <p:cNvSpPr/>
          <p:nvPr/>
        </p:nvSpPr>
        <p:spPr>
          <a:xfrm>
            <a:off x="3842643" y="3525990"/>
            <a:ext cx="4709356" cy="4114800"/>
          </a:xfrm>
          <a:custGeom>
            <a:rect b="b" l="l" r="r" t="t"/>
            <a:pathLst>
              <a:path extrusionOk="0" h="8229600" w="9418712">
                <a:moveTo>
                  <a:pt x="0" y="0"/>
                </a:moveTo>
                <a:lnTo>
                  <a:pt x="9418713" y="0"/>
                </a:lnTo>
                <a:lnTo>
                  <a:pt x="9418713" y="8229600"/>
                </a:lnTo>
                <a:lnTo>
                  <a:pt x="0" y="8229600"/>
                </a:lnTo>
                <a:lnTo>
                  <a:pt x="0" y="0"/>
                </a:lnTo>
                <a:close/>
              </a:path>
            </a:pathLst>
          </a:custGeom>
          <a:blipFill rotWithShape="1">
            <a:blip r:embed="rId3">
              <a:alphaModFix/>
            </a:blip>
            <a:stretch>
              <a:fillRect b="0" l="0" r="0" t="0"/>
            </a:stretch>
          </a:blipFill>
          <a:ln>
            <a:noFill/>
          </a:ln>
        </p:spPr>
      </p:sp>
      <p:sp>
        <p:nvSpPr>
          <p:cNvPr id="158" name="Google Shape;158;p27"/>
          <p:cNvSpPr/>
          <p:nvPr/>
        </p:nvSpPr>
        <p:spPr>
          <a:xfrm rot="5048184">
            <a:off x="-2354678" y="-2633168"/>
            <a:ext cx="4709356" cy="4114800"/>
          </a:xfrm>
          <a:custGeom>
            <a:rect b="b" l="l" r="r" t="t"/>
            <a:pathLst>
              <a:path extrusionOk="0" h="8229600" w="9418712">
                <a:moveTo>
                  <a:pt x="0" y="0"/>
                </a:moveTo>
                <a:lnTo>
                  <a:pt x="9418712" y="0"/>
                </a:lnTo>
                <a:lnTo>
                  <a:pt x="9418712" y="8229600"/>
                </a:lnTo>
                <a:lnTo>
                  <a:pt x="0" y="8229600"/>
                </a:lnTo>
                <a:lnTo>
                  <a:pt x="0" y="0"/>
                </a:lnTo>
                <a:close/>
              </a:path>
            </a:pathLst>
          </a:custGeom>
          <a:blipFill rotWithShape="1">
            <a:blip r:embed="rId3">
              <a:alphaModFix/>
            </a:blip>
            <a:stretch>
              <a:fillRect b="0" l="0" r="0" t="0"/>
            </a:stretch>
          </a:blipFill>
          <a:ln>
            <a:noFill/>
          </a:ln>
        </p:spPr>
      </p:sp>
      <p:sp>
        <p:nvSpPr>
          <p:cNvPr id="159" name="Google Shape;159;p27"/>
          <p:cNvSpPr/>
          <p:nvPr/>
        </p:nvSpPr>
        <p:spPr>
          <a:xfrm>
            <a:off x="4874185" y="467530"/>
            <a:ext cx="4826745" cy="4114800"/>
          </a:xfrm>
          <a:custGeom>
            <a:rect b="b" l="l" r="r" t="t"/>
            <a:pathLst>
              <a:path extrusionOk="0" h="8229600" w="9653490">
                <a:moveTo>
                  <a:pt x="0" y="0"/>
                </a:moveTo>
                <a:lnTo>
                  <a:pt x="9653490" y="0"/>
                </a:lnTo>
                <a:lnTo>
                  <a:pt x="9653490" y="8229600"/>
                </a:lnTo>
                <a:lnTo>
                  <a:pt x="0" y="8229600"/>
                </a:lnTo>
                <a:lnTo>
                  <a:pt x="0" y="0"/>
                </a:lnTo>
                <a:close/>
              </a:path>
            </a:pathLst>
          </a:custGeom>
          <a:blipFill rotWithShape="1">
            <a:blip r:embed="rId4">
              <a:alphaModFix/>
            </a:blip>
            <a:stretch>
              <a:fillRect b="0" l="0" r="0" t="0"/>
            </a:stretch>
          </a:blipFill>
          <a:ln>
            <a:noFill/>
          </a:ln>
        </p:spPr>
      </p:sp>
      <p:sp>
        <p:nvSpPr>
          <p:cNvPr id="160" name="Google Shape;160;p27"/>
          <p:cNvSpPr/>
          <p:nvPr/>
        </p:nvSpPr>
        <p:spPr>
          <a:xfrm>
            <a:off x="6694612" y="1430230"/>
            <a:ext cx="891595" cy="958705"/>
          </a:xfrm>
          <a:custGeom>
            <a:rect b="b" l="l" r="r" t="t"/>
            <a:pathLst>
              <a:path extrusionOk="0" h="1917409" w="1783190">
                <a:moveTo>
                  <a:pt x="0" y="0"/>
                </a:moveTo>
                <a:lnTo>
                  <a:pt x="1783189" y="0"/>
                </a:lnTo>
                <a:lnTo>
                  <a:pt x="1783189" y="1917408"/>
                </a:lnTo>
                <a:lnTo>
                  <a:pt x="0" y="1917408"/>
                </a:lnTo>
                <a:lnTo>
                  <a:pt x="0" y="0"/>
                </a:lnTo>
                <a:close/>
              </a:path>
            </a:pathLst>
          </a:custGeom>
          <a:blipFill rotWithShape="1">
            <a:blip r:embed="rId5">
              <a:alphaModFix/>
            </a:blip>
            <a:stretch>
              <a:fillRect b="0" l="0" r="0" t="0"/>
            </a:stretch>
          </a:blipFill>
          <a:ln>
            <a:noFill/>
          </a:ln>
        </p:spPr>
      </p:sp>
      <p:sp>
        <p:nvSpPr>
          <p:cNvPr id="161" name="Google Shape;161;p27"/>
          <p:cNvSpPr/>
          <p:nvPr/>
        </p:nvSpPr>
        <p:spPr>
          <a:xfrm>
            <a:off x="-478769" y="3214608"/>
            <a:ext cx="2088638" cy="2245847"/>
          </a:xfrm>
          <a:custGeom>
            <a:rect b="b" l="l" r="r" t="t"/>
            <a:pathLst>
              <a:path extrusionOk="0" h="4491693" w="4177275">
                <a:moveTo>
                  <a:pt x="0" y="0"/>
                </a:moveTo>
                <a:lnTo>
                  <a:pt x="4177275" y="0"/>
                </a:lnTo>
                <a:lnTo>
                  <a:pt x="4177275" y="4491694"/>
                </a:lnTo>
                <a:lnTo>
                  <a:pt x="0" y="4491694"/>
                </a:lnTo>
                <a:lnTo>
                  <a:pt x="0" y="0"/>
                </a:lnTo>
                <a:close/>
              </a:path>
            </a:pathLst>
          </a:custGeom>
          <a:blipFill rotWithShape="1">
            <a:blip r:embed="rId5">
              <a:alphaModFix/>
            </a:blip>
            <a:stretch>
              <a:fillRect b="0" l="0" r="0" t="0"/>
            </a:stretch>
          </a:blipFill>
          <a:ln>
            <a:noFill/>
          </a:ln>
        </p:spPr>
      </p:sp>
      <p:sp>
        <p:nvSpPr>
          <p:cNvPr id="162" name="Google Shape;162;p27"/>
          <p:cNvSpPr txBox="1"/>
          <p:nvPr/>
        </p:nvSpPr>
        <p:spPr>
          <a:xfrm>
            <a:off x="1210200" y="1216500"/>
            <a:ext cx="3184200" cy="538800"/>
          </a:xfrm>
          <a:prstGeom prst="rect">
            <a:avLst/>
          </a:prstGeom>
          <a:noFill/>
          <a:ln>
            <a:noFill/>
          </a:ln>
        </p:spPr>
        <p:txBody>
          <a:bodyPr anchorCtr="0" anchor="t" bIns="0" lIns="0" spcFirstLastPara="1" rIns="0" wrap="square" tIns="0">
            <a:spAutoFit/>
          </a:bodyPr>
          <a:lstStyle/>
          <a:p>
            <a:pPr indent="0" lvl="0" marL="0" marR="0" rtl="0" algn="ctr">
              <a:lnSpc>
                <a:spcPct val="109995"/>
              </a:lnSpc>
              <a:spcBef>
                <a:spcPts val="0"/>
              </a:spcBef>
              <a:spcAft>
                <a:spcPts val="0"/>
              </a:spcAft>
              <a:buNone/>
            </a:pPr>
            <a:r>
              <a:rPr b="0" i="0" lang="en" sz="3500" u="none" cap="none" strike="noStrike">
                <a:solidFill>
                  <a:srgbClr val="FFFFFF"/>
                </a:solidFill>
                <a:latin typeface="Glass Antiqua"/>
                <a:ea typeface="Glass Antiqua"/>
                <a:cs typeface="Glass Antiqua"/>
                <a:sym typeface="Glass Antiqua"/>
              </a:rPr>
              <a:t>It takes courage to</a:t>
            </a:r>
            <a:endParaRPr sz="700"/>
          </a:p>
        </p:txBody>
      </p:sp>
      <p:sp>
        <p:nvSpPr>
          <p:cNvPr id="163" name="Google Shape;163;p27"/>
          <p:cNvSpPr txBox="1"/>
          <p:nvPr/>
        </p:nvSpPr>
        <p:spPr>
          <a:xfrm>
            <a:off x="634050" y="1893175"/>
            <a:ext cx="4160700" cy="1015800"/>
          </a:xfrm>
          <a:prstGeom prst="rect">
            <a:avLst/>
          </a:prstGeom>
          <a:noFill/>
          <a:ln>
            <a:noFill/>
          </a:ln>
        </p:spPr>
        <p:txBody>
          <a:bodyPr anchorCtr="0" anchor="t" bIns="0" lIns="0" spcFirstLastPara="1" rIns="0" wrap="square" tIns="0">
            <a:spAutoFit/>
          </a:bodyPr>
          <a:lstStyle/>
          <a:p>
            <a:pPr indent="0" lvl="0" marL="0" marR="0" rtl="0" algn="ctr">
              <a:lnSpc>
                <a:spcPct val="109996"/>
              </a:lnSpc>
              <a:spcBef>
                <a:spcPts val="0"/>
              </a:spcBef>
              <a:spcAft>
                <a:spcPts val="0"/>
              </a:spcAft>
              <a:buNone/>
            </a:pPr>
            <a:r>
              <a:rPr b="0" i="0" lang="en" sz="6600" u="none" cap="none" strike="noStrike">
                <a:solidFill>
                  <a:srgbClr val="F1BFD5"/>
                </a:solidFill>
                <a:latin typeface="Calistoga"/>
                <a:ea typeface="Calistoga"/>
                <a:cs typeface="Calistoga"/>
                <a:sym typeface="Calistoga"/>
              </a:rPr>
              <a:t>GROW UP</a:t>
            </a:r>
            <a:endParaRPr sz="700"/>
          </a:p>
        </p:txBody>
      </p:sp>
      <p:sp>
        <p:nvSpPr>
          <p:cNvPr id="164" name="Google Shape;164;p27"/>
          <p:cNvSpPr txBox="1"/>
          <p:nvPr/>
        </p:nvSpPr>
        <p:spPr>
          <a:xfrm>
            <a:off x="1034245" y="2967989"/>
            <a:ext cx="33603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500" u="none" cap="none" strike="noStrike">
                <a:solidFill>
                  <a:srgbClr val="FFFFFF"/>
                </a:solidFill>
                <a:latin typeface="Glass Antiqua"/>
                <a:ea typeface="Glass Antiqua"/>
                <a:cs typeface="Glass Antiqua"/>
                <a:sym typeface="Glass Antiqua"/>
              </a:rPr>
              <a:t> and become who you are!</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BFD5"/>
        </a:solidFill>
      </p:bgPr>
    </p:bg>
    <p:spTree>
      <p:nvGrpSpPr>
        <p:cNvPr id="168" name="Shape 168"/>
        <p:cNvGrpSpPr/>
        <p:nvPr/>
      </p:nvGrpSpPr>
      <p:grpSpPr>
        <a:xfrm>
          <a:off x="0" y="0"/>
          <a:ext cx="0" cy="0"/>
          <a:chOff x="0" y="0"/>
          <a:chExt cx="0" cy="0"/>
        </a:xfrm>
      </p:grpSpPr>
      <p:sp>
        <p:nvSpPr>
          <p:cNvPr id="169" name="Google Shape;169;p28"/>
          <p:cNvSpPr/>
          <p:nvPr/>
        </p:nvSpPr>
        <p:spPr>
          <a:xfrm>
            <a:off x="-470909" y="2926102"/>
            <a:ext cx="2638852" cy="2638841"/>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0" name="Google Shape;170;p28"/>
          <p:cNvSpPr/>
          <p:nvPr/>
        </p:nvSpPr>
        <p:spPr>
          <a:xfrm>
            <a:off x="-394934" y="3002077"/>
            <a:ext cx="2486901" cy="2486891"/>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8CE4C"/>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1" name="Google Shape;171;p28"/>
          <p:cNvSpPr/>
          <p:nvPr/>
        </p:nvSpPr>
        <p:spPr>
          <a:xfrm>
            <a:off x="5951826" y="2397848"/>
            <a:ext cx="3020101" cy="3020089"/>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2" name="Google Shape;172;p28"/>
          <p:cNvSpPr/>
          <p:nvPr/>
        </p:nvSpPr>
        <p:spPr>
          <a:xfrm>
            <a:off x="6038777" y="2484799"/>
            <a:ext cx="2846198" cy="284618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8CE4C"/>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3" name="Google Shape;173;p28"/>
          <p:cNvSpPr/>
          <p:nvPr/>
        </p:nvSpPr>
        <p:spPr>
          <a:xfrm>
            <a:off x="2549834" y="1942640"/>
            <a:ext cx="3020101" cy="3020089"/>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4" name="Google Shape;174;p28"/>
          <p:cNvSpPr/>
          <p:nvPr/>
        </p:nvSpPr>
        <p:spPr>
          <a:xfrm>
            <a:off x="2636786" y="2029591"/>
            <a:ext cx="2846198" cy="284618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8CE4C"/>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5" name="Google Shape;175;p28"/>
          <p:cNvSpPr/>
          <p:nvPr/>
        </p:nvSpPr>
        <p:spPr>
          <a:xfrm>
            <a:off x="6331717" y="-523661"/>
            <a:ext cx="2638852" cy="2638841"/>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6" name="Google Shape;176;p28"/>
          <p:cNvSpPr/>
          <p:nvPr/>
        </p:nvSpPr>
        <p:spPr>
          <a:xfrm>
            <a:off x="6407692" y="-447686"/>
            <a:ext cx="2486902" cy="2486891"/>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8CE4C"/>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77" name="Google Shape;177;p28"/>
          <p:cNvPicPr preferRelativeResize="0"/>
          <p:nvPr/>
        </p:nvPicPr>
        <p:blipFill>
          <a:blip r:embed="rId3">
            <a:alphaModFix/>
          </a:blip>
          <a:stretch>
            <a:fillRect/>
          </a:stretch>
        </p:blipFill>
        <p:spPr>
          <a:xfrm>
            <a:off x="6498126" y="-363399"/>
            <a:ext cx="2306100" cy="2306100"/>
          </a:xfrm>
          <a:prstGeom prst="ellipse">
            <a:avLst/>
          </a:prstGeom>
          <a:noFill/>
          <a:ln>
            <a:noFill/>
          </a:ln>
        </p:spPr>
      </p:pic>
      <p:pic>
        <p:nvPicPr>
          <p:cNvPr id="178" name="Google Shape;178;p28"/>
          <p:cNvPicPr preferRelativeResize="0"/>
          <p:nvPr/>
        </p:nvPicPr>
        <p:blipFill>
          <a:blip r:embed="rId4">
            <a:alphaModFix/>
          </a:blip>
          <a:stretch>
            <a:fillRect/>
          </a:stretch>
        </p:blipFill>
        <p:spPr>
          <a:xfrm>
            <a:off x="6125725" y="2571750"/>
            <a:ext cx="2672400" cy="2672400"/>
          </a:xfrm>
          <a:prstGeom prst="ellipse">
            <a:avLst/>
          </a:prstGeom>
          <a:noFill/>
          <a:ln>
            <a:noFill/>
          </a:ln>
        </p:spPr>
      </p:pic>
      <p:pic>
        <p:nvPicPr>
          <p:cNvPr id="179" name="Google Shape;179;p28"/>
          <p:cNvPicPr preferRelativeResize="0"/>
          <p:nvPr/>
        </p:nvPicPr>
        <p:blipFill>
          <a:blip r:embed="rId5">
            <a:alphaModFix/>
          </a:blip>
          <a:stretch>
            <a:fillRect/>
          </a:stretch>
        </p:blipFill>
        <p:spPr>
          <a:xfrm>
            <a:off x="2723738" y="2115025"/>
            <a:ext cx="2672400" cy="2675400"/>
          </a:xfrm>
          <a:prstGeom prst="ellipse">
            <a:avLst/>
          </a:prstGeom>
          <a:noFill/>
          <a:ln>
            <a:noFill/>
          </a:ln>
        </p:spPr>
      </p:pic>
      <p:pic>
        <p:nvPicPr>
          <p:cNvPr id="180" name="Google Shape;180;p28"/>
          <p:cNvPicPr preferRelativeResize="0"/>
          <p:nvPr/>
        </p:nvPicPr>
        <p:blipFill>
          <a:blip r:embed="rId6">
            <a:alphaModFix/>
          </a:blip>
          <a:stretch>
            <a:fillRect/>
          </a:stretch>
        </p:blipFill>
        <p:spPr>
          <a:xfrm>
            <a:off x="-299750" y="3100150"/>
            <a:ext cx="2293800" cy="2290800"/>
          </a:xfrm>
          <a:prstGeom prst="ellipse">
            <a:avLst/>
          </a:prstGeom>
          <a:noFill/>
          <a:ln>
            <a:noFill/>
          </a:ln>
        </p:spPr>
      </p:pic>
      <p:sp>
        <p:nvSpPr>
          <p:cNvPr id="181" name="Google Shape;181;p28"/>
          <p:cNvSpPr/>
          <p:nvPr/>
        </p:nvSpPr>
        <p:spPr>
          <a:xfrm rot="504732">
            <a:off x="5153158" y="219896"/>
            <a:ext cx="1167163" cy="1305918"/>
          </a:xfrm>
          <a:custGeom>
            <a:rect b="b" l="l" r="r" t="t"/>
            <a:pathLst>
              <a:path extrusionOk="0" h="2611835" w="2334327">
                <a:moveTo>
                  <a:pt x="0" y="0"/>
                </a:moveTo>
                <a:lnTo>
                  <a:pt x="2334327" y="0"/>
                </a:lnTo>
                <a:lnTo>
                  <a:pt x="2334327" y="2611835"/>
                </a:lnTo>
                <a:lnTo>
                  <a:pt x="0" y="2611835"/>
                </a:lnTo>
                <a:lnTo>
                  <a:pt x="0" y="0"/>
                </a:lnTo>
                <a:close/>
              </a:path>
            </a:pathLst>
          </a:custGeom>
          <a:blipFill rotWithShape="1">
            <a:blip r:embed="rId7">
              <a:alphaModFix/>
            </a:blip>
            <a:stretch>
              <a:fillRect b="0" l="0" r="0" t="0"/>
            </a:stretch>
          </a:blipFill>
          <a:ln>
            <a:noFill/>
          </a:ln>
        </p:spPr>
      </p:sp>
      <p:sp>
        <p:nvSpPr>
          <p:cNvPr id="182" name="Google Shape;182;p28"/>
          <p:cNvSpPr/>
          <p:nvPr/>
        </p:nvSpPr>
        <p:spPr>
          <a:xfrm>
            <a:off x="2833754" y="2792268"/>
            <a:ext cx="693802" cy="776282"/>
          </a:xfrm>
          <a:custGeom>
            <a:rect b="b" l="l" r="r" t="t"/>
            <a:pathLst>
              <a:path extrusionOk="0" h="1552564" w="1387604">
                <a:moveTo>
                  <a:pt x="0" y="0"/>
                </a:moveTo>
                <a:lnTo>
                  <a:pt x="1387603" y="0"/>
                </a:lnTo>
                <a:lnTo>
                  <a:pt x="1387603" y="1552564"/>
                </a:lnTo>
                <a:lnTo>
                  <a:pt x="0" y="1552564"/>
                </a:lnTo>
                <a:lnTo>
                  <a:pt x="0" y="0"/>
                </a:lnTo>
                <a:close/>
              </a:path>
            </a:pathLst>
          </a:custGeom>
          <a:blipFill rotWithShape="1">
            <a:blip r:embed="rId7">
              <a:alphaModFix/>
            </a:blip>
            <a:stretch>
              <a:fillRect b="0" l="0" r="0" t="0"/>
            </a:stretch>
          </a:blipFill>
          <a:ln>
            <a:noFill/>
          </a:ln>
        </p:spPr>
      </p:sp>
      <p:sp>
        <p:nvSpPr>
          <p:cNvPr id="183" name="Google Shape;183;p28"/>
          <p:cNvSpPr/>
          <p:nvPr/>
        </p:nvSpPr>
        <p:spPr>
          <a:xfrm>
            <a:off x="8539147" y="3761293"/>
            <a:ext cx="432779" cy="484229"/>
          </a:xfrm>
          <a:custGeom>
            <a:rect b="b" l="l" r="r" t="t"/>
            <a:pathLst>
              <a:path extrusionOk="0" h="968458" w="865559">
                <a:moveTo>
                  <a:pt x="0" y="0"/>
                </a:moveTo>
                <a:lnTo>
                  <a:pt x="865560" y="0"/>
                </a:lnTo>
                <a:lnTo>
                  <a:pt x="865560" y="968458"/>
                </a:lnTo>
                <a:lnTo>
                  <a:pt x="0" y="968458"/>
                </a:lnTo>
                <a:lnTo>
                  <a:pt x="0" y="0"/>
                </a:lnTo>
                <a:close/>
              </a:path>
            </a:pathLst>
          </a:custGeom>
          <a:blipFill rotWithShape="1">
            <a:blip r:embed="rId7">
              <a:alphaModFix/>
            </a:blip>
            <a:stretch>
              <a:fillRect b="0" l="0" r="0" t="0"/>
            </a:stretch>
          </a:blipFill>
          <a:ln>
            <a:noFill/>
          </a:ln>
        </p:spPr>
      </p:sp>
      <p:sp>
        <p:nvSpPr>
          <p:cNvPr id="184" name="Google Shape;184;p28"/>
          <p:cNvSpPr/>
          <p:nvPr/>
        </p:nvSpPr>
        <p:spPr>
          <a:xfrm>
            <a:off x="2167942" y="4478499"/>
            <a:ext cx="432780" cy="484229"/>
          </a:xfrm>
          <a:custGeom>
            <a:rect b="b" l="l" r="r" t="t"/>
            <a:pathLst>
              <a:path extrusionOk="0" h="968458" w="865559">
                <a:moveTo>
                  <a:pt x="0" y="0"/>
                </a:moveTo>
                <a:lnTo>
                  <a:pt x="865560" y="0"/>
                </a:lnTo>
                <a:lnTo>
                  <a:pt x="865560" y="968458"/>
                </a:lnTo>
                <a:lnTo>
                  <a:pt x="0" y="968458"/>
                </a:lnTo>
                <a:lnTo>
                  <a:pt x="0" y="0"/>
                </a:lnTo>
                <a:close/>
              </a:path>
            </a:pathLst>
          </a:custGeom>
          <a:blipFill rotWithShape="1">
            <a:blip r:embed="rId7">
              <a:alphaModFix/>
            </a:blip>
            <a:stretch>
              <a:fillRect b="0" l="0" r="0" t="0"/>
            </a:stretch>
          </a:blipFill>
          <a:ln>
            <a:noFill/>
          </a:ln>
        </p:spPr>
      </p:sp>
      <p:sp>
        <p:nvSpPr>
          <p:cNvPr id="185" name="Google Shape;185;p28"/>
          <p:cNvSpPr/>
          <p:nvPr/>
        </p:nvSpPr>
        <p:spPr>
          <a:xfrm>
            <a:off x="-409491" y="1632198"/>
            <a:ext cx="2793823" cy="1183883"/>
          </a:xfrm>
          <a:custGeom>
            <a:rect b="b" l="l" r="r" t="t"/>
            <a:pathLst>
              <a:path extrusionOk="0" h="2367765" w="5587646">
                <a:moveTo>
                  <a:pt x="0" y="0"/>
                </a:moveTo>
                <a:lnTo>
                  <a:pt x="5587646" y="0"/>
                </a:lnTo>
                <a:lnTo>
                  <a:pt x="5587646" y="2367765"/>
                </a:lnTo>
                <a:lnTo>
                  <a:pt x="0" y="2367765"/>
                </a:lnTo>
                <a:lnTo>
                  <a:pt x="0" y="0"/>
                </a:lnTo>
                <a:close/>
              </a:path>
            </a:pathLst>
          </a:custGeom>
          <a:blipFill rotWithShape="1">
            <a:blip r:embed="rId8">
              <a:alphaModFix/>
            </a:blip>
            <a:stretch>
              <a:fillRect b="0" l="0" r="0" t="0"/>
            </a:stretch>
          </a:blipFill>
          <a:ln>
            <a:noFill/>
          </a:ln>
        </p:spPr>
      </p:sp>
      <p:sp>
        <p:nvSpPr>
          <p:cNvPr id="186" name="Google Shape;186;p28"/>
          <p:cNvSpPr txBox="1"/>
          <p:nvPr/>
        </p:nvSpPr>
        <p:spPr>
          <a:xfrm>
            <a:off x="514350" y="231725"/>
            <a:ext cx="5189700" cy="1446900"/>
          </a:xfrm>
          <a:prstGeom prst="rect">
            <a:avLst/>
          </a:prstGeom>
          <a:noFill/>
          <a:ln>
            <a:noFill/>
          </a:ln>
        </p:spPr>
        <p:txBody>
          <a:bodyPr anchorCtr="0" anchor="t" bIns="0" lIns="0" spcFirstLastPara="1" rIns="0" wrap="square" tIns="0">
            <a:spAutoFit/>
          </a:bodyPr>
          <a:lstStyle/>
          <a:p>
            <a:pPr indent="0" lvl="0" marL="0" marR="0" rtl="0" algn="ctr">
              <a:lnSpc>
                <a:spcPct val="109998"/>
              </a:lnSpc>
              <a:spcBef>
                <a:spcPts val="0"/>
              </a:spcBef>
              <a:spcAft>
                <a:spcPts val="0"/>
              </a:spcAft>
              <a:buNone/>
            </a:pPr>
            <a:r>
              <a:rPr b="0" i="0" lang="en" sz="9400" u="none" cap="none" strike="noStrike">
                <a:solidFill>
                  <a:srgbClr val="FFFFFF"/>
                </a:solidFill>
                <a:latin typeface="Grand Hotel"/>
                <a:ea typeface="Grand Hotel"/>
                <a:cs typeface="Grand Hotel"/>
                <a:sym typeface="Grand Hotel"/>
              </a:rPr>
              <a:t>Love is love.</a:t>
            </a:r>
            <a:endParaRPr sz="700"/>
          </a:p>
        </p:txBody>
      </p:sp>
      <p:sp>
        <p:nvSpPr>
          <p:cNvPr id="187" name="Google Shape;187;p28"/>
          <p:cNvSpPr txBox="1"/>
          <p:nvPr/>
        </p:nvSpPr>
        <p:spPr>
          <a:xfrm>
            <a:off x="514350" y="1795100"/>
            <a:ext cx="1739400" cy="684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F1A38"/>
                </a:solidFill>
                <a:latin typeface="Josefin Sans"/>
                <a:ea typeface="Josefin Sans"/>
                <a:cs typeface="Josefin Sans"/>
                <a:sym typeface="Josefin Sans"/>
              </a:rPr>
              <a:t>Your heart knows no bounds, and that's a beautiful thing. Celebrate the love you give and receive with pride.</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5602"/>
        </a:solidFill>
      </p:bgPr>
    </p:bg>
    <p:spTree>
      <p:nvGrpSpPr>
        <p:cNvPr id="191" name="Shape 191"/>
        <p:cNvGrpSpPr/>
        <p:nvPr/>
      </p:nvGrpSpPr>
      <p:grpSpPr>
        <a:xfrm>
          <a:off x="0" y="0"/>
          <a:ext cx="0" cy="0"/>
          <a:chOff x="0" y="0"/>
          <a:chExt cx="0" cy="0"/>
        </a:xfrm>
      </p:grpSpPr>
      <p:pic>
        <p:nvPicPr>
          <p:cNvPr id="192" name="Google Shape;192;p29"/>
          <p:cNvPicPr preferRelativeResize="0"/>
          <p:nvPr/>
        </p:nvPicPr>
        <p:blipFill>
          <a:blip r:embed="rId3">
            <a:alphaModFix/>
          </a:blip>
          <a:stretch>
            <a:fillRect/>
          </a:stretch>
        </p:blipFill>
        <p:spPr>
          <a:xfrm>
            <a:off x="486" y="0"/>
            <a:ext cx="3933803" cy="5143501"/>
          </a:xfrm>
          <a:prstGeom prst="rect">
            <a:avLst/>
          </a:prstGeom>
          <a:noFill/>
          <a:ln>
            <a:noFill/>
          </a:ln>
        </p:spPr>
      </p:pic>
      <p:sp>
        <p:nvSpPr>
          <p:cNvPr id="193" name="Google Shape;193;p29"/>
          <p:cNvSpPr/>
          <p:nvPr/>
        </p:nvSpPr>
        <p:spPr>
          <a:xfrm>
            <a:off x="2762470" y="-296305"/>
            <a:ext cx="2344615" cy="2057400"/>
          </a:xfrm>
          <a:custGeom>
            <a:rect b="b" l="l" r="r" t="t"/>
            <a:pathLst>
              <a:path extrusionOk="0" h="4114800" w="4689231">
                <a:moveTo>
                  <a:pt x="0" y="0"/>
                </a:moveTo>
                <a:lnTo>
                  <a:pt x="4689230" y="0"/>
                </a:lnTo>
                <a:lnTo>
                  <a:pt x="4689230" y="4114800"/>
                </a:lnTo>
                <a:lnTo>
                  <a:pt x="0" y="4114800"/>
                </a:lnTo>
                <a:lnTo>
                  <a:pt x="0" y="0"/>
                </a:lnTo>
                <a:close/>
              </a:path>
            </a:pathLst>
          </a:custGeom>
          <a:blipFill rotWithShape="1">
            <a:blip r:embed="rId4">
              <a:alphaModFix/>
            </a:blip>
            <a:stretch>
              <a:fillRect b="0" l="0" r="0" t="0"/>
            </a:stretch>
          </a:blipFill>
          <a:ln>
            <a:noFill/>
          </a:ln>
        </p:spPr>
      </p:sp>
      <p:sp>
        <p:nvSpPr>
          <p:cNvPr id="194" name="Google Shape;194;p29"/>
          <p:cNvSpPr/>
          <p:nvPr/>
        </p:nvSpPr>
        <p:spPr>
          <a:xfrm rot="1544216">
            <a:off x="7127762" y="4144397"/>
            <a:ext cx="2204917" cy="1998206"/>
          </a:xfrm>
          <a:custGeom>
            <a:rect b="b" l="l" r="r" t="t"/>
            <a:pathLst>
              <a:path extrusionOk="0" h="3996412" w="4409834">
                <a:moveTo>
                  <a:pt x="0" y="0"/>
                </a:moveTo>
                <a:lnTo>
                  <a:pt x="4409833" y="0"/>
                </a:lnTo>
                <a:lnTo>
                  <a:pt x="4409833" y="3996412"/>
                </a:lnTo>
                <a:lnTo>
                  <a:pt x="0" y="3996412"/>
                </a:lnTo>
                <a:lnTo>
                  <a:pt x="0" y="0"/>
                </a:lnTo>
                <a:close/>
              </a:path>
            </a:pathLst>
          </a:custGeom>
          <a:blipFill rotWithShape="1">
            <a:blip r:embed="rId5">
              <a:alphaModFix/>
            </a:blip>
            <a:stretch>
              <a:fillRect b="0" l="0" r="0" t="0"/>
            </a:stretch>
          </a:blipFill>
          <a:ln>
            <a:noFill/>
          </a:ln>
        </p:spPr>
      </p:sp>
      <p:sp>
        <p:nvSpPr>
          <p:cNvPr id="195" name="Google Shape;195;p29"/>
          <p:cNvSpPr txBox="1"/>
          <p:nvPr/>
        </p:nvSpPr>
        <p:spPr>
          <a:xfrm>
            <a:off x="4981499" y="1164544"/>
            <a:ext cx="3375900" cy="2701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600" u="none" cap="none" strike="noStrike">
                <a:solidFill>
                  <a:srgbClr val="FFFFFF"/>
                </a:solidFill>
                <a:latin typeface="Crafty Girls"/>
                <a:ea typeface="Crafty Girls"/>
                <a:cs typeface="Crafty Girls"/>
                <a:sym typeface="Crafty Girls"/>
              </a:rPr>
              <a:t>Your identity is a work of art.</a:t>
            </a:r>
            <a:endParaRPr sz="700"/>
          </a:p>
          <a:p>
            <a:pPr indent="0" lvl="0" marL="0" marR="0" rtl="0" algn="ctr">
              <a:lnSpc>
                <a:spcPct val="115000"/>
              </a:lnSpc>
              <a:spcBef>
                <a:spcPts val="0"/>
              </a:spcBef>
              <a:spcAft>
                <a:spcPts val="0"/>
              </a:spcAft>
              <a:buNone/>
            </a:pPr>
            <a:r>
              <a:t/>
            </a:r>
            <a:endParaRPr b="0" i="0" sz="2600" u="none" cap="none" strike="noStrike">
              <a:solidFill>
                <a:srgbClr val="FFFFFF"/>
              </a:solidFill>
              <a:latin typeface="Crafty Girls"/>
              <a:ea typeface="Crafty Girls"/>
              <a:cs typeface="Crafty Girls"/>
              <a:sym typeface="Crafty Girls"/>
            </a:endParaRPr>
          </a:p>
          <a:p>
            <a:pPr indent="0" lvl="0" marL="0" marR="0" rtl="0" algn="ctr">
              <a:lnSpc>
                <a:spcPct val="115000"/>
              </a:lnSpc>
              <a:spcBef>
                <a:spcPts val="0"/>
              </a:spcBef>
              <a:spcAft>
                <a:spcPts val="0"/>
              </a:spcAft>
              <a:buNone/>
            </a:pPr>
            <a:r>
              <a:rPr b="0" i="0" lang="en" sz="2600" u="none" cap="none" strike="noStrike">
                <a:solidFill>
                  <a:srgbClr val="FFFFFF"/>
                </a:solidFill>
                <a:latin typeface="Crafty Girls"/>
                <a:ea typeface="Crafty Girls"/>
                <a:cs typeface="Crafty Girls"/>
                <a:sym typeface="Crafty Girls"/>
              </a:rPr>
              <a:t>Every color, every shade, makes you uniquely beautiful.</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2"/>
        </a:solidFill>
      </p:bgPr>
    </p:bg>
    <p:spTree>
      <p:nvGrpSpPr>
        <p:cNvPr id="199" name="Shape 199"/>
        <p:cNvGrpSpPr/>
        <p:nvPr/>
      </p:nvGrpSpPr>
      <p:grpSpPr>
        <a:xfrm>
          <a:off x="0" y="0"/>
          <a:ext cx="0" cy="0"/>
          <a:chOff x="0" y="0"/>
          <a:chExt cx="0" cy="0"/>
        </a:xfrm>
      </p:grpSpPr>
      <p:sp>
        <p:nvSpPr>
          <p:cNvPr id="200" name="Google Shape;200;p30"/>
          <p:cNvSpPr/>
          <p:nvPr/>
        </p:nvSpPr>
        <p:spPr>
          <a:xfrm rot="-1070114">
            <a:off x="-228143" y="296549"/>
            <a:ext cx="4448728" cy="2992781"/>
          </a:xfrm>
          <a:custGeom>
            <a:rect b="b" l="l" r="r" t="t"/>
            <a:pathLst>
              <a:path extrusionOk="0" h="5985561" w="8897455">
                <a:moveTo>
                  <a:pt x="0" y="0"/>
                </a:moveTo>
                <a:lnTo>
                  <a:pt x="8897455" y="0"/>
                </a:lnTo>
                <a:lnTo>
                  <a:pt x="8897455" y="5985560"/>
                </a:lnTo>
                <a:lnTo>
                  <a:pt x="0" y="5985560"/>
                </a:lnTo>
                <a:lnTo>
                  <a:pt x="0" y="0"/>
                </a:lnTo>
                <a:close/>
              </a:path>
            </a:pathLst>
          </a:custGeom>
          <a:blipFill rotWithShape="1">
            <a:blip r:embed="rId3">
              <a:alphaModFix/>
            </a:blip>
            <a:stretch>
              <a:fillRect b="0" l="0" r="0" t="0"/>
            </a:stretch>
          </a:blipFill>
          <a:ln>
            <a:noFill/>
          </a:ln>
        </p:spPr>
      </p:sp>
      <p:sp>
        <p:nvSpPr>
          <p:cNvPr id="201" name="Google Shape;201;p30"/>
          <p:cNvSpPr/>
          <p:nvPr/>
        </p:nvSpPr>
        <p:spPr>
          <a:xfrm>
            <a:off x="5573849" y="-345541"/>
            <a:ext cx="924417" cy="976531"/>
          </a:xfrm>
          <a:custGeom>
            <a:rect b="b" l="l" r="r" t="t"/>
            <a:pathLst>
              <a:path extrusionOk="0" h="1953061" w="1848835">
                <a:moveTo>
                  <a:pt x="0" y="0"/>
                </a:moveTo>
                <a:lnTo>
                  <a:pt x="1848835" y="0"/>
                </a:lnTo>
                <a:lnTo>
                  <a:pt x="1848835" y="1953061"/>
                </a:lnTo>
                <a:lnTo>
                  <a:pt x="0" y="1953061"/>
                </a:lnTo>
                <a:lnTo>
                  <a:pt x="0" y="0"/>
                </a:lnTo>
                <a:close/>
              </a:path>
            </a:pathLst>
          </a:custGeom>
          <a:blipFill rotWithShape="1">
            <a:blip r:embed="rId3">
              <a:alphaModFix/>
            </a:blip>
            <a:stretch>
              <a:fillRect b="-135033" l="-422684" r="0" t="-97823"/>
            </a:stretch>
          </a:blipFill>
          <a:ln>
            <a:noFill/>
          </a:ln>
        </p:spPr>
      </p:sp>
      <p:sp>
        <p:nvSpPr>
          <p:cNvPr id="202" name="Google Shape;202;p30"/>
          <p:cNvSpPr/>
          <p:nvPr/>
        </p:nvSpPr>
        <p:spPr>
          <a:xfrm rot="-2700000">
            <a:off x="3560591" y="4246569"/>
            <a:ext cx="924417" cy="976531"/>
          </a:xfrm>
          <a:custGeom>
            <a:rect b="b" l="l" r="r" t="t"/>
            <a:pathLst>
              <a:path extrusionOk="0" h="1953061" w="1848835">
                <a:moveTo>
                  <a:pt x="0" y="0"/>
                </a:moveTo>
                <a:lnTo>
                  <a:pt x="1848835" y="0"/>
                </a:lnTo>
                <a:lnTo>
                  <a:pt x="1848835" y="1953061"/>
                </a:lnTo>
                <a:lnTo>
                  <a:pt x="0" y="1953061"/>
                </a:lnTo>
                <a:lnTo>
                  <a:pt x="0" y="0"/>
                </a:lnTo>
                <a:close/>
              </a:path>
            </a:pathLst>
          </a:custGeom>
          <a:blipFill rotWithShape="1">
            <a:blip r:embed="rId3">
              <a:alphaModFix/>
            </a:blip>
            <a:stretch>
              <a:fillRect b="-135033" l="-422684" r="0" t="-97823"/>
            </a:stretch>
          </a:blipFill>
          <a:ln>
            <a:noFill/>
          </a:ln>
        </p:spPr>
      </p:sp>
      <p:sp>
        <p:nvSpPr>
          <p:cNvPr id="203" name="Google Shape;203;p30"/>
          <p:cNvSpPr/>
          <p:nvPr/>
        </p:nvSpPr>
        <p:spPr>
          <a:xfrm rot="-2700000">
            <a:off x="8791049" y="4140885"/>
            <a:ext cx="924418" cy="976531"/>
          </a:xfrm>
          <a:custGeom>
            <a:rect b="b" l="l" r="r" t="t"/>
            <a:pathLst>
              <a:path extrusionOk="0" h="1953061" w="1848835">
                <a:moveTo>
                  <a:pt x="0" y="0"/>
                </a:moveTo>
                <a:lnTo>
                  <a:pt x="1848835" y="0"/>
                </a:lnTo>
                <a:lnTo>
                  <a:pt x="1848835" y="1953060"/>
                </a:lnTo>
                <a:lnTo>
                  <a:pt x="0" y="1953060"/>
                </a:lnTo>
                <a:lnTo>
                  <a:pt x="0" y="0"/>
                </a:lnTo>
                <a:close/>
              </a:path>
            </a:pathLst>
          </a:custGeom>
          <a:blipFill rotWithShape="1">
            <a:blip r:embed="rId3">
              <a:alphaModFix/>
            </a:blip>
            <a:stretch>
              <a:fillRect b="-135033" l="-422684" r="0" t="-97823"/>
            </a:stretch>
          </a:blipFill>
          <a:ln>
            <a:noFill/>
          </a:ln>
        </p:spPr>
      </p:sp>
      <p:sp>
        <p:nvSpPr>
          <p:cNvPr id="204" name="Google Shape;204;p30"/>
          <p:cNvSpPr/>
          <p:nvPr/>
        </p:nvSpPr>
        <p:spPr>
          <a:xfrm rot="-2700000">
            <a:off x="8588821" y="326546"/>
            <a:ext cx="924418" cy="976531"/>
          </a:xfrm>
          <a:custGeom>
            <a:rect b="b" l="l" r="r" t="t"/>
            <a:pathLst>
              <a:path extrusionOk="0" h="1953061" w="1848835">
                <a:moveTo>
                  <a:pt x="0" y="0"/>
                </a:moveTo>
                <a:lnTo>
                  <a:pt x="1848836" y="0"/>
                </a:lnTo>
                <a:lnTo>
                  <a:pt x="1848836" y="1953061"/>
                </a:lnTo>
                <a:lnTo>
                  <a:pt x="0" y="1953061"/>
                </a:lnTo>
                <a:lnTo>
                  <a:pt x="0" y="0"/>
                </a:lnTo>
                <a:close/>
              </a:path>
            </a:pathLst>
          </a:custGeom>
          <a:blipFill rotWithShape="1">
            <a:blip r:embed="rId3">
              <a:alphaModFix/>
            </a:blip>
            <a:stretch>
              <a:fillRect b="-135033" l="-422684" r="0" t="-97823"/>
            </a:stretch>
          </a:blipFill>
          <a:ln>
            <a:noFill/>
          </a:ln>
        </p:spPr>
      </p:sp>
      <p:sp>
        <p:nvSpPr>
          <p:cNvPr id="205" name="Google Shape;205;p30"/>
          <p:cNvSpPr/>
          <p:nvPr/>
        </p:nvSpPr>
        <p:spPr>
          <a:xfrm>
            <a:off x="-368569" y="4246569"/>
            <a:ext cx="924417" cy="976531"/>
          </a:xfrm>
          <a:custGeom>
            <a:rect b="b" l="l" r="r" t="t"/>
            <a:pathLst>
              <a:path extrusionOk="0" h="1953061" w="1848835">
                <a:moveTo>
                  <a:pt x="0" y="0"/>
                </a:moveTo>
                <a:lnTo>
                  <a:pt x="1848835" y="0"/>
                </a:lnTo>
                <a:lnTo>
                  <a:pt x="1848835" y="1953061"/>
                </a:lnTo>
                <a:lnTo>
                  <a:pt x="0" y="1953061"/>
                </a:lnTo>
                <a:lnTo>
                  <a:pt x="0" y="0"/>
                </a:lnTo>
                <a:close/>
              </a:path>
            </a:pathLst>
          </a:custGeom>
          <a:blipFill rotWithShape="1">
            <a:blip r:embed="rId3">
              <a:alphaModFix/>
            </a:blip>
            <a:stretch>
              <a:fillRect b="-135033" l="-422684" r="0" t="-97823"/>
            </a:stretch>
          </a:blipFill>
          <a:ln>
            <a:noFill/>
          </a:ln>
        </p:spPr>
      </p:sp>
      <p:sp>
        <p:nvSpPr>
          <p:cNvPr id="206" name="Google Shape;206;p30"/>
          <p:cNvSpPr/>
          <p:nvPr/>
        </p:nvSpPr>
        <p:spPr>
          <a:xfrm rot="-1070114">
            <a:off x="1277305" y="3207964"/>
            <a:ext cx="2703993" cy="1105257"/>
          </a:xfrm>
          <a:custGeom>
            <a:rect b="b" l="l" r="r" t="t"/>
            <a:pathLst>
              <a:path extrusionOk="0" h="2210514" w="5407986">
                <a:moveTo>
                  <a:pt x="0" y="0"/>
                </a:moveTo>
                <a:lnTo>
                  <a:pt x="5407986" y="0"/>
                </a:lnTo>
                <a:lnTo>
                  <a:pt x="5407986" y="2210515"/>
                </a:lnTo>
                <a:lnTo>
                  <a:pt x="0" y="2210515"/>
                </a:lnTo>
                <a:lnTo>
                  <a:pt x="0" y="0"/>
                </a:lnTo>
                <a:close/>
              </a:path>
            </a:pathLst>
          </a:custGeom>
          <a:blipFill rotWithShape="1">
            <a:blip r:embed="rId4">
              <a:alphaModFix/>
            </a:blip>
            <a:stretch>
              <a:fillRect b="0" l="0" r="0" t="0"/>
            </a:stretch>
          </a:blipFill>
          <a:ln>
            <a:noFill/>
          </a:ln>
        </p:spPr>
      </p:sp>
      <p:sp>
        <p:nvSpPr>
          <p:cNvPr id="207" name="Google Shape;207;p30"/>
          <p:cNvSpPr/>
          <p:nvPr/>
        </p:nvSpPr>
        <p:spPr>
          <a:xfrm>
            <a:off x="4090004" y="872830"/>
            <a:ext cx="4816527" cy="3397841"/>
          </a:xfrm>
          <a:custGeom>
            <a:rect b="b" l="l" r="r" t="t"/>
            <a:pathLst>
              <a:path extrusionOk="0" h="6795681" w="9633053">
                <a:moveTo>
                  <a:pt x="0" y="0"/>
                </a:moveTo>
                <a:lnTo>
                  <a:pt x="9633053" y="0"/>
                </a:lnTo>
                <a:lnTo>
                  <a:pt x="9633053" y="6795680"/>
                </a:lnTo>
                <a:lnTo>
                  <a:pt x="0" y="6795680"/>
                </a:lnTo>
                <a:lnTo>
                  <a:pt x="0" y="0"/>
                </a:lnTo>
                <a:close/>
              </a:path>
            </a:pathLst>
          </a:custGeom>
          <a:blipFill rotWithShape="1">
            <a:blip r:embed="rId5">
              <a:alphaModFix/>
            </a:blip>
            <a:stretch>
              <a:fillRect b="0" l="0" r="0" t="0"/>
            </a:stretch>
          </a:blipFill>
          <a:ln>
            <a:noFill/>
          </a:ln>
        </p:spPr>
      </p:sp>
      <p:sp>
        <p:nvSpPr>
          <p:cNvPr id="208" name="Google Shape;208;p30"/>
          <p:cNvSpPr/>
          <p:nvPr/>
        </p:nvSpPr>
        <p:spPr>
          <a:xfrm>
            <a:off x="6036058" y="3782405"/>
            <a:ext cx="924418" cy="976531"/>
          </a:xfrm>
          <a:custGeom>
            <a:rect b="b" l="l" r="r" t="t"/>
            <a:pathLst>
              <a:path extrusionOk="0" h="1953061" w="1848835">
                <a:moveTo>
                  <a:pt x="0" y="0"/>
                </a:moveTo>
                <a:lnTo>
                  <a:pt x="1848836" y="0"/>
                </a:lnTo>
                <a:lnTo>
                  <a:pt x="1848836" y="1953061"/>
                </a:lnTo>
                <a:lnTo>
                  <a:pt x="0" y="1953061"/>
                </a:lnTo>
                <a:lnTo>
                  <a:pt x="0" y="0"/>
                </a:lnTo>
                <a:close/>
              </a:path>
            </a:pathLst>
          </a:custGeom>
          <a:blipFill rotWithShape="1">
            <a:blip r:embed="rId3">
              <a:alphaModFix/>
            </a:blip>
            <a:stretch>
              <a:fillRect b="-135033" l="-422684" r="0" t="-97823"/>
            </a:stretch>
          </a:blipFill>
          <a:ln>
            <a:noFill/>
          </a:ln>
        </p:spPr>
      </p:sp>
      <p:sp>
        <p:nvSpPr>
          <p:cNvPr id="209" name="Google Shape;209;p30"/>
          <p:cNvSpPr txBox="1"/>
          <p:nvPr/>
        </p:nvSpPr>
        <p:spPr>
          <a:xfrm>
            <a:off x="4780755" y="1313088"/>
            <a:ext cx="3435000" cy="959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900" u="none" cap="none" strike="noStrike">
                <a:solidFill>
                  <a:srgbClr val="FBC837"/>
                </a:solidFill>
                <a:latin typeface="Crafty Girls"/>
                <a:ea typeface="Crafty Girls"/>
                <a:cs typeface="Crafty Girls"/>
                <a:sym typeface="Crafty Girls"/>
              </a:rPr>
              <a:t>The only choice I made was to</a:t>
            </a:r>
            <a:endParaRPr sz="700"/>
          </a:p>
        </p:txBody>
      </p:sp>
      <p:sp>
        <p:nvSpPr>
          <p:cNvPr id="210" name="Google Shape;210;p30"/>
          <p:cNvSpPr txBox="1"/>
          <p:nvPr/>
        </p:nvSpPr>
        <p:spPr>
          <a:xfrm>
            <a:off x="4128778" y="2305875"/>
            <a:ext cx="4738978" cy="1322752"/>
          </a:xfrm>
          <a:prstGeom prst="rect">
            <a:avLst/>
          </a:prstGeom>
          <a:noFill/>
          <a:ln>
            <a:noFill/>
          </a:ln>
        </p:spPr>
        <p:txBody>
          <a:bodyPr anchorCtr="0" anchor="t" bIns="0" lIns="0" spcFirstLastPara="1" rIns="0" wrap="square" tIns="0">
            <a:spAutoFit/>
          </a:bodyPr>
          <a:lstStyle/>
          <a:p>
            <a:pPr indent="0" lvl="0" marL="0" marR="0" rtl="0" algn="ctr">
              <a:lnSpc>
                <a:spcPct val="110003"/>
              </a:lnSpc>
              <a:spcBef>
                <a:spcPts val="0"/>
              </a:spcBef>
              <a:spcAft>
                <a:spcPts val="0"/>
              </a:spcAft>
              <a:buNone/>
            </a:pPr>
            <a:r>
              <a:rPr b="1" i="0" lang="en" sz="9300" u="none" cap="none" strike="noStrike">
                <a:solidFill>
                  <a:srgbClr val="FEF8F2"/>
                </a:solidFill>
                <a:latin typeface="Economica"/>
                <a:ea typeface="Economica"/>
                <a:cs typeface="Economica"/>
                <a:sym typeface="Economica"/>
              </a:rPr>
              <a:t>BE MYSELF</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82159"/>
        </a:solidFill>
      </p:bgPr>
    </p:bg>
    <p:spTree>
      <p:nvGrpSpPr>
        <p:cNvPr id="214" name="Shape 214"/>
        <p:cNvGrpSpPr/>
        <p:nvPr/>
      </p:nvGrpSpPr>
      <p:grpSpPr>
        <a:xfrm>
          <a:off x="0" y="0"/>
          <a:ext cx="0" cy="0"/>
          <a:chOff x="0" y="0"/>
          <a:chExt cx="0" cy="0"/>
        </a:xfrm>
      </p:grpSpPr>
      <p:sp>
        <p:nvSpPr>
          <p:cNvPr id="215" name="Google Shape;215;p31"/>
          <p:cNvSpPr/>
          <p:nvPr/>
        </p:nvSpPr>
        <p:spPr>
          <a:xfrm rot="-1372390">
            <a:off x="3840635" y="-1514254"/>
            <a:ext cx="8168331" cy="8914959"/>
          </a:xfrm>
          <a:custGeom>
            <a:rect b="b" l="l" r="r" t="t"/>
            <a:pathLst>
              <a:path extrusionOk="0" h="17829917" w="16336662">
                <a:moveTo>
                  <a:pt x="0" y="0"/>
                </a:moveTo>
                <a:lnTo>
                  <a:pt x="16336661" y="0"/>
                </a:lnTo>
                <a:lnTo>
                  <a:pt x="16336661" y="17829918"/>
                </a:lnTo>
                <a:lnTo>
                  <a:pt x="0" y="17829918"/>
                </a:lnTo>
                <a:lnTo>
                  <a:pt x="0" y="0"/>
                </a:lnTo>
                <a:close/>
              </a:path>
            </a:pathLst>
          </a:custGeom>
          <a:blipFill rotWithShape="1">
            <a:blip r:embed="rId3">
              <a:alphaModFix/>
            </a:blip>
            <a:stretch>
              <a:fillRect b="0" l="0" r="0" t="0"/>
            </a:stretch>
          </a:blipFill>
          <a:ln>
            <a:noFill/>
          </a:ln>
        </p:spPr>
      </p:sp>
      <p:sp>
        <p:nvSpPr>
          <p:cNvPr id="216" name="Google Shape;216;p31"/>
          <p:cNvSpPr/>
          <p:nvPr/>
        </p:nvSpPr>
        <p:spPr>
          <a:xfrm rot="10693028">
            <a:off x="-1836169" y="-2051018"/>
            <a:ext cx="4701036" cy="5130736"/>
          </a:xfrm>
          <a:custGeom>
            <a:rect b="b" l="l" r="r" t="t"/>
            <a:pathLst>
              <a:path extrusionOk="0" h="10261472" w="9402073">
                <a:moveTo>
                  <a:pt x="0" y="0"/>
                </a:moveTo>
                <a:lnTo>
                  <a:pt x="9402074" y="0"/>
                </a:lnTo>
                <a:lnTo>
                  <a:pt x="9402074" y="10261472"/>
                </a:lnTo>
                <a:lnTo>
                  <a:pt x="0" y="10261472"/>
                </a:lnTo>
                <a:lnTo>
                  <a:pt x="0" y="0"/>
                </a:lnTo>
                <a:close/>
              </a:path>
            </a:pathLst>
          </a:custGeom>
          <a:blipFill rotWithShape="1">
            <a:blip r:embed="rId3">
              <a:alphaModFix/>
            </a:blip>
            <a:stretch>
              <a:fillRect b="0" l="0" r="0" t="0"/>
            </a:stretch>
          </a:blipFill>
          <a:ln>
            <a:noFill/>
          </a:ln>
        </p:spPr>
      </p:sp>
      <p:sp>
        <p:nvSpPr>
          <p:cNvPr id="217" name="Google Shape;217;p31"/>
          <p:cNvSpPr/>
          <p:nvPr/>
        </p:nvSpPr>
        <p:spPr>
          <a:xfrm>
            <a:off x="4678835" y="371475"/>
            <a:ext cx="4188941" cy="4301865"/>
          </a:xfrm>
          <a:custGeom>
            <a:rect b="b" l="l" r="r" t="t"/>
            <a:pathLst>
              <a:path extrusionOk="0" h="8603729" w="8377881">
                <a:moveTo>
                  <a:pt x="0" y="0"/>
                </a:moveTo>
                <a:lnTo>
                  <a:pt x="8377881" y="0"/>
                </a:lnTo>
                <a:lnTo>
                  <a:pt x="8377881" y="8603729"/>
                </a:lnTo>
                <a:lnTo>
                  <a:pt x="0" y="8603729"/>
                </a:lnTo>
                <a:lnTo>
                  <a:pt x="0" y="0"/>
                </a:lnTo>
                <a:close/>
              </a:path>
            </a:pathLst>
          </a:custGeom>
          <a:blipFill rotWithShape="1">
            <a:blip r:embed="rId4">
              <a:alphaModFix/>
            </a:blip>
            <a:stretch>
              <a:fillRect b="0" l="0" r="0" t="0"/>
            </a:stretch>
          </a:blipFill>
          <a:ln>
            <a:noFill/>
          </a:ln>
        </p:spPr>
      </p:sp>
      <p:sp>
        <p:nvSpPr>
          <p:cNvPr id="218" name="Google Shape;218;p31"/>
          <p:cNvSpPr txBox="1"/>
          <p:nvPr/>
        </p:nvSpPr>
        <p:spPr>
          <a:xfrm>
            <a:off x="1874300" y="1687400"/>
            <a:ext cx="2127300" cy="769500"/>
          </a:xfrm>
          <a:prstGeom prst="rect">
            <a:avLst/>
          </a:prstGeom>
          <a:noFill/>
          <a:ln>
            <a:noFill/>
          </a:ln>
        </p:spPr>
        <p:txBody>
          <a:bodyPr anchorCtr="0" anchor="t" bIns="0" lIns="0" spcFirstLastPara="1" rIns="0" wrap="square" tIns="0">
            <a:spAutoFit/>
          </a:bodyPr>
          <a:lstStyle/>
          <a:p>
            <a:pPr indent="0" lvl="0" marL="0" marR="0" rtl="0" algn="ctr">
              <a:lnSpc>
                <a:spcPct val="109992"/>
              </a:lnSpc>
              <a:spcBef>
                <a:spcPts val="0"/>
              </a:spcBef>
              <a:spcAft>
                <a:spcPts val="0"/>
              </a:spcAft>
              <a:buNone/>
            </a:pPr>
            <a:r>
              <a:rPr b="0" i="0" lang="en" sz="5000" u="none" cap="none" strike="noStrike">
                <a:solidFill>
                  <a:srgbClr val="E78FCD"/>
                </a:solidFill>
                <a:latin typeface="Grand Hotel"/>
                <a:ea typeface="Grand Hotel"/>
                <a:cs typeface="Grand Hotel"/>
                <a:sym typeface="Grand Hotel"/>
              </a:rPr>
              <a:t>by Birth</a:t>
            </a:r>
            <a:endParaRPr sz="700"/>
          </a:p>
        </p:txBody>
      </p:sp>
      <p:sp>
        <p:nvSpPr>
          <p:cNvPr id="219" name="Google Shape;219;p31"/>
          <p:cNvSpPr txBox="1"/>
          <p:nvPr/>
        </p:nvSpPr>
        <p:spPr>
          <a:xfrm>
            <a:off x="1484500" y="3589850"/>
            <a:ext cx="2862300" cy="769500"/>
          </a:xfrm>
          <a:prstGeom prst="rect">
            <a:avLst/>
          </a:prstGeom>
          <a:noFill/>
          <a:ln>
            <a:noFill/>
          </a:ln>
        </p:spPr>
        <p:txBody>
          <a:bodyPr anchorCtr="0" anchor="t" bIns="0" lIns="0" spcFirstLastPara="1" rIns="0" wrap="square" tIns="0">
            <a:spAutoFit/>
          </a:bodyPr>
          <a:lstStyle/>
          <a:p>
            <a:pPr indent="0" lvl="0" marL="0" marR="0" rtl="0" algn="ctr">
              <a:lnSpc>
                <a:spcPct val="109992"/>
              </a:lnSpc>
              <a:spcBef>
                <a:spcPts val="0"/>
              </a:spcBef>
              <a:spcAft>
                <a:spcPts val="0"/>
              </a:spcAft>
              <a:buNone/>
            </a:pPr>
            <a:r>
              <a:rPr b="0" i="0" lang="en" sz="5000" u="none" cap="none" strike="noStrike">
                <a:solidFill>
                  <a:srgbClr val="E78FCD"/>
                </a:solidFill>
                <a:latin typeface="Grand Hotel"/>
                <a:ea typeface="Grand Hotel"/>
                <a:cs typeface="Grand Hotel"/>
                <a:sym typeface="Grand Hotel"/>
              </a:rPr>
              <a:t>by Choice</a:t>
            </a:r>
            <a:endParaRPr sz="700"/>
          </a:p>
        </p:txBody>
      </p:sp>
      <p:sp>
        <p:nvSpPr>
          <p:cNvPr id="220" name="Google Shape;220;p31"/>
          <p:cNvSpPr txBox="1"/>
          <p:nvPr/>
        </p:nvSpPr>
        <p:spPr>
          <a:xfrm>
            <a:off x="1713653" y="596190"/>
            <a:ext cx="2336400" cy="12006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 sz="7800" u="none" cap="none" strike="noStrike">
                <a:solidFill>
                  <a:srgbClr val="F1DDE6"/>
                </a:solidFill>
                <a:latin typeface="Bungee"/>
                <a:ea typeface="Bungee"/>
                <a:cs typeface="Bungee"/>
                <a:sym typeface="Bungee"/>
              </a:rPr>
              <a:t>Gay </a:t>
            </a:r>
            <a:endParaRPr sz="700"/>
          </a:p>
        </p:txBody>
      </p:sp>
      <p:sp>
        <p:nvSpPr>
          <p:cNvPr id="221" name="Google Shape;221;p31"/>
          <p:cNvSpPr txBox="1"/>
          <p:nvPr/>
        </p:nvSpPr>
        <p:spPr>
          <a:xfrm>
            <a:off x="1084842" y="2428969"/>
            <a:ext cx="3594000" cy="118530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 sz="7700" u="none" cap="none" strike="noStrike">
                <a:solidFill>
                  <a:srgbClr val="F1DDE6"/>
                </a:solidFill>
                <a:latin typeface="Bungee"/>
                <a:ea typeface="Bungee"/>
                <a:cs typeface="Bungee"/>
                <a:sym typeface="Bungee"/>
              </a:rPr>
              <a:t>Proud</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DDE6"/>
        </a:solidFill>
      </p:bgPr>
    </p:bg>
    <p:spTree>
      <p:nvGrpSpPr>
        <p:cNvPr id="225" name="Shape 225"/>
        <p:cNvGrpSpPr/>
        <p:nvPr/>
      </p:nvGrpSpPr>
      <p:grpSpPr>
        <a:xfrm>
          <a:off x="0" y="0"/>
          <a:ext cx="0" cy="0"/>
          <a:chOff x="0" y="0"/>
          <a:chExt cx="0" cy="0"/>
        </a:xfrm>
      </p:grpSpPr>
      <p:grpSp>
        <p:nvGrpSpPr>
          <p:cNvPr id="226" name="Google Shape;226;p32"/>
          <p:cNvGrpSpPr/>
          <p:nvPr/>
        </p:nvGrpSpPr>
        <p:grpSpPr>
          <a:xfrm>
            <a:off x="6861529" y="-131526"/>
            <a:ext cx="2700172" cy="5275026"/>
            <a:chOff x="0" y="-38100"/>
            <a:chExt cx="1422313" cy="2778615"/>
          </a:xfrm>
        </p:grpSpPr>
        <p:sp>
          <p:nvSpPr>
            <p:cNvPr id="227" name="Google Shape;227;p32"/>
            <p:cNvSpPr/>
            <p:nvPr/>
          </p:nvSpPr>
          <p:spPr>
            <a:xfrm>
              <a:off x="0" y="0"/>
              <a:ext cx="1422313" cy="2740515"/>
            </a:xfrm>
            <a:custGeom>
              <a:rect b="b" l="l" r="r" t="t"/>
              <a:pathLst>
                <a:path extrusionOk="0" h="2740515" w="1422313">
                  <a:moveTo>
                    <a:pt x="0" y="0"/>
                  </a:moveTo>
                  <a:lnTo>
                    <a:pt x="1422313" y="0"/>
                  </a:lnTo>
                  <a:lnTo>
                    <a:pt x="1422313" y="2740515"/>
                  </a:lnTo>
                  <a:lnTo>
                    <a:pt x="0" y="2740515"/>
                  </a:lnTo>
                  <a:close/>
                </a:path>
              </a:pathLst>
            </a:custGeom>
            <a:solidFill>
              <a:srgbClr val="AC5EF7"/>
            </a:solidFill>
            <a:ln>
              <a:noFill/>
            </a:ln>
          </p:spPr>
        </p:sp>
        <p:sp>
          <p:nvSpPr>
            <p:cNvPr id="228" name="Google Shape;228;p32"/>
            <p:cNvSpPr txBox="1"/>
            <p:nvPr/>
          </p:nvSpPr>
          <p:spPr>
            <a:xfrm>
              <a:off x="0" y="-38100"/>
              <a:ext cx="1422313" cy="277861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9" name="Google Shape;229;p32"/>
          <p:cNvSpPr/>
          <p:nvPr/>
        </p:nvSpPr>
        <p:spPr>
          <a:xfrm>
            <a:off x="4543544" y="0"/>
            <a:ext cx="4426616" cy="5483420"/>
          </a:xfrm>
          <a:custGeom>
            <a:rect b="b" l="l" r="r" t="t"/>
            <a:pathLst>
              <a:path extrusionOk="0" h="10966840" w="8853231">
                <a:moveTo>
                  <a:pt x="0" y="0"/>
                </a:moveTo>
                <a:lnTo>
                  <a:pt x="8853230" y="0"/>
                </a:lnTo>
                <a:lnTo>
                  <a:pt x="8853230" y="10966840"/>
                </a:lnTo>
                <a:lnTo>
                  <a:pt x="0" y="10966840"/>
                </a:lnTo>
                <a:lnTo>
                  <a:pt x="0" y="0"/>
                </a:lnTo>
                <a:close/>
              </a:path>
            </a:pathLst>
          </a:custGeom>
          <a:blipFill rotWithShape="1">
            <a:blip r:embed="rId3">
              <a:alphaModFix/>
            </a:blip>
            <a:stretch>
              <a:fillRect b="0" l="0" r="0" t="0"/>
            </a:stretch>
          </a:blipFill>
          <a:ln>
            <a:noFill/>
          </a:ln>
        </p:spPr>
      </p:sp>
      <p:sp>
        <p:nvSpPr>
          <p:cNvPr id="230" name="Google Shape;230;p32"/>
          <p:cNvSpPr/>
          <p:nvPr/>
        </p:nvSpPr>
        <p:spPr>
          <a:xfrm>
            <a:off x="-1082659" y="-327018"/>
            <a:ext cx="3657600" cy="1409839"/>
          </a:xfrm>
          <a:custGeom>
            <a:rect b="b" l="l" r="r" t="t"/>
            <a:pathLst>
              <a:path extrusionOk="0" h="2819677" w="7315200">
                <a:moveTo>
                  <a:pt x="0" y="0"/>
                </a:moveTo>
                <a:lnTo>
                  <a:pt x="7315200" y="0"/>
                </a:lnTo>
                <a:lnTo>
                  <a:pt x="7315200" y="2819677"/>
                </a:lnTo>
                <a:lnTo>
                  <a:pt x="0" y="2819677"/>
                </a:lnTo>
                <a:lnTo>
                  <a:pt x="0" y="0"/>
                </a:lnTo>
                <a:close/>
              </a:path>
            </a:pathLst>
          </a:custGeom>
          <a:blipFill rotWithShape="1">
            <a:blip r:embed="rId4">
              <a:alphaModFix/>
            </a:blip>
            <a:stretch>
              <a:fillRect b="0" l="0" r="0" t="0"/>
            </a:stretch>
          </a:blipFill>
          <a:ln>
            <a:noFill/>
          </a:ln>
        </p:spPr>
      </p:sp>
      <p:sp>
        <p:nvSpPr>
          <p:cNvPr id="231" name="Google Shape;231;p32"/>
          <p:cNvSpPr txBox="1"/>
          <p:nvPr/>
        </p:nvSpPr>
        <p:spPr>
          <a:xfrm>
            <a:off x="1258464" y="789512"/>
            <a:ext cx="3003238" cy="353023"/>
          </a:xfrm>
          <a:prstGeom prst="rect">
            <a:avLst/>
          </a:prstGeom>
          <a:noFill/>
          <a:ln>
            <a:noFill/>
          </a:ln>
        </p:spPr>
        <p:txBody>
          <a:bodyPr anchorCtr="0" anchor="t" bIns="0" lIns="0" spcFirstLastPara="1" rIns="0" wrap="square" tIns="0">
            <a:spAutoFit/>
          </a:bodyPr>
          <a:lstStyle/>
          <a:p>
            <a:pPr indent="0" lvl="0" marL="0" marR="0" rtl="0" algn="ctr">
              <a:lnSpc>
                <a:spcPct val="110014"/>
              </a:lnSpc>
              <a:spcBef>
                <a:spcPts val="0"/>
              </a:spcBef>
              <a:spcAft>
                <a:spcPts val="0"/>
              </a:spcAft>
              <a:buNone/>
            </a:pPr>
            <a:r>
              <a:rPr b="0" i="0" lang="en" sz="2500" u="none" cap="none" strike="noStrike">
                <a:solidFill>
                  <a:srgbClr val="0F1A38"/>
                </a:solidFill>
                <a:latin typeface="Crafty Girls"/>
                <a:ea typeface="Crafty Girls"/>
                <a:cs typeface="Crafty Girls"/>
                <a:sym typeface="Crafty Girls"/>
              </a:rPr>
              <a:t>Always remember </a:t>
            </a:r>
            <a:endParaRPr sz="700"/>
          </a:p>
        </p:txBody>
      </p:sp>
      <p:sp>
        <p:nvSpPr>
          <p:cNvPr id="232" name="Google Shape;232;p32"/>
          <p:cNvSpPr txBox="1"/>
          <p:nvPr/>
        </p:nvSpPr>
        <p:spPr>
          <a:xfrm>
            <a:off x="746150" y="1386600"/>
            <a:ext cx="4143300" cy="2827200"/>
          </a:xfrm>
          <a:prstGeom prst="rect">
            <a:avLst/>
          </a:prstGeom>
          <a:noFill/>
          <a:ln>
            <a:noFill/>
          </a:ln>
        </p:spPr>
        <p:txBody>
          <a:bodyPr anchorCtr="0" anchor="t" bIns="0" lIns="0" spcFirstLastPara="1" rIns="0" wrap="square" tIns="0">
            <a:spAutoFit/>
          </a:bodyPr>
          <a:lstStyle/>
          <a:p>
            <a:pPr indent="0" lvl="0" marL="0" marR="0" rtl="0" algn="ctr">
              <a:lnSpc>
                <a:spcPct val="81998"/>
              </a:lnSpc>
              <a:spcBef>
                <a:spcPts val="0"/>
              </a:spcBef>
              <a:spcAft>
                <a:spcPts val="0"/>
              </a:spcAft>
              <a:buNone/>
            </a:pPr>
            <a:r>
              <a:rPr b="0" i="0" lang="en" sz="11200" u="none" cap="none" strike="noStrike">
                <a:solidFill>
                  <a:srgbClr val="AC5EF7"/>
                </a:solidFill>
                <a:latin typeface="Bungee"/>
                <a:ea typeface="Bungee"/>
                <a:cs typeface="Bungee"/>
                <a:sym typeface="Bungee"/>
              </a:rPr>
              <a:t>Love</a:t>
            </a:r>
            <a:endParaRPr sz="700"/>
          </a:p>
          <a:p>
            <a:pPr indent="0" lvl="0" marL="0" marR="0" rtl="0" algn="ctr">
              <a:lnSpc>
                <a:spcPct val="81998"/>
              </a:lnSpc>
              <a:spcBef>
                <a:spcPts val="0"/>
              </a:spcBef>
              <a:spcAft>
                <a:spcPts val="0"/>
              </a:spcAft>
              <a:buNone/>
            </a:pPr>
            <a:r>
              <a:rPr b="0" i="0" lang="en" sz="11200" u="none" cap="none" strike="noStrike">
                <a:solidFill>
                  <a:srgbClr val="AC5EF7"/>
                </a:solidFill>
                <a:latin typeface="Bungee"/>
                <a:ea typeface="Bungee"/>
                <a:cs typeface="Bungee"/>
                <a:sym typeface="Bungee"/>
              </a:rPr>
              <a:t>Wins</a:t>
            </a:r>
            <a:endParaRPr sz="700"/>
          </a:p>
        </p:txBody>
      </p:sp>
      <p:sp>
        <p:nvSpPr>
          <p:cNvPr id="233" name="Google Shape;233;p32"/>
          <p:cNvSpPr txBox="1"/>
          <p:nvPr/>
        </p:nvSpPr>
        <p:spPr>
          <a:xfrm>
            <a:off x="879875" y="4077575"/>
            <a:ext cx="3876000" cy="384900"/>
          </a:xfrm>
          <a:prstGeom prst="rect">
            <a:avLst/>
          </a:prstGeom>
          <a:noFill/>
          <a:ln>
            <a:noFill/>
          </a:ln>
        </p:spPr>
        <p:txBody>
          <a:bodyPr anchorCtr="0" anchor="t" bIns="0" lIns="0" spcFirstLastPara="1" rIns="0" wrap="square" tIns="0">
            <a:spAutoFit/>
          </a:bodyPr>
          <a:lstStyle/>
          <a:p>
            <a:pPr indent="0" lvl="0" marL="0" marR="0" rtl="0" algn="ctr">
              <a:lnSpc>
                <a:spcPct val="110014"/>
              </a:lnSpc>
              <a:spcBef>
                <a:spcPts val="0"/>
              </a:spcBef>
              <a:spcAft>
                <a:spcPts val="0"/>
              </a:spcAft>
              <a:buNone/>
            </a:pPr>
            <a:r>
              <a:rPr b="0" i="0" lang="en" sz="2500" u="none" cap="none" strike="noStrike">
                <a:solidFill>
                  <a:srgbClr val="0F1A38"/>
                </a:solidFill>
                <a:latin typeface="Crafty Girls"/>
                <a:ea typeface="Crafty Girls"/>
                <a:cs typeface="Crafty Girls"/>
                <a:sym typeface="Crafty Girls"/>
              </a:rPr>
              <a:t>Now and forever</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8F2"/>
        </a:solidFill>
      </p:bgPr>
    </p:bg>
    <p:spTree>
      <p:nvGrpSpPr>
        <p:cNvPr id="237" name="Shape 237"/>
        <p:cNvGrpSpPr/>
        <p:nvPr/>
      </p:nvGrpSpPr>
      <p:grpSpPr>
        <a:xfrm>
          <a:off x="0" y="0"/>
          <a:ext cx="0" cy="0"/>
          <a:chOff x="0" y="0"/>
          <a:chExt cx="0" cy="0"/>
        </a:xfrm>
      </p:grpSpPr>
      <p:sp>
        <p:nvSpPr>
          <p:cNvPr id="238" name="Google Shape;238;p33"/>
          <p:cNvSpPr/>
          <p:nvPr/>
        </p:nvSpPr>
        <p:spPr>
          <a:xfrm>
            <a:off x="2960603" y="-2243618"/>
            <a:ext cx="10290344" cy="11230935"/>
          </a:xfrm>
          <a:custGeom>
            <a:rect b="b" l="l" r="r" t="t"/>
            <a:pathLst>
              <a:path extrusionOk="0" h="22461869" w="20580688">
                <a:moveTo>
                  <a:pt x="0" y="0"/>
                </a:moveTo>
                <a:lnTo>
                  <a:pt x="20580687" y="0"/>
                </a:lnTo>
                <a:lnTo>
                  <a:pt x="20580687" y="22461870"/>
                </a:lnTo>
                <a:lnTo>
                  <a:pt x="0" y="22461870"/>
                </a:lnTo>
                <a:lnTo>
                  <a:pt x="0" y="0"/>
                </a:lnTo>
                <a:close/>
              </a:path>
            </a:pathLst>
          </a:custGeom>
          <a:blipFill rotWithShape="1">
            <a:blip r:embed="rId3">
              <a:alphaModFix/>
            </a:blip>
            <a:stretch>
              <a:fillRect b="0" l="0" r="0" t="0"/>
            </a:stretch>
          </a:blipFill>
          <a:ln>
            <a:noFill/>
          </a:ln>
        </p:spPr>
      </p:sp>
      <p:sp>
        <p:nvSpPr>
          <p:cNvPr id="239" name="Google Shape;239;p33"/>
          <p:cNvSpPr/>
          <p:nvPr/>
        </p:nvSpPr>
        <p:spPr>
          <a:xfrm>
            <a:off x="5090351" y="514350"/>
            <a:ext cx="3739325" cy="4114800"/>
          </a:xfrm>
          <a:custGeom>
            <a:rect b="b" l="l" r="r" t="t"/>
            <a:pathLst>
              <a:path extrusionOk="0" h="8229600" w="7478649">
                <a:moveTo>
                  <a:pt x="0" y="0"/>
                </a:moveTo>
                <a:lnTo>
                  <a:pt x="7478649" y="0"/>
                </a:lnTo>
                <a:lnTo>
                  <a:pt x="7478649" y="8229600"/>
                </a:lnTo>
                <a:lnTo>
                  <a:pt x="0" y="8229600"/>
                </a:lnTo>
                <a:lnTo>
                  <a:pt x="0" y="0"/>
                </a:lnTo>
                <a:close/>
              </a:path>
            </a:pathLst>
          </a:custGeom>
          <a:blipFill rotWithShape="1">
            <a:blip r:embed="rId4">
              <a:alphaModFix/>
            </a:blip>
            <a:stretch>
              <a:fillRect b="0" l="0" r="0" t="0"/>
            </a:stretch>
          </a:blipFill>
          <a:ln>
            <a:noFill/>
          </a:ln>
        </p:spPr>
      </p:sp>
      <p:sp>
        <p:nvSpPr>
          <p:cNvPr id="240" name="Google Shape;240;p33"/>
          <p:cNvSpPr/>
          <p:nvPr/>
        </p:nvSpPr>
        <p:spPr>
          <a:xfrm flipH="1" rot="-2847870">
            <a:off x="4076345" y="2400357"/>
            <a:ext cx="991311" cy="998802"/>
          </a:xfrm>
          <a:custGeom>
            <a:rect b="b" l="l" r="r" t="t"/>
            <a:pathLst>
              <a:path extrusionOk="0" h="1997603" w="1982621">
                <a:moveTo>
                  <a:pt x="1982620" y="0"/>
                </a:moveTo>
                <a:lnTo>
                  <a:pt x="0" y="0"/>
                </a:lnTo>
                <a:lnTo>
                  <a:pt x="0" y="1997603"/>
                </a:lnTo>
                <a:lnTo>
                  <a:pt x="1982620" y="1997603"/>
                </a:lnTo>
                <a:lnTo>
                  <a:pt x="1982620" y="0"/>
                </a:lnTo>
                <a:close/>
              </a:path>
            </a:pathLst>
          </a:custGeom>
          <a:blipFill rotWithShape="1">
            <a:blip r:embed="rId5">
              <a:alphaModFix/>
            </a:blip>
            <a:stretch>
              <a:fillRect b="0" l="0" r="0" t="0"/>
            </a:stretch>
          </a:blipFill>
          <a:ln>
            <a:noFill/>
          </a:ln>
        </p:spPr>
      </p:sp>
      <p:sp>
        <p:nvSpPr>
          <p:cNvPr id="241" name="Google Shape;241;p33"/>
          <p:cNvSpPr/>
          <p:nvPr/>
        </p:nvSpPr>
        <p:spPr>
          <a:xfrm rot="-2847870">
            <a:off x="1096618" y="3147832"/>
            <a:ext cx="2146612" cy="2162833"/>
          </a:xfrm>
          <a:custGeom>
            <a:rect b="b" l="l" r="r" t="t"/>
            <a:pathLst>
              <a:path extrusionOk="0" h="4325666" w="4293224">
                <a:moveTo>
                  <a:pt x="0" y="0"/>
                </a:moveTo>
                <a:lnTo>
                  <a:pt x="4293224" y="0"/>
                </a:lnTo>
                <a:lnTo>
                  <a:pt x="4293224" y="4325667"/>
                </a:lnTo>
                <a:lnTo>
                  <a:pt x="0" y="4325667"/>
                </a:lnTo>
                <a:lnTo>
                  <a:pt x="0" y="0"/>
                </a:lnTo>
                <a:close/>
              </a:path>
            </a:pathLst>
          </a:custGeom>
          <a:blipFill rotWithShape="1">
            <a:blip r:embed="rId5">
              <a:alphaModFix/>
            </a:blip>
            <a:stretch>
              <a:fillRect b="0" l="0" r="0" t="0"/>
            </a:stretch>
          </a:blipFill>
          <a:ln>
            <a:noFill/>
          </a:ln>
        </p:spPr>
      </p:sp>
      <p:sp>
        <p:nvSpPr>
          <p:cNvPr id="242" name="Google Shape;242;p33"/>
          <p:cNvSpPr txBox="1"/>
          <p:nvPr/>
        </p:nvSpPr>
        <p:spPr>
          <a:xfrm>
            <a:off x="238675" y="676275"/>
            <a:ext cx="4914600" cy="1446900"/>
          </a:xfrm>
          <a:prstGeom prst="rect">
            <a:avLst/>
          </a:prstGeom>
          <a:noFill/>
          <a:ln>
            <a:noFill/>
          </a:ln>
        </p:spPr>
        <p:txBody>
          <a:bodyPr anchorCtr="0" anchor="t" bIns="0" lIns="0" spcFirstLastPara="1" rIns="0" wrap="square" tIns="0">
            <a:spAutoFit/>
          </a:bodyPr>
          <a:lstStyle/>
          <a:p>
            <a:pPr indent="0" lvl="0" marL="0" marR="0" rtl="0" algn="ctr">
              <a:lnSpc>
                <a:spcPct val="109998"/>
              </a:lnSpc>
              <a:spcBef>
                <a:spcPts val="0"/>
              </a:spcBef>
              <a:spcAft>
                <a:spcPts val="0"/>
              </a:spcAft>
              <a:buNone/>
            </a:pPr>
            <a:r>
              <a:rPr b="0" i="0" lang="en" sz="9400" u="none" cap="none" strike="noStrike">
                <a:solidFill>
                  <a:srgbClr val="DD2A55"/>
                </a:solidFill>
                <a:latin typeface="Grand Hotel"/>
                <a:ea typeface="Grand Hotel"/>
                <a:cs typeface="Grand Hotel"/>
                <a:sym typeface="Grand Hotel"/>
              </a:rPr>
              <a:t>Love is love.</a:t>
            </a:r>
            <a:endParaRPr sz="700"/>
          </a:p>
        </p:txBody>
      </p:sp>
      <p:sp>
        <p:nvSpPr>
          <p:cNvPr id="243" name="Google Shape;243;p33"/>
          <p:cNvSpPr txBox="1"/>
          <p:nvPr/>
        </p:nvSpPr>
        <p:spPr>
          <a:xfrm>
            <a:off x="514350" y="2088311"/>
            <a:ext cx="3505200" cy="711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400" u="none" cap="none" strike="noStrike">
                <a:solidFill>
                  <a:srgbClr val="583228"/>
                </a:solidFill>
                <a:latin typeface="Crafty Girls"/>
                <a:ea typeface="Crafty Girls"/>
                <a:cs typeface="Crafty Girls"/>
                <a:sym typeface="Crafty Girls"/>
              </a:rPr>
              <a:t>Your heart knows no bounds, and that's a beautiful thing. Celebrate the love you give and receive with pride.</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