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Anonymous Pro"/>
      <p:regular r:id="rId23"/>
      <p:bold r:id="rId24"/>
      <p:italic r:id="rId25"/>
      <p:boldItalic r:id="rId26"/>
    </p:embeddedFont>
    <p:embeddedFont>
      <p:font typeface="DM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AnonymousPro-bold.fntdata"/><Relationship Id="rId23" Type="http://schemas.openxmlformats.org/officeDocument/2006/relationships/font" Target="fonts/AnonymousPr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nonymousPro-boldItalic.fntdata"/><Relationship Id="rId25" Type="http://schemas.openxmlformats.org/officeDocument/2006/relationships/font" Target="fonts/AnonymousPro-italic.fntdata"/><Relationship Id="rId28" Type="http://schemas.openxmlformats.org/officeDocument/2006/relationships/font" Target="fonts/DMSans-bold.fntdata"/><Relationship Id="rId27" Type="http://schemas.openxmlformats.org/officeDocument/2006/relationships/font" Target="fonts/DM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DM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7.jpg"/><Relationship Id="rId5" Type="http://schemas.openxmlformats.org/officeDocument/2006/relationships/image" Target="../media/image12.jpg"/><Relationship Id="rId6"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11" Type="http://schemas.openxmlformats.org/officeDocument/2006/relationships/image" Target="../media/image16.jpg"/><Relationship Id="rId10" Type="http://schemas.openxmlformats.org/officeDocument/2006/relationships/image" Target="../media/image17.jpg"/><Relationship Id="rId13" Type="http://schemas.openxmlformats.org/officeDocument/2006/relationships/image" Target="../media/image18.jpg"/><Relationship Id="rId12" Type="http://schemas.openxmlformats.org/officeDocument/2006/relationships/image" Target="../media/image26.jp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21.jpg"/><Relationship Id="rId9" Type="http://schemas.openxmlformats.org/officeDocument/2006/relationships/image" Target="../media/image13.jpg"/><Relationship Id="rId14" Type="http://schemas.openxmlformats.org/officeDocument/2006/relationships/image" Target="../media/image23.jpg"/><Relationship Id="rId5" Type="http://schemas.openxmlformats.org/officeDocument/2006/relationships/image" Target="../media/image9.jpg"/><Relationship Id="rId6" Type="http://schemas.openxmlformats.org/officeDocument/2006/relationships/image" Target="../media/image11.jpg"/><Relationship Id="rId7" Type="http://schemas.openxmlformats.org/officeDocument/2006/relationships/image" Target="../media/image15.jpg"/><Relationship Id="rId8"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40" Type="http://schemas.openxmlformats.org/officeDocument/2006/relationships/image" Target="../media/image61.png"/><Relationship Id="rId20" Type="http://schemas.openxmlformats.org/officeDocument/2006/relationships/image" Target="../media/image63.png"/><Relationship Id="rId41" Type="http://schemas.openxmlformats.org/officeDocument/2006/relationships/image" Target="../media/image66.png"/><Relationship Id="rId22" Type="http://schemas.openxmlformats.org/officeDocument/2006/relationships/image" Target="../media/image41.png"/><Relationship Id="rId21" Type="http://schemas.openxmlformats.org/officeDocument/2006/relationships/image" Target="../media/image49.png"/><Relationship Id="rId24" Type="http://schemas.openxmlformats.org/officeDocument/2006/relationships/image" Target="../media/image42.png"/><Relationship Id="rId23"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4.png"/><Relationship Id="rId26" Type="http://schemas.openxmlformats.org/officeDocument/2006/relationships/image" Target="../media/image51.png"/><Relationship Id="rId25" Type="http://schemas.openxmlformats.org/officeDocument/2006/relationships/image" Target="../media/image45.png"/><Relationship Id="rId28" Type="http://schemas.openxmlformats.org/officeDocument/2006/relationships/image" Target="../media/image50.png"/><Relationship Id="rId27" Type="http://schemas.openxmlformats.org/officeDocument/2006/relationships/image" Target="../media/image48.png"/><Relationship Id="rId5" Type="http://schemas.openxmlformats.org/officeDocument/2006/relationships/image" Target="../media/image28.png"/><Relationship Id="rId6" Type="http://schemas.openxmlformats.org/officeDocument/2006/relationships/image" Target="../media/image25.png"/><Relationship Id="rId29" Type="http://schemas.openxmlformats.org/officeDocument/2006/relationships/image" Target="../media/image43.png"/><Relationship Id="rId7" Type="http://schemas.openxmlformats.org/officeDocument/2006/relationships/image" Target="../media/image20.png"/><Relationship Id="rId8" Type="http://schemas.openxmlformats.org/officeDocument/2006/relationships/image" Target="../media/image30.png"/><Relationship Id="rId31" Type="http://schemas.openxmlformats.org/officeDocument/2006/relationships/image" Target="../media/image53.png"/><Relationship Id="rId30" Type="http://schemas.openxmlformats.org/officeDocument/2006/relationships/image" Target="../media/image56.png"/><Relationship Id="rId11" Type="http://schemas.openxmlformats.org/officeDocument/2006/relationships/image" Target="../media/image29.png"/><Relationship Id="rId33" Type="http://schemas.openxmlformats.org/officeDocument/2006/relationships/image" Target="../media/image55.png"/><Relationship Id="rId10" Type="http://schemas.openxmlformats.org/officeDocument/2006/relationships/image" Target="../media/image31.png"/><Relationship Id="rId32" Type="http://schemas.openxmlformats.org/officeDocument/2006/relationships/image" Target="../media/image58.png"/><Relationship Id="rId13" Type="http://schemas.openxmlformats.org/officeDocument/2006/relationships/image" Target="../media/image32.png"/><Relationship Id="rId35" Type="http://schemas.openxmlformats.org/officeDocument/2006/relationships/image" Target="../media/image52.png"/><Relationship Id="rId12" Type="http://schemas.openxmlformats.org/officeDocument/2006/relationships/image" Target="../media/image34.png"/><Relationship Id="rId34" Type="http://schemas.openxmlformats.org/officeDocument/2006/relationships/image" Target="../media/image59.png"/><Relationship Id="rId15" Type="http://schemas.openxmlformats.org/officeDocument/2006/relationships/image" Target="../media/image54.png"/><Relationship Id="rId37" Type="http://schemas.openxmlformats.org/officeDocument/2006/relationships/image" Target="../media/image57.png"/><Relationship Id="rId14" Type="http://schemas.openxmlformats.org/officeDocument/2006/relationships/image" Target="../media/image27.png"/><Relationship Id="rId36" Type="http://schemas.openxmlformats.org/officeDocument/2006/relationships/image" Target="../media/image64.png"/><Relationship Id="rId17" Type="http://schemas.openxmlformats.org/officeDocument/2006/relationships/image" Target="../media/image47.png"/><Relationship Id="rId39" Type="http://schemas.openxmlformats.org/officeDocument/2006/relationships/image" Target="../media/image62.png"/><Relationship Id="rId16" Type="http://schemas.openxmlformats.org/officeDocument/2006/relationships/image" Target="../media/image37.png"/><Relationship Id="rId38" Type="http://schemas.openxmlformats.org/officeDocument/2006/relationships/image" Target="../media/image60.png"/><Relationship Id="rId19" Type="http://schemas.openxmlformats.org/officeDocument/2006/relationships/image" Target="../media/image46.png"/><Relationship Id="rId18" Type="http://schemas.openxmlformats.org/officeDocument/2006/relationships/image" Target="../media/image3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3" name="Shape 83"/>
        <p:cNvGrpSpPr/>
        <p:nvPr/>
      </p:nvGrpSpPr>
      <p:grpSpPr>
        <a:xfrm>
          <a:off x="0" y="0"/>
          <a:ext cx="0" cy="0"/>
          <a:chOff x="0" y="0"/>
          <a:chExt cx="0" cy="0"/>
        </a:xfrm>
      </p:grpSpPr>
      <p:sp>
        <p:nvSpPr>
          <p:cNvPr id="84" name="Google Shape;84;p13"/>
          <p:cNvSpPr/>
          <p:nvPr/>
        </p:nvSpPr>
        <p:spPr>
          <a:xfrm>
            <a:off x="-297937" y="-3024944"/>
            <a:ext cx="18883948" cy="18883948"/>
          </a:xfrm>
          <a:custGeom>
            <a:rect b="b" l="l" r="r" t="t"/>
            <a:pathLst>
              <a:path extrusionOk="0" h="18883948" w="18883948">
                <a:moveTo>
                  <a:pt x="0" y="0"/>
                </a:moveTo>
                <a:lnTo>
                  <a:pt x="18883948" y="0"/>
                </a:lnTo>
                <a:lnTo>
                  <a:pt x="18883948" y="18883948"/>
                </a:lnTo>
                <a:lnTo>
                  <a:pt x="0" y="18883948"/>
                </a:lnTo>
                <a:lnTo>
                  <a:pt x="0" y="0"/>
                </a:lnTo>
                <a:close/>
              </a:path>
            </a:pathLst>
          </a:custGeom>
          <a:blipFill rotWithShape="1">
            <a:blip r:embed="rId3">
              <a:alphaModFix/>
            </a:blip>
            <a:stretch>
              <a:fillRect b="0" l="0" r="0" t="0"/>
            </a:stretch>
          </a:blipFill>
          <a:ln>
            <a:noFill/>
          </a:ln>
        </p:spPr>
      </p:sp>
      <p:sp>
        <p:nvSpPr>
          <p:cNvPr id="85" name="Google Shape;85;p13"/>
          <p:cNvSpPr txBox="1"/>
          <p:nvPr/>
        </p:nvSpPr>
        <p:spPr>
          <a:xfrm>
            <a:off x="1028774" y="3536595"/>
            <a:ext cx="16230526" cy="2880434"/>
          </a:xfrm>
          <a:prstGeom prst="rect">
            <a:avLst/>
          </a:prstGeom>
          <a:noFill/>
          <a:ln>
            <a:noFill/>
          </a:ln>
        </p:spPr>
        <p:txBody>
          <a:bodyPr anchorCtr="0" anchor="t" bIns="0" lIns="0" spcFirstLastPara="1" rIns="0" wrap="square" tIns="0">
            <a:spAutoFit/>
          </a:bodyPr>
          <a:lstStyle/>
          <a:p>
            <a:pPr indent="0" lvl="0" marL="0" marR="0" rtl="0" algn="ctr">
              <a:lnSpc>
                <a:spcPct val="139995"/>
              </a:lnSpc>
              <a:spcBef>
                <a:spcPts val="0"/>
              </a:spcBef>
              <a:spcAft>
                <a:spcPts val="0"/>
              </a:spcAft>
              <a:buNone/>
            </a:pPr>
            <a:r>
              <a:rPr b="0" i="0" lang="en-US" sz="16722" u="none" cap="none" strike="noStrike">
                <a:solidFill>
                  <a:srgbClr val="FFFFFF"/>
                </a:solidFill>
                <a:latin typeface="Anonymous Pro"/>
                <a:ea typeface="Anonymous Pro"/>
                <a:cs typeface="Anonymous Pro"/>
                <a:sym typeface="Anonymous Pro"/>
              </a:rPr>
              <a:t>PRODUCT LAUNCH</a:t>
            </a:r>
            <a:endParaRPr/>
          </a:p>
        </p:txBody>
      </p:sp>
      <p:sp>
        <p:nvSpPr>
          <p:cNvPr id="86" name="Google Shape;86;p13"/>
          <p:cNvSpPr txBox="1"/>
          <p:nvPr/>
        </p:nvSpPr>
        <p:spPr>
          <a:xfrm>
            <a:off x="1028700" y="3562950"/>
            <a:ext cx="29427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FFFFFF"/>
                </a:solidFill>
                <a:latin typeface="Anonymous Pro"/>
                <a:ea typeface="Anonymous Pro"/>
                <a:cs typeface="Anonymous Pro"/>
                <a:sym typeface="Anonymous Pro"/>
              </a:rPr>
              <a:t>BRAND NAME</a:t>
            </a:r>
            <a:endParaRPr/>
          </a:p>
        </p:txBody>
      </p:sp>
      <p:grpSp>
        <p:nvGrpSpPr>
          <p:cNvPr id="87" name="Google Shape;87;p13"/>
          <p:cNvGrpSpPr/>
          <p:nvPr/>
        </p:nvGrpSpPr>
        <p:grpSpPr>
          <a:xfrm>
            <a:off x="15901455" y="6183663"/>
            <a:ext cx="1337640" cy="957597"/>
            <a:chOff x="0" y="26941"/>
            <a:chExt cx="1783520" cy="1276796"/>
          </a:xfrm>
        </p:grpSpPr>
        <p:cxnSp>
          <p:nvCxnSpPr>
            <p:cNvPr id="88" name="Google Shape;88;p13"/>
            <p:cNvCxnSpPr/>
            <p:nvPr/>
          </p:nvCxnSpPr>
          <p:spPr>
            <a:xfrm>
              <a:off x="0" y="668712"/>
              <a:ext cx="1758120" cy="0"/>
            </a:xfrm>
            <a:prstGeom prst="straightConnector1">
              <a:avLst/>
            </a:prstGeom>
            <a:noFill/>
            <a:ln cap="flat" cmpd="sng" w="76200">
              <a:solidFill>
                <a:srgbClr val="FFFFFF"/>
              </a:solidFill>
              <a:prstDash val="solid"/>
              <a:round/>
              <a:headEnd len="sm" w="sm" type="none"/>
              <a:tailEnd len="sm" w="sm" type="none"/>
            </a:ln>
          </p:spPr>
        </p:cxnSp>
        <p:cxnSp>
          <p:nvCxnSpPr>
            <p:cNvPr id="89" name="Google Shape;89;p13"/>
            <p:cNvCxnSpPr/>
            <p:nvPr/>
          </p:nvCxnSpPr>
          <p:spPr>
            <a:xfrm flipH="1" rot="10800000">
              <a:off x="1119120" y="639338"/>
              <a:ext cx="664399" cy="664399"/>
            </a:xfrm>
            <a:prstGeom prst="straightConnector1">
              <a:avLst/>
            </a:prstGeom>
            <a:noFill/>
            <a:ln cap="flat" cmpd="sng" w="76200">
              <a:solidFill>
                <a:srgbClr val="FFFFFF"/>
              </a:solidFill>
              <a:prstDash val="solid"/>
              <a:round/>
              <a:headEnd len="sm" w="sm" type="none"/>
              <a:tailEnd len="sm" w="sm" type="none"/>
            </a:ln>
          </p:spPr>
        </p:cxnSp>
        <p:cxnSp>
          <p:nvCxnSpPr>
            <p:cNvPr id="90" name="Google Shape;90;p13"/>
            <p:cNvCxnSpPr/>
            <p:nvPr/>
          </p:nvCxnSpPr>
          <p:spPr>
            <a:xfrm rot="10800000">
              <a:off x="1116349" y="26941"/>
              <a:ext cx="667171" cy="667171"/>
            </a:xfrm>
            <a:prstGeom prst="straightConnector1">
              <a:avLst/>
            </a:prstGeom>
            <a:noFill/>
            <a:ln cap="flat" cmpd="sng" w="76200">
              <a:solidFill>
                <a:srgbClr val="FFFFFF"/>
              </a:solidFill>
              <a:prstDash val="solid"/>
              <a:round/>
              <a:headEnd len="sm" w="sm" type="none"/>
              <a:tailEnd len="sm" w="sm" type="none"/>
            </a:ln>
          </p:spPr>
        </p:cxn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3" name="Shape 173"/>
        <p:cNvGrpSpPr/>
        <p:nvPr/>
      </p:nvGrpSpPr>
      <p:grpSpPr>
        <a:xfrm>
          <a:off x="0" y="0"/>
          <a:ext cx="0" cy="0"/>
          <a:chOff x="0" y="0"/>
          <a:chExt cx="0" cy="0"/>
        </a:xfrm>
      </p:grpSpPr>
      <p:sp>
        <p:nvSpPr>
          <p:cNvPr id="174" name="Google Shape;174;p22"/>
          <p:cNvSpPr/>
          <p:nvPr/>
        </p:nvSpPr>
        <p:spPr>
          <a:xfrm>
            <a:off x="-386494" y="5555073"/>
            <a:ext cx="19060988" cy="19060988"/>
          </a:xfrm>
          <a:custGeom>
            <a:rect b="b" l="l" r="r" t="t"/>
            <a:pathLst>
              <a:path extrusionOk="0" h="19060988" w="19060988">
                <a:moveTo>
                  <a:pt x="0" y="0"/>
                </a:moveTo>
                <a:lnTo>
                  <a:pt x="19060988" y="0"/>
                </a:lnTo>
                <a:lnTo>
                  <a:pt x="19060988" y="19060988"/>
                </a:lnTo>
                <a:lnTo>
                  <a:pt x="0" y="19060988"/>
                </a:lnTo>
                <a:lnTo>
                  <a:pt x="0" y="0"/>
                </a:lnTo>
                <a:close/>
              </a:path>
            </a:pathLst>
          </a:custGeom>
          <a:blipFill rotWithShape="1">
            <a:blip r:embed="rId3">
              <a:alphaModFix/>
            </a:blip>
            <a:stretch>
              <a:fillRect b="0" l="0" r="0" t="0"/>
            </a:stretch>
          </a:blipFill>
          <a:ln>
            <a:noFill/>
          </a:ln>
        </p:spPr>
      </p:sp>
      <p:sp>
        <p:nvSpPr>
          <p:cNvPr id="175" name="Google Shape;175;p22"/>
          <p:cNvSpPr/>
          <p:nvPr/>
        </p:nvSpPr>
        <p:spPr>
          <a:xfrm>
            <a:off x="1024098" y="3004014"/>
            <a:ext cx="5102118" cy="5102118"/>
          </a:xfrm>
          <a:custGeom>
            <a:rect b="b" l="l" r="r" t="t"/>
            <a:pathLst>
              <a:path extrusionOk="0" h="5102118" w="5102118">
                <a:moveTo>
                  <a:pt x="0" y="0"/>
                </a:moveTo>
                <a:lnTo>
                  <a:pt x="5102118" y="0"/>
                </a:lnTo>
                <a:lnTo>
                  <a:pt x="5102118" y="5102118"/>
                </a:lnTo>
                <a:lnTo>
                  <a:pt x="0" y="5102118"/>
                </a:lnTo>
                <a:lnTo>
                  <a:pt x="0" y="0"/>
                </a:lnTo>
                <a:close/>
              </a:path>
            </a:pathLst>
          </a:custGeom>
          <a:blipFill rotWithShape="1">
            <a:blip r:embed="rId4">
              <a:alphaModFix/>
            </a:blip>
            <a:stretch>
              <a:fillRect b="0" l="-17278" r="-32811" t="0"/>
            </a:stretch>
          </a:blipFill>
          <a:ln>
            <a:noFill/>
          </a:ln>
        </p:spPr>
      </p:sp>
      <p:sp>
        <p:nvSpPr>
          <p:cNvPr id="176" name="Google Shape;176;p22"/>
          <p:cNvSpPr txBox="1"/>
          <p:nvPr/>
        </p:nvSpPr>
        <p:spPr>
          <a:xfrm>
            <a:off x="1028700" y="1348284"/>
            <a:ext cx="7067594" cy="8229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7200" u="none" cap="none" strike="noStrike">
                <a:solidFill>
                  <a:srgbClr val="FFFFFF"/>
                </a:solidFill>
                <a:latin typeface="Anonymous Pro"/>
                <a:ea typeface="Anonymous Pro"/>
                <a:cs typeface="Anonymous Pro"/>
                <a:sym typeface="Anonymous Pro"/>
              </a:rPr>
              <a:t>Meet the Team</a:t>
            </a:r>
            <a:endParaRPr/>
          </a:p>
        </p:txBody>
      </p:sp>
      <p:sp>
        <p:nvSpPr>
          <p:cNvPr id="177" name="Google Shape;177;p22"/>
          <p:cNvSpPr txBox="1"/>
          <p:nvPr/>
        </p:nvSpPr>
        <p:spPr>
          <a:xfrm>
            <a:off x="1033302" y="8492490"/>
            <a:ext cx="3970486" cy="45148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Anonymous Pro"/>
                <a:ea typeface="Anonymous Pro"/>
                <a:cs typeface="Anonymous Pro"/>
                <a:sym typeface="Anonymous Pro"/>
              </a:rPr>
              <a:t>John Doe</a:t>
            </a:r>
            <a:endParaRPr/>
          </a:p>
        </p:txBody>
      </p:sp>
      <p:sp>
        <p:nvSpPr>
          <p:cNvPr id="178" name="Google Shape;178;p22"/>
          <p:cNvSpPr txBox="1"/>
          <p:nvPr/>
        </p:nvSpPr>
        <p:spPr>
          <a:xfrm>
            <a:off x="1028700" y="8934450"/>
            <a:ext cx="3970486"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sp>
        <p:nvSpPr>
          <p:cNvPr id="179" name="Google Shape;179;p22"/>
          <p:cNvSpPr/>
          <p:nvPr/>
        </p:nvSpPr>
        <p:spPr>
          <a:xfrm>
            <a:off x="6588339" y="3004014"/>
            <a:ext cx="5102118" cy="5102118"/>
          </a:xfrm>
          <a:custGeom>
            <a:rect b="b" l="l" r="r" t="t"/>
            <a:pathLst>
              <a:path extrusionOk="0" h="5102118" w="5102118">
                <a:moveTo>
                  <a:pt x="0" y="0"/>
                </a:moveTo>
                <a:lnTo>
                  <a:pt x="5102118" y="0"/>
                </a:lnTo>
                <a:lnTo>
                  <a:pt x="5102118" y="5102118"/>
                </a:lnTo>
                <a:lnTo>
                  <a:pt x="0" y="5102118"/>
                </a:lnTo>
                <a:lnTo>
                  <a:pt x="0" y="0"/>
                </a:lnTo>
                <a:close/>
              </a:path>
            </a:pathLst>
          </a:custGeom>
          <a:blipFill rotWithShape="1">
            <a:blip r:embed="rId5">
              <a:alphaModFix/>
            </a:blip>
            <a:stretch>
              <a:fillRect b="-25469" l="0" r="0" t="-25469"/>
            </a:stretch>
          </a:blipFill>
          <a:ln>
            <a:noFill/>
          </a:ln>
        </p:spPr>
      </p:sp>
      <p:sp>
        <p:nvSpPr>
          <p:cNvPr id="180" name="Google Shape;180;p22"/>
          <p:cNvSpPr/>
          <p:nvPr/>
        </p:nvSpPr>
        <p:spPr>
          <a:xfrm>
            <a:off x="12157182" y="3004014"/>
            <a:ext cx="5102118" cy="5102118"/>
          </a:xfrm>
          <a:custGeom>
            <a:rect b="b" l="l" r="r" t="t"/>
            <a:pathLst>
              <a:path extrusionOk="0" h="5102118" w="5102118">
                <a:moveTo>
                  <a:pt x="0" y="0"/>
                </a:moveTo>
                <a:lnTo>
                  <a:pt x="5102118" y="0"/>
                </a:lnTo>
                <a:lnTo>
                  <a:pt x="5102118" y="5102118"/>
                </a:lnTo>
                <a:lnTo>
                  <a:pt x="0" y="5102118"/>
                </a:lnTo>
                <a:lnTo>
                  <a:pt x="0" y="0"/>
                </a:lnTo>
                <a:close/>
              </a:path>
            </a:pathLst>
          </a:custGeom>
          <a:blipFill rotWithShape="1">
            <a:blip r:embed="rId6">
              <a:alphaModFix/>
            </a:blip>
            <a:stretch>
              <a:fillRect b="-14338" l="-36079" r="-22102" t="-4296"/>
            </a:stretch>
          </a:blipFill>
          <a:ln>
            <a:noFill/>
          </a:ln>
        </p:spPr>
      </p:sp>
      <p:sp>
        <p:nvSpPr>
          <p:cNvPr id="181" name="Google Shape;181;p22"/>
          <p:cNvSpPr txBox="1"/>
          <p:nvPr/>
        </p:nvSpPr>
        <p:spPr>
          <a:xfrm>
            <a:off x="6592941" y="8492490"/>
            <a:ext cx="3970486" cy="45148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Anonymous Pro"/>
                <a:ea typeface="Anonymous Pro"/>
                <a:cs typeface="Anonymous Pro"/>
                <a:sym typeface="Anonymous Pro"/>
              </a:rPr>
              <a:t>Jane Doe</a:t>
            </a:r>
            <a:endParaRPr/>
          </a:p>
        </p:txBody>
      </p:sp>
      <p:sp>
        <p:nvSpPr>
          <p:cNvPr id="182" name="Google Shape;182;p22"/>
          <p:cNvSpPr txBox="1"/>
          <p:nvPr/>
        </p:nvSpPr>
        <p:spPr>
          <a:xfrm>
            <a:off x="6588339" y="8934450"/>
            <a:ext cx="3970486"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sp>
        <p:nvSpPr>
          <p:cNvPr id="183" name="Google Shape;183;p22"/>
          <p:cNvSpPr txBox="1"/>
          <p:nvPr/>
        </p:nvSpPr>
        <p:spPr>
          <a:xfrm>
            <a:off x="12161784" y="8492490"/>
            <a:ext cx="3970486" cy="45148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FFFFFF"/>
                </a:solidFill>
                <a:latin typeface="Anonymous Pro"/>
                <a:ea typeface="Anonymous Pro"/>
                <a:cs typeface="Anonymous Pro"/>
                <a:sym typeface="Anonymous Pro"/>
              </a:rPr>
              <a:t>John Doe</a:t>
            </a:r>
            <a:endParaRPr/>
          </a:p>
        </p:txBody>
      </p:sp>
      <p:sp>
        <p:nvSpPr>
          <p:cNvPr id="184" name="Google Shape;184;p22"/>
          <p:cNvSpPr txBox="1"/>
          <p:nvPr/>
        </p:nvSpPr>
        <p:spPr>
          <a:xfrm>
            <a:off x="12157182" y="8934450"/>
            <a:ext cx="3970486" cy="323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position</a:t>
            </a:r>
            <a:endParaRPr/>
          </a:p>
        </p:txBody>
      </p:sp>
      <p:sp>
        <p:nvSpPr>
          <p:cNvPr id="185" name="Google Shape;185;p22"/>
          <p:cNvSpPr txBox="1"/>
          <p:nvPr/>
        </p:nvSpPr>
        <p:spPr>
          <a:xfrm>
            <a:off x="1028700" y="313712"/>
            <a:ext cx="2184248"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BRAND NAME</a:t>
            </a:r>
            <a:endParaRPr/>
          </a:p>
        </p:txBody>
      </p:sp>
      <p:sp>
        <p:nvSpPr>
          <p:cNvPr id="186" name="Google Shape;186;p22"/>
          <p:cNvSpPr txBox="1"/>
          <p:nvPr/>
        </p:nvSpPr>
        <p:spPr>
          <a:xfrm>
            <a:off x="15912139" y="313712"/>
            <a:ext cx="1347161"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2024</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0" name="Shape 190"/>
        <p:cNvGrpSpPr/>
        <p:nvPr/>
      </p:nvGrpSpPr>
      <p:grpSpPr>
        <a:xfrm>
          <a:off x="0" y="0"/>
          <a:ext cx="0" cy="0"/>
          <a:chOff x="0" y="0"/>
          <a:chExt cx="0" cy="0"/>
        </a:xfrm>
      </p:grpSpPr>
      <p:sp>
        <p:nvSpPr>
          <p:cNvPr id="191" name="Google Shape;191;p23"/>
          <p:cNvSpPr/>
          <p:nvPr/>
        </p:nvSpPr>
        <p:spPr>
          <a:xfrm>
            <a:off x="-286694" y="-3192772"/>
            <a:ext cx="18861388" cy="18861388"/>
          </a:xfrm>
          <a:custGeom>
            <a:rect b="b" l="l" r="r" t="t"/>
            <a:pathLst>
              <a:path extrusionOk="0" h="18861388" w="18861388">
                <a:moveTo>
                  <a:pt x="0" y="0"/>
                </a:moveTo>
                <a:lnTo>
                  <a:pt x="18861388" y="0"/>
                </a:lnTo>
                <a:lnTo>
                  <a:pt x="18861388" y="18861389"/>
                </a:lnTo>
                <a:lnTo>
                  <a:pt x="0" y="18861389"/>
                </a:lnTo>
                <a:lnTo>
                  <a:pt x="0" y="0"/>
                </a:lnTo>
                <a:close/>
              </a:path>
            </a:pathLst>
          </a:custGeom>
          <a:blipFill rotWithShape="1">
            <a:blip r:embed="rId3">
              <a:alphaModFix/>
            </a:blip>
            <a:stretch>
              <a:fillRect b="0" l="0" r="0" t="0"/>
            </a:stretch>
          </a:blipFill>
          <a:ln>
            <a:noFill/>
          </a:ln>
        </p:spPr>
      </p:sp>
      <p:sp>
        <p:nvSpPr>
          <p:cNvPr id="192" name="Google Shape;192;p23"/>
          <p:cNvSpPr txBox="1"/>
          <p:nvPr/>
        </p:nvSpPr>
        <p:spPr>
          <a:xfrm>
            <a:off x="1028700" y="4582477"/>
            <a:ext cx="16230600" cy="165544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400" u="none" cap="none" strike="noStrike">
                <a:solidFill>
                  <a:srgbClr val="FFFFFF"/>
                </a:solidFill>
                <a:latin typeface="Anonymous Pro"/>
                <a:ea typeface="Anonymous Pro"/>
                <a:cs typeface="Anonymous Pro"/>
                <a:sym typeface="Anonymous Pro"/>
              </a:rPr>
              <a:t>Our Product</a:t>
            </a:r>
            <a:endParaRPr/>
          </a:p>
        </p:txBody>
      </p:sp>
      <p:sp>
        <p:nvSpPr>
          <p:cNvPr id="193" name="Google Shape;193;p23"/>
          <p:cNvSpPr txBox="1"/>
          <p:nvPr/>
        </p:nvSpPr>
        <p:spPr>
          <a:xfrm>
            <a:off x="1028700" y="313712"/>
            <a:ext cx="2184248"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BRAND NAME</a:t>
            </a:r>
            <a:endParaRPr/>
          </a:p>
        </p:txBody>
      </p:sp>
      <p:sp>
        <p:nvSpPr>
          <p:cNvPr id="194" name="Google Shape;194;p23"/>
          <p:cNvSpPr txBox="1"/>
          <p:nvPr/>
        </p:nvSpPr>
        <p:spPr>
          <a:xfrm>
            <a:off x="15912139" y="313712"/>
            <a:ext cx="1347161"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2024</a:t>
            </a:r>
            <a:endParaRPr/>
          </a:p>
        </p:txBody>
      </p:sp>
      <p:sp>
        <p:nvSpPr>
          <p:cNvPr id="195" name="Google Shape;195;p23"/>
          <p:cNvSpPr txBox="1"/>
          <p:nvPr/>
        </p:nvSpPr>
        <p:spPr>
          <a:xfrm>
            <a:off x="3717615" y="3600768"/>
            <a:ext cx="1938075" cy="744220"/>
          </a:xfrm>
          <a:prstGeom prst="rect">
            <a:avLst/>
          </a:prstGeom>
          <a:noFill/>
          <a:ln>
            <a:noFill/>
          </a:ln>
        </p:spPr>
        <p:txBody>
          <a:bodyPr anchorCtr="0" anchor="t" bIns="0" lIns="0" spcFirstLastPara="1" rIns="0" wrap="square" tIns="0">
            <a:spAutoFit/>
          </a:bodyPr>
          <a:lstStyle/>
          <a:p>
            <a:pPr indent="0" lvl="0" marL="0" marR="0" rtl="0" algn="l">
              <a:lnSpc>
                <a:spcPct val="79996"/>
              </a:lnSpc>
              <a:spcBef>
                <a:spcPts val="0"/>
              </a:spcBef>
              <a:spcAft>
                <a:spcPts val="0"/>
              </a:spcAft>
              <a:buNone/>
            </a:pPr>
            <a:r>
              <a:rPr b="0" i="0" lang="en-US" sz="6399" u="none" cap="none" strike="noStrike">
                <a:solidFill>
                  <a:srgbClr val="FFFFFF"/>
                </a:solidFill>
                <a:latin typeface="Anonymous Pro"/>
                <a:ea typeface="Anonymous Pro"/>
                <a:cs typeface="Anonymous Pro"/>
                <a:sym typeface="Anonymous Pro"/>
              </a:rPr>
              <a:t>03</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9" name="Shape 199"/>
        <p:cNvGrpSpPr/>
        <p:nvPr/>
      </p:nvGrpSpPr>
      <p:grpSpPr>
        <a:xfrm>
          <a:off x="0" y="0"/>
          <a:ext cx="0" cy="0"/>
          <a:chOff x="0" y="0"/>
          <a:chExt cx="0" cy="0"/>
        </a:xfrm>
      </p:grpSpPr>
      <p:sp>
        <p:nvSpPr>
          <p:cNvPr id="200" name="Google Shape;200;p24"/>
          <p:cNvSpPr/>
          <p:nvPr/>
        </p:nvSpPr>
        <p:spPr>
          <a:xfrm>
            <a:off x="-286694" y="-3816558"/>
            <a:ext cx="18861388" cy="18861388"/>
          </a:xfrm>
          <a:custGeom>
            <a:rect b="b" l="l" r="r" t="t"/>
            <a:pathLst>
              <a:path extrusionOk="0" h="18861388" w="18861388">
                <a:moveTo>
                  <a:pt x="0" y="0"/>
                </a:moveTo>
                <a:lnTo>
                  <a:pt x="18861388" y="0"/>
                </a:lnTo>
                <a:lnTo>
                  <a:pt x="18861388" y="18861388"/>
                </a:lnTo>
                <a:lnTo>
                  <a:pt x="0" y="18861388"/>
                </a:lnTo>
                <a:lnTo>
                  <a:pt x="0" y="0"/>
                </a:lnTo>
                <a:close/>
              </a:path>
            </a:pathLst>
          </a:custGeom>
          <a:blipFill rotWithShape="1">
            <a:blip r:embed="rId3">
              <a:alphaModFix/>
            </a:blip>
            <a:stretch>
              <a:fillRect b="0" l="0" r="0" t="0"/>
            </a:stretch>
          </a:blipFill>
          <a:ln>
            <a:noFill/>
          </a:ln>
        </p:spPr>
      </p:sp>
      <p:sp>
        <p:nvSpPr>
          <p:cNvPr id="201" name="Google Shape;201;p24"/>
          <p:cNvSpPr txBox="1"/>
          <p:nvPr/>
        </p:nvSpPr>
        <p:spPr>
          <a:xfrm>
            <a:off x="1028700" y="1967865"/>
            <a:ext cx="7555500" cy="1773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14400" u="none" cap="none" strike="noStrike">
                <a:solidFill>
                  <a:srgbClr val="FFFFFF"/>
                </a:solidFill>
                <a:latin typeface="Anonymous Pro"/>
                <a:ea typeface="Anonymous Pro"/>
                <a:cs typeface="Anonymous Pro"/>
                <a:sym typeface="Anonymous Pro"/>
              </a:rPr>
              <a:t>Product</a:t>
            </a:r>
            <a:endParaRPr/>
          </a:p>
        </p:txBody>
      </p:sp>
      <p:sp>
        <p:nvSpPr>
          <p:cNvPr id="202" name="Google Shape;202;p24"/>
          <p:cNvSpPr txBox="1"/>
          <p:nvPr/>
        </p:nvSpPr>
        <p:spPr>
          <a:xfrm>
            <a:off x="1028700" y="5071110"/>
            <a:ext cx="7555500" cy="3879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203" name="Google Shape;203;p24"/>
          <p:cNvSpPr txBox="1"/>
          <p:nvPr/>
        </p:nvSpPr>
        <p:spPr>
          <a:xfrm>
            <a:off x="1028700" y="313712"/>
            <a:ext cx="2184248"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BRAND NAME</a:t>
            </a:r>
            <a:endParaRPr/>
          </a:p>
        </p:txBody>
      </p:sp>
      <p:sp>
        <p:nvSpPr>
          <p:cNvPr id="204" name="Google Shape;204;p24"/>
          <p:cNvSpPr txBox="1"/>
          <p:nvPr/>
        </p:nvSpPr>
        <p:spPr>
          <a:xfrm>
            <a:off x="15912139" y="313712"/>
            <a:ext cx="1347161"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2024</a:t>
            </a:r>
            <a:endParaRPr/>
          </a:p>
        </p:txBody>
      </p:sp>
      <p:grpSp>
        <p:nvGrpSpPr>
          <p:cNvPr id="205" name="Google Shape;205;p24"/>
          <p:cNvGrpSpPr/>
          <p:nvPr/>
        </p:nvGrpSpPr>
        <p:grpSpPr>
          <a:xfrm>
            <a:off x="9378040" y="-503893"/>
            <a:ext cx="12789534" cy="11294786"/>
            <a:chOff x="0" y="0"/>
            <a:chExt cx="17052712" cy="15059715"/>
          </a:xfrm>
        </p:grpSpPr>
        <p:sp>
          <p:nvSpPr>
            <p:cNvPr id="206" name="Google Shape;206;p24"/>
            <p:cNvSpPr/>
            <p:nvPr/>
          </p:nvSpPr>
          <p:spPr>
            <a:xfrm>
              <a:off x="0" y="0"/>
              <a:ext cx="17052712" cy="15059715"/>
            </a:xfrm>
            <a:custGeom>
              <a:rect b="b" l="l" r="r" t="t"/>
              <a:pathLst>
                <a:path extrusionOk="0" h="15059715" w="17052712">
                  <a:moveTo>
                    <a:pt x="0" y="0"/>
                  </a:moveTo>
                  <a:lnTo>
                    <a:pt x="17052712" y="0"/>
                  </a:lnTo>
                  <a:lnTo>
                    <a:pt x="17052712" y="15059715"/>
                  </a:lnTo>
                  <a:lnTo>
                    <a:pt x="0" y="15059715"/>
                  </a:lnTo>
                  <a:lnTo>
                    <a:pt x="0" y="0"/>
                  </a:lnTo>
                  <a:close/>
                </a:path>
              </a:pathLst>
            </a:custGeom>
            <a:blipFill rotWithShape="1">
              <a:blip r:embed="rId4">
                <a:alphaModFix/>
              </a:blip>
              <a:stretch>
                <a:fillRect b="0" l="-41560" r="-44192" t="0"/>
              </a:stretch>
            </a:blipFill>
            <a:ln>
              <a:noFill/>
            </a:ln>
          </p:spPr>
        </p:sp>
        <p:sp>
          <p:nvSpPr>
            <p:cNvPr id="207" name="Google Shape;207;p24"/>
            <p:cNvSpPr/>
            <p:nvPr/>
          </p:nvSpPr>
          <p:spPr>
            <a:xfrm>
              <a:off x="1864459" y="3124389"/>
              <a:ext cx="10397747" cy="7985614"/>
            </a:xfrm>
            <a:custGeom>
              <a:rect b="b" l="l" r="r" t="t"/>
              <a:pathLst>
                <a:path extrusionOk="0" h="7985614" w="10397747">
                  <a:moveTo>
                    <a:pt x="0" y="0"/>
                  </a:moveTo>
                  <a:lnTo>
                    <a:pt x="10397747" y="0"/>
                  </a:lnTo>
                  <a:lnTo>
                    <a:pt x="10397747" y="7985614"/>
                  </a:lnTo>
                  <a:lnTo>
                    <a:pt x="0" y="7985614"/>
                  </a:lnTo>
                  <a:lnTo>
                    <a:pt x="0" y="0"/>
                  </a:lnTo>
                  <a:close/>
                </a:path>
              </a:pathLst>
            </a:custGeom>
            <a:blipFill rotWithShape="1">
              <a:blip r:embed="rId3">
                <a:alphaModFix/>
              </a:blip>
              <a:stretch>
                <a:fillRect b="-120474" l="-141861" r="0" t="-94426"/>
              </a:stretch>
            </a:blipFill>
            <a:ln>
              <a:noFill/>
            </a:ln>
          </p:spPr>
        </p:sp>
      </p:grpSp>
      <p:sp>
        <p:nvSpPr>
          <p:cNvPr id="208" name="Google Shape;208;p24"/>
          <p:cNvSpPr txBox="1"/>
          <p:nvPr/>
        </p:nvSpPr>
        <p:spPr>
          <a:xfrm>
            <a:off x="14080205" y="7289558"/>
            <a:ext cx="3663868"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@brand_name</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2" name="Shape 212"/>
        <p:cNvGrpSpPr/>
        <p:nvPr/>
      </p:nvGrpSpPr>
      <p:grpSpPr>
        <a:xfrm>
          <a:off x="0" y="0"/>
          <a:ext cx="0" cy="0"/>
          <a:chOff x="0" y="0"/>
          <a:chExt cx="0" cy="0"/>
        </a:xfrm>
      </p:grpSpPr>
      <p:sp>
        <p:nvSpPr>
          <p:cNvPr id="213" name="Google Shape;213;p25"/>
          <p:cNvSpPr/>
          <p:nvPr/>
        </p:nvSpPr>
        <p:spPr>
          <a:xfrm>
            <a:off x="-297937" y="-3024944"/>
            <a:ext cx="18883948" cy="18883948"/>
          </a:xfrm>
          <a:custGeom>
            <a:rect b="b" l="l" r="r" t="t"/>
            <a:pathLst>
              <a:path extrusionOk="0" h="18883948" w="18883948">
                <a:moveTo>
                  <a:pt x="0" y="0"/>
                </a:moveTo>
                <a:lnTo>
                  <a:pt x="18883948" y="0"/>
                </a:lnTo>
                <a:lnTo>
                  <a:pt x="18883948" y="18883948"/>
                </a:lnTo>
                <a:lnTo>
                  <a:pt x="0" y="18883948"/>
                </a:lnTo>
                <a:lnTo>
                  <a:pt x="0" y="0"/>
                </a:lnTo>
                <a:close/>
              </a:path>
            </a:pathLst>
          </a:custGeom>
          <a:blipFill rotWithShape="1">
            <a:blip r:embed="rId3">
              <a:alphaModFix/>
            </a:blip>
            <a:stretch>
              <a:fillRect b="0" l="0" r="0" t="0"/>
            </a:stretch>
          </a:blipFill>
          <a:ln>
            <a:noFill/>
          </a:ln>
        </p:spPr>
      </p:sp>
      <p:sp>
        <p:nvSpPr>
          <p:cNvPr id="214" name="Google Shape;214;p25"/>
          <p:cNvSpPr/>
          <p:nvPr/>
        </p:nvSpPr>
        <p:spPr>
          <a:xfrm>
            <a:off x="-91959" y="3547844"/>
            <a:ext cx="5624477" cy="3163768"/>
          </a:xfrm>
          <a:custGeom>
            <a:rect b="b" l="l" r="r" t="t"/>
            <a:pathLst>
              <a:path extrusionOk="0" h="3163768" w="5624477">
                <a:moveTo>
                  <a:pt x="0" y="0"/>
                </a:moveTo>
                <a:lnTo>
                  <a:pt x="5624477" y="0"/>
                </a:lnTo>
                <a:lnTo>
                  <a:pt x="5624477" y="3163768"/>
                </a:lnTo>
                <a:lnTo>
                  <a:pt x="0" y="3163768"/>
                </a:lnTo>
                <a:lnTo>
                  <a:pt x="0" y="0"/>
                </a:lnTo>
                <a:close/>
              </a:path>
            </a:pathLst>
          </a:custGeom>
          <a:blipFill rotWithShape="1">
            <a:blip r:embed="rId4">
              <a:alphaModFix/>
            </a:blip>
            <a:stretch>
              <a:fillRect b="-17885" l="0" r="0" t="-17886"/>
            </a:stretch>
          </a:blipFill>
          <a:ln>
            <a:noFill/>
          </a:ln>
        </p:spPr>
      </p:sp>
      <p:sp>
        <p:nvSpPr>
          <p:cNvPr id="215" name="Google Shape;215;p25"/>
          <p:cNvSpPr/>
          <p:nvPr/>
        </p:nvSpPr>
        <p:spPr>
          <a:xfrm>
            <a:off x="6367243" y="3547844"/>
            <a:ext cx="5624477" cy="3163768"/>
          </a:xfrm>
          <a:custGeom>
            <a:rect b="b" l="l" r="r" t="t"/>
            <a:pathLst>
              <a:path extrusionOk="0" h="3163768" w="5624477">
                <a:moveTo>
                  <a:pt x="0" y="0"/>
                </a:moveTo>
                <a:lnTo>
                  <a:pt x="5624476" y="0"/>
                </a:lnTo>
                <a:lnTo>
                  <a:pt x="5624476" y="3163768"/>
                </a:lnTo>
                <a:lnTo>
                  <a:pt x="0" y="3163768"/>
                </a:lnTo>
                <a:lnTo>
                  <a:pt x="0" y="0"/>
                </a:lnTo>
                <a:close/>
              </a:path>
            </a:pathLst>
          </a:custGeom>
          <a:blipFill rotWithShape="1">
            <a:blip r:embed="rId5">
              <a:alphaModFix/>
            </a:blip>
            <a:stretch>
              <a:fillRect b="-108017" l="0" r="0" t="-108017"/>
            </a:stretch>
          </a:blipFill>
          <a:ln>
            <a:noFill/>
          </a:ln>
        </p:spPr>
      </p:sp>
      <p:sp>
        <p:nvSpPr>
          <p:cNvPr id="216" name="Google Shape;216;p25"/>
          <p:cNvSpPr/>
          <p:nvPr/>
        </p:nvSpPr>
        <p:spPr>
          <a:xfrm>
            <a:off x="12829919" y="3547844"/>
            <a:ext cx="5624477" cy="3163768"/>
          </a:xfrm>
          <a:custGeom>
            <a:rect b="b" l="l" r="r" t="t"/>
            <a:pathLst>
              <a:path extrusionOk="0" h="3163768" w="5624477">
                <a:moveTo>
                  <a:pt x="0" y="0"/>
                </a:moveTo>
                <a:lnTo>
                  <a:pt x="5624477" y="0"/>
                </a:lnTo>
                <a:lnTo>
                  <a:pt x="5624477" y="3163768"/>
                </a:lnTo>
                <a:lnTo>
                  <a:pt x="0" y="3163768"/>
                </a:lnTo>
                <a:lnTo>
                  <a:pt x="0" y="0"/>
                </a:lnTo>
                <a:close/>
              </a:path>
            </a:pathLst>
          </a:custGeom>
          <a:blipFill rotWithShape="1">
            <a:blip r:embed="rId6">
              <a:alphaModFix/>
            </a:blip>
            <a:stretch>
              <a:fillRect b="-9219" l="0" r="0" t="-9220"/>
            </a:stretch>
          </a:blipFill>
          <a:ln>
            <a:noFill/>
          </a:ln>
        </p:spPr>
      </p:sp>
      <p:sp>
        <p:nvSpPr>
          <p:cNvPr id="217" name="Google Shape;217;p25"/>
          <p:cNvSpPr/>
          <p:nvPr/>
        </p:nvSpPr>
        <p:spPr>
          <a:xfrm>
            <a:off x="3966490" y="7092612"/>
            <a:ext cx="5624477" cy="3163768"/>
          </a:xfrm>
          <a:custGeom>
            <a:rect b="b" l="l" r="r" t="t"/>
            <a:pathLst>
              <a:path extrusionOk="0" h="3163768" w="5624477">
                <a:moveTo>
                  <a:pt x="0" y="0"/>
                </a:moveTo>
                <a:lnTo>
                  <a:pt x="5624477" y="0"/>
                </a:lnTo>
                <a:lnTo>
                  <a:pt x="5624477" y="3163768"/>
                </a:lnTo>
                <a:lnTo>
                  <a:pt x="0" y="3163768"/>
                </a:lnTo>
                <a:lnTo>
                  <a:pt x="0" y="0"/>
                </a:lnTo>
                <a:close/>
              </a:path>
            </a:pathLst>
          </a:custGeom>
          <a:blipFill rotWithShape="1">
            <a:blip r:embed="rId7">
              <a:alphaModFix/>
            </a:blip>
            <a:stretch>
              <a:fillRect b="-9219" l="0" r="0" t="-9220"/>
            </a:stretch>
          </a:blipFill>
          <a:ln>
            <a:noFill/>
          </a:ln>
        </p:spPr>
      </p:sp>
      <p:sp>
        <p:nvSpPr>
          <p:cNvPr id="218" name="Google Shape;218;p25"/>
          <p:cNvSpPr/>
          <p:nvPr/>
        </p:nvSpPr>
        <p:spPr>
          <a:xfrm>
            <a:off x="10425691" y="7092612"/>
            <a:ext cx="5624477" cy="3163768"/>
          </a:xfrm>
          <a:custGeom>
            <a:rect b="b" l="l" r="r" t="t"/>
            <a:pathLst>
              <a:path extrusionOk="0" h="3163768" w="5624477">
                <a:moveTo>
                  <a:pt x="0" y="0"/>
                </a:moveTo>
                <a:lnTo>
                  <a:pt x="5624477" y="0"/>
                </a:lnTo>
                <a:lnTo>
                  <a:pt x="5624477" y="3163768"/>
                </a:lnTo>
                <a:lnTo>
                  <a:pt x="0" y="3163768"/>
                </a:lnTo>
                <a:lnTo>
                  <a:pt x="0" y="0"/>
                </a:lnTo>
                <a:close/>
              </a:path>
            </a:pathLst>
          </a:custGeom>
          <a:blipFill rotWithShape="1">
            <a:blip r:embed="rId8">
              <a:alphaModFix/>
            </a:blip>
            <a:stretch>
              <a:fillRect b="-9330" l="0" r="0" t="-9331"/>
            </a:stretch>
          </a:blipFill>
          <a:ln>
            <a:noFill/>
          </a:ln>
        </p:spPr>
      </p:sp>
      <p:sp>
        <p:nvSpPr>
          <p:cNvPr id="219" name="Google Shape;219;p25"/>
          <p:cNvSpPr/>
          <p:nvPr/>
        </p:nvSpPr>
        <p:spPr>
          <a:xfrm>
            <a:off x="16888368" y="7092612"/>
            <a:ext cx="5624477" cy="3163768"/>
          </a:xfrm>
          <a:custGeom>
            <a:rect b="b" l="l" r="r" t="t"/>
            <a:pathLst>
              <a:path extrusionOk="0" h="3163768" w="5624477">
                <a:moveTo>
                  <a:pt x="0" y="0"/>
                </a:moveTo>
                <a:lnTo>
                  <a:pt x="5624477" y="0"/>
                </a:lnTo>
                <a:lnTo>
                  <a:pt x="5624477" y="3163768"/>
                </a:lnTo>
                <a:lnTo>
                  <a:pt x="0" y="3163768"/>
                </a:lnTo>
                <a:lnTo>
                  <a:pt x="0" y="0"/>
                </a:lnTo>
                <a:close/>
              </a:path>
            </a:pathLst>
          </a:custGeom>
          <a:blipFill rotWithShape="1">
            <a:blip r:embed="rId9">
              <a:alphaModFix/>
            </a:blip>
            <a:stretch>
              <a:fillRect b="-5443" l="0" r="0" t="-5442"/>
            </a:stretch>
          </a:blipFill>
          <a:ln>
            <a:noFill/>
          </a:ln>
        </p:spPr>
      </p:sp>
      <p:sp>
        <p:nvSpPr>
          <p:cNvPr id="220" name="Google Shape;220;p25"/>
          <p:cNvSpPr/>
          <p:nvPr/>
        </p:nvSpPr>
        <p:spPr>
          <a:xfrm>
            <a:off x="-2496187" y="7092612"/>
            <a:ext cx="5624477" cy="3163768"/>
          </a:xfrm>
          <a:custGeom>
            <a:rect b="b" l="l" r="r" t="t"/>
            <a:pathLst>
              <a:path extrusionOk="0" h="3163768" w="5624477">
                <a:moveTo>
                  <a:pt x="0" y="0"/>
                </a:moveTo>
                <a:lnTo>
                  <a:pt x="5624477" y="0"/>
                </a:lnTo>
                <a:lnTo>
                  <a:pt x="5624477" y="3163768"/>
                </a:lnTo>
                <a:lnTo>
                  <a:pt x="0" y="3163768"/>
                </a:lnTo>
                <a:lnTo>
                  <a:pt x="0" y="0"/>
                </a:lnTo>
                <a:close/>
              </a:path>
            </a:pathLst>
          </a:custGeom>
          <a:blipFill rotWithShape="1">
            <a:blip r:embed="rId10">
              <a:alphaModFix/>
            </a:blip>
            <a:stretch>
              <a:fillRect b="-9219" l="0" r="0" t="-9220"/>
            </a:stretch>
          </a:blipFill>
          <a:ln>
            <a:noFill/>
          </a:ln>
        </p:spPr>
      </p:sp>
      <p:sp>
        <p:nvSpPr>
          <p:cNvPr id="221" name="Google Shape;221;p25"/>
          <p:cNvSpPr/>
          <p:nvPr/>
        </p:nvSpPr>
        <p:spPr>
          <a:xfrm>
            <a:off x="3966490" y="0"/>
            <a:ext cx="5624477" cy="3163768"/>
          </a:xfrm>
          <a:custGeom>
            <a:rect b="b" l="l" r="r" t="t"/>
            <a:pathLst>
              <a:path extrusionOk="0" h="3163768" w="5624477">
                <a:moveTo>
                  <a:pt x="0" y="0"/>
                </a:moveTo>
                <a:lnTo>
                  <a:pt x="5624477" y="0"/>
                </a:lnTo>
                <a:lnTo>
                  <a:pt x="5624477" y="3163768"/>
                </a:lnTo>
                <a:lnTo>
                  <a:pt x="0" y="3163768"/>
                </a:lnTo>
                <a:lnTo>
                  <a:pt x="0" y="0"/>
                </a:lnTo>
                <a:close/>
              </a:path>
            </a:pathLst>
          </a:custGeom>
          <a:blipFill rotWithShape="1">
            <a:blip r:embed="rId11">
              <a:alphaModFix/>
            </a:blip>
            <a:stretch>
              <a:fillRect b="-9219" l="0" r="0" t="-9220"/>
            </a:stretch>
          </a:blipFill>
          <a:ln>
            <a:noFill/>
          </a:ln>
        </p:spPr>
      </p:sp>
      <p:sp>
        <p:nvSpPr>
          <p:cNvPr id="222" name="Google Shape;222;p25"/>
          <p:cNvSpPr/>
          <p:nvPr/>
        </p:nvSpPr>
        <p:spPr>
          <a:xfrm>
            <a:off x="10425691" y="0"/>
            <a:ext cx="5624477" cy="3163768"/>
          </a:xfrm>
          <a:custGeom>
            <a:rect b="b" l="l" r="r" t="t"/>
            <a:pathLst>
              <a:path extrusionOk="0" h="3163768" w="5624477">
                <a:moveTo>
                  <a:pt x="0" y="0"/>
                </a:moveTo>
                <a:lnTo>
                  <a:pt x="5624477" y="0"/>
                </a:lnTo>
                <a:lnTo>
                  <a:pt x="5624477" y="3163768"/>
                </a:lnTo>
                <a:lnTo>
                  <a:pt x="0" y="3163768"/>
                </a:lnTo>
                <a:lnTo>
                  <a:pt x="0" y="0"/>
                </a:lnTo>
                <a:close/>
              </a:path>
            </a:pathLst>
          </a:custGeom>
          <a:blipFill rotWithShape="1">
            <a:blip r:embed="rId12">
              <a:alphaModFix/>
            </a:blip>
            <a:stretch>
              <a:fillRect b="-9219" l="0" r="0" t="-9220"/>
            </a:stretch>
          </a:blipFill>
          <a:ln>
            <a:noFill/>
          </a:ln>
        </p:spPr>
      </p:sp>
      <p:sp>
        <p:nvSpPr>
          <p:cNvPr id="223" name="Google Shape;223;p25"/>
          <p:cNvSpPr/>
          <p:nvPr/>
        </p:nvSpPr>
        <p:spPr>
          <a:xfrm>
            <a:off x="16888368" y="0"/>
            <a:ext cx="5624477" cy="3163768"/>
          </a:xfrm>
          <a:custGeom>
            <a:rect b="b" l="l" r="r" t="t"/>
            <a:pathLst>
              <a:path extrusionOk="0" h="3163768" w="5624477">
                <a:moveTo>
                  <a:pt x="0" y="0"/>
                </a:moveTo>
                <a:lnTo>
                  <a:pt x="5624477" y="0"/>
                </a:lnTo>
                <a:lnTo>
                  <a:pt x="5624477" y="3163768"/>
                </a:lnTo>
                <a:lnTo>
                  <a:pt x="0" y="3163768"/>
                </a:lnTo>
                <a:lnTo>
                  <a:pt x="0" y="0"/>
                </a:lnTo>
                <a:close/>
              </a:path>
            </a:pathLst>
          </a:custGeom>
          <a:blipFill rotWithShape="1">
            <a:blip r:embed="rId13">
              <a:alphaModFix/>
            </a:blip>
            <a:stretch>
              <a:fillRect b="-9219" l="0" r="0" t="-9220"/>
            </a:stretch>
          </a:blipFill>
          <a:ln>
            <a:noFill/>
          </a:ln>
        </p:spPr>
      </p:sp>
      <p:sp>
        <p:nvSpPr>
          <p:cNvPr id="224" name="Google Shape;224;p25"/>
          <p:cNvSpPr/>
          <p:nvPr/>
        </p:nvSpPr>
        <p:spPr>
          <a:xfrm>
            <a:off x="-2496187" y="0"/>
            <a:ext cx="5624477" cy="3163768"/>
          </a:xfrm>
          <a:custGeom>
            <a:rect b="b" l="l" r="r" t="t"/>
            <a:pathLst>
              <a:path extrusionOk="0" h="3163768" w="5624477">
                <a:moveTo>
                  <a:pt x="0" y="0"/>
                </a:moveTo>
                <a:lnTo>
                  <a:pt x="5624477" y="0"/>
                </a:lnTo>
                <a:lnTo>
                  <a:pt x="5624477" y="3163768"/>
                </a:lnTo>
                <a:lnTo>
                  <a:pt x="0" y="3163768"/>
                </a:lnTo>
                <a:lnTo>
                  <a:pt x="0" y="0"/>
                </a:lnTo>
                <a:close/>
              </a:path>
            </a:pathLst>
          </a:custGeom>
          <a:blipFill rotWithShape="1">
            <a:blip r:embed="rId14">
              <a:alphaModFix/>
            </a:blip>
            <a:stretch>
              <a:fillRect b="-9330" l="0" r="0" t="-9331"/>
            </a:stretch>
          </a:blipFill>
          <a:ln>
            <a:noFill/>
          </a:ln>
        </p:spPr>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8" name="Shape 228"/>
        <p:cNvGrpSpPr/>
        <p:nvPr/>
      </p:nvGrpSpPr>
      <p:grpSpPr>
        <a:xfrm>
          <a:off x="0" y="0"/>
          <a:ext cx="0" cy="0"/>
          <a:chOff x="0" y="0"/>
          <a:chExt cx="0" cy="0"/>
        </a:xfrm>
      </p:grpSpPr>
      <p:sp>
        <p:nvSpPr>
          <p:cNvPr id="229" name="Google Shape;229;p26"/>
          <p:cNvSpPr/>
          <p:nvPr/>
        </p:nvSpPr>
        <p:spPr>
          <a:xfrm>
            <a:off x="-297937" y="-3024944"/>
            <a:ext cx="18883948" cy="18883948"/>
          </a:xfrm>
          <a:custGeom>
            <a:rect b="b" l="l" r="r" t="t"/>
            <a:pathLst>
              <a:path extrusionOk="0" h="18883948" w="18883948">
                <a:moveTo>
                  <a:pt x="0" y="0"/>
                </a:moveTo>
                <a:lnTo>
                  <a:pt x="18883948" y="0"/>
                </a:lnTo>
                <a:lnTo>
                  <a:pt x="18883948" y="18883948"/>
                </a:lnTo>
                <a:lnTo>
                  <a:pt x="0" y="18883948"/>
                </a:lnTo>
                <a:lnTo>
                  <a:pt x="0" y="0"/>
                </a:lnTo>
                <a:close/>
              </a:path>
            </a:pathLst>
          </a:custGeom>
          <a:blipFill rotWithShape="1">
            <a:blip r:embed="rId3">
              <a:alphaModFix/>
            </a:blip>
            <a:stretch>
              <a:fillRect b="0" l="0" r="0" t="0"/>
            </a:stretch>
          </a:blipFill>
          <a:ln>
            <a:noFill/>
          </a:ln>
        </p:spPr>
      </p:sp>
      <p:sp>
        <p:nvSpPr>
          <p:cNvPr id="230" name="Google Shape;230;p26"/>
          <p:cNvSpPr txBox="1"/>
          <p:nvPr/>
        </p:nvSpPr>
        <p:spPr>
          <a:xfrm>
            <a:off x="2348828" y="4870170"/>
            <a:ext cx="13590343" cy="154686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7200" u="none" cap="none" strike="noStrike">
                <a:solidFill>
                  <a:srgbClr val="FFFFFF"/>
                </a:solidFill>
                <a:latin typeface="Anonymous Pro"/>
                <a:ea typeface="Anonymous Pro"/>
                <a:cs typeface="Anonymous Pro"/>
                <a:sym typeface="Anonymous Pro"/>
              </a:rPr>
              <a:t>Write an original statement or inspiring quote.</a:t>
            </a:r>
            <a:endParaRPr/>
          </a:p>
        </p:txBody>
      </p:sp>
      <p:sp>
        <p:nvSpPr>
          <p:cNvPr id="231" name="Google Shape;231;p26"/>
          <p:cNvSpPr txBox="1"/>
          <p:nvPr/>
        </p:nvSpPr>
        <p:spPr>
          <a:xfrm>
            <a:off x="8306121" y="3630796"/>
            <a:ext cx="1675757" cy="1879454"/>
          </a:xfrm>
          <a:prstGeom prst="rect">
            <a:avLst/>
          </a:prstGeom>
          <a:noFill/>
          <a:ln>
            <a:noFill/>
          </a:ln>
        </p:spPr>
        <p:txBody>
          <a:bodyPr anchorCtr="0" anchor="t" bIns="0" lIns="0" spcFirstLastPara="1" rIns="0" wrap="square" tIns="0">
            <a:spAutoFit/>
          </a:bodyPr>
          <a:lstStyle/>
          <a:p>
            <a:pPr indent="0" lvl="0" marL="0" marR="0" rtl="0" algn="ctr">
              <a:lnSpc>
                <a:spcPct val="80001"/>
              </a:lnSpc>
              <a:spcBef>
                <a:spcPts val="0"/>
              </a:spcBef>
              <a:spcAft>
                <a:spcPts val="0"/>
              </a:spcAft>
              <a:buNone/>
            </a:pPr>
            <a:r>
              <a:rPr b="0" i="0" lang="en-US" sz="17046" u="none" cap="none" strike="noStrike">
                <a:solidFill>
                  <a:srgbClr val="FFFFFF"/>
                </a:solidFill>
                <a:latin typeface="Anonymous Pro"/>
                <a:ea typeface="Anonymous Pro"/>
                <a:cs typeface="Anonymous Pro"/>
                <a:sym typeface="Anonymous Pro"/>
              </a:rPr>
              <a:t>“</a:t>
            </a:r>
            <a:endParaRPr/>
          </a:p>
        </p:txBody>
      </p:sp>
      <p:sp>
        <p:nvSpPr>
          <p:cNvPr id="232" name="Google Shape;232;p26"/>
          <p:cNvSpPr txBox="1"/>
          <p:nvPr/>
        </p:nvSpPr>
        <p:spPr>
          <a:xfrm>
            <a:off x="1028700" y="313712"/>
            <a:ext cx="2184248"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BRAND NAME</a:t>
            </a:r>
            <a:endParaRPr/>
          </a:p>
        </p:txBody>
      </p:sp>
      <p:sp>
        <p:nvSpPr>
          <p:cNvPr id="233" name="Google Shape;233;p26"/>
          <p:cNvSpPr txBox="1"/>
          <p:nvPr/>
        </p:nvSpPr>
        <p:spPr>
          <a:xfrm>
            <a:off x="15912139" y="313712"/>
            <a:ext cx="1347161"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2024</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37" name="Shape 237"/>
        <p:cNvGrpSpPr/>
        <p:nvPr/>
      </p:nvGrpSpPr>
      <p:grpSpPr>
        <a:xfrm>
          <a:off x="0" y="0"/>
          <a:ext cx="0" cy="0"/>
          <a:chOff x="0" y="0"/>
          <a:chExt cx="0" cy="0"/>
        </a:xfrm>
      </p:grpSpPr>
      <p:sp>
        <p:nvSpPr>
          <p:cNvPr id="238" name="Google Shape;238;p27"/>
          <p:cNvSpPr/>
          <p:nvPr/>
        </p:nvSpPr>
        <p:spPr>
          <a:xfrm>
            <a:off x="-286694" y="-1688439"/>
            <a:ext cx="18861388" cy="18861388"/>
          </a:xfrm>
          <a:custGeom>
            <a:rect b="b" l="l" r="r" t="t"/>
            <a:pathLst>
              <a:path extrusionOk="0" h="18861388" w="18861388">
                <a:moveTo>
                  <a:pt x="0" y="0"/>
                </a:moveTo>
                <a:lnTo>
                  <a:pt x="18861388" y="0"/>
                </a:lnTo>
                <a:lnTo>
                  <a:pt x="18861388" y="18861388"/>
                </a:lnTo>
                <a:lnTo>
                  <a:pt x="0" y="18861388"/>
                </a:lnTo>
                <a:lnTo>
                  <a:pt x="0" y="0"/>
                </a:lnTo>
                <a:close/>
              </a:path>
            </a:pathLst>
          </a:custGeom>
          <a:blipFill rotWithShape="1">
            <a:blip r:embed="rId3">
              <a:alphaModFix/>
            </a:blip>
            <a:stretch>
              <a:fillRect b="0" l="0" r="0" t="0"/>
            </a:stretch>
          </a:blipFill>
          <a:ln>
            <a:noFill/>
          </a:ln>
        </p:spPr>
      </p:sp>
      <p:sp>
        <p:nvSpPr>
          <p:cNvPr id="239" name="Google Shape;239;p27"/>
          <p:cNvSpPr txBox="1"/>
          <p:nvPr/>
        </p:nvSpPr>
        <p:spPr>
          <a:xfrm>
            <a:off x="1494373" y="4293843"/>
            <a:ext cx="15299255" cy="165544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400" u="none" cap="none" strike="noStrike">
                <a:solidFill>
                  <a:srgbClr val="FFFFFF"/>
                </a:solidFill>
                <a:latin typeface="Anonymous Pro"/>
                <a:ea typeface="Anonymous Pro"/>
                <a:cs typeface="Anonymous Pro"/>
                <a:sym typeface="Anonymous Pro"/>
              </a:rPr>
              <a:t>Thank you!</a:t>
            </a:r>
            <a:endParaRPr/>
          </a:p>
        </p:txBody>
      </p:sp>
      <p:sp>
        <p:nvSpPr>
          <p:cNvPr id="240" name="Google Shape;240;p27"/>
          <p:cNvSpPr txBox="1"/>
          <p:nvPr/>
        </p:nvSpPr>
        <p:spPr>
          <a:xfrm>
            <a:off x="1028700" y="313712"/>
            <a:ext cx="2184248"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BRAND NAME</a:t>
            </a:r>
            <a:endParaRPr/>
          </a:p>
        </p:txBody>
      </p:sp>
      <p:sp>
        <p:nvSpPr>
          <p:cNvPr id="241" name="Google Shape;241;p27"/>
          <p:cNvSpPr txBox="1"/>
          <p:nvPr/>
        </p:nvSpPr>
        <p:spPr>
          <a:xfrm>
            <a:off x="15912139" y="313712"/>
            <a:ext cx="1347161"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2024</a:t>
            </a:r>
            <a:endParaRPr/>
          </a:p>
        </p:txBody>
      </p:sp>
      <p:sp>
        <p:nvSpPr>
          <p:cNvPr id="242" name="Google Shape;242;p27"/>
          <p:cNvSpPr txBox="1"/>
          <p:nvPr/>
        </p:nvSpPr>
        <p:spPr>
          <a:xfrm>
            <a:off x="7312066" y="6202707"/>
            <a:ext cx="3663868" cy="323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00" u="none" cap="none" strike="noStrike">
                <a:solidFill>
                  <a:srgbClr val="FFFFFF"/>
                </a:solidFill>
                <a:latin typeface="DM Sans"/>
                <a:ea typeface="DM Sans"/>
                <a:cs typeface="DM Sans"/>
                <a:sym typeface="DM Sans"/>
              </a:rPr>
              <a:t>@brand_name</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46" name="Shape 246"/>
        <p:cNvGrpSpPr/>
        <p:nvPr/>
      </p:nvGrpSpPr>
      <p:grpSpPr>
        <a:xfrm>
          <a:off x="0" y="0"/>
          <a:ext cx="0" cy="0"/>
          <a:chOff x="0" y="0"/>
          <a:chExt cx="0" cy="0"/>
        </a:xfrm>
      </p:grpSpPr>
      <p:grpSp>
        <p:nvGrpSpPr>
          <p:cNvPr id="247" name="Google Shape;247;p28"/>
          <p:cNvGrpSpPr/>
          <p:nvPr/>
        </p:nvGrpSpPr>
        <p:grpSpPr>
          <a:xfrm>
            <a:off x="774218" y="2177400"/>
            <a:ext cx="5097641" cy="7508818"/>
            <a:chOff x="0" y="-28575"/>
            <a:chExt cx="1342589" cy="1977631"/>
          </a:xfrm>
        </p:grpSpPr>
        <p:sp>
          <p:nvSpPr>
            <p:cNvPr id="248" name="Google Shape;248;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8"/>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28"/>
          <p:cNvGrpSpPr/>
          <p:nvPr/>
        </p:nvGrpSpPr>
        <p:grpSpPr>
          <a:xfrm>
            <a:off x="6109984" y="2177400"/>
            <a:ext cx="11512980" cy="7508818"/>
            <a:chOff x="0" y="-28575"/>
            <a:chExt cx="3032225" cy="1977631"/>
          </a:xfrm>
        </p:grpSpPr>
        <p:sp>
          <p:nvSpPr>
            <p:cNvPr id="251" name="Google Shape;251;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8"/>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28"/>
          <p:cNvGrpSpPr/>
          <p:nvPr/>
        </p:nvGrpSpPr>
        <p:grpSpPr>
          <a:xfrm>
            <a:off x="1139005" y="2458118"/>
            <a:ext cx="4368067" cy="755733"/>
            <a:chOff x="0" y="-28575"/>
            <a:chExt cx="1150437" cy="199041"/>
          </a:xfrm>
        </p:grpSpPr>
        <p:sp>
          <p:nvSpPr>
            <p:cNvPr id="254" name="Google Shape;254;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8"/>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6" name="Google Shape;256;p28"/>
          <p:cNvGrpSpPr/>
          <p:nvPr/>
        </p:nvGrpSpPr>
        <p:grpSpPr>
          <a:xfrm>
            <a:off x="9682440" y="2458118"/>
            <a:ext cx="4368067" cy="755733"/>
            <a:chOff x="0" y="-28575"/>
            <a:chExt cx="1150437" cy="199041"/>
          </a:xfrm>
        </p:grpSpPr>
        <p:sp>
          <p:nvSpPr>
            <p:cNvPr id="257" name="Google Shape;257;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8"/>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28"/>
          <p:cNvGrpSpPr/>
          <p:nvPr/>
        </p:nvGrpSpPr>
        <p:grpSpPr>
          <a:xfrm>
            <a:off x="1139005" y="7092517"/>
            <a:ext cx="4368067" cy="755733"/>
            <a:chOff x="0" y="-28575"/>
            <a:chExt cx="1150437" cy="199041"/>
          </a:xfrm>
        </p:grpSpPr>
        <p:sp>
          <p:nvSpPr>
            <p:cNvPr id="260" name="Google Shape;260;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8"/>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28"/>
          <p:cNvGrpSpPr/>
          <p:nvPr/>
        </p:nvGrpSpPr>
        <p:grpSpPr>
          <a:xfrm>
            <a:off x="2452042" y="8160366"/>
            <a:ext cx="754204" cy="780719"/>
            <a:chOff x="0" y="-28575"/>
            <a:chExt cx="812800" cy="841375"/>
          </a:xfrm>
        </p:grpSpPr>
        <p:sp>
          <p:nvSpPr>
            <p:cNvPr id="263" name="Google Shape;263;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28"/>
          <p:cNvGrpSpPr/>
          <p:nvPr/>
        </p:nvGrpSpPr>
        <p:grpSpPr>
          <a:xfrm>
            <a:off x="3439831" y="8173666"/>
            <a:ext cx="754204" cy="780719"/>
            <a:chOff x="0" y="-28575"/>
            <a:chExt cx="812800" cy="841375"/>
          </a:xfrm>
        </p:grpSpPr>
        <p:sp>
          <p:nvSpPr>
            <p:cNvPr id="266" name="Google Shape;266;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000000"/>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8"/>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8" name="Google Shape;268;p28"/>
          <p:cNvSpPr txBox="1"/>
          <p:nvPr/>
        </p:nvSpPr>
        <p:spPr>
          <a:xfrm>
            <a:off x="1232396" y="3455296"/>
            <a:ext cx="4181285" cy="51003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DM Sans"/>
                <a:ea typeface="DM Sans"/>
                <a:cs typeface="DM Sans"/>
                <a:sym typeface="DM Sans"/>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FFFFFF"/>
                </a:solidFill>
                <a:latin typeface="DM Sans"/>
                <a:ea typeface="DM Sans"/>
                <a:cs typeface="DM Sans"/>
                <a:sym typeface="DM Sans"/>
              </a:rPr>
              <a:t>uses the following free fonts:</a:t>
            </a:r>
            <a:endParaRPr/>
          </a:p>
        </p:txBody>
      </p:sp>
      <p:sp>
        <p:nvSpPr>
          <p:cNvPr id="269" name="Google Shape;269;p28"/>
          <p:cNvSpPr txBox="1"/>
          <p:nvPr/>
        </p:nvSpPr>
        <p:spPr>
          <a:xfrm>
            <a:off x="1175455" y="6548106"/>
            <a:ext cx="4368067" cy="2528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FFFFFF"/>
                </a:solidFill>
                <a:latin typeface="DM Sans"/>
                <a:ea typeface="DM Sans"/>
                <a:cs typeface="DM Sans"/>
                <a:sym typeface="DM Sans"/>
              </a:rPr>
              <a:t>You can find these fonts online too.</a:t>
            </a:r>
            <a:endParaRPr/>
          </a:p>
        </p:txBody>
      </p:sp>
      <p:sp>
        <p:nvSpPr>
          <p:cNvPr id="270" name="Google Shape;270;p28"/>
          <p:cNvSpPr txBox="1"/>
          <p:nvPr/>
        </p:nvSpPr>
        <p:spPr>
          <a:xfrm>
            <a:off x="1747770" y="4282115"/>
            <a:ext cx="3150536" cy="1968254"/>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FFFFFF"/>
                </a:solidFill>
                <a:latin typeface="DM Sans"/>
                <a:ea typeface="DM Sans"/>
                <a:cs typeface="DM Sans"/>
                <a:sym typeface="DM Sans"/>
              </a:rPr>
              <a:t>TITLES:</a:t>
            </a:r>
            <a:endParaRPr/>
          </a:p>
          <a:p>
            <a:pPr indent="0" lvl="0" marL="0" marR="0" rtl="0" algn="ctr">
              <a:lnSpc>
                <a:spcPct val="102985"/>
              </a:lnSpc>
              <a:spcBef>
                <a:spcPts val="0"/>
              </a:spcBef>
              <a:spcAft>
                <a:spcPts val="0"/>
              </a:spcAft>
              <a:buNone/>
            </a:pPr>
            <a:r>
              <a:rPr b="1" i="0" lang="en-US" sz="2110" u="none" cap="none" strike="noStrike">
                <a:solidFill>
                  <a:srgbClr val="FFFFFF"/>
                </a:solidFill>
                <a:latin typeface="DM Sans"/>
                <a:ea typeface="DM Sans"/>
                <a:cs typeface="DM Sans"/>
                <a:sym typeface="DM Sans"/>
              </a:rPr>
              <a:t>ANONYMOUS PRO</a:t>
            </a:r>
            <a:endParaRPr/>
          </a:p>
          <a:p>
            <a:pPr indent="0" lvl="0" marL="0" marR="0" rtl="0" algn="ctr">
              <a:lnSpc>
                <a:spcPct val="102985"/>
              </a:lnSpc>
              <a:spcBef>
                <a:spcPts val="0"/>
              </a:spcBef>
              <a:spcAft>
                <a:spcPts val="0"/>
              </a:spcAft>
              <a:buNone/>
            </a:pPr>
            <a:r>
              <a:t/>
            </a:r>
            <a:endParaRPr b="1" i="0" sz="2110" u="none" cap="none" strike="noStrike">
              <a:solidFill>
                <a:srgbClr val="FFFFFF"/>
              </a:solidFill>
              <a:latin typeface="DM Sans"/>
              <a:ea typeface="DM Sans"/>
              <a:cs typeface="DM Sans"/>
              <a:sym typeface="DM Sans"/>
            </a:endParaRPr>
          </a:p>
          <a:p>
            <a:pPr indent="0" lvl="0" marL="0" marR="0" rtl="0" algn="ctr">
              <a:lnSpc>
                <a:spcPct val="103006"/>
              </a:lnSpc>
              <a:spcBef>
                <a:spcPts val="0"/>
              </a:spcBef>
              <a:spcAft>
                <a:spcPts val="0"/>
              </a:spcAft>
              <a:buNone/>
            </a:pPr>
            <a:r>
              <a:rPr b="1" i="0" lang="en-US" sz="1497" u="none" cap="none" strike="noStrike">
                <a:solidFill>
                  <a:srgbClr val="FFFFFF"/>
                </a:solidFill>
                <a:latin typeface="DM Sans"/>
                <a:ea typeface="DM Sans"/>
                <a:cs typeface="DM Sans"/>
                <a:sym typeface="DM Sans"/>
              </a:rPr>
              <a:t>HEADERS:</a:t>
            </a:r>
            <a:endParaRPr/>
          </a:p>
          <a:p>
            <a:pPr indent="0" lvl="0" marL="0" marR="0" rtl="0" algn="ctr">
              <a:lnSpc>
                <a:spcPct val="102985"/>
              </a:lnSpc>
              <a:spcBef>
                <a:spcPts val="0"/>
              </a:spcBef>
              <a:spcAft>
                <a:spcPts val="0"/>
              </a:spcAft>
              <a:buNone/>
            </a:pPr>
            <a:r>
              <a:rPr b="1" i="0" lang="en-US" sz="2110" u="none" cap="none" strike="noStrike">
                <a:solidFill>
                  <a:srgbClr val="FFFFFF"/>
                </a:solidFill>
                <a:latin typeface="DM Sans"/>
                <a:ea typeface="DM Sans"/>
                <a:cs typeface="DM Sans"/>
                <a:sym typeface="DM Sans"/>
              </a:rPr>
              <a:t>ANONYMOUS PRO</a:t>
            </a:r>
            <a:endParaRPr/>
          </a:p>
          <a:p>
            <a:pPr indent="0" lvl="0" marL="0" marR="0" rtl="0" algn="ctr">
              <a:lnSpc>
                <a:spcPct val="102985"/>
              </a:lnSpc>
              <a:spcBef>
                <a:spcPts val="0"/>
              </a:spcBef>
              <a:spcAft>
                <a:spcPts val="0"/>
              </a:spcAft>
              <a:buNone/>
            </a:pPr>
            <a:r>
              <a:t/>
            </a:r>
            <a:endParaRPr b="1" i="0" sz="2110" u="none" cap="none" strike="noStrike">
              <a:solidFill>
                <a:srgbClr val="FFFFFF"/>
              </a:solidFill>
              <a:latin typeface="DM Sans"/>
              <a:ea typeface="DM Sans"/>
              <a:cs typeface="DM Sans"/>
              <a:sym typeface="DM Sans"/>
            </a:endParaRPr>
          </a:p>
          <a:p>
            <a:pPr indent="0" lvl="0" marL="0" marR="0" rtl="0" algn="ctr">
              <a:lnSpc>
                <a:spcPct val="103006"/>
              </a:lnSpc>
              <a:spcBef>
                <a:spcPts val="0"/>
              </a:spcBef>
              <a:spcAft>
                <a:spcPts val="0"/>
              </a:spcAft>
              <a:buNone/>
            </a:pPr>
            <a:r>
              <a:rPr b="1" i="0" lang="en-US" sz="1497" u="none" cap="none" strike="noStrike">
                <a:solidFill>
                  <a:srgbClr val="FFFFFF"/>
                </a:solidFill>
                <a:latin typeface="DM Sans"/>
                <a:ea typeface="DM Sans"/>
                <a:cs typeface="DM Sans"/>
                <a:sym typeface="DM Sans"/>
              </a:rPr>
              <a:t>BODY COPY:</a:t>
            </a:r>
            <a:endParaRPr/>
          </a:p>
          <a:p>
            <a:pPr indent="0" lvl="0" marL="0" marR="0" rtl="0" algn="ctr">
              <a:lnSpc>
                <a:spcPct val="102985"/>
              </a:lnSpc>
              <a:spcBef>
                <a:spcPts val="0"/>
              </a:spcBef>
              <a:spcAft>
                <a:spcPts val="0"/>
              </a:spcAft>
              <a:buNone/>
            </a:pPr>
            <a:r>
              <a:rPr b="1" i="0" lang="en-US" sz="2110" u="none" cap="none" strike="noStrike">
                <a:solidFill>
                  <a:srgbClr val="FFFFFF"/>
                </a:solidFill>
                <a:latin typeface="DM Sans"/>
                <a:ea typeface="DM Sans"/>
                <a:cs typeface="DM Sans"/>
                <a:sym typeface="DM Sans"/>
              </a:rPr>
              <a:t>DM SANS</a:t>
            </a:r>
            <a:endParaRPr/>
          </a:p>
        </p:txBody>
      </p:sp>
      <p:sp>
        <p:nvSpPr>
          <p:cNvPr id="271" name="Google Shape;271;p28"/>
          <p:cNvSpPr txBox="1"/>
          <p:nvPr/>
        </p:nvSpPr>
        <p:spPr>
          <a:xfrm>
            <a:off x="4210005" y="1436516"/>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DM Sans"/>
                <a:ea typeface="DM Sans"/>
                <a:cs typeface="DM Sans"/>
                <a:sym typeface="DM Sans"/>
              </a:rPr>
              <a:t>Use these design resources in your Canva Presentation.</a:t>
            </a:r>
            <a:endParaRPr/>
          </a:p>
        </p:txBody>
      </p:sp>
      <p:sp>
        <p:nvSpPr>
          <p:cNvPr id="272" name="Google Shape;272;p28"/>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FFFFFF"/>
                </a:solidFill>
                <a:latin typeface="DM Sans"/>
                <a:ea typeface="DM Sans"/>
                <a:cs typeface="DM Sans"/>
                <a:sym typeface="DM Sans"/>
              </a:rPr>
              <a:t>DON'T FORGET TO DELETE THIS PAGE BEFORE PRESENTING. </a:t>
            </a:r>
            <a:endParaRPr/>
          </a:p>
        </p:txBody>
      </p:sp>
      <p:sp>
        <p:nvSpPr>
          <p:cNvPr id="273" name="Google Shape;273;p28"/>
          <p:cNvSpPr txBox="1"/>
          <p:nvPr/>
        </p:nvSpPr>
        <p:spPr>
          <a:xfrm>
            <a:off x="5469973" y="5629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Anonymous Pro"/>
                <a:ea typeface="Anonymous Pro"/>
                <a:cs typeface="Anonymous Pro"/>
                <a:sym typeface="Anonymous Pro"/>
              </a:rPr>
              <a:t>Resource Page</a:t>
            </a:r>
            <a:endParaRPr/>
          </a:p>
        </p:txBody>
      </p:sp>
      <p:sp>
        <p:nvSpPr>
          <p:cNvPr id="274" name="Google Shape;274;p28"/>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DM Sans"/>
                <a:ea typeface="DM Sans"/>
                <a:cs typeface="DM Sans"/>
                <a:sym typeface="DM Sans"/>
              </a:rPr>
              <a:t>FONTS</a:t>
            </a:r>
            <a:endParaRPr/>
          </a:p>
        </p:txBody>
      </p:sp>
      <p:sp>
        <p:nvSpPr>
          <p:cNvPr id="275" name="Google Shape;275;p28"/>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DM Sans"/>
                <a:ea typeface="DM Sans"/>
                <a:cs typeface="DM Sans"/>
                <a:sym typeface="DM Sans"/>
              </a:rPr>
              <a:t>DESIGN ELEMENTS</a:t>
            </a:r>
            <a:endParaRPr/>
          </a:p>
        </p:txBody>
      </p:sp>
      <p:sp>
        <p:nvSpPr>
          <p:cNvPr id="276" name="Google Shape;276;p28"/>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FFFFFF"/>
                </a:solidFill>
                <a:latin typeface="DM Sans"/>
                <a:ea typeface="DM Sans"/>
                <a:cs typeface="DM Sans"/>
                <a:sym typeface="DM Sans"/>
              </a:rPr>
              <a:t>COLORS</a:t>
            </a:r>
            <a:endParaRPr/>
          </a:p>
        </p:txBody>
      </p:sp>
      <p:sp>
        <p:nvSpPr>
          <p:cNvPr id="277" name="Google Shape;277;p28"/>
          <p:cNvSpPr txBox="1"/>
          <p:nvPr/>
        </p:nvSpPr>
        <p:spPr>
          <a:xfrm>
            <a:off x="2218457" y="90740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DM Sans"/>
                <a:ea typeface="DM Sans"/>
                <a:cs typeface="DM Sans"/>
                <a:sym typeface="DM Sans"/>
              </a:rPr>
              <a:t>#FFFFFF</a:t>
            </a:r>
            <a:endParaRPr/>
          </a:p>
        </p:txBody>
      </p:sp>
      <p:sp>
        <p:nvSpPr>
          <p:cNvPr id="278" name="Google Shape;278;p28"/>
          <p:cNvSpPr txBox="1"/>
          <p:nvPr/>
        </p:nvSpPr>
        <p:spPr>
          <a:xfrm>
            <a:off x="3206246" y="9087358"/>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FFFFFF"/>
                </a:solidFill>
                <a:latin typeface="DM Sans"/>
                <a:ea typeface="DM Sans"/>
                <a:cs typeface="DM Sans"/>
                <a:sym typeface="DM Sans"/>
              </a:rPr>
              <a:t>#1F1F1F</a:t>
            </a:r>
            <a:endParaRPr/>
          </a:p>
        </p:txBody>
      </p:sp>
      <p:grpSp>
        <p:nvGrpSpPr>
          <p:cNvPr id="279" name="Google Shape;279;p28"/>
          <p:cNvGrpSpPr/>
          <p:nvPr/>
        </p:nvGrpSpPr>
        <p:grpSpPr>
          <a:xfrm>
            <a:off x="6712288" y="3926882"/>
            <a:ext cx="10308370" cy="4720903"/>
            <a:chOff x="0" y="0"/>
            <a:chExt cx="13744493" cy="6294537"/>
          </a:xfrm>
        </p:grpSpPr>
        <p:sp>
          <p:nvSpPr>
            <p:cNvPr id="280" name="Google Shape;280;p28"/>
            <p:cNvSpPr/>
            <p:nvPr/>
          </p:nvSpPr>
          <p:spPr>
            <a:xfrm>
              <a:off x="11214879" y="1830530"/>
              <a:ext cx="966416" cy="831118"/>
            </a:xfrm>
            <a:custGeom>
              <a:rect b="b" l="l" r="r" t="t"/>
              <a:pathLst>
                <a:path extrusionOk="0" h="831118" w="966416">
                  <a:moveTo>
                    <a:pt x="0" y="0"/>
                  </a:moveTo>
                  <a:lnTo>
                    <a:pt x="966417" y="0"/>
                  </a:lnTo>
                  <a:lnTo>
                    <a:pt x="966417" y="831118"/>
                  </a:lnTo>
                  <a:lnTo>
                    <a:pt x="0" y="831118"/>
                  </a:lnTo>
                  <a:lnTo>
                    <a:pt x="0" y="0"/>
                  </a:lnTo>
                  <a:close/>
                </a:path>
              </a:pathLst>
            </a:custGeom>
            <a:blipFill rotWithShape="1">
              <a:blip r:embed="rId3">
                <a:alphaModFix/>
              </a:blip>
              <a:stretch>
                <a:fillRect b="0" l="0" r="0" t="0"/>
              </a:stretch>
            </a:blipFill>
            <a:ln>
              <a:noFill/>
            </a:ln>
          </p:spPr>
        </p:sp>
        <p:sp>
          <p:nvSpPr>
            <p:cNvPr id="281" name="Google Shape;281;p28"/>
            <p:cNvSpPr/>
            <p:nvPr/>
          </p:nvSpPr>
          <p:spPr>
            <a:xfrm>
              <a:off x="12981936" y="3436603"/>
              <a:ext cx="686872" cy="949194"/>
            </a:xfrm>
            <a:custGeom>
              <a:rect b="b" l="l" r="r" t="t"/>
              <a:pathLst>
                <a:path extrusionOk="0" h="949194" w="686872">
                  <a:moveTo>
                    <a:pt x="0" y="0"/>
                  </a:moveTo>
                  <a:lnTo>
                    <a:pt x="686872" y="0"/>
                  </a:lnTo>
                  <a:lnTo>
                    <a:pt x="686872" y="949194"/>
                  </a:lnTo>
                  <a:lnTo>
                    <a:pt x="0" y="949194"/>
                  </a:lnTo>
                  <a:lnTo>
                    <a:pt x="0" y="0"/>
                  </a:lnTo>
                  <a:close/>
                </a:path>
              </a:pathLst>
            </a:custGeom>
            <a:blipFill rotWithShape="1">
              <a:blip r:embed="rId4">
                <a:alphaModFix/>
              </a:blip>
              <a:stretch>
                <a:fillRect b="0" l="0" r="0" t="0"/>
              </a:stretch>
            </a:blipFill>
            <a:ln>
              <a:noFill/>
            </a:ln>
          </p:spPr>
        </p:sp>
        <p:sp>
          <p:nvSpPr>
            <p:cNvPr id="282" name="Google Shape;282;p28"/>
            <p:cNvSpPr/>
            <p:nvPr/>
          </p:nvSpPr>
          <p:spPr>
            <a:xfrm>
              <a:off x="11415585" y="3537730"/>
              <a:ext cx="565892" cy="848067"/>
            </a:xfrm>
            <a:custGeom>
              <a:rect b="b" l="l" r="r" t="t"/>
              <a:pathLst>
                <a:path extrusionOk="0" h="848067" w="565892">
                  <a:moveTo>
                    <a:pt x="0" y="0"/>
                  </a:moveTo>
                  <a:lnTo>
                    <a:pt x="565893" y="0"/>
                  </a:lnTo>
                  <a:lnTo>
                    <a:pt x="565893" y="848067"/>
                  </a:lnTo>
                  <a:lnTo>
                    <a:pt x="0" y="848067"/>
                  </a:lnTo>
                  <a:lnTo>
                    <a:pt x="0" y="0"/>
                  </a:lnTo>
                  <a:close/>
                </a:path>
              </a:pathLst>
            </a:custGeom>
            <a:blipFill rotWithShape="1">
              <a:blip r:embed="rId5">
                <a:alphaModFix/>
              </a:blip>
              <a:stretch>
                <a:fillRect b="0" l="0" r="0" t="0"/>
              </a:stretch>
            </a:blipFill>
            <a:ln>
              <a:noFill/>
            </a:ln>
          </p:spPr>
        </p:sp>
        <p:sp>
          <p:nvSpPr>
            <p:cNvPr id="283" name="Google Shape;283;p28"/>
            <p:cNvSpPr/>
            <p:nvPr/>
          </p:nvSpPr>
          <p:spPr>
            <a:xfrm>
              <a:off x="12805988" y="5240826"/>
              <a:ext cx="938505" cy="848067"/>
            </a:xfrm>
            <a:custGeom>
              <a:rect b="b" l="l" r="r" t="t"/>
              <a:pathLst>
                <a:path extrusionOk="0" h="848067" w="938505">
                  <a:moveTo>
                    <a:pt x="0" y="0"/>
                  </a:moveTo>
                  <a:lnTo>
                    <a:pt x="938505" y="0"/>
                  </a:lnTo>
                  <a:lnTo>
                    <a:pt x="938505" y="848068"/>
                  </a:lnTo>
                  <a:lnTo>
                    <a:pt x="0" y="848068"/>
                  </a:lnTo>
                  <a:lnTo>
                    <a:pt x="0" y="0"/>
                  </a:lnTo>
                  <a:close/>
                </a:path>
              </a:pathLst>
            </a:custGeom>
            <a:blipFill rotWithShape="1">
              <a:blip r:embed="rId6">
                <a:alphaModFix/>
              </a:blip>
              <a:stretch>
                <a:fillRect b="0" l="0" r="0" t="0"/>
              </a:stretch>
            </a:blipFill>
            <a:ln>
              <a:noFill/>
            </a:ln>
          </p:spPr>
        </p:sp>
        <p:sp>
          <p:nvSpPr>
            <p:cNvPr id="284" name="Google Shape;284;p28"/>
            <p:cNvSpPr/>
            <p:nvPr/>
          </p:nvSpPr>
          <p:spPr>
            <a:xfrm>
              <a:off x="12805988" y="50563"/>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7">
                <a:alphaModFix/>
              </a:blip>
              <a:stretch>
                <a:fillRect b="0" l="0" r="0" t="0"/>
              </a:stretch>
            </a:blipFill>
            <a:ln>
              <a:noFill/>
            </a:ln>
          </p:spPr>
        </p:sp>
        <p:sp>
          <p:nvSpPr>
            <p:cNvPr id="285" name="Google Shape;285;p28"/>
            <p:cNvSpPr/>
            <p:nvPr/>
          </p:nvSpPr>
          <p:spPr>
            <a:xfrm>
              <a:off x="11107396" y="59038"/>
              <a:ext cx="1160275" cy="713042"/>
            </a:xfrm>
            <a:custGeom>
              <a:rect b="b" l="l" r="r" t="t"/>
              <a:pathLst>
                <a:path extrusionOk="0" h="713042" w="1160275">
                  <a:moveTo>
                    <a:pt x="0" y="0"/>
                  </a:moveTo>
                  <a:lnTo>
                    <a:pt x="1160274" y="0"/>
                  </a:lnTo>
                  <a:lnTo>
                    <a:pt x="1160274" y="713042"/>
                  </a:lnTo>
                  <a:lnTo>
                    <a:pt x="0" y="713042"/>
                  </a:lnTo>
                  <a:lnTo>
                    <a:pt x="0" y="0"/>
                  </a:lnTo>
                  <a:close/>
                </a:path>
              </a:pathLst>
            </a:custGeom>
            <a:blipFill rotWithShape="1">
              <a:blip r:embed="rId8">
                <a:alphaModFix/>
              </a:blip>
              <a:stretch>
                <a:fillRect b="0" l="0" r="0" t="0"/>
              </a:stretch>
            </a:blipFill>
            <a:ln>
              <a:noFill/>
            </a:ln>
          </p:spPr>
        </p:sp>
        <p:sp>
          <p:nvSpPr>
            <p:cNvPr id="286" name="Google Shape;286;p28"/>
            <p:cNvSpPr/>
            <p:nvPr/>
          </p:nvSpPr>
          <p:spPr>
            <a:xfrm>
              <a:off x="12719613" y="1830530"/>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9">
                <a:alphaModFix/>
              </a:blip>
              <a:stretch>
                <a:fillRect b="0" l="0" r="0" t="0"/>
              </a:stretch>
            </a:blipFill>
            <a:ln>
              <a:noFill/>
            </a:ln>
          </p:spPr>
        </p:sp>
        <p:sp>
          <p:nvSpPr>
            <p:cNvPr id="287" name="Google Shape;287;p28"/>
            <p:cNvSpPr/>
            <p:nvPr/>
          </p:nvSpPr>
          <p:spPr>
            <a:xfrm>
              <a:off x="11320493" y="5261878"/>
              <a:ext cx="660984" cy="949194"/>
            </a:xfrm>
            <a:custGeom>
              <a:rect b="b" l="l" r="r" t="t"/>
              <a:pathLst>
                <a:path extrusionOk="0" h="949194" w="660984">
                  <a:moveTo>
                    <a:pt x="0" y="0"/>
                  </a:moveTo>
                  <a:lnTo>
                    <a:pt x="660985" y="0"/>
                  </a:lnTo>
                  <a:lnTo>
                    <a:pt x="660985" y="949195"/>
                  </a:lnTo>
                  <a:lnTo>
                    <a:pt x="0" y="949195"/>
                  </a:lnTo>
                  <a:lnTo>
                    <a:pt x="0" y="0"/>
                  </a:lnTo>
                  <a:close/>
                </a:path>
              </a:pathLst>
            </a:custGeom>
            <a:blipFill rotWithShape="1">
              <a:blip r:embed="rId10">
                <a:alphaModFix/>
              </a:blip>
              <a:stretch>
                <a:fillRect b="0" l="0" r="0" t="0"/>
              </a:stretch>
            </a:blipFill>
            <a:ln>
              <a:noFill/>
            </a:ln>
          </p:spPr>
        </p:sp>
        <p:sp>
          <p:nvSpPr>
            <p:cNvPr id="288" name="Google Shape;288;p28"/>
            <p:cNvSpPr/>
            <p:nvPr/>
          </p:nvSpPr>
          <p:spPr>
            <a:xfrm>
              <a:off x="6792616" y="9326"/>
              <a:ext cx="833565" cy="949194"/>
            </a:xfrm>
            <a:custGeom>
              <a:rect b="b" l="l" r="r" t="t"/>
              <a:pathLst>
                <a:path extrusionOk="0" h="949194" w="833565">
                  <a:moveTo>
                    <a:pt x="0" y="0"/>
                  </a:moveTo>
                  <a:lnTo>
                    <a:pt x="833565" y="0"/>
                  </a:lnTo>
                  <a:lnTo>
                    <a:pt x="833565" y="949194"/>
                  </a:lnTo>
                  <a:lnTo>
                    <a:pt x="0" y="949194"/>
                  </a:lnTo>
                  <a:lnTo>
                    <a:pt x="0" y="0"/>
                  </a:lnTo>
                  <a:close/>
                </a:path>
              </a:pathLst>
            </a:custGeom>
            <a:blipFill rotWithShape="1">
              <a:blip r:embed="rId11">
                <a:alphaModFix/>
              </a:blip>
              <a:stretch>
                <a:fillRect b="0" l="0" r="0" t="0"/>
              </a:stretch>
            </a:blipFill>
            <a:ln>
              <a:noFill/>
            </a:ln>
          </p:spPr>
        </p:sp>
        <p:sp>
          <p:nvSpPr>
            <p:cNvPr id="289" name="Google Shape;289;p28"/>
            <p:cNvSpPr/>
            <p:nvPr/>
          </p:nvSpPr>
          <p:spPr>
            <a:xfrm>
              <a:off x="9546278" y="181541"/>
              <a:ext cx="1100526" cy="654313"/>
            </a:xfrm>
            <a:custGeom>
              <a:rect b="b" l="l" r="r" t="t"/>
              <a:pathLst>
                <a:path extrusionOk="0" h="654313" w="1100526">
                  <a:moveTo>
                    <a:pt x="0" y="0"/>
                  </a:moveTo>
                  <a:lnTo>
                    <a:pt x="1100526" y="0"/>
                  </a:lnTo>
                  <a:lnTo>
                    <a:pt x="1100526" y="654313"/>
                  </a:lnTo>
                  <a:lnTo>
                    <a:pt x="0" y="654313"/>
                  </a:lnTo>
                  <a:lnTo>
                    <a:pt x="0" y="0"/>
                  </a:lnTo>
                  <a:close/>
                </a:path>
              </a:pathLst>
            </a:custGeom>
            <a:blipFill rotWithShape="1">
              <a:blip r:embed="rId12">
                <a:alphaModFix/>
              </a:blip>
              <a:stretch>
                <a:fillRect b="0" l="0" r="0" t="0"/>
              </a:stretch>
            </a:blipFill>
            <a:ln>
              <a:noFill/>
            </a:ln>
          </p:spPr>
        </p:sp>
        <p:sp>
          <p:nvSpPr>
            <p:cNvPr id="290" name="Google Shape;290;p28"/>
            <p:cNvSpPr/>
            <p:nvPr/>
          </p:nvSpPr>
          <p:spPr>
            <a:xfrm>
              <a:off x="1320280" y="59889"/>
              <a:ext cx="848067" cy="848067"/>
            </a:xfrm>
            <a:custGeom>
              <a:rect b="b" l="l" r="r" t="t"/>
              <a:pathLst>
                <a:path extrusionOk="0" h="848067" w="848067">
                  <a:moveTo>
                    <a:pt x="0" y="0"/>
                  </a:moveTo>
                  <a:lnTo>
                    <a:pt x="848067" y="0"/>
                  </a:lnTo>
                  <a:lnTo>
                    <a:pt x="848067" y="848068"/>
                  </a:lnTo>
                  <a:lnTo>
                    <a:pt x="0" y="848068"/>
                  </a:lnTo>
                  <a:lnTo>
                    <a:pt x="0" y="0"/>
                  </a:lnTo>
                  <a:close/>
                </a:path>
              </a:pathLst>
            </a:custGeom>
            <a:blipFill rotWithShape="1">
              <a:blip r:embed="rId13">
                <a:alphaModFix/>
              </a:blip>
              <a:stretch>
                <a:fillRect b="0" l="0" r="0" t="0"/>
              </a:stretch>
            </a:blipFill>
            <a:ln>
              <a:noFill/>
            </a:ln>
          </p:spPr>
        </p:sp>
        <p:sp>
          <p:nvSpPr>
            <p:cNvPr id="291" name="Google Shape;291;p28"/>
            <p:cNvSpPr/>
            <p:nvPr/>
          </p:nvSpPr>
          <p:spPr>
            <a:xfrm>
              <a:off x="6889" y="59889"/>
              <a:ext cx="848067" cy="848067"/>
            </a:xfrm>
            <a:custGeom>
              <a:rect b="b" l="l" r="r" t="t"/>
              <a:pathLst>
                <a:path extrusionOk="0" h="848067" w="848067">
                  <a:moveTo>
                    <a:pt x="0" y="0"/>
                  </a:moveTo>
                  <a:lnTo>
                    <a:pt x="848068" y="0"/>
                  </a:lnTo>
                  <a:lnTo>
                    <a:pt x="848068" y="848068"/>
                  </a:lnTo>
                  <a:lnTo>
                    <a:pt x="0" y="848068"/>
                  </a:lnTo>
                  <a:lnTo>
                    <a:pt x="0" y="0"/>
                  </a:lnTo>
                  <a:close/>
                </a:path>
              </a:pathLst>
            </a:custGeom>
            <a:blipFill rotWithShape="1">
              <a:blip r:embed="rId14">
                <a:alphaModFix/>
              </a:blip>
              <a:stretch>
                <a:fillRect b="0" l="0" r="0" t="0"/>
              </a:stretch>
            </a:blipFill>
            <a:ln>
              <a:noFill/>
            </a:ln>
          </p:spPr>
        </p:sp>
        <p:sp>
          <p:nvSpPr>
            <p:cNvPr id="292" name="Google Shape;292;p28"/>
            <p:cNvSpPr/>
            <p:nvPr/>
          </p:nvSpPr>
          <p:spPr>
            <a:xfrm>
              <a:off x="5345042" y="34740"/>
              <a:ext cx="941146" cy="898366"/>
            </a:xfrm>
            <a:custGeom>
              <a:rect b="b" l="l" r="r" t="t"/>
              <a:pathLst>
                <a:path extrusionOk="0" h="898366" w="941146">
                  <a:moveTo>
                    <a:pt x="0" y="0"/>
                  </a:moveTo>
                  <a:lnTo>
                    <a:pt x="941146" y="0"/>
                  </a:lnTo>
                  <a:lnTo>
                    <a:pt x="941146" y="898366"/>
                  </a:lnTo>
                  <a:lnTo>
                    <a:pt x="0" y="898366"/>
                  </a:lnTo>
                  <a:lnTo>
                    <a:pt x="0" y="0"/>
                  </a:lnTo>
                  <a:close/>
                </a:path>
              </a:pathLst>
            </a:custGeom>
            <a:blipFill rotWithShape="1">
              <a:blip r:embed="rId15">
                <a:alphaModFix/>
              </a:blip>
              <a:stretch>
                <a:fillRect b="0" l="0" r="0" t="0"/>
              </a:stretch>
            </a:blipFill>
            <a:ln>
              <a:noFill/>
            </a:ln>
          </p:spPr>
        </p:sp>
        <p:sp>
          <p:nvSpPr>
            <p:cNvPr id="293" name="Google Shape;293;p28"/>
            <p:cNvSpPr/>
            <p:nvPr/>
          </p:nvSpPr>
          <p:spPr>
            <a:xfrm>
              <a:off x="2652851" y="9326"/>
              <a:ext cx="942291" cy="949194"/>
            </a:xfrm>
            <a:custGeom>
              <a:rect b="b" l="l" r="r" t="t"/>
              <a:pathLst>
                <a:path extrusionOk="0" h="949194" w="942291">
                  <a:moveTo>
                    <a:pt x="0" y="0"/>
                  </a:moveTo>
                  <a:lnTo>
                    <a:pt x="942291" y="0"/>
                  </a:lnTo>
                  <a:lnTo>
                    <a:pt x="942291" y="949194"/>
                  </a:lnTo>
                  <a:lnTo>
                    <a:pt x="0" y="949194"/>
                  </a:lnTo>
                  <a:lnTo>
                    <a:pt x="0" y="0"/>
                  </a:lnTo>
                  <a:close/>
                </a:path>
              </a:pathLst>
            </a:custGeom>
            <a:blipFill rotWithShape="1">
              <a:blip r:embed="rId16">
                <a:alphaModFix/>
              </a:blip>
              <a:stretch>
                <a:fillRect b="0" l="0" r="0" t="0"/>
              </a:stretch>
            </a:blipFill>
            <a:ln>
              <a:noFill/>
            </a:ln>
          </p:spPr>
        </p:sp>
        <p:sp>
          <p:nvSpPr>
            <p:cNvPr id="294" name="Google Shape;294;p28"/>
            <p:cNvSpPr/>
            <p:nvPr/>
          </p:nvSpPr>
          <p:spPr>
            <a:xfrm>
              <a:off x="4070056" y="0"/>
              <a:ext cx="785987" cy="958520"/>
            </a:xfrm>
            <a:custGeom>
              <a:rect b="b" l="l" r="r" t="t"/>
              <a:pathLst>
                <a:path extrusionOk="0" h="958520" w="785987">
                  <a:moveTo>
                    <a:pt x="0" y="0"/>
                  </a:moveTo>
                  <a:lnTo>
                    <a:pt x="785986" y="0"/>
                  </a:lnTo>
                  <a:lnTo>
                    <a:pt x="785986" y="958520"/>
                  </a:lnTo>
                  <a:lnTo>
                    <a:pt x="0" y="958520"/>
                  </a:lnTo>
                  <a:lnTo>
                    <a:pt x="0" y="0"/>
                  </a:lnTo>
                  <a:close/>
                </a:path>
              </a:pathLst>
            </a:custGeom>
            <a:blipFill rotWithShape="1">
              <a:blip r:embed="rId17">
                <a:alphaModFix/>
              </a:blip>
              <a:stretch>
                <a:fillRect b="0" l="0" r="0" t="0"/>
              </a:stretch>
            </a:blipFill>
            <a:ln>
              <a:noFill/>
            </a:ln>
          </p:spPr>
        </p:sp>
        <p:sp>
          <p:nvSpPr>
            <p:cNvPr id="295" name="Google Shape;295;p28"/>
            <p:cNvSpPr/>
            <p:nvPr/>
          </p:nvSpPr>
          <p:spPr>
            <a:xfrm>
              <a:off x="8154932" y="59889"/>
              <a:ext cx="892720" cy="897616"/>
            </a:xfrm>
            <a:custGeom>
              <a:rect b="b" l="l" r="r" t="t"/>
              <a:pathLst>
                <a:path extrusionOk="0" h="897616" w="892720">
                  <a:moveTo>
                    <a:pt x="0" y="0"/>
                  </a:moveTo>
                  <a:lnTo>
                    <a:pt x="892720" y="0"/>
                  </a:lnTo>
                  <a:lnTo>
                    <a:pt x="892720" y="897616"/>
                  </a:lnTo>
                  <a:lnTo>
                    <a:pt x="0" y="897616"/>
                  </a:lnTo>
                  <a:lnTo>
                    <a:pt x="0" y="0"/>
                  </a:lnTo>
                  <a:close/>
                </a:path>
              </a:pathLst>
            </a:custGeom>
            <a:blipFill rotWithShape="1">
              <a:blip r:embed="rId18">
                <a:alphaModFix/>
              </a:blip>
              <a:stretch>
                <a:fillRect b="0" l="0" r="0" t="0"/>
              </a:stretch>
            </a:blipFill>
            <a:ln>
              <a:noFill/>
            </a:ln>
          </p:spPr>
        </p:sp>
        <p:sp>
          <p:nvSpPr>
            <p:cNvPr id="296" name="Google Shape;296;p28"/>
            <p:cNvSpPr/>
            <p:nvPr/>
          </p:nvSpPr>
          <p:spPr>
            <a:xfrm>
              <a:off x="8059512" y="1753734"/>
              <a:ext cx="766259" cy="949194"/>
            </a:xfrm>
            <a:custGeom>
              <a:rect b="b" l="l" r="r" t="t"/>
              <a:pathLst>
                <a:path extrusionOk="0" h="949194" w="766259">
                  <a:moveTo>
                    <a:pt x="0" y="0"/>
                  </a:moveTo>
                  <a:lnTo>
                    <a:pt x="766258" y="0"/>
                  </a:lnTo>
                  <a:lnTo>
                    <a:pt x="766258" y="949195"/>
                  </a:lnTo>
                  <a:lnTo>
                    <a:pt x="0" y="949195"/>
                  </a:lnTo>
                  <a:lnTo>
                    <a:pt x="0" y="0"/>
                  </a:lnTo>
                  <a:close/>
                </a:path>
              </a:pathLst>
            </a:custGeom>
            <a:blipFill rotWithShape="1">
              <a:blip r:embed="rId19">
                <a:alphaModFix/>
              </a:blip>
              <a:stretch>
                <a:fillRect b="0" l="0" r="0" t="0"/>
              </a:stretch>
            </a:blipFill>
            <a:ln>
              <a:noFill/>
            </a:ln>
          </p:spPr>
        </p:sp>
        <p:sp>
          <p:nvSpPr>
            <p:cNvPr id="297" name="Google Shape;297;p28"/>
            <p:cNvSpPr/>
            <p:nvPr/>
          </p:nvSpPr>
          <p:spPr>
            <a:xfrm>
              <a:off x="6408379" y="1753734"/>
              <a:ext cx="1031733" cy="949194"/>
            </a:xfrm>
            <a:custGeom>
              <a:rect b="b" l="l" r="r" t="t"/>
              <a:pathLst>
                <a:path extrusionOk="0" h="949194" w="1031733">
                  <a:moveTo>
                    <a:pt x="0" y="0"/>
                  </a:moveTo>
                  <a:lnTo>
                    <a:pt x="1031733" y="0"/>
                  </a:lnTo>
                  <a:lnTo>
                    <a:pt x="1031733" y="949195"/>
                  </a:lnTo>
                  <a:lnTo>
                    <a:pt x="0" y="949195"/>
                  </a:lnTo>
                  <a:lnTo>
                    <a:pt x="0" y="0"/>
                  </a:lnTo>
                  <a:close/>
                </a:path>
              </a:pathLst>
            </a:custGeom>
            <a:blipFill rotWithShape="1">
              <a:blip r:embed="rId20">
                <a:alphaModFix/>
              </a:blip>
              <a:stretch>
                <a:fillRect b="0" l="0" r="0" t="0"/>
              </a:stretch>
            </a:blipFill>
            <a:ln>
              <a:noFill/>
            </a:ln>
          </p:spPr>
        </p:sp>
        <p:sp>
          <p:nvSpPr>
            <p:cNvPr id="298" name="Google Shape;298;p28"/>
            <p:cNvSpPr/>
            <p:nvPr/>
          </p:nvSpPr>
          <p:spPr>
            <a:xfrm>
              <a:off x="9508894" y="1968989"/>
              <a:ext cx="1084722" cy="623222"/>
            </a:xfrm>
            <a:custGeom>
              <a:rect b="b" l="l" r="r" t="t"/>
              <a:pathLst>
                <a:path extrusionOk="0" h="623222" w="1084722">
                  <a:moveTo>
                    <a:pt x="0" y="0"/>
                  </a:moveTo>
                  <a:lnTo>
                    <a:pt x="1084722" y="0"/>
                  </a:lnTo>
                  <a:lnTo>
                    <a:pt x="1084722" y="623222"/>
                  </a:lnTo>
                  <a:lnTo>
                    <a:pt x="0" y="623222"/>
                  </a:lnTo>
                  <a:lnTo>
                    <a:pt x="0" y="0"/>
                  </a:lnTo>
                  <a:close/>
                </a:path>
              </a:pathLst>
            </a:custGeom>
            <a:blipFill rotWithShape="1">
              <a:blip r:embed="rId21">
                <a:alphaModFix/>
              </a:blip>
              <a:stretch>
                <a:fillRect b="0" l="0" r="0" t="0"/>
              </a:stretch>
            </a:blipFill>
            <a:ln>
              <a:noFill/>
            </a:ln>
          </p:spPr>
        </p:sp>
        <p:sp>
          <p:nvSpPr>
            <p:cNvPr id="299" name="Google Shape;299;p28"/>
            <p:cNvSpPr/>
            <p:nvPr/>
          </p:nvSpPr>
          <p:spPr>
            <a:xfrm>
              <a:off x="3292047" y="1753734"/>
              <a:ext cx="949194" cy="949194"/>
            </a:xfrm>
            <a:custGeom>
              <a:rect b="b" l="l" r="r" t="t"/>
              <a:pathLst>
                <a:path extrusionOk="0" h="949194" w="949194">
                  <a:moveTo>
                    <a:pt x="0" y="0"/>
                  </a:moveTo>
                  <a:lnTo>
                    <a:pt x="949194" y="0"/>
                  </a:lnTo>
                  <a:lnTo>
                    <a:pt x="949194" y="949195"/>
                  </a:lnTo>
                  <a:lnTo>
                    <a:pt x="0" y="949195"/>
                  </a:lnTo>
                  <a:lnTo>
                    <a:pt x="0" y="0"/>
                  </a:lnTo>
                  <a:close/>
                </a:path>
              </a:pathLst>
            </a:custGeom>
            <a:blipFill rotWithShape="1">
              <a:blip r:embed="rId22">
                <a:alphaModFix/>
              </a:blip>
              <a:stretch>
                <a:fillRect b="0" l="0" r="0" t="0"/>
              </a:stretch>
            </a:blipFill>
            <a:ln>
              <a:noFill/>
            </a:ln>
          </p:spPr>
        </p:sp>
        <p:sp>
          <p:nvSpPr>
            <p:cNvPr id="300" name="Google Shape;300;p28"/>
            <p:cNvSpPr/>
            <p:nvPr/>
          </p:nvSpPr>
          <p:spPr>
            <a:xfrm>
              <a:off x="6889" y="1753734"/>
              <a:ext cx="1103714" cy="949194"/>
            </a:xfrm>
            <a:custGeom>
              <a:rect b="b" l="l" r="r" t="t"/>
              <a:pathLst>
                <a:path extrusionOk="0" h="949194" w="1103714">
                  <a:moveTo>
                    <a:pt x="0" y="0"/>
                  </a:moveTo>
                  <a:lnTo>
                    <a:pt x="1103715" y="0"/>
                  </a:lnTo>
                  <a:lnTo>
                    <a:pt x="1103715" y="949195"/>
                  </a:lnTo>
                  <a:lnTo>
                    <a:pt x="0" y="949195"/>
                  </a:lnTo>
                  <a:lnTo>
                    <a:pt x="0" y="0"/>
                  </a:lnTo>
                  <a:close/>
                </a:path>
              </a:pathLst>
            </a:custGeom>
            <a:blipFill rotWithShape="1">
              <a:blip r:embed="rId23">
                <a:alphaModFix/>
              </a:blip>
              <a:stretch>
                <a:fillRect b="0" l="0" r="0" t="0"/>
              </a:stretch>
            </a:blipFill>
            <a:ln>
              <a:noFill/>
            </a:ln>
          </p:spPr>
        </p:sp>
        <p:sp>
          <p:nvSpPr>
            <p:cNvPr id="301" name="Google Shape;301;p28"/>
            <p:cNvSpPr/>
            <p:nvPr/>
          </p:nvSpPr>
          <p:spPr>
            <a:xfrm>
              <a:off x="4748432" y="1753734"/>
              <a:ext cx="947469" cy="949194"/>
            </a:xfrm>
            <a:custGeom>
              <a:rect b="b" l="l" r="r" t="t"/>
              <a:pathLst>
                <a:path extrusionOk="0" h="949194" w="947469">
                  <a:moveTo>
                    <a:pt x="0" y="0"/>
                  </a:moveTo>
                  <a:lnTo>
                    <a:pt x="947468" y="0"/>
                  </a:lnTo>
                  <a:lnTo>
                    <a:pt x="947468" y="949195"/>
                  </a:lnTo>
                  <a:lnTo>
                    <a:pt x="0" y="949195"/>
                  </a:lnTo>
                  <a:lnTo>
                    <a:pt x="0" y="0"/>
                  </a:lnTo>
                  <a:close/>
                </a:path>
              </a:pathLst>
            </a:custGeom>
            <a:blipFill rotWithShape="1">
              <a:blip r:embed="rId24">
                <a:alphaModFix/>
              </a:blip>
              <a:stretch>
                <a:fillRect b="0" l="0" r="0" t="0"/>
              </a:stretch>
            </a:blipFill>
            <a:ln>
              <a:noFill/>
            </a:ln>
          </p:spPr>
        </p:sp>
        <p:sp>
          <p:nvSpPr>
            <p:cNvPr id="302" name="Google Shape;302;p28"/>
            <p:cNvSpPr/>
            <p:nvPr/>
          </p:nvSpPr>
          <p:spPr>
            <a:xfrm>
              <a:off x="1726728" y="1753734"/>
              <a:ext cx="949194" cy="949194"/>
            </a:xfrm>
            <a:custGeom>
              <a:rect b="b" l="l" r="r" t="t"/>
              <a:pathLst>
                <a:path extrusionOk="0" h="949194" w="949194">
                  <a:moveTo>
                    <a:pt x="0" y="0"/>
                  </a:moveTo>
                  <a:lnTo>
                    <a:pt x="949195" y="0"/>
                  </a:lnTo>
                  <a:lnTo>
                    <a:pt x="949195" y="949195"/>
                  </a:lnTo>
                  <a:lnTo>
                    <a:pt x="0" y="949195"/>
                  </a:lnTo>
                  <a:lnTo>
                    <a:pt x="0" y="0"/>
                  </a:lnTo>
                  <a:close/>
                </a:path>
              </a:pathLst>
            </a:custGeom>
            <a:blipFill rotWithShape="1">
              <a:blip r:embed="rId25">
                <a:alphaModFix/>
              </a:blip>
              <a:stretch>
                <a:fillRect b="0" l="0" r="0" t="0"/>
              </a:stretch>
            </a:blipFill>
            <a:ln>
              <a:noFill/>
            </a:ln>
          </p:spPr>
        </p:sp>
        <p:sp>
          <p:nvSpPr>
            <p:cNvPr id="303" name="Google Shape;303;p28"/>
            <p:cNvSpPr/>
            <p:nvPr/>
          </p:nvSpPr>
          <p:spPr>
            <a:xfrm>
              <a:off x="6923841" y="3524236"/>
              <a:ext cx="1040268" cy="820866"/>
            </a:xfrm>
            <a:custGeom>
              <a:rect b="b" l="l" r="r" t="t"/>
              <a:pathLst>
                <a:path extrusionOk="0" h="820866" w="1040268">
                  <a:moveTo>
                    <a:pt x="0" y="0"/>
                  </a:moveTo>
                  <a:lnTo>
                    <a:pt x="1040268" y="0"/>
                  </a:lnTo>
                  <a:lnTo>
                    <a:pt x="1040268" y="820866"/>
                  </a:lnTo>
                  <a:lnTo>
                    <a:pt x="0" y="820866"/>
                  </a:lnTo>
                  <a:lnTo>
                    <a:pt x="0" y="0"/>
                  </a:lnTo>
                  <a:close/>
                </a:path>
              </a:pathLst>
            </a:custGeom>
            <a:blipFill rotWithShape="1">
              <a:blip r:embed="rId26">
                <a:alphaModFix/>
              </a:blip>
              <a:stretch>
                <a:fillRect b="0" l="0" r="0" t="0"/>
              </a:stretch>
            </a:blipFill>
            <a:ln>
              <a:noFill/>
            </a:ln>
          </p:spPr>
        </p:sp>
        <p:sp>
          <p:nvSpPr>
            <p:cNvPr id="304" name="Google Shape;304;p28"/>
            <p:cNvSpPr/>
            <p:nvPr/>
          </p:nvSpPr>
          <p:spPr>
            <a:xfrm>
              <a:off x="5329397" y="3562814"/>
              <a:ext cx="1072844" cy="645657"/>
            </a:xfrm>
            <a:custGeom>
              <a:rect b="b" l="l" r="r" t="t"/>
              <a:pathLst>
                <a:path extrusionOk="0" h="645657" w="1072844">
                  <a:moveTo>
                    <a:pt x="0" y="0"/>
                  </a:moveTo>
                  <a:lnTo>
                    <a:pt x="1072844" y="0"/>
                  </a:lnTo>
                  <a:lnTo>
                    <a:pt x="1072844" y="645657"/>
                  </a:lnTo>
                  <a:lnTo>
                    <a:pt x="0" y="645657"/>
                  </a:lnTo>
                  <a:lnTo>
                    <a:pt x="0" y="0"/>
                  </a:lnTo>
                  <a:close/>
                </a:path>
              </a:pathLst>
            </a:custGeom>
            <a:blipFill rotWithShape="1">
              <a:blip r:embed="rId27">
                <a:alphaModFix/>
              </a:blip>
              <a:stretch>
                <a:fillRect b="0" l="0" r="0" t="0"/>
              </a:stretch>
            </a:blipFill>
            <a:ln>
              <a:noFill/>
            </a:ln>
          </p:spPr>
        </p:sp>
        <p:sp>
          <p:nvSpPr>
            <p:cNvPr id="305" name="Google Shape;305;p28"/>
            <p:cNvSpPr/>
            <p:nvPr/>
          </p:nvSpPr>
          <p:spPr>
            <a:xfrm>
              <a:off x="2803422" y="3464186"/>
              <a:ext cx="882797" cy="940966"/>
            </a:xfrm>
            <a:custGeom>
              <a:rect b="b" l="l" r="r" t="t"/>
              <a:pathLst>
                <a:path extrusionOk="0" h="940966" w="882797">
                  <a:moveTo>
                    <a:pt x="0" y="0"/>
                  </a:moveTo>
                  <a:lnTo>
                    <a:pt x="882797" y="0"/>
                  </a:lnTo>
                  <a:lnTo>
                    <a:pt x="882797" y="940966"/>
                  </a:lnTo>
                  <a:lnTo>
                    <a:pt x="0" y="940966"/>
                  </a:lnTo>
                  <a:lnTo>
                    <a:pt x="0" y="0"/>
                  </a:lnTo>
                  <a:close/>
                </a:path>
              </a:pathLst>
            </a:custGeom>
            <a:blipFill rotWithShape="1">
              <a:blip r:embed="rId28">
                <a:alphaModFix/>
              </a:blip>
              <a:stretch>
                <a:fillRect b="0" l="0" r="0" t="0"/>
              </a:stretch>
            </a:blipFill>
            <a:ln>
              <a:noFill/>
            </a:ln>
          </p:spPr>
        </p:sp>
        <p:sp>
          <p:nvSpPr>
            <p:cNvPr id="306" name="Google Shape;306;p28"/>
            <p:cNvSpPr/>
            <p:nvPr/>
          </p:nvSpPr>
          <p:spPr>
            <a:xfrm>
              <a:off x="4207819" y="3475209"/>
              <a:ext cx="599979" cy="820866"/>
            </a:xfrm>
            <a:custGeom>
              <a:rect b="b" l="l" r="r" t="t"/>
              <a:pathLst>
                <a:path extrusionOk="0" h="820866" w="599979">
                  <a:moveTo>
                    <a:pt x="0" y="0"/>
                  </a:moveTo>
                  <a:lnTo>
                    <a:pt x="599978" y="0"/>
                  </a:lnTo>
                  <a:lnTo>
                    <a:pt x="599978" y="820866"/>
                  </a:lnTo>
                  <a:lnTo>
                    <a:pt x="0" y="820866"/>
                  </a:lnTo>
                  <a:lnTo>
                    <a:pt x="0" y="0"/>
                  </a:lnTo>
                  <a:close/>
                </a:path>
              </a:pathLst>
            </a:custGeom>
            <a:blipFill rotWithShape="1">
              <a:blip r:embed="rId29">
                <a:alphaModFix/>
              </a:blip>
              <a:stretch>
                <a:fillRect b="0" l="0" r="0" t="0"/>
              </a:stretch>
            </a:blipFill>
            <a:ln>
              <a:noFill/>
            </a:ln>
          </p:spPr>
        </p:sp>
        <p:sp>
          <p:nvSpPr>
            <p:cNvPr id="307" name="Google Shape;307;p28"/>
            <p:cNvSpPr/>
            <p:nvPr/>
          </p:nvSpPr>
          <p:spPr>
            <a:xfrm>
              <a:off x="1593085" y="3464186"/>
              <a:ext cx="686050" cy="940966"/>
            </a:xfrm>
            <a:custGeom>
              <a:rect b="b" l="l" r="r" t="t"/>
              <a:pathLst>
                <a:path extrusionOk="0" h="940966" w="686050">
                  <a:moveTo>
                    <a:pt x="0" y="0"/>
                  </a:moveTo>
                  <a:lnTo>
                    <a:pt x="686050" y="0"/>
                  </a:lnTo>
                  <a:lnTo>
                    <a:pt x="686050" y="940966"/>
                  </a:lnTo>
                  <a:lnTo>
                    <a:pt x="0" y="940966"/>
                  </a:lnTo>
                  <a:lnTo>
                    <a:pt x="0" y="0"/>
                  </a:lnTo>
                  <a:close/>
                </a:path>
              </a:pathLst>
            </a:custGeom>
            <a:blipFill rotWithShape="1">
              <a:blip r:embed="rId30">
                <a:alphaModFix/>
              </a:blip>
              <a:stretch>
                <a:fillRect b="0" l="0" r="0" t="0"/>
              </a:stretch>
            </a:blipFill>
            <a:ln>
              <a:noFill/>
            </a:ln>
          </p:spPr>
        </p:sp>
        <p:sp>
          <p:nvSpPr>
            <p:cNvPr id="308" name="Google Shape;308;p28"/>
            <p:cNvSpPr/>
            <p:nvPr/>
          </p:nvSpPr>
          <p:spPr>
            <a:xfrm>
              <a:off x="983355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1">
                <a:alphaModFix/>
              </a:blip>
              <a:stretch>
                <a:fillRect b="0" l="0" r="0" t="0"/>
              </a:stretch>
            </a:blipFill>
            <a:ln>
              <a:noFill/>
            </a:ln>
          </p:spPr>
        </p:sp>
        <p:sp>
          <p:nvSpPr>
            <p:cNvPr id="309" name="Google Shape;309;p28"/>
            <p:cNvSpPr/>
            <p:nvPr/>
          </p:nvSpPr>
          <p:spPr>
            <a:xfrm>
              <a:off x="8489740" y="3524236"/>
              <a:ext cx="820866" cy="820866"/>
            </a:xfrm>
            <a:custGeom>
              <a:rect b="b" l="l" r="r" t="t"/>
              <a:pathLst>
                <a:path extrusionOk="0" h="820866" w="820866">
                  <a:moveTo>
                    <a:pt x="0" y="0"/>
                  </a:moveTo>
                  <a:lnTo>
                    <a:pt x="820866" y="0"/>
                  </a:lnTo>
                  <a:lnTo>
                    <a:pt x="820866" y="820866"/>
                  </a:lnTo>
                  <a:lnTo>
                    <a:pt x="0" y="820866"/>
                  </a:lnTo>
                  <a:lnTo>
                    <a:pt x="0" y="0"/>
                  </a:lnTo>
                  <a:close/>
                </a:path>
              </a:pathLst>
            </a:custGeom>
            <a:blipFill rotWithShape="1">
              <a:blip r:embed="rId32">
                <a:alphaModFix/>
              </a:blip>
              <a:stretch>
                <a:fillRect b="0" l="0" r="0" t="0"/>
              </a:stretch>
            </a:blipFill>
            <a:ln>
              <a:noFill/>
            </a:ln>
          </p:spPr>
        </p:sp>
        <p:sp>
          <p:nvSpPr>
            <p:cNvPr id="310" name="Google Shape;310;p28"/>
            <p:cNvSpPr/>
            <p:nvPr/>
          </p:nvSpPr>
          <p:spPr>
            <a:xfrm>
              <a:off x="6889" y="3411045"/>
              <a:ext cx="1063252" cy="949194"/>
            </a:xfrm>
            <a:custGeom>
              <a:rect b="b" l="l" r="r" t="t"/>
              <a:pathLst>
                <a:path extrusionOk="0" h="949194" w="1063252">
                  <a:moveTo>
                    <a:pt x="0" y="0"/>
                  </a:moveTo>
                  <a:lnTo>
                    <a:pt x="1063253" y="0"/>
                  </a:lnTo>
                  <a:lnTo>
                    <a:pt x="1063253" y="949194"/>
                  </a:lnTo>
                  <a:lnTo>
                    <a:pt x="0" y="949194"/>
                  </a:lnTo>
                  <a:lnTo>
                    <a:pt x="0" y="0"/>
                  </a:lnTo>
                  <a:close/>
                </a:path>
              </a:pathLst>
            </a:custGeom>
            <a:blipFill rotWithShape="1">
              <a:blip r:embed="rId33">
                <a:alphaModFix/>
              </a:blip>
              <a:stretch>
                <a:fillRect b="0" l="0" r="0" t="0"/>
              </a:stretch>
            </a:blipFill>
            <a:ln>
              <a:noFill/>
            </a:ln>
          </p:spPr>
        </p:sp>
        <p:sp>
          <p:nvSpPr>
            <p:cNvPr id="311" name="Google Shape;311;p28"/>
            <p:cNvSpPr/>
            <p:nvPr/>
          </p:nvSpPr>
          <p:spPr>
            <a:xfrm>
              <a:off x="9631713" y="5281882"/>
              <a:ext cx="812619" cy="929190"/>
            </a:xfrm>
            <a:custGeom>
              <a:rect b="b" l="l" r="r" t="t"/>
              <a:pathLst>
                <a:path extrusionOk="0" h="929190" w="812619">
                  <a:moveTo>
                    <a:pt x="0" y="0"/>
                  </a:moveTo>
                  <a:lnTo>
                    <a:pt x="812619" y="0"/>
                  </a:lnTo>
                  <a:lnTo>
                    <a:pt x="812619" y="929191"/>
                  </a:lnTo>
                  <a:lnTo>
                    <a:pt x="0" y="929191"/>
                  </a:lnTo>
                  <a:lnTo>
                    <a:pt x="0" y="0"/>
                  </a:lnTo>
                  <a:close/>
                </a:path>
              </a:pathLst>
            </a:custGeom>
            <a:blipFill rotWithShape="1">
              <a:blip r:embed="rId34">
                <a:alphaModFix/>
              </a:blip>
              <a:stretch>
                <a:fillRect b="0" l="0" r="0" t="0"/>
              </a:stretch>
            </a:blipFill>
            <a:ln>
              <a:noFill/>
            </a:ln>
          </p:spPr>
        </p:sp>
        <p:sp>
          <p:nvSpPr>
            <p:cNvPr id="312" name="Google Shape;312;p28"/>
            <p:cNvSpPr/>
            <p:nvPr/>
          </p:nvSpPr>
          <p:spPr>
            <a:xfrm>
              <a:off x="8023115" y="5404062"/>
              <a:ext cx="978331" cy="684832"/>
            </a:xfrm>
            <a:custGeom>
              <a:rect b="b" l="l" r="r" t="t"/>
              <a:pathLst>
                <a:path extrusionOk="0" h="684832" w="978331">
                  <a:moveTo>
                    <a:pt x="0" y="0"/>
                  </a:moveTo>
                  <a:lnTo>
                    <a:pt x="978331" y="0"/>
                  </a:lnTo>
                  <a:lnTo>
                    <a:pt x="978331" y="684832"/>
                  </a:lnTo>
                  <a:lnTo>
                    <a:pt x="0" y="684832"/>
                  </a:lnTo>
                  <a:lnTo>
                    <a:pt x="0" y="0"/>
                  </a:lnTo>
                  <a:close/>
                </a:path>
              </a:pathLst>
            </a:custGeom>
            <a:blipFill rotWithShape="1">
              <a:blip r:embed="rId35">
                <a:alphaModFix/>
              </a:blip>
              <a:stretch>
                <a:fillRect b="0" l="0" r="0" t="0"/>
              </a:stretch>
            </a:blipFill>
            <a:ln>
              <a:noFill/>
            </a:ln>
          </p:spPr>
        </p:sp>
        <p:sp>
          <p:nvSpPr>
            <p:cNvPr id="313" name="Google Shape;313;p28"/>
            <p:cNvSpPr/>
            <p:nvPr/>
          </p:nvSpPr>
          <p:spPr>
            <a:xfrm>
              <a:off x="6547243" y="5404062"/>
              <a:ext cx="837017" cy="684832"/>
            </a:xfrm>
            <a:custGeom>
              <a:rect b="b" l="l" r="r" t="t"/>
              <a:pathLst>
                <a:path extrusionOk="0" h="684832" w="837017">
                  <a:moveTo>
                    <a:pt x="0" y="0"/>
                  </a:moveTo>
                  <a:lnTo>
                    <a:pt x="837016" y="0"/>
                  </a:lnTo>
                  <a:lnTo>
                    <a:pt x="837016" y="684832"/>
                  </a:lnTo>
                  <a:lnTo>
                    <a:pt x="0" y="684832"/>
                  </a:lnTo>
                  <a:lnTo>
                    <a:pt x="0" y="0"/>
                  </a:lnTo>
                  <a:close/>
                </a:path>
              </a:pathLst>
            </a:custGeom>
            <a:blipFill rotWithShape="1">
              <a:blip r:embed="rId36">
                <a:alphaModFix/>
              </a:blip>
              <a:stretch>
                <a:fillRect b="0" l="0" r="0" t="0"/>
              </a:stretch>
            </a:blipFill>
            <a:ln>
              <a:noFill/>
            </a:ln>
          </p:spPr>
        </p:sp>
        <p:sp>
          <p:nvSpPr>
            <p:cNvPr id="314" name="Google Shape;314;p28"/>
            <p:cNvSpPr/>
            <p:nvPr/>
          </p:nvSpPr>
          <p:spPr>
            <a:xfrm>
              <a:off x="4133904" y="5281882"/>
              <a:ext cx="467974" cy="929190"/>
            </a:xfrm>
            <a:custGeom>
              <a:rect b="b" l="l" r="r" t="t"/>
              <a:pathLst>
                <a:path extrusionOk="0" h="929190" w="467974">
                  <a:moveTo>
                    <a:pt x="0" y="0"/>
                  </a:moveTo>
                  <a:lnTo>
                    <a:pt x="467974" y="0"/>
                  </a:lnTo>
                  <a:lnTo>
                    <a:pt x="467974" y="929191"/>
                  </a:lnTo>
                  <a:lnTo>
                    <a:pt x="0" y="929191"/>
                  </a:lnTo>
                  <a:lnTo>
                    <a:pt x="0" y="0"/>
                  </a:lnTo>
                  <a:close/>
                </a:path>
              </a:pathLst>
            </a:custGeom>
            <a:blipFill rotWithShape="1">
              <a:blip r:embed="rId37">
                <a:alphaModFix/>
              </a:blip>
              <a:stretch>
                <a:fillRect b="0" l="0" r="0" t="0"/>
              </a:stretch>
            </a:blipFill>
            <a:ln>
              <a:noFill/>
            </a:ln>
          </p:spPr>
        </p:sp>
        <p:sp>
          <p:nvSpPr>
            <p:cNvPr id="315" name="Google Shape;315;p28"/>
            <p:cNvSpPr/>
            <p:nvPr/>
          </p:nvSpPr>
          <p:spPr>
            <a:xfrm>
              <a:off x="5232144" y="5404062"/>
              <a:ext cx="684832" cy="684832"/>
            </a:xfrm>
            <a:custGeom>
              <a:rect b="b" l="l" r="r" t="t"/>
              <a:pathLst>
                <a:path extrusionOk="0" h="684832" w="684832">
                  <a:moveTo>
                    <a:pt x="0" y="0"/>
                  </a:moveTo>
                  <a:lnTo>
                    <a:pt x="684832" y="0"/>
                  </a:lnTo>
                  <a:lnTo>
                    <a:pt x="684832" y="684832"/>
                  </a:lnTo>
                  <a:lnTo>
                    <a:pt x="0" y="684832"/>
                  </a:lnTo>
                  <a:lnTo>
                    <a:pt x="0" y="0"/>
                  </a:lnTo>
                  <a:close/>
                </a:path>
              </a:pathLst>
            </a:custGeom>
            <a:blipFill rotWithShape="1">
              <a:blip r:embed="rId38">
                <a:alphaModFix/>
              </a:blip>
              <a:stretch>
                <a:fillRect b="0" l="0" r="0" t="0"/>
              </a:stretch>
            </a:blipFill>
            <a:ln>
              <a:noFill/>
            </a:ln>
          </p:spPr>
        </p:sp>
        <p:sp>
          <p:nvSpPr>
            <p:cNvPr id="316" name="Google Shape;316;p28"/>
            <p:cNvSpPr/>
            <p:nvPr/>
          </p:nvSpPr>
          <p:spPr>
            <a:xfrm>
              <a:off x="0" y="5198418"/>
              <a:ext cx="589911" cy="1096119"/>
            </a:xfrm>
            <a:custGeom>
              <a:rect b="b" l="l" r="r" t="t"/>
              <a:pathLst>
                <a:path extrusionOk="0" h="1096119" w="589911">
                  <a:moveTo>
                    <a:pt x="0" y="0"/>
                  </a:moveTo>
                  <a:lnTo>
                    <a:pt x="589911" y="0"/>
                  </a:lnTo>
                  <a:lnTo>
                    <a:pt x="589911" y="1096119"/>
                  </a:lnTo>
                  <a:lnTo>
                    <a:pt x="0" y="1096119"/>
                  </a:lnTo>
                  <a:lnTo>
                    <a:pt x="0" y="0"/>
                  </a:lnTo>
                  <a:close/>
                </a:path>
              </a:pathLst>
            </a:custGeom>
            <a:blipFill rotWithShape="1">
              <a:blip r:embed="rId39">
                <a:alphaModFix/>
              </a:blip>
              <a:stretch>
                <a:fillRect b="0" l="0" r="0" t="0"/>
              </a:stretch>
            </a:blipFill>
            <a:ln>
              <a:noFill/>
            </a:ln>
          </p:spPr>
        </p:sp>
        <p:sp>
          <p:nvSpPr>
            <p:cNvPr id="317" name="Google Shape;317;p28"/>
            <p:cNvSpPr/>
            <p:nvPr/>
          </p:nvSpPr>
          <p:spPr>
            <a:xfrm>
              <a:off x="1221895" y="5198418"/>
              <a:ext cx="848994" cy="1096119"/>
            </a:xfrm>
            <a:custGeom>
              <a:rect b="b" l="l" r="r" t="t"/>
              <a:pathLst>
                <a:path extrusionOk="0" h="1096119" w="848994">
                  <a:moveTo>
                    <a:pt x="0" y="0"/>
                  </a:moveTo>
                  <a:lnTo>
                    <a:pt x="848994" y="0"/>
                  </a:lnTo>
                  <a:lnTo>
                    <a:pt x="848994" y="1096119"/>
                  </a:lnTo>
                  <a:lnTo>
                    <a:pt x="0" y="1096119"/>
                  </a:lnTo>
                  <a:lnTo>
                    <a:pt x="0" y="0"/>
                  </a:lnTo>
                  <a:close/>
                </a:path>
              </a:pathLst>
            </a:custGeom>
            <a:blipFill rotWithShape="1">
              <a:blip r:embed="rId40">
                <a:alphaModFix/>
              </a:blip>
              <a:stretch>
                <a:fillRect b="0" l="0" r="0" t="0"/>
              </a:stretch>
            </a:blipFill>
            <a:ln>
              <a:noFill/>
            </a:ln>
          </p:spPr>
        </p:sp>
        <p:sp>
          <p:nvSpPr>
            <p:cNvPr id="318" name="Google Shape;318;p28"/>
            <p:cNvSpPr/>
            <p:nvPr/>
          </p:nvSpPr>
          <p:spPr>
            <a:xfrm>
              <a:off x="2701155" y="5281882"/>
              <a:ext cx="802483" cy="929190"/>
            </a:xfrm>
            <a:custGeom>
              <a:rect b="b" l="l" r="r" t="t"/>
              <a:pathLst>
                <a:path extrusionOk="0" h="929190" w="802483">
                  <a:moveTo>
                    <a:pt x="0" y="0"/>
                  </a:moveTo>
                  <a:lnTo>
                    <a:pt x="802483" y="0"/>
                  </a:lnTo>
                  <a:lnTo>
                    <a:pt x="802483" y="929191"/>
                  </a:lnTo>
                  <a:lnTo>
                    <a:pt x="0" y="929191"/>
                  </a:lnTo>
                  <a:lnTo>
                    <a:pt x="0" y="0"/>
                  </a:lnTo>
                  <a:close/>
                </a:path>
              </a:pathLst>
            </a:custGeom>
            <a:blipFill rotWithShape="1">
              <a:blip r:embed="rId41">
                <a:alphaModFix/>
              </a:blip>
              <a:stretch>
                <a:fillRect b="0" l="0" r="0" t="0"/>
              </a:stretch>
            </a:blipFill>
            <a:ln>
              <a:noFill/>
            </a:ln>
          </p:spPr>
        </p:sp>
      </p:gr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322" name="Shape 322"/>
        <p:cNvGrpSpPr/>
        <p:nvPr/>
      </p:nvGrpSpPr>
      <p:grpSpPr>
        <a:xfrm>
          <a:off x="0" y="0"/>
          <a:ext cx="0" cy="0"/>
          <a:chOff x="0" y="0"/>
          <a:chExt cx="0" cy="0"/>
        </a:xfrm>
      </p:grpSpPr>
      <p:grpSp>
        <p:nvGrpSpPr>
          <p:cNvPr id="323" name="Google Shape;323;p29"/>
          <p:cNvGrpSpPr/>
          <p:nvPr/>
        </p:nvGrpSpPr>
        <p:grpSpPr>
          <a:xfrm>
            <a:off x="5995272" y="2401409"/>
            <a:ext cx="6297456" cy="2611613"/>
            <a:chOff x="0" y="-28575"/>
            <a:chExt cx="1658589" cy="687832"/>
          </a:xfrm>
        </p:grpSpPr>
        <p:sp>
          <p:nvSpPr>
            <p:cNvPr id="324" name="Google Shape;324;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9"/>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29"/>
          <p:cNvGrpSpPr/>
          <p:nvPr/>
        </p:nvGrpSpPr>
        <p:grpSpPr>
          <a:xfrm>
            <a:off x="5995272" y="5476026"/>
            <a:ext cx="6297456" cy="2611613"/>
            <a:chOff x="0" y="-28575"/>
            <a:chExt cx="1658589" cy="687832"/>
          </a:xfrm>
        </p:grpSpPr>
        <p:sp>
          <p:nvSpPr>
            <p:cNvPr id="327" name="Google Shape;327;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9"/>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9" name="Google Shape;329;p29"/>
          <p:cNvSpPr txBox="1"/>
          <p:nvPr/>
        </p:nvSpPr>
        <p:spPr>
          <a:xfrm>
            <a:off x="3377480" y="1633416"/>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DM Sans"/>
                <a:ea typeface="DM Sans"/>
                <a:cs typeface="DM Sans"/>
                <a:sym typeface="DM Sans"/>
              </a:rPr>
              <a:t>This presentation template is free for everyone to use thanks to the following:</a:t>
            </a:r>
            <a:endParaRPr/>
          </a:p>
        </p:txBody>
      </p:sp>
      <p:sp>
        <p:nvSpPr>
          <p:cNvPr id="330" name="Google Shape;330;p29"/>
          <p:cNvSpPr txBox="1"/>
          <p:nvPr/>
        </p:nvSpPr>
        <p:spPr>
          <a:xfrm>
            <a:off x="7108732" y="8836787"/>
            <a:ext cx="4070535" cy="43103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FFFFFF"/>
                </a:solidFill>
                <a:latin typeface="DM Sans"/>
                <a:ea typeface="DM Sans"/>
                <a:cs typeface="DM Sans"/>
                <a:sym typeface="DM Sans"/>
              </a:rPr>
              <a:t>Happy designing!</a:t>
            </a:r>
            <a:endParaRPr/>
          </a:p>
        </p:txBody>
      </p:sp>
      <p:sp>
        <p:nvSpPr>
          <p:cNvPr id="331" name="Google Shape;331;p29"/>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DM Sans"/>
                <a:ea typeface="DM Sans"/>
                <a:cs typeface="DM Sans"/>
                <a:sym typeface="DM Sans"/>
              </a:rPr>
              <a:t>for the presentation template</a:t>
            </a:r>
            <a:endParaRPr/>
          </a:p>
        </p:txBody>
      </p:sp>
      <p:sp>
        <p:nvSpPr>
          <p:cNvPr id="332" name="Google Shape;332;p29"/>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FFFFFF"/>
                </a:solidFill>
                <a:latin typeface="DM Sans"/>
                <a:ea typeface="DM Sans"/>
                <a:cs typeface="DM Sans"/>
                <a:sym typeface="DM Sans"/>
              </a:rPr>
              <a:t>for the photos</a:t>
            </a:r>
            <a:endParaRPr/>
          </a:p>
        </p:txBody>
      </p:sp>
      <p:sp>
        <p:nvSpPr>
          <p:cNvPr id="333" name="Google Shape;333;p29"/>
          <p:cNvSpPr txBox="1"/>
          <p:nvPr/>
        </p:nvSpPr>
        <p:spPr>
          <a:xfrm>
            <a:off x="5469973" y="759849"/>
            <a:ext cx="7348055" cy="85788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399" u="none" cap="none" strike="noStrike">
                <a:solidFill>
                  <a:srgbClr val="FFFFFF"/>
                </a:solidFill>
                <a:latin typeface="Anonymous Pro"/>
                <a:ea typeface="Anonymous Pro"/>
                <a:cs typeface="Anonymous Pro"/>
                <a:sym typeface="Anonymous Pro"/>
              </a:rPr>
              <a:t>Credits</a:t>
            </a:r>
            <a:endParaRPr/>
          </a:p>
        </p:txBody>
      </p:sp>
      <p:sp>
        <p:nvSpPr>
          <p:cNvPr id="334" name="Google Shape;334;p29"/>
          <p:cNvSpPr txBox="1"/>
          <p:nvPr/>
        </p:nvSpPr>
        <p:spPr>
          <a:xfrm>
            <a:off x="6110027" y="6320306"/>
            <a:ext cx="6067945" cy="62451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FFFFFF"/>
                </a:solidFill>
                <a:latin typeface="DM Sans"/>
                <a:ea typeface="DM Sans"/>
                <a:cs typeface="DM Sans"/>
                <a:sym typeface="DM Sans"/>
              </a:rPr>
              <a:t>Pexels, Pixabay</a:t>
            </a:r>
            <a:endParaRPr/>
          </a:p>
        </p:txBody>
      </p:sp>
      <p:pic>
        <p:nvPicPr>
          <p:cNvPr id="335" name="Google Shape;335;p29"/>
          <p:cNvPicPr preferRelativeResize="0"/>
          <p:nvPr/>
        </p:nvPicPr>
        <p:blipFill>
          <a:blip r:embed="rId3">
            <a:alphaModFix/>
          </a:blip>
          <a:stretch>
            <a:fillRect/>
          </a:stretch>
        </p:blipFill>
        <p:spPr>
          <a:xfrm>
            <a:off x="7903544" y="3234613"/>
            <a:ext cx="2480910" cy="624525"/>
          </a:xfrm>
          <a:prstGeom prst="rect">
            <a:avLst/>
          </a:prstGeom>
          <a:noFill/>
          <a:ln>
            <a:noFill/>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4" name="Shape 94"/>
        <p:cNvGrpSpPr/>
        <p:nvPr/>
      </p:nvGrpSpPr>
      <p:grpSpPr>
        <a:xfrm>
          <a:off x="0" y="0"/>
          <a:ext cx="0" cy="0"/>
          <a:chOff x="0" y="0"/>
          <a:chExt cx="0" cy="0"/>
        </a:xfrm>
      </p:grpSpPr>
      <p:sp>
        <p:nvSpPr>
          <p:cNvPr id="95" name="Google Shape;95;p14"/>
          <p:cNvSpPr/>
          <p:nvPr/>
        </p:nvSpPr>
        <p:spPr>
          <a:xfrm>
            <a:off x="-386494" y="-4386994"/>
            <a:ext cx="19060988" cy="19060988"/>
          </a:xfrm>
          <a:custGeom>
            <a:rect b="b" l="l" r="r" t="t"/>
            <a:pathLst>
              <a:path extrusionOk="0" h="19060988" w="19060988">
                <a:moveTo>
                  <a:pt x="0" y="0"/>
                </a:moveTo>
                <a:lnTo>
                  <a:pt x="19060988" y="0"/>
                </a:lnTo>
                <a:lnTo>
                  <a:pt x="19060988" y="19060988"/>
                </a:lnTo>
                <a:lnTo>
                  <a:pt x="0" y="19060988"/>
                </a:lnTo>
                <a:lnTo>
                  <a:pt x="0" y="0"/>
                </a:lnTo>
                <a:close/>
              </a:path>
            </a:pathLst>
          </a:custGeom>
          <a:blipFill rotWithShape="1">
            <a:blip r:embed="rId3">
              <a:alphaModFix/>
            </a:blip>
            <a:stretch>
              <a:fillRect b="0" l="0" r="0" t="0"/>
            </a:stretch>
          </a:blipFill>
          <a:ln>
            <a:noFill/>
          </a:ln>
        </p:spPr>
      </p:sp>
      <p:sp>
        <p:nvSpPr>
          <p:cNvPr id="96" name="Google Shape;96;p14"/>
          <p:cNvSpPr txBox="1"/>
          <p:nvPr/>
        </p:nvSpPr>
        <p:spPr>
          <a:xfrm>
            <a:off x="1028700" y="4865370"/>
            <a:ext cx="16230600" cy="82296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7200" u="none" cap="none" strike="noStrike">
                <a:solidFill>
                  <a:srgbClr val="FFFFFF"/>
                </a:solidFill>
                <a:latin typeface="Anonymous Pro"/>
                <a:ea typeface="Anonymous Pro"/>
                <a:cs typeface="Anonymous Pro"/>
                <a:sym typeface="Anonymous Pro"/>
              </a:rPr>
              <a:t>Write a short introduction here</a:t>
            </a:r>
            <a:endParaRPr/>
          </a:p>
        </p:txBody>
      </p:sp>
      <p:sp>
        <p:nvSpPr>
          <p:cNvPr id="97" name="Google Shape;97;p14"/>
          <p:cNvSpPr txBox="1"/>
          <p:nvPr/>
        </p:nvSpPr>
        <p:spPr>
          <a:xfrm>
            <a:off x="1028700" y="313712"/>
            <a:ext cx="2184248"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BRAND NAME</a:t>
            </a:r>
            <a:endParaRPr/>
          </a:p>
        </p:txBody>
      </p:sp>
      <p:sp>
        <p:nvSpPr>
          <p:cNvPr id="98" name="Google Shape;98;p14"/>
          <p:cNvSpPr txBox="1"/>
          <p:nvPr/>
        </p:nvSpPr>
        <p:spPr>
          <a:xfrm>
            <a:off x="15912139" y="313712"/>
            <a:ext cx="1347161"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2024</a:t>
            </a: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2" name="Shape 102"/>
        <p:cNvGrpSpPr/>
        <p:nvPr/>
      </p:nvGrpSpPr>
      <p:grpSpPr>
        <a:xfrm>
          <a:off x="0" y="0"/>
          <a:ext cx="0" cy="0"/>
          <a:chOff x="0" y="0"/>
          <a:chExt cx="0" cy="0"/>
        </a:xfrm>
      </p:grpSpPr>
      <p:sp>
        <p:nvSpPr>
          <p:cNvPr id="103" name="Google Shape;103;p15"/>
          <p:cNvSpPr txBox="1"/>
          <p:nvPr/>
        </p:nvSpPr>
        <p:spPr>
          <a:xfrm>
            <a:off x="514588" y="1713041"/>
            <a:ext cx="16744800" cy="7388400"/>
          </a:xfrm>
          <a:prstGeom prst="rect">
            <a:avLst/>
          </a:prstGeom>
          <a:noFill/>
          <a:ln>
            <a:noFill/>
          </a:ln>
        </p:spPr>
        <p:txBody>
          <a:bodyPr anchorCtr="0" anchor="t" bIns="0" lIns="0" spcFirstLastPara="1" rIns="0" wrap="square" tIns="0">
            <a:spAutoFit/>
          </a:bodyPr>
          <a:lstStyle/>
          <a:p>
            <a:pPr indent="-1036319" lvl="1" marL="2072640" marR="0" rtl="0" algn="l">
              <a:lnSpc>
                <a:spcPct val="100000"/>
              </a:lnSpc>
              <a:spcBef>
                <a:spcPts val="0"/>
              </a:spcBef>
              <a:spcAft>
                <a:spcPts val="0"/>
              </a:spcAft>
              <a:buClr>
                <a:srgbClr val="FFFFFF"/>
              </a:buClr>
              <a:buSzPts val="9600"/>
              <a:buFont typeface="Anonymous Pro"/>
              <a:buAutoNum type="arabicPeriod"/>
            </a:pPr>
            <a:r>
              <a:rPr b="0" i="0" lang="en-US" sz="9600" u="none" cap="none" strike="noStrike">
                <a:solidFill>
                  <a:srgbClr val="FFFFFF"/>
                </a:solidFill>
                <a:latin typeface="Anonymous Pro"/>
                <a:ea typeface="Anonymous Pro"/>
                <a:cs typeface="Anonymous Pro"/>
                <a:sym typeface="Anonymous Pro"/>
              </a:rPr>
              <a:t>Introduction</a:t>
            </a:r>
            <a:endParaRPr/>
          </a:p>
          <a:p>
            <a:pPr indent="-1036319" lvl="1" marL="2072640" marR="0" rtl="0" algn="l">
              <a:lnSpc>
                <a:spcPct val="100000"/>
              </a:lnSpc>
              <a:spcBef>
                <a:spcPts val="0"/>
              </a:spcBef>
              <a:spcAft>
                <a:spcPts val="0"/>
              </a:spcAft>
              <a:buClr>
                <a:srgbClr val="FFFFFF"/>
              </a:buClr>
              <a:buSzPts val="9600"/>
              <a:buFont typeface="Anonymous Pro"/>
              <a:buAutoNum type="arabicPeriod"/>
            </a:pPr>
            <a:r>
              <a:rPr b="0" i="0" lang="en-US" sz="9600" u="none" cap="none" strike="noStrike">
                <a:solidFill>
                  <a:srgbClr val="FFFFFF"/>
                </a:solidFill>
                <a:latin typeface="Anonymous Pro"/>
                <a:ea typeface="Anonymous Pro"/>
                <a:cs typeface="Anonymous Pro"/>
                <a:sym typeface="Anonymous Pro"/>
              </a:rPr>
              <a:t>About Us</a:t>
            </a:r>
            <a:endParaRPr/>
          </a:p>
          <a:p>
            <a:pPr indent="-1036319" lvl="1" marL="2072640" marR="0" rtl="0" algn="l">
              <a:lnSpc>
                <a:spcPct val="100000"/>
              </a:lnSpc>
              <a:spcBef>
                <a:spcPts val="0"/>
              </a:spcBef>
              <a:spcAft>
                <a:spcPts val="0"/>
              </a:spcAft>
              <a:buClr>
                <a:srgbClr val="FFFFFF"/>
              </a:buClr>
              <a:buSzPts val="9600"/>
              <a:buFont typeface="Anonymous Pro"/>
              <a:buAutoNum type="arabicPeriod"/>
            </a:pPr>
            <a:r>
              <a:rPr b="0" i="0" lang="en-US" sz="9600" u="none" cap="none" strike="noStrike">
                <a:solidFill>
                  <a:srgbClr val="FFFFFF"/>
                </a:solidFill>
                <a:latin typeface="Anonymous Pro"/>
                <a:ea typeface="Anonymous Pro"/>
                <a:cs typeface="Anonymous Pro"/>
                <a:sym typeface="Anonymous Pro"/>
              </a:rPr>
              <a:t>Our Product</a:t>
            </a:r>
            <a:endParaRPr/>
          </a:p>
          <a:p>
            <a:pPr indent="-1036319" lvl="1" marL="2072640" marR="0" rtl="0" algn="l">
              <a:lnSpc>
                <a:spcPct val="100000"/>
              </a:lnSpc>
              <a:spcBef>
                <a:spcPts val="0"/>
              </a:spcBef>
              <a:spcAft>
                <a:spcPts val="0"/>
              </a:spcAft>
              <a:buClr>
                <a:srgbClr val="FFFFFF"/>
              </a:buClr>
              <a:buSzPts val="9600"/>
              <a:buFont typeface="Anonymous Pro"/>
              <a:buAutoNum type="arabicPeriod"/>
            </a:pPr>
            <a:r>
              <a:rPr b="0" i="0" lang="en-US" sz="9600" u="none" cap="none" strike="noStrike">
                <a:solidFill>
                  <a:srgbClr val="FFFFFF"/>
                </a:solidFill>
                <a:latin typeface="Anonymous Pro"/>
                <a:ea typeface="Anonymous Pro"/>
                <a:cs typeface="Anonymous Pro"/>
                <a:sym typeface="Anonymous Pro"/>
              </a:rPr>
              <a:t>Chapter Title</a:t>
            </a:r>
            <a:endParaRPr/>
          </a:p>
          <a:p>
            <a:pPr indent="-1036319" lvl="1" marL="2072640" marR="0" rtl="0" algn="l">
              <a:lnSpc>
                <a:spcPct val="100000"/>
              </a:lnSpc>
              <a:spcBef>
                <a:spcPts val="0"/>
              </a:spcBef>
              <a:spcAft>
                <a:spcPts val="0"/>
              </a:spcAft>
              <a:buClr>
                <a:srgbClr val="FFFFFF"/>
              </a:buClr>
              <a:buSzPts val="9600"/>
              <a:buFont typeface="Anonymous Pro"/>
              <a:buAutoNum type="arabicPeriod"/>
            </a:pPr>
            <a:r>
              <a:rPr b="0" i="0" lang="en-US" sz="9600" u="none" cap="none" strike="noStrike">
                <a:solidFill>
                  <a:srgbClr val="FFFFFF"/>
                </a:solidFill>
                <a:latin typeface="Anonymous Pro"/>
                <a:ea typeface="Anonymous Pro"/>
                <a:cs typeface="Anonymous Pro"/>
                <a:sym typeface="Anonymous Pro"/>
              </a:rPr>
              <a:t>Chapter Title</a:t>
            </a:r>
            <a:endParaRPr/>
          </a:p>
        </p:txBody>
      </p:sp>
      <p:sp>
        <p:nvSpPr>
          <p:cNvPr id="104" name="Google Shape;104;p15"/>
          <p:cNvSpPr txBox="1"/>
          <p:nvPr/>
        </p:nvSpPr>
        <p:spPr>
          <a:xfrm>
            <a:off x="1028700" y="313712"/>
            <a:ext cx="2184248"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BRAND NAME</a:t>
            </a:r>
            <a:endParaRPr/>
          </a:p>
        </p:txBody>
      </p:sp>
      <p:sp>
        <p:nvSpPr>
          <p:cNvPr id="105" name="Google Shape;105;p15"/>
          <p:cNvSpPr txBox="1"/>
          <p:nvPr/>
        </p:nvSpPr>
        <p:spPr>
          <a:xfrm>
            <a:off x="15912139" y="313712"/>
            <a:ext cx="1347161"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2024</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9" name="Shape 109"/>
        <p:cNvGrpSpPr/>
        <p:nvPr/>
      </p:nvGrpSpPr>
      <p:grpSpPr>
        <a:xfrm>
          <a:off x="0" y="0"/>
          <a:ext cx="0" cy="0"/>
          <a:chOff x="0" y="0"/>
          <a:chExt cx="0" cy="0"/>
        </a:xfrm>
      </p:grpSpPr>
      <p:sp>
        <p:nvSpPr>
          <p:cNvPr id="110" name="Google Shape;110;p16"/>
          <p:cNvSpPr/>
          <p:nvPr/>
        </p:nvSpPr>
        <p:spPr>
          <a:xfrm>
            <a:off x="-196286" y="-4196786"/>
            <a:ext cx="18680571" cy="18680571"/>
          </a:xfrm>
          <a:custGeom>
            <a:rect b="b" l="l" r="r" t="t"/>
            <a:pathLst>
              <a:path extrusionOk="0" h="18680571" w="18680571">
                <a:moveTo>
                  <a:pt x="0" y="0"/>
                </a:moveTo>
                <a:lnTo>
                  <a:pt x="18680572" y="0"/>
                </a:lnTo>
                <a:lnTo>
                  <a:pt x="18680572" y="18680572"/>
                </a:lnTo>
                <a:lnTo>
                  <a:pt x="0" y="18680572"/>
                </a:lnTo>
                <a:lnTo>
                  <a:pt x="0" y="0"/>
                </a:lnTo>
                <a:close/>
              </a:path>
            </a:pathLst>
          </a:custGeom>
          <a:blipFill rotWithShape="1">
            <a:blip r:embed="rId3">
              <a:alphaModFix/>
            </a:blip>
            <a:stretch>
              <a:fillRect b="0" l="0" r="0" t="0"/>
            </a:stretch>
          </a:blipFill>
          <a:ln>
            <a:noFill/>
          </a:ln>
        </p:spPr>
      </p:sp>
      <p:sp>
        <p:nvSpPr>
          <p:cNvPr id="111" name="Google Shape;111;p16"/>
          <p:cNvSpPr txBox="1"/>
          <p:nvPr/>
        </p:nvSpPr>
        <p:spPr>
          <a:xfrm>
            <a:off x="1028700" y="4582477"/>
            <a:ext cx="16230600" cy="165544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400" u="none" cap="none" strike="noStrike">
                <a:solidFill>
                  <a:srgbClr val="FFFFFF"/>
                </a:solidFill>
                <a:latin typeface="Anonymous Pro"/>
                <a:ea typeface="Anonymous Pro"/>
                <a:cs typeface="Anonymous Pro"/>
                <a:sym typeface="Anonymous Pro"/>
              </a:rPr>
              <a:t>Introduction</a:t>
            </a:r>
            <a:endParaRPr/>
          </a:p>
        </p:txBody>
      </p:sp>
      <p:sp>
        <p:nvSpPr>
          <p:cNvPr id="112" name="Google Shape;112;p16"/>
          <p:cNvSpPr txBox="1"/>
          <p:nvPr/>
        </p:nvSpPr>
        <p:spPr>
          <a:xfrm>
            <a:off x="1028700" y="313712"/>
            <a:ext cx="2184248"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BRAND NAME</a:t>
            </a:r>
            <a:endParaRPr/>
          </a:p>
        </p:txBody>
      </p:sp>
      <p:sp>
        <p:nvSpPr>
          <p:cNvPr id="113" name="Google Shape;113;p16"/>
          <p:cNvSpPr txBox="1"/>
          <p:nvPr/>
        </p:nvSpPr>
        <p:spPr>
          <a:xfrm>
            <a:off x="15912139" y="313712"/>
            <a:ext cx="1347161"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2024</a:t>
            </a:r>
            <a:endParaRPr/>
          </a:p>
        </p:txBody>
      </p:sp>
      <p:sp>
        <p:nvSpPr>
          <p:cNvPr id="114" name="Google Shape;114;p16"/>
          <p:cNvSpPr txBox="1"/>
          <p:nvPr/>
        </p:nvSpPr>
        <p:spPr>
          <a:xfrm>
            <a:off x="3212948" y="3600768"/>
            <a:ext cx="1938075" cy="744220"/>
          </a:xfrm>
          <a:prstGeom prst="rect">
            <a:avLst/>
          </a:prstGeom>
          <a:noFill/>
          <a:ln>
            <a:noFill/>
          </a:ln>
        </p:spPr>
        <p:txBody>
          <a:bodyPr anchorCtr="0" anchor="t" bIns="0" lIns="0" spcFirstLastPara="1" rIns="0" wrap="square" tIns="0">
            <a:spAutoFit/>
          </a:bodyPr>
          <a:lstStyle/>
          <a:p>
            <a:pPr indent="0" lvl="0" marL="0" marR="0" rtl="0" algn="l">
              <a:lnSpc>
                <a:spcPct val="79996"/>
              </a:lnSpc>
              <a:spcBef>
                <a:spcPts val="0"/>
              </a:spcBef>
              <a:spcAft>
                <a:spcPts val="0"/>
              </a:spcAft>
              <a:buNone/>
            </a:pPr>
            <a:r>
              <a:rPr b="0" i="0" lang="en-US" sz="6399" u="none" cap="none" strike="noStrike">
                <a:solidFill>
                  <a:srgbClr val="FFFFFF"/>
                </a:solidFill>
                <a:latin typeface="Anonymous Pro"/>
                <a:ea typeface="Anonymous Pro"/>
                <a:cs typeface="Anonymous Pro"/>
                <a:sym typeface="Anonymous Pro"/>
              </a:rPr>
              <a:t>01</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8" name="Shape 118"/>
        <p:cNvGrpSpPr/>
        <p:nvPr/>
      </p:nvGrpSpPr>
      <p:grpSpPr>
        <a:xfrm>
          <a:off x="0" y="0"/>
          <a:ext cx="0" cy="0"/>
          <a:chOff x="0" y="0"/>
          <a:chExt cx="0" cy="0"/>
        </a:xfrm>
      </p:grpSpPr>
      <p:sp>
        <p:nvSpPr>
          <p:cNvPr id="119" name="Google Shape;119;p17"/>
          <p:cNvSpPr/>
          <p:nvPr/>
        </p:nvSpPr>
        <p:spPr>
          <a:xfrm>
            <a:off x="-2549788"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120" name="Google Shape;120;p17"/>
          <p:cNvSpPr/>
          <p:nvPr/>
        </p:nvSpPr>
        <p:spPr>
          <a:xfrm>
            <a:off x="-235663" y="806139"/>
            <a:ext cx="7972875" cy="10488282"/>
          </a:xfrm>
          <a:custGeom>
            <a:rect b="b" l="l" r="r" t="t"/>
            <a:pathLst>
              <a:path extrusionOk="0" h="10488282" w="7972875">
                <a:moveTo>
                  <a:pt x="0" y="0"/>
                </a:moveTo>
                <a:lnTo>
                  <a:pt x="7972875" y="0"/>
                </a:lnTo>
                <a:lnTo>
                  <a:pt x="7972875" y="10488282"/>
                </a:lnTo>
                <a:lnTo>
                  <a:pt x="0" y="10488282"/>
                </a:lnTo>
                <a:lnTo>
                  <a:pt x="0" y="0"/>
                </a:lnTo>
                <a:close/>
              </a:path>
            </a:pathLst>
          </a:custGeom>
          <a:blipFill rotWithShape="1">
            <a:blip r:embed="rId4">
              <a:alphaModFix/>
            </a:blip>
            <a:stretch>
              <a:fillRect b="-7047" l="0" r="0" t="-7047"/>
            </a:stretch>
          </a:blipFill>
          <a:ln>
            <a:noFill/>
          </a:ln>
        </p:spPr>
      </p:sp>
      <p:sp>
        <p:nvSpPr>
          <p:cNvPr id="121" name="Google Shape;121;p17"/>
          <p:cNvSpPr txBox="1"/>
          <p:nvPr/>
        </p:nvSpPr>
        <p:spPr>
          <a:xfrm>
            <a:off x="8688266" y="3246120"/>
            <a:ext cx="8571000" cy="1546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7200" u="none" cap="none" strike="noStrike">
                <a:solidFill>
                  <a:srgbClr val="FFFFFF"/>
                </a:solidFill>
                <a:latin typeface="Anonymous Pro"/>
                <a:ea typeface="Anonymous Pro"/>
                <a:cs typeface="Anonymous Pro"/>
                <a:sym typeface="Anonymous Pro"/>
              </a:rPr>
              <a:t>Welcome to Presentation</a:t>
            </a:r>
            <a:endParaRPr/>
          </a:p>
        </p:txBody>
      </p:sp>
      <p:sp>
        <p:nvSpPr>
          <p:cNvPr id="122" name="Google Shape;122;p17"/>
          <p:cNvSpPr txBox="1"/>
          <p:nvPr/>
        </p:nvSpPr>
        <p:spPr>
          <a:xfrm>
            <a:off x="8688266" y="5325905"/>
            <a:ext cx="85710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a:t>
            </a:r>
            <a:endParaRPr/>
          </a:p>
        </p:txBody>
      </p:sp>
      <p:sp>
        <p:nvSpPr>
          <p:cNvPr id="123" name="Google Shape;123;p17"/>
          <p:cNvSpPr txBox="1"/>
          <p:nvPr/>
        </p:nvSpPr>
        <p:spPr>
          <a:xfrm>
            <a:off x="1028700" y="313712"/>
            <a:ext cx="2184248"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BRAND NAME</a:t>
            </a:r>
            <a:endParaRPr/>
          </a:p>
        </p:txBody>
      </p:sp>
      <p:sp>
        <p:nvSpPr>
          <p:cNvPr id="124" name="Google Shape;124;p17"/>
          <p:cNvSpPr txBox="1"/>
          <p:nvPr/>
        </p:nvSpPr>
        <p:spPr>
          <a:xfrm>
            <a:off x="15912139" y="313712"/>
            <a:ext cx="1347161"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2024</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8" name="Shape 128"/>
        <p:cNvGrpSpPr/>
        <p:nvPr/>
      </p:nvGrpSpPr>
      <p:grpSpPr>
        <a:xfrm>
          <a:off x="0" y="0"/>
          <a:ext cx="0" cy="0"/>
          <a:chOff x="0" y="0"/>
          <a:chExt cx="0" cy="0"/>
        </a:xfrm>
      </p:grpSpPr>
      <p:sp>
        <p:nvSpPr>
          <p:cNvPr id="129" name="Google Shape;129;p18"/>
          <p:cNvSpPr/>
          <p:nvPr/>
        </p:nvSpPr>
        <p:spPr>
          <a:xfrm>
            <a:off x="1028700" y="4810097"/>
            <a:ext cx="4689277" cy="4689277"/>
          </a:xfrm>
          <a:custGeom>
            <a:rect b="b" l="l" r="r" t="t"/>
            <a:pathLst>
              <a:path extrusionOk="0" h="4689277" w="4689277">
                <a:moveTo>
                  <a:pt x="0" y="0"/>
                </a:moveTo>
                <a:lnTo>
                  <a:pt x="4689277" y="0"/>
                </a:lnTo>
                <a:lnTo>
                  <a:pt x="4689277" y="4689277"/>
                </a:lnTo>
                <a:lnTo>
                  <a:pt x="0" y="4689277"/>
                </a:lnTo>
                <a:lnTo>
                  <a:pt x="0" y="0"/>
                </a:lnTo>
                <a:close/>
              </a:path>
            </a:pathLst>
          </a:custGeom>
          <a:blipFill rotWithShape="1">
            <a:blip r:embed="rId3">
              <a:alphaModFix/>
            </a:blip>
            <a:stretch>
              <a:fillRect b="0" l="0" r="0" t="0"/>
            </a:stretch>
          </a:blipFill>
          <a:ln>
            <a:noFill/>
          </a:ln>
        </p:spPr>
      </p:sp>
      <p:sp>
        <p:nvSpPr>
          <p:cNvPr id="130" name="Google Shape;130;p18"/>
          <p:cNvSpPr txBox="1"/>
          <p:nvPr/>
        </p:nvSpPr>
        <p:spPr>
          <a:xfrm>
            <a:off x="1029300" y="1720175"/>
            <a:ext cx="15093300" cy="2659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7200" u="none" cap="none" strike="noStrike">
                <a:solidFill>
                  <a:srgbClr val="FFFFFF"/>
                </a:solidFill>
                <a:latin typeface="Anonymous Pro"/>
                <a:ea typeface="Anonymous Pro"/>
                <a:cs typeface="Anonymous Pro"/>
                <a:sym typeface="Anonymous Pro"/>
              </a:rPr>
              <a:t>Our company was created with the vision to be the best in the industry.</a:t>
            </a:r>
            <a:endParaRPr/>
          </a:p>
        </p:txBody>
      </p:sp>
      <p:sp>
        <p:nvSpPr>
          <p:cNvPr id="131" name="Google Shape;131;p18"/>
          <p:cNvSpPr txBox="1"/>
          <p:nvPr/>
        </p:nvSpPr>
        <p:spPr>
          <a:xfrm>
            <a:off x="1363190" y="5712233"/>
            <a:ext cx="4020298" cy="45148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000000"/>
                </a:solidFill>
                <a:latin typeface="Anonymous Pro"/>
                <a:ea typeface="Anonymous Pro"/>
                <a:cs typeface="Anonymous Pro"/>
                <a:sym typeface="Anonymous Pro"/>
              </a:rPr>
              <a:t>Who we are?</a:t>
            </a:r>
            <a:endParaRPr/>
          </a:p>
        </p:txBody>
      </p:sp>
      <p:sp>
        <p:nvSpPr>
          <p:cNvPr id="132" name="Google Shape;132;p18"/>
          <p:cNvSpPr txBox="1"/>
          <p:nvPr/>
        </p:nvSpPr>
        <p:spPr>
          <a:xfrm>
            <a:off x="1363200" y="6516550"/>
            <a:ext cx="41073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
        <p:nvSpPr>
          <p:cNvPr id="133" name="Google Shape;133;p18"/>
          <p:cNvSpPr/>
          <p:nvPr/>
        </p:nvSpPr>
        <p:spPr>
          <a:xfrm>
            <a:off x="6799362" y="4810097"/>
            <a:ext cx="4689277" cy="4689277"/>
          </a:xfrm>
          <a:custGeom>
            <a:rect b="b" l="l" r="r" t="t"/>
            <a:pathLst>
              <a:path extrusionOk="0" h="4689277" w="4689277">
                <a:moveTo>
                  <a:pt x="0" y="0"/>
                </a:moveTo>
                <a:lnTo>
                  <a:pt x="4689276" y="0"/>
                </a:lnTo>
                <a:lnTo>
                  <a:pt x="4689276" y="4689277"/>
                </a:lnTo>
                <a:lnTo>
                  <a:pt x="0" y="4689277"/>
                </a:lnTo>
                <a:lnTo>
                  <a:pt x="0" y="0"/>
                </a:lnTo>
                <a:close/>
              </a:path>
            </a:pathLst>
          </a:custGeom>
          <a:blipFill rotWithShape="1">
            <a:blip r:embed="rId3">
              <a:alphaModFix/>
            </a:blip>
            <a:stretch>
              <a:fillRect b="0" l="0" r="0" t="0"/>
            </a:stretch>
          </a:blipFill>
          <a:ln>
            <a:noFill/>
          </a:ln>
        </p:spPr>
      </p:sp>
      <p:sp>
        <p:nvSpPr>
          <p:cNvPr id="134" name="Google Shape;134;p18"/>
          <p:cNvSpPr/>
          <p:nvPr/>
        </p:nvSpPr>
        <p:spPr>
          <a:xfrm>
            <a:off x="12433501" y="4827026"/>
            <a:ext cx="4689277" cy="4689277"/>
          </a:xfrm>
          <a:custGeom>
            <a:rect b="b" l="l" r="r" t="t"/>
            <a:pathLst>
              <a:path extrusionOk="0" h="4689277" w="4689277">
                <a:moveTo>
                  <a:pt x="0" y="0"/>
                </a:moveTo>
                <a:lnTo>
                  <a:pt x="4689277" y="0"/>
                </a:lnTo>
                <a:lnTo>
                  <a:pt x="4689277" y="4689277"/>
                </a:lnTo>
                <a:lnTo>
                  <a:pt x="0" y="4689277"/>
                </a:lnTo>
                <a:lnTo>
                  <a:pt x="0" y="0"/>
                </a:lnTo>
                <a:close/>
              </a:path>
            </a:pathLst>
          </a:custGeom>
          <a:blipFill rotWithShape="1">
            <a:blip r:embed="rId3">
              <a:alphaModFix/>
            </a:blip>
            <a:stretch>
              <a:fillRect b="0" l="0" r="0" t="0"/>
            </a:stretch>
          </a:blipFill>
          <a:ln>
            <a:noFill/>
          </a:ln>
        </p:spPr>
      </p:sp>
      <p:sp>
        <p:nvSpPr>
          <p:cNvPr id="135" name="Google Shape;135;p18"/>
          <p:cNvSpPr txBox="1"/>
          <p:nvPr/>
        </p:nvSpPr>
        <p:spPr>
          <a:xfrm>
            <a:off x="1028700" y="313712"/>
            <a:ext cx="2184248"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BRAND NAME</a:t>
            </a:r>
            <a:endParaRPr/>
          </a:p>
        </p:txBody>
      </p:sp>
      <p:sp>
        <p:nvSpPr>
          <p:cNvPr id="136" name="Google Shape;136;p18"/>
          <p:cNvSpPr txBox="1"/>
          <p:nvPr/>
        </p:nvSpPr>
        <p:spPr>
          <a:xfrm>
            <a:off x="15912139" y="313712"/>
            <a:ext cx="1347161"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2024</a:t>
            </a:r>
            <a:endParaRPr/>
          </a:p>
        </p:txBody>
      </p:sp>
      <p:sp>
        <p:nvSpPr>
          <p:cNvPr id="137" name="Google Shape;137;p18"/>
          <p:cNvSpPr txBox="1"/>
          <p:nvPr/>
        </p:nvSpPr>
        <p:spPr>
          <a:xfrm>
            <a:off x="7134455" y="5712233"/>
            <a:ext cx="4020298" cy="45148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000000"/>
                </a:solidFill>
                <a:latin typeface="Anonymous Pro"/>
                <a:ea typeface="Anonymous Pro"/>
                <a:cs typeface="Anonymous Pro"/>
                <a:sym typeface="Anonymous Pro"/>
              </a:rPr>
              <a:t>What we do?</a:t>
            </a:r>
            <a:endParaRPr/>
          </a:p>
        </p:txBody>
      </p:sp>
      <p:sp>
        <p:nvSpPr>
          <p:cNvPr id="138" name="Google Shape;138;p18"/>
          <p:cNvSpPr txBox="1"/>
          <p:nvPr/>
        </p:nvSpPr>
        <p:spPr>
          <a:xfrm>
            <a:off x="7134450" y="6516550"/>
            <a:ext cx="41073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
        <p:nvSpPr>
          <p:cNvPr id="139" name="Google Shape;139;p18"/>
          <p:cNvSpPr txBox="1"/>
          <p:nvPr/>
        </p:nvSpPr>
        <p:spPr>
          <a:xfrm>
            <a:off x="12767991" y="5712233"/>
            <a:ext cx="4020298" cy="451485"/>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3600" u="none" cap="none" strike="noStrike">
                <a:solidFill>
                  <a:srgbClr val="000000"/>
                </a:solidFill>
                <a:latin typeface="Anonymous Pro"/>
                <a:ea typeface="Anonymous Pro"/>
                <a:cs typeface="Anonymous Pro"/>
                <a:sym typeface="Anonymous Pro"/>
              </a:rPr>
              <a:t>Why we do?</a:t>
            </a:r>
            <a:endParaRPr/>
          </a:p>
        </p:txBody>
      </p:sp>
      <p:sp>
        <p:nvSpPr>
          <p:cNvPr id="140" name="Google Shape;140;p18"/>
          <p:cNvSpPr txBox="1"/>
          <p:nvPr/>
        </p:nvSpPr>
        <p:spPr>
          <a:xfrm>
            <a:off x="12768000" y="6516550"/>
            <a:ext cx="41073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 Lorem ipsum dolor sit amet, consectetur adipiscing elit, sed do eiusmod tempor incididunt ut labore et dolore magna aliqua. A diam maecenas sed enim ut sem viverra aliquet eget.</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4" name="Shape 144"/>
        <p:cNvGrpSpPr/>
        <p:nvPr/>
      </p:nvGrpSpPr>
      <p:grpSpPr>
        <a:xfrm>
          <a:off x="0" y="0"/>
          <a:ext cx="0" cy="0"/>
          <a:chOff x="0" y="0"/>
          <a:chExt cx="0" cy="0"/>
        </a:xfrm>
      </p:grpSpPr>
      <p:sp>
        <p:nvSpPr>
          <p:cNvPr id="145" name="Google Shape;145;p19"/>
          <p:cNvSpPr/>
          <p:nvPr/>
        </p:nvSpPr>
        <p:spPr>
          <a:xfrm>
            <a:off x="-286694" y="-3816558"/>
            <a:ext cx="18861388" cy="18861388"/>
          </a:xfrm>
          <a:custGeom>
            <a:rect b="b" l="l" r="r" t="t"/>
            <a:pathLst>
              <a:path extrusionOk="0" h="18861388" w="18861388">
                <a:moveTo>
                  <a:pt x="0" y="0"/>
                </a:moveTo>
                <a:lnTo>
                  <a:pt x="18861388" y="0"/>
                </a:lnTo>
                <a:lnTo>
                  <a:pt x="18861388" y="18861388"/>
                </a:lnTo>
                <a:lnTo>
                  <a:pt x="0" y="18861388"/>
                </a:lnTo>
                <a:lnTo>
                  <a:pt x="0" y="0"/>
                </a:lnTo>
                <a:close/>
              </a:path>
            </a:pathLst>
          </a:custGeom>
          <a:blipFill rotWithShape="1">
            <a:blip r:embed="rId3">
              <a:alphaModFix/>
            </a:blip>
            <a:stretch>
              <a:fillRect b="0" l="0" r="0" t="0"/>
            </a:stretch>
          </a:blipFill>
          <a:ln>
            <a:noFill/>
          </a:ln>
        </p:spPr>
      </p:sp>
      <p:sp>
        <p:nvSpPr>
          <p:cNvPr id="146" name="Google Shape;146;p19"/>
          <p:cNvSpPr txBox="1"/>
          <p:nvPr/>
        </p:nvSpPr>
        <p:spPr>
          <a:xfrm>
            <a:off x="1028700" y="4582477"/>
            <a:ext cx="16230600" cy="165544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400" u="none" cap="none" strike="noStrike">
                <a:solidFill>
                  <a:srgbClr val="FFFFFF"/>
                </a:solidFill>
                <a:latin typeface="Anonymous Pro"/>
                <a:ea typeface="Anonymous Pro"/>
                <a:cs typeface="Anonymous Pro"/>
                <a:sym typeface="Anonymous Pro"/>
              </a:rPr>
              <a:t>About Us</a:t>
            </a:r>
            <a:endParaRPr/>
          </a:p>
        </p:txBody>
      </p:sp>
      <p:sp>
        <p:nvSpPr>
          <p:cNvPr id="147" name="Google Shape;147;p19"/>
          <p:cNvSpPr txBox="1"/>
          <p:nvPr/>
        </p:nvSpPr>
        <p:spPr>
          <a:xfrm>
            <a:off x="1028700" y="313712"/>
            <a:ext cx="2184248"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BRAND NAME</a:t>
            </a:r>
            <a:endParaRPr/>
          </a:p>
        </p:txBody>
      </p:sp>
      <p:sp>
        <p:nvSpPr>
          <p:cNvPr id="148" name="Google Shape;148;p19"/>
          <p:cNvSpPr txBox="1"/>
          <p:nvPr/>
        </p:nvSpPr>
        <p:spPr>
          <a:xfrm>
            <a:off x="15912139" y="313712"/>
            <a:ext cx="1347161"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2024</a:t>
            </a:r>
            <a:endParaRPr/>
          </a:p>
        </p:txBody>
      </p:sp>
      <p:sp>
        <p:nvSpPr>
          <p:cNvPr id="149" name="Google Shape;149;p19"/>
          <p:cNvSpPr txBox="1"/>
          <p:nvPr/>
        </p:nvSpPr>
        <p:spPr>
          <a:xfrm>
            <a:off x="5088545" y="3600768"/>
            <a:ext cx="1938075" cy="744220"/>
          </a:xfrm>
          <a:prstGeom prst="rect">
            <a:avLst/>
          </a:prstGeom>
          <a:noFill/>
          <a:ln>
            <a:noFill/>
          </a:ln>
        </p:spPr>
        <p:txBody>
          <a:bodyPr anchorCtr="0" anchor="t" bIns="0" lIns="0" spcFirstLastPara="1" rIns="0" wrap="square" tIns="0">
            <a:spAutoFit/>
          </a:bodyPr>
          <a:lstStyle/>
          <a:p>
            <a:pPr indent="0" lvl="0" marL="0" marR="0" rtl="0" algn="l">
              <a:lnSpc>
                <a:spcPct val="79996"/>
              </a:lnSpc>
              <a:spcBef>
                <a:spcPts val="0"/>
              </a:spcBef>
              <a:spcAft>
                <a:spcPts val="0"/>
              </a:spcAft>
              <a:buNone/>
            </a:pPr>
            <a:r>
              <a:rPr b="0" i="0" lang="en-US" sz="6399" u="none" cap="none" strike="noStrike">
                <a:solidFill>
                  <a:srgbClr val="FFFFFF"/>
                </a:solidFill>
                <a:latin typeface="Anonymous Pro"/>
                <a:ea typeface="Anonymous Pro"/>
                <a:cs typeface="Anonymous Pro"/>
                <a:sym typeface="Anonymous Pro"/>
              </a:rPr>
              <a:t>02</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3" name="Shape 153"/>
        <p:cNvGrpSpPr/>
        <p:nvPr/>
      </p:nvGrpSpPr>
      <p:grpSpPr>
        <a:xfrm>
          <a:off x="0" y="0"/>
          <a:ext cx="0" cy="0"/>
          <a:chOff x="0" y="0"/>
          <a:chExt cx="0" cy="0"/>
        </a:xfrm>
      </p:grpSpPr>
      <p:sp>
        <p:nvSpPr>
          <p:cNvPr id="154" name="Google Shape;154;p20"/>
          <p:cNvSpPr/>
          <p:nvPr/>
        </p:nvSpPr>
        <p:spPr>
          <a:xfrm rot="10800000">
            <a:off x="10334378"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155" name="Google Shape;155;p20"/>
          <p:cNvSpPr/>
          <p:nvPr/>
        </p:nvSpPr>
        <p:spPr>
          <a:xfrm>
            <a:off x="10929611" y="0"/>
            <a:ext cx="7358389" cy="10287000"/>
          </a:xfrm>
          <a:custGeom>
            <a:rect b="b" l="l" r="r" t="t"/>
            <a:pathLst>
              <a:path extrusionOk="0" h="10287000" w="7358389">
                <a:moveTo>
                  <a:pt x="0" y="0"/>
                </a:moveTo>
                <a:lnTo>
                  <a:pt x="7358389" y="0"/>
                </a:lnTo>
                <a:lnTo>
                  <a:pt x="7358389" y="10287000"/>
                </a:lnTo>
                <a:lnTo>
                  <a:pt x="0" y="10287000"/>
                </a:lnTo>
                <a:lnTo>
                  <a:pt x="0" y="0"/>
                </a:lnTo>
                <a:close/>
              </a:path>
            </a:pathLst>
          </a:custGeom>
          <a:blipFill rotWithShape="1">
            <a:blip r:embed="rId4">
              <a:alphaModFix/>
            </a:blip>
            <a:stretch>
              <a:fillRect b="0" l="-37398" r="-37036" t="-87279"/>
            </a:stretch>
          </a:blipFill>
          <a:ln>
            <a:noFill/>
          </a:ln>
        </p:spPr>
      </p:sp>
      <p:sp>
        <p:nvSpPr>
          <p:cNvPr id="156" name="Google Shape;156;p20"/>
          <p:cNvSpPr txBox="1"/>
          <p:nvPr/>
        </p:nvSpPr>
        <p:spPr>
          <a:xfrm>
            <a:off x="1028700" y="3136582"/>
            <a:ext cx="8115300" cy="82296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7200" u="none" cap="none" strike="noStrike">
                <a:solidFill>
                  <a:srgbClr val="FFFFFF"/>
                </a:solidFill>
                <a:latin typeface="Anonymous Pro"/>
                <a:ea typeface="Anonymous Pro"/>
                <a:cs typeface="Anonymous Pro"/>
                <a:sym typeface="Anonymous Pro"/>
              </a:rPr>
              <a:t>Our History</a:t>
            </a:r>
            <a:endParaRPr/>
          </a:p>
        </p:txBody>
      </p:sp>
      <p:sp>
        <p:nvSpPr>
          <p:cNvPr id="157" name="Google Shape;157;p20"/>
          <p:cNvSpPr txBox="1"/>
          <p:nvPr/>
        </p:nvSpPr>
        <p:spPr>
          <a:xfrm>
            <a:off x="1028700" y="4295217"/>
            <a:ext cx="8069700" cy="355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58" name="Google Shape;158;p20"/>
          <p:cNvSpPr txBox="1"/>
          <p:nvPr/>
        </p:nvSpPr>
        <p:spPr>
          <a:xfrm>
            <a:off x="1028700" y="313712"/>
            <a:ext cx="2184248" cy="3162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BRAND NAME</a:t>
            </a:r>
            <a:endParaRPr/>
          </a:p>
        </p:txBody>
      </p:sp>
      <p:sp>
        <p:nvSpPr>
          <p:cNvPr id="159" name="Google Shape;159;p20"/>
          <p:cNvSpPr txBox="1"/>
          <p:nvPr/>
        </p:nvSpPr>
        <p:spPr>
          <a:xfrm>
            <a:off x="15912139" y="313712"/>
            <a:ext cx="1347161" cy="31623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nonymous Pro"/>
                <a:ea typeface="Anonymous Pro"/>
                <a:cs typeface="Anonymous Pro"/>
                <a:sym typeface="Anonymous Pro"/>
              </a:rPr>
              <a:t>2024</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3" name="Shape 163"/>
        <p:cNvGrpSpPr/>
        <p:nvPr/>
      </p:nvGrpSpPr>
      <p:grpSpPr>
        <a:xfrm>
          <a:off x="0" y="0"/>
          <a:ext cx="0" cy="0"/>
          <a:chOff x="0" y="0"/>
          <a:chExt cx="0" cy="0"/>
        </a:xfrm>
      </p:grpSpPr>
      <p:sp>
        <p:nvSpPr>
          <p:cNvPr id="164" name="Google Shape;164;p21"/>
          <p:cNvSpPr/>
          <p:nvPr/>
        </p:nvSpPr>
        <p:spPr>
          <a:xfrm>
            <a:off x="8906583"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165" name="Google Shape;165;p21"/>
          <p:cNvSpPr/>
          <p:nvPr/>
        </p:nvSpPr>
        <p:spPr>
          <a:xfrm>
            <a:off x="-1297325" y="0"/>
            <a:ext cx="10441321" cy="10284701"/>
          </a:xfrm>
          <a:custGeom>
            <a:rect b="b" l="l" r="r" t="t"/>
            <a:pathLst>
              <a:path extrusionOk="0" h="10441321" w="10441321">
                <a:moveTo>
                  <a:pt x="0" y="0"/>
                </a:moveTo>
                <a:lnTo>
                  <a:pt x="10441321" y="0"/>
                </a:lnTo>
                <a:lnTo>
                  <a:pt x="10441321" y="10441321"/>
                </a:lnTo>
                <a:lnTo>
                  <a:pt x="0" y="10441321"/>
                </a:lnTo>
                <a:lnTo>
                  <a:pt x="0" y="0"/>
                </a:lnTo>
                <a:close/>
              </a:path>
            </a:pathLst>
          </a:custGeom>
          <a:blipFill rotWithShape="1">
            <a:blip r:embed="rId4">
              <a:alphaModFix/>
            </a:blip>
            <a:stretch>
              <a:fillRect b="0" l="0" r="0" t="0"/>
            </a:stretch>
          </a:blipFill>
          <a:ln>
            <a:noFill/>
          </a:ln>
        </p:spPr>
      </p:sp>
      <p:sp>
        <p:nvSpPr>
          <p:cNvPr id="166" name="Google Shape;166;p21"/>
          <p:cNvSpPr txBox="1"/>
          <p:nvPr/>
        </p:nvSpPr>
        <p:spPr>
          <a:xfrm>
            <a:off x="0" y="1990463"/>
            <a:ext cx="9144000" cy="165544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400" u="none" cap="none" strike="noStrike">
                <a:solidFill>
                  <a:srgbClr val="FFFFFF"/>
                </a:solidFill>
                <a:latin typeface="Anonymous Pro"/>
                <a:ea typeface="Anonymous Pro"/>
                <a:cs typeface="Anonymous Pro"/>
                <a:sym typeface="Anonymous Pro"/>
              </a:rPr>
              <a:t>Mission</a:t>
            </a:r>
            <a:endParaRPr/>
          </a:p>
        </p:txBody>
      </p:sp>
      <p:sp>
        <p:nvSpPr>
          <p:cNvPr id="167" name="Google Shape;167;p21"/>
          <p:cNvSpPr txBox="1"/>
          <p:nvPr/>
        </p:nvSpPr>
        <p:spPr>
          <a:xfrm>
            <a:off x="1424504" y="4419862"/>
            <a:ext cx="6294900" cy="4525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
        <p:nvSpPr>
          <p:cNvPr id="168" name="Google Shape;168;p21"/>
          <p:cNvSpPr txBox="1"/>
          <p:nvPr/>
        </p:nvSpPr>
        <p:spPr>
          <a:xfrm>
            <a:off x="9144000" y="1990463"/>
            <a:ext cx="9144000" cy="1655445"/>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4400" u="none" cap="none" strike="noStrike">
                <a:solidFill>
                  <a:srgbClr val="FFFFFF"/>
                </a:solidFill>
                <a:latin typeface="Anonymous Pro"/>
                <a:ea typeface="Anonymous Pro"/>
                <a:cs typeface="Anonymous Pro"/>
                <a:sym typeface="Anonymous Pro"/>
              </a:rPr>
              <a:t>Vision</a:t>
            </a:r>
            <a:endParaRPr/>
          </a:p>
        </p:txBody>
      </p:sp>
      <p:sp>
        <p:nvSpPr>
          <p:cNvPr id="169" name="Google Shape;169;p21"/>
          <p:cNvSpPr txBox="1"/>
          <p:nvPr/>
        </p:nvSpPr>
        <p:spPr>
          <a:xfrm>
            <a:off x="10568504" y="4419862"/>
            <a:ext cx="6294900" cy="4525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FFF"/>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