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Oswald"/>
      <p:regular r:id="rId26"/>
      <p:bold r:id="rId27"/>
    </p:embeddedFont>
    <p:embeddedFont>
      <p:font typeface="Open Sans"/>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Oswald-regular.fntdata"/><Relationship Id="rId25" Type="http://schemas.openxmlformats.org/officeDocument/2006/relationships/slide" Target="slides/slide20.xml"/><Relationship Id="rId28" Type="http://schemas.openxmlformats.org/officeDocument/2006/relationships/font" Target="fonts/OpenSans-regular.fntdata"/><Relationship Id="rId27" Type="http://schemas.openxmlformats.org/officeDocument/2006/relationships/font" Target="fonts/Oswald-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OpenSans-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OpenSans-boldItalic.fntdata"/><Relationship Id="rId30" Type="http://schemas.openxmlformats.org/officeDocument/2006/relationships/font" Target="fonts/OpenSans-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8.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type="ctrTitle"/>
          </p:nvPr>
        </p:nvSpPr>
        <p:spPr>
          <a:xfrm>
            <a:off x="913450" y="2632025"/>
            <a:ext cx="16210500" cy="1470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 name="Google Shape;11;p3"/>
          <p:cNvSpPr txBox="1"/>
          <p:nvPr>
            <p:ph idx="1" type="subTitle"/>
          </p:nvPr>
        </p:nvSpPr>
        <p:spPr>
          <a:xfrm>
            <a:off x="5525250" y="5487100"/>
            <a:ext cx="72375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Font typeface="Oswald"/>
              <a:buNone/>
              <a:defRPr>
                <a:latin typeface="Oswald"/>
                <a:ea typeface="Oswald"/>
                <a:cs typeface="Oswald"/>
                <a:sym typeface="Oswald"/>
              </a:defRPr>
            </a:lvl1pPr>
            <a:lvl2pPr lvl="1" algn="ctr">
              <a:spcBef>
                <a:spcPts val="560"/>
              </a:spcBef>
              <a:spcAft>
                <a:spcPts val="0"/>
              </a:spcAft>
              <a:buSzPts val="2800"/>
              <a:buFont typeface="Oswald"/>
              <a:buNone/>
              <a:defRPr>
                <a:latin typeface="Oswald"/>
                <a:ea typeface="Oswald"/>
                <a:cs typeface="Oswald"/>
                <a:sym typeface="Oswald"/>
              </a:defRPr>
            </a:lvl2pPr>
            <a:lvl3pPr lvl="2" algn="ctr">
              <a:spcBef>
                <a:spcPts val="480"/>
              </a:spcBef>
              <a:spcAft>
                <a:spcPts val="0"/>
              </a:spcAft>
              <a:buSzPts val="2400"/>
              <a:buFont typeface="Oswald"/>
              <a:buNone/>
              <a:defRPr>
                <a:latin typeface="Oswald"/>
                <a:ea typeface="Oswald"/>
                <a:cs typeface="Oswald"/>
                <a:sym typeface="Oswald"/>
              </a:defRPr>
            </a:lvl3pPr>
            <a:lvl4pPr lvl="3" algn="ctr">
              <a:spcBef>
                <a:spcPts val="400"/>
              </a:spcBef>
              <a:spcAft>
                <a:spcPts val="0"/>
              </a:spcAft>
              <a:buSzPts val="2000"/>
              <a:buFont typeface="Oswald"/>
              <a:buNone/>
              <a:defRPr>
                <a:latin typeface="Oswald"/>
                <a:ea typeface="Oswald"/>
                <a:cs typeface="Oswald"/>
                <a:sym typeface="Oswald"/>
              </a:defRPr>
            </a:lvl4pPr>
            <a:lvl5pPr lvl="4" algn="ctr">
              <a:spcBef>
                <a:spcPts val="400"/>
              </a:spcBef>
              <a:spcAft>
                <a:spcPts val="0"/>
              </a:spcAft>
              <a:buSzPts val="2000"/>
              <a:buFont typeface="Oswald"/>
              <a:buNone/>
              <a:defRPr>
                <a:latin typeface="Oswald"/>
                <a:ea typeface="Oswald"/>
                <a:cs typeface="Oswald"/>
                <a:sym typeface="Oswald"/>
              </a:defRPr>
            </a:lvl5pPr>
            <a:lvl6pPr lvl="5" algn="ctr">
              <a:spcBef>
                <a:spcPts val="400"/>
              </a:spcBef>
              <a:spcAft>
                <a:spcPts val="0"/>
              </a:spcAft>
              <a:buSzPts val="2000"/>
              <a:buFont typeface="Oswald"/>
              <a:buNone/>
              <a:defRPr>
                <a:latin typeface="Oswald"/>
                <a:ea typeface="Oswald"/>
                <a:cs typeface="Oswald"/>
                <a:sym typeface="Oswald"/>
              </a:defRPr>
            </a:lvl6pPr>
            <a:lvl7pPr lvl="6" algn="ctr">
              <a:spcBef>
                <a:spcPts val="400"/>
              </a:spcBef>
              <a:spcAft>
                <a:spcPts val="0"/>
              </a:spcAft>
              <a:buSzPts val="2000"/>
              <a:buFont typeface="Oswald"/>
              <a:buNone/>
              <a:defRPr>
                <a:latin typeface="Oswald"/>
                <a:ea typeface="Oswald"/>
                <a:cs typeface="Oswald"/>
                <a:sym typeface="Oswald"/>
              </a:defRPr>
            </a:lvl7pPr>
            <a:lvl8pPr lvl="7" algn="ctr">
              <a:spcBef>
                <a:spcPts val="400"/>
              </a:spcBef>
              <a:spcAft>
                <a:spcPts val="0"/>
              </a:spcAft>
              <a:buSzPts val="2000"/>
              <a:buFont typeface="Oswald"/>
              <a:buNone/>
              <a:defRPr>
                <a:latin typeface="Oswald"/>
                <a:ea typeface="Oswald"/>
                <a:cs typeface="Oswald"/>
                <a:sym typeface="Oswald"/>
              </a:defRPr>
            </a:lvl8pPr>
            <a:lvl9pPr lvl="8" algn="ctr">
              <a:spcBef>
                <a:spcPts val="400"/>
              </a:spcBef>
              <a:spcAft>
                <a:spcPts val="0"/>
              </a:spcAft>
              <a:buSzPts val="2000"/>
              <a:buFont typeface="Oswald"/>
              <a:buNone/>
              <a:defRPr>
                <a:latin typeface="Oswald"/>
                <a:ea typeface="Oswald"/>
                <a:cs typeface="Oswald"/>
                <a:sym typeface="Oswald"/>
              </a:defRPr>
            </a:lvl9pPr>
          </a:lstStyle>
          <a:p/>
        </p:txBody>
      </p:sp>
      <p:grpSp>
        <p:nvGrpSpPr>
          <p:cNvPr id="12" name="Google Shape;12;p3"/>
          <p:cNvGrpSpPr/>
          <p:nvPr/>
        </p:nvGrpSpPr>
        <p:grpSpPr>
          <a:xfrm>
            <a:off x="913449" y="408050"/>
            <a:ext cx="16554269" cy="1047938"/>
            <a:chOff x="0" y="-241102"/>
            <a:chExt cx="22072358" cy="1397250"/>
          </a:xfrm>
        </p:grpSpPr>
        <p:grpSp>
          <p:nvGrpSpPr>
            <p:cNvPr id="13" name="Google Shape;13;p3"/>
            <p:cNvGrpSpPr/>
            <p:nvPr/>
          </p:nvGrpSpPr>
          <p:grpSpPr>
            <a:xfrm>
              <a:off x="0" y="-241102"/>
              <a:ext cx="22072358" cy="1397250"/>
              <a:chOff x="0" y="-47625"/>
              <a:chExt cx="4359972" cy="276000"/>
            </a:xfrm>
          </p:grpSpPr>
          <p:sp>
            <p:nvSpPr>
              <p:cNvPr id="14" name="Google Shape;14;p3"/>
              <p:cNvSpPr/>
              <p:nvPr/>
            </p:nvSpPr>
            <p:spPr>
              <a:xfrm>
                <a:off x="0" y="0"/>
                <a:ext cx="4359972" cy="228338"/>
              </a:xfrm>
              <a:custGeom>
                <a:rect b="b" l="l" r="r" t="t"/>
                <a:pathLst>
                  <a:path extrusionOk="0" h="228338" w="4359972">
                    <a:moveTo>
                      <a:pt x="23851" y="0"/>
                    </a:moveTo>
                    <a:lnTo>
                      <a:pt x="4336121" y="0"/>
                    </a:lnTo>
                    <a:cubicBezTo>
                      <a:pt x="4342447" y="0"/>
                      <a:pt x="4348513" y="2513"/>
                      <a:pt x="4352986" y="6986"/>
                    </a:cubicBezTo>
                    <a:cubicBezTo>
                      <a:pt x="4357459" y="11459"/>
                      <a:pt x="4359972" y="17525"/>
                      <a:pt x="4359972" y="23851"/>
                    </a:cubicBezTo>
                    <a:lnTo>
                      <a:pt x="4359972" y="204487"/>
                    </a:lnTo>
                    <a:cubicBezTo>
                      <a:pt x="4359972" y="210813"/>
                      <a:pt x="4357459" y="216879"/>
                      <a:pt x="4352986" y="221352"/>
                    </a:cubicBezTo>
                    <a:cubicBezTo>
                      <a:pt x="4348513" y="225825"/>
                      <a:pt x="4342447" y="228338"/>
                      <a:pt x="4336121" y="228338"/>
                    </a:cubicBezTo>
                    <a:lnTo>
                      <a:pt x="23851" y="228338"/>
                    </a:lnTo>
                    <a:cubicBezTo>
                      <a:pt x="17525" y="228338"/>
                      <a:pt x="11459" y="225825"/>
                      <a:pt x="6986" y="221352"/>
                    </a:cubicBezTo>
                    <a:cubicBezTo>
                      <a:pt x="2513" y="216879"/>
                      <a:pt x="0" y="210813"/>
                      <a:pt x="0" y="204487"/>
                    </a:cubicBezTo>
                    <a:lnTo>
                      <a:pt x="0" y="23851"/>
                    </a:lnTo>
                    <a:cubicBezTo>
                      <a:pt x="0" y="17525"/>
                      <a:pt x="2513" y="11459"/>
                      <a:pt x="6986" y="6986"/>
                    </a:cubicBezTo>
                    <a:cubicBezTo>
                      <a:pt x="11459" y="2513"/>
                      <a:pt x="17525" y="0"/>
                      <a:pt x="23851" y="0"/>
                    </a:cubicBezTo>
                    <a:close/>
                  </a:path>
                </a:pathLst>
              </a:custGeom>
              <a:solidFill>
                <a:srgbClr val="FC9E19"/>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3"/>
              <p:cNvSpPr txBox="1"/>
              <p:nvPr/>
            </p:nvSpPr>
            <p:spPr>
              <a:xfrm>
                <a:off x="0" y="-47625"/>
                <a:ext cx="4359900" cy="276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 name="Google Shape;16;p3"/>
            <p:cNvSpPr txBox="1"/>
            <p:nvPr/>
          </p:nvSpPr>
          <p:spPr>
            <a:xfrm>
              <a:off x="5331757" y="181242"/>
              <a:ext cx="5176500" cy="725100"/>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33" u="none" cap="none" strike="noStrike">
                  <a:solidFill>
                    <a:srgbClr val="000000"/>
                  </a:solidFill>
                  <a:latin typeface="Oswald"/>
                  <a:ea typeface="Oswald"/>
                  <a:cs typeface="Oswald"/>
                  <a:sym typeface="Oswald"/>
                </a:rPr>
                <a:t>History of Programming</a:t>
              </a:r>
              <a:endParaRPr/>
            </a:p>
          </p:txBody>
        </p:sp>
        <p:sp>
          <p:nvSpPr>
            <p:cNvPr id="17" name="Google Shape;17;p3"/>
            <p:cNvSpPr txBox="1"/>
            <p:nvPr/>
          </p:nvSpPr>
          <p:spPr>
            <a:xfrm>
              <a:off x="11792344" y="181242"/>
              <a:ext cx="2853300" cy="725100"/>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33" u="none" cap="none" strike="noStrike">
                  <a:solidFill>
                    <a:srgbClr val="000000"/>
                  </a:solidFill>
                  <a:latin typeface="Oswald"/>
                  <a:ea typeface="Oswald"/>
                  <a:cs typeface="Oswald"/>
                  <a:sym typeface="Oswald"/>
                </a:rPr>
                <a:t>Contact Us</a:t>
              </a:r>
              <a:endParaRPr/>
            </a:p>
          </p:txBody>
        </p:sp>
        <p:sp>
          <p:nvSpPr>
            <p:cNvPr id="18" name="Google Shape;18;p3"/>
            <p:cNvSpPr txBox="1"/>
            <p:nvPr/>
          </p:nvSpPr>
          <p:spPr>
            <a:xfrm>
              <a:off x="1093541" y="182353"/>
              <a:ext cx="3666300" cy="724200"/>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28" u="none" cap="none" strike="noStrike">
                  <a:solidFill>
                    <a:srgbClr val="000000"/>
                  </a:solidFill>
                  <a:latin typeface="Oswald"/>
                  <a:ea typeface="Oswald"/>
                  <a:cs typeface="Oswald"/>
                  <a:sym typeface="Oswald"/>
                </a:rPr>
                <a:t>Introduction</a:t>
              </a:r>
              <a:endParaRPr/>
            </a:p>
          </p:txBody>
        </p:sp>
        <p:grpSp>
          <p:nvGrpSpPr>
            <p:cNvPr id="19" name="Google Shape;19;p3"/>
            <p:cNvGrpSpPr/>
            <p:nvPr/>
          </p:nvGrpSpPr>
          <p:grpSpPr>
            <a:xfrm>
              <a:off x="448473" y="333281"/>
              <a:ext cx="449153" cy="449153"/>
              <a:chOff x="0" y="0"/>
              <a:chExt cx="812800" cy="812800"/>
            </a:xfrm>
          </p:grpSpPr>
          <p:sp>
            <p:nvSpPr>
              <p:cNvPr id="20" name="Google Shape;20;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 name="Google Shape;22;p3"/>
            <p:cNvGrpSpPr/>
            <p:nvPr/>
          </p:nvGrpSpPr>
          <p:grpSpPr>
            <a:xfrm>
              <a:off x="4759893" y="333281"/>
              <a:ext cx="449153" cy="449153"/>
              <a:chOff x="0" y="0"/>
              <a:chExt cx="812800" cy="812800"/>
            </a:xfrm>
          </p:grpSpPr>
          <p:sp>
            <p:nvSpPr>
              <p:cNvPr id="23" name="Google Shape;23;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5" name="Google Shape;25;p3"/>
            <p:cNvCxnSpPr/>
            <p:nvPr/>
          </p:nvCxnSpPr>
          <p:spPr>
            <a:xfrm>
              <a:off x="16607829" y="552581"/>
              <a:ext cx="5025900" cy="0"/>
            </a:xfrm>
            <a:prstGeom prst="straightConnector1">
              <a:avLst/>
            </a:prstGeom>
            <a:noFill/>
            <a:ln cap="flat" cmpd="sng" w="50800">
              <a:solidFill>
                <a:srgbClr val="000000"/>
              </a:solidFill>
              <a:prstDash val="solid"/>
              <a:round/>
              <a:headEnd len="sm" w="sm" type="none"/>
              <a:tailEnd len="med" w="med" type="triangle"/>
            </a:ln>
          </p:spPr>
        </p:cxnSp>
        <p:grpSp>
          <p:nvGrpSpPr>
            <p:cNvPr id="26" name="Google Shape;26;p3"/>
            <p:cNvGrpSpPr/>
            <p:nvPr/>
          </p:nvGrpSpPr>
          <p:grpSpPr>
            <a:xfrm>
              <a:off x="11079888" y="333281"/>
              <a:ext cx="449153" cy="449153"/>
              <a:chOff x="0" y="0"/>
              <a:chExt cx="812800" cy="812800"/>
            </a:xfrm>
          </p:grpSpPr>
          <p:sp>
            <p:nvSpPr>
              <p:cNvPr id="27" name="Google Shape;27;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29" name="Google Shape;29;p3"/>
          <p:cNvPicPr preferRelativeResize="0"/>
          <p:nvPr/>
        </p:nvPicPr>
        <p:blipFill>
          <a:blip r:embed="rId2">
            <a:alphaModFix/>
          </a:blip>
          <a:stretch>
            <a:fillRect/>
          </a:stretch>
        </p:blipFill>
        <p:spPr>
          <a:xfrm>
            <a:off x="12125750" y="3722537"/>
            <a:ext cx="7326156" cy="744825"/>
          </a:xfrm>
          <a:prstGeom prst="rect">
            <a:avLst/>
          </a:prstGeom>
          <a:noFill/>
          <a:ln>
            <a:noFill/>
          </a:ln>
        </p:spPr>
      </p:pic>
      <p:pic>
        <p:nvPicPr>
          <p:cNvPr id="30" name="Google Shape;30;p3"/>
          <p:cNvPicPr preferRelativeResize="0"/>
          <p:nvPr/>
        </p:nvPicPr>
        <p:blipFill>
          <a:blip r:embed="rId2">
            <a:alphaModFix/>
          </a:blip>
          <a:stretch>
            <a:fillRect/>
          </a:stretch>
        </p:blipFill>
        <p:spPr>
          <a:xfrm>
            <a:off x="3677125" y="8925012"/>
            <a:ext cx="7326156" cy="744825"/>
          </a:xfrm>
          <a:prstGeom prst="rect">
            <a:avLst/>
          </a:prstGeom>
          <a:noFill/>
          <a:ln>
            <a:noFill/>
          </a:ln>
        </p:spPr>
      </p:pic>
      <p:pic>
        <p:nvPicPr>
          <p:cNvPr id="31" name="Google Shape;31;p3"/>
          <p:cNvPicPr preferRelativeResize="0"/>
          <p:nvPr/>
        </p:nvPicPr>
        <p:blipFill>
          <a:blip r:embed="rId3">
            <a:alphaModFix/>
          </a:blip>
          <a:stretch>
            <a:fillRect/>
          </a:stretch>
        </p:blipFill>
        <p:spPr>
          <a:xfrm>
            <a:off x="14576425" y="7101200"/>
            <a:ext cx="2891300" cy="27303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2" name="Shape 32"/>
        <p:cNvGrpSpPr/>
        <p:nvPr/>
      </p:nvGrpSpPr>
      <p:grpSpPr>
        <a:xfrm>
          <a:off x="0" y="0"/>
          <a:ext cx="0" cy="0"/>
          <a:chOff x="0" y="0"/>
          <a:chExt cx="0" cy="0"/>
        </a:xfrm>
      </p:grpSpPr>
      <p:sp>
        <p:nvSpPr>
          <p:cNvPr id="33" name="Google Shape;33;p4"/>
          <p:cNvSpPr txBox="1"/>
          <p:nvPr>
            <p:ph type="title"/>
          </p:nvPr>
        </p:nvSpPr>
        <p:spPr>
          <a:xfrm>
            <a:off x="913450" y="2880425"/>
            <a:ext cx="169671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4"/>
          <p:cNvSpPr txBox="1"/>
          <p:nvPr>
            <p:ph idx="1" type="body"/>
          </p:nvPr>
        </p:nvSpPr>
        <p:spPr>
          <a:xfrm>
            <a:off x="8962675" y="5131125"/>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Font typeface="Oswald"/>
              <a:buChar char="•"/>
              <a:defRPr>
                <a:latin typeface="Oswald"/>
                <a:ea typeface="Oswald"/>
                <a:cs typeface="Oswald"/>
                <a:sym typeface="Oswald"/>
              </a:defRPr>
            </a:lvl1pPr>
            <a:lvl2pPr indent="-342900" lvl="1" marL="914400" algn="l">
              <a:spcBef>
                <a:spcPts val="360"/>
              </a:spcBef>
              <a:spcAft>
                <a:spcPts val="0"/>
              </a:spcAft>
              <a:buClr>
                <a:schemeClr val="dk1"/>
              </a:buClr>
              <a:buSzPts val="1800"/>
              <a:buFont typeface="Oswald"/>
              <a:buChar char="–"/>
              <a:defRPr>
                <a:latin typeface="Oswald"/>
                <a:ea typeface="Oswald"/>
                <a:cs typeface="Oswald"/>
                <a:sym typeface="Oswald"/>
              </a:defRPr>
            </a:lvl2pPr>
            <a:lvl3pPr indent="-342900" lvl="2" marL="1371600" algn="l">
              <a:spcBef>
                <a:spcPts val="360"/>
              </a:spcBef>
              <a:spcAft>
                <a:spcPts val="0"/>
              </a:spcAft>
              <a:buClr>
                <a:schemeClr val="dk1"/>
              </a:buClr>
              <a:buSzPts val="1800"/>
              <a:buFont typeface="Oswald"/>
              <a:buChar char="•"/>
              <a:defRPr>
                <a:latin typeface="Oswald"/>
                <a:ea typeface="Oswald"/>
                <a:cs typeface="Oswald"/>
                <a:sym typeface="Oswald"/>
              </a:defRPr>
            </a:lvl3pPr>
            <a:lvl4pPr indent="-342900" lvl="3" marL="1828800" algn="l">
              <a:spcBef>
                <a:spcPts val="360"/>
              </a:spcBef>
              <a:spcAft>
                <a:spcPts val="0"/>
              </a:spcAft>
              <a:buClr>
                <a:schemeClr val="dk1"/>
              </a:buClr>
              <a:buSzPts val="1800"/>
              <a:buFont typeface="Oswald"/>
              <a:buChar char="–"/>
              <a:defRPr>
                <a:latin typeface="Oswald"/>
                <a:ea typeface="Oswald"/>
                <a:cs typeface="Oswald"/>
                <a:sym typeface="Oswald"/>
              </a:defRPr>
            </a:lvl4pPr>
            <a:lvl5pPr indent="-342900" lvl="4" marL="2286000" algn="l">
              <a:spcBef>
                <a:spcPts val="360"/>
              </a:spcBef>
              <a:spcAft>
                <a:spcPts val="0"/>
              </a:spcAft>
              <a:buClr>
                <a:schemeClr val="dk1"/>
              </a:buClr>
              <a:buSzPts val="1800"/>
              <a:buFont typeface="Oswald"/>
              <a:buChar char="»"/>
              <a:defRPr>
                <a:latin typeface="Oswald"/>
                <a:ea typeface="Oswald"/>
                <a:cs typeface="Oswald"/>
                <a:sym typeface="Oswald"/>
              </a:defRPr>
            </a:lvl5pPr>
            <a:lvl6pPr indent="-342900" lvl="5" marL="2743200" algn="l">
              <a:spcBef>
                <a:spcPts val="360"/>
              </a:spcBef>
              <a:spcAft>
                <a:spcPts val="0"/>
              </a:spcAft>
              <a:buClr>
                <a:schemeClr val="dk1"/>
              </a:buClr>
              <a:buSzPts val="1800"/>
              <a:buFont typeface="Oswald"/>
              <a:buChar char="•"/>
              <a:defRPr>
                <a:latin typeface="Oswald"/>
                <a:ea typeface="Oswald"/>
                <a:cs typeface="Oswald"/>
                <a:sym typeface="Oswald"/>
              </a:defRPr>
            </a:lvl6pPr>
            <a:lvl7pPr indent="-342900" lvl="6" marL="3200400" algn="l">
              <a:spcBef>
                <a:spcPts val="360"/>
              </a:spcBef>
              <a:spcAft>
                <a:spcPts val="0"/>
              </a:spcAft>
              <a:buClr>
                <a:schemeClr val="dk1"/>
              </a:buClr>
              <a:buSzPts val="1800"/>
              <a:buFont typeface="Oswald"/>
              <a:buChar char="•"/>
              <a:defRPr>
                <a:latin typeface="Oswald"/>
                <a:ea typeface="Oswald"/>
                <a:cs typeface="Oswald"/>
                <a:sym typeface="Oswald"/>
              </a:defRPr>
            </a:lvl7pPr>
            <a:lvl8pPr indent="-342900" lvl="7" marL="3657600" algn="l">
              <a:spcBef>
                <a:spcPts val="360"/>
              </a:spcBef>
              <a:spcAft>
                <a:spcPts val="0"/>
              </a:spcAft>
              <a:buClr>
                <a:schemeClr val="dk1"/>
              </a:buClr>
              <a:buSzPts val="1800"/>
              <a:buFont typeface="Oswald"/>
              <a:buChar char="•"/>
              <a:defRPr>
                <a:latin typeface="Oswald"/>
                <a:ea typeface="Oswald"/>
                <a:cs typeface="Oswald"/>
                <a:sym typeface="Oswald"/>
              </a:defRPr>
            </a:lvl8pPr>
            <a:lvl9pPr indent="-342900" lvl="8" marL="4114800" algn="l">
              <a:spcBef>
                <a:spcPts val="360"/>
              </a:spcBef>
              <a:spcAft>
                <a:spcPts val="0"/>
              </a:spcAft>
              <a:buClr>
                <a:schemeClr val="dk1"/>
              </a:buClr>
              <a:buSzPts val="1800"/>
              <a:buFont typeface="Oswald"/>
              <a:buChar char="•"/>
              <a:defRPr>
                <a:latin typeface="Oswald"/>
                <a:ea typeface="Oswald"/>
                <a:cs typeface="Oswald"/>
                <a:sym typeface="Oswald"/>
              </a:defRPr>
            </a:lvl9pPr>
          </a:lstStyle>
          <a:p/>
        </p:txBody>
      </p:sp>
      <p:grpSp>
        <p:nvGrpSpPr>
          <p:cNvPr id="35" name="Google Shape;35;p4"/>
          <p:cNvGrpSpPr/>
          <p:nvPr/>
        </p:nvGrpSpPr>
        <p:grpSpPr>
          <a:xfrm>
            <a:off x="913449" y="408050"/>
            <a:ext cx="16554269" cy="1047938"/>
            <a:chOff x="0" y="-241102"/>
            <a:chExt cx="22072358" cy="1397250"/>
          </a:xfrm>
        </p:grpSpPr>
        <p:grpSp>
          <p:nvGrpSpPr>
            <p:cNvPr id="36" name="Google Shape;36;p4"/>
            <p:cNvGrpSpPr/>
            <p:nvPr/>
          </p:nvGrpSpPr>
          <p:grpSpPr>
            <a:xfrm>
              <a:off x="0" y="-241102"/>
              <a:ext cx="22072358" cy="1397250"/>
              <a:chOff x="0" y="-47625"/>
              <a:chExt cx="4359972" cy="276000"/>
            </a:xfrm>
          </p:grpSpPr>
          <p:sp>
            <p:nvSpPr>
              <p:cNvPr id="37" name="Google Shape;37;p4"/>
              <p:cNvSpPr/>
              <p:nvPr/>
            </p:nvSpPr>
            <p:spPr>
              <a:xfrm>
                <a:off x="0" y="0"/>
                <a:ext cx="4359972" cy="228338"/>
              </a:xfrm>
              <a:custGeom>
                <a:rect b="b" l="l" r="r" t="t"/>
                <a:pathLst>
                  <a:path extrusionOk="0" h="228338" w="4359972">
                    <a:moveTo>
                      <a:pt x="23851" y="0"/>
                    </a:moveTo>
                    <a:lnTo>
                      <a:pt x="4336121" y="0"/>
                    </a:lnTo>
                    <a:cubicBezTo>
                      <a:pt x="4342447" y="0"/>
                      <a:pt x="4348513" y="2513"/>
                      <a:pt x="4352986" y="6986"/>
                    </a:cubicBezTo>
                    <a:cubicBezTo>
                      <a:pt x="4357459" y="11459"/>
                      <a:pt x="4359972" y="17525"/>
                      <a:pt x="4359972" y="23851"/>
                    </a:cubicBezTo>
                    <a:lnTo>
                      <a:pt x="4359972" y="204487"/>
                    </a:lnTo>
                    <a:cubicBezTo>
                      <a:pt x="4359972" y="210813"/>
                      <a:pt x="4357459" y="216879"/>
                      <a:pt x="4352986" y="221352"/>
                    </a:cubicBezTo>
                    <a:cubicBezTo>
                      <a:pt x="4348513" y="225825"/>
                      <a:pt x="4342447" y="228338"/>
                      <a:pt x="4336121" y="228338"/>
                    </a:cubicBezTo>
                    <a:lnTo>
                      <a:pt x="23851" y="228338"/>
                    </a:lnTo>
                    <a:cubicBezTo>
                      <a:pt x="17525" y="228338"/>
                      <a:pt x="11459" y="225825"/>
                      <a:pt x="6986" y="221352"/>
                    </a:cubicBezTo>
                    <a:cubicBezTo>
                      <a:pt x="2513" y="216879"/>
                      <a:pt x="0" y="210813"/>
                      <a:pt x="0" y="204487"/>
                    </a:cubicBezTo>
                    <a:lnTo>
                      <a:pt x="0" y="23851"/>
                    </a:lnTo>
                    <a:cubicBezTo>
                      <a:pt x="0" y="17525"/>
                      <a:pt x="2513" y="11459"/>
                      <a:pt x="6986" y="6986"/>
                    </a:cubicBezTo>
                    <a:cubicBezTo>
                      <a:pt x="11459" y="2513"/>
                      <a:pt x="17525" y="0"/>
                      <a:pt x="23851" y="0"/>
                    </a:cubicBezTo>
                    <a:close/>
                  </a:path>
                </a:pathLst>
              </a:custGeom>
              <a:solidFill>
                <a:srgbClr val="FC9E19"/>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4"/>
              <p:cNvSpPr txBox="1"/>
              <p:nvPr/>
            </p:nvSpPr>
            <p:spPr>
              <a:xfrm>
                <a:off x="0" y="-47625"/>
                <a:ext cx="4359900" cy="276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 name="Google Shape;39;p4"/>
            <p:cNvSpPr txBox="1"/>
            <p:nvPr/>
          </p:nvSpPr>
          <p:spPr>
            <a:xfrm>
              <a:off x="5331757" y="181242"/>
              <a:ext cx="5176500" cy="725100"/>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33" u="none" cap="none" strike="noStrike">
                  <a:solidFill>
                    <a:srgbClr val="000000"/>
                  </a:solidFill>
                  <a:latin typeface="Oswald"/>
                  <a:ea typeface="Oswald"/>
                  <a:cs typeface="Oswald"/>
                  <a:sym typeface="Oswald"/>
                </a:rPr>
                <a:t>History of Programming</a:t>
              </a:r>
              <a:endParaRPr/>
            </a:p>
          </p:txBody>
        </p:sp>
        <p:sp>
          <p:nvSpPr>
            <p:cNvPr id="40" name="Google Shape;40;p4"/>
            <p:cNvSpPr txBox="1"/>
            <p:nvPr/>
          </p:nvSpPr>
          <p:spPr>
            <a:xfrm>
              <a:off x="11792344" y="181242"/>
              <a:ext cx="2853300" cy="725100"/>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33" u="none" cap="none" strike="noStrike">
                  <a:solidFill>
                    <a:srgbClr val="000000"/>
                  </a:solidFill>
                  <a:latin typeface="Oswald"/>
                  <a:ea typeface="Oswald"/>
                  <a:cs typeface="Oswald"/>
                  <a:sym typeface="Oswald"/>
                </a:rPr>
                <a:t>Contact Us</a:t>
              </a:r>
              <a:endParaRPr/>
            </a:p>
          </p:txBody>
        </p:sp>
        <p:sp>
          <p:nvSpPr>
            <p:cNvPr id="41" name="Google Shape;41;p4"/>
            <p:cNvSpPr txBox="1"/>
            <p:nvPr/>
          </p:nvSpPr>
          <p:spPr>
            <a:xfrm>
              <a:off x="1093541" y="182353"/>
              <a:ext cx="3666300" cy="724200"/>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28" u="none" cap="none" strike="noStrike">
                  <a:solidFill>
                    <a:srgbClr val="000000"/>
                  </a:solidFill>
                  <a:latin typeface="Oswald"/>
                  <a:ea typeface="Oswald"/>
                  <a:cs typeface="Oswald"/>
                  <a:sym typeface="Oswald"/>
                </a:rPr>
                <a:t>Introduction</a:t>
              </a:r>
              <a:endParaRPr/>
            </a:p>
          </p:txBody>
        </p:sp>
        <p:grpSp>
          <p:nvGrpSpPr>
            <p:cNvPr id="42" name="Google Shape;42;p4"/>
            <p:cNvGrpSpPr/>
            <p:nvPr/>
          </p:nvGrpSpPr>
          <p:grpSpPr>
            <a:xfrm>
              <a:off x="448473" y="333281"/>
              <a:ext cx="449153" cy="449153"/>
              <a:chOff x="0" y="0"/>
              <a:chExt cx="812800" cy="812800"/>
            </a:xfrm>
          </p:grpSpPr>
          <p:sp>
            <p:nvSpPr>
              <p:cNvPr id="43" name="Google Shape;43;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 name="Google Shape;45;p4"/>
            <p:cNvGrpSpPr/>
            <p:nvPr/>
          </p:nvGrpSpPr>
          <p:grpSpPr>
            <a:xfrm>
              <a:off x="4759893" y="333281"/>
              <a:ext cx="449153" cy="449153"/>
              <a:chOff x="0" y="0"/>
              <a:chExt cx="812800" cy="812800"/>
            </a:xfrm>
          </p:grpSpPr>
          <p:sp>
            <p:nvSpPr>
              <p:cNvPr id="46" name="Google Shape;46;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8" name="Google Shape;48;p4"/>
            <p:cNvCxnSpPr/>
            <p:nvPr/>
          </p:nvCxnSpPr>
          <p:spPr>
            <a:xfrm>
              <a:off x="16607829" y="552581"/>
              <a:ext cx="5025900" cy="0"/>
            </a:xfrm>
            <a:prstGeom prst="straightConnector1">
              <a:avLst/>
            </a:prstGeom>
            <a:noFill/>
            <a:ln cap="flat" cmpd="sng" w="50800">
              <a:solidFill>
                <a:srgbClr val="000000"/>
              </a:solidFill>
              <a:prstDash val="solid"/>
              <a:round/>
              <a:headEnd len="sm" w="sm" type="none"/>
              <a:tailEnd len="med" w="med" type="triangle"/>
            </a:ln>
          </p:spPr>
        </p:cxnSp>
        <p:grpSp>
          <p:nvGrpSpPr>
            <p:cNvPr id="49" name="Google Shape;49;p4"/>
            <p:cNvGrpSpPr/>
            <p:nvPr/>
          </p:nvGrpSpPr>
          <p:grpSpPr>
            <a:xfrm>
              <a:off x="11079888" y="333281"/>
              <a:ext cx="449153" cy="449153"/>
              <a:chOff x="0" y="0"/>
              <a:chExt cx="812800" cy="812800"/>
            </a:xfrm>
          </p:grpSpPr>
          <p:sp>
            <p:nvSpPr>
              <p:cNvPr id="50" name="Google Shape;50;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52" name="Google Shape;52;p4"/>
          <p:cNvPicPr preferRelativeResize="0"/>
          <p:nvPr/>
        </p:nvPicPr>
        <p:blipFill>
          <a:blip r:embed="rId2">
            <a:alphaModFix/>
          </a:blip>
          <a:stretch>
            <a:fillRect/>
          </a:stretch>
        </p:blipFill>
        <p:spPr>
          <a:xfrm>
            <a:off x="2373550" y="9384008"/>
            <a:ext cx="6365649" cy="647167"/>
          </a:xfrm>
          <a:prstGeom prst="rect">
            <a:avLst/>
          </a:prstGeom>
          <a:noFill/>
          <a:ln>
            <a:noFill/>
          </a:ln>
        </p:spPr>
      </p:pic>
      <p:pic>
        <p:nvPicPr>
          <p:cNvPr id="53" name="Google Shape;53;p4"/>
          <p:cNvPicPr preferRelativeResize="0"/>
          <p:nvPr/>
        </p:nvPicPr>
        <p:blipFill>
          <a:blip r:embed="rId3">
            <a:alphaModFix/>
          </a:blip>
          <a:stretch>
            <a:fillRect/>
          </a:stretch>
        </p:blipFill>
        <p:spPr>
          <a:xfrm>
            <a:off x="11834221" y="4202547"/>
            <a:ext cx="3466926" cy="749441"/>
          </a:xfrm>
          <a:prstGeom prst="rect">
            <a:avLst/>
          </a:prstGeom>
          <a:noFill/>
          <a:ln>
            <a:noFill/>
          </a:ln>
        </p:spPr>
      </p:pic>
      <p:pic>
        <p:nvPicPr>
          <p:cNvPr id="54" name="Google Shape;54;p4"/>
          <p:cNvPicPr preferRelativeResize="0"/>
          <p:nvPr/>
        </p:nvPicPr>
        <p:blipFill>
          <a:blip r:embed="rId4">
            <a:alphaModFix/>
          </a:blip>
          <a:stretch>
            <a:fillRect/>
          </a:stretch>
        </p:blipFill>
        <p:spPr>
          <a:xfrm>
            <a:off x="16491575" y="7087925"/>
            <a:ext cx="1389025" cy="131167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5" name="Shape 55"/>
        <p:cNvGrpSpPr/>
        <p:nvPr/>
      </p:nvGrpSpPr>
      <p:grpSpPr>
        <a:xfrm>
          <a:off x="0" y="0"/>
          <a:ext cx="0" cy="0"/>
          <a:chOff x="0" y="0"/>
          <a:chExt cx="0" cy="0"/>
        </a:xfrm>
      </p:grpSpPr>
      <p:sp>
        <p:nvSpPr>
          <p:cNvPr id="56" name="Google Shape;56;p5"/>
          <p:cNvSpPr txBox="1"/>
          <p:nvPr>
            <p:ph type="title"/>
          </p:nvPr>
        </p:nvSpPr>
        <p:spPr>
          <a:xfrm>
            <a:off x="913439" y="1830925"/>
            <a:ext cx="171534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11100"/>
              <a:buNone/>
              <a:defRPr cap="none"/>
            </a:lvl1pPr>
            <a:lvl2pPr lvl="1">
              <a:spcBef>
                <a:spcPts val="0"/>
              </a:spcBef>
              <a:spcAft>
                <a:spcPts val="0"/>
              </a:spcAft>
              <a:buSzPts val="11100"/>
              <a:buFont typeface="Oswald"/>
              <a:buNone/>
              <a:defRPr sz="11100">
                <a:latin typeface="Oswald"/>
                <a:ea typeface="Oswald"/>
                <a:cs typeface="Oswald"/>
                <a:sym typeface="Oswald"/>
              </a:defRPr>
            </a:lvl2pPr>
            <a:lvl3pPr lvl="2">
              <a:spcBef>
                <a:spcPts val="0"/>
              </a:spcBef>
              <a:spcAft>
                <a:spcPts val="0"/>
              </a:spcAft>
              <a:buSzPts val="11100"/>
              <a:buFont typeface="Oswald"/>
              <a:buNone/>
              <a:defRPr sz="11100">
                <a:latin typeface="Oswald"/>
                <a:ea typeface="Oswald"/>
                <a:cs typeface="Oswald"/>
                <a:sym typeface="Oswald"/>
              </a:defRPr>
            </a:lvl3pPr>
            <a:lvl4pPr lvl="3">
              <a:spcBef>
                <a:spcPts val="0"/>
              </a:spcBef>
              <a:spcAft>
                <a:spcPts val="0"/>
              </a:spcAft>
              <a:buSzPts val="11100"/>
              <a:buFont typeface="Oswald"/>
              <a:buNone/>
              <a:defRPr sz="11100">
                <a:latin typeface="Oswald"/>
                <a:ea typeface="Oswald"/>
                <a:cs typeface="Oswald"/>
                <a:sym typeface="Oswald"/>
              </a:defRPr>
            </a:lvl4pPr>
            <a:lvl5pPr lvl="4">
              <a:spcBef>
                <a:spcPts val="0"/>
              </a:spcBef>
              <a:spcAft>
                <a:spcPts val="0"/>
              </a:spcAft>
              <a:buSzPts val="11100"/>
              <a:buFont typeface="Oswald"/>
              <a:buNone/>
              <a:defRPr sz="11100">
                <a:latin typeface="Oswald"/>
                <a:ea typeface="Oswald"/>
                <a:cs typeface="Oswald"/>
                <a:sym typeface="Oswald"/>
              </a:defRPr>
            </a:lvl5pPr>
            <a:lvl6pPr lvl="5">
              <a:spcBef>
                <a:spcPts val="0"/>
              </a:spcBef>
              <a:spcAft>
                <a:spcPts val="0"/>
              </a:spcAft>
              <a:buSzPts val="11100"/>
              <a:buFont typeface="Oswald"/>
              <a:buNone/>
              <a:defRPr sz="11100">
                <a:latin typeface="Oswald"/>
                <a:ea typeface="Oswald"/>
                <a:cs typeface="Oswald"/>
                <a:sym typeface="Oswald"/>
              </a:defRPr>
            </a:lvl6pPr>
            <a:lvl7pPr lvl="6">
              <a:spcBef>
                <a:spcPts val="0"/>
              </a:spcBef>
              <a:spcAft>
                <a:spcPts val="0"/>
              </a:spcAft>
              <a:buSzPts val="11100"/>
              <a:buFont typeface="Oswald"/>
              <a:buNone/>
              <a:defRPr sz="11100">
                <a:latin typeface="Oswald"/>
                <a:ea typeface="Oswald"/>
                <a:cs typeface="Oswald"/>
                <a:sym typeface="Oswald"/>
              </a:defRPr>
            </a:lvl7pPr>
            <a:lvl8pPr lvl="7">
              <a:spcBef>
                <a:spcPts val="0"/>
              </a:spcBef>
              <a:spcAft>
                <a:spcPts val="0"/>
              </a:spcAft>
              <a:buSzPts val="11100"/>
              <a:buFont typeface="Oswald"/>
              <a:buNone/>
              <a:defRPr sz="11100">
                <a:latin typeface="Oswald"/>
                <a:ea typeface="Oswald"/>
                <a:cs typeface="Oswald"/>
                <a:sym typeface="Oswald"/>
              </a:defRPr>
            </a:lvl8pPr>
            <a:lvl9pPr lvl="8">
              <a:spcBef>
                <a:spcPts val="0"/>
              </a:spcBef>
              <a:spcAft>
                <a:spcPts val="0"/>
              </a:spcAft>
              <a:buSzPts val="11100"/>
              <a:buFont typeface="Oswald"/>
              <a:buNone/>
              <a:defRPr sz="11100">
                <a:latin typeface="Oswald"/>
                <a:ea typeface="Oswald"/>
                <a:cs typeface="Oswald"/>
                <a:sym typeface="Oswald"/>
              </a:defRPr>
            </a:lvl9pPr>
          </a:lstStyle>
          <a:p/>
        </p:txBody>
      </p:sp>
      <p:sp>
        <p:nvSpPr>
          <p:cNvPr id="57" name="Google Shape;57;p5"/>
          <p:cNvSpPr txBox="1"/>
          <p:nvPr>
            <p:ph idx="1" type="body"/>
          </p:nvPr>
        </p:nvSpPr>
        <p:spPr>
          <a:xfrm>
            <a:off x="7427288" y="769061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400"/>
              <a:buFont typeface="Oswald"/>
              <a:buNone/>
              <a:defRPr>
                <a:latin typeface="Oswald"/>
                <a:ea typeface="Oswald"/>
                <a:cs typeface="Oswald"/>
                <a:sym typeface="Oswald"/>
              </a:defRPr>
            </a:lvl1pPr>
            <a:lvl2pPr indent="-228600" lvl="1" marL="914400" algn="l">
              <a:spcBef>
                <a:spcPts val="360"/>
              </a:spcBef>
              <a:spcAft>
                <a:spcPts val="0"/>
              </a:spcAft>
              <a:buSzPts val="2400"/>
              <a:buFont typeface="Oswald"/>
              <a:buNone/>
              <a:defRPr>
                <a:latin typeface="Oswald"/>
                <a:ea typeface="Oswald"/>
                <a:cs typeface="Oswald"/>
                <a:sym typeface="Oswald"/>
              </a:defRPr>
            </a:lvl2pPr>
            <a:lvl3pPr indent="-228600" lvl="2" marL="1371600" algn="l">
              <a:spcBef>
                <a:spcPts val="320"/>
              </a:spcBef>
              <a:spcAft>
                <a:spcPts val="0"/>
              </a:spcAft>
              <a:buSzPts val="2400"/>
              <a:buFont typeface="Oswald"/>
              <a:buNone/>
              <a:defRPr>
                <a:latin typeface="Oswald"/>
                <a:ea typeface="Oswald"/>
                <a:cs typeface="Oswald"/>
                <a:sym typeface="Oswald"/>
              </a:defRPr>
            </a:lvl3pPr>
            <a:lvl4pPr indent="-228600" lvl="3" marL="1828800" algn="l">
              <a:spcBef>
                <a:spcPts val="280"/>
              </a:spcBef>
              <a:spcAft>
                <a:spcPts val="0"/>
              </a:spcAft>
              <a:buSzPts val="2400"/>
              <a:buFont typeface="Oswald"/>
              <a:buNone/>
              <a:defRPr>
                <a:latin typeface="Oswald"/>
                <a:ea typeface="Oswald"/>
                <a:cs typeface="Oswald"/>
                <a:sym typeface="Oswald"/>
              </a:defRPr>
            </a:lvl4pPr>
            <a:lvl5pPr indent="-228600" lvl="4" marL="2286000" algn="l">
              <a:spcBef>
                <a:spcPts val="280"/>
              </a:spcBef>
              <a:spcAft>
                <a:spcPts val="0"/>
              </a:spcAft>
              <a:buSzPts val="2400"/>
              <a:buFont typeface="Oswald"/>
              <a:buNone/>
              <a:defRPr>
                <a:latin typeface="Oswald"/>
                <a:ea typeface="Oswald"/>
                <a:cs typeface="Oswald"/>
                <a:sym typeface="Oswald"/>
              </a:defRPr>
            </a:lvl5pPr>
            <a:lvl6pPr indent="-228600" lvl="5" marL="2743200" algn="l">
              <a:spcBef>
                <a:spcPts val="280"/>
              </a:spcBef>
              <a:spcAft>
                <a:spcPts val="0"/>
              </a:spcAft>
              <a:buSzPts val="2400"/>
              <a:buFont typeface="Oswald"/>
              <a:buNone/>
              <a:defRPr>
                <a:latin typeface="Oswald"/>
                <a:ea typeface="Oswald"/>
                <a:cs typeface="Oswald"/>
                <a:sym typeface="Oswald"/>
              </a:defRPr>
            </a:lvl6pPr>
            <a:lvl7pPr indent="-228600" lvl="6" marL="3200400" algn="l">
              <a:spcBef>
                <a:spcPts val="280"/>
              </a:spcBef>
              <a:spcAft>
                <a:spcPts val="0"/>
              </a:spcAft>
              <a:buSzPts val="2400"/>
              <a:buFont typeface="Oswald"/>
              <a:buNone/>
              <a:defRPr>
                <a:latin typeface="Oswald"/>
                <a:ea typeface="Oswald"/>
                <a:cs typeface="Oswald"/>
                <a:sym typeface="Oswald"/>
              </a:defRPr>
            </a:lvl7pPr>
            <a:lvl8pPr indent="-228600" lvl="7" marL="3657600" algn="l">
              <a:spcBef>
                <a:spcPts val="280"/>
              </a:spcBef>
              <a:spcAft>
                <a:spcPts val="0"/>
              </a:spcAft>
              <a:buSzPts val="2400"/>
              <a:buFont typeface="Oswald"/>
              <a:buNone/>
              <a:defRPr>
                <a:latin typeface="Oswald"/>
                <a:ea typeface="Oswald"/>
                <a:cs typeface="Oswald"/>
                <a:sym typeface="Oswald"/>
              </a:defRPr>
            </a:lvl8pPr>
            <a:lvl9pPr indent="-228600" lvl="8" marL="4114800" algn="l">
              <a:spcBef>
                <a:spcPts val="280"/>
              </a:spcBef>
              <a:spcAft>
                <a:spcPts val="0"/>
              </a:spcAft>
              <a:buSzPts val="2400"/>
              <a:buFont typeface="Oswald"/>
              <a:buNone/>
              <a:defRPr>
                <a:latin typeface="Oswald"/>
                <a:ea typeface="Oswald"/>
                <a:cs typeface="Oswald"/>
                <a:sym typeface="Oswald"/>
              </a:defRPr>
            </a:lvl9pPr>
          </a:lstStyle>
          <a:p/>
        </p:txBody>
      </p:sp>
      <p:grpSp>
        <p:nvGrpSpPr>
          <p:cNvPr id="58" name="Google Shape;58;p5"/>
          <p:cNvGrpSpPr/>
          <p:nvPr/>
        </p:nvGrpSpPr>
        <p:grpSpPr>
          <a:xfrm>
            <a:off x="913449" y="408050"/>
            <a:ext cx="16554269" cy="1047938"/>
            <a:chOff x="0" y="-241102"/>
            <a:chExt cx="22072358" cy="1397250"/>
          </a:xfrm>
        </p:grpSpPr>
        <p:grpSp>
          <p:nvGrpSpPr>
            <p:cNvPr id="59" name="Google Shape;59;p5"/>
            <p:cNvGrpSpPr/>
            <p:nvPr/>
          </p:nvGrpSpPr>
          <p:grpSpPr>
            <a:xfrm>
              <a:off x="0" y="-241102"/>
              <a:ext cx="22072358" cy="1397250"/>
              <a:chOff x="0" y="-47625"/>
              <a:chExt cx="4359972" cy="276000"/>
            </a:xfrm>
          </p:grpSpPr>
          <p:sp>
            <p:nvSpPr>
              <p:cNvPr id="60" name="Google Shape;60;p5"/>
              <p:cNvSpPr/>
              <p:nvPr/>
            </p:nvSpPr>
            <p:spPr>
              <a:xfrm>
                <a:off x="0" y="0"/>
                <a:ext cx="4359972" cy="228338"/>
              </a:xfrm>
              <a:custGeom>
                <a:rect b="b" l="l" r="r" t="t"/>
                <a:pathLst>
                  <a:path extrusionOk="0" h="228338" w="4359972">
                    <a:moveTo>
                      <a:pt x="23851" y="0"/>
                    </a:moveTo>
                    <a:lnTo>
                      <a:pt x="4336121" y="0"/>
                    </a:lnTo>
                    <a:cubicBezTo>
                      <a:pt x="4342447" y="0"/>
                      <a:pt x="4348513" y="2513"/>
                      <a:pt x="4352986" y="6986"/>
                    </a:cubicBezTo>
                    <a:cubicBezTo>
                      <a:pt x="4357459" y="11459"/>
                      <a:pt x="4359972" y="17525"/>
                      <a:pt x="4359972" y="23851"/>
                    </a:cubicBezTo>
                    <a:lnTo>
                      <a:pt x="4359972" y="204487"/>
                    </a:lnTo>
                    <a:cubicBezTo>
                      <a:pt x="4359972" y="210813"/>
                      <a:pt x="4357459" y="216879"/>
                      <a:pt x="4352986" y="221352"/>
                    </a:cubicBezTo>
                    <a:cubicBezTo>
                      <a:pt x="4348513" y="225825"/>
                      <a:pt x="4342447" y="228338"/>
                      <a:pt x="4336121" y="228338"/>
                    </a:cubicBezTo>
                    <a:lnTo>
                      <a:pt x="23851" y="228338"/>
                    </a:lnTo>
                    <a:cubicBezTo>
                      <a:pt x="17525" y="228338"/>
                      <a:pt x="11459" y="225825"/>
                      <a:pt x="6986" y="221352"/>
                    </a:cubicBezTo>
                    <a:cubicBezTo>
                      <a:pt x="2513" y="216879"/>
                      <a:pt x="0" y="210813"/>
                      <a:pt x="0" y="204487"/>
                    </a:cubicBezTo>
                    <a:lnTo>
                      <a:pt x="0" y="23851"/>
                    </a:lnTo>
                    <a:cubicBezTo>
                      <a:pt x="0" y="17525"/>
                      <a:pt x="2513" y="11459"/>
                      <a:pt x="6986" y="6986"/>
                    </a:cubicBezTo>
                    <a:cubicBezTo>
                      <a:pt x="11459" y="2513"/>
                      <a:pt x="17525" y="0"/>
                      <a:pt x="23851" y="0"/>
                    </a:cubicBezTo>
                    <a:close/>
                  </a:path>
                </a:pathLst>
              </a:custGeom>
              <a:solidFill>
                <a:srgbClr val="FC9E19"/>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5"/>
              <p:cNvSpPr txBox="1"/>
              <p:nvPr/>
            </p:nvSpPr>
            <p:spPr>
              <a:xfrm>
                <a:off x="0" y="-47625"/>
                <a:ext cx="4359900" cy="276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2" name="Google Shape;62;p5"/>
            <p:cNvSpPr txBox="1"/>
            <p:nvPr/>
          </p:nvSpPr>
          <p:spPr>
            <a:xfrm>
              <a:off x="5331757" y="181242"/>
              <a:ext cx="5176500" cy="725100"/>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33" u="none" cap="none" strike="noStrike">
                  <a:solidFill>
                    <a:srgbClr val="000000"/>
                  </a:solidFill>
                  <a:latin typeface="Oswald"/>
                  <a:ea typeface="Oswald"/>
                  <a:cs typeface="Oswald"/>
                  <a:sym typeface="Oswald"/>
                </a:rPr>
                <a:t>History of Programming</a:t>
              </a:r>
              <a:endParaRPr/>
            </a:p>
          </p:txBody>
        </p:sp>
        <p:sp>
          <p:nvSpPr>
            <p:cNvPr id="63" name="Google Shape;63;p5"/>
            <p:cNvSpPr txBox="1"/>
            <p:nvPr/>
          </p:nvSpPr>
          <p:spPr>
            <a:xfrm>
              <a:off x="11792344" y="181242"/>
              <a:ext cx="2853300" cy="725100"/>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33" u="none" cap="none" strike="noStrike">
                  <a:solidFill>
                    <a:srgbClr val="000000"/>
                  </a:solidFill>
                  <a:latin typeface="Oswald"/>
                  <a:ea typeface="Oswald"/>
                  <a:cs typeface="Oswald"/>
                  <a:sym typeface="Oswald"/>
                </a:rPr>
                <a:t>Contact Us</a:t>
              </a:r>
              <a:endParaRPr/>
            </a:p>
          </p:txBody>
        </p:sp>
        <p:sp>
          <p:nvSpPr>
            <p:cNvPr id="64" name="Google Shape;64;p5"/>
            <p:cNvSpPr txBox="1"/>
            <p:nvPr/>
          </p:nvSpPr>
          <p:spPr>
            <a:xfrm>
              <a:off x="1093541" y="182353"/>
              <a:ext cx="3666300" cy="724200"/>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28" u="none" cap="none" strike="noStrike">
                  <a:solidFill>
                    <a:srgbClr val="000000"/>
                  </a:solidFill>
                  <a:latin typeface="Oswald"/>
                  <a:ea typeface="Oswald"/>
                  <a:cs typeface="Oswald"/>
                  <a:sym typeface="Oswald"/>
                </a:rPr>
                <a:t>Introduction</a:t>
              </a:r>
              <a:endParaRPr/>
            </a:p>
          </p:txBody>
        </p:sp>
        <p:grpSp>
          <p:nvGrpSpPr>
            <p:cNvPr id="65" name="Google Shape;65;p5"/>
            <p:cNvGrpSpPr/>
            <p:nvPr/>
          </p:nvGrpSpPr>
          <p:grpSpPr>
            <a:xfrm>
              <a:off x="448473" y="333281"/>
              <a:ext cx="449153" cy="449153"/>
              <a:chOff x="0" y="0"/>
              <a:chExt cx="812800" cy="812800"/>
            </a:xfrm>
          </p:grpSpPr>
          <p:sp>
            <p:nvSpPr>
              <p:cNvPr id="66" name="Google Shape;66;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5"/>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 name="Google Shape;68;p5"/>
            <p:cNvGrpSpPr/>
            <p:nvPr/>
          </p:nvGrpSpPr>
          <p:grpSpPr>
            <a:xfrm>
              <a:off x="4759893" y="333281"/>
              <a:ext cx="449153" cy="449153"/>
              <a:chOff x="0" y="0"/>
              <a:chExt cx="812800" cy="812800"/>
            </a:xfrm>
          </p:grpSpPr>
          <p:sp>
            <p:nvSpPr>
              <p:cNvPr id="69" name="Google Shape;69;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5"/>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71" name="Google Shape;71;p5"/>
            <p:cNvCxnSpPr/>
            <p:nvPr/>
          </p:nvCxnSpPr>
          <p:spPr>
            <a:xfrm>
              <a:off x="16607829" y="552581"/>
              <a:ext cx="5025900" cy="0"/>
            </a:xfrm>
            <a:prstGeom prst="straightConnector1">
              <a:avLst/>
            </a:prstGeom>
            <a:noFill/>
            <a:ln cap="flat" cmpd="sng" w="50800">
              <a:solidFill>
                <a:srgbClr val="000000"/>
              </a:solidFill>
              <a:prstDash val="solid"/>
              <a:round/>
              <a:headEnd len="sm" w="sm" type="none"/>
              <a:tailEnd len="med" w="med" type="triangle"/>
            </a:ln>
          </p:spPr>
        </p:cxnSp>
        <p:grpSp>
          <p:nvGrpSpPr>
            <p:cNvPr id="72" name="Google Shape;72;p5"/>
            <p:cNvGrpSpPr/>
            <p:nvPr/>
          </p:nvGrpSpPr>
          <p:grpSpPr>
            <a:xfrm>
              <a:off x="11079888" y="333281"/>
              <a:ext cx="449153" cy="449153"/>
              <a:chOff x="0" y="0"/>
              <a:chExt cx="812800" cy="812800"/>
            </a:xfrm>
          </p:grpSpPr>
          <p:sp>
            <p:nvSpPr>
              <p:cNvPr id="73" name="Google Shape;73;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5"/>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75" name="Google Shape;75;p5"/>
          <p:cNvPicPr preferRelativeResize="0"/>
          <p:nvPr/>
        </p:nvPicPr>
        <p:blipFill>
          <a:blip r:embed="rId2">
            <a:alphaModFix/>
          </a:blip>
          <a:stretch>
            <a:fillRect/>
          </a:stretch>
        </p:blipFill>
        <p:spPr>
          <a:xfrm>
            <a:off x="13917347" y="4848172"/>
            <a:ext cx="2738425" cy="25859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6" name="Shape 76"/>
        <p:cNvGrpSpPr/>
        <p:nvPr/>
      </p:nvGrpSpPr>
      <p:grpSpPr>
        <a:xfrm>
          <a:off x="0" y="0"/>
          <a:ext cx="0" cy="0"/>
          <a:chOff x="0" y="0"/>
          <a:chExt cx="0" cy="0"/>
        </a:xfrm>
      </p:grpSpPr>
      <p:sp>
        <p:nvSpPr>
          <p:cNvPr id="77" name="Google Shape;77;p6"/>
          <p:cNvSpPr txBox="1"/>
          <p:nvPr>
            <p:ph type="title"/>
          </p:nvPr>
        </p:nvSpPr>
        <p:spPr>
          <a:xfrm>
            <a:off x="913450" y="2802325"/>
            <a:ext cx="164160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 name="Google Shape;78;p6"/>
          <p:cNvSpPr txBox="1"/>
          <p:nvPr>
            <p:ph idx="1" type="body"/>
          </p:nvPr>
        </p:nvSpPr>
        <p:spPr>
          <a:xfrm>
            <a:off x="3372075" y="5291675"/>
            <a:ext cx="57108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Font typeface="Oswald"/>
              <a:buChar char="•"/>
              <a:defRPr>
                <a:latin typeface="Oswald"/>
                <a:ea typeface="Oswald"/>
                <a:cs typeface="Oswald"/>
                <a:sym typeface="Oswald"/>
              </a:defRPr>
            </a:lvl1pPr>
            <a:lvl2pPr indent="-381000" lvl="1" marL="914400" algn="l">
              <a:spcBef>
                <a:spcPts val="480"/>
              </a:spcBef>
              <a:spcAft>
                <a:spcPts val="0"/>
              </a:spcAft>
              <a:buClr>
                <a:schemeClr val="dk1"/>
              </a:buClr>
              <a:buSzPts val="2400"/>
              <a:buFont typeface="Oswald"/>
              <a:buChar char="–"/>
              <a:defRPr>
                <a:latin typeface="Oswald"/>
                <a:ea typeface="Oswald"/>
                <a:cs typeface="Oswald"/>
                <a:sym typeface="Oswald"/>
              </a:defRPr>
            </a:lvl2pPr>
            <a:lvl3pPr indent="-381000" lvl="2" marL="1371600" algn="l">
              <a:spcBef>
                <a:spcPts val="400"/>
              </a:spcBef>
              <a:spcAft>
                <a:spcPts val="0"/>
              </a:spcAft>
              <a:buClr>
                <a:schemeClr val="dk1"/>
              </a:buClr>
              <a:buSzPts val="2400"/>
              <a:buFont typeface="Oswald"/>
              <a:buChar char="•"/>
              <a:defRPr>
                <a:latin typeface="Oswald"/>
                <a:ea typeface="Oswald"/>
                <a:cs typeface="Oswald"/>
                <a:sym typeface="Oswald"/>
              </a:defRPr>
            </a:lvl3pPr>
            <a:lvl4pPr indent="-381000" lvl="3" marL="1828800" algn="l">
              <a:spcBef>
                <a:spcPts val="360"/>
              </a:spcBef>
              <a:spcAft>
                <a:spcPts val="0"/>
              </a:spcAft>
              <a:buClr>
                <a:schemeClr val="dk1"/>
              </a:buClr>
              <a:buSzPts val="2400"/>
              <a:buFont typeface="Oswald"/>
              <a:buChar char="–"/>
              <a:defRPr>
                <a:latin typeface="Oswald"/>
                <a:ea typeface="Oswald"/>
                <a:cs typeface="Oswald"/>
                <a:sym typeface="Oswald"/>
              </a:defRPr>
            </a:lvl4pPr>
            <a:lvl5pPr indent="-381000" lvl="4" marL="2286000" algn="l">
              <a:spcBef>
                <a:spcPts val="360"/>
              </a:spcBef>
              <a:spcAft>
                <a:spcPts val="0"/>
              </a:spcAft>
              <a:buClr>
                <a:schemeClr val="dk1"/>
              </a:buClr>
              <a:buSzPts val="2400"/>
              <a:buFont typeface="Oswald"/>
              <a:buChar char="»"/>
              <a:defRPr>
                <a:latin typeface="Oswald"/>
                <a:ea typeface="Oswald"/>
                <a:cs typeface="Oswald"/>
                <a:sym typeface="Oswald"/>
              </a:defRPr>
            </a:lvl5pPr>
            <a:lvl6pPr indent="-381000" lvl="5" marL="2743200" algn="l">
              <a:spcBef>
                <a:spcPts val="360"/>
              </a:spcBef>
              <a:spcAft>
                <a:spcPts val="0"/>
              </a:spcAft>
              <a:buClr>
                <a:schemeClr val="dk1"/>
              </a:buClr>
              <a:buSzPts val="2400"/>
              <a:buFont typeface="Oswald"/>
              <a:buChar char="•"/>
              <a:defRPr>
                <a:latin typeface="Oswald"/>
                <a:ea typeface="Oswald"/>
                <a:cs typeface="Oswald"/>
                <a:sym typeface="Oswald"/>
              </a:defRPr>
            </a:lvl6pPr>
            <a:lvl7pPr indent="-381000" lvl="6" marL="3200400" algn="l">
              <a:spcBef>
                <a:spcPts val="360"/>
              </a:spcBef>
              <a:spcAft>
                <a:spcPts val="0"/>
              </a:spcAft>
              <a:buClr>
                <a:schemeClr val="dk1"/>
              </a:buClr>
              <a:buSzPts val="2400"/>
              <a:buFont typeface="Oswald"/>
              <a:buChar char="•"/>
              <a:defRPr>
                <a:latin typeface="Oswald"/>
                <a:ea typeface="Oswald"/>
                <a:cs typeface="Oswald"/>
                <a:sym typeface="Oswald"/>
              </a:defRPr>
            </a:lvl7pPr>
            <a:lvl8pPr indent="-381000" lvl="7" marL="3657600" algn="l">
              <a:spcBef>
                <a:spcPts val="360"/>
              </a:spcBef>
              <a:spcAft>
                <a:spcPts val="0"/>
              </a:spcAft>
              <a:buClr>
                <a:schemeClr val="dk1"/>
              </a:buClr>
              <a:buSzPts val="2400"/>
              <a:buFont typeface="Oswald"/>
              <a:buChar char="•"/>
              <a:defRPr>
                <a:latin typeface="Oswald"/>
                <a:ea typeface="Oswald"/>
                <a:cs typeface="Oswald"/>
                <a:sym typeface="Oswald"/>
              </a:defRPr>
            </a:lvl8pPr>
            <a:lvl9pPr indent="-381000" lvl="8" marL="4114800" algn="l">
              <a:spcBef>
                <a:spcPts val="360"/>
              </a:spcBef>
              <a:spcAft>
                <a:spcPts val="0"/>
              </a:spcAft>
              <a:buClr>
                <a:schemeClr val="dk1"/>
              </a:buClr>
              <a:buSzPts val="2400"/>
              <a:buFont typeface="Oswald"/>
              <a:buChar char="•"/>
              <a:defRPr>
                <a:latin typeface="Oswald"/>
                <a:ea typeface="Oswald"/>
                <a:cs typeface="Oswald"/>
                <a:sym typeface="Oswald"/>
              </a:defRPr>
            </a:lvl9pPr>
          </a:lstStyle>
          <a:p/>
        </p:txBody>
      </p:sp>
      <p:sp>
        <p:nvSpPr>
          <p:cNvPr id="79" name="Google Shape;79;p6"/>
          <p:cNvSpPr txBox="1"/>
          <p:nvPr>
            <p:ph idx="2" type="body"/>
          </p:nvPr>
        </p:nvSpPr>
        <p:spPr>
          <a:xfrm>
            <a:off x="9298312" y="5291675"/>
            <a:ext cx="57108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Font typeface="Oswald"/>
              <a:buChar char="•"/>
              <a:defRPr>
                <a:latin typeface="Oswald"/>
                <a:ea typeface="Oswald"/>
                <a:cs typeface="Oswald"/>
                <a:sym typeface="Oswald"/>
              </a:defRPr>
            </a:lvl1pPr>
            <a:lvl2pPr indent="-381000" lvl="1" marL="914400" algn="l">
              <a:spcBef>
                <a:spcPts val="480"/>
              </a:spcBef>
              <a:spcAft>
                <a:spcPts val="0"/>
              </a:spcAft>
              <a:buClr>
                <a:schemeClr val="dk1"/>
              </a:buClr>
              <a:buSzPts val="2400"/>
              <a:buFont typeface="Oswald"/>
              <a:buChar char="–"/>
              <a:defRPr>
                <a:latin typeface="Oswald"/>
                <a:ea typeface="Oswald"/>
                <a:cs typeface="Oswald"/>
                <a:sym typeface="Oswald"/>
              </a:defRPr>
            </a:lvl2pPr>
            <a:lvl3pPr indent="-381000" lvl="2" marL="1371600" algn="l">
              <a:spcBef>
                <a:spcPts val="400"/>
              </a:spcBef>
              <a:spcAft>
                <a:spcPts val="0"/>
              </a:spcAft>
              <a:buClr>
                <a:schemeClr val="dk1"/>
              </a:buClr>
              <a:buSzPts val="2400"/>
              <a:buFont typeface="Oswald"/>
              <a:buChar char="•"/>
              <a:defRPr>
                <a:latin typeface="Oswald"/>
                <a:ea typeface="Oswald"/>
                <a:cs typeface="Oswald"/>
                <a:sym typeface="Oswald"/>
              </a:defRPr>
            </a:lvl3pPr>
            <a:lvl4pPr indent="-381000" lvl="3" marL="1828800" algn="l">
              <a:spcBef>
                <a:spcPts val="360"/>
              </a:spcBef>
              <a:spcAft>
                <a:spcPts val="0"/>
              </a:spcAft>
              <a:buClr>
                <a:schemeClr val="dk1"/>
              </a:buClr>
              <a:buSzPts val="2400"/>
              <a:buFont typeface="Oswald"/>
              <a:buChar char="–"/>
              <a:defRPr>
                <a:latin typeface="Oswald"/>
                <a:ea typeface="Oswald"/>
                <a:cs typeface="Oswald"/>
                <a:sym typeface="Oswald"/>
              </a:defRPr>
            </a:lvl4pPr>
            <a:lvl5pPr indent="-381000" lvl="4" marL="2286000" algn="l">
              <a:spcBef>
                <a:spcPts val="360"/>
              </a:spcBef>
              <a:spcAft>
                <a:spcPts val="0"/>
              </a:spcAft>
              <a:buClr>
                <a:schemeClr val="dk1"/>
              </a:buClr>
              <a:buSzPts val="2400"/>
              <a:buFont typeface="Oswald"/>
              <a:buChar char="»"/>
              <a:defRPr>
                <a:latin typeface="Oswald"/>
                <a:ea typeface="Oswald"/>
                <a:cs typeface="Oswald"/>
                <a:sym typeface="Oswald"/>
              </a:defRPr>
            </a:lvl5pPr>
            <a:lvl6pPr indent="-381000" lvl="5" marL="2743200" algn="l">
              <a:spcBef>
                <a:spcPts val="360"/>
              </a:spcBef>
              <a:spcAft>
                <a:spcPts val="0"/>
              </a:spcAft>
              <a:buClr>
                <a:schemeClr val="dk1"/>
              </a:buClr>
              <a:buSzPts val="2400"/>
              <a:buFont typeface="Oswald"/>
              <a:buChar char="•"/>
              <a:defRPr>
                <a:latin typeface="Oswald"/>
                <a:ea typeface="Oswald"/>
                <a:cs typeface="Oswald"/>
                <a:sym typeface="Oswald"/>
              </a:defRPr>
            </a:lvl6pPr>
            <a:lvl7pPr indent="-381000" lvl="6" marL="3200400" algn="l">
              <a:spcBef>
                <a:spcPts val="360"/>
              </a:spcBef>
              <a:spcAft>
                <a:spcPts val="0"/>
              </a:spcAft>
              <a:buClr>
                <a:schemeClr val="dk1"/>
              </a:buClr>
              <a:buSzPts val="2400"/>
              <a:buFont typeface="Oswald"/>
              <a:buChar char="•"/>
              <a:defRPr>
                <a:latin typeface="Oswald"/>
                <a:ea typeface="Oswald"/>
                <a:cs typeface="Oswald"/>
                <a:sym typeface="Oswald"/>
              </a:defRPr>
            </a:lvl7pPr>
            <a:lvl8pPr indent="-381000" lvl="7" marL="3657600" algn="l">
              <a:spcBef>
                <a:spcPts val="360"/>
              </a:spcBef>
              <a:spcAft>
                <a:spcPts val="0"/>
              </a:spcAft>
              <a:buClr>
                <a:schemeClr val="dk1"/>
              </a:buClr>
              <a:buSzPts val="2400"/>
              <a:buFont typeface="Oswald"/>
              <a:buChar char="•"/>
              <a:defRPr>
                <a:latin typeface="Oswald"/>
                <a:ea typeface="Oswald"/>
                <a:cs typeface="Oswald"/>
                <a:sym typeface="Oswald"/>
              </a:defRPr>
            </a:lvl8pPr>
            <a:lvl9pPr indent="-381000" lvl="8" marL="4114800" algn="l">
              <a:spcBef>
                <a:spcPts val="360"/>
              </a:spcBef>
              <a:spcAft>
                <a:spcPts val="0"/>
              </a:spcAft>
              <a:buClr>
                <a:schemeClr val="dk1"/>
              </a:buClr>
              <a:buSzPts val="2400"/>
              <a:buFont typeface="Oswald"/>
              <a:buChar char="•"/>
              <a:defRPr>
                <a:latin typeface="Oswald"/>
                <a:ea typeface="Oswald"/>
                <a:cs typeface="Oswald"/>
                <a:sym typeface="Oswald"/>
              </a:defRPr>
            </a:lvl9pPr>
          </a:lstStyle>
          <a:p/>
        </p:txBody>
      </p:sp>
      <p:grpSp>
        <p:nvGrpSpPr>
          <p:cNvPr id="80" name="Google Shape;80;p6"/>
          <p:cNvGrpSpPr/>
          <p:nvPr/>
        </p:nvGrpSpPr>
        <p:grpSpPr>
          <a:xfrm>
            <a:off x="913449" y="408050"/>
            <a:ext cx="16554269" cy="1047938"/>
            <a:chOff x="0" y="-241102"/>
            <a:chExt cx="22072358" cy="1397250"/>
          </a:xfrm>
        </p:grpSpPr>
        <p:grpSp>
          <p:nvGrpSpPr>
            <p:cNvPr id="81" name="Google Shape;81;p6"/>
            <p:cNvGrpSpPr/>
            <p:nvPr/>
          </p:nvGrpSpPr>
          <p:grpSpPr>
            <a:xfrm>
              <a:off x="0" y="-241102"/>
              <a:ext cx="22072358" cy="1397250"/>
              <a:chOff x="0" y="-47625"/>
              <a:chExt cx="4359972" cy="276000"/>
            </a:xfrm>
          </p:grpSpPr>
          <p:sp>
            <p:nvSpPr>
              <p:cNvPr id="82" name="Google Shape;82;p6"/>
              <p:cNvSpPr/>
              <p:nvPr/>
            </p:nvSpPr>
            <p:spPr>
              <a:xfrm>
                <a:off x="0" y="0"/>
                <a:ext cx="4359972" cy="228338"/>
              </a:xfrm>
              <a:custGeom>
                <a:rect b="b" l="l" r="r" t="t"/>
                <a:pathLst>
                  <a:path extrusionOk="0" h="228338" w="4359972">
                    <a:moveTo>
                      <a:pt x="23851" y="0"/>
                    </a:moveTo>
                    <a:lnTo>
                      <a:pt x="4336121" y="0"/>
                    </a:lnTo>
                    <a:cubicBezTo>
                      <a:pt x="4342447" y="0"/>
                      <a:pt x="4348513" y="2513"/>
                      <a:pt x="4352986" y="6986"/>
                    </a:cubicBezTo>
                    <a:cubicBezTo>
                      <a:pt x="4357459" y="11459"/>
                      <a:pt x="4359972" y="17525"/>
                      <a:pt x="4359972" y="23851"/>
                    </a:cubicBezTo>
                    <a:lnTo>
                      <a:pt x="4359972" y="204487"/>
                    </a:lnTo>
                    <a:cubicBezTo>
                      <a:pt x="4359972" y="210813"/>
                      <a:pt x="4357459" y="216879"/>
                      <a:pt x="4352986" y="221352"/>
                    </a:cubicBezTo>
                    <a:cubicBezTo>
                      <a:pt x="4348513" y="225825"/>
                      <a:pt x="4342447" y="228338"/>
                      <a:pt x="4336121" y="228338"/>
                    </a:cubicBezTo>
                    <a:lnTo>
                      <a:pt x="23851" y="228338"/>
                    </a:lnTo>
                    <a:cubicBezTo>
                      <a:pt x="17525" y="228338"/>
                      <a:pt x="11459" y="225825"/>
                      <a:pt x="6986" y="221352"/>
                    </a:cubicBezTo>
                    <a:cubicBezTo>
                      <a:pt x="2513" y="216879"/>
                      <a:pt x="0" y="210813"/>
                      <a:pt x="0" y="204487"/>
                    </a:cubicBezTo>
                    <a:lnTo>
                      <a:pt x="0" y="23851"/>
                    </a:lnTo>
                    <a:cubicBezTo>
                      <a:pt x="0" y="17525"/>
                      <a:pt x="2513" y="11459"/>
                      <a:pt x="6986" y="6986"/>
                    </a:cubicBezTo>
                    <a:cubicBezTo>
                      <a:pt x="11459" y="2513"/>
                      <a:pt x="17525" y="0"/>
                      <a:pt x="23851" y="0"/>
                    </a:cubicBezTo>
                    <a:close/>
                  </a:path>
                </a:pathLst>
              </a:custGeom>
              <a:solidFill>
                <a:srgbClr val="FC9E19"/>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6"/>
              <p:cNvSpPr txBox="1"/>
              <p:nvPr/>
            </p:nvSpPr>
            <p:spPr>
              <a:xfrm>
                <a:off x="0" y="-47625"/>
                <a:ext cx="4359900" cy="276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4" name="Google Shape;84;p6"/>
            <p:cNvSpPr txBox="1"/>
            <p:nvPr/>
          </p:nvSpPr>
          <p:spPr>
            <a:xfrm>
              <a:off x="5331757" y="181242"/>
              <a:ext cx="5176500" cy="725100"/>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33" u="none" cap="none" strike="noStrike">
                  <a:solidFill>
                    <a:srgbClr val="000000"/>
                  </a:solidFill>
                  <a:latin typeface="Oswald"/>
                  <a:ea typeface="Oswald"/>
                  <a:cs typeface="Oswald"/>
                  <a:sym typeface="Oswald"/>
                </a:rPr>
                <a:t>History of Programming</a:t>
              </a:r>
              <a:endParaRPr/>
            </a:p>
          </p:txBody>
        </p:sp>
        <p:sp>
          <p:nvSpPr>
            <p:cNvPr id="85" name="Google Shape;85;p6"/>
            <p:cNvSpPr txBox="1"/>
            <p:nvPr/>
          </p:nvSpPr>
          <p:spPr>
            <a:xfrm>
              <a:off x="11792344" y="181242"/>
              <a:ext cx="2853300" cy="725100"/>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33" u="none" cap="none" strike="noStrike">
                  <a:solidFill>
                    <a:srgbClr val="000000"/>
                  </a:solidFill>
                  <a:latin typeface="Oswald"/>
                  <a:ea typeface="Oswald"/>
                  <a:cs typeface="Oswald"/>
                  <a:sym typeface="Oswald"/>
                </a:rPr>
                <a:t>Contact Us</a:t>
              </a:r>
              <a:endParaRPr/>
            </a:p>
          </p:txBody>
        </p:sp>
        <p:sp>
          <p:nvSpPr>
            <p:cNvPr id="86" name="Google Shape;86;p6"/>
            <p:cNvSpPr txBox="1"/>
            <p:nvPr/>
          </p:nvSpPr>
          <p:spPr>
            <a:xfrm>
              <a:off x="1093541" y="182353"/>
              <a:ext cx="3666300" cy="724200"/>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28" u="none" cap="none" strike="noStrike">
                  <a:solidFill>
                    <a:srgbClr val="000000"/>
                  </a:solidFill>
                  <a:latin typeface="Oswald"/>
                  <a:ea typeface="Oswald"/>
                  <a:cs typeface="Oswald"/>
                  <a:sym typeface="Oswald"/>
                </a:rPr>
                <a:t>Introduction</a:t>
              </a:r>
              <a:endParaRPr/>
            </a:p>
          </p:txBody>
        </p:sp>
        <p:grpSp>
          <p:nvGrpSpPr>
            <p:cNvPr id="87" name="Google Shape;87;p6"/>
            <p:cNvGrpSpPr/>
            <p:nvPr/>
          </p:nvGrpSpPr>
          <p:grpSpPr>
            <a:xfrm>
              <a:off x="448473" y="333281"/>
              <a:ext cx="449153" cy="449153"/>
              <a:chOff x="0" y="0"/>
              <a:chExt cx="812800" cy="812800"/>
            </a:xfrm>
          </p:grpSpPr>
          <p:sp>
            <p:nvSpPr>
              <p:cNvPr id="88" name="Google Shape;88;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6"/>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 name="Google Shape;90;p6"/>
            <p:cNvGrpSpPr/>
            <p:nvPr/>
          </p:nvGrpSpPr>
          <p:grpSpPr>
            <a:xfrm>
              <a:off x="4759893" y="333281"/>
              <a:ext cx="449153" cy="449153"/>
              <a:chOff x="0" y="0"/>
              <a:chExt cx="812800" cy="812800"/>
            </a:xfrm>
          </p:grpSpPr>
          <p:sp>
            <p:nvSpPr>
              <p:cNvPr id="91" name="Google Shape;91;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6"/>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93" name="Google Shape;93;p6"/>
            <p:cNvCxnSpPr/>
            <p:nvPr/>
          </p:nvCxnSpPr>
          <p:spPr>
            <a:xfrm>
              <a:off x="16607829" y="552581"/>
              <a:ext cx="5025900" cy="0"/>
            </a:xfrm>
            <a:prstGeom prst="straightConnector1">
              <a:avLst/>
            </a:prstGeom>
            <a:noFill/>
            <a:ln cap="flat" cmpd="sng" w="50800">
              <a:solidFill>
                <a:srgbClr val="000000"/>
              </a:solidFill>
              <a:prstDash val="solid"/>
              <a:round/>
              <a:headEnd len="sm" w="sm" type="none"/>
              <a:tailEnd len="med" w="med" type="triangle"/>
            </a:ln>
          </p:spPr>
        </p:cxnSp>
        <p:grpSp>
          <p:nvGrpSpPr>
            <p:cNvPr id="94" name="Google Shape;94;p6"/>
            <p:cNvGrpSpPr/>
            <p:nvPr/>
          </p:nvGrpSpPr>
          <p:grpSpPr>
            <a:xfrm>
              <a:off x="11079888" y="333281"/>
              <a:ext cx="449153" cy="449153"/>
              <a:chOff x="0" y="0"/>
              <a:chExt cx="812800" cy="812800"/>
            </a:xfrm>
          </p:grpSpPr>
          <p:sp>
            <p:nvSpPr>
              <p:cNvPr id="95" name="Google Shape;95;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6"/>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97" name="Google Shape;97;p6"/>
          <p:cNvPicPr preferRelativeResize="0"/>
          <p:nvPr/>
        </p:nvPicPr>
        <p:blipFill>
          <a:blip r:embed="rId2">
            <a:alphaModFix/>
          </a:blip>
          <a:stretch>
            <a:fillRect/>
          </a:stretch>
        </p:blipFill>
        <p:spPr>
          <a:xfrm>
            <a:off x="14033600" y="3611526"/>
            <a:ext cx="1921050" cy="1818650"/>
          </a:xfrm>
          <a:prstGeom prst="rect">
            <a:avLst/>
          </a:prstGeom>
          <a:noFill/>
          <a:ln>
            <a:noFill/>
          </a:ln>
        </p:spPr>
      </p:pic>
      <p:pic>
        <p:nvPicPr>
          <p:cNvPr id="98" name="Google Shape;98;p6"/>
          <p:cNvPicPr preferRelativeResize="0"/>
          <p:nvPr/>
        </p:nvPicPr>
        <p:blipFill>
          <a:blip r:embed="rId3">
            <a:alphaModFix/>
          </a:blip>
          <a:stretch>
            <a:fillRect/>
          </a:stretch>
        </p:blipFill>
        <p:spPr>
          <a:xfrm>
            <a:off x="15009100" y="7823288"/>
            <a:ext cx="7315200" cy="743712"/>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99" name="Shape 99"/>
        <p:cNvGrpSpPr/>
        <p:nvPr/>
      </p:nvGrpSpPr>
      <p:grpSpPr>
        <a:xfrm>
          <a:off x="0" y="0"/>
          <a:ext cx="0" cy="0"/>
          <a:chOff x="0" y="0"/>
          <a:chExt cx="0" cy="0"/>
        </a:xfrm>
      </p:grpSpPr>
      <p:sp>
        <p:nvSpPr>
          <p:cNvPr id="100" name="Google Shape;100;p7"/>
          <p:cNvSpPr txBox="1"/>
          <p:nvPr>
            <p:ph type="title"/>
          </p:nvPr>
        </p:nvSpPr>
        <p:spPr>
          <a:xfrm>
            <a:off x="866850" y="2825750"/>
            <a:ext cx="165543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1100"/>
              <a:buNone/>
              <a:defRPr/>
            </a:lvl1pPr>
            <a:lvl2pPr lvl="1">
              <a:spcBef>
                <a:spcPts val="0"/>
              </a:spcBef>
              <a:spcAft>
                <a:spcPts val="0"/>
              </a:spcAft>
              <a:buSzPts val="11100"/>
              <a:buFont typeface="Oswald"/>
              <a:buNone/>
              <a:defRPr sz="11100">
                <a:latin typeface="Oswald"/>
                <a:ea typeface="Oswald"/>
                <a:cs typeface="Oswald"/>
                <a:sym typeface="Oswald"/>
              </a:defRPr>
            </a:lvl2pPr>
            <a:lvl3pPr lvl="2">
              <a:spcBef>
                <a:spcPts val="0"/>
              </a:spcBef>
              <a:spcAft>
                <a:spcPts val="0"/>
              </a:spcAft>
              <a:buSzPts val="11100"/>
              <a:buFont typeface="Oswald"/>
              <a:buNone/>
              <a:defRPr sz="11100">
                <a:latin typeface="Oswald"/>
                <a:ea typeface="Oswald"/>
                <a:cs typeface="Oswald"/>
                <a:sym typeface="Oswald"/>
              </a:defRPr>
            </a:lvl3pPr>
            <a:lvl4pPr lvl="3">
              <a:spcBef>
                <a:spcPts val="0"/>
              </a:spcBef>
              <a:spcAft>
                <a:spcPts val="0"/>
              </a:spcAft>
              <a:buSzPts val="11100"/>
              <a:buFont typeface="Oswald"/>
              <a:buNone/>
              <a:defRPr sz="11100">
                <a:latin typeface="Oswald"/>
                <a:ea typeface="Oswald"/>
                <a:cs typeface="Oswald"/>
                <a:sym typeface="Oswald"/>
              </a:defRPr>
            </a:lvl4pPr>
            <a:lvl5pPr lvl="4">
              <a:spcBef>
                <a:spcPts val="0"/>
              </a:spcBef>
              <a:spcAft>
                <a:spcPts val="0"/>
              </a:spcAft>
              <a:buSzPts val="11100"/>
              <a:buFont typeface="Oswald"/>
              <a:buNone/>
              <a:defRPr sz="11100">
                <a:latin typeface="Oswald"/>
                <a:ea typeface="Oswald"/>
                <a:cs typeface="Oswald"/>
                <a:sym typeface="Oswald"/>
              </a:defRPr>
            </a:lvl5pPr>
            <a:lvl6pPr lvl="5">
              <a:spcBef>
                <a:spcPts val="0"/>
              </a:spcBef>
              <a:spcAft>
                <a:spcPts val="0"/>
              </a:spcAft>
              <a:buSzPts val="11100"/>
              <a:buFont typeface="Oswald"/>
              <a:buNone/>
              <a:defRPr sz="11100">
                <a:latin typeface="Oswald"/>
                <a:ea typeface="Oswald"/>
                <a:cs typeface="Oswald"/>
                <a:sym typeface="Oswald"/>
              </a:defRPr>
            </a:lvl6pPr>
            <a:lvl7pPr lvl="6">
              <a:spcBef>
                <a:spcPts val="0"/>
              </a:spcBef>
              <a:spcAft>
                <a:spcPts val="0"/>
              </a:spcAft>
              <a:buSzPts val="11100"/>
              <a:buFont typeface="Oswald"/>
              <a:buNone/>
              <a:defRPr sz="11100">
                <a:latin typeface="Oswald"/>
                <a:ea typeface="Oswald"/>
                <a:cs typeface="Oswald"/>
                <a:sym typeface="Oswald"/>
              </a:defRPr>
            </a:lvl7pPr>
            <a:lvl8pPr lvl="7">
              <a:spcBef>
                <a:spcPts val="0"/>
              </a:spcBef>
              <a:spcAft>
                <a:spcPts val="0"/>
              </a:spcAft>
              <a:buSzPts val="11100"/>
              <a:buFont typeface="Oswald"/>
              <a:buNone/>
              <a:defRPr sz="11100">
                <a:latin typeface="Oswald"/>
                <a:ea typeface="Oswald"/>
                <a:cs typeface="Oswald"/>
                <a:sym typeface="Oswald"/>
              </a:defRPr>
            </a:lvl8pPr>
            <a:lvl9pPr lvl="8">
              <a:spcBef>
                <a:spcPts val="0"/>
              </a:spcBef>
              <a:spcAft>
                <a:spcPts val="0"/>
              </a:spcAft>
              <a:buSzPts val="11100"/>
              <a:buFont typeface="Oswald"/>
              <a:buNone/>
              <a:defRPr sz="11100">
                <a:latin typeface="Oswald"/>
                <a:ea typeface="Oswald"/>
                <a:cs typeface="Oswald"/>
                <a:sym typeface="Oswald"/>
              </a:defRPr>
            </a:lvl9pPr>
          </a:lstStyle>
          <a:p/>
        </p:txBody>
      </p:sp>
      <p:sp>
        <p:nvSpPr>
          <p:cNvPr id="101" name="Google Shape;101;p7"/>
          <p:cNvSpPr txBox="1"/>
          <p:nvPr>
            <p:ph idx="1" type="body"/>
          </p:nvPr>
        </p:nvSpPr>
        <p:spPr>
          <a:xfrm>
            <a:off x="3470675" y="5640375"/>
            <a:ext cx="53799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Font typeface="Oswald"/>
              <a:buChar char="•"/>
              <a:defRPr>
                <a:latin typeface="Oswald"/>
                <a:ea typeface="Oswald"/>
                <a:cs typeface="Oswald"/>
                <a:sym typeface="Oswald"/>
              </a:defRPr>
            </a:lvl1pPr>
            <a:lvl2pPr indent="-381000" lvl="1" marL="914400" algn="l">
              <a:spcBef>
                <a:spcPts val="400"/>
              </a:spcBef>
              <a:spcAft>
                <a:spcPts val="0"/>
              </a:spcAft>
              <a:buClr>
                <a:schemeClr val="dk1"/>
              </a:buClr>
              <a:buSzPts val="2400"/>
              <a:buFont typeface="Oswald"/>
              <a:buChar char="–"/>
              <a:defRPr>
                <a:latin typeface="Oswald"/>
                <a:ea typeface="Oswald"/>
                <a:cs typeface="Oswald"/>
                <a:sym typeface="Oswald"/>
              </a:defRPr>
            </a:lvl2pPr>
            <a:lvl3pPr indent="-381000" lvl="2" marL="1371600" algn="l">
              <a:spcBef>
                <a:spcPts val="360"/>
              </a:spcBef>
              <a:spcAft>
                <a:spcPts val="0"/>
              </a:spcAft>
              <a:buClr>
                <a:schemeClr val="dk1"/>
              </a:buClr>
              <a:buSzPts val="2400"/>
              <a:buFont typeface="Oswald"/>
              <a:buChar char="•"/>
              <a:defRPr>
                <a:latin typeface="Oswald"/>
                <a:ea typeface="Oswald"/>
                <a:cs typeface="Oswald"/>
                <a:sym typeface="Oswald"/>
              </a:defRPr>
            </a:lvl3pPr>
            <a:lvl4pPr indent="-381000" lvl="3" marL="1828800" algn="l">
              <a:spcBef>
                <a:spcPts val="320"/>
              </a:spcBef>
              <a:spcAft>
                <a:spcPts val="0"/>
              </a:spcAft>
              <a:buClr>
                <a:schemeClr val="dk1"/>
              </a:buClr>
              <a:buSzPts val="2400"/>
              <a:buFont typeface="Oswald"/>
              <a:buChar char="–"/>
              <a:defRPr>
                <a:latin typeface="Oswald"/>
                <a:ea typeface="Oswald"/>
                <a:cs typeface="Oswald"/>
                <a:sym typeface="Oswald"/>
              </a:defRPr>
            </a:lvl4pPr>
            <a:lvl5pPr indent="-381000" lvl="4" marL="2286000" algn="l">
              <a:spcBef>
                <a:spcPts val="320"/>
              </a:spcBef>
              <a:spcAft>
                <a:spcPts val="0"/>
              </a:spcAft>
              <a:buClr>
                <a:schemeClr val="dk1"/>
              </a:buClr>
              <a:buSzPts val="2400"/>
              <a:buFont typeface="Oswald"/>
              <a:buChar char="»"/>
              <a:defRPr>
                <a:latin typeface="Oswald"/>
                <a:ea typeface="Oswald"/>
                <a:cs typeface="Oswald"/>
                <a:sym typeface="Oswald"/>
              </a:defRPr>
            </a:lvl5pPr>
            <a:lvl6pPr indent="-381000" lvl="5" marL="2743200" algn="l">
              <a:spcBef>
                <a:spcPts val="320"/>
              </a:spcBef>
              <a:spcAft>
                <a:spcPts val="0"/>
              </a:spcAft>
              <a:buClr>
                <a:schemeClr val="dk1"/>
              </a:buClr>
              <a:buSzPts val="2400"/>
              <a:buFont typeface="Oswald"/>
              <a:buChar char="•"/>
              <a:defRPr>
                <a:latin typeface="Oswald"/>
                <a:ea typeface="Oswald"/>
                <a:cs typeface="Oswald"/>
                <a:sym typeface="Oswald"/>
              </a:defRPr>
            </a:lvl6pPr>
            <a:lvl7pPr indent="-381000" lvl="6" marL="3200400" algn="l">
              <a:spcBef>
                <a:spcPts val="320"/>
              </a:spcBef>
              <a:spcAft>
                <a:spcPts val="0"/>
              </a:spcAft>
              <a:buClr>
                <a:schemeClr val="dk1"/>
              </a:buClr>
              <a:buSzPts val="2400"/>
              <a:buFont typeface="Oswald"/>
              <a:buChar char="•"/>
              <a:defRPr>
                <a:latin typeface="Oswald"/>
                <a:ea typeface="Oswald"/>
                <a:cs typeface="Oswald"/>
                <a:sym typeface="Oswald"/>
              </a:defRPr>
            </a:lvl7pPr>
            <a:lvl8pPr indent="-381000" lvl="7" marL="3657600" algn="l">
              <a:spcBef>
                <a:spcPts val="320"/>
              </a:spcBef>
              <a:spcAft>
                <a:spcPts val="0"/>
              </a:spcAft>
              <a:buClr>
                <a:schemeClr val="dk1"/>
              </a:buClr>
              <a:buSzPts val="2400"/>
              <a:buFont typeface="Oswald"/>
              <a:buChar char="•"/>
              <a:defRPr>
                <a:latin typeface="Oswald"/>
                <a:ea typeface="Oswald"/>
                <a:cs typeface="Oswald"/>
                <a:sym typeface="Oswald"/>
              </a:defRPr>
            </a:lvl8pPr>
            <a:lvl9pPr indent="-381000" lvl="8" marL="4114800" algn="l">
              <a:spcBef>
                <a:spcPts val="320"/>
              </a:spcBef>
              <a:spcAft>
                <a:spcPts val="0"/>
              </a:spcAft>
              <a:buClr>
                <a:schemeClr val="dk1"/>
              </a:buClr>
              <a:buSzPts val="2400"/>
              <a:buFont typeface="Oswald"/>
              <a:buChar char="•"/>
              <a:defRPr>
                <a:latin typeface="Oswald"/>
                <a:ea typeface="Oswald"/>
                <a:cs typeface="Oswald"/>
                <a:sym typeface="Oswald"/>
              </a:defRPr>
            </a:lvl9pPr>
          </a:lstStyle>
          <a:p/>
        </p:txBody>
      </p:sp>
      <p:sp>
        <p:nvSpPr>
          <p:cNvPr id="102" name="Google Shape;102;p7"/>
          <p:cNvSpPr txBox="1"/>
          <p:nvPr>
            <p:ph idx="2" type="body"/>
          </p:nvPr>
        </p:nvSpPr>
        <p:spPr>
          <a:xfrm>
            <a:off x="9047127" y="5640375"/>
            <a:ext cx="53820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Font typeface="Oswald"/>
              <a:buChar char="•"/>
              <a:defRPr>
                <a:latin typeface="Oswald"/>
                <a:ea typeface="Oswald"/>
                <a:cs typeface="Oswald"/>
                <a:sym typeface="Oswald"/>
              </a:defRPr>
            </a:lvl1pPr>
            <a:lvl2pPr indent="-381000" lvl="1" marL="914400" algn="l">
              <a:spcBef>
                <a:spcPts val="400"/>
              </a:spcBef>
              <a:spcAft>
                <a:spcPts val="0"/>
              </a:spcAft>
              <a:buClr>
                <a:schemeClr val="dk1"/>
              </a:buClr>
              <a:buSzPts val="2400"/>
              <a:buFont typeface="Oswald"/>
              <a:buChar char="–"/>
              <a:defRPr>
                <a:latin typeface="Oswald"/>
                <a:ea typeface="Oswald"/>
                <a:cs typeface="Oswald"/>
                <a:sym typeface="Oswald"/>
              </a:defRPr>
            </a:lvl2pPr>
            <a:lvl3pPr indent="-381000" lvl="2" marL="1371600" algn="l">
              <a:spcBef>
                <a:spcPts val="360"/>
              </a:spcBef>
              <a:spcAft>
                <a:spcPts val="0"/>
              </a:spcAft>
              <a:buClr>
                <a:schemeClr val="dk1"/>
              </a:buClr>
              <a:buSzPts val="2400"/>
              <a:buFont typeface="Oswald"/>
              <a:buChar char="•"/>
              <a:defRPr>
                <a:latin typeface="Oswald"/>
                <a:ea typeface="Oswald"/>
                <a:cs typeface="Oswald"/>
                <a:sym typeface="Oswald"/>
              </a:defRPr>
            </a:lvl3pPr>
            <a:lvl4pPr indent="-381000" lvl="3" marL="1828800" algn="l">
              <a:spcBef>
                <a:spcPts val="320"/>
              </a:spcBef>
              <a:spcAft>
                <a:spcPts val="0"/>
              </a:spcAft>
              <a:buClr>
                <a:schemeClr val="dk1"/>
              </a:buClr>
              <a:buSzPts val="2400"/>
              <a:buFont typeface="Oswald"/>
              <a:buChar char="–"/>
              <a:defRPr>
                <a:latin typeface="Oswald"/>
                <a:ea typeface="Oswald"/>
                <a:cs typeface="Oswald"/>
                <a:sym typeface="Oswald"/>
              </a:defRPr>
            </a:lvl4pPr>
            <a:lvl5pPr indent="-381000" lvl="4" marL="2286000" algn="l">
              <a:spcBef>
                <a:spcPts val="320"/>
              </a:spcBef>
              <a:spcAft>
                <a:spcPts val="0"/>
              </a:spcAft>
              <a:buClr>
                <a:schemeClr val="dk1"/>
              </a:buClr>
              <a:buSzPts val="2400"/>
              <a:buFont typeface="Oswald"/>
              <a:buChar char="»"/>
              <a:defRPr>
                <a:latin typeface="Oswald"/>
                <a:ea typeface="Oswald"/>
                <a:cs typeface="Oswald"/>
                <a:sym typeface="Oswald"/>
              </a:defRPr>
            </a:lvl5pPr>
            <a:lvl6pPr indent="-381000" lvl="5" marL="2743200" algn="l">
              <a:spcBef>
                <a:spcPts val="320"/>
              </a:spcBef>
              <a:spcAft>
                <a:spcPts val="0"/>
              </a:spcAft>
              <a:buClr>
                <a:schemeClr val="dk1"/>
              </a:buClr>
              <a:buSzPts val="2400"/>
              <a:buFont typeface="Oswald"/>
              <a:buChar char="•"/>
              <a:defRPr>
                <a:latin typeface="Oswald"/>
                <a:ea typeface="Oswald"/>
                <a:cs typeface="Oswald"/>
                <a:sym typeface="Oswald"/>
              </a:defRPr>
            </a:lvl6pPr>
            <a:lvl7pPr indent="-381000" lvl="6" marL="3200400" algn="l">
              <a:spcBef>
                <a:spcPts val="320"/>
              </a:spcBef>
              <a:spcAft>
                <a:spcPts val="0"/>
              </a:spcAft>
              <a:buClr>
                <a:schemeClr val="dk1"/>
              </a:buClr>
              <a:buSzPts val="2400"/>
              <a:buFont typeface="Oswald"/>
              <a:buChar char="•"/>
              <a:defRPr>
                <a:latin typeface="Oswald"/>
                <a:ea typeface="Oswald"/>
                <a:cs typeface="Oswald"/>
                <a:sym typeface="Oswald"/>
              </a:defRPr>
            </a:lvl7pPr>
            <a:lvl8pPr indent="-381000" lvl="7" marL="3657600" algn="l">
              <a:spcBef>
                <a:spcPts val="320"/>
              </a:spcBef>
              <a:spcAft>
                <a:spcPts val="0"/>
              </a:spcAft>
              <a:buClr>
                <a:schemeClr val="dk1"/>
              </a:buClr>
              <a:buSzPts val="2400"/>
              <a:buFont typeface="Oswald"/>
              <a:buChar char="•"/>
              <a:defRPr>
                <a:latin typeface="Oswald"/>
                <a:ea typeface="Oswald"/>
                <a:cs typeface="Oswald"/>
                <a:sym typeface="Oswald"/>
              </a:defRPr>
            </a:lvl8pPr>
            <a:lvl9pPr indent="-381000" lvl="8" marL="4114800" algn="l">
              <a:spcBef>
                <a:spcPts val="320"/>
              </a:spcBef>
              <a:spcAft>
                <a:spcPts val="0"/>
              </a:spcAft>
              <a:buClr>
                <a:schemeClr val="dk1"/>
              </a:buClr>
              <a:buSzPts val="2400"/>
              <a:buFont typeface="Oswald"/>
              <a:buChar char="•"/>
              <a:defRPr>
                <a:latin typeface="Oswald"/>
                <a:ea typeface="Oswald"/>
                <a:cs typeface="Oswald"/>
                <a:sym typeface="Oswald"/>
              </a:defRPr>
            </a:lvl9pPr>
          </a:lstStyle>
          <a:p/>
        </p:txBody>
      </p:sp>
      <p:grpSp>
        <p:nvGrpSpPr>
          <p:cNvPr id="103" name="Google Shape;103;p7"/>
          <p:cNvGrpSpPr/>
          <p:nvPr/>
        </p:nvGrpSpPr>
        <p:grpSpPr>
          <a:xfrm>
            <a:off x="913449" y="408050"/>
            <a:ext cx="16554269" cy="1047938"/>
            <a:chOff x="0" y="-241102"/>
            <a:chExt cx="22072358" cy="1397250"/>
          </a:xfrm>
        </p:grpSpPr>
        <p:grpSp>
          <p:nvGrpSpPr>
            <p:cNvPr id="104" name="Google Shape;104;p7"/>
            <p:cNvGrpSpPr/>
            <p:nvPr/>
          </p:nvGrpSpPr>
          <p:grpSpPr>
            <a:xfrm>
              <a:off x="0" y="-241102"/>
              <a:ext cx="22072358" cy="1397250"/>
              <a:chOff x="0" y="-47625"/>
              <a:chExt cx="4359972" cy="276000"/>
            </a:xfrm>
          </p:grpSpPr>
          <p:sp>
            <p:nvSpPr>
              <p:cNvPr id="105" name="Google Shape;105;p7"/>
              <p:cNvSpPr/>
              <p:nvPr/>
            </p:nvSpPr>
            <p:spPr>
              <a:xfrm>
                <a:off x="0" y="0"/>
                <a:ext cx="4359972" cy="228338"/>
              </a:xfrm>
              <a:custGeom>
                <a:rect b="b" l="l" r="r" t="t"/>
                <a:pathLst>
                  <a:path extrusionOk="0" h="228338" w="4359972">
                    <a:moveTo>
                      <a:pt x="23851" y="0"/>
                    </a:moveTo>
                    <a:lnTo>
                      <a:pt x="4336121" y="0"/>
                    </a:lnTo>
                    <a:cubicBezTo>
                      <a:pt x="4342447" y="0"/>
                      <a:pt x="4348513" y="2513"/>
                      <a:pt x="4352986" y="6986"/>
                    </a:cubicBezTo>
                    <a:cubicBezTo>
                      <a:pt x="4357459" y="11459"/>
                      <a:pt x="4359972" y="17525"/>
                      <a:pt x="4359972" y="23851"/>
                    </a:cubicBezTo>
                    <a:lnTo>
                      <a:pt x="4359972" y="204487"/>
                    </a:lnTo>
                    <a:cubicBezTo>
                      <a:pt x="4359972" y="210813"/>
                      <a:pt x="4357459" y="216879"/>
                      <a:pt x="4352986" y="221352"/>
                    </a:cubicBezTo>
                    <a:cubicBezTo>
                      <a:pt x="4348513" y="225825"/>
                      <a:pt x="4342447" y="228338"/>
                      <a:pt x="4336121" y="228338"/>
                    </a:cubicBezTo>
                    <a:lnTo>
                      <a:pt x="23851" y="228338"/>
                    </a:lnTo>
                    <a:cubicBezTo>
                      <a:pt x="17525" y="228338"/>
                      <a:pt x="11459" y="225825"/>
                      <a:pt x="6986" y="221352"/>
                    </a:cubicBezTo>
                    <a:cubicBezTo>
                      <a:pt x="2513" y="216879"/>
                      <a:pt x="0" y="210813"/>
                      <a:pt x="0" y="204487"/>
                    </a:cubicBezTo>
                    <a:lnTo>
                      <a:pt x="0" y="23851"/>
                    </a:lnTo>
                    <a:cubicBezTo>
                      <a:pt x="0" y="17525"/>
                      <a:pt x="2513" y="11459"/>
                      <a:pt x="6986" y="6986"/>
                    </a:cubicBezTo>
                    <a:cubicBezTo>
                      <a:pt x="11459" y="2513"/>
                      <a:pt x="17525" y="0"/>
                      <a:pt x="23851" y="0"/>
                    </a:cubicBezTo>
                    <a:close/>
                  </a:path>
                </a:pathLst>
              </a:custGeom>
              <a:solidFill>
                <a:srgbClr val="FC9E19"/>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7"/>
              <p:cNvSpPr txBox="1"/>
              <p:nvPr/>
            </p:nvSpPr>
            <p:spPr>
              <a:xfrm>
                <a:off x="0" y="-47625"/>
                <a:ext cx="4359900" cy="276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7" name="Google Shape;107;p7"/>
            <p:cNvSpPr txBox="1"/>
            <p:nvPr/>
          </p:nvSpPr>
          <p:spPr>
            <a:xfrm>
              <a:off x="5331757" y="181242"/>
              <a:ext cx="5176500" cy="725100"/>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33" u="none" cap="none" strike="noStrike">
                  <a:solidFill>
                    <a:srgbClr val="000000"/>
                  </a:solidFill>
                  <a:latin typeface="Oswald"/>
                  <a:ea typeface="Oswald"/>
                  <a:cs typeface="Oswald"/>
                  <a:sym typeface="Oswald"/>
                </a:rPr>
                <a:t>History of Programming</a:t>
              </a:r>
              <a:endParaRPr/>
            </a:p>
          </p:txBody>
        </p:sp>
        <p:sp>
          <p:nvSpPr>
            <p:cNvPr id="108" name="Google Shape;108;p7"/>
            <p:cNvSpPr txBox="1"/>
            <p:nvPr/>
          </p:nvSpPr>
          <p:spPr>
            <a:xfrm>
              <a:off x="11792344" y="181242"/>
              <a:ext cx="2853300" cy="725100"/>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33" u="none" cap="none" strike="noStrike">
                  <a:solidFill>
                    <a:srgbClr val="000000"/>
                  </a:solidFill>
                  <a:latin typeface="Oswald"/>
                  <a:ea typeface="Oswald"/>
                  <a:cs typeface="Oswald"/>
                  <a:sym typeface="Oswald"/>
                </a:rPr>
                <a:t>Contact Us</a:t>
              </a:r>
              <a:endParaRPr/>
            </a:p>
          </p:txBody>
        </p:sp>
        <p:sp>
          <p:nvSpPr>
            <p:cNvPr id="109" name="Google Shape;109;p7"/>
            <p:cNvSpPr txBox="1"/>
            <p:nvPr/>
          </p:nvSpPr>
          <p:spPr>
            <a:xfrm>
              <a:off x="1093541" y="182353"/>
              <a:ext cx="3666300" cy="724200"/>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28" u="none" cap="none" strike="noStrike">
                  <a:solidFill>
                    <a:srgbClr val="000000"/>
                  </a:solidFill>
                  <a:latin typeface="Oswald"/>
                  <a:ea typeface="Oswald"/>
                  <a:cs typeface="Oswald"/>
                  <a:sym typeface="Oswald"/>
                </a:rPr>
                <a:t>Introduction</a:t>
              </a:r>
              <a:endParaRPr/>
            </a:p>
          </p:txBody>
        </p:sp>
        <p:grpSp>
          <p:nvGrpSpPr>
            <p:cNvPr id="110" name="Google Shape;110;p7"/>
            <p:cNvGrpSpPr/>
            <p:nvPr/>
          </p:nvGrpSpPr>
          <p:grpSpPr>
            <a:xfrm>
              <a:off x="448473" y="333281"/>
              <a:ext cx="449153" cy="449153"/>
              <a:chOff x="0" y="0"/>
              <a:chExt cx="812800" cy="812800"/>
            </a:xfrm>
          </p:grpSpPr>
          <p:sp>
            <p:nvSpPr>
              <p:cNvPr id="111" name="Google Shape;111;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7"/>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3" name="Google Shape;113;p7"/>
            <p:cNvGrpSpPr/>
            <p:nvPr/>
          </p:nvGrpSpPr>
          <p:grpSpPr>
            <a:xfrm>
              <a:off x="4759893" y="333281"/>
              <a:ext cx="449153" cy="449153"/>
              <a:chOff x="0" y="0"/>
              <a:chExt cx="812800" cy="812800"/>
            </a:xfrm>
          </p:grpSpPr>
          <p:sp>
            <p:nvSpPr>
              <p:cNvPr id="114" name="Google Shape;114;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7"/>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16" name="Google Shape;116;p7"/>
            <p:cNvCxnSpPr/>
            <p:nvPr/>
          </p:nvCxnSpPr>
          <p:spPr>
            <a:xfrm>
              <a:off x="16607829" y="552581"/>
              <a:ext cx="5025900" cy="0"/>
            </a:xfrm>
            <a:prstGeom prst="straightConnector1">
              <a:avLst/>
            </a:prstGeom>
            <a:noFill/>
            <a:ln cap="flat" cmpd="sng" w="50800">
              <a:solidFill>
                <a:srgbClr val="000000"/>
              </a:solidFill>
              <a:prstDash val="solid"/>
              <a:round/>
              <a:headEnd len="sm" w="sm" type="none"/>
              <a:tailEnd len="med" w="med" type="triangle"/>
            </a:ln>
          </p:spPr>
        </p:cxnSp>
        <p:grpSp>
          <p:nvGrpSpPr>
            <p:cNvPr id="117" name="Google Shape;117;p7"/>
            <p:cNvGrpSpPr/>
            <p:nvPr/>
          </p:nvGrpSpPr>
          <p:grpSpPr>
            <a:xfrm>
              <a:off x="11079888" y="333281"/>
              <a:ext cx="449153" cy="449153"/>
              <a:chOff x="0" y="0"/>
              <a:chExt cx="812800" cy="812800"/>
            </a:xfrm>
          </p:grpSpPr>
          <p:sp>
            <p:nvSpPr>
              <p:cNvPr id="118" name="Google Shape;118;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7"/>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120" name="Google Shape;120;p7"/>
          <p:cNvPicPr preferRelativeResize="0"/>
          <p:nvPr/>
        </p:nvPicPr>
        <p:blipFill>
          <a:blip r:embed="rId2">
            <a:alphaModFix/>
          </a:blip>
          <a:stretch>
            <a:fillRect/>
          </a:stretch>
        </p:blipFill>
        <p:spPr>
          <a:xfrm>
            <a:off x="13551777" y="4771088"/>
            <a:ext cx="7326147" cy="744825"/>
          </a:xfrm>
          <a:prstGeom prst="rect">
            <a:avLst/>
          </a:prstGeom>
          <a:noFill/>
          <a:ln>
            <a:noFill/>
          </a:ln>
        </p:spPr>
      </p:pic>
      <p:pic>
        <p:nvPicPr>
          <p:cNvPr id="121" name="Google Shape;121;p7"/>
          <p:cNvPicPr preferRelativeResize="0"/>
          <p:nvPr/>
        </p:nvPicPr>
        <p:blipFill>
          <a:blip r:embed="rId2">
            <a:alphaModFix/>
          </a:blip>
          <a:stretch>
            <a:fillRect/>
          </a:stretch>
        </p:blipFill>
        <p:spPr>
          <a:xfrm>
            <a:off x="16154827" y="9085488"/>
            <a:ext cx="7326147" cy="74482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2" name="Shape 122"/>
        <p:cNvGrpSpPr/>
        <p:nvPr/>
      </p:nvGrpSpPr>
      <p:grpSpPr>
        <a:xfrm>
          <a:off x="0" y="0"/>
          <a:ext cx="0" cy="0"/>
          <a:chOff x="0" y="0"/>
          <a:chExt cx="0" cy="0"/>
        </a:xfrm>
      </p:grpSpPr>
      <p:sp>
        <p:nvSpPr>
          <p:cNvPr id="123" name="Google Shape;123;p8"/>
          <p:cNvSpPr txBox="1"/>
          <p:nvPr>
            <p:ph type="title"/>
          </p:nvPr>
        </p:nvSpPr>
        <p:spPr>
          <a:xfrm>
            <a:off x="913450" y="2624338"/>
            <a:ext cx="168936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124" name="Google Shape;124;p8"/>
          <p:cNvGrpSpPr/>
          <p:nvPr/>
        </p:nvGrpSpPr>
        <p:grpSpPr>
          <a:xfrm>
            <a:off x="913449" y="408050"/>
            <a:ext cx="16554269" cy="1047938"/>
            <a:chOff x="0" y="-241102"/>
            <a:chExt cx="22072358" cy="1397250"/>
          </a:xfrm>
        </p:grpSpPr>
        <p:grpSp>
          <p:nvGrpSpPr>
            <p:cNvPr id="125" name="Google Shape;125;p8"/>
            <p:cNvGrpSpPr/>
            <p:nvPr/>
          </p:nvGrpSpPr>
          <p:grpSpPr>
            <a:xfrm>
              <a:off x="0" y="-241102"/>
              <a:ext cx="22072358" cy="1397250"/>
              <a:chOff x="0" y="-47625"/>
              <a:chExt cx="4359972" cy="276000"/>
            </a:xfrm>
          </p:grpSpPr>
          <p:sp>
            <p:nvSpPr>
              <p:cNvPr id="126" name="Google Shape;126;p8"/>
              <p:cNvSpPr/>
              <p:nvPr/>
            </p:nvSpPr>
            <p:spPr>
              <a:xfrm>
                <a:off x="0" y="0"/>
                <a:ext cx="4359972" cy="228338"/>
              </a:xfrm>
              <a:custGeom>
                <a:rect b="b" l="l" r="r" t="t"/>
                <a:pathLst>
                  <a:path extrusionOk="0" h="228338" w="4359972">
                    <a:moveTo>
                      <a:pt x="23851" y="0"/>
                    </a:moveTo>
                    <a:lnTo>
                      <a:pt x="4336121" y="0"/>
                    </a:lnTo>
                    <a:cubicBezTo>
                      <a:pt x="4342447" y="0"/>
                      <a:pt x="4348513" y="2513"/>
                      <a:pt x="4352986" y="6986"/>
                    </a:cubicBezTo>
                    <a:cubicBezTo>
                      <a:pt x="4357459" y="11459"/>
                      <a:pt x="4359972" y="17525"/>
                      <a:pt x="4359972" y="23851"/>
                    </a:cubicBezTo>
                    <a:lnTo>
                      <a:pt x="4359972" y="204487"/>
                    </a:lnTo>
                    <a:cubicBezTo>
                      <a:pt x="4359972" y="210813"/>
                      <a:pt x="4357459" y="216879"/>
                      <a:pt x="4352986" y="221352"/>
                    </a:cubicBezTo>
                    <a:cubicBezTo>
                      <a:pt x="4348513" y="225825"/>
                      <a:pt x="4342447" y="228338"/>
                      <a:pt x="4336121" y="228338"/>
                    </a:cubicBezTo>
                    <a:lnTo>
                      <a:pt x="23851" y="228338"/>
                    </a:lnTo>
                    <a:cubicBezTo>
                      <a:pt x="17525" y="228338"/>
                      <a:pt x="11459" y="225825"/>
                      <a:pt x="6986" y="221352"/>
                    </a:cubicBezTo>
                    <a:cubicBezTo>
                      <a:pt x="2513" y="216879"/>
                      <a:pt x="0" y="210813"/>
                      <a:pt x="0" y="204487"/>
                    </a:cubicBezTo>
                    <a:lnTo>
                      <a:pt x="0" y="23851"/>
                    </a:lnTo>
                    <a:cubicBezTo>
                      <a:pt x="0" y="17525"/>
                      <a:pt x="2513" y="11459"/>
                      <a:pt x="6986" y="6986"/>
                    </a:cubicBezTo>
                    <a:cubicBezTo>
                      <a:pt x="11459" y="2513"/>
                      <a:pt x="17525" y="0"/>
                      <a:pt x="23851" y="0"/>
                    </a:cubicBezTo>
                    <a:close/>
                  </a:path>
                </a:pathLst>
              </a:custGeom>
              <a:solidFill>
                <a:srgbClr val="FC9E19"/>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8"/>
              <p:cNvSpPr txBox="1"/>
              <p:nvPr/>
            </p:nvSpPr>
            <p:spPr>
              <a:xfrm>
                <a:off x="0" y="-47625"/>
                <a:ext cx="4359900" cy="276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8" name="Google Shape;128;p8"/>
            <p:cNvSpPr txBox="1"/>
            <p:nvPr/>
          </p:nvSpPr>
          <p:spPr>
            <a:xfrm>
              <a:off x="5331757" y="181242"/>
              <a:ext cx="5176500" cy="725100"/>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33" u="none" cap="none" strike="noStrike">
                  <a:solidFill>
                    <a:srgbClr val="000000"/>
                  </a:solidFill>
                  <a:latin typeface="Oswald"/>
                  <a:ea typeface="Oswald"/>
                  <a:cs typeface="Oswald"/>
                  <a:sym typeface="Oswald"/>
                </a:rPr>
                <a:t>History of Programming</a:t>
              </a:r>
              <a:endParaRPr/>
            </a:p>
          </p:txBody>
        </p:sp>
        <p:sp>
          <p:nvSpPr>
            <p:cNvPr id="129" name="Google Shape;129;p8"/>
            <p:cNvSpPr txBox="1"/>
            <p:nvPr/>
          </p:nvSpPr>
          <p:spPr>
            <a:xfrm>
              <a:off x="11792344" y="181242"/>
              <a:ext cx="2853300" cy="725100"/>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33" u="none" cap="none" strike="noStrike">
                  <a:solidFill>
                    <a:srgbClr val="000000"/>
                  </a:solidFill>
                  <a:latin typeface="Oswald"/>
                  <a:ea typeface="Oswald"/>
                  <a:cs typeface="Oswald"/>
                  <a:sym typeface="Oswald"/>
                </a:rPr>
                <a:t>Contact Us</a:t>
              </a:r>
              <a:endParaRPr/>
            </a:p>
          </p:txBody>
        </p:sp>
        <p:sp>
          <p:nvSpPr>
            <p:cNvPr id="130" name="Google Shape;130;p8"/>
            <p:cNvSpPr txBox="1"/>
            <p:nvPr/>
          </p:nvSpPr>
          <p:spPr>
            <a:xfrm>
              <a:off x="1093541" y="182353"/>
              <a:ext cx="3666300" cy="724200"/>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28" u="none" cap="none" strike="noStrike">
                  <a:solidFill>
                    <a:srgbClr val="000000"/>
                  </a:solidFill>
                  <a:latin typeface="Oswald"/>
                  <a:ea typeface="Oswald"/>
                  <a:cs typeface="Oswald"/>
                  <a:sym typeface="Oswald"/>
                </a:rPr>
                <a:t>Introduction</a:t>
              </a:r>
              <a:endParaRPr/>
            </a:p>
          </p:txBody>
        </p:sp>
        <p:grpSp>
          <p:nvGrpSpPr>
            <p:cNvPr id="131" name="Google Shape;131;p8"/>
            <p:cNvGrpSpPr/>
            <p:nvPr/>
          </p:nvGrpSpPr>
          <p:grpSpPr>
            <a:xfrm>
              <a:off x="448473" y="333281"/>
              <a:ext cx="449153" cy="449153"/>
              <a:chOff x="0" y="0"/>
              <a:chExt cx="812800" cy="812800"/>
            </a:xfrm>
          </p:grpSpPr>
          <p:sp>
            <p:nvSpPr>
              <p:cNvPr id="132" name="Google Shape;132;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8"/>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4" name="Google Shape;134;p8"/>
            <p:cNvGrpSpPr/>
            <p:nvPr/>
          </p:nvGrpSpPr>
          <p:grpSpPr>
            <a:xfrm>
              <a:off x="4759893" y="333281"/>
              <a:ext cx="449153" cy="449153"/>
              <a:chOff x="0" y="0"/>
              <a:chExt cx="812800" cy="812800"/>
            </a:xfrm>
          </p:grpSpPr>
          <p:sp>
            <p:nvSpPr>
              <p:cNvPr id="135" name="Google Shape;135;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8"/>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37" name="Google Shape;137;p8"/>
            <p:cNvCxnSpPr/>
            <p:nvPr/>
          </p:nvCxnSpPr>
          <p:spPr>
            <a:xfrm>
              <a:off x="16607829" y="552581"/>
              <a:ext cx="5025900" cy="0"/>
            </a:xfrm>
            <a:prstGeom prst="straightConnector1">
              <a:avLst/>
            </a:prstGeom>
            <a:noFill/>
            <a:ln cap="flat" cmpd="sng" w="50800">
              <a:solidFill>
                <a:srgbClr val="000000"/>
              </a:solidFill>
              <a:prstDash val="solid"/>
              <a:round/>
              <a:headEnd len="sm" w="sm" type="none"/>
              <a:tailEnd len="med" w="med" type="triangle"/>
            </a:ln>
          </p:spPr>
        </p:cxnSp>
        <p:grpSp>
          <p:nvGrpSpPr>
            <p:cNvPr id="138" name="Google Shape;138;p8"/>
            <p:cNvGrpSpPr/>
            <p:nvPr/>
          </p:nvGrpSpPr>
          <p:grpSpPr>
            <a:xfrm>
              <a:off x="11079888" y="333281"/>
              <a:ext cx="449153" cy="449153"/>
              <a:chOff x="0" y="0"/>
              <a:chExt cx="812800" cy="812800"/>
            </a:xfrm>
          </p:grpSpPr>
          <p:sp>
            <p:nvSpPr>
              <p:cNvPr id="139" name="Google Shape;139;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8"/>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141" name="Google Shape;141;p8"/>
          <p:cNvPicPr preferRelativeResize="0"/>
          <p:nvPr/>
        </p:nvPicPr>
        <p:blipFill>
          <a:blip r:embed="rId2">
            <a:alphaModFix/>
          </a:blip>
          <a:stretch>
            <a:fillRect/>
          </a:stretch>
        </p:blipFill>
        <p:spPr>
          <a:xfrm>
            <a:off x="1137875" y="8861600"/>
            <a:ext cx="7326141" cy="744825"/>
          </a:xfrm>
          <a:prstGeom prst="rect">
            <a:avLst/>
          </a:prstGeom>
          <a:noFill/>
          <a:ln>
            <a:noFill/>
          </a:ln>
        </p:spPr>
      </p:pic>
      <p:pic>
        <p:nvPicPr>
          <p:cNvPr id="142" name="Google Shape;142;p8"/>
          <p:cNvPicPr preferRelativeResize="0"/>
          <p:nvPr/>
        </p:nvPicPr>
        <p:blipFill>
          <a:blip r:embed="rId2">
            <a:alphaModFix/>
          </a:blip>
          <a:stretch>
            <a:fillRect/>
          </a:stretch>
        </p:blipFill>
        <p:spPr>
          <a:xfrm>
            <a:off x="14933175" y="5440250"/>
            <a:ext cx="7326141" cy="744825"/>
          </a:xfrm>
          <a:prstGeom prst="rect">
            <a:avLst/>
          </a:prstGeom>
          <a:noFill/>
          <a:ln>
            <a:noFill/>
          </a:ln>
        </p:spPr>
      </p:pic>
      <p:pic>
        <p:nvPicPr>
          <p:cNvPr id="143" name="Google Shape;143;p8"/>
          <p:cNvPicPr preferRelativeResize="0"/>
          <p:nvPr/>
        </p:nvPicPr>
        <p:blipFill>
          <a:blip r:embed="rId3">
            <a:alphaModFix/>
          </a:blip>
          <a:stretch>
            <a:fillRect/>
          </a:stretch>
        </p:blipFill>
        <p:spPr>
          <a:xfrm>
            <a:off x="11354838" y="4935688"/>
            <a:ext cx="2770987" cy="262366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44" name="Shape 144"/>
        <p:cNvGrpSpPr/>
        <p:nvPr/>
      </p:nvGrpSpPr>
      <p:grpSpPr>
        <a:xfrm>
          <a:off x="0" y="0"/>
          <a:ext cx="0" cy="0"/>
          <a:chOff x="0" y="0"/>
          <a:chExt cx="0" cy="0"/>
        </a:xfrm>
      </p:grpSpPr>
      <p:sp>
        <p:nvSpPr>
          <p:cNvPr id="145" name="Google Shape;145;p9"/>
          <p:cNvSpPr txBox="1"/>
          <p:nvPr>
            <p:ph type="title"/>
          </p:nvPr>
        </p:nvSpPr>
        <p:spPr>
          <a:xfrm>
            <a:off x="913450" y="3909375"/>
            <a:ext cx="15689400" cy="11622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11100"/>
              <a:buNone/>
              <a:defRPr/>
            </a:lvl1pPr>
            <a:lvl2pPr lvl="1">
              <a:spcBef>
                <a:spcPts val="0"/>
              </a:spcBef>
              <a:spcAft>
                <a:spcPts val="0"/>
              </a:spcAft>
              <a:buSzPts val="11100"/>
              <a:buFont typeface="Oswald"/>
              <a:buNone/>
              <a:defRPr sz="11100">
                <a:latin typeface="Oswald"/>
                <a:ea typeface="Oswald"/>
                <a:cs typeface="Oswald"/>
                <a:sym typeface="Oswald"/>
              </a:defRPr>
            </a:lvl2pPr>
            <a:lvl3pPr lvl="2">
              <a:spcBef>
                <a:spcPts val="0"/>
              </a:spcBef>
              <a:spcAft>
                <a:spcPts val="0"/>
              </a:spcAft>
              <a:buSzPts val="11100"/>
              <a:buFont typeface="Oswald"/>
              <a:buNone/>
              <a:defRPr sz="11100">
                <a:latin typeface="Oswald"/>
                <a:ea typeface="Oswald"/>
                <a:cs typeface="Oswald"/>
                <a:sym typeface="Oswald"/>
              </a:defRPr>
            </a:lvl3pPr>
            <a:lvl4pPr lvl="3">
              <a:spcBef>
                <a:spcPts val="0"/>
              </a:spcBef>
              <a:spcAft>
                <a:spcPts val="0"/>
              </a:spcAft>
              <a:buSzPts val="11100"/>
              <a:buFont typeface="Oswald"/>
              <a:buNone/>
              <a:defRPr sz="11100">
                <a:latin typeface="Oswald"/>
                <a:ea typeface="Oswald"/>
                <a:cs typeface="Oswald"/>
                <a:sym typeface="Oswald"/>
              </a:defRPr>
            </a:lvl4pPr>
            <a:lvl5pPr lvl="4">
              <a:spcBef>
                <a:spcPts val="0"/>
              </a:spcBef>
              <a:spcAft>
                <a:spcPts val="0"/>
              </a:spcAft>
              <a:buSzPts val="11100"/>
              <a:buFont typeface="Oswald"/>
              <a:buNone/>
              <a:defRPr sz="11100">
                <a:latin typeface="Oswald"/>
                <a:ea typeface="Oswald"/>
                <a:cs typeface="Oswald"/>
                <a:sym typeface="Oswald"/>
              </a:defRPr>
            </a:lvl5pPr>
            <a:lvl6pPr lvl="5">
              <a:spcBef>
                <a:spcPts val="0"/>
              </a:spcBef>
              <a:spcAft>
                <a:spcPts val="0"/>
              </a:spcAft>
              <a:buSzPts val="11100"/>
              <a:buFont typeface="Oswald"/>
              <a:buNone/>
              <a:defRPr sz="11100">
                <a:latin typeface="Oswald"/>
                <a:ea typeface="Oswald"/>
                <a:cs typeface="Oswald"/>
                <a:sym typeface="Oswald"/>
              </a:defRPr>
            </a:lvl6pPr>
            <a:lvl7pPr lvl="6">
              <a:spcBef>
                <a:spcPts val="0"/>
              </a:spcBef>
              <a:spcAft>
                <a:spcPts val="0"/>
              </a:spcAft>
              <a:buSzPts val="11100"/>
              <a:buFont typeface="Oswald"/>
              <a:buNone/>
              <a:defRPr sz="11100">
                <a:latin typeface="Oswald"/>
                <a:ea typeface="Oswald"/>
                <a:cs typeface="Oswald"/>
                <a:sym typeface="Oswald"/>
              </a:defRPr>
            </a:lvl7pPr>
            <a:lvl8pPr lvl="7">
              <a:spcBef>
                <a:spcPts val="0"/>
              </a:spcBef>
              <a:spcAft>
                <a:spcPts val="0"/>
              </a:spcAft>
              <a:buSzPts val="11100"/>
              <a:buFont typeface="Oswald"/>
              <a:buNone/>
              <a:defRPr sz="11100">
                <a:latin typeface="Oswald"/>
                <a:ea typeface="Oswald"/>
                <a:cs typeface="Oswald"/>
                <a:sym typeface="Oswald"/>
              </a:defRPr>
            </a:lvl8pPr>
            <a:lvl9pPr lvl="8">
              <a:spcBef>
                <a:spcPts val="0"/>
              </a:spcBef>
              <a:spcAft>
                <a:spcPts val="0"/>
              </a:spcAft>
              <a:buSzPts val="11100"/>
              <a:buFont typeface="Oswald"/>
              <a:buNone/>
              <a:defRPr sz="11100">
                <a:latin typeface="Oswald"/>
                <a:ea typeface="Oswald"/>
                <a:cs typeface="Oswald"/>
                <a:sym typeface="Oswald"/>
              </a:defRPr>
            </a:lvl9pPr>
          </a:lstStyle>
          <a:p/>
        </p:txBody>
      </p:sp>
      <p:sp>
        <p:nvSpPr>
          <p:cNvPr id="146" name="Google Shape;146;p9"/>
          <p:cNvSpPr txBox="1"/>
          <p:nvPr>
            <p:ph idx="1" type="body"/>
          </p:nvPr>
        </p:nvSpPr>
        <p:spPr>
          <a:xfrm>
            <a:off x="7862550" y="5371425"/>
            <a:ext cx="8713500" cy="4046400"/>
          </a:xfrm>
          <a:prstGeom prst="rect">
            <a:avLst/>
          </a:prstGeom>
          <a:noFill/>
          <a:ln>
            <a:noFill/>
          </a:ln>
        </p:spPr>
        <p:txBody>
          <a:bodyPr anchorCtr="0" anchor="t" bIns="45700" lIns="91425" spcFirstLastPara="1" rIns="91425" wrap="square" tIns="45700">
            <a:normAutofit/>
          </a:bodyPr>
          <a:lstStyle>
            <a:lvl1pPr indent="-381000" lvl="0" marL="457200" algn="l">
              <a:spcBef>
                <a:spcPts val="640"/>
              </a:spcBef>
              <a:spcAft>
                <a:spcPts val="0"/>
              </a:spcAft>
              <a:buClr>
                <a:schemeClr val="dk1"/>
              </a:buClr>
              <a:buSzPts val="2400"/>
              <a:buFont typeface="Oswald"/>
              <a:buChar char="•"/>
              <a:defRPr>
                <a:latin typeface="Oswald"/>
                <a:ea typeface="Oswald"/>
                <a:cs typeface="Oswald"/>
                <a:sym typeface="Oswald"/>
              </a:defRPr>
            </a:lvl1pPr>
            <a:lvl2pPr indent="-381000" lvl="1" marL="914400" algn="l">
              <a:spcBef>
                <a:spcPts val="560"/>
              </a:spcBef>
              <a:spcAft>
                <a:spcPts val="0"/>
              </a:spcAft>
              <a:buClr>
                <a:schemeClr val="dk1"/>
              </a:buClr>
              <a:buSzPts val="2400"/>
              <a:buFont typeface="Oswald"/>
              <a:buChar char="–"/>
              <a:defRPr>
                <a:latin typeface="Oswald"/>
                <a:ea typeface="Oswald"/>
                <a:cs typeface="Oswald"/>
                <a:sym typeface="Oswald"/>
              </a:defRPr>
            </a:lvl2pPr>
            <a:lvl3pPr indent="-381000" lvl="2" marL="1371600" algn="l">
              <a:spcBef>
                <a:spcPts val="480"/>
              </a:spcBef>
              <a:spcAft>
                <a:spcPts val="0"/>
              </a:spcAft>
              <a:buClr>
                <a:schemeClr val="dk1"/>
              </a:buClr>
              <a:buSzPts val="2400"/>
              <a:buFont typeface="Oswald"/>
              <a:buChar char="•"/>
              <a:defRPr>
                <a:latin typeface="Oswald"/>
                <a:ea typeface="Oswald"/>
                <a:cs typeface="Oswald"/>
                <a:sym typeface="Oswald"/>
              </a:defRPr>
            </a:lvl3pPr>
            <a:lvl4pPr indent="-381000" lvl="3" marL="1828800" algn="l">
              <a:spcBef>
                <a:spcPts val="400"/>
              </a:spcBef>
              <a:spcAft>
                <a:spcPts val="0"/>
              </a:spcAft>
              <a:buClr>
                <a:schemeClr val="dk1"/>
              </a:buClr>
              <a:buSzPts val="2400"/>
              <a:buFont typeface="Oswald"/>
              <a:buChar char="–"/>
              <a:defRPr>
                <a:latin typeface="Oswald"/>
                <a:ea typeface="Oswald"/>
                <a:cs typeface="Oswald"/>
                <a:sym typeface="Oswald"/>
              </a:defRPr>
            </a:lvl4pPr>
            <a:lvl5pPr indent="-381000" lvl="4" marL="2286000" algn="l">
              <a:spcBef>
                <a:spcPts val="400"/>
              </a:spcBef>
              <a:spcAft>
                <a:spcPts val="0"/>
              </a:spcAft>
              <a:buClr>
                <a:schemeClr val="dk1"/>
              </a:buClr>
              <a:buSzPts val="2400"/>
              <a:buFont typeface="Oswald"/>
              <a:buChar char="»"/>
              <a:defRPr>
                <a:latin typeface="Oswald"/>
                <a:ea typeface="Oswald"/>
                <a:cs typeface="Oswald"/>
                <a:sym typeface="Oswald"/>
              </a:defRPr>
            </a:lvl5pPr>
            <a:lvl6pPr indent="-381000" lvl="5" marL="2743200" algn="l">
              <a:spcBef>
                <a:spcPts val="400"/>
              </a:spcBef>
              <a:spcAft>
                <a:spcPts val="0"/>
              </a:spcAft>
              <a:buClr>
                <a:schemeClr val="dk1"/>
              </a:buClr>
              <a:buSzPts val="2400"/>
              <a:buFont typeface="Oswald"/>
              <a:buChar char="•"/>
              <a:defRPr>
                <a:latin typeface="Oswald"/>
                <a:ea typeface="Oswald"/>
                <a:cs typeface="Oswald"/>
                <a:sym typeface="Oswald"/>
              </a:defRPr>
            </a:lvl6pPr>
            <a:lvl7pPr indent="-381000" lvl="6" marL="3200400" algn="l">
              <a:spcBef>
                <a:spcPts val="400"/>
              </a:spcBef>
              <a:spcAft>
                <a:spcPts val="0"/>
              </a:spcAft>
              <a:buClr>
                <a:schemeClr val="dk1"/>
              </a:buClr>
              <a:buSzPts val="2400"/>
              <a:buFont typeface="Oswald"/>
              <a:buChar char="•"/>
              <a:defRPr>
                <a:latin typeface="Oswald"/>
                <a:ea typeface="Oswald"/>
                <a:cs typeface="Oswald"/>
                <a:sym typeface="Oswald"/>
              </a:defRPr>
            </a:lvl7pPr>
            <a:lvl8pPr indent="-381000" lvl="7" marL="3657600" algn="l">
              <a:spcBef>
                <a:spcPts val="400"/>
              </a:spcBef>
              <a:spcAft>
                <a:spcPts val="0"/>
              </a:spcAft>
              <a:buClr>
                <a:schemeClr val="dk1"/>
              </a:buClr>
              <a:buSzPts val="2400"/>
              <a:buFont typeface="Oswald"/>
              <a:buChar char="•"/>
              <a:defRPr>
                <a:latin typeface="Oswald"/>
                <a:ea typeface="Oswald"/>
                <a:cs typeface="Oswald"/>
                <a:sym typeface="Oswald"/>
              </a:defRPr>
            </a:lvl8pPr>
            <a:lvl9pPr indent="-381000" lvl="8" marL="4114800" algn="l">
              <a:spcBef>
                <a:spcPts val="400"/>
              </a:spcBef>
              <a:spcAft>
                <a:spcPts val="0"/>
              </a:spcAft>
              <a:buClr>
                <a:schemeClr val="dk1"/>
              </a:buClr>
              <a:buSzPts val="2400"/>
              <a:buFont typeface="Oswald"/>
              <a:buChar char="•"/>
              <a:defRPr>
                <a:latin typeface="Oswald"/>
                <a:ea typeface="Oswald"/>
                <a:cs typeface="Oswald"/>
                <a:sym typeface="Oswald"/>
              </a:defRPr>
            </a:lvl9pPr>
          </a:lstStyle>
          <a:p/>
        </p:txBody>
      </p:sp>
      <p:sp>
        <p:nvSpPr>
          <p:cNvPr id="147" name="Google Shape;147;p9"/>
          <p:cNvSpPr txBox="1"/>
          <p:nvPr>
            <p:ph idx="2" type="body"/>
          </p:nvPr>
        </p:nvSpPr>
        <p:spPr>
          <a:xfrm>
            <a:off x="2415925" y="5371425"/>
            <a:ext cx="51282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Font typeface="Oswald"/>
              <a:buNone/>
              <a:defRPr>
                <a:latin typeface="Oswald"/>
                <a:ea typeface="Oswald"/>
                <a:cs typeface="Oswald"/>
                <a:sym typeface="Oswald"/>
              </a:defRPr>
            </a:lvl1pPr>
            <a:lvl2pPr indent="-228600" lvl="1" marL="914400" algn="l">
              <a:spcBef>
                <a:spcPts val="240"/>
              </a:spcBef>
              <a:spcAft>
                <a:spcPts val="0"/>
              </a:spcAft>
              <a:buClr>
                <a:schemeClr val="dk1"/>
              </a:buClr>
              <a:buSzPts val="2400"/>
              <a:buFont typeface="Oswald"/>
              <a:buNone/>
              <a:defRPr>
                <a:latin typeface="Oswald"/>
                <a:ea typeface="Oswald"/>
                <a:cs typeface="Oswald"/>
                <a:sym typeface="Oswald"/>
              </a:defRPr>
            </a:lvl2pPr>
            <a:lvl3pPr indent="-228600" lvl="2" marL="1371600" algn="l">
              <a:spcBef>
                <a:spcPts val="200"/>
              </a:spcBef>
              <a:spcAft>
                <a:spcPts val="0"/>
              </a:spcAft>
              <a:buClr>
                <a:schemeClr val="dk1"/>
              </a:buClr>
              <a:buSzPts val="2400"/>
              <a:buFont typeface="Oswald"/>
              <a:buNone/>
              <a:defRPr>
                <a:latin typeface="Oswald"/>
                <a:ea typeface="Oswald"/>
                <a:cs typeface="Oswald"/>
                <a:sym typeface="Oswald"/>
              </a:defRPr>
            </a:lvl3pPr>
            <a:lvl4pPr indent="-228600" lvl="3" marL="1828800" algn="l">
              <a:spcBef>
                <a:spcPts val="180"/>
              </a:spcBef>
              <a:spcAft>
                <a:spcPts val="0"/>
              </a:spcAft>
              <a:buClr>
                <a:schemeClr val="dk1"/>
              </a:buClr>
              <a:buSzPts val="2400"/>
              <a:buFont typeface="Oswald"/>
              <a:buNone/>
              <a:defRPr>
                <a:latin typeface="Oswald"/>
                <a:ea typeface="Oswald"/>
                <a:cs typeface="Oswald"/>
                <a:sym typeface="Oswald"/>
              </a:defRPr>
            </a:lvl4pPr>
            <a:lvl5pPr indent="-228600" lvl="4" marL="2286000" algn="l">
              <a:spcBef>
                <a:spcPts val="180"/>
              </a:spcBef>
              <a:spcAft>
                <a:spcPts val="0"/>
              </a:spcAft>
              <a:buClr>
                <a:schemeClr val="dk1"/>
              </a:buClr>
              <a:buSzPts val="2400"/>
              <a:buFont typeface="Oswald"/>
              <a:buNone/>
              <a:defRPr>
                <a:latin typeface="Oswald"/>
                <a:ea typeface="Oswald"/>
                <a:cs typeface="Oswald"/>
                <a:sym typeface="Oswald"/>
              </a:defRPr>
            </a:lvl5pPr>
            <a:lvl6pPr indent="-228600" lvl="5" marL="2743200" algn="l">
              <a:spcBef>
                <a:spcPts val="180"/>
              </a:spcBef>
              <a:spcAft>
                <a:spcPts val="0"/>
              </a:spcAft>
              <a:buClr>
                <a:schemeClr val="dk1"/>
              </a:buClr>
              <a:buSzPts val="2400"/>
              <a:buFont typeface="Oswald"/>
              <a:buNone/>
              <a:defRPr>
                <a:latin typeface="Oswald"/>
                <a:ea typeface="Oswald"/>
                <a:cs typeface="Oswald"/>
                <a:sym typeface="Oswald"/>
              </a:defRPr>
            </a:lvl6pPr>
            <a:lvl7pPr indent="-228600" lvl="6" marL="3200400" algn="l">
              <a:spcBef>
                <a:spcPts val="180"/>
              </a:spcBef>
              <a:spcAft>
                <a:spcPts val="0"/>
              </a:spcAft>
              <a:buClr>
                <a:schemeClr val="dk1"/>
              </a:buClr>
              <a:buSzPts val="2400"/>
              <a:buFont typeface="Oswald"/>
              <a:buNone/>
              <a:defRPr>
                <a:latin typeface="Oswald"/>
                <a:ea typeface="Oswald"/>
                <a:cs typeface="Oswald"/>
                <a:sym typeface="Oswald"/>
              </a:defRPr>
            </a:lvl7pPr>
            <a:lvl8pPr indent="-228600" lvl="7" marL="3657600" algn="l">
              <a:spcBef>
                <a:spcPts val="180"/>
              </a:spcBef>
              <a:spcAft>
                <a:spcPts val="0"/>
              </a:spcAft>
              <a:buClr>
                <a:schemeClr val="dk1"/>
              </a:buClr>
              <a:buSzPts val="2400"/>
              <a:buFont typeface="Oswald"/>
              <a:buNone/>
              <a:defRPr>
                <a:latin typeface="Oswald"/>
                <a:ea typeface="Oswald"/>
                <a:cs typeface="Oswald"/>
                <a:sym typeface="Oswald"/>
              </a:defRPr>
            </a:lvl8pPr>
            <a:lvl9pPr indent="-228600" lvl="8" marL="4114800" algn="l">
              <a:spcBef>
                <a:spcPts val="180"/>
              </a:spcBef>
              <a:spcAft>
                <a:spcPts val="0"/>
              </a:spcAft>
              <a:buClr>
                <a:schemeClr val="dk1"/>
              </a:buClr>
              <a:buSzPts val="2400"/>
              <a:buFont typeface="Oswald"/>
              <a:buNone/>
              <a:defRPr>
                <a:latin typeface="Oswald"/>
                <a:ea typeface="Oswald"/>
                <a:cs typeface="Oswald"/>
                <a:sym typeface="Oswald"/>
              </a:defRPr>
            </a:lvl9pPr>
          </a:lstStyle>
          <a:p/>
        </p:txBody>
      </p:sp>
      <p:grpSp>
        <p:nvGrpSpPr>
          <p:cNvPr id="148" name="Google Shape;148;p9"/>
          <p:cNvGrpSpPr/>
          <p:nvPr/>
        </p:nvGrpSpPr>
        <p:grpSpPr>
          <a:xfrm>
            <a:off x="913449" y="408050"/>
            <a:ext cx="16554269" cy="1047938"/>
            <a:chOff x="0" y="-241102"/>
            <a:chExt cx="22072358" cy="1397250"/>
          </a:xfrm>
        </p:grpSpPr>
        <p:grpSp>
          <p:nvGrpSpPr>
            <p:cNvPr id="149" name="Google Shape;149;p9"/>
            <p:cNvGrpSpPr/>
            <p:nvPr/>
          </p:nvGrpSpPr>
          <p:grpSpPr>
            <a:xfrm>
              <a:off x="0" y="-241102"/>
              <a:ext cx="22072358" cy="1397250"/>
              <a:chOff x="0" y="-47625"/>
              <a:chExt cx="4359972" cy="276000"/>
            </a:xfrm>
          </p:grpSpPr>
          <p:sp>
            <p:nvSpPr>
              <p:cNvPr id="150" name="Google Shape;150;p9"/>
              <p:cNvSpPr/>
              <p:nvPr/>
            </p:nvSpPr>
            <p:spPr>
              <a:xfrm>
                <a:off x="0" y="0"/>
                <a:ext cx="4359972" cy="228338"/>
              </a:xfrm>
              <a:custGeom>
                <a:rect b="b" l="l" r="r" t="t"/>
                <a:pathLst>
                  <a:path extrusionOk="0" h="228338" w="4359972">
                    <a:moveTo>
                      <a:pt x="23851" y="0"/>
                    </a:moveTo>
                    <a:lnTo>
                      <a:pt x="4336121" y="0"/>
                    </a:lnTo>
                    <a:cubicBezTo>
                      <a:pt x="4342447" y="0"/>
                      <a:pt x="4348513" y="2513"/>
                      <a:pt x="4352986" y="6986"/>
                    </a:cubicBezTo>
                    <a:cubicBezTo>
                      <a:pt x="4357459" y="11459"/>
                      <a:pt x="4359972" y="17525"/>
                      <a:pt x="4359972" y="23851"/>
                    </a:cubicBezTo>
                    <a:lnTo>
                      <a:pt x="4359972" y="204487"/>
                    </a:lnTo>
                    <a:cubicBezTo>
                      <a:pt x="4359972" y="210813"/>
                      <a:pt x="4357459" y="216879"/>
                      <a:pt x="4352986" y="221352"/>
                    </a:cubicBezTo>
                    <a:cubicBezTo>
                      <a:pt x="4348513" y="225825"/>
                      <a:pt x="4342447" y="228338"/>
                      <a:pt x="4336121" y="228338"/>
                    </a:cubicBezTo>
                    <a:lnTo>
                      <a:pt x="23851" y="228338"/>
                    </a:lnTo>
                    <a:cubicBezTo>
                      <a:pt x="17525" y="228338"/>
                      <a:pt x="11459" y="225825"/>
                      <a:pt x="6986" y="221352"/>
                    </a:cubicBezTo>
                    <a:cubicBezTo>
                      <a:pt x="2513" y="216879"/>
                      <a:pt x="0" y="210813"/>
                      <a:pt x="0" y="204487"/>
                    </a:cubicBezTo>
                    <a:lnTo>
                      <a:pt x="0" y="23851"/>
                    </a:lnTo>
                    <a:cubicBezTo>
                      <a:pt x="0" y="17525"/>
                      <a:pt x="2513" y="11459"/>
                      <a:pt x="6986" y="6986"/>
                    </a:cubicBezTo>
                    <a:cubicBezTo>
                      <a:pt x="11459" y="2513"/>
                      <a:pt x="17525" y="0"/>
                      <a:pt x="23851" y="0"/>
                    </a:cubicBezTo>
                    <a:close/>
                  </a:path>
                </a:pathLst>
              </a:custGeom>
              <a:solidFill>
                <a:srgbClr val="FC9E19"/>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9"/>
              <p:cNvSpPr txBox="1"/>
              <p:nvPr/>
            </p:nvSpPr>
            <p:spPr>
              <a:xfrm>
                <a:off x="0" y="-47625"/>
                <a:ext cx="4359900" cy="276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2" name="Google Shape;152;p9"/>
            <p:cNvSpPr txBox="1"/>
            <p:nvPr/>
          </p:nvSpPr>
          <p:spPr>
            <a:xfrm>
              <a:off x="5331757" y="181242"/>
              <a:ext cx="5176500" cy="725100"/>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33" u="none" cap="none" strike="noStrike">
                  <a:solidFill>
                    <a:srgbClr val="000000"/>
                  </a:solidFill>
                  <a:latin typeface="Oswald"/>
                  <a:ea typeface="Oswald"/>
                  <a:cs typeface="Oswald"/>
                  <a:sym typeface="Oswald"/>
                </a:rPr>
                <a:t>History of Programming</a:t>
              </a:r>
              <a:endParaRPr/>
            </a:p>
          </p:txBody>
        </p:sp>
        <p:sp>
          <p:nvSpPr>
            <p:cNvPr id="153" name="Google Shape;153;p9"/>
            <p:cNvSpPr txBox="1"/>
            <p:nvPr/>
          </p:nvSpPr>
          <p:spPr>
            <a:xfrm>
              <a:off x="11792344" y="181242"/>
              <a:ext cx="2853300" cy="725100"/>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33" u="none" cap="none" strike="noStrike">
                  <a:solidFill>
                    <a:srgbClr val="000000"/>
                  </a:solidFill>
                  <a:latin typeface="Oswald"/>
                  <a:ea typeface="Oswald"/>
                  <a:cs typeface="Oswald"/>
                  <a:sym typeface="Oswald"/>
                </a:rPr>
                <a:t>Contact Us</a:t>
              </a:r>
              <a:endParaRPr/>
            </a:p>
          </p:txBody>
        </p:sp>
        <p:sp>
          <p:nvSpPr>
            <p:cNvPr id="154" name="Google Shape;154;p9"/>
            <p:cNvSpPr txBox="1"/>
            <p:nvPr/>
          </p:nvSpPr>
          <p:spPr>
            <a:xfrm>
              <a:off x="1093541" y="182353"/>
              <a:ext cx="3666300" cy="724200"/>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28" u="none" cap="none" strike="noStrike">
                  <a:solidFill>
                    <a:srgbClr val="000000"/>
                  </a:solidFill>
                  <a:latin typeface="Oswald"/>
                  <a:ea typeface="Oswald"/>
                  <a:cs typeface="Oswald"/>
                  <a:sym typeface="Oswald"/>
                </a:rPr>
                <a:t>Introduction</a:t>
              </a:r>
              <a:endParaRPr/>
            </a:p>
          </p:txBody>
        </p:sp>
        <p:grpSp>
          <p:nvGrpSpPr>
            <p:cNvPr id="155" name="Google Shape;155;p9"/>
            <p:cNvGrpSpPr/>
            <p:nvPr/>
          </p:nvGrpSpPr>
          <p:grpSpPr>
            <a:xfrm>
              <a:off x="448473" y="333281"/>
              <a:ext cx="449153" cy="449153"/>
              <a:chOff x="0" y="0"/>
              <a:chExt cx="812800" cy="812800"/>
            </a:xfrm>
          </p:grpSpPr>
          <p:sp>
            <p:nvSpPr>
              <p:cNvPr id="156" name="Google Shape;156;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9"/>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8" name="Google Shape;158;p9"/>
            <p:cNvGrpSpPr/>
            <p:nvPr/>
          </p:nvGrpSpPr>
          <p:grpSpPr>
            <a:xfrm>
              <a:off x="4759893" y="333281"/>
              <a:ext cx="449153" cy="449153"/>
              <a:chOff x="0" y="0"/>
              <a:chExt cx="812800" cy="812800"/>
            </a:xfrm>
          </p:grpSpPr>
          <p:sp>
            <p:nvSpPr>
              <p:cNvPr id="159" name="Google Shape;159;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9"/>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61" name="Google Shape;161;p9"/>
            <p:cNvCxnSpPr/>
            <p:nvPr/>
          </p:nvCxnSpPr>
          <p:spPr>
            <a:xfrm>
              <a:off x="16607829" y="552581"/>
              <a:ext cx="5025900" cy="0"/>
            </a:xfrm>
            <a:prstGeom prst="straightConnector1">
              <a:avLst/>
            </a:prstGeom>
            <a:noFill/>
            <a:ln cap="flat" cmpd="sng" w="50800">
              <a:solidFill>
                <a:srgbClr val="000000"/>
              </a:solidFill>
              <a:prstDash val="solid"/>
              <a:round/>
              <a:headEnd len="sm" w="sm" type="none"/>
              <a:tailEnd len="med" w="med" type="triangle"/>
            </a:ln>
          </p:spPr>
        </p:cxnSp>
        <p:grpSp>
          <p:nvGrpSpPr>
            <p:cNvPr id="162" name="Google Shape;162;p9"/>
            <p:cNvGrpSpPr/>
            <p:nvPr/>
          </p:nvGrpSpPr>
          <p:grpSpPr>
            <a:xfrm>
              <a:off x="11079888" y="333281"/>
              <a:ext cx="449153" cy="449153"/>
              <a:chOff x="0" y="0"/>
              <a:chExt cx="812800" cy="812800"/>
            </a:xfrm>
          </p:grpSpPr>
          <p:sp>
            <p:nvSpPr>
              <p:cNvPr id="163" name="Google Shape;163;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9"/>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165" name="Google Shape;165;p9"/>
          <p:cNvPicPr preferRelativeResize="0"/>
          <p:nvPr/>
        </p:nvPicPr>
        <p:blipFill>
          <a:blip r:embed="rId2">
            <a:alphaModFix/>
          </a:blip>
          <a:stretch>
            <a:fillRect/>
          </a:stretch>
        </p:blipFill>
        <p:spPr>
          <a:xfrm>
            <a:off x="447500" y="9417825"/>
            <a:ext cx="6341271" cy="6447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66" name="Shape 166"/>
        <p:cNvGrpSpPr/>
        <p:nvPr/>
      </p:nvGrpSpPr>
      <p:grpSpPr>
        <a:xfrm>
          <a:off x="0" y="0"/>
          <a:ext cx="0" cy="0"/>
          <a:chOff x="0" y="0"/>
          <a:chExt cx="0" cy="0"/>
        </a:xfrm>
      </p:grpSpPr>
      <p:sp>
        <p:nvSpPr>
          <p:cNvPr id="167" name="Google Shape;167;p10"/>
          <p:cNvSpPr txBox="1"/>
          <p:nvPr>
            <p:ph type="title"/>
          </p:nvPr>
        </p:nvSpPr>
        <p:spPr>
          <a:xfrm>
            <a:off x="913451" y="4374325"/>
            <a:ext cx="16278000" cy="566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111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8" name="Google Shape;168;p10"/>
          <p:cNvSpPr/>
          <p:nvPr>
            <p:ph idx="2" type="pic"/>
          </p:nvPr>
        </p:nvSpPr>
        <p:spPr>
          <a:xfrm>
            <a:off x="11212288" y="4538700"/>
            <a:ext cx="5486400" cy="4114800"/>
          </a:xfrm>
          <a:prstGeom prst="rect">
            <a:avLst/>
          </a:prstGeom>
          <a:noFill/>
          <a:ln>
            <a:noFill/>
          </a:ln>
        </p:spPr>
      </p:sp>
      <p:sp>
        <p:nvSpPr>
          <p:cNvPr id="169" name="Google Shape;169;p10"/>
          <p:cNvSpPr txBox="1"/>
          <p:nvPr>
            <p:ph idx="1" type="body"/>
          </p:nvPr>
        </p:nvSpPr>
        <p:spPr>
          <a:xfrm>
            <a:off x="3143188" y="584873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Font typeface="Oswald"/>
              <a:buNone/>
              <a:defRPr>
                <a:latin typeface="Oswald"/>
                <a:ea typeface="Oswald"/>
                <a:cs typeface="Oswald"/>
                <a:sym typeface="Oswald"/>
              </a:defRPr>
            </a:lvl1pPr>
            <a:lvl2pPr indent="-228600" lvl="1" marL="914400" algn="l">
              <a:spcBef>
                <a:spcPts val="240"/>
              </a:spcBef>
              <a:spcAft>
                <a:spcPts val="0"/>
              </a:spcAft>
              <a:buClr>
                <a:schemeClr val="dk1"/>
              </a:buClr>
              <a:buSzPts val="2400"/>
              <a:buFont typeface="Oswald"/>
              <a:buNone/>
              <a:defRPr>
                <a:latin typeface="Oswald"/>
                <a:ea typeface="Oswald"/>
                <a:cs typeface="Oswald"/>
                <a:sym typeface="Oswald"/>
              </a:defRPr>
            </a:lvl2pPr>
            <a:lvl3pPr indent="-228600" lvl="2" marL="1371600" algn="l">
              <a:spcBef>
                <a:spcPts val="200"/>
              </a:spcBef>
              <a:spcAft>
                <a:spcPts val="0"/>
              </a:spcAft>
              <a:buClr>
                <a:schemeClr val="dk1"/>
              </a:buClr>
              <a:buSzPts val="2400"/>
              <a:buFont typeface="Oswald"/>
              <a:buNone/>
              <a:defRPr>
                <a:latin typeface="Oswald"/>
                <a:ea typeface="Oswald"/>
                <a:cs typeface="Oswald"/>
                <a:sym typeface="Oswald"/>
              </a:defRPr>
            </a:lvl3pPr>
            <a:lvl4pPr indent="-228600" lvl="3" marL="1828800" algn="l">
              <a:spcBef>
                <a:spcPts val="180"/>
              </a:spcBef>
              <a:spcAft>
                <a:spcPts val="0"/>
              </a:spcAft>
              <a:buClr>
                <a:schemeClr val="dk1"/>
              </a:buClr>
              <a:buSzPts val="2400"/>
              <a:buFont typeface="Oswald"/>
              <a:buNone/>
              <a:defRPr>
                <a:latin typeface="Oswald"/>
                <a:ea typeface="Oswald"/>
                <a:cs typeface="Oswald"/>
                <a:sym typeface="Oswald"/>
              </a:defRPr>
            </a:lvl4pPr>
            <a:lvl5pPr indent="-228600" lvl="4" marL="2286000" algn="l">
              <a:spcBef>
                <a:spcPts val="180"/>
              </a:spcBef>
              <a:spcAft>
                <a:spcPts val="0"/>
              </a:spcAft>
              <a:buClr>
                <a:schemeClr val="dk1"/>
              </a:buClr>
              <a:buSzPts val="2400"/>
              <a:buFont typeface="Oswald"/>
              <a:buNone/>
              <a:defRPr>
                <a:latin typeface="Oswald"/>
                <a:ea typeface="Oswald"/>
                <a:cs typeface="Oswald"/>
                <a:sym typeface="Oswald"/>
              </a:defRPr>
            </a:lvl5pPr>
            <a:lvl6pPr indent="-228600" lvl="5" marL="2743200" algn="l">
              <a:spcBef>
                <a:spcPts val="180"/>
              </a:spcBef>
              <a:spcAft>
                <a:spcPts val="0"/>
              </a:spcAft>
              <a:buClr>
                <a:schemeClr val="dk1"/>
              </a:buClr>
              <a:buSzPts val="2400"/>
              <a:buFont typeface="Oswald"/>
              <a:buNone/>
              <a:defRPr>
                <a:latin typeface="Oswald"/>
                <a:ea typeface="Oswald"/>
                <a:cs typeface="Oswald"/>
                <a:sym typeface="Oswald"/>
              </a:defRPr>
            </a:lvl6pPr>
            <a:lvl7pPr indent="-228600" lvl="6" marL="3200400" algn="l">
              <a:spcBef>
                <a:spcPts val="180"/>
              </a:spcBef>
              <a:spcAft>
                <a:spcPts val="0"/>
              </a:spcAft>
              <a:buClr>
                <a:schemeClr val="dk1"/>
              </a:buClr>
              <a:buSzPts val="2400"/>
              <a:buFont typeface="Oswald"/>
              <a:buNone/>
              <a:defRPr>
                <a:latin typeface="Oswald"/>
                <a:ea typeface="Oswald"/>
                <a:cs typeface="Oswald"/>
                <a:sym typeface="Oswald"/>
              </a:defRPr>
            </a:lvl7pPr>
            <a:lvl8pPr indent="-228600" lvl="7" marL="3657600" algn="l">
              <a:spcBef>
                <a:spcPts val="180"/>
              </a:spcBef>
              <a:spcAft>
                <a:spcPts val="0"/>
              </a:spcAft>
              <a:buClr>
                <a:schemeClr val="dk1"/>
              </a:buClr>
              <a:buSzPts val="2400"/>
              <a:buFont typeface="Oswald"/>
              <a:buNone/>
              <a:defRPr>
                <a:latin typeface="Oswald"/>
                <a:ea typeface="Oswald"/>
                <a:cs typeface="Oswald"/>
                <a:sym typeface="Oswald"/>
              </a:defRPr>
            </a:lvl8pPr>
            <a:lvl9pPr indent="-228600" lvl="8" marL="4114800" algn="l">
              <a:spcBef>
                <a:spcPts val="180"/>
              </a:spcBef>
              <a:spcAft>
                <a:spcPts val="0"/>
              </a:spcAft>
              <a:buClr>
                <a:schemeClr val="dk1"/>
              </a:buClr>
              <a:buSzPts val="2400"/>
              <a:buFont typeface="Oswald"/>
              <a:buNone/>
              <a:defRPr>
                <a:latin typeface="Oswald"/>
                <a:ea typeface="Oswald"/>
                <a:cs typeface="Oswald"/>
                <a:sym typeface="Oswald"/>
              </a:defRPr>
            </a:lvl9pPr>
          </a:lstStyle>
          <a:p/>
        </p:txBody>
      </p:sp>
      <p:grpSp>
        <p:nvGrpSpPr>
          <p:cNvPr id="170" name="Google Shape;170;p10"/>
          <p:cNvGrpSpPr/>
          <p:nvPr/>
        </p:nvGrpSpPr>
        <p:grpSpPr>
          <a:xfrm>
            <a:off x="913449" y="408050"/>
            <a:ext cx="16554269" cy="1047938"/>
            <a:chOff x="0" y="-241102"/>
            <a:chExt cx="22072358" cy="1397250"/>
          </a:xfrm>
        </p:grpSpPr>
        <p:grpSp>
          <p:nvGrpSpPr>
            <p:cNvPr id="171" name="Google Shape;171;p10"/>
            <p:cNvGrpSpPr/>
            <p:nvPr/>
          </p:nvGrpSpPr>
          <p:grpSpPr>
            <a:xfrm>
              <a:off x="0" y="-241102"/>
              <a:ext cx="22072358" cy="1397250"/>
              <a:chOff x="0" y="-47625"/>
              <a:chExt cx="4359972" cy="276000"/>
            </a:xfrm>
          </p:grpSpPr>
          <p:sp>
            <p:nvSpPr>
              <p:cNvPr id="172" name="Google Shape;172;p10"/>
              <p:cNvSpPr/>
              <p:nvPr/>
            </p:nvSpPr>
            <p:spPr>
              <a:xfrm>
                <a:off x="0" y="0"/>
                <a:ext cx="4359972" cy="228338"/>
              </a:xfrm>
              <a:custGeom>
                <a:rect b="b" l="l" r="r" t="t"/>
                <a:pathLst>
                  <a:path extrusionOk="0" h="228338" w="4359972">
                    <a:moveTo>
                      <a:pt x="23851" y="0"/>
                    </a:moveTo>
                    <a:lnTo>
                      <a:pt x="4336121" y="0"/>
                    </a:lnTo>
                    <a:cubicBezTo>
                      <a:pt x="4342447" y="0"/>
                      <a:pt x="4348513" y="2513"/>
                      <a:pt x="4352986" y="6986"/>
                    </a:cubicBezTo>
                    <a:cubicBezTo>
                      <a:pt x="4357459" y="11459"/>
                      <a:pt x="4359972" y="17525"/>
                      <a:pt x="4359972" y="23851"/>
                    </a:cubicBezTo>
                    <a:lnTo>
                      <a:pt x="4359972" y="204487"/>
                    </a:lnTo>
                    <a:cubicBezTo>
                      <a:pt x="4359972" y="210813"/>
                      <a:pt x="4357459" y="216879"/>
                      <a:pt x="4352986" y="221352"/>
                    </a:cubicBezTo>
                    <a:cubicBezTo>
                      <a:pt x="4348513" y="225825"/>
                      <a:pt x="4342447" y="228338"/>
                      <a:pt x="4336121" y="228338"/>
                    </a:cubicBezTo>
                    <a:lnTo>
                      <a:pt x="23851" y="228338"/>
                    </a:lnTo>
                    <a:cubicBezTo>
                      <a:pt x="17525" y="228338"/>
                      <a:pt x="11459" y="225825"/>
                      <a:pt x="6986" y="221352"/>
                    </a:cubicBezTo>
                    <a:cubicBezTo>
                      <a:pt x="2513" y="216879"/>
                      <a:pt x="0" y="210813"/>
                      <a:pt x="0" y="204487"/>
                    </a:cubicBezTo>
                    <a:lnTo>
                      <a:pt x="0" y="23851"/>
                    </a:lnTo>
                    <a:cubicBezTo>
                      <a:pt x="0" y="17525"/>
                      <a:pt x="2513" y="11459"/>
                      <a:pt x="6986" y="6986"/>
                    </a:cubicBezTo>
                    <a:cubicBezTo>
                      <a:pt x="11459" y="2513"/>
                      <a:pt x="17525" y="0"/>
                      <a:pt x="23851" y="0"/>
                    </a:cubicBezTo>
                    <a:close/>
                  </a:path>
                </a:pathLst>
              </a:custGeom>
              <a:solidFill>
                <a:srgbClr val="FC9E19"/>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0"/>
              <p:cNvSpPr txBox="1"/>
              <p:nvPr/>
            </p:nvSpPr>
            <p:spPr>
              <a:xfrm>
                <a:off x="0" y="-47625"/>
                <a:ext cx="4359900" cy="276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4" name="Google Shape;174;p10"/>
            <p:cNvSpPr txBox="1"/>
            <p:nvPr/>
          </p:nvSpPr>
          <p:spPr>
            <a:xfrm>
              <a:off x="5331757" y="181242"/>
              <a:ext cx="5176500" cy="725100"/>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33" u="none" cap="none" strike="noStrike">
                  <a:solidFill>
                    <a:srgbClr val="000000"/>
                  </a:solidFill>
                  <a:latin typeface="Oswald"/>
                  <a:ea typeface="Oswald"/>
                  <a:cs typeface="Oswald"/>
                  <a:sym typeface="Oswald"/>
                </a:rPr>
                <a:t>History of Programming</a:t>
              </a:r>
              <a:endParaRPr/>
            </a:p>
          </p:txBody>
        </p:sp>
        <p:sp>
          <p:nvSpPr>
            <p:cNvPr id="175" name="Google Shape;175;p10"/>
            <p:cNvSpPr txBox="1"/>
            <p:nvPr/>
          </p:nvSpPr>
          <p:spPr>
            <a:xfrm>
              <a:off x="11792344" y="181242"/>
              <a:ext cx="2853300" cy="725100"/>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33" u="none" cap="none" strike="noStrike">
                  <a:solidFill>
                    <a:srgbClr val="000000"/>
                  </a:solidFill>
                  <a:latin typeface="Oswald"/>
                  <a:ea typeface="Oswald"/>
                  <a:cs typeface="Oswald"/>
                  <a:sym typeface="Oswald"/>
                </a:rPr>
                <a:t>Contact Us</a:t>
              </a:r>
              <a:endParaRPr/>
            </a:p>
          </p:txBody>
        </p:sp>
        <p:sp>
          <p:nvSpPr>
            <p:cNvPr id="176" name="Google Shape;176;p10"/>
            <p:cNvSpPr txBox="1"/>
            <p:nvPr/>
          </p:nvSpPr>
          <p:spPr>
            <a:xfrm>
              <a:off x="1093541" y="182353"/>
              <a:ext cx="3666300" cy="724200"/>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28" u="none" cap="none" strike="noStrike">
                  <a:solidFill>
                    <a:srgbClr val="000000"/>
                  </a:solidFill>
                  <a:latin typeface="Oswald"/>
                  <a:ea typeface="Oswald"/>
                  <a:cs typeface="Oswald"/>
                  <a:sym typeface="Oswald"/>
                </a:rPr>
                <a:t>Introduction</a:t>
              </a:r>
              <a:endParaRPr/>
            </a:p>
          </p:txBody>
        </p:sp>
        <p:grpSp>
          <p:nvGrpSpPr>
            <p:cNvPr id="177" name="Google Shape;177;p10"/>
            <p:cNvGrpSpPr/>
            <p:nvPr/>
          </p:nvGrpSpPr>
          <p:grpSpPr>
            <a:xfrm>
              <a:off x="448473" y="333281"/>
              <a:ext cx="449153" cy="449153"/>
              <a:chOff x="0" y="0"/>
              <a:chExt cx="812800" cy="812800"/>
            </a:xfrm>
          </p:grpSpPr>
          <p:sp>
            <p:nvSpPr>
              <p:cNvPr id="178" name="Google Shape;178;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0"/>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0" name="Google Shape;180;p10"/>
            <p:cNvGrpSpPr/>
            <p:nvPr/>
          </p:nvGrpSpPr>
          <p:grpSpPr>
            <a:xfrm>
              <a:off x="4759893" y="333281"/>
              <a:ext cx="449153" cy="449153"/>
              <a:chOff x="0" y="0"/>
              <a:chExt cx="812800" cy="812800"/>
            </a:xfrm>
          </p:grpSpPr>
          <p:sp>
            <p:nvSpPr>
              <p:cNvPr id="181" name="Google Shape;181;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0"/>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83" name="Google Shape;183;p10"/>
            <p:cNvCxnSpPr/>
            <p:nvPr/>
          </p:nvCxnSpPr>
          <p:spPr>
            <a:xfrm>
              <a:off x="16607829" y="552581"/>
              <a:ext cx="5025900" cy="0"/>
            </a:xfrm>
            <a:prstGeom prst="straightConnector1">
              <a:avLst/>
            </a:prstGeom>
            <a:noFill/>
            <a:ln cap="flat" cmpd="sng" w="50800">
              <a:solidFill>
                <a:srgbClr val="000000"/>
              </a:solidFill>
              <a:prstDash val="solid"/>
              <a:round/>
              <a:headEnd len="sm" w="sm" type="none"/>
              <a:tailEnd len="med" w="med" type="triangle"/>
            </a:ln>
          </p:spPr>
        </p:cxnSp>
        <p:grpSp>
          <p:nvGrpSpPr>
            <p:cNvPr id="184" name="Google Shape;184;p10"/>
            <p:cNvGrpSpPr/>
            <p:nvPr/>
          </p:nvGrpSpPr>
          <p:grpSpPr>
            <a:xfrm>
              <a:off x="11079888" y="333281"/>
              <a:ext cx="449153" cy="449153"/>
              <a:chOff x="0" y="0"/>
              <a:chExt cx="812800" cy="812800"/>
            </a:xfrm>
          </p:grpSpPr>
          <p:sp>
            <p:nvSpPr>
              <p:cNvPr id="185" name="Google Shape;185;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0"/>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187" name="Google Shape;187;p10"/>
          <p:cNvPicPr preferRelativeResize="0"/>
          <p:nvPr/>
        </p:nvPicPr>
        <p:blipFill>
          <a:blip r:embed="rId2">
            <a:alphaModFix/>
          </a:blip>
          <a:stretch>
            <a:fillRect/>
          </a:stretch>
        </p:blipFill>
        <p:spPr>
          <a:xfrm>
            <a:off x="-3667498" y="8653500"/>
            <a:ext cx="7326147" cy="744825"/>
          </a:xfrm>
          <a:prstGeom prst="rect">
            <a:avLst/>
          </a:prstGeom>
          <a:noFill/>
          <a:ln>
            <a:noFill/>
          </a:ln>
        </p:spPr>
      </p:pic>
      <p:pic>
        <p:nvPicPr>
          <p:cNvPr id="188" name="Google Shape;188;p10"/>
          <p:cNvPicPr preferRelativeResize="0"/>
          <p:nvPr/>
        </p:nvPicPr>
        <p:blipFill>
          <a:blip r:embed="rId3">
            <a:alphaModFix/>
          </a:blip>
          <a:stretch>
            <a:fillRect/>
          </a:stretch>
        </p:blipFill>
        <p:spPr>
          <a:xfrm>
            <a:off x="8355588" y="4672022"/>
            <a:ext cx="1946125" cy="184122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74575" y="1543150"/>
            <a:ext cx="154965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dk1"/>
              </a:buClr>
              <a:buSzPts val="11100"/>
              <a:buFont typeface="Oswald"/>
              <a:buNone/>
              <a:defRPr i="0" sz="11100" u="none" cap="none" strike="noStrike">
                <a:solidFill>
                  <a:schemeClr val="dk1"/>
                </a:solidFill>
                <a:latin typeface="Oswald"/>
                <a:ea typeface="Oswald"/>
                <a:cs typeface="Oswald"/>
                <a:sym typeface="Oswa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3619750" y="4519475"/>
            <a:ext cx="8229600" cy="4526100"/>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640"/>
              </a:spcBef>
              <a:spcAft>
                <a:spcPts val="0"/>
              </a:spcAft>
              <a:buClr>
                <a:schemeClr val="dk1"/>
              </a:buClr>
              <a:buSzPts val="2400"/>
              <a:buFont typeface="Oswald"/>
              <a:buChar char="•"/>
              <a:defRPr i="0" sz="2400" u="none" cap="none" strike="noStrike">
                <a:solidFill>
                  <a:schemeClr val="dk1"/>
                </a:solidFill>
                <a:latin typeface="Oswald"/>
                <a:ea typeface="Oswald"/>
                <a:cs typeface="Oswald"/>
                <a:sym typeface="Oswald"/>
              </a:defRPr>
            </a:lvl1pPr>
            <a:lvl2pPr indent="-381000" lvl="1" marL="914400" marR="0" rtl="0" algn="l">
              <a:spcBef>
                <a:spcPts val="560"/>
              </a:spcBef>
              <a:spcAft>
                <a:spcPts val="0"/>
              </a:spcAft>
              <a:buClr>
                <a:schemeClr val="dk1"/>
              </a:buClr>
              <a:buSzPts val="2400"/>
              <a:buFont typeface="Oswald"/>
              <a:buChar char="–"/>
              <a:defRPr i="0" sz="2400" u="none" cap="none" strike="noStrike">
                <a:solidFill>
                  <a:schemeClr val="dk1"/>
                </a:solidFill>
                <a:latin typeface="Oswald"/>
                <a:ea typeface="Oswald"/>
                <a:cs typeface="Oswald"/>
                <a:sym typeface="Oswald"/>
              </a:defRPr>
            </a:lvl2pPr>
            <a:lvl3pPr indent="-381000" lvl="2" marL="1371600" marR="0" rtl="0" algn="l">
              <a:spcBef>
                <a:spcPts val="480"/>
              </a:spcBef>
              <a:spcAft>
                <a:spcPts val="0"/>
              </a:spcAft>
              <a:buClr>
                <a:schemeClr val="dk1"/>
              </a:buClr>
              <a:buSzPts val="2400"/>
              <a:buFont typeface="Oswald"/>
              <a:buChar char="•"/>
              <a:defRPr i="0" sz="2400" u="none" cap="none" strike="noStrike">
                <a:solidFill>
                  <a:schemeClr val="dk1"/>
                </a:solidFill>
                <a:latin typeface="Oswald"/>
                <a:ea typeface="Oswald"/>
                <a:cs typeface="Oswald"/>
                <a:sym typeface="Oswald"/>
              </a:defRPr>
            </a:lvl3pPr>
            <a:lvl4pPr indent="-381000" lvl="3" marL="1828800" marR="0" rtl="0" algn="l">
              <a:spcBef>
                <a:spcPts val="400"/>
              </a:spcBef>
              <a:spcAft>
                <a:spcPts val="0"/>
              </a:spcAft>
              <a:buClr>
                <a:schemeClr val="dk1"/>
              </a:buClr>
              <a:buSzPts val="2400"/>
              <a:buFont typeface="Oswald"/>
              <a:buChar char="–"/>
              <a:defRPr i="0" sz="2400" u="none" cap="none" strike="noStrike">
                <a:solidFill>
                  <a:schemeClr val="dk1"/>
                </a:solidFill>
                <a:latin typeface="Oswald"/>
                <a:ea typeface="Oswald"/>
                <a:cs typeface="Oswald"/>
                <a:sym typeface="Oswald"/>
              </a:defRPr>
            </a:lvl4pPr>
            <a:lvl5pPr indent="-381000" lvl="4" marL="2286000" marR="0" rtl="0" algn="l">
              <a:spcBef>
                <a:spcPts val="400"/>
              </a:spcBef>
              <a:spcAft>
                <a:spcPts val="0"/>
              </a:spcAft>
              <a:buClr>
                <a:schemeClr val="dk1"/>
              </a:buClr>
              <a:buSzPts val="2400"/>
              <a:buFont typeface="Oswald"/>
              <a:buChar char="»"/>
              <a:defRPr i="0" sz="2400" u="none" cap="none" strike="noStrike">
                <a:solidFill>
                  <a:schemeClr val="dk1"/>
                </a:solidFill>
                <a:latin typeface="Oswald"/>
                <a:ea typeface="Oswald"/>
                <a:cs typeface="Oswald"/>
                <a:sym typeface="Oswald"/>
              </a:defRPr>
            </a:lvl5pPr>
            <a:lvl6pPr indent="-381000" lvl="5" marL="2743200" marR="0" rtl="0" algn="l">
              <a:spcBef>
                <a:spcPts val="400"/>
              </a:spcBef>
              <a:spcAft>
                <a:spcPts val="0"/>
              </a:spcAft>
              <a:buClr>
                <a:schemeClr val="dk1"/>
              </a:buClr>
              <a:buSzPts val="2400"/>
              <a:buFont typeface="Oswald"/>
              <a:buChar char="•"/>
              <a:defRPr i="0" sz="2400" u="none" cap="none" strike="noStrike">
                <a:solidFill>
                  <a:schemeClr val="dk1"/>
                </a:solidFill>
                <a:latin typeface="Oswald"/>
                <a:ea typeface="Oswald"/>
                <a:cs typeface="Oswald"/>
                <a:sym typeface="Oswald"/>
              </a:defRPr>
            </a:lvl6pPr>
            <a:lvl7pPr indent="-381000" lvl="6" marL="3200400" marR="0" rtl="0" algn="l">
              <a:spcBef>
                <a:spcPts val="400"/>
              </a:spcBef>
              <a:spcAft>
                <a:spcPts val="0"/>
              </a:spcAft>
              <a:buClr>
                <a:schemeClr val="dk1"/>
              </a:buClr>
              <a:buSzPts val="2400"/>
              <a:buFont typeface="Oswald"/>
              <a:buChar char="•"/>
              <a:defRPr i="0" sz="2400" u="none" cap="none" strike="noStrike">
                <a:solidFill>
                  <a:schemeClr val="dk1"/>
                </a:solidFill>
                <a:latin typeface="Oswald"/>
                <a:ea typeface="Oswald"/>
                <a:cs typeface="Oswald"/>
                <a:sym typeface="Oswald"/>
              </a:defRPr>
            </a:lvl7pPr>
            <a:lvl8pPr indent="-381000" lvl="7" marL="3657600" marR="0" rtl="0" algn="l">
              <a:spcBef>
                <a:spcPts val="400"/>
              </a:spcBef>
              <a:spcAft>
                <a:spcPts val="0"/>
              </a:spcAft>
              <a:buClr>
                <a:schemeClr val="dk1"/>
              </a:buClr>
              <a:buSzPts val="2400"/>
              <a:buFont typeface="Oswald"/>
              <a:buChar char="•"/>
              <a:defRPr i="0" sz="2400" u="none" cap="none" strike="noStrike">
                <a:solidFill>
                  <a:schemeClr val="dk1"/>
                </a:solidFill>
                <a:latin typeface="Oswald"/>
                <a:ea typeface="Oswald"/>
                <a:cs typeface="Oswald"/>
                <a:sym typeface="Oswald"/>
              </a:defRPr>
            </a:lvl8pPr>
            <a:lvl9pPr indent="-381000" lvl="8" marL="4114800" marR="0" rtl="0" algn="l">
              <a:spcBef>
                <a:spcPts val="400"/>
              </a:spcBef>
              <a:spcAft>
                <a:spcPts val="0"/>
              </a:spcAft>
              <a:buClr>
                <a:schemeClr val="dk1"/>
              </a:buClr>
              <a:buSzPts val="2400"/>
              <a:buFont typeface="Oswald"/>
              <a:buChar char="•"/>
              <a:defRPr i="0" sz="2400" u="none" cap="none" strike="noStrike">
                <a:solidFill>
                  <a:schemeClr val="dk1"/>
                </a:solidFill>
                <a:latin typeface="Oswald"/>
                <a:ea typeface="Oswald"/>
                <a:cs typeface="Oswald"/>
                <a:sym typeface="Oswald"/>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9.png"/><Relationship Id="rId4" Type="http://schemas.openxmlformats.org/officeDocument/2006/relationships/image" Target="../media/image1.png"/><Relationship Id="rId5"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3.png"/><Relationship Id="rId4" Type="http://schemas.openxmlformats.org/officeDocument/2006/relationships/image" Target="../media/image34.png"/><Relationship Id="rId5" Type="http://schemas.openxmlformats.org/officeDocument/2006/relationships/image" Target="../media/image21.png"/><Relationship Id="rId6" Type="http://schemas.openxmlformats.org/officeDocument/2006/relationships/image" Target="../media/image13.png"/><Relationship Id="rId7"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9.png"/><Relationship Id="rId4" Type="http://schemas.openxmlformats.org/officeDocument/2006/relationships/image" Target="../media/image31.png"/><Relationship Id="rId5" Type="http://schemas.openxmlformats.org/officeDocument/2006/relationships/image" Target="../media/image22.png"/><Relationship Id="rId6" Type="http://schemas.openxmlformats.org/officeDocument/2006/relationships/image" Target="../media/image30.png"/><Relationship Id="rId7" Type="http://schemas.openxmlformats.org/officeDocument/2006/relationships/image" Target="../media/image4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9.png"/><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1.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3.png"/><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8.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1.png"/><Relationship Id="rId4" Type="http://schemas.openxmlformats.org/officeDocument/2006/relationships/image" Target="../media/image13.png"/><Relationship Id="rId5" Type="http://schemas.openxmlformats.org/officeDocument/2006/relationships/image" Target="../media/image7.png"/></Relationships>
</file>

<file path=ppt/slides/_rels/slide19.xml.rels><?xml version="1.0" encoding="UTF-8" standalone="yes"?><Relationships xmlns="http://schemas.openxmlformats.org/package/2006/relationships"><Relationship Id="rId20" Type="http://schemas.openxmlformats.org/officeDocument/2006/relationships/image" Target="../media/image62.png"/><Relationship Id="rId11" Type="http://schemas.openxmlformats.org/officeDocument/2006/relationships/image" Target="../media/image51.png"/><Relationship Id="rId10" Type="http://schemas.openxmlformats.org/officeDocument/2006/relationships/image" Target="../media/image56.png"/><Relationship Id="rId13" Type="http://schemas.openxmlformats.org/officeDocument/2006/relationships/image" Target="../media/image53.png"/><Relationship Id="rId12" Type="http://schemas.openxmlformats.org/officeDocument/2006/relationships/image" Target="../media/image45.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3.png"/><Relationship Id="rId4" Type="http://schemas.openxmlformats.org/officeDocument/2006/relationships/image" Target="../media/image57.png"/><Relationship Id="rId9" Type="http://schemas.openxmlformats.org/officeDocument/2006/relationships/image" Target="../media/image50.png"/><Relationship Id="rId15" Type="http://schemas.openxmlformats.org/officeDocument/2006/relationships/image" Target="../media/image65.png"/><Relationship Id="rId14" Type="http://schemas.openxmlformats.org/officeDocument/2006/relationships/image" Target="../media/image60.png"/><Relationship Id="rId17" Type="http://schemas.openxmlformats.org/officeDocument/2006/relationships/image" Target="../media/image59.png"/><Relationship Id="rId16" Type="http://schemas.openxmlformats.org/officeDocument/2006/relationships/image" Target="../media/image69.png"/><Relationship Id="rId5" Type="http://schemas.openxmlformats.org/officeDocument/2006/relationships/image" Target="../media/image70.png"/><Relationship Id="rId19" Type="http://schemas.openxmlformats.org/officeDocument/2006/relationships/image" Target="../media/image66.png"/><Relationship Id="rId6" Type="http://schemas.openxmlformats.org/officeDocument/2006/relationships/image" Target="../media/image46.png"/><Relationship Id="rId18" Type="http://schemas.openxmlformats.org/officeDocument/2006/relationships/image" Target="../media/image63.png"/><Relationship Id="rId7" Type="http://schemas.openxmlformats.org/officeDocument/2006/relationships/image" Target="../media/image64.png"/><Relationship Id="rId8"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3.png"/><Relationship Id="rId4" Type="http://schemas.openxmlformats.org/officeDocument/2006/relationships/image" Target="../media/image7.png"/><Relationship Id="rId5" Type="http://schemas.openxmlformats.org/officeDocument/2006/relationships/image" Target="../media/image5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4.png"/><Relationship Id="rId4" Type="http://schemas.openxmlformats.org/officeDocument/2006/relationships/image" Target="../media/image13.png"/><Relationship Id="rId5" Type="http://schemas.openxmlformats.org/officeDocument/2006/relationships/image" Target="../media/image8.png"/><Relationship Id="rId6"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13.png"/><Relationship Id="rId5" Type="http://schemas.openxmlformats.org/officeDocument/2006/relationships/image" Target="../media/image33.png"/><Relationship Id="rId6"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2.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15.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5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0.png"/><Relationship Id="rId4" Type="http://schemas.openxmlformats.org/officeDocument/2006/relationships/image" Target="../media/image28.png"/><Relationship Id="rId5" Type="http://schemas.openxmlformats.org/officeDocument/2006/relationships/image" Target="../media/image41.png"/><Relationship Id="rId6"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3FF"/>
        </a:solidFill>
      </p:bgPr>
    </p:bg>
    <p:spTree>
      <p:nvGrpSpPr>
        <p:cNvPr id="192" name="Shape 192"/>
        <p:cNvGrpSpPr/>
        <p:nvPr/>
      </p:nvGrpSpPr>
      <p:grpSpPr>
        <a:xfrm>
          <a:off x="0" y="0"/>
          <a:ext cx="0" cy="0"/>
          <a:chOff x="0" y="0"/>
          <a:chExt cx="0" cy="0"/>
        </a:xfrm>
      </p:grpSpPr>
      <p:sp>
        <p:nvSpPr>
          <p:cNvPr id="193" name="Google Shape;193;p11"/>
          <p:cNvSpPr txBox="1"/>
          <p:nvPr/>
        </p:nvSpPr>
        <p:spPr>
          <a:xfrm>
            <a:off x="9390145" y="2328863"/>
            <a:ext cx="8313000" cy="51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1145" u="none" cap="none" strike="noStrike">
                <a:solidFill>
                  <a:srgbClr val="000000"/>
                </a:solidFill>
                <a:latin typeface="Oswald"/>
                <a:ea typeface="Oswald"/>
                <a:cs typeface="Oswald"/>
                <a:sym typeface="Oswald"/>
              </a:rPr>
              <a:t>International Programmers Day</a:t>
            </a:r>
            <a:endParaRPr/>
          </a:p>
        </p:txBody>
      </p:sp>
      <p:grpSp>
        <p:nvGrpSpPr>
          <p:cNvPr id="194" name="Google Shape;194;p11"/>
          <p:cNvGrpSpPr/>
          <p:nvPr/>
        </p:nvGrpSpPr>
        <p:grpSpPr>
          <a:xfrm>
            <a:off x="11605503" y="6000893"/>
            <a:ext cx="4604235" cy="1252385"/>
            <a:chOff x="0" y="-47625"/>
            <a:chExt cx="1302548" cy="354303"/>
          </a:xfrm>
        </p:grpSpPr>
        <p:sp>
          <p:nvSpPr>
            <p:cNvPr id="195" name="Google Shape;195;p11"/>
            <p:cNvSpPr/>
            <p:nvPr/>
          </p:nvSpPr>
          <p:spPr>
            <a:xfrm>
              <a:off x="0" y="0"/>
              <a:ext cx="1302548" cy="306678"/>
            </a:xfrm>
            <a:custGeom>
              <a:rect b="b" l="l" r="r" t="t"/>
              <a:pathLst>
                <a:path extrusionOk="0" h="306678" w="1302548">
                  <a:moveTo>
                    <a:pt x="112659" y="0"/>
                  </a:moveTo>
                  <a:lnTo>
                    <a:pt x="1189889" y="0"/>
                  </a:lnTo>
                  <a:cubicBezTo>
                    <a:pt x="1252109" y="0"/>
                    <a:pt x="1302548" y="50439"/>
                    <a:pt x="1302548" y="112659"/>
                  </a:cubicBezTo>
                  <a:lnTo>
                    <a:pt x="1302548" y="194018"/>
                  </a:lnTo>
                  <a:cubicBezTo>
                    <a:pt x="1302548" y="256238"/>
                    <a:pt x="1252109" y="306678"/>
                    <a:pt x="1189889" y="306678"/>
                  </a:cubicBezTo>
                  <a:lnTo>
                    <a:pt x="112659" y="306678"/>
                  </a:lnTo>
                  <a:cubicBezTo>
                    <a:pt x="50439" y="306678"/>
                    <a:pt x="0" y="256238"/>
                    <a:pt x="0" y="194018"/>
                  </a:cubicBezTo>
                  <a:lnTo>
                    <a:pt x="0" y="112659"/>
                  </a:lnTo>
                  <a:cubicBezTo>
                    <a:pt x="0" y="50439"/>
                    <a:pt x="50439" y="0"/>
                    <a:pt x="112659" y="0"/>
                  </a:cubicBezTo>
                  <a:close/>
                </a:path>
              </a:pathLst>
            </a:custGeom>
            <a:solidFill>
              <a:srgbClr val="FC9E19"/>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1"/>
            <p:cNvSpPr txBox="1"/>
            <p:nvPr/>
          </p:nvSpPr>
          <p:spPr>
            <a:xfrm>
              <a:off x="0" y="-47625"/>
              <a:ext cx="1302548" cy="35430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7" name="Google Shape;197;p11"/>
          <p:cNvGrpSpPr/>
          <p:nvPr/>
        </p:nvGrpSpPr>
        <p:grpSpPr>
          <a:xfrm>
            <a:off x="15758129" y="6559191"/>
            <a:ext cx="304132" cy="304132"/>
            <a:chOff x="0" y="0"/>
            <a:chExt cx="812800" cy="812800"/>
          </a:xfrm>
        </p:grpSpPr>
        <p:sp>
          <p:nvSpPr>
            <p:cNvPr id="198" name="Google Shape;198;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0" name="Google Shape;200;p11"/>
          <p:cNvGrpSpPr/>
          <p:nvPr/>
        </p:nvGrpSpPr>
        <p:grpSpPr>
          <a:xfrm>
            <a:off x="11754125" y="6559191"/>
            <a:ext cx="304132" cy="304132"/>
            <a:chOff x="0" y="0"/>
            <a:chExt cx="812800" cy="812800"/>
          </a:xfrm>
        </p:grpSpPr>
        <p:sp>
          <p:nvSpPr>
            <p:cNvPr id="201" name="Google Shape;201;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3" name="Google Shape;203;p11"/>
          <p:cNvSpPr txBox="1"/>
          <p:nvPr/>
        </p:nvSpPr>
        <p:spPr>
          <a:xfrm>
            <a:off x="12190462" y="6279241"/>
            <a:ext cx="3434317" cy="727626"/>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b="0" i="0" lang="en-US" sz="4757" u="none" cap="none" strike="noStrike">
                <a:solidFill>
                  <a:srgbClr val="000000"/>
                </a:solidFill>
                <a:latin typeface="Oswald"/>
                <a:ea typeface="Oswald"/>
                <a:cs typeface="Oswald"/>
                <a:sym typeface="Oswald"/>
              </a:rPr>
              <a:t>Let`s Celebrate</a:t>
            </a:r>
            <a:endParaRPr/>
          </a:p>
        </p:txBody>
      </p:sp>
      <p:pic>
        <p:nvPicPr>
          <p:cNvPr id="204" name="Google Shape;204;p11"/>
          <p:cNvPicPr preferRelativeResize="0"/>
          <p:nvPr/>
        </p:nvPicPr>
        <p:blipFill>
          <a:blip r:embed="rId3">
            <a:alphaModFix/>
          </a:blip>
          <a:stretch>
            <a:fillRect/>
          </a:stretch>
        </p:blipFill>
        <p:spPr>
          <a:xfrm>
            <a:off x="956625" y="1898025"/>
            <a:ext cx="7467551" cy="6217864"/>
          </a:xfrm>
          <a:prstGeom prst="rect">
            <a:avLst/>
          </a:prstGeom>
          <a:noFill/>
          <a:ln>
            <a:noFill/>
          </a:ln>
        </p:spPr>
      </p:pic>
      <p:pic>
        <p:nvPicPr>
          <p:cNvPr id="205" name="Google Shape;205;p11"/>
          <p:cNvPicPr preferRelativeResize="0"/>
          <p:nvPr/>
        </p:nvPicPr>
        <p:blipFill>
          <a:blip r:embed="rId4">
            <a:alphaModFix/>
          </a:blip>
          <a:stretch>
            <a:fillRect/>
          </a:stretch>
        </p:blipFill>
        <p:spPr>
          <a:xfrm>
            <a:off x="713775" y="345500"/>
            <a:ext cx="2099296" cy="1983350"/>
          </a:xfrm>
          <a:prstGeom prst="rect">
            <a:avLst/>
          </a:prstGeom>
          <a:noFill/>
          <a:ln>
            <a:noFill/>
          </a:ln>
        </p:spPr>
      </p:pic>
      <p:pic>
        <p:nvPicPr>
          <p:cNvPr id="206" name="Google Shape;206;p11"/>
          <p:cNvPicPr preferRelativeResize="0"/>
          <p:nvPr/>
        </p:nvPicPr>
        <p:blipFill>
          <a:blip r:embed="rId4">
            <a:alphaModFix/>
          </a:blip>
          <a:stretch>
            <a:fillRect/>
          </a:stretch>
        </p:blipFill>
        <p:spPr>
          <a:xfrm>
            <a:off x="15372175" y="7696225"/>
            <a:ext cx="2331075" cy="2202325"/>
          </a:xfrm>
          <a:prstGeom prst="rect">
            <a:avLst/>
          </a:prstGeom>
          <a:noFill/>
          <a:ln>
            <a:noFill/>
          </a:ln>
        </p:spPr>
      </p:pic>
      <p:pic>
        <p:nvPicPr>
          <p:cNvPr id="207" name="Google Shape;207;p11"/>
          <p:cNvPicPr preferRelativeResize="0"/>
          <p:nvPr/>
        </p:nvPicPr>
        <p:blipFill>
          <a:blip r:embed="rId5">
            <a:alphaModFix/>
          </a:blip>
          <a:stretch>
            <a:fillRect/>
          </a:stretch>
        </p:blipFill>
        <p:spPr>
          <a:xfrm>
            <a:off x="10159720" y="844113"/>
            <a:ext cx="7156968" cy="727625"/>
          </a:xfrm>
          <a:prstGeom prst="rect">
            <a:avLst/>
          </a:prstGeom>
          <a:noFill/>
          <a:ln>
            <a:noFill/>
          </a:ln>
        </p:spPr>
      </p:pic>
      <p:pic>
        <p:nvPicPr>
          <p:cNvPr id="208" name="Google Shape;208;p11"/>
          <p:cNvPicPr preferRelativeResize="0"/>
          <p:nvPr/>
        </p:nvPicPr>
        <p:blipFill>
          <a:blip r:embed="rId5">
            <a:alphaModFix/>
          </a:blip>
          <a:stretch>
            <a:fillRect/>
          </a:stretch>
        </p:blipFill>
        <p:spPr>
          <a:xfrm>
            <a:off x="993508" y="8719225"/>
            <a:ext cx="7156968" cy="7276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3FF"/>
        </a:solidFill>
      </p:bgPr>
    </p:bg>
    <p:spTree>
      <p:nvGrpSpPr>
        <p:cNvPr id="483" name="Shape 483"/>
        <p:cNvGrpSpPr/>
        <p:nvPr/>
      </p:nvGrpSpPr>
      <p:grpSpPr>
        <a:xfrm>
          <a:off x="0" y="0"/>
          <a:ext cx="0" cy="0"/>
          <a:chOff x="0" y="0"/>
          <a:chExt cx="0" cy="0"/>
        </a:xfrm>
      </p:grpSpPr>
      <p:pic>
        <p:nvPicPr>
          <p:cNvPr id="484" name="Google Shape;484;p20"/>
          <p:cNvPicPr preferRelativeResize="0"/>
          <p:nvPr/>
        </p:nvPicPr>
        <p:blipFill rotWithShape="1">
          <a:blip r:embed="rId3">
            <a:alphaModFix/>
          </a:blip>
          <a:srcRect b="0" l="0" r="0" t="0"/>
          <a:stretch/>
        </p:blipFill>
        <p:spPr>
          <a:xfrm>
            <a:off x="916331" y="4559284"/>
            <a:ext cx="3124661" cy="3124661"/>
          </a:xfrm>
          <a:prstGeom prst="rect">
            <a:avLst/>
          </a:prstGeom>
          <a:noFill/>
          <a:ln>
            <a:noFill/>
          </a:ln>
        </p:spPr>
      </p:pic>
      <p:grpSp>
        <p:nvGrpSpPr>
          <p:cNvPr id="485" name="Google Shape;485;p20"/>
          <p:cNvGrpSpPr/>
          <p:nvPr/>
        </p:nvGrpSpPr>
        <p:grpSpPr>
          <a:xfrm>
            <a:off x="5527485" y="4578564"/>
            <a:ext cx="3086100" cy="3086100"/>
            <a:chOff x="0" y="0"/>
            <a:chExt cx="812800" cy="812800"/>
          </a:xfrm>
        </p:grpSpPr>
        <p:sp>
          <p:nvSpPr>
            <p:cNvPr id="486" name="Google Shape;486;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8" name="Google Shape;488;p20"/>
          <p:cNvGrpSpPr/>
          <p:nvPr/>
        </p:nvGrpSpPr>
        <p:grpSpPr>
          <a:xfrm>
            <a:off x="9670053" y="4578564"/>
            <a:ext cx="3086100" cy="3086100"/>
            <a:chOff x="0" y="0"/>
            <a:chExt cx="812800" cy="812800"/>
          </a:xfrm>
        </p:grpSpPr>
        <p:sp>
          <p:nvSpPr>
            <p:cNvPr id="489" name="Google Shape;489;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1" name="Google Shape;491;p20"/>
          <p:cNvGrpSpPr/>
          <p:nvPr/>
        </p:nvGrpSpPr>
        <p:grpSpPr>
          <a:xfrm>
            <a:off x="935612" y="4578564"/>
            <a:ext cx="3086100" cy="3086100"/>
            <a:chOff x="0" y="0"/>
            <a:chExt cx="812800" cy="812800"/>
          </a:xfrm>
        </p:grpSpPr>
        <p:sp>
          <p:nvSpPr>
            <p:cNvPr id="492" name="Google Shape;492;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94" name="Google Shape;494;p20"/>
          <p:cNvPicPr preferRelativeResize="0"/>
          <p:nvPr/>
        </p:nvPicPr>
        <p:blipFill rotWithShape="1">
          <a:blip r:embed="rId4">
            <a:alphaModFix/>
          </a:blip>
          <a:srcRect b="0" l="0" r="0" t="0"/>
          <a:stretch/>
        </p:blipFill>
        <p:spPr>
          <a:xfrm>
            <a:off x="5508204" y="4559284"/>
            <a:ext cx="3124661" cy="3124661"/>
          </a:xfrm>
          <a:prstGeom prst="rect">
            <a:avLst/>
          </a:prstGeom>
          <a:noFill/>
          <a:ln>
            <a:noFill/>
          </a:ln>
        </p:spPr>
      </p:pic>
      <p:pic>
        <p:nvPicPr>
          <p:cNvPr id="495" name="Google Shape;495;p20"/>
          <p:cNvPicPr preferRelativeResize="0"/>
          <p:nvPr/>
        </p:nvPicPr>
        <p:blipFill rotWithShape="1">
          <a:blip r:embed="rId5">
            <a:alphaModFix/>
          </a:blip>
          <a:srcRect b="0" l="0" r="0" t="0"/>
          <a:stretch/>
        </p:blipFill>
        <p:spPr>
          <a:xfrm>
            <a:off x="9650773" y="4559284"/>
            <a:ext cx="3124661" cy="3124661"/>
          </a:xfrm>
          <a:prstGeom prst="rect">
            <a:avLst/>
          </a:prstGeom>
          <a:noFill/>
          <a:ln>
            <a:noFill/>
          </a:ln>
        </p:spPr>
      </p:pic>
      <p:grpSp>
        <p:nvGrpSpPr>
          <p:cNvPr id="496" name="Google Shape;496;p20"/>
          <p:cNvGrpSpPr/>
          <p:nvPr/>
        </p:nvGrpSpPr>
        <p:grpSpPr>
          <a:xfrm>
            <a:off x="913449" y="408050"/>
            <a:ext cx="16554268" cy="1047798"/>
            <a:chOff x="0" y="-241102"/>
            <a:chExt cx="22072357" cy="1397064"/>
          </a:xfrm>
        </p:grpSpPr>
        <p:grpSp>
          <p:nvGrpSpPr>
            <p:cNvPr id="497" name="Google Shape;497;p20"/>
            <p:cNvGrpSpPr/>
            <p:nvPr/>
          </p:nvGrpSpPr>
          <p:grpSpPr>
            <a:xfrm>
              <a:off x="0" y="-241102"/>
              <a:ext cx="22072357" cy="1397064"/>
              <a:chOff x="0" y="-47625"/>
              <a:chExt cx="4359972" cy="275963"/>
            </a:xfrm>
          </p:grpSpPr>
          <p:sp>
            <p:nvSpPr>
              <p:cNvPr id="498" name="Google Shape;498;p20"/>
              <p:cNvSpPr/>
              <p:nvPr/>
            </p:nvSpPr>
            <p:spPr>
              <a:xfrm>
                <a:off x="0" y="0"/>
                <a:ext cx="4359972" cy="228338"/>
              </a:xfrm>
              <a:custGeom>
                <a:rect b="b" l="l" r="r" t="t"/>
                <a:pathLst>
                  <a:path extrusionOk="0" h="228338" w="4359972">
                    <a:moveTo>
                      <a:pt x="23851" y="0"/>
                    </a:moveTo>
                    <a:lnTo>
                      <a:pt x="4336121" y="0"/>
                    </a:lnTo>
                    <a:cubicBezTo>
                      <a:pt x="4342447" y="0"/>
                      <a:pt x="4348513" y="2513"/>
                      <a:pt x="4352986" y="6986"/>
                    </a:cubicBezTo>
                    <a:cubicBezTo>
                      <a:pt x="4357459" y="11459"/>
                      <a:pt x="4359972" y="17525"/>
                      <a:pt x="4359972" y="23851"/>
                    </a:cubicBezTo>
                    <a:lnTo>
                      <a:pt x="4359972" y="204487"/>
                    </a:lnTo>
                    <a:cubicBezTo>
                      <a:pt x="4359972" y="210813"/>
                      <a:pt x="4357459" y="216879"/>
                      <a:pt x="4352986" y="221352"/>
                    </a:cubicBezTo>
                    <a:cubicBezTo>
                      <a:pt x="4348513" y="225825"/>
                      <a:pt x="4342447" y="228338"/>
                      <a:pt x="4336121" y="228338"/>
                    </a:cubicBezTo>
                    <a:lnTo>
                      <a:pt x="23851" y="228338"/>
                    </a:lnTo>
                    <a:cubicBezTo>
                      <a:pt x="17525" y="228338"/>
                      <a:pt x="11459" y="225825"/>
                      <a:pt x="6986" y="221352"/>
                    </a:cubicBezTo>
                    <a:cubicBezTo>
                      <a:pt x="2513" y="216879"/>
                      <a:pt x="0" y="210813"/>
                      <a:pt x="0" y="204487"/>
                    </a:cubicBezTo>
                    <a:lnTo>
                      <a:pt x="0" y="23851"/>
                    </a:lnTo>
                    <a:cubicBezTo>
                      <a:pt x="0" y="17525"/>
                      <a:pt x="2513" y="11459"/>
                      <a:pt x="6986" y="6986"/>
                    </a:cubicBezTo>
                    <a:cubicBezTo>
                      <a:pt x="11459" y="2513"/>
                      <a:pt x="17525" y="0"/>
                      <a:pt x="23851" y="0"/>
                    </a:cubicBezTo>
                    <a:close/>
                  </a:path>
                </a:pathLst>
              </a:custGeom>
              <a:solidFill>
                <a:srgbClr val="FC9E19"/>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20"/>
              <p:cNvSpPr txBox="1"/>
              <p:nvPr/>
            </p:nvSpPr>
            <p:spPr>
              <a:xfrm>
                <a:off x="0" y="-47625"/>
                <a:ext cx="4359972" cy="27596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00" name="Google Shape;500;p20"/>
            <p:cNvSpPr txBox="1"/>
            <p:nvPr/>
          </p:nvSpPr>
          <p:spPr>
            <a:xfrm>
              <a:off x="5331757" y="181242"/>
              <a:ext cx="5176631" cy="702786"/>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33" u="none" cap="none" strike="noStrike">
                  <a:solidFill>
                    <a:srgbClr val="000000"/>
                  </a:solidFill>
                  <a:latin typeface="Oswald"/>
                  <a:ea typeface="Oswald"/>
                  <a:cs typeface="Oswald"/>
                  <a:sym typeface="Oswald"/>
                </a:rPr>
                <a:t>History of Programming</a:t>
              </a:r>
              <a:endParaRPr/>
            </a:p>
          </p:txBody>
        </p:sp>
        <p:sp>
          <p:nvSpPr>
            <p:cNvPr id="501" name="Google Shape;501;p20"/>
            <p:cNvSpPr txBox="1"/>
            <p:nvPr/>
          </p:nvSpPr>
          <p:spPr>
            <a:xfrm>
              <a:off x="11792344" y="181242"/>
              <a:ext cx="2853243" cy="702786"/>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33" u="none" cap="none" strike="noStrike">
                  <a:solidFill>
                    <a:srgbClr val="000000"/>
                  </a:solidFill>
                  <a:latin typeface="Oswald"/>
                  <a:ea typeface="Oswald"/>
                  <a:cs typeface="Oswald"/>
                  <a:sym typeface="Oswald"/>
                </a:rPr>
                <a:t>Contact Us</a:t>
              </a:r>
              <a:endParaRPr/>
            </a:p>
          </p:txBody>
        </p:sp>
        <p:sp>
          <p:nvSpPr>
            <p:cNvPr id="502" name="Google Shape;502;p20"/>
            <p:cNvSpPr txBox="1"/>
            <p:nvPr/>
          </p:nvSpPr>
          <p:spPr>
            <a:xfrm>
              <a:off x="1093541" y="182353"/>
              <a:ext cx="3666351" cy="701675"/>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28" u="none" cap="none" strike="noStrike">
                  <a:solidFill>
                    <a:srgbClr val="000000"/>
                  </a:solidFill>
                  <a:latin typeface="Oswald"/>
                  <a:ea typeface="Oswald"/>
                  <a:cs typeface="Oswald"/>
                  <a:sym typeface="Oswald"/>
                </a:rPr>
                <a:t>Introduction</a:t>
              </a:r>
              <a:endParaRPr/>
            </a:p>
          </p:txBody>
        </p:sp>
        <p:grpSp>
          <p:nvGrpSpPr>
            <p:cNvPr id="503" name="Google Shape;503;p20"/>
            <p:cNvGrpSpPr/>
            <p:nvPr/>
          </p:nvGrpSpPr>
          <p:grpSpPr>
            <a:xfrm>
              <a:off x="448473" y="333281"/>
              <a:ext cx="449147" cy="449147"/>
              <a:chOff x="0" y="0"/>
              <a:chExt cx="812800" cy="812800"/>
            </a:xfrm>
          </p:grpSpPr>
          <p:sp>
            <p:nvSpPr>
              <p:cNvPr id="504" name="Google Shape;504;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6" name="Google Shape;506;p20"/>
            <p:cNvGrpSpPr/>
            <p:nvPr/>
          </p:nvGrpSpPr>
          <p:grpSpPr>
            <a:xfrm>
              <a:off x="4759893" y="333281"/>
              <a:ext cx="449147" cy="449147"/>
              <a:chOff x="0" y="0"/>
              <a:chExt cx="812800" cy="812800"/>
            </a:xfrm>
          </p:grpSpPr>
          <p:sp>
            <p:nvSpPr>
              <p:cNvPr id="507" name="Google Shape;507;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509" name="Google Shape;509;p20"/>
            <p:cNvCxnSpPr/>
            <p:nvPr/>
          </p:nvCxnSpPr>
          <p:spPr>
            <a:xfrm>
              <a:off x="16607829" y="552581"/>
              <a:ext cx="5025825" cy="0"/>
            </a:xfrm>
            <a:prstGeom prst="straightConnector1">
              <a:avLst/>
            </a:prstGeom>
            <a:noFill/>
            <a:ln cap="flat" cmpd="sng" w="50800">
              <a:solidFill>
                <a:srgbClr val="000000"/>
              </a:solidFill>
              <a:prstDash val="solid"/>
              <a:round/>
              <a:headEnd len="sm" w="sm" type="none"/>
              <a:tailEnd len="med" w="med" type="triangle"/>
            </a:ln>
          </p:spPr>
        </p:cxnSp>
        <p:grpSp>
          <p:nvGrpSpPr>
            <p:cNvPr id="510" name="Google Shape;510;p20"/>
            <p:cNvGrpSpPr/>
            <p:nvPr/>
          </p:nvGrpSpPr>
          <p:grpSpPr>
            <a:xfrm>
              <a:off x="11079888" y="333281"/>
              <a:ext cx="449147" cy="449147"/>
              <a:chOff x="0" y="0"/>
              <a:chExt cx="812800" cy="812800"/>
            </a:xfrm>
          </p:grpSpPr>
          <p:sp>
            <p:nvSpPr>
              <p:cNvPr id="511" name="Google Shape;511;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513" name="Google Shape;513;p20"/>
          <p:cNvSpPr txBox="1"/>
          <p:nvPr/>
        </p:nvSpPr>
        <p:spPr>
          <a:xfrm>
            <a:off x="1176719" y="1806919"/>
            <a:ext cx="13944632" cy="16954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1145" u="none" cap="none" strike="noStrike">
                <a:solidFill>
                  <a:srgbClr val="000000"/>
                </a:solidFill>
                <a:latin typeface="Oswald"/>
                <a:ea typeface="Oswald"/>
                <a:cs typeface="Oswald"/>
                <a:sym typeface="Oswald"/>
              </a:rPr>
              <a:t>Market Research</a:t>
            </a:r>
            <a:endParaRPr/>
          </a:p>
        </p:txBody>
      </p:sp>
      <p:sp>
        <p:nvSpPr>
          <p:cNvPr id="514" name="Google Shape;514;p20"/>
          <p:cNvSpPr txBox="1"/>
          <p:nvPr/>
        </p:nvSpPr>
        <p:spPr>
          <a:xfrm>
            <a:off x="1213364" y="3645244"/>
            <a:ext cx="12322500" cy="3693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i="0" lang="en-US" sz="2400" u="none" cap="none" strike="noStrike">
                <a:solidFill>
                  <a:srgbClr val="000000"/>
                </a:solidFill>
                <a:latin typeface="Open Sans"/>
                <a:ea typeface="Open Sans"/>
                <a:cs typeface="Open Sans"/>
                <a:sym typeface="Open Sans"/>
              </a:rPr>
              <a:t>Elaborate on the featured statistic</a:t>
            </a:r>
            <a:endParaRPr>
              <a:latin typeface="Open Sans"/>
              <a:ea typeface="Open Sans"/>
              <a:cs typeface="Open Sans"/>
              <a:sym typeface="Open Sans"/>
            </a:endParaRPr>
          </a:p>
        </p:txBody>
      </p:sp>
      <p:sp>
        <p:nvSpPr>
          <p:cNvPr id="515" name="Google Shape;515;p20"/>
          <p:cNvSpPr txBox="1"/>
          <p:nvPr/>
        </p:nvSpPr>
        <p:spPr>
          <a:xfrm>
            <a:off x="1176719" y="8140914"/>
            <a:ext cx="3192300" cy="8865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i="0" lang="en-US" sz="2400" u="none" cap="none" strike="noStrike">
                <a:solidFill>
                  <a:srgbClr val="000000"/>
                </a:solidFill>
                <a:latin typeface="Open Sans"/>
                <a:ea typeface="Open Sans"/>
                <a:cs typeface="Open Sans"/>
                <a:sym typeface="Open Sans"/>
              </a:rPr>
              <a:t>Elaborate on what you want to discuss. </a:t>
            </a:r>
            <a:endParaRPr>
              <a:latin typeface="Open Sans"/>
              <a:ea typeface="Open Sans"/>
              <a:cs typeface="Open Sans"/>
              <a:sym typeface="Open Sans"/>
            </a:endParaRPr>
          </a:p>
        </p:txBody>
      </p:sp>
      <p:sp>
        <p:nvSpPr>
          <p:cNvPr id="516" name="Google Shape;516;p20"/>
          <p:cNvSpPr txBox="1"/>
          <p:nvPr/>
        </p:nvSpPr>
        <p:spPr>
          <a:xfrm>
            <a:off x="5527485" y="8140914"/>
            <a:ext cx="3192300" cy="8865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i="0" lang="en-US" sz="2400" u="none" cap="none" strike="noStrike">
                <a:solidFill>
                  <a:srgbClr val="000000"/>
                </a:solidFill>
                <a:latin typeface="Open Sans"/>
                <a:ea typeface="Open Sans"/>
                <a:cs typeface="Open Sans"/>
                <a:sym typeface="Open Sans"/>
              </a:rPr>
              <a:t>Elaborate on what you want to discuss. </a:t>
            </a:r>
            <a:endParaRPr>
              <a:latin typeface="Open Sans"/>
              <a:ea typeface="Open Sans"/>
              <a:cs typeface="Open Sans"/>
              <a:sym typeface="Open Sans"/>
            </a:endParaRPr>
          </a:p>
        </p:txBody>
      </p:sp>
      <p:sp>
        <p:nvSpPr>
          <p:cNvPr id="517" name="Google Shape;517;p20"/>
          <p:cNvSpPr txBox="1"/>
          <p:nvPr/>
        </p:nvSpPr>
        <p:spPr>
          <a:xfrm>
            <a:off x="9670053" y="8140914"/>
            <a:ext cx="3192300" cy="8865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i="0" lang="en-US" sz="2400" u="none" cap="none" strike="noStrike">
                <a:solidFill>
                  <a:srgbClr val="000000"/>
                </a:solidFill>
                <a:latin typeface="Open Sans"/>
                <a:ea typeface="Open Sans"/>
                <a:cs typeface="Open Sans"/>
                <a:sym typeface="Open Sans"/>
              </a:rPr>
              <a:t>Elaborate on what you want to discuss. </a:t>
            </a:r>
            <a:endParaRPr>
              <a:latin typeface="Open Sans"/>
              <a:ea typeface="Open Sans"/>
              <a:cs typeface="Open Sans"/>
              <a:sym typeface="Open Sans"/>
            </a:endParaRPr>
          </a:p>
        </p:txBody>
      </p:sp>
      <p:pic>
        <p:nvPicPr>
          <p:cNvPr id="518" name="Google Shape;518;p20"/>
          <p:cNvPicPr preferRelativeResize="0"/>
          <p:nvPr/>
        </p:nvPicPr>
        <p:blipFill>
          <a:blip r:embed="rId6">
            <a:alphaModFix/>
          </a:blip>
          <a:stretch>
            <a:fillRect/>
          </a:stretch>
        </p:blipFill>
        <p:spPr>
          <a:xfrm>
            <a:off x="13999275" y="7271009"/>
            <a:ext cx="7315200" cy="743712"/>
          </a:xfrm>
          <a:prstGeom prst="rect">
            <a:avLst/>
          </a:prstGeom>
          <a:noFill/>
          <a:ln>
            <a:noFill/>
          </a:ln>
        </p:spPr>
      </p:pic>
      <p:pic>
        <p:nvPicPr>
          <p:cNvPr id="519" name="Google Shape;519;p20"/>
          <p:cNvPicPr preferRelativeResize="0"/>
          <p:nvPr/>
        </p:nvPicPr>
        <p:blipFill>
          <a:blip r:embed="rId7">
            <a:alphaModFix/>
          </a:blip>
          <a:stretch>
            <a:fillRect/>
          </a:stretch>
        </p:blipFill>
        <p:spPr>
          <a:xfrm>
            <a:off x="13793328" y="2115744"/>
            <a:ext cx="3086125" cy="291423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3FF"/>
        </a:solidFill>
      </p:bgPr>
    </p:bg>
    <p:spTree>
      <p:nvGrpSpPr>
        <p:cNvPr id="523" name="Shape 523"/>
        <p:cNvGrpSpPr/>
        <p:nvPr/>
      </p:nvGrpSpPr>
      <p:grpSpPr>
        <a:xfrm>
          <a:off x="0" y="0"/>
          <a:ext cx="0" cy="0"/>
          <a:chOff x="0" y="0"/>
          <a:chExt cx="0" cy="0"/>
        </a:xfrm>
      </p:grpSpPr>
      <p:grpSp>
        <p:nvGrpSpPr>
          <p:cNvPr id="524" name="Google Shape;524;p21"/>
          <p:cNvGrpSpPr/>
          <p:nvPr/>
        </p:nvGrpSpPr>
        <p:grpSpPr>
          <a:xfrm>
            <a:off x="913449" y="408050"/>
            <a:ext cx="16554268" cy="1047798"/>
            <a:chOff x="0" y="-241102"/>
            <a:chExt cx="22072357" cy="1397064"/>
          </a:xfrm>
        </p:grpSpPr>
        <p:grpSp>
          <p:nvGrpSpPr>
            <p:cNvPr id="525" name="Google Shape;525;p21"/>
            <p:cNvGrpSpPr/>
            <p:nvPr/>
          </p:nvGrpSpPr>
          <p:grpSpPr>
            <a:xfrm>
              <a:off x="0" y="-241102"/>
              <a:ext cx="22072357" cy="1397064"/>
              <a:chOff x="0" y="-47625"/>
              <a:chExt cx="4359972" cy="275963"/>
            </a:xfrm>
          </p:grpSpPr>
          <p:sp>
            <p:nvSpPr>
              <p:cNvPr id="526" name="Google Shape;526;p21"/>
              <p:cNvSpPr/>
              <p:nvPr/>
            </p:nvSpPr>
            <p:spPr>
              <a:xfrm>
                <a:off x="0" y="0"/>
                <a:ext cx="4359972" cy="228338"/>
              </a:xfrm>
              <a:custGeom>
                <a:rect b="b" l="l" r="r" t="t"/>
                <a:pathLst>
                  <a:path extrusionOk="0" h="228338" w="4359972">
                    <a:moveTo>
                      <a:pt x="23851" y="0"/>
                    </a:moveTo>
                    <a:lnTo>
                      <a:pt x="4336121" y="0"/>
                    </a:lnTo>
                    <a:cubicBezTo>
                      <a:pt x="4342447" y="0"/>
                      <a:pt x="4348513" y="2513"/>
                      <a:pt x="4352986" y="6986"/>
                    </a:cubicBezTo>
                    <a:cubicBezTo>
                      <a:pt x="4357459" y="11459"/>
                      <a:pt x="4359972" y="17525"/>
                      <a:pt x="4359972" y="23851"/>
                    </a:cubicBezTo>
                    <a:lnTo>
                      <a:pt x="4359972" y="204487"/>
                    </a:lnTo>
                    <a:cubicBezTo>
                      <a:pt x="4359972" y="210813"/>
                      <a:pt x="4357459" y="216879"/>
                      <a:pt x="4352986" y="221352"/>
                    </a:cubicBezTo>
                    <a:cubicBezTo>
                      <a:pt x="4348513" y="225825"/>
                      <a:pt x="4342447" y="228338"/>
                      <a:pt x="4336121" y="228338"/>
                    </a:cubicBezTo>
                    <a:lnTo>
                      <a:pt x="23851" y="228338"/>
                    </a:lnTo>
                    <a:cubicBezTo>
                      <a:pt x="17525" y="228338"/>
                      <a:pt x="11459" y="225825"/>
                      <a:pt x="6986" y="221352"/>
                    </a:cubicBezTo>
                    <a:cubicBezTo>
                      <a:pt x="2513" y="216879"/>
                      <a:pt x="0" y="210813"/>
                      <a:pt x="0" y="204487"/>
                    </a:cubicBezTo>
                    <a:lnTo>
                      <a:pt x="0" y="23851"/>
                    </a:lnTo>
                    <a:cubicBezTo>
                      <a:pt x="0" y="17525"/>
                      <a:pt x="2513" y="11459"/>
                      <a:pt x="6986" y="6986"/>
                    </a:cubicBezTo>
                    <a:cubicBezTo>
                      <a:pt x="11459" y="2513"/>
                      <a:pt x="17525" y="0"/>
                      <a:pt x="23851" y="0"/>
                    </a:cubicBezTo>
                    <a:close/>
                  </a:path>
                </a:pathLst>
              </a:custGeom>
              <a:solidFill>
                <a:srgbClr val="FC9E19"/>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21"/>
              <p:cNvSpPr txBox="1"/>
              <p:nvPr/>
            </p:nvSpPr>
            <p:spPr>
              <a:xfrm>
                <a:off x="0" y="-47625"/>
                <a:ext cx="4359972" cy="27596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28" name="Google Shape;528;p21"/>
            <p:cNvSpPr txBox="1"/>
            <p:nvPr/>
          </p:nvSpPr>
          <p:spPr>
            <a:xfrm>
              <a:off x="5331757" y="181242"/>
              <a:ext cx="5176631" cy="702786"/>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33" u="none" cap="none" strike="noStrike">
                  <a:solidFill>
                    <a:srgbClr val="000000"/>
                  </a:solidFill>
                  <a:latin typeface="Oswald"/>
                  <a:ea typeface="Oswald"/>
                  <a:cs typeface="Oswald"/>
                  <a:sym typeface="Oswald"/>
                </a:rPr>
                <a:t>History of Programming</a:t>
              </a:r>
              <a:endParaRPr/>
            </a:p>
          </p:txBody>
        </p:sp>
        <p:sp>
          <p:nvSpPr>
            <p:cNvPr id="529" name="Google Shape;529;p21"/>
            <p:cNvSpPr txBox="1"/>
            <p:nvPr/>
          </p:nvSpPr>
          <p:spPr>
            <a:xfrm>
              <a:off x="11792344" y="181242"/>
              <a:ext cx="2853243" cy="702786"/>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33" u="none" cap="none" strike="noStrike">
                  <a:solidFill>
                    <a:srgbClr val="000000"/>
                  </a:solidFill>
                  <a:latin typeface="Oswald"/>
                  <a:ea typeface="Oswald"/>
                  <a:cs typeface="Oswald"/>
                  <a:sym typeface="Oswald"/>
                </a:rPr>
                <a:t>Contact Us</a:t>
              </a:r>
              <a:endParaRPr/>
            </a:p>
          </p:txBody>
        </p:sp>
        <p:sp>
          <p:nvSpPr>
            <p:cNvPr id="530" name="Google Shape;530;p21"/>
            <p:cNvSpPr txBox="1"/>
            <p:nvPr/>
          </p:nvSpPr>
          <p:spPr>
            <a:xfrm>
              <a:off x="1093541" y="182353"/>
              <a:ext cx="3666351" cy="701675"/>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28" u="none" cap="none" strike="noStrike">
                  <a:solidFill>
                    <a:srgbClr val="000000"/>
                  </a:solidFill>
                  <a:latin typeface="Oswald"/>
                  <a:ea typeface="Oswald"/>
                  <a:cs typeface="Oswald"/>
                  <a:sym typeface="Oswald"/>
                </a:rPr>
                <a:t>Introduction</a:t>
              </a:r>
              <a:endParaRPr/>
            </a:p>
          </p:txBody>
        </p:sp>
        <p:grpSp>
          <p:nvGrpSpPr>
            <p:cNvPr id="531" name="Google Shape;531;p21"/>
            <p:cNvGrpSpPr/>
            <p:nvPr/>
          </p:nvGrpSpPr>
          <p:grpSpPr>
            <a:xfrm>
              <a:off x="448473" y="333281"/>
              <a:ext cx="449147" cy="449147"/>
              <a:chOff x="0" y="0"/>
              <a:chExt cx="812800" cy="812800"/>
            </a:xfrm>
          </p:grpSpPr>
          <p:sp>
            <p:nvSpPr>
              <p:cNvPr id="532" name="Google Shape;532;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4" name="Google Shape;534;p21"/>
            <p:cNvGrpSpPr/>
            <p:nvPr/>
          </p:nvGrpSpPr>
          <p:grpSpPr>
            <a:xfrm>
              <a:off x="4759893" y="333281"/>
              <a:ext cx="449147" cy="449147"/>
              <a:chOff x="0" y="0"/>
              <a:chExt cx="812800" cy="812800"/>
            </a:xfrm>
          </p:grpSpPr>
          <p:sp>
            <p:nvSpPr>
              <p:cNvPr id="535" name="Google Shape;535;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537" name="Google Shape;537;p21"/>
            <p:cNvCxnSpPr/>
            <p:nvPr/>
          </p:nvCxnSpPr>
          <p:spPr>
            <a:xfrm>
              <a:off x="16607829" y="552581"/>
              <a:ext cx="5025825" cy="0"/>
            </a:xfrm>
            <a:prstGeom prst="straightConnector1">
              <a:avLst/>
            </a:prstGeom>
            <a:noFill/>
            <a:ln cap="flat" cmpd="sng" w="50800">
              <a:solidFill>
                <a:srgbClr val="000000"/>
              </a:solidFill>
              <a:prstDash val="solid"/>
              <a:round/>
              <a:headEnd len="sm" w="sm" type="none"/>
              <a:tailEnd len="med" w="med" type="triangle"/>
            </a:ln>
          </p:spPr>
        </p:cxnSp>
        <p:grpSp>
          <p:nvGrpSpPr>
            <p:cNvPr id="538" name="Google Shape;538;p21"/>
            <p:cNvGrpSpPr/>
            <p:nvPr/>
          </p:nvGrpSpPr>
          <p:grpSpPr>
            <a:xfrm>
              <a:off x="11079888" y="333281"/>
              <a:ext cx="449147" cy="449147"/>
              <a:chOff x="0" y="0"/>
              <a:chExt cx="812800" cy="812800"/>
            </a:xfrm>
          </p:grpSpPr>
          <p:sp>
            <p:nvSpPr>
              <p:cNvPr id="539" name="Google Shape;539;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541" name="Google Shape;541;p21"/>
          <p:cNvSpPr txBox="1"/>
          <p:nvPr/>
        </p:nvSpPr>
        <p:spPr>
          <a:xfrm>
            <a:off x="1028700" y="1989712"/>
            <a:ext cx="13944632" cy="16954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1145" u="none" cap="none" strike="noStrike">
                <a:solidFill>
                  <a:srgbClr val="000000"/>
                </a:solidFill>
                <a:latin typeface="Oswald"/>
                <a:ea typeface="Oswald"/>
                <a:cs typeface="Oswald"/>
                <a:sym typeface="Oswald"/>
              </a:rPr>
              <a:t>Role of Programmers</a:t>
            </a:r>
            <a:endParaRPr/>
          </a:p>
        </p:txBody>
      </p:sp>
      <p:sp>
        <p:nvSpPr>
          <p:cNvPr id="542" name="Google Shape;542;p21"/>
          <p:cNvSpPr txBox="1"/>
          <p:nvPr/>
        </p:nvSpPr>
        <p:spPr>
          <a:xfrm>
            <a:off x="1028700" y="4170937"/>
            <a:ext cx="10497300" cy="55398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i="0" lang="en-US" sz="2400" u="none" cap="none" strike="noStrike">
                <a:solidFill>
                  <a:srgbClr val="000000"/>
                </a:solidFill>
                <a:latin typeface="Open Sans"/>
                <a:ea typeface="Open Sans"/>
                <a:cs typeface="Open Sans"/>
                <a:sym typeface="Open Sans"/>
              </a:rPr>
              <a:t>Programmers play a crucial role in the world of technology and software development. Their expertise and skills are essential for creating computer programs, applications, and systems that power our daily lives. They are responsible for writing, testing, debugging, and maintaining the code that allows software to function properly. </a:t>
            </a:r>
            <a:endParaRPr>
              <a:latin typeface="Open Sans"/>
              <a:ea typeface="Open Sans"/>
              <a:cs typeface="Open Sans"/>
              <a:sym typeface="Open Sans"/>
            </a:endParaRPr>
          </a:p>
          <a:p>
            <a:pPr indent="0" lvl="0" marL="0" marR="0" rtl="0" algn="l">
              <a:lnSpc>
                <a:spcPct val="139958"/>
              </a:lnSpc>
              <a:spcBef>
                <a:spcPts val="0"/>
              </a:spcBef>
              <a:spcAft>
                <a:spcPts val="0"/>
              </a:spcAft>
              <a:buNone/>
            </a:pPr>
            <a:r>
              <a:t/>
            </a:r>
            <a:endParaRPr b="0" i="0" sz="2400" u="none" cap="none" strike="noStrike">
              <a:solidFill>
                <a:srgbClr val="000000"/>
              </a:solidFill>
              <a:latin typeface="Arial"/>
              <a:ea typeface="Arial"/>
              <a:cs typeface="Arial"/>
              <a:sym typeface="Arial"/>
            </a:endParaRPr>
          </a:p>
          <a:p>
            <a:pPr indent="0" lvl="0" marL="0" marR="0" rtl="0" algn="l">
              <a:lnSpc>
                <a:spcPct val="139958"/>
              </a:lnSpc>
              <a:spcBef>
                <a:spcPts val="0"/>
              </a:spcBef>
              <a:spcAft>
                <a:spcPts val="0"/>
              </a:spcAft>
              <a:buNone/>
            </a:pPr>
            <a:r>
              <a:rPr i="0" lang="en-US" sz="2400" u="none" cap="none" strike="noStrike">
                <a:solidFill>
                  <a:srgbClr val="000000"/>
                </a:solidFill>
                <a:latin typeface="Open Sans"/>
                <a:ea typeface="Open Sans"/>
                <a:cs typeface="Open Sans"/>
                <a:sym typeface="Open Sans"/>
              </a:rPr>
              <a:t>Programmers are problem solvers, constantly seeking innovative solutions to improve efficiency and user experience. Their work requires attention to detail, creativity, and a deep understanding of programming languages. In essence, programmers are the architects behind the digital world, shaping the way we interact with technology and each other.</a:t>
            </a:r>
            <a:endParaRPr>
              <a:latin typeface="Open Sans"/>
              <a:ea typeface="Open Sans"/>
              <a:cs typeface="Open Sans"/>
              <a:sym typeface="Open Sans"/>
            </a:endParaRPr>
          </a:p>
        </p:txBody>
      </p:sp>
      <p:pic>
        <p:nvPicPr>
          <p:cNvPr id="543" name="Google Shape;543;p21"/>
          <p:cNvPicPr preferRelativeResize="0"/>
          <p:nvPr/>
        </p:nvPicPr>
        <p:blipFill>
          <a:blip r:embed="rId3">
            <a:alphaModFix/>
          </a:blip>
          <a:stretch>
            <a:fillRect/>
          </a:stretch>
        </p:blipFill>
        <p:spPr>
          <a:xfrm>
            <a:off x="12761775" y="1989700"/>
            <a:ext cx="4093223" cy="77210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3FF"/>
        </a:solidFill>
      </p:bgPr>
    </p:bg>
    <p:spTree>
      <p:nvGrpSpPr>
        <p:cNvPr id="547" name="Shape 547"/>
        <p:cNvGrpSpPr/>
        <p:nvPr/>
      </p:nvGrpSpPr>
      <p:grpSpPr>
        <a:xfrm>
          <a:off x="0" y="0"/>
          <a:ext cx="0" cy="0"/>
          <a:chOff x="0" y="0"/>
          <a:chExt cx="0" cy="0"/>
        </a:xfrm>
      </p:grpSpPr>
      <p:sp>
        <p:nvSpPr>
          <p:cNvPr id="548" name="Google Shape;548;p22"/>
          <p:cNvSpPr/>
          <p:nvPr/>
        </p:nvSpPr>
        <p:spPr>
          <a:xfrm>
            <a:off x="11218886" y="3762810"/>
            <a:ext cx="3310336" cy="3310336"/>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49" name="Google Shape;549;p22"/>
          <p:cNvGrpSpPr/>
          <p:nvPr/>
        </p:nvGrpSpPr>
        <p:grpSpPr>
          <a:xfrm>
            <a:off x="6025728" y="3762810"/>
            <a:ext cx="3310372" cy="3310372"/>
            <a:chOff x="0" y="0"/>
            <a:chExt cx="812800" cy="812800"/>
          </a:xfrm>
        </p:grpSpPr>
        <p:sp>
          <p:nvSpPr>
            <p:cNvPr id="550" name="Google Shape;550;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52" name="Google Shape;552;p22"/>
          <p:cNvSpPr/>
          <p:nvPr/>
        </p:nvSpPr>
        <p:spPr>
          <a:xfrm>
            <a:off x="836636" y="3762810"/>
            <a:ext cx="3310128" cy="3310128"/>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22"/>
          <p:cNvSpPr txBox="1"/>
          <p:nvPr/>
        </p:nvSpPr>
        <p:spPr>
          <a:xfrm>
            <a:off x="1028700" y="7419637"/>
            <a:ext cx="3306074" cy="733425"/>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b="0" i="0" lang="en-US" sz="4757" u="none" cap="none" strike="noStrike">
                <a:solidFill>
                  <a:srgbClr val="000000"/>
                </a:solidFill>
                <a:latin typeface="Oswald"/>
                <a:ea typeface="Oswald"/>
                <a:cs typeface="Oswald"/>
                <a:sym typeface="Oswald"/>
              </a:rPr>
              <a:t>Your name</a:t>
            </a:r>
            <a:endParaRPr/>
          </a:p>
        </p:txBody>
      </p:sp>
      <p:sp>
        <p:nvSpPr>
          <p:cNvPr id="554" name="Google Shape;554;p22"/>
          <p:cNvSpPr txBox="1"/>
          <p:nvPr/>
        </p:nvSpPr>
        <p:spPr>
          <a:xfrm>
            <a:off x="6217792" y="7419637"/>
            <a:ext cx="3306074" cy="733425"/>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b="0" i="0" lang="en-US" sz="4757" u="none" cap="none" strike="noStrike">
                <a:solidFill>
                  <a:srgbClr val="000000"/>
                </a:solidFill>
                <a:latin typeface="Oswald"/>
                <a:ea typeface="Oswald"/>
                <a:cs typeface="Oswald"/>
                <a:sym typeface="Oswald"/>
              </a:rPr>
              <a:t>Your name</a:t>
            </a:r>
            <a:endParaRPr/>
          </a:p>
        </p:txBody>
      </p:sp>
      <p:sp>
        <p:nvSpPr>
          <p:cNvPr id="555" name="Google Shape;555;p22"/>
          <p:cNvSpPr txBox="1"/>
          <p:nvPr/>
        </p:nvSpPr>
        <p:spPr>
          <a:xfrm>
            <a:off x="1028700" y="8433435"/>
            <a:ext cx="3306000" cy="8865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i="0" lang="en-US" sz="2400" u="none" cap="none" strike="noStrike">
                <a:solidFill>
                  <a:srgbClr val="000000"/>
                </a:solidFill>
                <a:latin typeface="Open Sans"/>
                <a:ea typeface="Open Sans"/>
                <a:cs typeface="Open Sans"/>
                <a:sym typeface="Open Sans"/>
              </a:rPr>
              <a:t>Elaborate on what you want to discuss. </a:t>
            </a:r>
            <a:endParaRPr>
              <a:latin typeface="Open Sans"/>
              <a:ea typeface="Open Sans"/>
              <a:cs typeface="Open Sans"/>
              <a:sym typeface="Open Sans"/>
            </a:endParaRPr>
          </a:p>
        </p:txBody>
      </p:sp>
      <p:sp>
        <p:nvSpPr>
          <p:cNvPr id="556" name="Google Shape;556;p22"/>
          <p:cNvSpPr txBox="1"/>
          <p:nvPr/>
        </p:nvSpPr>
        <p:spPr>
          <a:xfrm>
            <a:off x="6217792" y="8433435"/>
            <a:ext cx="3306000" cy="8865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i="0" lang="en-US" sz="2400" u="none" cap="none" strike="noStrike">
                <a:solidFill>
                  <a:srgbClr val="000000"/>
                </a:solidFill>
                <a:latin typeface="Open Sans"/>
                <a:ea typeface="Open Sans"/>
                <a:cs typeface="Open Sans"/>
                <a:sym typeface="Open Sans"/>
              </a:rPr>
              <a:t>Elaborate on what you want to discuss. </a:t>
            </a:r>
            <a:endParaRPr>
              <a:latin typeface="Open Sans"/>
              <a:ea typeface="Open Sans"/>
              <a:cs typeface="Open Sans"/>
              <a:sym typeface="Open Sans"/>
            </a:endParaRPr>
          </a:p>
        </p:txBody>
      </p:sp>
      <p:sp>
        <p:nvSpPr>
          <p:cNvPr id="557" name="Google Shape;557;p22"/>
          <p:cNvSpPr txBox="1"/>
          <p:nvPr/>
        </p:nvSpPr>
        <p:spPr>
          <a:xfrm>
            <a:off x="1028700" y="1714935"/>
            <a:ext cx="16507551" cy="16954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1145" u="none" cap="none" strike="noStrike">
                <a:solidFill>
                  <a:srgbClr val="000000"/>
                </a:solidFill>
                <a:latin typeface="Oswald"/>
                <a:ea typeface="Oswald"/>
                <a:cs typeface="Oswald"/>
                <a:sym typeface="Oswald"/>
              </a:rPr>
              <a:t>Our programer</a:t>
            </a:r>
            <a:endParaRPr/>
          </a:p>
        </p:txBody>
      </p:sp>
      <p:grpSp>
        <p:nvGrpSpPr>
          <p:cNvPr id="558" name="Google Shape;558;p22"/>
          <p:cNvGrpSpPr/>
          <p:nvPr/>
        </p:nvGrpSpPr>
        <p:grpSpPr>
          <a:xfrm>
            <a:off x="913449" y="408050"/>
            <a:ext cx="16554268" cy="1047798"/>
            <a:chOff x="0" y="-241102"/>
            <a:chExt cx="22072357" cy="1397064"/>
          </a:xfrm>
        </p:grpSpPr>
        <p:grpSp>
          <p:nvGrpSpPr>
            <p:cNvPr id="559" name="Google Shape;559;p22"/>
            <p:cNvGrpSpPr/>
            <p:nvPr/>
          </p:nvGrpSpPr>
          <p:grpSpPr>
            <a:xfrm>
              <a:off x="0" y="-241102"/>
              <a:ext cx="22072357" cy="1397064"/>
              <a:chOff x="0" y="-47625"/>
              <a:chExt cx="4359972" cy="275963"/>
            </a:xfrm>
          </p:grpSpPr>
          <p:sp>
            <p:nvSpPr>
              <p:cNvPr id="560" name="Google Shape;560;p22"/>
              <p:cNvSpPr/>
              <p:nvPr/>
            </p:nvSpPr>
            <p:spPr>
              <a:xfrm>
                <a:off x="0" y="0"/>
                <a:ext cx="4359972" cy="228338"/>
              </a:xfrm>
              <a:custGeom>
                <a:rect b="b" l="l" r="r" t="t"/>
                <a:pathLst>
                  <a:path extrusionOk="0" h="228338" w="4359972">
                    <a:moveTo>
                      <a:pt x="23851" y="0"/>
                    </a:moveTo>
                    <a:lnTo>
                      <a:pt x="4336121" y="0"/>
                    </a:lnTo>
                    <a:cubicBezTo>
                      <a:pt x="4342447" y="0"/>
                      <a:pt x="4348513" y="2513"/>
                      <a:pt x="4352986" y="6986"/>
                    </a:cubicBezTo>
                    <a:cubicBezTo>
                      <a:pt x="4357459" y="11459"/>
                      <a:pt x="4359972" y="17525"/>
                      <a:pt x="4359972" y="23851"/>
                    </a:cubicBezTo>
                    <a:lnTo>
                      <a:pt x="4359972" y="204487"/>
                    </a:lnTo>
                    <a:cubicBezTo>
                      <a:pt x="4359972" y="210813"/>
                      <a:pt x="4357459" y="216879"/>
                      <a:pt x="4352986" y="221352"/>
                    </a:cubicBezTo>
                    <a:cubicBezTo>
                      <a:pt x="4348513" y="225825"/>
                      <a:pt x="4342447" y="228338"/>
                      <a:pt x="4336121" y="228338"/>
                    </a:cubicBezTo>
                    <a:lnTo>
                      <a:pt x="23851" y="228338"/>
                    </a:lnTo>
                    <a:cubicBezTo>
                      <a:pt x="17525" y="228338"/>
                      <a:pt x="11459" y="225825"/>
                      <a:pt x="6986" y="221352"/>
                    </a:cubicBezTo>
                    <a:cubicBezTo>
                      <a:pt x="2513" y="216879"/>
                      <a:pt x="0" y="210813"/>
                      <a:pt x="0" y="204487"/>
                    </a:cubicBezTo>
                    <a:lnTo>
                      <a:pt x="0" y="23851"/>
                    </a:lnTo>
                    <a:cubicBezTo>
                      <a:pt x="0" y="17525"/>
                      <a:pt x="2513" y="11459"/>
                      <a:pt x="6986" y="6986"/>
                    </a:cubicBezTo>
                    <a:cubicBezTo>
                      <a:pt x="11459" y="2513"/>
                      <a:pt x="17525" y="0"/>
                      <a:pt x="23851" y="0"/>
                    </a:cubicBezTo>
                    <a:close/>
                  </a:path>
                </a:pathLst>
              </a:custGeom>
              <a:solidFill>
                <a:srgbClr val="FC9E19"/>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22"/>
              <p:cNvSpPr txBox="1"/>
              <p:nvPr/>
            </p:nvSpPr>
            <p:spPr>
              <a:xfrm>
                <a:off x="0" y="-47625"/>
                <a:ext cx="4359972" cy="27596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62" name="Google Shape;562;p22"/>
            <p:cNvSpPr txBox="1"/>
            <p:nvPr/>
          </p:nvSpPr>
          <p:spPr>
            <a:xfrm>
              <a:off x="5331757" y="181242"/>
              <a:ext cx="5176631" cy="702786"/>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33" u="none" cap="none" strike="noStrike">
                  <a:solidFill>
                    <a:srgbClr val="000000"/>
                  </a:solidFill>
                  <a:latin typeface="Oswald"/>
                  <a:ea typeface="Oswald"/>
                  <a:cs typeface="Oswald"/>
                  <a:sym typeface="Oswald"/>
                </a:rPr>
                <a:t>History of Programming</a:t>
              </a:r>
              <a:endParaRPr/>
            </a:p>
          </p:txBody>
        </p:sp>
        <p:sp>
          <p:nvSpPr>
            <p:cNvPr id="563" name="Google Shape;563;p22"/>
            <p:cNvSpPr txBox="1"/>
            <p:nvPr/>
          </p:nvSpPr>
          <p:spPr>
            <a:xfrm>
              <a:off x="11792344" y="181242"/>
              <a:ext cx="2853243" cy="702786"/>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33" u="none" cap="none" strike="noStrike">
                  <a:solidFill>
                    <a:srgbClr val="000000"/>
                  </a:solidFill>
                  <a:latin typeface="Oswald"/>
                  <a:ea typeface="Oswald"/>
                  <a:cs typeface="Oswald"/>
                  <a:sym typeface="Oswald"/>
                </a:rPr>
                <a:t>Contact Us</a:t>
              </a:r>
              <a:endParaRPr/>
            </a:p>
          </p:txBody>
        </p:sp>
        <p:sp>
          <p:nvSpPr>
            <p:cNvPr id="564" name="Google Shape;564;p22"/>
            <p:cNvSpPr txBox="1"/>
            <p:nvPr/>
          </p:nvSpPr>
          <p:spPr>
            <a:xfrm>
              <a:off x="1093541" y="182353"/>
              <a:ext cx="3666351" cy="701675"/>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28" u="none" cap="none" strike="noStrike">
                  <a:solidFill>
                    <a:srgbClr val="000000"/>
                  </a:solidFill>
                  <a:latin typeface="Oswald"/>
                  <a:ea typeface="Oswald"/>
                  <a:cs typeface="Oswald"/>
                  <a:sym typeface="Oswald"/>
                </a:rPr>
                <a:t>Introduction</a:t>
              </a:r>
              <a:endParaRPr/>
            </a:p>
          </p:txBody>
        </p:sp>
        <p:grpSp>
          <p:nvGrpSpPr>
            <p:cNvPr id="565" name="Google Shape;565;p22"/>
            <p:cNvGrpSpPr/>
            <p:nvPr/>
          </p:nvGrpSpPr>
          <p:grpSpPr>
            <a:xfrm>
              <a:off x="448473" y="333281"/>
              <a:ext cx="449147" cy="449147"/>
              <a:chOff x="0" y="0"/>
              <a:chExt cx="812800" cy="812800"/>
            </a:xfrm>
          </p:grpSpPr>
          <p:sp>
            <p:nvSpPr>
              <p:cNvPr id="566" name="Google Shape;566;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8" name="Google Shape;568;p22"/>
            <p:cNvGrpSpPr/>
            <p:nvPr/>
          </p:nvGrpSpPr>
          <p:grpSpPr>
            <a:xfrm>
              <a:off x="4759893" y="333281"/>
              <a:ext cx="449147" cy="449147"/>
              <a:chOff x="0" y="0"/>
              <a:chExt cx="812800" cy="812800"/>
            </a:xfrm>
          </p:grpSpPr>
          <p:sp>
            <p:nvSpPr>
              <p:cNvPr id="569" name="Google Shape;569;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571" name="Google Shape;571;p22"/>
            <p:cNvCxnSpPr/>
            <p:nvPr/>
          </p:nvCxnSpPr>
          <p:spPr>
            <a:xfrm>
              <a:off x="16607829" y="552581"/>
              <a:ext cx="5025825" cy="0"/>
            </a:xfrm>
            <a:prstGeom prst="straightConnector1">
              <a:avLst/>
            </a:prstGeom>
            <a:noFill/>
            <a:ln cap="flat" cmpd="sng" w="50800">
              <a:solidFill>
                <a:srgbClr val="000000"/>
              </a:solidFill>
              <a:prstDash val="solid"/>
              <a:round/>
              <a:headEnd len="sm" w="sm" type="none"/>
              <a:tailEnd len="med" w="med" type="triangle"/>
            </a:ln>
          </p:spPr>
        </p:cxnSp>
        <p:grpSp>
          <p:nvGrpSpPr>
            <p:cNvPr id="572" name="Google Shape;572;p22"/>
            <p:cNvGrpSpPr/>
            <p:nvPr/>
          </p:nvGrpSpPr>
          <p:grpSpPr>
            <a:xfrm>
              <a:off x="11079888" y="333281"/>
              <a:ext cx="449147" cy="449147"/>
              <a:chOff x="0" y="0"/>
              <a:chExt cx="812800" cy="812800"/>
            </a:xfrm>
          </p:grpSpPr>
          <p:sp>
            <p:nvSpPr>
              <p:cNvPr id="573" name="Google Shape;573;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575" name="Google Shape;575;p22"/>
          <p:cNvSpPr txBox="1"/>
          <p:nvPr/>
        </p:nvSpPr>
        <p:spPr>
          <a:xfrm>
            <a:off x="11406885" y="7419637"/>
            <a:ext cx="3306074" cy="733425"/>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b="0" i="0" lang="en-US" sz="4757" u="none" cap="none" strike="noStrike">
                <a:solidFill>
                  <a:srgbClr val="000000"/>
                </a:solidFill>
                <a:latin typeface="Oswald"/>
                <a:ea typeface="Oswald"/>
                <a:cs typeface="Oswald"/>
                <a:sym typeface="Oswald"/>
              </a:rPr>
              <a:t>Your name</a:t>
            </a:r>
            <a:endParaRPr/>
          </a:p>
        </p:txBody>
      </p:sp>
      <p:sp>
        <p:nvSpPr>
          <p:cNvPr id="576" name="Google Shape;576;p22"/>
          <p:cNvSpPr txBox="1"/>
          <p:nvPr/>
        </p:nvSpPr>
        <p:spPr>
          <a:xfrm>
            <a:off x="11406885" y="8433435"/>
            <a:ext cx="3306000" cy="8865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i="0" lang="en-US" sz="2400" u="none" cap="none" strike="noStrike">
                <a:solidFill>
                  <a:srgbClr val="000000"/>
                </a:solidFill>
                <a:latin typeface="Open Sans"/>
                <a:ea typeface="Open Sans"/>
                <a:cs typeface="Open Sans"/>
                <a:sym typeface="Open Sans"/>
              </a:rPr>
              <a:t>Elaborate on what you want to discuss. </a:t>
            </a:r>
            <a:endParaRPr>
              <a:latin typeface="Open Sans"/>
              <a:ea typeface="Open Sans"/>
              <a:cs typeface="Open Sans"/>
              <a:sym typeface="Open Sans"/>
            </a:endParaRPr>
          </a:p>
        </p:txBody>
      </p:sp>
      <p:pic>
        <p:nvPicPr>
          <p:cNvPr id="577" name="Google Shape;577;p22"/>
          <p:cNvPicPr preferRelativeResize="0"/>
          <p:nvPr/>
        </p:nvPicPr>
        <p:blipFill>
          <a:blip r:embed="rId3">
            <a:alphaModFix/>
          </a:blip>
          <a:stretch>
            <a:fillRect/>
          </a:stretch>
        </p:blipFill>
        <p:spPr>
          <a:xfrm>
            <a:off x="15457134" y="7073171"/>
            <a:ext cx="2249275" cy="2133750"/>
          </a:xfrm>
          <a:prstGeom prst="rect">
            <a:avLst/>
          </a:prstGeom>
          <a:noFill/>
          <a:ln>
            <a:noFill/>
          </a:ln>
        </p:spPr>
      </p:pic>
      <p:pic>
        <p:nvPicPr>
          <p:cNvPr id="578" name="Google Shape;578;p22"/>
          <p:cNvPicPr preferRelativeResize="0"/>
          <p:nvPr/>
        </p:nvPicPr>
        <p:blipFill>
          <a:blip r:embed="rId4">
            <a:alphaModFix/>
          </a:blip>
          <a:stretch>
            <a:fillRect/>
          </a:stretch>
        </p:blipFill>
        <p:spPr>
          <a:xfrm>
            <a:off x="9968537" y="2236925"/>
            <a:ext cx="7266336" cy="744800"/>
          </a:xfrm>
          <a:prstGeom prst="rect">
            <a:avLst/>
          </a:prstGeom>
          <a:noFill/>
          <a:ln>
            <a:noFill/>
          </a:ln>
        </p:spPr>
      </p:pic>
      <p:pic>
        <p:nvPicPr>
          <p:cNvPr id="579" name="Google Shape;579;p22"/>
          <p:cNvPicPr preferRelativeResize="0"/>
          <p:nvPr/>
        </p:nvPicPr>
        <p:blipFill>
          <a:blip r:embed="rId5">
            <a:alphaModFix/>
          </a:blip>
          <a:stretch>
            <a:fillRect/>
          </a:stretch>
        </p:blipFill>
        <p:spPr>
          <a:xfrm>
            <a:off x="1024678" y="3951903"/>
            <a:ext cx="2926200" cy="2926200"/>
          </a:xfrm>
          <a:prstGeom prst="rect">
            <a:avLst/>
          </a:prstGeom>
          <a:noFill/>
          <a:ln>
            <a:noFill/>
          </a:ln>
        </p:spPr>
      </p:pic>
      <p:pic>
        <p:nvPicPr>
          <p:cNvPr id="580" name="Google Shape;580;p22"/>
          <p:cNvPicPr preferRelativeResize="0"/>
          <p:nvPr/>
        </p:nvPicPr>
        <p:blipFill>
          <a:blip r:embed="rId6">
            <a:alphaModFix/>
          </a:blip>
          <a:stretch>
            <a:fillRect/>
          </a:stretch>
        </p:blipFill>
        <p:spPr>
          <a:xfrm>
            <a:off x="6219727" y="3951902"/>
            <a:ext cx="2926200" cy="2926200"/>
          </a:xfrm>
          <a:prstGeom prst="rect">
            <a:avLst/>
          </a:prstGeom>
          <a:noFill/>
          <a:ln>
            <a:noFill/>
          </a:ln>
        </p:spPr>
      </p:pic>
      <p:pic>
        <p:nvPicPr>
          <p:cNvPr id="581" name="Google Shape;581;p22"/>
          <p:cNvPicPr preferRelativeResize="0"/>
          <p:nvPr/>
        </p:nvPicPr>
        <p:blipFill>
          <a:blip r:embed="rId7">
            <a:alphaModFix/>
          </a:blip>
          <a:stretch>
            <a:fillRect/>
          </a:stretch>
        </p:blipFill>
        <p:spPr>
          <a:xfrm>
            <a:off x="11410962" y="3980962"/>
            <a:ext cx="2868116" cy="286808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pic>
        <p:nvPicPr>
          <p:cNvPr id="586" name="Google Shape;586;p23"/>
          <p:cNvPicPr preferRelativeResize="0"/>
          <p:nvPr/>
        </p:nvPicPr>
        <p:blipFill>
          <a:blip r:embed="rId3">
            <a:alphaModFix/>
          </a:blip>
          <a:stretch>
            <a:fillRect/>
          </a:stretch>
        </p:blipFill>
        <p:spPr>
          <a:xfrm>
            <a:off x="0" y="-7"/>
            <a:ext cx="18287980" cy="10287000"/>
          </a:xfrm>
          <a:prstGeom prst="rect">
            <a:avLst/>
          </a:prstGeom>
          <a:noFill/>
          <a:ln>
            <a:noFill/>
          </a:ln>
        </p:spPr>
      </p:pic>
      <p:grpSp>
        <p:nvGrpSpPr>
          <p:cNvPr id="587" name="Google Shape;587;p23"/>
          <p:cNvGrpSpPr/>
          <p:nvPr/>
        </p:nvGrpSpPr>
        <p:grpSpPr>
          <a:xfrm>
            <a:off x="1028700" y="7522613"/>
            <a:ext cx="16230600" cy="2176588"/>
            <a:chOff x="0" y="-47625"/>
            <a:chExt cx="4591672" cy="615761"/>
          </a:xfrm>
        </p:grpSpPr>
        <p:sp>
          <p:nvSpPr>
            <p:cNvPr id="588" name="Google Shape;588;p23"/>
            <p:cNvSpPr/>
            <p:nvPr/>
          </p:nvSpPr>
          <p:spPr>
            <a:xfrm>
              <a:off x="0" y="0"/>
              <a:ext cx="4591672" cy="568136"/>
            </a:xfrm>
            <a:custGeom>
              <a:rect b="b" l="l" r="r" t="t"/>
              <a:pathLst>
                <a:path extrusionOk="0" h="568136" w="4591672">
                  <a:moveTo>
                    <a:pt x="47700" y="0"/>
                  </a:moveTo>
                  <a:lnTo>
                    <a:pt x="4543973" y="0"/>
                  </a:lnTo>
                  <a:cubicBezTo>
                    <a:pt x="4556623" y="0"/>
                    <a:pt x="4568756" y="5025"/>
                    <a:pt x="4577701" y="13971"/>
                  </a:cubicBezTo>
                  <a:cubicBezTo>
                    <a:pt x="4586647" y="22916"/>
                    <a:pt x="4591672" y="35049"/>
                    <a:pt x="4591672" y="47700"/>
                  </a:cubicBezTo>
                  <a:lnTo>
                    <a:pt x="4591672" y="520437"/>
                  </a:lnTo>
                  <a:cubicBezTo>
                    <a:pt x="4591672" y="533087"/>
                    <a:pt x="4586647" y="545220"/>
                    <a:pt x="4577701" y="554165"/>
                  </a:cubicBezTo>
                  <a:cubicBezTo>
                    <a:pt x="4568756" y="563111"/>
                    <a:pt x="4556623" y="568136"/>
                    <a:pt x="4543973" y="568136"/>
                  </a:cubicBezTo>
                  <a:lnTo>
                    <a:pt x="47700" y="568136"/>
                  </a:lnTo>
                  <a:cubicBezTo>
                    <a:pt x="35049" y="568136"/>
                    <a:pt x="22916" y="563111"/>
                    <a:pt x="13971" y="554165"/>
                  </a:cubicBezTo>
                  <a:cubicBezTo>
                    <a:pt x="5025" y="545220"/>
                    <a:pt x="0" y="533087"/>
                    <a:pt x="0" y="520437"/>
                  </a:cubicBezTo>
                  <a:lnTo>
                    <a:pt x="0" y="47700"/>
                  </a:lnTo>
                  <a:cubicBezTo>
                    <a:pt x="0" y="35049"/>
                    <a:pt x="5025" y="22916"/>
                    <a:pt x="13971" y="13971"/>
                  </a:cubicBezTo>
                  <a:cubicBezTo>
                    <a:pt x="22916" y="5025"/>
                    <a:pt x="35049" y="0"/>
                    <a:pt x="47700" y="0"/>
                  </a:cubicBezTo>
                  <a:close/>
                </a:path>
              </a:pathLst>
            </a:custGeom>
            <a:solidFill>
              <a:srgbClr val="FC9E19"/>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23"/>
            <p:cNvSpPr txBox="1"/>
            <p:nvPr/>
          </p:nvSpPr>
          <p:spPr>
            <a:xfrm>
              <a:off x="0" y="-47625"/>
              <a:ext cx="4591672" cy="61576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90" name="Google Shape;590;p23"/>
          <p:cNvSpPr txBox="1"/>
          <p:nvPr/>
        </p:nvSpPr>
        <p:spPr>
          <a:xfrm>
            <a:off x="1089297" y="7807408"/>
            <a:ext cx="16202572" cy="1368798"/>
          </a:xfrm>
          <a:prstGeom prst="rect">
            <a:avLst/>
          </a:prstGeom>
          <a:noFill/>
          <a:ln>
            <a:noFill/>
          </a:ln>
        </p:spPr>
        <p:txBody>
          <a:bodyPr anchorCtr="0" anchor="t" bIns="0" lIns="0" spcFirstLastPara="1" rIns="0" wrap="square" tIns="0">
            <a:spAutoFit/>
          </a:bodyPr>
          <a:lstStyle/>
          <a:p>
            <a:pPr indent="0" lvl="0" marL="0" marR="0" rtl="0" algn="ctr">
              <a:lnSpc>
                <a:spcPct val="119993"/>
              </a:lnSpc>
              <a:spcBef>
                <a:spcPts val="0"/>
              </a:spcBef>
              <a:spcAft>
                <a:spcPts val="0"/>
              </a:spcAft>
              <a:buNone/>
            </a:pPr>
            <a:r>
              <a:rPr b="0" i="0" lang="en-US" sz="9083" u="none" cap="none" strike="noStrike">
                <a:solidFill>
                  <a:srgbClr val="000000"/>
                </a:solidFill>
                <a:latin typeface="Oswald"/>
                <a:ea typeface="Oswald"/>
                <a:cs typeface="Oswald"/>
                <a:sym typeface="Oswald"/>
              </a:rPr>
              <a:t>A picture is worth a thousand words</a:t>
            </a:r>
            <a:endParaRPr/>
          </a:p>
        </p:txBody>
      </p:sp>
      <p:grpSp>
        <p:nvGrpSpPr>
          <p:cNvPr id="591" name="Google Shape;591;p23"/>
          <p:cNvGrpSpPr/>
          <p:nvPr/>
        </p:nvGrpSpPr>
        <p:grpSpPr>
          <a:xfrm>
            <a:off x="913449" y="408050"/>
            <a:ext cx="16554268" cy="1047798"/>
            <a:chOff x="0" y="-241102"/>
            <a:chExt cx="22072357" cy="1397064"/>
          </a:xfrm>
        </p:grpSpPr>
        <p:grpSp>
          <p:nvGrpSpPr>
            <p:cNvPr id="592" name="Google Shape;592;p23"/>
            <p:cNvGrpSpPr/>
            <p:nvPr/>
          </p:nvGrpSpPr>
          <p:grpSpPr>
            <a:xfrm>
              <a:off x="0" y="-241102"/>
              <a:ext cx="22072357" cy="1397064"/>
              <a:chOff x="0" y="-47625"/>
              <a:chExt cx="4359972" cy="275963"/>
            </a:xfrm>
          </p:grpSpPr>
          <p:sp>
            <p:nvSpPr>
              <p:cNvPr id="593" name="Google Shape;593;p23"/>
              <p:cNvSpPr/>
              <p:nvPr/>
            </p:nvSpPr>
            <p:spPr>
              <a:xfrm>
                <a:off x="0" y="0"/>
                <a:ext cx="4359972" cy="228338"/>
              </a:xfrm>
              <a:custGeom>
                <a:rect b="b" l="l" r="r" t="t"/>
                <a:pathLst>
                  <a:path extrusionOk="0" h="228338" w="4359972">
                    <a:moveTo>
                      <a:pt x="23851" y="0"/>
                    </a:moveTo>
                    <a:lnTo>
                      <a:pt x="4336121" y="0"/>
                    </a:lnTo>
                    <a:cubicBezTo>
                      <a:pt x="4342447" y="0"/>
                      <a:pt x="4348513" y="2513"/>
                      <a:pt x="4352986" y="6986"/>
                    </a:cubicBezTo>
                    <a:cubicBezTo>
                      <a:pt x="4357459" y="11459"/>
                      <a:pt x="4359972" y="17525"/>
                      <a:pt x="4359972" y="23851"/>
                    </a:cubicBezTo>
                    <a:lnTo>
                      <a:pt x="4359972" y="204487"/>
                    </a:lnTo>
                    <a:cubicBezTo>
                      <a:pt x="4359972" y="210813"/>
                      <a:pt x="4357459" y="216879"/>
                      <a:pt x="4352986" y="221352"/>
                    </a:cubicBezTo>
                    <a:cubicBezTo>
                      <a:pt x="4348513" y="225825"/>
                      <a:pt x="4342447" y="228338"/>
                      <a:pt x="4336121" y="228338"/>
                    </a:cubicBezTo>
                    <a:lnTo>
                      <a:pt x="23851" y="228338"/>
                    </a:lnTo>
                    <a:cubicBezTo>
                      <a:pt x="17525" y="228338"/>
                      <a:pt x="11459" y="225825"/>
                      <a:pt x="6986" y="221352"/>
                    </a:cubicBezTo>
                    <a:cubicBezTo>
                      <a:pt x="2513" y="216879"/>
                      <a:pt x="0" y="210813"/>
                      <a:pt x="0" y="204487"/>
                    </a:cubicBezTo>
                    <a:lnTo>
                      <a:pt x="0" y="23851"/>
                    </a:lnTo>
                    <a:cubicBezTo>
                      <a:pt x="0" y="17525"/>
                      <a:pt x="2513" y="11459"/>
                      <a:pt x="6986" y="6986"/>
                    </a:cubicBezTo>
                    <a:cubicBezTo>
                      <a:pt x="11459" y="2513"/>
                      <a:pt x="17525" y="0"/>
                      <a:pt x="23851" y="0"/>
                    </a:cubicBezTo>
                    <a:close/>
                  </a:path>
                </a:pathLst>
              </a:custGeom>
              <a:solidFill>
                <a:srgbClr val="FC9E19"/>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23"/>
              <p:cNvSpPr txBox="1"/>
              <p:nvPr/>
            </p:nvSpPr>
            <p:spPr>
              <a:xfrm>
                <a:off x="0" y="-47625"/>
                <a:ext cx="4359972" cy="27596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95" name="Google Shape;595;p23"/>
            <p:cNvSpPr txBox="1"/>
            <p:nvPr/>
          </p:nvSpPr>
          <p:spPr>
            <a:xfrm>
              <a:off x="5331757" y="181242"/>
              <a:ext cx="5176631" cy="702786"/>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33" u="none" cap="none" strike="noStrike">
                  <a:solidFill>
                    <a:srgbClr val="000000"/>
                  </a:solidFill>
                  <a:latin typeface="Oswald"/>
                  <a:ea typeface="Oswald"/>
                  <a:cs typeface="Oswald"/>
                  <a:sym typeface="Oswald"/>
                </a:rPr>
                <a:t>History of Programming</a:t>
              </a:r>
              <a:endParaRPr/>
            </a:p>
          </p:txBody>
        </p:sp>
        <p:sp>
          <p:nvSpPr>
            <p:cNvPr id="596" name="Google Shape;596;p23"/>
            <p:cNvSpPr txBox="1"/>
            <p:nvPr/>
          </p:nvSpPr>
          <p:spPr>
            <a:xfrm>
              <a:off x="11792344" y="181242"/>
              <a:ext cx="2853243" cy="702786"/>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33" u="none" cap="none" strike="noStrike">
                  <a:solidFill>
                    <a:srgbClr val="000000"/>
                  </a:solidFill>
                  <a:latin typeface="Oswald"/>
                  <a:ea typeface="Oswald"/>
                  <a:cs typeface="Oswald"/>
                  <a:sym typeface="Oswald"/>
                </a:rPr>
                <a:t>Contact Us</a:t>
              </a:r>
              <a:endParaRPr/>
            </a:p>
          </p:txBody>
        </p:sp>
        <p:sp>
          <p:nvSpPr>
            <p:cNvPr id="597" name="Google Shape;597;p23"/>
            <p:cNvSpPr txBox="1"/>
            <p:nvPr/>
          </p:nvSpPr>
          <p:spPr>
            <a:xfrm>
              <a:off x="1093541" y="182353"/>
              <a:ext cx="3666351" cy="701675"/>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28" u="none" cap="none" strike="noStrike">
                  <a:solidFill>
                    <a:srgbClr val="000000"/>
                  </a:solidFill>
                  <a:latin typeface="Oswald"/>
                  <a:ea typeface="Oswald"/>
                  <a:cs typeface="Oswald"/>
                  <a:sym typeface="Oswald"/>
                </a:rPr>
                <a:t>Introduction</a:t>
              </a:r>
              <a:endParaRPr/>
            </a:p>
          </p:txBody>
        </p:sp>
        <p:grpSp>
          <p:nvGrpSpPr>
            <p:cNvPr id="598" name="Google Shape;598;p23"/>
            <p:cNvGrpSpPr/>
            <p:nvPr/>
          </p:nvGrpSpPr>
          <p:grpSpPr>
            <a:xfrm>
              <a:off x="448473" y="333281"/>
              <a:ext cx="449147" cy="449147"/>
              <a:chOff x="0" y="0"/>
              <a:chExt cx="812800" cy="812800"/>
            </a:xfrm>
          </p:grpSpPr>
          <p:sp>
            <p:nvSpPr>
              <p:cNvPr id="599" name="Google Shape;599;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1" name="Google Shape;601;p23"/>
            <p:cNvGrpSpPr/>
            <p:nvPr/>
          </p:nvGrpSpPr>
          <p:grpSpPr>
            <a:xfrm>
              <a:off x="4759893" y="333281"/>
              <a:ext cx="449147" cy="449147"/>
              <a:chOff x="0" y="0"/>
              <a:chExt cx="812800" cy="812800"/>
            </a:xfrm>
          </p:grpSpPr>
          <p:sp>
            <p:nvSpPr>
              <p:cNvPr id="602" name="Google Shape;602;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604" name="Google Shape;604;p23"/>
            <p:cNvCxnSpPr/>
            <p:nvPr/>
          </p:nvCxnSpPr>
          <p:spPr>
            <a:xfrm>
              <a:off x="16607829" y="552581"/>
              <a:ext cx="5025825" cy="0"/>
            </a:xfrm>
            <a:prstGeom prst="straightConnector1">
              <a:avLst/>
            </a:prstGeom>
            <a:noFill/>
            <a:ln cap="flat" cmpd="sng" w="50800">
              <a:solidFill>
                <a:srgbClr val="000000"/>
              </a:solidFill>
              <a:prstDash val="solid"/>
              <a:round/>
              <a:headEnd len="sm" w="sm" type="none"/>
              <a:tailEnd len="med" w="med" type="triangle"/>
            </a:ln>
          </p:spPr>
        </p:cxnSp>
        <p:grpSp>
          <p:nvGrpSpPr>
            <p:cNvPr id="605" name="Google Shape;605;p23"/>
            <p:cNvGrpSpPr/>
            <p:nvPr/>
          </p:nvGrpSpPr>
          <p:grpSpPr>
            <a:xfrm>
              <a:off x="11079888" y="333281"/>
              <a:ext cx="449147" cy="449147"/>
              <a:chOff x="0" y="0"/>
              <a:chExt cx="812800" cy="812800"/>
            </a:xfrm>
          </p:grpSpPr>
          <p:sp>
            <p:nvSpPr>
              <p:cNvPr id="606" name="Google Shape;606;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3FF"/>
        </a:solidFill>
      </p:bgPr>
    </p:bg>
    <p:spTree>
      <p:nvGrpSpPr>
        <p:cNvPr id="611" name="Shape 611"/>
        <p:cNvGrpSpPr/>
        <p:nvPr/>
      </p:nvGrpSpPr>
      <p:grpSpPr>
        <a:xfrm>
          <a:off x="0" y="0"/>
          <a:ext cx="0" cy="0"/>
          <a:chOff x="0" y="0"/>
          <a:chExt cx="0" cy="0"/>
        </a:xfrm>
      </p:grpSpPr>
      <p:grpSp>
        <p:nvGrpSpPr>
          <p:cNvPr id="612" name="Google Shape;612;p24"/>
          <p:cNvGrpSpPr/>
          <p:nvPr/>
        </p:nvGrpSpPr>
        <p:grpSpPr>
          <a:xfrm>
            <a:off x="913449" y="408050"/>
            <a:ext cx="16554268" cy="1047798"/>
            <a:chOff x="0" y="-241102"/>
            <a:chExt cx="22072357" cy="1397064"/>
          </a:xfrm>
        </p:grpSpPr>
        <p:grpSp>
          <p:nvGrpSpPr>
            <p:cNvPr id="613" name="Google Shape;613;p24"/>
            <p:cNvGrpSpPr/>
            <p:nvPr/>
          </p:nvGrpSpPr>
          <p:grpSpPr>
            <a:xfrm>
              <a:off x="0" y="-241102"/>
              <a:ext cx="22072357" cy="1397064"/>
              <a:chOff x="0" y="-47625"/>
              <a:chExt cx="4359972" cy="275963"/>
            </a:xfrm>
          </p:grpSpPr>
          <p:sp>
            <p:nvSpPr>
              <p:cNvPr id="614" name="Google Shape;614;p24"/>
              <p:cNvSpPr/>
              <p:nvPr/>
            </p:nvSpPr>
            <p:spPr>
              <a:xfrm>
                <a:off x="0" y="0"/>
                <a:ext cx="4359972" cy="228338"/>
              </a:xfrm>
              <a:custGeom>
                <a:rect b="b" l="l" r="r" t="t"/>
                <a:pathLst>
                  <a:path extrusionOk="0" h="228338" w="4359972">
                    <a:moveTo>
                      <a:pt x="23851" y="0"/>
                    </a:moveTo>
                    <a:lnTo>
                      <a:pt x="4336121" y="0"/>
                    </a:lnTo>
                    <a:cubicBezTo>
                      <a:pt x="4342447" y="0"/>
                      <a:pt x="4348513" y="2513"/>
                      <a:pt x="4352986" y="6986"/>
                    </a:cubicBezTo>
                    <a:cubicBezTo>
                      <a:pt x="4357459" y="11459"/>
                      <a:pt x="4359972" y="17525"/>
                      <a:pt x="4359972" y="23851"/>
                    </a:cubicBezTo>
                    <a:lnTo>
                      <a:pt x="4359972" y="204487"/>
                    </a:lnTo>
                    <a:cubicBezTo>
                      <a:pt x="4359972" y="210813"/>
                      <a:pt x="4357459" y="216879"/>
                      <a:pt x="4352986" y="221352"/>
                    </a:cubicBezTo>
                    <a:cubicBezTo>
                      <a:pt x="4348513" y="225825"/>
                      <a:pt x="4342447" y="228338"/>
                      <a:pt x="4336121" y="228338"/>
                    </a:cubicBezTo>
                    <a:lnTo>
                      <a:pt x="23851" y="228338"/>
                    </a:lnTo>
                    <a:cubicBezTo>
                      <a:pt x="17525" y="228338"/>
                      <a:pt x="11459" y="225825"/>
                      <a:pt x="6986" y="221352"/>
                    </a:cubicBezTo>
                    <a:cubicBezTo>
                      <a:pt x="2513" y="216879"/>
                      <a:pt x="0" y="210813"/>
                      <a:pt x="0" y="204487"/>
                    </a:cubicBezTo>
                    <a:lnTo>
                      <a:pt x="0" y="23851"/>
                    </a:lnTo>
                    <a:cubicBezTo>
                      <a:pt x="0" y="17525"/>
                      <a:pt x="2513" y="11459"/>
                      <a:pt x="6986" y="6986"/>
                    </a:cubicBezTo>
                    <a:cubicBezTo>
                      <a:pt x="11459" y="2513"/>
                      <a:pt x="17525" y="0"/>
                      <a:pt x="23851" y="0"/>
                    </a:cubicBezTo>
                    <a:close/>
                  </a:path>
                </a:pathLst>
              </a:custGeom>
              <a:solidFill>
                <a:srgbClr val="FC9E19"/>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24"/>
              <p:cNvSpPr txBox="1"/>
              <p:nvPr/>
            </p:nvSpPr>
            <p:spPr>
              <a:xfrm>
                <a:off x="0" y="-47625"/>
                <a:ext cx="4359972" cy="27596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16" name="Google Shape;616;p24"/>
            <p:cNvSpPr txBox="1"/>
            <p:nvPr/>
          </p:nvSpPr>
          <p:spPr>
            <a:xfrm>
              <a:off x="5331757" y="181242"/>
              <a:ext cx="5176631" cy="702786"/>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33" u="none" cap="none" strike="noStrike">
                  <a:solidFill>
                    <a:srgbClr val="000000"/>
                  </a:solidFill>
                  <a:latin typeface="Oswald"/>
                  <a:ea typeface="Oswald"/>
                  <a:cs typeface="Oswald"/>
                  <a:sym typeface="Oswald"/>
                </a:rPr>
                <a:t>History of Programming</a:t>
              </a:r>
              <a:endParaRPr/>
            </a:p>
          </p:txBody>
        </p:sp>
        <p:sp>
          <p:nvSpPr>
            <p:cNvPr id="617" name="Google Shape;617;p24"/>
            <p:cNvSpPr txBox="1"/>
            <p:nvPr/>
          </p:nvSpPr>
          <p:spPr>
            <a:xfrm>
              <a:off x="11792344" y="181242"/>
              <a:ext cx="2853243" cy="702786"/>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33" u="none" cap="none" strike="noStrike">
                  <a:solidFill>
                    <a:srgbClr val="000000"/>
                  </a:solidFill>
                  <a:latin typeface="Oswald"/>
                  <a:ea typeface="Oswald"/>
                  <a:cs typeface="Oswald"/>
                  <a:sym typeface="Oswald"/>
                </a:rPr>
                <a:t>Contact Us</a:t>
              </a:r>
              <a:endParaRPr/>
            </a:p>
          </p:txBody>
        </p:sp>
        <p:sp>
          <p:nvSpPr>
            <p:cNvPr id="618" name="Google Shape;618;p24"/>
            <p:cNvSpPr txBox="1"/>
            <p:nvPr/>
          </p:nvSpPr>
          <p:spPr>
            <a:xfrm>
              <a:off x="1093541" y="182353"/>
              <a:ext cx="3666351" cy="701675"/>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28" u="none" cap="none" strike="noStrike">
                  <a:solidFill>
                    <a:srgbClr val="000000"/>
                  </a:solidFill>
                  <a:latin typeface="Oswald"/>
                  <a:ea typeface="Oswald"/>
                  <a:cs typeface="Oswald"/>
                  <a:sym typeface="Oswald"/>
                </a:rPr>
                <a:t>Introduction</a:t>
              </a:r>
              <a:endParaRPr/>
            </a:p>
          </p:txBody>
        </p:sp>
        <p:grpSp>
          <p:nvGrpSpPr>
            <p:cNvPr id="619" name="Google Shape;619;p24"/>
            <p:cNvGrpSpPr/>
            <p:nvPr/>
          </p:nvGrpSpPr>
          <p:grpSpPr>
            <a:xfrm>
              <a:off x="448473" y="333281"/>
              <a:ext cx="449147" cy="449147"/>
              <a:chOff x="0" y="0"/>
              <a:chExt cx="812800" cy="812800"/>
            </a:xfrm>
          </p:grpSpPr>
          <p:sp>
            <p:nvSpPr>
              <p:cNvPr id="620" name="Google Shape;620;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2" name="Google Shape;622;p24"/>
            <p:cNvGrpSpPr/>
            <p:nvPr/>
          </p:nvGrpSpPr>
          <p:grpSpPr>
            <a:xfrm>
              <a:off x="4759893" y="333281"/>
              <a:ext cx="449147" cy="449147"/>
              <a:chOff x="0" y="0"/>
              <a:chExt cx="812800" cy="812800"/>
            </a:xfrm>
          </p:grpSpPr>
          <p:sp>
            <p:nvSpPr>
              <p:cNvPr id="623" name="Google Shape;623;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625" name="Google Shape;625;p24"/>
            <p:cNvCxnSpPr/>
            <p:nvPr/>
          </p:nvCxnSpPr>
          <p:spPr>
            <a:xfrm>
              <a:off x="16607829" y="552581"/>
              <a:ext cx="5025825" cy="0"/>
            </a:xfrm>
            <a:prstGeom prst="straightConnector1">
              <a:avLst/>
            </a:prstGeom>
            <a:noFill/>
            <a:ln cap="flat" cmpd="sng" w="50800">
              <a:solidFill>
                <a:srgbClr val="000000"/>
              </a:solidFill>
              <a:prstDash val="solid"/>
              <a:round/>
              <a:headEnd len="sm" w="sm" type="none"/>
              <a:tailEnd len="med" w="med" type="triangle"/>
            </a:ln>
          </p:spPr>
        </p:cxnSp>
        <p:grpSp>
          <p:nvGrpSpPr>
            <p:cNvPr id="626" name="Google Shape;626;p24"/>
            <p:cNvGrpSpPr/>
            <p:nvPr/>
          </p:nvGrpSpPr>
          <p:grpSpPr>
            <a:xfrm>
              <a:off x="11079888" y="333281"/>
              <a:ext cx="449147" cy="449147"/>
              <a:chOff x="0" y="0"/>
              <a:chExt cx="812800" cy="812800"/>
            </a:xfrm>
          </p:grpSpPr>
          <p:sp>
            <p:nvSpPr>
              <p:cNvPr id="627" name="Google Shape;627;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629" name="Google Shape;629;p24"/>
          <p:cNvGrpSpPr/>
          <p:nvPr/>
        </p:nvGrpSpPr>
        <p:grpSpPr>
          <a:xfrm>
            <a:off x="1028700" y="4403201"/>
            <a:ext cx="771889" cy="771889"/>
            <a:chOff x="0" y="0"/>
            <a:chExt cx="812800" cy="812800"/>
          </a:xfrm>
        </p:grpSpPr>
        <p:sp>
          <p:nvSpPr>
            <p:cNvPr id="630" name="Google Shape;630;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9E19"/>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2" name="Google Shape;632;p24"/>
          <p:cNvGrpSpPr/>
          <p:nvPr/>
        </p:nvGrpSpPr>
        <p:grpSpPr>
          <a:xfrm>
            <a:off x="1028700" y="5548106"/>
            <a:ext cx="771889" cy="771889"/>
            <a:chOff x="0" y="0"/>
            <a:chExt cx="812800" cy="812800"/>
          </a:xfrm>
        </p:grpSpPr>
        <p:sp>
          <p:nvSpPr>
            <p:cNvPr id="633" name="Google Shape;633;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9E19"/>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35" name="Google Shape;635;p24"/>
          <p:cNvSpPr txBox="1"/>
          <p:nvPr/>
        </p:nvSpPr>
        <p:spPr>
          <a:xfrm>
            <a:off x="1028700" y="2002217"/>
            <a:ext cx="9038237" cy="16954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1145" u="none" cap="none" strike="noStrike">
                <a:solidFill>
                  <a:srgbClr val="000000"/>
                </a:solidFill>
                <a:latin typeface="Oswald"/>
                <a:ea typeface="Oswald"/>
                <a:cs typeface="Oswald"/>
                <a:sym typeface="Oswald"/>
              </a:rPr>
              <a:t>Plan celebrating </a:t>
            </a:r>
            <a:endParaRPr/>
          </a:p>
        </p:txBody>
      </p:sp>
      <p:sp>
        <p:nvSpPr>
          <p:cNvPr id="636" name="Google Shape;636;p24"/>
          <p:cNvSpPr txBox="1"/>
          <p:nvPr/>
        </p:nvSpPr>
        <p:spPr>
          <a:xfrm>
            <a:off x="2209745" y="4393676"/>
            <a:ext cx="8559435" cy="733425"/>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b="0" i="0" lang="en-US" sz="4757" u="none" cap="none" strike="noStrike">
                <a:solidFill>
                  <a:srgbClr val="000000"/>
                </a:solidFill>
                <a:latin typeface="Oswald"/>
                <a:ea typeface="Oswald"/>
                <a:cs typeface="Oswald"/>
                <a:sym typeface="Oswald"/>
              </a:rPr>
              <a:t>Step 1: Define the Purpose and Goals</a:t>
            </a:r>
            <a:endParaRPr/>
          </a:p>
        </p:txBody>
      </p:sp>
      <p:sp>
        <p:nvSpPr>
          <p:cNvPr id="637" name="Google Shape;637;p24"/>
          <p:cNvSpPr txBox="1"/>
          <p:nvPr/>
        </p:nvSpPr>
        <p:spPr>
          <a:xfrm>
            <a:off x="2209745" y="5538581"/>
            <a:ext cx="10634244" cy="733425"/>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b="0" i="0" lang="en-US" sz="4757" u="none" cap="none" strike="noStrike">
                <a:solidFill>
                  <a:srgbClr val="000000"/>
                </a:solidFill>
                <a:latin typeface="Oswald"/>
                <a:ea typeface="Oswald"/>
                <a:cs typeface="Oswald"/>
                <a:sym typeface="Oswald"/>
              </a:rPr>
              <a:t>Step 2: Choose the Format</a:t>
            </a:r>
            <a:endParaRPr/>
          </a:p>
        </p:txBody>
      </p:sp>
      <p:sp>
        <p:nvSpPr>
          <p:cNvPr id="638" name="Google Shape;638;p24"/>
          <p:cNvSpPr txBox="1"/>
          <p:nvPr/>
        </p:nvSpPr>
        <p:spPr>
          <a:xfrm>
            <a:off x="2209745" y="6683487"/>
            <a:ext cx="10634244" cy="733425"/>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b="0" i="0" lang="en-US" sz="4757" u="none" cap="none" strike="noStrike">
                <a:solidFill>
                  <a:srgbClr val="000000"/>
                </a:solidFill>
                <a:latin typeface="Oswald"/>
                <a:ea typeface="Oswald"/>
                <a:cs typeface="Oswald"/>
                <a:sym typeface="Oswald"/>
              </a:rPr>
              <a:t>Step 3: Set the Date and Time</a:t>
            </a:r>
            <a:endParaRPr/>
          </a:p>
        </p:txBody>
      </p:sp>
      <p:sp>
        <p:nvSpPr>
          <p:cNvPr id="639" name="Google Shape;639;p24"/>
          <p:cNvSpPr txBox="1"/>
          <p:nvPr/>
        </p:nvSpPr>
        <p:spPr>
          <a:xfrm>
            <a:off x="2209745" y="7828392"/>
            <a:ext cx="7857191" cy="733425"/>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b="0" i="0" lang="en-US" sz="4757" u="none" cap="none" strike="noStrike">
                <a:solidFill>
                  <a:srgbClr val="000000"/>
                </a:solidFill>
                <a:latin typeface="Oswald"/>
                <a:ea typeface="Oswald"/>
                <a:cs typeface="Oswald"/>
                <a:sym typeface="Oswald"/>
              </a:rPr>
              <a:t>Step 4: Plan the Agenda and Time</a:t>
            </a:r>
            <a:endParaRPr/>
          </a:p>
        </p:txBody>
      </p:sp>
      <p:grpSp>
        <p:nvGrpSpPr>
          <p:cNvPr id="640" name="Google Shape;640;p24"/>
          <p:cNvGrpSpPr/>
          <p:nvPr/>
        </p:nvGrpSpPr>
        <p:grpSpPr>
          <a:xfrm>
            <a:off x="1028700" y="6693012"/>
            <a:ext cx="771889" cy="771889"/>
            <a:chOff x="0" y="0"/>
            <a:chExt cx="812800" cy="812800"/>
          </a:xfrm>
        </p:grpSpPr>
        <p:sp>
          <p:nvSpPr>
            <p:cNvPr id="641" name="Google Shape;641;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9E19"/>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3" name="Google Shape;643;p24"/>
          <p:cNvGrpSpPr/>
          <p:nvPr/>
        </p:nvGrpSpPr>
        <p:grpSpPr>
          <a:xfrm>
            <a:off x="1028700" y="7837917"/>
            <a:ext cx="771889" cy="771889"/>
            <a:chOff x="0" y="0"/>
            <a:chExt cx="812800" cy="812800"/>
          </a:xfrm>
        </p:grpSpPr>
        <p:sp>
          <p:nvSpPr>
            <p:cNvPr id="644" name="Google Shape;644;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9E19"/>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46" name="Google Shape;646;p24"/>
          <p:cNvPicPr preferRelativeResize="0"/>
          <p:nvPr/>
        </p:nvPicPr>
        <p:blipFill>
          <a:blip r:embed="rId3">
            <a:alphaModFix/>
          </a:blip>
          <a:stretch>
            <a:fillRect/>
          </a:stretch>
        </p:blipFill>
        <p:spPr>
          <a:xfrm>
            <a:off x="10769171" y="2296300"/>
            <a:ext cx="4962501" cy="6858000"/>
          </a:xfrm>
          <a:prstGeom prst="rect">
            <a:avLst/>
          </a:prstGeom>
          <a:noFill/>
          <a:ln>
            <a:noFill/>
          </a:ln>
        </p:spPr>
      </p:pic>
      <p:pic>
        <p:nvPicPr>
          <p:cNvPr id="647" name="Google Shape;647;p24"/>
          <p:cNvPicPr preferRelativeResize="0"/>
          <p:nvPr/>
        </p:nvPicPr>
        <p:blipFill>
          <a:blip r:embed="rId4">
            <a:alphaModFix/>
          </a:blip>
          <a:stretch>
            <a:fillRect/>
          </a:stretch>
        </p:blipFill>
        <p:spPr>
          <a:xfrm>
            <a:off x="15597246" y="7260316"/>
            <a:ext cx="1973450" cy="186958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3FF"/>
        </a:solidFill>
      </p:bgPr>
    </p:bg>
    <p:spTree>
      <p:nvGrpSpPr>
        <p:cNvPr id="651" name="Shape 651"/>
        <p:cNvGrpSpPr/>
        <p:nvPr/>
      </p:nvGrpSpPr>
      <p:grpSpPr>
        <a:xfrm>
          <a:off x="0" y="0"/>
          <a:ext cx="0" cy="0"/>
          <a:chOff x="0" y="0"/>
          <a:chExt cx="0" cy="0"/>
        </a:xfrm>
      </p:grpSpPr>
      <p:grpSp>
        <p:nvGrpSpPr>
          <p:cNvPr id="652" name="Google Shape;652;p25"/>
          <p:cNvGrpSpPr/>
          <p:nvPr/>
        </p:nvGrpSpPr>
        <p:grpSpPr>
          <a:xfrm>
            <a:off x="913449" y="408050"/>
            <a:ext cx="16554268" cy="1047798"/>
            <a:chOff x="0" y="-241102"/>
            <a:chExt cx="22072357" cy="1397064"/>
          </a:xfrm>
        </p:grpSpPr>
        <p:grpSp>
          <p:nvGrpSpPr>
            <p:cNvPr id="653" name="Google Shape;653;p25"/>
            <p:cNvGrpSpPr/>
            <p:nvPr/>
          </p:nvGrpSpPr>
          <p:grpSpPr>
            <a:xfrm>
              <a:off x="0" y="-241102"/>
              <a:ext cx="22072357" cy="1397064"/>
              <a:chOff x="0" y="-47625"/>
              <a:chExt cx="4359972" cy="275963"/>
            </a:xfrm>
          </p:grpSpPr>
          <p:sp>
            <p:nvSpPr>
              <p:cNvPr id="654" name="Google Shape;654;p25"/>
              <p:cNvSpPr/>
              <p:nvPr/>
            </p:nvSpPr>
            <p:spPr>
              <a:xfrm>
                <a:off x="0" y="0"/>
                <a:ext cx="4359972" cy="228338"/>
              </a:xfrm>
              <a:custGeom>
                <a:rect b="b" l="l" r="r" t="t"/>
                <a:pathLst>
                  <a:path extrusionOk="0" h="228338" w="4359972">
                    <a:moveTo>
                      <a:pt x="23851" y="0"/>
                    </a:moveTo>
                    <a:lnTo>
                      <a:pt x="4336121" y="0"/>
                    </a:lnTo>
                    <a:cubicBezTo>
                      <a:pt x="4342447" y="0"/>
                      <a:pt x="4348513" y="2513"/>
                      <a:pt x="4352986" y="6986"/>
                    </a:cubicBezTo>
                    <a:cubicBezTo>
                      <a:pt x="4357459" y="11459"/>
                      <a:pt x="4359972" y="17525"/>
                      <a:pt x="4359972" y="23851"/>
                    </a:cubicBezTo>
                    <a:lnTo>
                      <a:pt x="4359972" y="204487"/>
                    </a:lnTo>
                    <a:cubicBezTo>
                      <a:pt x="4359972" y="210813"/>
                      <a:pt x="4357459" y="216879"/>
                      <a:pt x="4352986" y="221352"/>
                    </a:cubicBezTo>
                    <a:cubicBezTo>
                      <a:pt x="4348513" y="225825"/>
                      <a:pt x="4342447" y="228338"/>
                      <a:pt x="4336121" y="228338"/>
                    </a:cubicBezTo>
                    <a:lnTo>
                      <a:pt x="23851" y="228338"/>
                    </a:lnTo>
                    <a:cubicBezTo>
                      <a:pt x="17525" y="228338"/>
                      <a:pt x="11459" y="225825"/>
                      <a:pt x="6986" y="221352"/>
                    </a:cubicBezTo>
                    <a:cubicBezTo>
                      <a:pt x="2513" y="216879"/>
                      <a:pt x="0" y="210813"/>
                      <a:pt x="0" y="204487"/>
                    </a:cubicBezTo>
                    <a:lnTo>
                      <a:pt x="0" y="23851"/>
                    </a:lnTo>
                    <a:cubicBezTo>
                      <a:pt x="0" y="17525"/>
                      <a:pt x="2513" y="11459"/>
                      <a:pt x="6986" y="6986"/>
                    </a:cubicBezTo>
                    <a:cubicBezTo>
                      <a:pt x="11459" y="2513"/>
                      <a:pt x="17525" y="0"/>
                      <a:pt x="23851" y="0"/>
                    </a:cubicBezTo>
                    <a:close/>
                  </a:path>
                </a:pathLst>
              </a:custGeom>
              <a:solidFill>
                <a:srgbClr val="FC9E19"/>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25"/>
              <p:cNvSpPr txBox="1"/>
              <p:nvPr/>
            </p:nvSpPr>
            <p:spPr>
              <a:xfrm>
                <a:off x="0" y="-47625"/>
                <a:ext cx="4359972" cy="27596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56" name="Google Shape;656;p25"/>
            <p:cNvSpPr txBox="1"/>
            <p:nvPr/>
          </p:nvSpPr>
          <p:spPr>
            <a:xfrm>
              <a:off x="5331757" y="181242"/>
              <a:ext cx="5176631" cy="702786"/>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33" u="none" cap="none" strike="noStrike">
                  <a:solidFill>
                    <a:srgbClr val="000000"/>
                  </a:solidFill>
                  <a:latin typeface="Oswald"/>
                  <a:ea typeface="Oswald"/>
                  <a:cs typeface="Oswald"/>
                  <a:sym typeface="Oswald"/>
                </a:rPr>
                <a:t>History of Programming</a:t>
              </a:r>
              <a:endParaRPr/>
            </a:p>
          </p:txBody>
        </p:sp>
        <p:sp>
          <p:nvSpPr>
            <p:cNvPr id="657" name="Google Shape;657;p25"/>
            <p:cNvSpPr txBox="1"/>
            <p:nvPr/>
          </p:nvSpPr>
          <p:spPr>
            <a:xfrm>
              <a:off x="11792344" y="181242"/>
              <a:ext cx="2853243" cy="702786"/>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33" u="none" cap="none" strike="noStrike">
                  <a:solidFill>
                    <a:srgbClr val="000000"/>
                  </a:solidFill>
                  <a:latin typeface="Oswald"/>
                  <a:ea typeface="Oswald"/>
                  <a:cs typeface="Oswald"/>
                  <a:sym typeface="Oswald"/>
                </a:rPr>
                <a:t>Contact Us</a:t>
              </a:r>
              <a:endParaRPr/>
            </a:p>
          </p:txBody>
        </p:sp>
        <p:sp>
          <p:nvSpPr>
            <p:cNvPr id="658" name="Google Shape;658;p25"/>
            <p:cNvSpPr txBox="1"/>
            <p:nvPr/>
          </p:nvSpPr>
          <p:spPr>
            <a:xfrm>
              <a:off x="1093541" y="182353"/>
              <a:ext cx="3666351" cy="701675"/>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28" u="none" cap="none" strike="noStrike">
                  <a:solidFill>
                    <a:srgbClr val="000000"/>
                  </a:solidFill>
                  <a:latin typeface="Oswald"/>
                  <a:ea typeface="Oswald"/>
                  <a:cs typeface="Oswald"/>
                  <a:sym typeface="Oswald"/>
                </a:rPr>
                <a:t>Introduction</a:t>
              </a:r>
              <a:endParaRPr/>
            </a:p>
          </p:txBody>
        </p:sp>
        <p:grpSp>
          <p:nvGrpSpPr>
            <p:cNvPr id="659" name="Google Shape;659;p25"/>
            <p:cNvGrpSpPr/>
            <p:nvPr/>
          </p:nvGrpSpPr>
          <p:grpSpPr>
            <a:xfrm>
              <a:off x="448473" y="333281"/>
              <a:ext cx="449147" cy="449147"/>
              <a:chOff x="0" y="0"/>
              <a:chExt cx="812800" cy="812800"/>
            </a:xfrm>
          </p:grpSpPr>
          <p:sp>
            <p:nvSpPr>
              <p:cNvPr id="660" name="Google Shape;660;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2" name="Google Shape;662;p25"/>
            <p:cNvGrpSpPr/>
            <p:nvPr/>
          </p:nvGrpSpPr>
          <p:grpSpPr>
            <a:xfrm>
              <a:off x="4759893" y="333281"/>
              <a:ext cx="449147" cy="449147"/>
              <a:chOff x="0" y="0"/>
              <a:chExt cx="812800" cy="812800"/>
            </a:xfrm>
          </p:grpSpPr>
          <p:sp>
            <p:nvSpPr>
              <p:cNvPr id="663" name="Google Shape;663;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665" name="Google Shape;665;p25"/>
            <p:cNvCxnSpPr/>
            <p:nvPr/>
          </p:nvCxnSpPr>
          <p:spPr>
            <a:xfrm>
              <a:off x="16607829" y="552581"/>
              <a:ext cx="5025825" cy="0"/>
            </a:xfrm>
            <a:prstGeom prst="straightConnector1">
              <a:avLst/>
            </a:prstGeom>
            <a:noFill/>
            <a:ln cap="flat" cmpd="sng" w="50800">
              <a:solidFill>
                <a:srgbClr val="000000"/>
              </a:solidFill>
              <a:prstDash val="solid"/>
              <a:round/>
              <a:headEnd len="sm" w="sm" type="none"/>
              <a:tailEnd len="med" w="med" type="triangle"/>
            </a:ln>
          </p:spPr>
        </p:cxnSp>
        <p:grpSp>
          <p:nvGrpSpPr>
            <p:cNvPr id="666" name="Google Shape;666;p25"/>
            <p:cNvGrpSpPr/>
            <p:nvPr/>
          </p:nvGrpSpPr>
          <p:grpSpPr>
            <a:xfrm>
              <a:off x="11079888" y="333281"/>
              <a:ext cx="449147" cy="449147"/>
              <a:chOff x="0" y="0"/>
              <a:chExt cx="812800" cy="812800"/>
            </a:xfrm>
          </p:grpSpPr>
          <p:sp>
            <p:nvSpPr>
              <p:cNvPr id="667" name="Google Shape;667;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669" name="Google Shape;669;p25"/>
          <p:cNvSpPr txBox="1"/>
          <p:nvPr/>
        </p:nvSpPr>
        <p:spPr>
          <a:xfrm>
            <a:off x="1028700" y="2000852"/>
            <a:ext cx="15028515" cy="16954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1145" u="none" cap="none" strike="noStrike">
                <a:solidFill>
                  <a:srgbClr val="000000"/>
                </a:solidFill>
                <a:latin typeface="Oswald"/>
                <a:ea typeface="Oswald"/>
                <a:cs typeface="Oswald"/>
                <a:sym typeface="Oswald"/>
              </a:rPr>
              <a:t>Define the Purpose and Goals</a:t>
            </a:r>
            <a:endParaRPr/>
          </a:p>
        </p:txBody>
      </p:sp>
      <p:sp>
        <p:nvSpPr>
          <p:cNvPr id="670" name="Google Shape;670;p25"/>
          <p:cNvSpPr txBox="1"/>
          <p:nvPr/>
        </p:nvSpPr>
        <p:spPr>
          <a:xfrm>
            <a:off x="1412404" y="5239529"/>
            <a:ext cx="2891613" cy="733425"/>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b="0" i="0" lang="en-US" sz="4757" u="none" cap="none" strike="noStrike">
                <a:solidFill>
                  <a:srgbClr val="000000"/>
                </a:solidFill>
                <a:latin typeface="Oswald"/>
                <a:ea typeface="Oswald"/>
                <a:cs typeface="Oswald"/>
                <a:sym typeface="Oswald"/>
              </a:rPr>
              <a:t>Recognition</a:t>
            </a:r>
            <a:endParaRPr/>
          </a:p>
        </p:txBody>
      </p:sp>
      <p:grpSp>
        <p:nvGrpSpPr>
          <p:cNvPr id="671" name="Google Shape;671;p25"/>
          <p:cNvGrpSpPr/>
          <p:nvPr/>
        </p:nvGrpSpPr>
        <p:grpSpPr>
          <a:xfrm>
            <a:off x="6197416" y="4078230"/>
            <a:ext cx="4417778" cy="4666316"/>
            <a:chOff x="0" y="-47625"/>
            <a:chExt cx="1163530" cy="1228989"/>
          </a:xfrm>
        </p:grpSpPr>
        <p:sp>
          <p:nvSpPr>
            <p:cNvPr id="672" name="Google Shape;672;p25"/>
            <p:cNvSpPr/>
            <p:nvPr/>
          </p:nvSpPr>
          <p:spPr>
            <a:xfrm>
              <a:off x="0" y="0"/>
              <a:ext cx="1163530" cy="1181364"/>
            </a:xfrm>
            <a:custGeom>
              <a:rect b="b" l="l" r="r" t="t"/>
              <a:pathLst>
                <a:path extrusionOk="0" h="1181364" w="1163530">
                  <a:moveTo>
                    <a:pt x="89375" y="0"/>
                  </a:moveTo>
                  <a:lnTo>
                    <a:pt x="1074155" y="0"/>
                  </a:lnTo>
                  <a:cubicBezTo>
                    <a:pt x="1123516" y="0"/>
                    <a:pt x="1163530" y="40014"/>
                    <a:pt x="1163530" y="89375"/>
                  </a:cubicBezTo>
                  <a:lnTo>
                    <a:pt x="1163530" y="1091989"/>
                  </a:lnTo>
                  <a:cubicBezTo>
                    <a:pt x="1163530" y="1141349"/>
                    <a:pt x="1123516" y="1181364"/>
                    <a:pt x="1074155" y="1181364"/>
                  </a:cubicBezTo>
                  <a:lnTo>
                    <a:pt x="89375" y="1181364"/>
                  </a:lnTo>
                  <a:cubicBezTo>
                    <a:pt x="40014" y="1181364"/>
                    <a:pt x="0" y="1141349"/>
                    <a:pt x="0" y="1091989"/>
                  </a:cubicBezTo>
                  <a:lnTo>
                    <a:pt x="0" y="89375"/>
                  </a:lnTo>
                  <a:cubicBezTo>
                    <a:pt x="0" y="40014"/>
                    <a:pt x="40014" y="0"/>
                    <a:pt x="89375" y="0"/>
                  </a:cubicBezTo>
                  <a:close/>
                </a:path>
              </a:pathLst>
            </a:custGeom>
            <a:solidFill>
              <a:srgbClr val="000000">
                <a:alpha val="0"/>
              </a:srgbClr>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25"/>
            <p:cNvSpPr txBox="1"/>
            <p:nvPr/>
          </p:nvSpPr>
          <p:spPr>
            <a:xfrm>
              <a:off x="0" y="-47625"/>
              <a:ext cx="1163530" cy="12289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4" name="Google Shape;674;p25"/>
          <p:cNvGrpSpPr/>
          <p:nvPr/>
        </p:nvGrpSpPr>
        <p:grpSpPr>
          <a:xfrm>
            <a:off x="1028700" y="4078230"/>
            <a:ext cx="4417778" cy="4666316"/>
            <a:chOff x="0" y="-47625"/>
            <a:chExt cx="1163530" cy="1228989"/>
          </a:xfrm>
        </p:grpSpPr>
        <p:sp>
          <p:nvSpPr>
            <p:cNvPr id="675" name="Google Shape;675;p25"/>
            <p:cNvSpPr/>
            <p:nvPr/>
          </p:nvSpPr>
          <p:spPr>
            <a:xfrm>
              <a:off x="0" y="0"/>
              <a:ext cx="1163530" cy="1181364"/>
            </a:xfrm>
            <a:custGeom>
              <a:rect b="b" l="l" r="r" t="t"/>
              <a:pathLst>
                <a:path extrusionOk="0" h="1181364" w="1163530">
                  <a:moveTo>
                    <a:pt x="89375" y="0"/>
                  </a:moveTo>
                  <a:lnTo>
                    <a:pt x="1074155" y="0"/>
                  </a:lnTo>
                  <a:cubicBezTo>
                    <a:pt x="1123516" y="0"/>
                    <a:pt x="1163530" y="40014"/>
                    <a:pt x="1163530" y="89375"/>
                  </a:cubicBezTo>
                  <a:lnTo>
                    <a:pt x="1163530" y="1091989"/>
                  </a:lnTo>
                  <a:cubicBezTo>
                    <a:pt x="1163530" y="1141349"/>
                    <a:pt x="1123516" y="1181364"/>
                    <a:pt x="1074155" y="1181364"/>
                  </a:cubicBezTo>
                  <a:lnTo>
                    <a:pt x="89375" y="1181364"/>
                  </a:lnTo>
                  <a:cubicBezTo>
                    <a:pt x="40014" y="1181364"/>
                    <a:pt x="0" y="1141349"/>
                    <a:pt x="0" y="1091989"/>
                  </a:cubicBezTo>
                  <a:lnTo>
                    <a:pt x="0" y="89375"/>
                  </a:lnTo>
                  <a:cubicBezTo>
                    <a:pt x="0" y="40014"/>
                    <a:pt x="40014" y="0"/>
                    <a:pt x="89375" y="0"/>
                  </a:cubicBezTo>
                  <a:close/>
                </a:path>
              </a:pathLst>
            </a:custGeom>
            <a:solidFill>
              <a:srgbClr val="000000">
                <a:alpha val="0"/>
              </a:srgbClr>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25"/>
            <p:cNvSpPr txBox="1"/>
            <p:nvPr/>
          </p:nvSpPr>
          <p:spPr>
            <a:xfrm>
              <a:off x="0" y="-47625"/>
              <a:ext cx="1163530" cy="12289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77" name="Google Shape;677;p25"/>
          <p:cNvSpPr txBox="1"/>
          <p:nvPr/>
        </p:nvSpPr>
        <p:spPr>
          <a:xfrm>
            <a:off x="6473633" y="5239529"/>
            <a:ext cx="2891613" cy="733425"/>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b="0" i="0" lang="en-US" sz="4757" u="none" cap="none" strike="noStrike">
                <a:solidFill>
                  <a:srgbClr val="000000"/>
                </a:solidFill>
                <a:latin typeface="Oswald"/>
                <a:ea typeface="Oswald"/>
                <a:cs typeface="Oswald"/>
                <a:sym typeface="Oswald"/>
              </a:rPr>
              <a:t>Inspiration</a:t>
            </a:r>
            <a:endParaRPr/>
          </a:p>
        </p:txBody>
      </p:sp>
      <p:sp>
        <p:nvSpPr>
          <p:cNvPr id="678" name="Google Shape;678;p25"/>
          <p:cNvSpPr txBox="1"/>
          <p:nvPr/>
        </p:nvSpPr>
        <p:spPr>
          <a:xfrm>
            <a:off x="1412404" y="6188508"/>
            <a:ext cx="3306000" cy="24375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i="0" lang="en-US" sz="2400" u="none" cap="none" strike="noStrike">
                <a:solidFill>
                  <a:srgbClr val="000000"/>
                </a:solidFill>
                <a:latin typeface="Open Sans"/>
                <a:ea typeface="Open Sans"/>
                <a:cs typeface="Open Sans"/>
                <a:sym typeface="Open Sans"/>
              </a:rPr>
              <a:t>To acknowledge the valuable contributions of programmers to society, technology, and innovation.</a:t>
            </a:r>
            <a:endParaRPr>
              <a:latin typeface="Open Sans"/>
              <a:ea typeface="Open Sans"/>
              <a:cs typeface="Open Sans"/>
              <a:sym typeface="Open Sans"/>
            </a:endParaRPr>
          </a:p>
        </p:txBody>
      </p:sp>
      <p:sp>
        <p:nvSpPr>
          <p:cNvPr id="679" name="Google Shape;679;p25"/>
          <p:cNvSpPr txBox="1"/>
          <p:nvPr/>
        </p:nvSpPr>
        <p:spPr>
          <a:xfrm>
            <a:off x="6473633" y="6188508"/>
            <a:ext cx="4028400" cy="24375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i="0" lang="en-US" sz="2400" u="none" cap="none" strike="noStrike">
                <a:solidFill>
                  <a:srgbClr val="000000"/>
                </a:solidFill>
                <a:latin typeface="Open Sans"/>
                <a:ea typeface="Open Sans"/>
                <a:cs typeface="Open Sans"/>
                <a:sym typeface="Open Sans"/>
              </a:rPr>
              <a:t>To inspire current and future programmers by showcasing their achievements, creativity, and problem-solving skills.</a:t>
            </a:r>
            <a:endParaRPr>
              <a:latin typeface="Open Sans"/>
              <a:ea typeface="Open Sans"/>
              <a:cs typeface="Open Sans"/>
              <a:sym typeface="Open Sans"/>
            </a:endParaRPr>
          </a:p>
        </p:txBody>
      </p:sp>
      <p:grpSp>
        <p:nvGrpSpPr>
          <p:cNvPr id="680" name="Google Shape;680;p25"/>
          <p:cNvGrpSpPr/>
          <p:nvPr/>
        </p:nvGrpSpPr>
        <p:grpSpPr>
          <a:xfrm>
            <a:off x="8104649" y="4421896"/>
            <a:ext cx="603311" cy="603311"/>
            <a:chOff x="0" y="0"/>
            <a:chExt cx="812800" cy="812800"/>
          </a:xfrm>
        </p:grpSpPr>
        <p:sp>
          <p:nvSpPr>
            <p:cNvPr id="681" name="Google Shape;681;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9E19"/>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3" name="Google Shape;683;p25"/>
          <p:cNvGrpSpPr/>
          <p:nvPr/>
        </p:nvGrpSpPr>
        <p:grpSpPr>
          <a:xfrm>
            <a:off x="2935934" y="4421896"/>
            <a:ext cx="603311" cy="603311"/>
            <a:chOff x="0" y="0"/>
            <a:chExt cx="812800" cy="812800"/>
          </a:xfrm>
        </p:grpSpPr>
        <p:sp>
          <p:nvSpPr>
            <p:cNvPr id="684" name="Google Shape;684;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9E19"/>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86" name="Google Shape;686;p25"/>
          <p:cNvPicPr preferRelativeResize="0"/>
          <p:nvPr/>
        </p:nvPicPr>
        <p:blipFill>
          <a:blip r:embed="rId3">
            <a:alphaModFix/>
          </a:blip>
          <a:stretch>
            <a:fillRect/>
          </a:stretch>
        </p:blipFill>
        <p:spPr>
          <a:xfrm>
            <a:off x="1412390" y="9126496"/>
            <a:ext cx="7266585" cy="744825"/>
          </a:xfrm>
          <a:prstGeom prst="rect">
            <a:avLst/>
          </a:prstGeom>
          <a:noFill/>
          <a:ln>
            <a:noFill/>
          </a:ln>
        </p:spPr>
      </p:pic>
      <p:pic>
        <p:nvPicPr>
          <p:cNvPr id="687" name="Google Shape;687;p25"/>
          <p:cNvPicPr preferRelativeResize="0"/>
          <p:nvPr/>
        </p:nvPicPr>
        <p:blipFill>
          <a:blip r:embed="rId4">
            <a:alphaModFix/>
          </a:blip>
          <a:stretch>
            <a:fillRect/>
          </a:stretch>
        </p:blipFill>
        <p:spPr>
          <a:xfrm>
            <a:off x="12730441" y="3973300"/>
            <a:ext cx="4737281" cy="55522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3FF"/>
        </a:solidFill>
      </p:bgPr>
    </p:bg>
    <p:spTree>
      <p:nvGrpSpPr>
        <p:cNvPr id="691" name="Shape 691"/>
        <p:cNvGrpSpPr/>
        <p:nvPr/>
      </p:nvGrpSpPr>
      <p:grpSpPr>
        <a:xfrm>
          <a:off x="0" y="0"/>
          <a:ext cx="0" cy="0"/>
          <a:chOff x="0" y="0"/>
          <a:chExt cx="0" cy="0"/>
        </a:xfrm>
      </p:grpSpPr>
      <p:sp>
        <p:nvSpPr>
          <p:cNvPr id="692" name="Google Shape;692;p26"/>
          <p:cNvSpPr txBox="1"/>
          <p:nvPr/>
        </p:nvSpPr>
        <p:spPr>
          <a:xfrm>
            <a:off x="1281663" y="1930339"/>
            <a:ext cx="6809274" cy="16954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1145" u="none" cap="none" strike="noStrike">
                <a:solidFill>
                  <a:srgbClr val="000000"/>
                </a:solidFill>
                <a:latin typeface="Oswald"/>
                <a:ea typeface="Oswald"/>
                <a:cs typeface="Oswald"/>
                <a:sym typeface="Oswald"/>
              </a:rPr>
              <a:t>Our History</a:t>
            </a:r>
            <a:endParaRPr/>
          </a:p>
        </p:txBody>
      </p:sp>
      <p:sp>
        <p:nvSpPr>
          <p:cNvPr id="693" name="Google Shape;693;p26"/>
          <p:cNvSpPr txBox="1"/>
          <p:nvPr/>
        </p:nvSpPr>
        <p:spPr>
          <a:xfrm>
            <a:off x="1028700" y="6096000"/>
            <a:ext cx="3364925" cy="733425"/>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b="0" i="0" lang="en-US" sz="4757" u="none" cap="none" strike="noStrike">
                <a:solidFill>
                  <a:srgbClr val="000000"/>
                </a:solidFill>
                <a:latin typeface="Oswald"/>
                <a:ea typeface="Oswald"/>
                <a:cs typeface="Oswald"/>
                <a:sym typeface="Oswald"/>
              </a:rPr>
              <a:t>Add a point</a:t>
            </a:r>
            <a:endParaRPr/>
          </a:p>
        </p:txBody>
      </p:sp>
      <p:sp>
        <p:nvSpPr>
          <p:cNvPr id="694" name="Google Shape;694;p26"/>
          <p:cNvSpPr txBox="1"/>
          <p:nvPr/>
        </p:nvSpPr>
        <p:spPr>
          <a:xfrm>
            <a:off x="5317258" y="6096000"/>
            <a:ext cx="3364925" cy="733425"/>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b="0" i="0" lang="en-US" sz="4757" u="none" cap="none" strike="noStrike">
                <a:solidFill>
                  <a:srgbClr val="000000"/>
                </a:solidFill>
                <a:latin typeface="Oswald"/>
                <a:ea typeface="Oswald"/>
                <a:cs typeface="Oswald"/>
                <a:sym typeface="Oswald"/>
              </a:rPr>
              <a:t>Add a point</a:t>
            </a:r>
            <a:endParaRPr/>
          </a:p>
        </p:txBody>
      </p:sp>
      <p:sp>
        <p:nvSpPr>
          <p:cNvPr id="695" name="Google Shape;695;p26"/>
          <p:cNvSpPr txBox="1"/>
          <p:nvPr/>
        </p:nvSpPr>
        <p:spPr>
          <a:xfrm>
            <a:off x="1028700" y="7018592"/>
            <a:ext cx="3364800" cy="8865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i="0" lang="en-US" sz="2400" u="none" cap="none" strike="noStrike">
                <a:solidFill>
                  <a:srgbClr val="000000"/>
                </a:solidFill>
                <a:latin typeface="Open Sans"/>
                <a:ea typeface="Open Sans"/>
                <a:cs typeface="Open Sans"/>
                <a:sym typeface="Open Sans"/>
              </a:rPr>
              <a:t>Elaborate on what you want to discuss. </a:t>
            </a:r>
            <a:endParaRPr>
              <a:latin typeface="Open Sans"/>
              <a:ea typeface="Open Sans"/>
              <a:cs typeface="Open Sans"/>
              <a:sym typeface="Open Sans"/>
            </a:endParaRPr>
          </a:p>
        </p:txBody>
      </p:sp>
      <p:sp>
        <p:nvSpPr>
          <p:cNvPr id="696" name="Google Shape;696;p26"/>
          <p:cNvSpPr txBox="1"/>
          <p:nvPr/>
        </p:nvSpPr>
        <p:spPr>
          <a:xfrm>
            <a:off x="5317258" y="7018592"/>
            <a:ext cx="3364800" cy="8865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i="0" lang="en-US" sz="2400" u="none" cap="none" strike="noStrike">
                <a:solidFill>
                  <a:srgbClr val="000000"/>
                </a:solidFill>
                <a:latin typeface="Open Sans"/>
                <a:ea typeface="Open Sans"/>
                <a:cs typeface="Open Sans"/>
                <a:sym typeface="Open Sans"/>
              </a:rPr>
              <a:t>Elaborate on what you want to discuss. </a:t>
            </a:r>
            <a:endParaRPr>
              <a:latin typeface="Open Sans"/>
              <a:ea typeface="Open Sans"/>
              <a:cs typeface="Open Sans"/>
              <a:sym typeface="Open Sans"/>
            </a:endParaRPr>
          </a:p>
        </p:txBody>
      </p:sp>
      <p:grpSp>
        <p:nvGrpSpPr>
          <p:cNvPr id="697" name="Google Shape;697;p26"/>
          <p:cNvGrpSpPr/>
          <p:nvPr/>
        </p:nvGrpSpPr>
        <p:grpSpPr>
          <a:xfrm>
            <a:off x="913449" y="408050"/>
            <a:ext cx="16554268" cy="1047798"/>
            <a:chOff x="0" y="-241102"/>
            <a:chExt cx="22072357" cy="1397064"/>
          </a:xfrm>
        </p:grpSpPr>
        <p:grpSp>
          <p:nvGrpSpPr>
            <p:cNvPr id="698" name="Google Shape;698;p26"/>
            <p:cNvGrpSpPr/>
            <p:nvPr/>
          </p:nvGrpSpPr>
          <p:grpSpPr>
            <a:xfrm>
              <a:off x="0" y="-241102"/>
              <a:ext cx="22072357" cy="1397064"/>
              <a:chOff x="0" y="-47625"/>
              <a:chExt cx="4359972" cy="275963"/>
            </a:xfrm>
          </p:grpSpPr>
          <p:sp>
            <p:nvSpPr>
              <p:cNvPr id="699" name="Google Shape;699;p26"/>
              <p:cNvSpPr/>
              <p:nvPr/>
            </p:nvSpPr>
            <p:spPr>
              <a:xfrm>
                <a:off x="0" y="0"/>
                <a:ext cx="4359972" cy="228338"/>
              </a:xfrm>
              <a:custGeom>
                <a:rect b="b" l="l" r="r" t="t"/>
                <a:pathLst>
                  <a:path extrusionOk="0" h="228338" w="4359972">
                    <a:moveTo>
                      <a:pt x="23851" y="0"/>
                    </a:moveTo>
                    <a:lnTo>
                      <a:pt x="4336121" y="0"/>
                    </a:lnTo>
                    <a:cubicBezTo>
                      <a:pt x="4342447" y="0"/>
                      <a:pt x="4348513" y="2513"/>
                      <a:pt x="4352986" y="6986"/>
                    </a:cubicBezTo>
                    <a:cubicBezTo>
                      <a:pt x="4357459" y="11459"/>
                      <a:pt x="4359972" y="17525"/>
                      <a:pt x="4359972" y="23851"/>
                    </a:cubicBezTo>
                    <a:lnTo>
                      <a:pt x="4359972" y="204487"/>
                    </a:lnTo>
                    <a:cubicBezTo>
                      <a:pt x="4359972" y="210813"/>
                      <a:pt x="4357459" y="216879"/>
                      <a:pt x="4352986" y="221352"/>
                    </a:cubicBezTo>
                    <a:cubicBezTo>
                      <a:pt x="4348513" y="225825"/>
                      <a:pt x="4342447" y="228338"/>
                      <a:pt x="4336121" y="228338"/>
                    </a:cubicBezTo>
                    <a:lnTo>
                      <a:pt x="23851" y="228338"/>
                    </a:lnTo>
                    <a:cubicBezTo>
                      <a:pt x="17525" y="228338"/>
                      <a:pt x="11459" y="225825"/>
                      <a:pt x="6986" y="221352"/>
                    </a:cubicBezTo>
                    <a:cubicBezTo>
                      <a:pt x="2513" y="216879"/>
                      <a:pt x="0" y="210813"/>
                      <a:pt x="0" y="204487"/>
                    </a:cubicBezTo>
                    <a:lnTo>
                      <a:pt x="0" y="23851"/>
                    </a:lnTo>
                    <a:cubicBezTo>
                      <a:pt x="0" y="17525"/>
                      <a:pt x="2513" y="11459"/>
                      <a:pt x="6986" y="6986"/>
                    </a:cubicBezTo>
                    <a:cubicBezTo>
                      <a:pt x="11459" y="2513"/>
                      <a:pt x="17525" y="0"/>
                      <a:pt x="23851" y="0"/>
                    </a:cubicBezTo>
                    <a:close/>
                  </a:path>
                </a:pathLst>
              </a:custGeom>
              <a:solidFill>
                <a:srgbClr val="FC9E19"/>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26"/>
              <p:cNvSpPr txBox="1"/>
              <p:nvPr/>
            </p:nvSpPr>
            <p:spPr>
              <a:xfrm>
                <a:off x="0" y="-47625"/>
                <a:ext cx="4359972" cy="27596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01" name="Google Shape;701;p26"/>
            <p:cNvSpPr txBox="1"/>
            <p:nvPr/>
          </p:nvSpPr>
          <p:spPr>
            <a:xfrm>
              <a:off x="5331757" y="181242"/>
              <a:ext cx="5176631" cy="702786"/>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33" u="none" cap="none" strike="noStrike">
                  <a:solidFill>
                    <a:srgbClr val="000000"/>
                  </a:solidFill>
                  <a:latin typeface="Oswald"/>
                  <a:ea typeface="Oswald"/>
                  <a:cs typeface="Oswald"/>
                  <a:sym typeface="Oswald"/>
                </a:rPr>
                <a:t>History of Programming</a:t>
              </a:r>
              <a:endParaRPr/>
            </a:p>
          </p:txBody>
        </p:sp>
        <p:sp>
          <p:nvSpPr>
            <p:cNvPr id="702" name="Google Shape;702;p26"/>
            <p:cNvSpPr txBox="1"/>
            <p:nvPr/>
          </p:nvSpPr>
          <p:spPr>
            <a:xfrm>
              <a:off x="11792344" y="181242"/>
              <a:ext cx="2853243" cy="702786"/>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33" u="none" cap="none" strike="noStrike">
                  <a:solidFill>
                    <a:srgbClr val="000000"/>
                  </a:solidFill>
                  <a:latin typeface="Oswald"/>
                  <a:ea typeface="Oswald"/>
                  <a:cs typeface="Oswald"/>
                  <a:sym typeface="Oswald"/>
                </a:rPr>
                <a:t>Contact Us</a:t>
              </a:r>
              <a:endParaRPr/>
            </a:p>
          </p:txBody>
        </p:sp>
        <p:sp>
          <p:nvSpPr>
            <p:cNvPr id="703" name="Google Shape;703;p26"/>
            <p:cNvSpPr txBox="1"/>
            <p:nvPr/>
          </p:nvSpPr>
          <p:spPr>
            <a:xfrm>
              <a:off x="1093541" y="182353"/>
              <a:ext cx="3666351" cy="701675"/>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28" u="none" cap="none" strike="noStrike">
                  <a:solidFill>
                    <a:srgbClr val="000000"/>
                  </a:solidFill>
                  <a:latin typeface="Oswald"/>
                  <a:ea typeface="Oswald"/>
                  <a:cs typeface="Oswald"/>
                  <a:sym typeface="Oswald"/>
                </a:rPr>
                <a:t>Introduction</a:t>
              </a:r>
              <a:endParaRPr/>
            </a:p>
          </p:txBody>
        </p:sp>
        <p:grpSp>
          <p:nvGrpSpPr>
            <p:cNvPr id="704" name="Google Shape;704;p26"/>
            <p:cNvGrpSpPr/>
            <p:nvPr/>
          </p:nvGrpSpPr>
          <p:grpSpPr>
            <a:xfrm>
              <a:off x="448473" y="333281"/>
              <a:ext cx="449147" cy="449147"/>
              <a:chOff x="0" y="0"/>
              <a:chExt cx="812800" cy="812800"/>
            </a:xfrm>
          </p:grpSpPr>
          <p:sp>
            <p:nvSpPr>
              <p:cNvPr id="705" name="Google Shape;705;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7" name="Google Shape;707;p26"/>
            <p:cNvGrpSpPr/>
            <p:nvPr/>
          </p:nvGrpSpPr>
          <p:grpSpPr>
            <a:xfrm>
              <a:off x="4759893" y="333281"/>
              <a:ext cx="449147" cy="449147"/>
              <a:chOff x="0" y="0"/>
              <a:chExt cx="812800" cy="812800"/>
            </a:xfrm>
          </p:grpSpPr>
          <p:sp>
            <p:nvSpPr>
              <p:cNvPr id="708" name="Google Shape;708;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710" name="Google Shape;710;p26"/>
            <p:cNvCxnSpPr/>
            <p:nvPr/>
          </p:nvCxnSpPr>
          <p:spPr>
            <a:xfrm>
              <a:off x="16607829" y="552581"/>
              <a:ext cx="5025825" cy="0"/>
            </a:xfrm>
            <a:prstGeom prst="straightConnector1">
              <a:avLst/>
            </a:prstGeom>
            <a:noFill/>
            <a:ln cap="flat" cmpd="sng" w="50800">
              <a:solidFill>
                <a:srgbClr val="000000"/>
              </a:solidFill>
              <a:prstDash val="solid"/>
              <a:round/>
              <a:headEnd len="sm" w="sm" type="none"/>
              <a:tailEnd len="med" w="med" type="triangle"/>
            </a:ln>
          </p:spPr>
        </p:cxnSp>
        <p:grpSp>
          <p:nvGrpSpPr>
            <p:cNvPr id="711" name="Google Shape;711;p26"/>
            <p:cNvGrpSpPr/>
            <p:nvPr/>
          </p:nvGrpSpPr>
          <p:grpSpPr>
            <a:xfrm>
              <a:off x="11079888" y="333281"/>
              <a:ext cx="449147" cy="449147"/>
              <a:chOff x="0" y="0"/>
              <a:chExt cx="812800" cy="812800"/>
            </a:xfrm>
          </p:grpSpPr>
          <p:sp>
            <p:nvSpPr>
              <p:cNvPr id="712" name="Google Shape;712;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714" name="Google Shape;714;p26"/>
          <p:cNvGrpSpPr/>
          <p:nvPr/>
        </p:nvGrpSpPr>
        <p:grpSpPr>
          <a:xfrm>
            <a:off x="1028700" y="5045014"/>
            <a:ext cx="603311" cy="603311"/>
            <a:chOff x="0" y="0"/>
            <a:chExt cx="812800" cy="812800"/>
          </a:xfrm>
        </p:grpSpPr>
        <p:sp>
          <p:nvSpPr>
            <p:cNvPr id="715" name="Google Shape;715;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9E19"/>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717" name="Google Shape;717;p26"/>
          <p:cNvCxnSpPr/>
          <p:nvPr/>
        </p:nvCxnSpPr>
        <p:spPr>
          <a:xfrm>
            <a:off x="1632011" y="5327620"/>
            <a:ext cx="12564020" cy="0"/>
          </a:xfrm>
          <a:prstGeom prst="straightConnector1">
            <a:avLst/>
          </a:prstGeom>
          <a:noFill/>
          <a:ln cap="flat" cmpd="sng" w="38100">
            <a:solidFill>
              <a:srgbClr val="000000"/>
            </a:solidFill>
            <a:prstDash val="solid"/>
            <a:round/>
            <a:headEnd len="sm" w="sm" type="none"/>
            <a:tailEnd len="sm" w="sm" type="none"/>
          </a:ln>
        </p:spPr>
      </p:cxnSp>
      <p:grpSp>
        <p:nvGrpSpPr>
          <p:cNvPr id="718" name="Google Shape;718;p26"/>
          <p:cNvGrpSpPr/>
          <p:nvPr/>
        </p:nvGrpSpPr>
        <p:grpSpPr>
          <a:xfrm>
            <a:off x="5317258" y="5045014"/>
            <a:ext cx="603311" cy="603311"/>
            <a:chOff x="0" y="0"/>
            <a:chExt cx="812800" cy="812800"/>
          </a:xfrm>
        </p:grpSpPr>
        <p:sp>
          <p:nvSpPr>
            <p:cNvPr id="719" name="Google Shape;719;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9E19"/>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1" name="Google Shape;721;p26"/>
          <p:cNvGrpSpPr/>
          <p:nvPr/>
        </p:nvGrpSpPr>
        <p:grpSpPr>
          <a:xfrm>
            <a:off x="9605817" y="5045014"/>
            <a:ext cx="603311" cy="603311"/>
            <a:chOff x="0" y="0"/>
            <a:chExt cx="812800" cy="812800"/>
          </a:xfrm>
        </p:grpSpPr>
        <p:sp>
          <p:nvSpPr>
            <p:cNvPr id="722" name="Google Shape;722;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9E19"/>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4" name="Google Shape;724;p26"/>
          <p:cNvGrpSpPr/>
          <p:nvPr/>
        </p:nvGrpSpPr>
        <p:grpSpPr>
          <a:xfrm>
            <a:off x="13894375" y="5045014"/>
            <a:ext cx="603311" cy="603311"/>
            <a:chOff x="0" y="0"/>
            <a:chExt cx="812800" cy="812800"/>
          </a:xfrm>
        </p:grpSpPr>
        <p:sp>
          <p:nvSpPr>
            <p:cNvPr id="725" name="Google Shape;725;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9E19"/>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27" name="Google Shape;727;p26"/>
          <p:cNvSpPr txBox="1"/>
          <p:nvPr/>
        </p:nvSpPr>
        <p:spPr>
          <a:xfrm>
            <a:off x="9605817" y="6096000"/>
            <a:ext cx="3364925" cy="733425"/>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b="0" i="0" lang="en-US" sz="4757" u="none" cap="none" strike="noStrike">
                <a:solidFill>
                  <a:srgbClr val="000000"/>
                </a:solidFill>
                <a:latin typeface="Oswald"/>
                <a:ea typeface="Oswald"/>
                <a:cs typeface="Oswald"/>
                <a:sym typeface="Oswald"/>
              </a:rPr>
              <a:t>Add a point</a:t>
            </a:r>
            <a:endParaRPr/>
          </a:p>
        </p:txBody>
      </p:sp>
      <p:sp>
        <p:nvSpPr>
          <p:cNvPr id="728" name="Google Shape;728;p26"/>
          <p:cNvSpPr txBox="1"/>
          <p:nvPr/>
        </p:nvSpPr>
        <p:spPr>
          <a:xfrm>
            <a:off x="9605817" y="7018592"/>
            <a:ext cx="3364800" cy="8865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i="0" lang="en-US" sz="2400" u="none" cap="none" strike="noStrike">
                <a:solidFill>
                  <a:srgbClr val="000000"/>
                </a:solidFill>
                <a:latin typeface="Open Sans"/>
                <a:ea typeface="Open Sans"/>
                <a:cs typeface="Open Sans"/>
                <a:sym typeface="Open Sans"/>
              </a:rPr>
              <a:t>Elaborate on what you want to discuss. </a:t>
            </a:r>
            <a:endParaRPr>
              <a:latin typeface="Open Sans"/>
              <a:ea typeface="Open Sans"/>
              <a:cs typeface="Open Sans"/>
              <a:sym typeface="Open Sans"/>
            </a:endParaRPr>
          </a:p>
        </p:txBody>
      </p:sp>
      <p:sp>
        <p:nvSpPr>
          <p:cNvPr id="729" name="Google Shape;729;p26"/>
          <p:cNvSpPr txBox="1"/>
          <p:nvPr/>
        </p:nvSpPr>
        <p:spPr>
          <a:xfrm>
            <a:off x="13894375" y="6096000"/>
            <a:ext cx="3364925" cy="733425"/>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b="0" i="0" lang="en-US" sz="4757" u="none" cap="none" strike="noStrike">
                <a:solidFill>
                  <a:srgbClr val="000000"/>
                </a:solidFill>
                <a:latin typeface="Oswald"/>
                <a:ea typeface="Oswald"/>
                <a:cs typeface="Oswald"/>
                <a:sym typeface="Oswald"/>
              </a:rPr>
              <a:t>Add a point</a:t>
            </a:r>
            <a:endParaRPr/>
          </a:p>
        </p:txBody>
      </p:sp>
      <p:sp>
        <p:nvSpPr>
          <p:cNvPr id="730" name="Google Shape;730;p26"/>
          <p:cNvSpPr txBox="1"/>
          <p:nvPr/>
        </p:nvSpPr>
        <p:spPr>
          <a:xfrm>
            <a:off x="13894375" y="7018592"/>
            <a:ext cx="3364800" cy="8865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i="0" lang="en-US" sz="2400" u="none" cap="none" strike="noStrike">
                <a:solidFill>
                  <a:srgbClr val="000000"/>
                </a:solidFill>
                <a:latin typeface="Open Sans"/>
                <a:ea typeface="Open Sans"/>
                <a:cs typeface="Open Sans"/>
                <a:sym typeface="Open Sans"/>
              </a:rPr>
              <a:t>Elaborate on what you want to discuss. </a:t>
            </a:r>
            <a:endParaRPr>
              <a:latin typeface="Open Sans"/>
              <a:ea typeface="Open Sans"/>
              <a:cs typeface="Open Sans"/>
              <a:sym typeface="Open Sans"/>
            </a:endParaRPr>
          </a:p>
        </p:txBody>
      </p:sp>
      <p:pic>
        <p:nvPicPr>
          <p:cNvPr id="731" name="Google Shape;731;p26"/>
          <p:cNvPicPr preferRelativeResize="0"/>
          <p:nvPr/>
        </p:nvPicPr>
        <p:blipFill>
          <a:blip r:embed="rId3">
            <a:alphaModFix/>
          </a:blip>
          <a:stretch>
            <a:fillRect/>
          </a:stretch>
        </p:blipFill>
        <p:spPr>
          <a:xfrm>
            <a:off x="1468041" y="8677375"/>
            <a:ext cx="7214016" cy="733425"/>
          </a:xfrm>
          <a:prstGeom prst="rect">
            <a:avLst/>
          </a:prstGeom>
          <a:noFill/>
          <a:ln>
            <a:noFill/>
          </a:ln>
        </p:spPr>
      </p:pic>
      <p:pic>
        <p:nvPicPr>
          <p:cNvPr id="732" name="Google Shape;732;p26"/>
          <p:cNvPicPr preferRelativeResize="0"/>
          <p:nvPr/>
        </p:nvPicPr>
        <p:blipFill>
          <a:blip r:embed="rId4">
            <a:alphaModFix/>
          </a:blip>
          <a:stretch>
            <a:fillRect/>
          </a:stretch>
        </p:blipFill>
        <p:spPr>
          <a:xfrm>
            <a:off x="14540725" y="1930351"/>
            <a:ext cx="2718566" cy="25744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3FF"/>
        </a:solidFill>
      </p:bgPr>
    </p:bg>
    <p:spTree>
      <p:nvGrpSpPr>
        <p:cNvPr id="736" name="Shape 736"/>
        <p:cNvGrpSpPr/>
        <p:nvPr/>
      </p:nvGrpSpPr>
      <p:grpSpPr>
        <a:xfrm>
          <a:off x="0" y="0"/>
          <a:ext cx="0" cy="0"/>
          <a:chOff x="0" y="0"/>
          <a:chExt cx="0" cy="0"/>
        </a:xfrm>
      </p:grpSpPr>
      <p:sp>
        <p:nvSpPr>
          <p:cNvPr id="737" name="Google Shape;737;p27"/>
          <p:cNvSpPr txBox="1"/>
          <p:nvPr/>
        </p:nvSpPr>
        <p:spPr>
          <a:xfrm>
            <a:off x="913450" y="3169927"/>
            <a:ext cx="14517600" cy="3688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1145" u="none" cap="none" strike="noStrike">
                <a:solidFill>
                  <a:srgbClr val="000000"/>
                </a:solidFill>
                <a:latin typeface="Oswald"/>
                <a:ea typeface="Oswald"/>
                <a:cs typeface="Oswald"/>
                <a:sym typeface="Oswald"/>
              </a:rPr>
              <a:t>Write an original statement or inspiring quote</a:t>
            </a:r>
            <a:endParaRPr/>
          </a:p>
        </p:txBody>
      </p:sp>
      <p:sp>
        <p:nvSpPr>
          <p:cNvPr id="738" name="Google Shape;738;p27"/>
          <p:cNvSpPr txBox="1"/>
          <p:nvPr/>
        </p:nvSpPr>
        <p:spPr>
          <a:xfrm>
            <a:off x="1028700" y="7116064"/>
            <a:ext cx="12804900" cy="3693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i="0" lang="en-US" sz="2400" u="none" cap="none" strike="noStrike">
                <a:solidFill>
                  <a:srgbClr val="000000"/>
                </a:solidFill>
                <a:latin typeface="Open Sans"/>
                <a:ea typeface="Open Sans"/>
                <a:cs typeface="Open Sans"/>
                <a:sym typeface="Open Sans"/>
              </a:rPr>
              <a:t>— Include a credit, citation, or supporting message</a:t>
            </a:r>
            <a:endParaRPr>
              <a:latin typeface="Open Sans"/>
              <a:ea typeface="Open Sans"/>
              <a:cs typeface="Open Sans"/>
              <a:sym typeface="Open Sans"/>
            </a:endParaRPr>
          </a:p>
        </p:txBody>
      </p:sp>
      <p:grpSp>
        <p:nvGrpSpPr>
          <p:cNvPr id="739" name="Google Shape;739;p27"/>
          <p:cNvGrpSpPr/>
          <p:nvPr/>
        </p:nvGrpSpPr>
        <p:grpSpPr>
          <a:xfrm>
            <a:off x="913449" y="408050"/>
            <a:ext cx="16554268" cy="1047798"/>
            <a:chOff x="0" y="-241102"/>
            <a:chExt cx="22072357" cy="1397064"/>
          </a:xfrm>
        </p:grpSpPr>
        <p:grpSp>
          <p:nvGrpSpPr>
            <p:cNvPr id="740" name="Google Shape;740;p27"/>
            <p:cNvGrpSpPr/>
            <p:nvPr/>
          </p:nvGrpSpPr>
          <p:grpSpPr>
            <a:xfrm>
              <a:off x="0" y="-241102"/>
              <a:ext cx="22072357" cy="1397064"/>
              <a:chOff x="0" y="-47625"/>
              <a:chExt cx="4359972" cy="275963"/>
            </a:xfrm>
          </p:grpSpPr>
          <p:sp>
            <p:nvSpPr>
              <p:cNvPr id="741" name="Google Shape;741;p27"/>
              <p:cNvSpPr/>
              <p:nvPr/>
            </p:nvSpPr>
            <p:spPr>
              <a:xfrm>
                <a:off x="0" y="0"/>
                <a:ext cx="4359972" cy="228338"/>
              </a:xfrm>
              <a:custGeom>
                <a:rect b="b" l="l" r="r" t="t"/>
                <a:pathLst>
                  <a:path extrusionOk="0" h="228338" w="4359972">
                    <a:moveTo>
                      <a:pt x="23851" y="0"/>
                    </a:moveTo>
                    <a:lnTo>
                      <a:pt x="4336121" y="0"/>
                    </a:lnTo>
                    <a:cubicBezTo>
                      <a:pt x="4342447" y="0"/>
                      <a:pt x="4348513" y="2513"/>
                      <a:pt x="4352986" y="6986"/>
                    </a:cubicBezTo>
                    <a:cubicBezTo>
                      <a:pt x="4357459" y="11459"/>
                      <a:pt x="4359972" y="17525"/>
                      <a:pt x="4359972" y="23851"/>
                    </a:cubicBezTo>
                    <a:lnTo>
                      <a:pt x="4359972" y="204487"/>
                    </a:lnTo>
                    <a:cubicBezTo>
                      <a:pt x="4359972" y="210813"/>
                      <a:pt x="4357459" y="216879"/>
                      <a:pt x="4352986" y="221352"/>
                    </a:cubicBezTo>
                    <a:cubicBezTo>
                      <a:pt x="4348513" y="225825"/>
                      <a:pt x="4342447" y="228338"/>
                      <a:pt x="4336121" y="228338"/>
                    </a:cubicBezTo>
                    <a:lnTo>
                      <a:pt x="23851" y="228338"/>
                    </a:lnTo>
                    <a:cubicBezTo>
                      <a:pt x="17525" y="228338"/>
                      <a:pt x="11459" y="225825"/>
                      <a:pt x="6986" y="221352"/>
                    </a:cubicBezTo>
                    <a:cubicBezTo>
                      <a:pt x="2513" y="216879"/>
                      <a:pt x="0" y="210813"/>
                      <a:pt x="0" y="204487"/>
                    </a:cubicBezTo>
                    <a:lnTo>
                      <a:pt x="0" y="23851"/>
                    </a:lnTo>
                    <a:cubicBezTo>
                      <a:pt x="0" y="17525"/>
                      <a:pt x="2513" y="11459"/>
                      <a:pt x="6986" y="6986"/>
                    </a:cubicBezTo>
                    <a:cubicBezTo>
                      <a:pt x="11459" y="2513"/>
                      <a:pt x="17525" y="0"/>
                      <a:pt x="23851" y="0"/>
                    </a:cubicBezTo>
                    <a:close/>
                  </a:path>
                </a:pathLst>
              </a:custGeom>
              <a:solidFill>
                <a:srgbClr val="FC9E19"/>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27"/>
              <p:cNvSpPr txBox="1"/>
              <p:nvPr/>
            </p:nvSpPr>
            <p:spPr>
              <a:xfrm>
                <a:off x="0" y="-47625"/>
                <a:ext cx="4359972" cy="27596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43" name="Google Shape;743;p27"/>
            <p:cNvSpPr txBox="1"/>
            <p:nvPr/>
          </p:nvSpPr>
          <p:spPr>
            <a:xfrm>
              <a:off x="5331757" y="181242"/>
              <a:ext cx="5176631" cy="702786"/>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33" u="none" cap="none" strike="noStrike">
                  <a:solidFill>
                    <a:srgbClr val="000000"/>
                  </a:solidFill>
                  <a:latin typeface="Oswald"/>
                  <a:ea typeface="Oswald"/>
                  <a:cs typeface="Oswald"/>
                  <a:sym typeface="Oswald"/>
                </a:rPr>
                <a:t>History of Programming</a:t>
              </a:r>
              <a:endParaRPr/>
            </a:p>
          </p:txBody>
        </p:sp>
        <p:sp>
          <p:nvSpPr>
            <p:cNvPr id="744" name="Google Shape;744;p27"/>
            <p:cNvSpPr txBox="1"/>
            <p:nvPr/>
          </p:nvSpPr>
          <p:spPr>
            <a:xfrm>
              <a:off x="11792344" y="181242"/>
              <a:ext cx="2853243" cy="702786"/>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33" u="none" cap="none" strike="noStrike">
                  <a:solidFill>
                    <a:srgbClr val="000000"/>
                  </a:solidFill>
                  <a:latin typeface="Oswald"/>
                  <a:ea typeface="Oswald"/>
                  <a:cs typeface="Oswald"/>
                  <a:sym typeface="Oswald"/>
                </a:rPr>
                <a:t>Contact Us</a:t>
              </a:r>
              <a:endParaRPr/>
            </a:p>
          </p:txBody>
        </p:sp>
        <p:sp>
          <p:nvSpPr>
            <p:cNvPr id="745" name="Google Shape;745;p27"/>
            <p:cNvSpPr txBox="1"/>
            <p:nvPr/>
          </p:nvSpPr>
          <p:spPr>
            <a:xfrm>
              <a:off x="1093541" y="182353"/>
              <a:ext cx="3666351" cy="701675"/>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28" u="none" cap="none" strike="noStrike">
                  <a:solidFill>
                    <a:srgbClr val="000000"/>
                  </a:solidFill>
                  <a:latin typeface="Oswald"/>
                  <a:ea typeface="Oswald"/>
                  <a:cs typeface="Oswald"/>
                  <a:sym typeface="Oswald"/>
                </a:rPr>
                <a:t>Introduction</a:t>
              </a:r>
              <a:endParaRPr/>
            </a:p>
          </p:txBody>
        </p:sp>
        <p:grpSp>
          <p:nvGrpSpPr>
            <p:cNvPr id="746" name="Google Shape;746;p27"/>
            <p:cNvGrpSpPr/>
            <p:nvPr/>
          </p:nvGrpSpPr>
          <p:grpSpPr>
            <a:xfrm>
              <a:off x="448473" y="333281"/>
              <a:ext cx="449147" cy="449147"/>
              <a:chOff x="0" y="0"/>
              <a:chExt cx="812800" cy="812800"/>
            </a:xfrm>
          </p:grpSpPr>
          <p:sp>
            <p:nvSpPr>
              <p:cNvPr id="747" name="Google Shape;747;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9" name="Google Shape;749;p27"/>
            <p:cNvGrpSpPr/>
            <p:nvPr/>
          </p:nvGrpSpPr>
          <p:grpSpPr>
            <a:xfrm>
              <a:off x="4759893" y="333281"/>
              <a:ext cx="449147" cy="449147"/>
              <a:chOff x="0" y="0"/>
              <a:chExt cx="812800" cy="812800"/>
            </a:xfrm>
          </p:grpSpPr>
          <p:sp>
            <p:nvSpPr>
              <p:cNvPr id="750" name="Google Shape;750;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752" name="Google Shape;752;p27"/>
            <p:cNvCxnSpPr/>
            <p:nvPr/>
          </p:nvCxnSpPr>
          <p:spPr>
            <a:xfrm>
              <a:off x="16607829" y="552581"/>
              <a:ext cx="5025825" cy="0"/>
            </a:xfrm>
            <a:prstGeom prst="straightConnector1">
              <a:avLst/>
            </a:prstGeom>
            <a:noFill/>
            <a:ln cap="flat" cmpd="sng" w="50800">
              <a:solidFill>
                <a:srgbClr val="000000"/>
              </a:solidFill>
              <a:prstDash val="solid"/>
              <a:round/>
              <a:headEnd len="sm" w="sm" type="none"/>
              <a:tailEnd len="med" w="med" type="triangle"/>
            </a:ln>
          </p:spPr>
        </p:cxnSp>
        <p:grpSp>
          <p:nvGrpSpPr>
            <p:cNvPr id="753" name="Google Shape;753;p27"/>
            <p:cNvGrpSpPr/>
            <p:nvPr/>
          </p:nvGrpSpPr>
          <p:grpSpPr>
            <a:xfrm>
              <a:off x="11079888" y="333281"/>
              <a:ext cx="449147" cy="449147"/>
              <a:chOff x="0" y="0"/>
              <a:chExt cx="812800" cy="812800"/>
            </a:xfrm>
          </p:grpSpPr>
          <p:sp>
            <p:nvSpPr>
              <p:cNvPr id="754" name="Google Shape;754;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756" name="Google Shape;756;p27"/>
          <p:cNvPicPr preferRelativeResize="0"/>
          <p:nvPr/>
        </p:nvPicPr>
        <p:blipFill>
          <a:blip r:embed="rId3">
            <a:alphaModFix/>
          </a:blip>
          <a:stretch>
            <a:fillRect/>
          </a:stretch>
        </p:blipFill>
        <p:spPr>
          <a:xfrm>
            <a:off x="14661150" y="5486079"/>
            <a:ext cx="2598152" cy="2460371"/>
          </a:xfrm>
          <a:prstGeom prst="rect">
            <a:avLst/>
          </a:prstGeom>
          <a:noFill/>
          <a:ln>
            <a:noFill/>
          </a:ln>
        </p:spPr>
      </p:pic>
      <p:pic>
        <p:nvPicPr>
          <p:cNvPr id="757" name="Google Shape;757;p27"/>
          <p:cNvPicPr preferRelativeResize="0"/>
          <p:nvPr/>
        </p:nvPicPr>
        <p:blipFill>
          <a:blip r:embed="rId4">
            <a:alphaModFix/>
          </a:blip>
          <a:stretch>
            <a:fillRect/>
          </a:stretch>
        </p:blipFill>
        <p:spPr>
          <a:xfrm>
            <a:off x="9410052" y="2167150"/>
            <a:ext cx="7326147" cy="744825"/>
          </a:xfrm>
          <a:prstGeom prst="rect">
            <a:avLst/>
          </a:prstGeom>
          <a:noFill/>
          <a:ln>
            <a:noFill/>
          </a:ln>
        </p:spPr>
      </p:pic>
      <p:pic>
        <p:nvPicPr>
          <p:cNvPr id="758" name="Google Shape;758;p27"/>
          <p:cNvPicPr preferRelativeResize="0"/>
          <p:nvPr/>
        </p:nvPicPr>
        <p:blipFill>
          <a:blip r:embed="rId4">
            <a:alphaModFix/>
          </a:blip>
          <a:stretch>
            <a:fillRect/>
          </a:stretch>
        </p:blipFill>
        <p:spPr>
          <a:xfrm>
            <a:off x="3768077" y="8572200"/>
            <a:ext cx="7326147" cy="7448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3FF"/>
        </a:solidFill>
      </p:bgPr>
    </p:bg>
    <p:spTree>
      <p:nvGrpSpPr>
        <p:cNvPr id="762" name="Shape 762"/>
        <p:cNvGrpSpPr/>
        <p:nvPr/>
      </p:nvGrpSpPr>
      <p:grpSpPr>
        <a:xfrm>
          <a:off x="0" y="0"/>
          <a:ext cx="0" cy="0"/>
          <a:chOff x="0" y="0"/>
          <a:chExt cx="0" cy="0"/>
        </a:xfrm>
      </p:grpSpPr>
      <p:grpSp>
        <p:nvGrpSpPr>
          <p:cNvPr id="763" name="Google Shape;763;p28"/>
          <p:cNvGrpSpPr/>
          <p:nvPr/>
        </p:nvGrpSpPr>
        <p:grpSpPr>
          <a:xfrm>
            <a:off x="913449" y="408050"/>
            <a:ext cx="16554268" cy="1047798"/>
            <a:chOff x="0" y="-241102"/>
            <a:chExt cx="22072357" cy="1397064"/>
          </a:xfrm>
        </p:grpSpPr>
        <p:grpSp>
          <p:nvGrpSpPr>
            <p:cNvPr id="764" name="Google Shape;764;p28"/>
            <p:cNvGrpSpPr/>
            <p:nvPr/>
          </p:nvGrpSpPr>
          <p:grpSpPr>
            <a:xfrm>
              <a:off x="0" y="-241102"/>
              <a:ext cx="22072357" cy="1397064"/>
              <a:chOff x="0" y="-47625"/>
              <a:chExt cx="4359972" cy="275963"/>
            </a:xfrm>
          </p:grpSpPr>
          <p:sp>
            <p:nvSpPr>
              <p:cNvPr id="765" name="Google Shape;765;p28"/>
              <p:cNvSpPr/>
              <p:nvPr/>
            </p:nvSpPr>
            <p:spPr>
              <a:xfrm>
                <a:off x="0" y="0"/>
                <a:ext cx="4359972" cy="228338"/>
              </a:xfrm>
              <a:custGeom>
                <a:rect b="b" l="l" r="r" t="t"/>
                <a:pathLst>
                  <a:path extrusionOk="0" h="228338" w="4359972">
                    <a:moveTo>
                      <a:pt x="23851" y="0"/>
                    </a:moveTo>
                    <a:lnTo>
                      <a:pt x="4336121" y="0"/>
                    </a:lnTo>
                    <a:cubicBezTo>
                      <a:pt x="4342447" y="0"/>
                      <a:pt x="4348513" y="2513"/>
                      <a:pt x="4352986" y="6986"/>
                    </a:cubicBezTo>
                    <a:cubicBezTo>
                      <a:pt x="4357459" y="11459"/>
                      <a:pt x="4359972" y="17525"/>
                      <a:pt x="4359972" y="23851"/>
                    </a:cubicBezTo>
                    <a:lnTo>
                      <a:pt x="4359972" y="204487"/>
                    </a:lnTo>
                    <a:cubicBezTo>
                      <a:pt x="4359972" y="210813"/>
                      <a:pt x="4357459" y="216879"/>
                      <a:pt x="4352986" y="221352"/>
                    </a:cubicBezTo>
                    <a:cubicBezTo>
                      <a:pt x="4348513" y="225825"/>
                      <a:pt x="4342447" y="228338"/>
                      <a:pt x="4336121" y="228338"/>
                    </a:cubicBezTo>
                    <a:lnTo>
                      <a:pt x="23851" y="228338"/>
                    </a:lnTo>
                    <a:cubicBezTo>
                      <a:pt x="17525" y="228338"/>
                      <a:pt x="11459" y="225825"/>
                      <a:pt x="6986" y="221352"/>
                    </a:cubicBezTo>
                    <a:cubicBezTo>
                      <a:pt x="2513" y="216879"/>
                      <a:pt x="0" y="210813"/>
                      <a:pt x="0" y="204487"/>
                    </a:cubicBezTo>
                    <a:lnTo>
                      <a:pt x="0" y="23851"/>
                    </a:lnTo>
                    <a:cubicBezTo>
                      <a:pt x="0" y="17525"/>
                      <a:pt x="2513" y="11459"/>
                      <a:pt x="6986" y="6986"/>
                    </a:cubicBezTo>
                    <a:cubicBezTo>
                      <a:pt x="11459" y="2513"/>
                      <a:pt x="17525" y="0"/>
                      <a:pt x="23851" y="0"/>
                    </a:cubicBezTo>
                    <a:close/>
                  </a:path>
                </a:pathLst>
              </a:custGeom>
              <a:solidFill>
                <a:srgbClr val="FC9E19"/>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28"/>
              <p:cNvSpPr txBox="1"/>
              <p:nvPr/>
            </p:nvSpPr>
            <p:spPr>
              <a:xfrm>
                <a:off x="0" y="-47625"/>
                <a:ext cx="4359972" cy="27596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67" name="Google Shape;767;p28"/>
            <p:cNvSpPr txBox="1"/>
            <p:nvPr/>
          </p:nvSpPr>
          <p:spPr>
            <a:xfrm>
              <a:off x="5331757" y="181242"/>
              <a:ext cx="5176631" cy="702786"/>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33" u="none" cap="none" strike="noStrike">
                  <a:solidFill>
                    <a:srgbClr val="000000"/>
                  </a:solidFill>
                  <a:latin typeface="Oswald"/>
                  <a:ea typeface="Oswald"/>
                  <a:cs typeface="Oswald"/>
                  <a:sym typeface="Oswald"/>
                </a:rPr>
                <a:t>History of Programming</a:t>
              </a:r>
              <a:endParaRPr/>
            </a:p>
          </p:txBody>
        </p:sp>
        <p:sp>
          <p:nvSpPr>
            <p:cNvPr id="768" name="Google Shape;768;p28"/>
            <p:cNvSpPr txBox="1"/>
            <p:nvPr/>
          </p:nvSpPr>
          <p:spPr>
            <a:xfrm>
              <a:off x="11792344" y="181242"/>
              <a:ext cx="2853243" cy="702786"/>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33" u="none" cap="none" strike="noStrike">
                  <a:solidFill>
                    <a:srgbClr val="000000"/>
                  </a:solidFill>
                  <a:latin typeface="Oswald"/>
                  <a:ea typeface="Oswald"/>
                  <a:cs typeface="Oswald"/>
                  <a:sym typeface="Oswald"/>
                </a:rPr>
                <a:t>Contact Us</a:t>
              </a:r>
              <a:endParaRPr/>
            </a:p>
          </p:txBody>
        </p:sp>
        <p:sp>
          <p:nvSpPr>
            <p:cNvPr id="769" name="Google Shape;769;p28"/>
            <p:cNvSpPr txBox="1"/>
            <p:nvPr/>
          </p:nvSpPr>
          <p:spPr>
            <a:xfrm>
              <a:off x="1093541" y="182353"/>
              <a:ext cx="3666351" cy="701675"/>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28" u="none" cap="none" strike="noStrike">
                  <a:solidFill>
                    <a:srgbClr val="000000"/>
                  </a:solidFill>
                  <a:latin typeface="Oswald"/>
                  <a:ea typeface="Oswald"/>
                  <a:cs typeface="Oswald"/>
                  <a:sym typeface="Oswald"/>
                </a:rPr>
                <a:t>Introduction</a:t>
              </a:r>
              <a:endParaRPr/>
            </a:p>
          </p:txBody>
        </p:sp>
        <p:grpSp>
          <p:nvGrpSpPr>
            <p:cNvPr id="770" name="Google Shape;770;p28"/>
            <p:cNvGrpSpPr/>
            <p:nvPr/>
          </p:nvGrpSpPr>
          <p:grpSpPr>
            <a:xfrm>
              <a:off x="448473" y="333281"/>
              <a:ext cx="449147" cy="449147"/>
              <a:chOff x="0" y="0"/>
              <a:chExt cx="812800" cy="812800"/>
            </a:xfrm>
          </p:grpSpPr>
          <p:sp>
            <p:nvSpPr>
              <p:cNvPr id="771" name="Google Shape;771;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3" name="Google Shape;773;p28"/>
            <p:cNvGrpSpPr/>
            <p:nvPr/>
          </p:nvGrpSpPr>
          <p:grpSpPr>
            <a:xfrm>
              <a:off x="4759893" y="333281"/>
              <a:ext cx="449147" cy="449147"/>
              <a:chOff x="0" y="0"/>
              <a:chExt cx="812800" cy="812800"/>
            </a:xfrm>
          </p:grpSpPr>
          <p:sp>
            <p:nvSpPr>
              <p:cNvPr id="774" name="Google Shape;774;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776" name="Google Shape;776;p28"/>
            <p:cNvCxnSpPr/>
            <p:nvPr/>
          </p:nvCxnSpPr>
          <p:spPr>
            <a:xfrm>
              <a:off x="16607829" y="552581"/>
              <a:ext cx="5025825" cy="0"/>
            </a:xfrm>
            <a:prstGeom prst="straightConnector1">
              <a:avLst/>
            </a:prstGeom>
            <a:noFill/>
            <a:ln cap="flat" cmpd="sng" w="50800">
              <a:solidFill>
                <a:srgbClr val="000000"/>
              </a:solidFill>
              <a:prstDash val="solid"/>
              <a:round/>
              <a:headEnd len="sm" w="sm" type="none"/>
              <a:tailEnd len="med" w="med" type="triangle"/>
            </a:ln>
          </p:spPr>
        </p:cxnSp>
        <p:grpSp>
          <p:nvGrpSpPr>
            <p:cNvPr id="777" name="Google Shape;777;p28"/>
            <p:cNvGrpSpPr/>
            <p:nvPr/>
          </p:nvGrpSpPr>
          <p:grpSpPr>
            <a:xfrm>
              <a:off x="11079888" y="333281"/>
              <a:ext cx="449147" cy="449147"/>
              <a:chOff x="0" y="0"/>
              <a:chExt cx="812800" cy="812800"/>
            </a:xfrm>
          </p:grpSpPr>
          <p:sp>
            <p:nvSpPr>
              <p:cNvPr id="778" name="Google Shape;778;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780" name="Google Shape;780;p28"/>
          <p:cNvSpPr txBox="1"/>
          <p:nvPr/>
        </p:nvSpPr>
        <p:spPr>
          <a:xfrm>
            <a:off x="1028700" y="2020477"/>
            <a:ext cx="6218456" cy="16954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1145" u="none" cap="none" strike="noStrike">
                <a:solidFill>
                  <a:srgbClr val="000000"/>
                </a:solidFill>
                <a:latin typeface="Oswald"/>
                <a:ea typeface="Oswald"/>
                <a:cs typeface="Oswald"/>
                <a:sym typeface="Oswald"/>
              </a:rPr>
              <a:t>Thank you!</a:t>
            </a:r>
            <a:endParaRPr/>
          </a:p>
        </p:txBody>
      </p:sp>
      <p:sp>
        <p:nvSpPr>
          <p:cNvPr id="781" name="Google Shape;781;p28"/>
          <p:cNvSpPr txBox="1"/>
          <p:nvPr/>
        </p:nvSpPr>
        <p:spPr>
          <a:xfrm>
            <a:off x="1028700" y="4268377"/>
            <a:ext cx="8864314" cy="217810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b="0" i="0" lang="en-US" sz="4757" u="none" cap="none" strike="noStrike">
                <a:solidFill>
                  <a:srgbClr val="000000"/>
                </a:solidFill>
                <a:latin typeface="Oswald"/>
                <a:ea typeface="Oswald"/>
                <a:cs typeface="Oswald"/>
                <a:sym typeface="Oswald"/>
              </a:rPr>
              <a:t>Let's continue to celebrate programmers and their invaluable contributions to innovation, progress, and society!</a:t>
            </a:r>
            <a:endParaRPr/>
          </a:p>
        </p:txBody>
      </p:sp>
      <p:sp>
        <p:nvSpPr>
          <p:cNvPr id="782" name="Google Shape;782;p28"/>
          <p:cNvSpPr txBox="1"/>
          <p:nvPr/>
        </p:nvSpPr>
        <p:spPr>
          <a:xfrm>
            <a:off x="1028700" y="7274754"/>
            <a:ext cx="4015200" cy="14034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i="0" lang="en-US" sz="2400" u="none" cap="none" strike="noStrike">
                <a:solidFill>
                  <a:srgbClr val="000000"/>
                </a:solidFill>
                <a:latin typeface="Open Sans"/>
                <a:ea typeface="Open Sans"/>
                <a:cs typeface="Open Sans"/>
                <a:sym typeface="Open Sans"/>
              </a:rPr>
              <a:t>[Your Organization's Logo]</a:t>
            </a:r>
            <a:endParaRPr>
              <a:latin typeface="Open Sans"/>
              <a:ea typeface="Open Sans"/>
              <a:cs typeface="Open Sans"/>
              <a:sym typeface="Open Sans"/>
            </a:endParaRPr>
          </a:p>
          <a:p>
            <a:pPr indent="0" lvl="0" marL="0" marR="0" rtl="0" algn="l">
              <a:lnSpc>
                <a:spcPct val="139958"/>
              </a:lnSpc>
              <a:spcBef>
                <a:spcPts val="0"/>
              </a:spcBef>
              <a:spcAft>
                <a:spcPts val="0"/>
              </a:spcAft>
              <a:buNone/>
            </a:pPr>
            <a:r>
              <a:t/>
            </a:r>
            <a:endParaRPr b="0" i="0" sz="2400" u="none" cap="none" strike="noStrike">
              <a:solidFill>
                <a:srgbClr val="000000"/>
              </a:solidFill>
              <a:latin typeface="Arial"/>
              <a:ea typeface="Arial"/>
              <a:cs typeface="Arial"/>
              <a:sym typeface="Arial"/>
            </a:endParaRPr>
          </a:p>
          <a:p>
            <a:pPr indent="0" lvl="0" marL="0" marR="0" rtl="0" algn="l">
              <a:lnSpc>
                <a:spcPct val="139958"/>
              </a:lnSpc>
              <a:spcBef>
                <a:spcPts val="0"/>
              </a:spcBef>
              <a:spcAft>
                <a:spcPts val="0"/>
              </a:spcAft>
              <a:buNone/>
            </a:pPr>
            <a:r>
              <a:rPr i="0" lang="en-US" sz="2400" u="none" cap="none" strike="noStrike">
                <a:solidFill>
                  <a:srgbClr val="000000"/>
                </a:solidFill>
                <a:latin typeface="Open Sans"/>
                <a:ea typeface="Open Sans"/>
                <a:cs typeface="Open Sans"/>
                <a:sym typeface="Open Sans"/>
              </a:rPr>
              <a:t>[Date]</a:t>
            </a:r>
            <a:endParaRPr>
              <a:latin typeface="Open Sans"/>
              <a:ea typeface="Open Sans"/>
              <a:cs typeface="Open Sans"/>
              <a:sym typeface="Open Sans"/>
            </a:endParaRPr>
          </a:p>
        </p:txBody>
      </p:sp>
      <p:pic>
        <p:nvPicPr>
          <p:cNvPr id="783" name="Google Shape;783;p28"/>
          <p:cNvPicPr preferRelativeResize="0"/>
          <p:nvPr/>
        </p:nvPicPr>
        <p:blipFill>
          <a:blip r:embed="rId3">
            <a:alphaModFix/>
          </a:blip>
          <a:stretch>
            <a:fillRect/>
          </a:stretch>
        </p:blipFill>
        <p:spPr>
          <a:xfrm>
            <a:off x="13340574" y="2601373"/>
            <a:ext cx="4015175" cy="6656928"/>
          </a:xfrm>
          <a:prstGeom prst="rect">
            <a:avLst/>
          </a:prstGeom>
          <a:noFill/>
          <a:ln>
            <a:noFill/>
          </a:ln>
        </p:spPr>
      </p:pic>
      <p:pic>
        <p:nvPicPr>
          <p:cNvPr id="784" name="Google Shape;784;p28"/>
          <p:cNvPicPr preferRelativeResize="0"/>
          <p:nvPr/>
        </p:nvPicPr>
        <p:blipFill>
          <a:blip r:embed="rId4">
            <a:alphaModFix/>
          </a:blip>
          <a:stretch>
            <a:fillRect/>
          </a:stretch>
        </p:blipFill>
        <p:spPr>
          <a:xfrm>
            <a:off x="4158452" y="8678150"/>
            <a:ext cx="7326147" cy="744825"/>
          </a:xfrm>
          <a:prstGeom prst="rect">
            <a:avLst/>
          </a:prstGeom>
          <a:noFill/>
          <a:ln>
            <a:noFill/>
          </a:ln>
        </p:spPr>
      </p:pic>
      <p:pic>
        <p:nvPicPr>
          <p:cNvPr id="785" name="Google Shape;785;p28"/>
          <p:cNvPicPr preferRelativeResize="0"/>
          <p:nvPr/>
        </p:nvPicPr>
        <p:blipFill>
          <a:blip r:embed="rId5">
            <a:alphaModFix/>
          </a:blip>
          <a:stretch>
            <a:fillRect/>
          </a:stretch>
        </p:blipFill>
        <p:spPr>
          <a:xfrm>
            <a:off x="11061825" y="2020472"/>
            <a:ext cx="1946125" cy="18412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3FF"/>
        </a:solidFill>
      </p:bgPr>
    </p:bg>
    <p:spTree>
      <p:nvGrpSpPr>
        <p:cNvPr id="789" name="Shape 789"/>
        <p:cNvGrpSpPr/>
        <p:nvPr/>
      </p:nvGrpSpPr>
      <p:grpSpPr>
        <a:xfrm>
          <a:off x="0" y="0"/>
          <a:ext cx="0" cy="0"/>
          <a:chOff x="0" y="0"/>
          <a:chExt cx="0" cy="0"/>
        </a:xfrm>
      </p:grpSpPr>
      <p:sp>
        <p:nvSpPr>
          <p:cNvPr id="790" name="Google Shape;790;p29"/>
          <p:cNvSpPr txBox="1"/>
          <p:nvPr/>
        </p:nvSpPr>
        <p:spPr>
          <a:xfrm>
            <a:off x="1028700" y="1752749"/>
            <a:ext cx="8474582" cy="16954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1145" u="none" cap="none" strike="noStrike">
                <a:solidFill>
                  <a:srgbClr val="000000"/>
                </a:solidFill>
                <a:latin typeface="Oswald"/>
                <a:ea typeface="Oswald"/>
                <a:cs typeface="Oswald"/>
                <a:sym typeface="Oswald"/>
              </a:rPr>
              <a:t>Resource Page</a:t>
            </a:r>
            <a:endParaRPr/>
          </a:p>
        </p:txBody>
      </p:sp>
      <p:sp>
        <p:nvSpPr>
          <p:cNvPr id="791" name="Google Shape;791;p29"/>
          <p:cNvSpPr txBox="1"/>
          <p:nvPr/>
        </p:nvSpPr>
        <p:spPr>
          <a:xfrm>
            <a:off x="1028700" y="3921870"/>
            <a:ext cx="7548900" cy="5467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i="0" lang="en-US" sz="2400" u="none" cap="none" strike="noStrike">
                <a:solidFill>
                  <a:srgbClr val="000000"/>
                </a:solidFill>
                <a:latin typeface="Open Sans"/>
                <a:ea typeface="Open Sans"/>
                <a:cs typeface="Open Sans"/>
                <a:sym typeface="Open Sans"/>
              </a:rPr>
              <a:t>Use these design resources in your Canva Presentation.</a:t>
            </a:r>
            <a:endParaRPr>
              <a:latin typeface="Open Sans"/>
              <a:ea typeface="Open Sans"/>
              <a:cs typeface="Open Sans"/>
              <a:sym typeface="Open Sans"/>
            </a:endParaRPr>
          </a:p>
          <a:p>
            <a:pPr indent="0" lvl="0" marL="0" marR="0" rtl="0" algn="l">
              <a:lnSpc>
                <a:spcPct val="115000"/>
              </a:lnSpc>
              <a:spcBef>
                <a:spcPts val="0"/>
              </a:spcBef>
              <a:spcAft>
                <a:spcPts val="0"/>
              </a:spcAft>
              <a:buNone/>
            </a:pPr>
            <a:r>
              <a:t/>
            </a:r>
            <a:endParaRPr i="0" sz="24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i="0" sz="24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i="0" sz="24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i="0" sz="24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i="0" sz="24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i="0" sz="24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i="0" sz="24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i="0" sz="24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rPr i="0" lang="en-US" sz="2400" u="none" cap="none" strike="noStrike">
                <a:solidFill>
                  <a:srgbClr val="000000"/>
                </a:solidFill>
                <a:latin typeface="Open Sans"/>
                <a:ea typeface="Open Sans"/>
                <a:cs typeface="Open Sans"/>
                <a:sym typeface="Open Sans"/>
              </a:rPr>
              <a:t>You can find these fonts online too. Happy designing! </a:t>
            </a:r>
            <a:endParaRPr>
              <a:latin typeface="Open Sans"/>
              <a:ea typeface="Open Sans"/>
              <a:cs typeface="Open Sans"/>
              <a:sym typeface="Open Sans"/>
            </a:endParaRPr>
          </a:p>
          <a:p>
            <a:pPr indent="0" lvl="0" marL="0" marR="0" rtl="0" algn="l">
              <a:lnSpc>
                <a:spcPct val="115000"/>
              </a:lnSpc>
              <a:spcBef>
                <a:spcPts val="0"/>
              </a:spcBef>
              <a:spcAft>
                <a:spcPts val="0"/>
              </a:spcAft>
              <a:buNone/>
            </a:pPr>
            <a:r>
              <a:t/>
            </a:r>
            <a:endParaRPr i="0" sz="24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rPr i="0" lang="en-US" sz="2400" u="none" cap="none" strike="noStrike">
                <a:solidFill>
                  <a:srgbClr val="000000"/>
                </a:solidFill>
                <a:latin typeface="Open Sans"/>
                <a:ea typeface="Open Sans"/>
                <a:cs typeface="Open Sans"/>
                <a:sym typeface="Open Sans"/>
              </a:rPr>
              <a:t>Don't forget to delete this page before presenting. </a:t>
            </a:r>
            <a:endParaRPr>
              <a:latin typeface="Open Sans"/>
              <a:ea typeface="Open Sans"/>
              <a:cs typeface="Open Sans"/>
              <a:sym typeface="Open Sans"/>
            </a:endParaRPr>
          </a:p>
        </p:txBody>
      </p:sp>
      <p:sp>
        <p:nvSpPr>
          <p:cNvPr id="792" name="Google Shape;792;p29"/>
          <p:cNvSpPr txBox="1"/>
          <p:nvPr/>
        </p:nvSpPr>
        <p:spPr>
          <a:xfrm>
            <a:off x="1028700" y="5076136"/>
            <a:ext cx="6978300" cy="79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i="0" lang="en-US" sz="2400" u="none" cap="none" strike="noStrike">
                <a:solidFill>
                  <a:srgbClr val="000000"/>
                </a:solidFill>
                <a:latin typeface="Open Sans"/>
                <a:ea typeface="Open Sans"/>
                <a:cs typeface="Open Sans"/>
                <a:sym typeface="Open Sans"/>
              </a:rPr>
              <a:t>This presentation template uses the following free fonts:</a:t>
            </a:r>
            <a:endParaRPr>
              <a:latin typeface="Open Sans"/>
              <a:ea typeface="Open Sans"/>
              <a:cs typeface="Open Sans"/>
              <a:sym typeface="Open Sans"/>
            </a:endParaRPr>
          </a:p>
        </p:txBody>
      </p:sp>
      <p:sp>
        <p:nvSpPr>
          <p:cNvPr id="793" name="Google Shape;793;p29"/>
          <p:cNvSpPr txBox="1"/>
          <p:nvPr/>
        </p:nvSpPr>
        <p:spPr>
          <a:xfrm>
            <a:off x="1028700" y="6202915"/>
            <a:ext cx="7548900" cy="1219200"/>
          </a:xfrm>
          <a:prstGeom prst="rect">
            <a:avLst/>
          </a:prstGeom>
          <a:noFill/>
          <a:ln>
            <a:noFill/>
          </a:ln>
        </p:spPr>
        <p:txBody>
          <a:bodyPr anchorCtr="0" anchor="t" bIns="0" lIns="0" spcFirstLastPara="1" rIns="0" wrap="square" tIns="0">
            <a:spAutoFit/>
          </a:bodyPr>
          <a:lstStyle/>
          <a:p>
            <a:pPr indent="-259079" lvl="1" marL="518160" marR="0" rtl="0" algn="l">
              <a:lnSpc>
                <a:spcPct val="115000"/>
              </a:lnSpc>
              <a:spcBef>
                <a:spcPts val="0"/>
              </a:spcBef>
              <a:spcAft>
                <a:spcPts val="0"/>
              </a:spcAft>
              <a:buClr>
                <a:srgbClr val="000000"/>
              </a:buClr>
              <a:buSzPts val="2400"/>
              <a:buFont typeface="Open Sans"/>
              <a:buAutoNum type="arabicPeriod"/>
            </a:pPr>
            <a:r>
              <a:rPr i="0" lang="en-US" sz="2400" u="none" cap="none" strike="noStrike">
                <a:solidFill>
                  <a:srgbClr val="000000"/>
                </a:solidFill>
                <a:latin typeface="Open Sans"/>
                <a:ea typeface="Open Sans"/>
                <a:cs typeface="Open Sans"/>
                <a:sym typeface="Open Sans"/>
              </a:rPr>
              <a:t>Titles: Oswald</a:t>
            </a:r>
            <a:endParaRPr>
              <a:latin typeface="Open Sans"/>
              <a:ea typeface="Open Sans"/>
              <a:cs typeface="Open Sans"/>
              <a:sym typeface="Open Sans"/>
            </a:endParaRPr>
          </a:p>
          <a:p>
            <a:pPr indent="-259079" lvl="1" marL="518160" marR="0" rtl="0" algn="l">
              <a:lnSpc>
                <a:spcPct val="115000"/>
              </a:lnSpc>
              <a:spcBef>
                <a:spcPts val="0"/>
              </a:spcBef>
              <a:spcAft>
                <a:spcPts val="0"/>
              </a:spcAft>
              <a:buClr>
                <a:srgbClr val="000000"/>
              </a:buClr>
              <a:buSzPts val="2400"/>
              <a:buFont typeface="Open Sans"/>
              <a:buAutoNum type="arabicPeriod"/>
            </a:pPr>
            <a:r>
              <a:rPr i="0" lang="en-US" sz="2400" u="none" cap="none" strike="noStrike">
                <a:solidFill>
                  <a:srgbClr val="000000"/>
                </a:solidFill>
                <a:latin typeface="Open Sans"/>
                <a:ea typeface="Open Sans"/>
                <a:cs typeface="Open Sans"/>
                <a:sym typeface="Open Sans"/>
              </a:rPr>
              <a:t>Headers: Oswald</a:t>
            </a:r>
            <a:endParaRPr>
              <a:latin typeface="Open Sans"/>
              <a:ea typeface="Open Sans"/>
              <a:cs typeface="Open Sans"/>
              <a:sym typeface="Open Sans"/>
            </a:endParaRPr>
          </a:p>
          <a:p>
            <a:pPr indent="-259079" lvl="1" marL="518160" marR="0" rtl="0" algn="l">
              <a:lnSpc>
                <a:spcPct val="115000"/>
              </a:lnSpc>
              <a:spcBef>
                <a:spcPts val="0"/>
              </a:spcBef>
              <a:spcAft>
                <a:spcPts val="0"/>
              </a:spcAft>
              <a:buClr>
                <a:srgbClr val="000000"/>
              </a:buClr>
              <a:buSzPts val="2400"/>
              <a:buFont typeface="Open Sans"/>
              <a:buAutoNum type="arabicPeriod"/>
            </a:pPr>
            <a:r>
              <a:rPr i="0" lang="en-US" sz="2400" u="none" cap="none" strike="noStrike">
                <a:solidFill>
                  <a:srgbClr val="000000"/>
                </a:solidFill>
                <a:latin typeface="Open Sans"/>
                <a:ea typeface="Open Sans"/>
                <a:cs typeface="Open Sans"/>
                <a:sym typeface="Open Sans"/>
              </a:rPr>
              <a:t>Body Copy: Open Sauce</a:t>
            </a:r>
            <a:endParaRPr>
              <a:latin typeface="Open Sans"/>
              <a:ea typeface="Open Sans"/>
              <a:cs typeface="Open Sans"/>
              <a:sym typeface="Open Sans"/>
            </a:endParaRPr>
          </a:p>
        </p:txBody>
      </p:sp>
      <p:grpSp>
        <p:nvGrpSpPr>
          <p:cNvPr id="794" name="Google Shape;794;p29"/>
          <p:cNvGrpSpPr/>
          <p:nvPr/>
        </p:nvGrpSpPr>
        <p:grpSpPr>
          <a:xfrm>
            <a:off x="913449" y="408050"/>
            <a:ext cx="16554268" cy="1047798"/>
            <a:chOff x="0" y="-241102"/>
            <a:chExt cx="22072357" cy="1397064"/>
          </a:xfrm>
        </p:grpSpPr>
        <p:grpSp>
          <p:nvGrpSpPr>
            <p:cNvPr id="795" name="Google Shape;795;p29"/>
            <p:cNvGrpSpPr/>
            <p:nvPr/>
          </p:nvGrpSpPr>
          <p:grpSpPr>
            <a:xfrm>
              <a:off x="0" y="-241102"/>
              <a:ext cx="22072357" cy="1397064"/>
              <a:chOff x="0" y="-47625"/>
              <a:chExt cx="4359972" cy="275963"/>
            </a:xfrm>
          </p:grpSpPr>
          <p:sp>
            <p:nvSpPr>
              <p:cNvPr id="796" name="Google Shape;796;p29"/>
              <p:cNvSpPr/>
              <p:nvPr/>
            </p:nvSpPr>
            <p:spPr>
              <a:xfrm>
                <a:off x="0" y="0"/>
                <a:ext cx="4359972" cy="228338"/>
              </a:xfrm>
              <a:custGeom>
                <a:rect b="b" l="l" r="r" t="t"/>
                <a:pathLst>
                  <a:path extrusionOk="0" h="228338" w="4359972">
                    <a:moveTo>
                      <a:pt x="23851" y="0"/>
                    </a:moveTo>
                    <a:lnTo>
                      <a:pt x="4336121" y="0"/>
                    </a:lnTo>
                    <a:cubicBezTo>
                      <a:pt x="4342447" y="0"/>
                      <a:pt x="4348513" y="2513"/>
                      <a:pt x="4352986" y="6986"/>
                    </a:cubicBezTo>
                    <a:cubicBezTo>
                      <a:pt x="4357459" y="11459"/>
                      <a:pt x="4359972" y="17525"/>
                      <a:pt x="4359972" y="23851"/>
                    </a:cubicBezTo>
                    <a:lnTo>
                      <a:pt x="4359972" y="204487"/>
                    </a:lnTo>
                    <a:cubicBezTo>
                      <a:pt x="4359972" y="210813"/>
                      <a:pt x="4357459" y="216879"/>
                      <a:pt x="4352986" y="221352"/>
                    </a:cubicBezTo>
                    <a:cubicBezTo>
                      <a:pt x="4348513" y="225825"/>
                      <a:pt x="4342447" y="228338"/>
                      <a:pt x="4336121" y="228338"/>
                    </a:cubicBezTo>
                    <a:lnTo>
                      <a:pt x="23851" y="228338"/>
                    </a:lnTo>
                    <a:cubicBezTo>
                      <a:pt x="17525" y="228338"/>
                      <a:pt x="11459" y="225825"/>
                      <a:pt x="6986" y="221352"/>
                    </a:cubicBezTo>
                    <a:cubicBezTo>
                      <a:pt x="2513" y="216879"/>
                      <a:pt x="0" y="210813"/>
                      <a:pt x="0" y="204487"/>
                    </a:cubicBezTo>
                    <a:lnTo>
                      <a:pt x="0" y="23851"/>
                    </a:lnTo>
                    <a:cubicBezTo>
                      <a:pt x="0" y="17525"/>
                      <a:pt x="2513" y="11459"/>
                      <a:pt x="6986" y="6986"/>
                    </a:cubicBezTo>
                    <a:cubicBezTo>
                      <a:pt x="11459" y="2513"/>
                      <a:pt x="17525" y="0"/>
                      <a:pt x="23851" y="0"/>
                    </a:cubicBezTo>
                    <a:close/>
                  </a:path>
                </a:pathLst>
              </a:custGeom>
              <a:solidFill>
                <a:srgbClr val="FC9E19"/>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29"/>
              <p:cNvSpPr txBox="1"/>
              <p:nvPr/>
            </p:nvSpPr>
            <p:spPr>
              <a:xfrm>
                <a:off x="0" y="-47625"/>
                <a:ext cx="4359972" cy="27596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98" name="Google Shape;798;p29"/>
            <p:cNvSpPr txBox="1"/>
            <p:nvPr/>
          </p:nvSpPr>
          <p:spPr>
            <a:xfrm>
              <a:off x="5331757" y="181242"/>
              <a:ext cx="5176631" cy="702786"/>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33" u="none" cap="none" strike="noStrike">
                  <a:solidFill>
                    <a:srgbClr val="000000"/>
                  </a:solidFill>
                  <a:latin typeface="Oswald"/>
                  <a:ea typeface="Oswald"/>
                  <a:cs typeface="Oswald"/>
                  <a:sym typeface="Oswald"/>
                </a:rPr>
                <a:t>History of Programming</a:t>
              </a:r>
              <a:endParaRPr/>
            </a:p>
          </p:txBody>
        </p:sp>
        <p:sp>
          <p:nvSpPr>
            <p:cNvPr id="799" name="Google Shape;799;p29"/>
            <p:cNvSpPr txBox="1"/>
            <p:nvPr/>
          </p:nvSpPr>
          <p:spPr>
            <a:xfrm>
              <a:off x="11792344" y="181242"/>
              <a:ext cx="2853243" cy="702786"/>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33" u="none" cap="none" strike="noStrike">
                  <a:solidFill>
                    <a:srgbClr val="000000"/>
                  </a:solidFill>
                  <a:latin typeface="Oswald"/>
                  <a:ea typeface="Oswald"/>
                  <a:cs typeface="Oswald"/>
                  <a:sym typeface="Oswald"/>
                </a:rPr>
                <a:t>Contact Us</a:t>
              </a:r>
              <a:endParaRPr/>
            </a:p>
          </p:txBody>
        </p:sp>
        <p:sp>
          <p:nvSpPr>
            <p:cNvPr id="800" name="Google Shape;800;p29"/>
            <p:cNvSpPr txBox="1"/>
            <p:nvPr/>
          </p:nvSpPr>
          <p:spPr>
            <a:xfrm>
              <a:off x="1093541" y="182353"/>
              <a:ext cx="3666351" cy="701675"/>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28" u="none" cap="none" strike="noStrike">
                  <a:solidFill>
                    <a:srgbClr val="000000"/>
                  </a:solidFill>
                  <a:latin typeface="Oswald"/>
                  <a:ea typeface="Oswald"/>
                  <a:cs typeface="Oswald"/>
                  <a:sym typeface="Oswald"/>
                </a:rPr>
                <a:t>Introduction</a:t>
              </a:r>
              <a:endParaRPr/>
            </a:p>
          </p:txBody>
        </p:sp>
        <p:grpSp>
          <p:nvGrpSpPr>
            <p:cNvPr id="801" name="Google Shape;801;p29"/>
            <p:cNvGrpSpPr/>
            <p:nvPr/>
          </p:nvGrpSpPr>
          <p:grpSpPr>
            <a:xfrm>
              <a:off x="448473" y="333281"/>
              <a:ext cx="449147" cy="449147"/>
              <a:chOff x="0" y="0"/>
              <a:chExt cx="812800" cy="812800"/>
            </a:xfrm>
          </p:grpSpPr>
          <p:sp>
            <p:nvSpPr>
              <p:cNvPr id="802" name="Google Shape;802;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4" name="Google Shape;804;p29"/>
            <p:cNvGrpSpPr/>
            <p:nvPr/>
          </p:nvGrpSpPr>
          <p:grpSpPr>
            <a:xfrm>
              <a:off x="4759893" y="333281"/>
              <a:ext cx="449147" cy="449147"/>
              <a:chOff x="0" y="0"/>
              <a:chExt cx="812800" cy="812800"/>
            </a:xfrm>
          </p:grpSpPr>
          <p:sp>
            <p:nvSpPr>
              <p:cNvPr id="805" name="Google Shape;805;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807" name="Google Shape;807;p29"/>
            <p:cNvCxnSpPr/>
            <p:nvPr/>
          </p:nvCxnSpPr>
          <p:spPr>
            <a:xfrm>
              <a:off x="16607829" y="552581"/>
              <a:ext cx="5025825" cy="0"/>
            </a:xfrm>
            <a:prstGeom prst="straightConnector1">
              <a:avLst/>
            </a:prstGeom>
            <a:noFill/>
            <a:ln cap="flat" cmpd="sng" w="50800">
              <a:solidFill>
                <a:srgbClr val="000000"/>
              </a:solidFill>
              <a:prstDash val="solid"/>
              <a:round/>
              <a:headEnd len="sm" w="sm" type="none"/>
              <a:tailEnd len="med" w="med" type="triangle"/>
            </a:ln>
          </p:spPr>
        </p:cxnSp>
        <p:grpSp>
          <p:nvGrpSpPr>
            <p:cNvPr id="808" name="Google Shape;808;p29"/>
            <p:cNvGrpSpPr/>
            <p:nvPr/>
          </p:nvGrpSpPr>
          <p:grpSpPr>
            <a:xfrm>
              <a:off x="11079888" y="333281"/>
              <a:ext cx="449147" cy="449147"/>
              <a:chOff x="0" y="0"/>
              <a:chExt cx="812800" cy="812800"/>
            </a:xfrm>
          </p:grpSpPr>
          <p:sp>
            <p:nvSpPr>
              <p:cNvPr id="809" name="Google Shape;809;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811" name="Google Shape;811;p29"/>
          <p:cNvPicPr preferRelativeResize="0"/>
          <p:nvPr/>
        </p:nvPicPr>
        <p:blipFill>
          <a:blip r:embed="rId3">
            <a:alphaModFix/>
          </a:blip>
          <a:stretch>
            <a:fillRect/>
          </a:stretch>
        </p:blipFill>
        <p:spPr>
          <a:xfrm>
            <a:off x="10443812" y="1958012"/>
            <a:ext cx="1170725" cy="2213941"/>
          </a:xfrm>
          <a:prstGeom prst="rect">
            <a:avLst/>
          </a:prstGeom>
          <a:noFill/>
          <a:ln>
            <a:noFill/>
          </a:ln>
        </p:spPr>
      </p:pic>
      <p:pic>
        <p:nvPicPr>
          <p:cNvPr id="812" name="Google Shape;812;p29"/>
          <p:cNvPicPr preferRelativeResize="0"/>
          <p:nvPr/>
        </p:nvPicPr>
        <p:blipFill>
          <a:blip r:embed="rId4">
            <a:alphaModFix/>
          </a:blip>
          <a:stretch>
            <a:fillRect/>
          </a:stretch>
        </p:blipFill>
        <p:spPr>
          <a:xfrm>
            <a:off x="11999346" y="2185175"/>
            <a:ext cx="1424080" cy="1961925"/>
          </a:xfrm>
          <a:prstGeom prst="rect">
            <a:avLst/>
          </a:prstGeom>
          <a:noFill/>
          <a:ln>
            <a:noFill/>
          </a:ln>
        </p:spPr>
      </p:pic>
      <p:pic>
        <p:nvPicPr>
          <p:cNvPr id="813" name="Google Shape;813;p29"/>
          <p:cNvPicPr preferRelativeResize="0"/>
          <p:nvPr/>
        </p:nvPicPr>
        <p:blipFill>
          <a:blip r:embed="rId5">
            <a:alphaModFix/>
          </a:blip>
          <a:stretch>
            <a:fillRect/>
          </a:stretch>
        </p:blipFill>
        <p:spPr>
          <a:xfrm>
            <a:off x="13904075" y="2263373"/>
            <a:ext cx="1627888" cy="1908577"/>
          </a:xfrm>
          <a:prstGeom prst="rect">
            <a:avLst/>
          </a:prstGeom>
          <a:noFill/>
          <a:ln>
            <a:noFill/>
          </a:ln>
        </p:spPr>
      </p:pic>
      <p:pic>
        <p:nvPicPr>
          <p:cNvPr id="814" name="Google Shape;814;p29"/>
          <p:cNvPicPr preferRelativeResize="0"/>
          <p:nvPr/>
        </p:nvPicPr>
        <p:blipFill>
          <a:blip r:embed="rId6">
            <a:alphaModFix/>
          </a:blip>
          <a:stretch>
            <a:fillRect/>
          </a:stretch>
        </p:blipFill>
        <p:spPr>
          <a:xfrm>
            <a:off x="16012625" y="2052137"/>
            <a:ext cx="1220450" cy="2025678"/>
          </a:xfrm>
          <a:prstGeom prst="rect">
            <a:avLst/>
          </a:prstGeom>
          <a:noFill/>
          <a:ln>
            <a:noFill/>
          </a:ln>
        </p:spPr>
      </p:pic>
      <p:pic>
        <p:nvPicPr>
          <p:cNvPr id="815" name="Google Shape;815;p29"/>
          <p:cNvPicPr preferRelativeResize="0"/>
          <p:nvPr/>
        </p:nvPicPr>
        <p:blipFill>
          <a:blip r:embed="rId7">
            <a:alphaModFix/>
          </a:blip>
          <a:stretch>
            <a:fillRect/>
          </a:stretch>
        </p:blipFill>
        <p:spPr>
          <a:xfrm>
            <a:off x="10317137" y="4471192"/>
            <a:ext cx="1424075" cy="1958857"/>
          </a:xfrm>
          <a:prstGeom prst="rect">
            <a:avLst/>
          </a:prstGeom>
          <a:noFill/>
          <a:ln>
            <a:noFill/>
          </a:ln>
        </p:spPr>
      </p:pic>
      <p:pic>
        <p:nvPicPr>
          <p:cNvPr id="816" name="Google Shape;816;p29"/>
          <p:cNvPicPr preferRelativeResize="0"/>
          <p:nvPr/>
        </p:nvPicPr>
        <p:blipFill>
          <a:blip r:embed="rId8">
            <a:alphaModFix/>
          </a:blip>
          <a:stretch>
            <a:fillRect/>
          </a:stretch>
        </p:blipFill>
        <p:spPr>
          <a:xfrm>
            <a:off x="12027550" y="4797976"/>
            <a:ext cx="1876525" cy="1556724"/>
          </a:xfrm>
          <a:prstGeom prst="rect">
            <a:avLst/>
          </a:prstGeom>
          <a:noFill/>
          <a:ln>
            <a:noFill/>
          </a:ln>
        </p:spPr>
      </p:pic>
      <p:pic>
        <p:nvPicPr>
          <p:cNvPr id="817" name="Google Shape;817;p29"/>
          <p:cNvPicPr preferRelativeResize="0"/>
          <p:nvPr/>
        </p:nvPicPr>
        <p:blipFill>
          <a:blip r:embed="rId9">
            <a:alphaModFix/>
          </a:blip>
          <a:stretch>
            <a:fillRect/>
          </a:stretch>
        </p:blipFill>
        <p:spPr>
          <a:xfrm>
            <a:off x="14147413" y="4671675"/>
            <a:ext cx="1799262" cy="1695450"/>
          </a:xfrm>
          <a:prstGeom prst="rect">
            <a:avLst/>
          </a:prstGeom>
          <a:noFill/>
          <a:ln>
            <a:noFill/>
          </a:ln>
        </p:spPr>
      </p:pic>
      <p:pic>
        <p:nvPicPr>
          <p:cNvPr id="818" name="Google Shape;818;p29"/>
          <p:cNvPicPr preferRelativeResize="0"/>
          <p:nvPr/>
        </p:nvPicPr>
        <p:blipFill>
          <a:blip r:embed="rId10">
            <a:alphaModFix/>
          </a:blip>
          <a:stretch>
            <a:fillRect/>
          </a:stretch>
        </p:blipFill>
        <p:spPr>
          <a:xfrm>
            <a:off x="16267675" y="4562360"/>
            <a:ext cx="922250" cy="1682402"/>
          </a:xfrm>
          <a:prstGeom prst="rect">
            <a:avLst/>
          </a:prstGeom>
          <a:noFill/>
          <a:ln>
            <a:noFill/>
          </a:ln>
        </p:spPr>
      </p:pic>
      <p:pic>
        <p:nvPicPr>
          <p:cNvPr id="819" name="Google Shape;819;p29"/>
          <p:cNvPicPr preferRelativeResize="0"/>
          <p:nvPr/>
        </p:nvPicPr>
        <p:blipFill>
          <a:blip r:embed="rId11">
            <a:alphaModFix/>
          </a:blip>
          <a:stretch>
            <a:fillRect/>
          </a:stretch>
        </p:blipFill>
        <p:spPr>
          <a:xfrm>
            <a:off x="10443808" y="6729304"/>
            <a:ext cx="1170725" cy="1375442"/>
          </a:xfrm>
          <a:prstGeom prst="rect">
            <a:avLst/>
          </a:prstGeom>
          <a:noFill/>
          <a:ln>
            <a:noFill/>
          </a:ln>
        </p:spPr>
      </p:pic>
      <p:pic>
        <p:nvPicPr>
          <p:cNvPr id="820" name="Google Shape;820;p29"/>
          <p:cNvPicPr preferRelativeResize="0"/>
          <p:nvPr/>
        </p:nvPicPr>
        <p:blipFill>
          <a:blip r:embed="rId12">
            <a:alphaModFix/>
          </a:blip>
          <a:stretch>
            <a:fillRect/>
          </a:stretch>
        </p:blipFill>
        <p:spPr>
          <a:xfrm>
            <a:off x="11854013" y="6784063"/>
            <a:ext cx="1170725" cy="1157112"/>
          </a:xfrm>
          <a:prstGeom prst="rect">
            <a:avLst/>
          </a:prstGeom>
          <a:noFill/>
          <a:ln>
            <a:noFill/>
          </a:ln>
        </p:spPr>
      </p:pic>
      <p:pic>
        <p:nvPicPr>
          <p:cNvPr id="821" name="Google Shape;821;p29"/>
          <p:cNvPicPr preferRelativeResize="0"/>
          <p:nvPr/>
        </p:nvPicPr>
        <p:blipFill>
          <a:blip r:embed="rId13">
            <a:alphaModFix/>
          </a:blip>
          <a:stretch>
            <a:fillRect/>
          </a:stretch>
        </p:blipFill>
        <p:spPr>
          <a:xfrm>
            <a:off x="13287225" y="6852097"/>
            <a:ext cx="1137050" cy="1104553"/>
          </a:xfrm>
          <a:prstGeom prst="rect">
            <a:avLst/>
          </a:prstGeom>
          <a:noFill/>
          <a:ln>
            <a:noFill/>
          </a:ln>
        </p:spPr>
      </p:pic>
      <p:pic>
        <p:nvPicPr>
          <p:cNvPr id="822" name="Google Shape;822;p29"/>
          <p:cNvPicPr preferRelativeResize="0"/>
          <p:nvPr/>
        </p:nvPicPr>
        <p:blipFill>
          <a:blip r:embed="rId14">
            <a:alphaModFix/>
          </a:blip>
          <a:stretch>
            <a:fillRect/>
          </a:stretch>
        </p:blipFill>
        <p:spPr>
          <a:xfrm>
            <a:off x="14637825" y="6662378"/>
            <a:ext cx="1137050" cy="1137019"/>
          </a:xfrm>
          <a:prstGeom prst="rect">
            <a:avLst/>
          </a:prstGeom>
          <a:noFill/>
          <a:ln>
            <a:noFill/>
          </a:ln>
        </p:spPr>
      </p:pic>
      <p:pic>
        <p:nvPicPr>
          <p:cNvPr id="823" name="Google Shape;823;p29"/>
          <p:cNvPicPr preferRelativeResize="0"/>
          <p:nvPr/>
        </p:nvPicPr>
        <p:blipFill>
          <a:blip r:embed="rId15">
            <a:alphaModFix/>
          </a:blip>
          <a:stretch>
            <a:fillRect/>
          </a:stretch>
        </p:blipFill>
        <p:spPr>
          <a:xfrm>
            <a:off x="16096975" y="6672295"/>
            <a:ext cx="922250" cy="1209618"/>
          </a:xfrm>
          <a:prstGeom prst="rect">
            <a:avLst/>
          </a:prstGeom>
          <a:noFill/>
          <a:ln>
            <a:noFill/>
          </a:ln>
        </p:spPr>
      </p:pic>
      <p:pic>
        <p:nvPicPr>
          <p:cNvPr id="824" name="Google Shape;824;p29"/>
          <p:cNvPicPr preferRelativeResize="0"/>
          <p:nvPr/>
        </p:nvPicPr>
        <p:blipFill>
          <a:blip r:embed="rId16">
            <a:alphaModFix/>
          </a:blip>
          <a:stretch>
            <a:fillRect/>
          </a:stretch>
        </p:blipFill>
        <p:spPr>
          <a:xfrm>
            <a:off x="10543413" y="8403990"/>
            <a:ext cx="1220450" cy="1173510"/>
          </a:xfrm>
          <a:prstGeom prst="rect">
            <a:avLst/>
          </a:prstGeom>
          <a:noFill/>
          <a:ln>
            <a:noFill/>
          </a:ln>
        </p:spPr>
      </p:pic>
      <p:pic>
        <p:nvPicPr>
          <p:cNvPr id="825" name="Google Shape;825;p29"/>
          <p:cNvPicPr preferRelativeResize="0"/>
          <p:nvPr/>
        </p:nvPicPr>
        <p:blipFill>
          <a:blip r:embed="rId17">
            <a:alphaModFix/>
          </a:blip>
          <a:stretch>
            <a:fillRect/>
          </a:stretch>
        </p:blipFill>
        <p:spPr>
          <a:xfrm>
            <a:off x="12027546" y="8370554"/>
            <a:ext cx="1170725" cy="1183246"/>
          </a:xfrm>
          <a:prstGeom prst="rect">
            <a:avLst/>
          </a:prstGeom>
          <a:noFill/>
          <a:ln>
            <a:noFill/>
          </a:ln>
        </p:spPr>
      </p:pic>
      <p:pic>
        <p:nvPicPr>
          <p:cNvPr id="826" name="Google Shape;826;p29"/>
          <p:cNvPicPr preferRelativeResize="0"/>
          <p:nvPr/>
        </p:nvPicPr>
        <p:blipFill>
          <a:blip r:embed="rId18">
            <a:alphaModFix/>
          </a:blip>
          <a:stretch>
            <a:fillRect/>
          </a:stretch>
        </p:blipFill>
        <p:spPr>
          <a:xfrm>
            <a:off x="13461963" y="8441624"/>
            <a:ext cx="1061000" cy="1144763"/>
          </a:xfrm>
          <a:prstGeom prst="rect">
            <a:avLst/>
          </a:prstGeom>
          <a:noFill/>
          <a:ln>
            <a:noFill/>
          </a:ln>
        </p:spPr>
      </p:pic>
      <p:pic>
        <p:nvPicPr>
          <p:cNvPr id="827" name="Google Shape;827;p29"/>
          <p:cNvPicPr preferRelativeResize="0"/>
          <p:nvPr/>
        </p:nvPicPr>
        <p:blipFill>
          <a:blip r:embed="rId19">
            <a:alphaModFix/>
          </a:blip>
          <a:stretch>
            <a:fillRect/>
          </a:stretch>
        </p:blipFill>
        <p:spPr>
          <a:xfrm>
            <a:off x="14830125" y="8437332"/>
            <a:ext cx="1060975" cy="1049688"/>
          </a:xfrm>
          <a:prstGeom prst="rect">
            <a:avLst/>
          </a:prstGeom>
          <a:noFill/>
          <a:ln>
            <a:noFill/>
          </a:ln>
        </p:spPr>
      </p:pic>
      <p:pic>
        <p:nvPicPr>
          <p:cNvPr id="828" name="Google Shape;828;p29"/>
          <p:cNvPicPr preferRelativeResize="0"/>
          <p:nvPr/>
        </p:nvPicPr>
        <p:blipFill>
          <a:blip r:embed="rId20">
            <a:alphaModFix/>
          </a:blip>
          <a:stretch>
            <a:fillRect/>
          </a:stretch>
        </p:blipFill>
        <p:spPr>
          <a:xfrm>
            <a:off x="16092363" y="8309455"/>
            <a:ext cx="1060975" cy="125002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3FF"/>
        </a:solidFill>
      </p:bgPr>
    </p:bg>
    <p:spTree>
      <p:nvGrpSpPr>
        <p:cNvPr id="212" name="Shape 212"/>
        <p:cNvGrpSpPr/>
        <p:nvPr/>
      </p:nvGrpSpPr>
      <p:grpSpPr>
        <a:xfrm>
          <a:off x="0" y="0"/>
          <a:ext cx="0" cy="0"/>
          <a:chOff x="0" y="0"/>
          <a:chExt cx="0" cy="0"/>
        </a:xfrm>
      </p:grpSpPr>
      <p:grpSp>
        <p:nvGrpSpPr>
          <p:cNvPr id="213" name="Google Shape;213;p12"/>
          <p:cNvGrpSpPr/>
          <p:nvPr/>
        </p:nvGrpSpPr>
        <p:grpSpPr>
          <a:xfrm>
            <a:off x="913449" y="4186893"/>
            <a:ext cx="1722101" cy="1722101"/>
            <a:chOff x="0" y="0"/>
            <a:chExt cx="812800" cy="812800"/>
          </a:xfrm>
        </p:grpSpPr>
        <p:sp>
          <p:nvSpPr>
            <p:cNvPr id="214" name="Google Shape;214;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9E19"/>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6" name="Google Shape;216;p12"/>
          <p:cNvGrpSpPr/>
          <p:nvPr/>
        </p:nvGrpSpPr>
        <p:grpSpPr>
          <a:xfrm>
            <a:off x="9075332" y="4186893"/>
            <a:ext cx="1722101" cy="1722101"/>
            <a:chOff x="0" y="0"/>
            <a:chExt cx="812800" cy="812800"/>
          </a:xfrm>
        </p:grpSpPr>
        <p:sp>
          <p:nvSpPr>
            <p:cNvPr id="217" name="Google Shape;217;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9E19"/>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9" name="Google Shape;219;p12"/>
          <p:cNvGrpSpPr/>
          <p:nvPr/>
        </p:nvGrpSpPr>
        <p:grpSpPr>
          <a:xfrm>
            <a:off x="913449" y="6737669"/>
            <a:ext cx="1722101" cy="1722101"/>
            <a:chOff x="0" y="0"/>
            <a:chExt cx="812800" cy="812800"/>
          </a:xfrm>
        </p:grpSpPr>
        <p:sp>
          <p:nvSpPr>
            <p:cNvPr id="220" name="Google Shape;220;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9E19"/>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2" name="Google Shape;222;p12"/>
          <p:cNvSpPr txBox="1"/>
          <p:nvPr/>
        </p:nvSpPr>
        <p:spPr>
          <a:xfrm>
            <a:off x="2845608" y="6938209"/>
            <a:ext cx="7785288" cy="733425"/>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b="0" i="0" lang="en-US" sz="4757" u="none" cap="none" strike="noStrike">
                <a:solidFill>
                  <a:srgbClr val="000000"/>
                </a:solidFill>
                <a:latin typeface="Oswald"/>
                <a:ea typeface="Oswald"/>
                <a:cs typeface="Oswald"/>
                <a:sym typeface="Oswald"/>
              </a:rPr>
              <a:t>History of Programming</a:t>
            </a:r>
            <a:endParaRPr/>
          </a:p>
        </p:txBody>
      </p:sp>
      <p:sp>
        <p:nvSpPr>
          <p:cNvPr id="223" name="Google Shape;223;p12"/>
          <p:cNvSpPr txBox="1"/>
          <p:nvPr/>
        </p:nvSpPr>
        <p:spPr>
          <a:xfrm>
            <a:off x="2845608" y="4539514"/>
            <a:ext cx="4615674" cy="733425"/>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b="0" i="0" lang="en-US" sz="4757" u="none" cap="none" strike="noStrike">
                <a:solidFill>
                  <a:srgbClr val="000000"/>
                </a:solidFill>
                <a:latin typeface="Oswald"/>
                <a:ea typeface="Oswald"/>
                <a:cs typeface="Oswald"/>
                <a:sym typeface="Oswald"/>
              </a:rPr>
              <a:t>Introduction</a:t>
            </a:r>
            <a:endParaRPr/>
          </a:p>
        </p:txBody>
      </p:sp>
      <p:sp>
        <p:nvSpPr>
          <p:cNvPr id="224" name="Google Shape;224;p12"/>
          <p:cNvSpPr txBox="1"/>
          <p:nvPr/>
        </p:nvSpPr>
        <p:spPr>
          <a:xfrm>
            <a:off x="1302983" y="4463314"/>
            <a:ext cx="943034" cy="1164692"/>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7704" u="none" cap="none" strike="noStrike">
                <a:solidFill>
                  <a:srgbClr val="000000"/>
                </a:solidFill>
                <a:latin typeface="Oswald"/>
                <a:ea typeface="Oswald"/>
                <a:cs typeface="Oswald"/>
                <a:sym typeface="Oswald"/>
              </a:rPr>
              <a:t>01</a:t>
            </a:r>
            <a:endParaRPr/>
          </a:p>
        </p:txBody>
      </p:sp>
      <p:sp>
        <p:nvSpPr>
          <p:cNvPr id="225" name="Google Shape;225;p12"/>
          <p:cNvSpPr txBox="1"/>
          <p:nvPr/>
        </p:nvSpPr>
        <p:spPr>
          <a:xfrm>
            <a:off x="9424604" y="4386162"/>
            <a:ext cx="1166030" cy="1164692"/>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7704" u="none" cap="none" strike="noStrike">
                <a:solidFill>
                  <a:srgbClr val="000000"/>
                </a:solidFill>
                <a:latin typeface="Oswald"/>
                <a:ea typeface="Oswald"/>
                <a:cs typeface="Oswald"/>
                <a:sym typeface="Oswald"/>
              </a:rPr>
              <a:t>02</a:t>
            </a:r>
            <a:endParaRPr/>
          </a:p>
        </p:txBody>
      </p:sp>
      <p:sp>
        <p:nvSpPr>
          <p:cNvPr id="226" name="Google Shape;226;p12"/>
          <p:cNvSpPr txBox="1"/>
          <p:nvPr/>
        </p:nvSpPr>
        <p:spPr>
          <a:xfrm>
            <a:off x="1249300" y="6949270"/>
            <a:ext cx="1166030" cy="1164692"/>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7704" u="none" cap="none" strike="noStrike">
                <a:solidFill>
                  <a:srgbClr val="000000"/>
                </a:solidFill>
                <a:latin typeface="Oswald"/>
                <a:ea typeface="Oswald"/>
                <a:cs typeface="Oswald"/>
                <a:sym typeface="Oswald"/>
              </a:rPr>
              <a:t>03</a:t>
            </a:r>
            <a:endParaRPr/>
          </a:p>
        </p:txBody>
      </p:sp>
      <p:sp>
        <p:nvSpPr>
          <p:cNvPr id="227" name="Google Shape;227;p12"/>
          <p:cNvSpPr txBox="1"/>
          <p:nvPr/>
        </p:nvSpPr>
        <p:spPr>
          <a:xfrm>
            <a:off x="11003265" y="5324159"/>
            <a:ext cx="6020100" cy="369300"/>
          </a:xfrm>
          <a:prstGeom prst="rect">
            <a:avLst/>
          </a:prstGeom>
          <a:noFill/>
          <a:ln>
            <a:noFill/>
          </a:ln>
        </p:spPr>
        <p:txBody>
          <a:bodyPr anchorCtr="0" anchor="t" bIns="0" lIns="0" spcFirstLastPara="1" rIns="0" wrap="square" tIns="0">
            <a:spAutoFit/>
          </a:bodyPr>
          <a:lstStyle/>
          <a:p>
            <a:pPr indent="0" lvl="0" marL="0" marR="0" rtl="0" algn="just">
              <a:lnSpc>
                <a:spcPct val="139958"/>
              </a:lnSpc>
              <a:spcBef>
                <a:spcPts val="0"/>
              </a:spcBef>
              <a:spcAft>
                <a:spcPts val="0"/>
              </a:spcAft>
              <a:buNone/>
            </a:pPr>
            <a:r>
              <a:rPr i="0" lang="en-US" sz="2400" u="none" cap="none" strike="noStrike">
                <a:solidFill>
                  <a:srgbClr val="000000"/>
                </a:solidFill>
                <a:latin typeface="Open Sans"/>
                <a:ea typeface="Open Sans"/>
                <a:cs typeface="Open Sans"/>
                <a:sym typeface="Open Sans"/>
              </a:rPr>
              <a:t>Elaborate on what you want to discuss. </a:t>
            </a:r>
            <a:endParaRPr>
              <a:latin typeface="Open Sans"/>
              <a:ea typeface="Open Sans"/>
              <a:cs typeface="Open Sans"/>
              <a:sym typeface="Open Sans"/>
            </a:endParaRPr>
          </a:p>
        </p:txBody>
      </p:sp>
      <p:sp>
        <p:nvSpPr>
          <p:cNvPr id="228" name="Google Shape;228;p12"/>
          <p:cNvSpPr txBox="1"/>
          <p:nvPr/>
        </p:nvSpPr>
        <p:spPr>
          <a:xfrm>
            <a:off x="2845608" y="7795459"/>
            <a:ext cx="6020100" cy="369300"/>
          </a:xfrm>
          <a:prstGeom prst="rect">
            <a:avLst/>
          </a:prstGeom>
          <a:noFill/>
          <a:ln>
            <a:noFill/>
          </a:ln>
        </p:spPr>
        <p:txBody>
          <a:bodyPr anchorCtr="0" anchor="t" bIns="0" lIns="0" spcFirstLastPara="1" rIns="0" wrap="square" tIns="0">
            <a:spAutoFit/>
          </a:bodyPr>
          <a:lstStyle/>
          <a:p>
            <a:pPr indent="0" lvl="0" marL="0" marR="0" rtl="0" algn="just">
              <a:lnSpc>
                <a:spcPct val="139958"/>
              </a:lnSpc>
              <a:spcBef>
                <a:spcPts val="0"/>
              </a:spcBef>
              <a:spcAft>
                <a:spcPts val="0"/>
              </a:spcAft>
              <a:buNone/>
            </a:pPr>
            <a:r>
              <a:rPr i="0" lang="en-US" sz="2400" u="none" cap="none" strike="noStrike">
                <a:solidFill>
                  <a:srgbClr val="000000"/>
                </a:solidFill>
                <a:latin typeface="Open Sans"/>
                <a:ea typeface="Open Sans"/>
                <a:cs typeface="Open Sans"/>
                <a:sym typeface="Open Sans"/>
              </a:rPr>
              <a:t>Elaborate on what you want to discuss. </a:t>
            </a:r>
            <a:endParaRPr>
              <a:latin typeface="Open Sans"/>
              <a:ea typeface="Open Sans"/>
              <a:cs typeface="Open Sans"/>
              <a:sym typeface="Open Sans"/>
            </a:endParaRPr>
          </a:p>
        </p:txBody>
      </p:sp>
      <p:sp>
        <p:nvSpPr>
          <p:cNvPr id="229" name="Google Shape;229;p12"/>
          <p:cNvSpPr txBox="1"/>
          <p:nvPr/>
        </p:nvSpPr>
        <p:spPr>
          <a:xfrm>
            <a:off x="2845354" y="5401312"/>
            <a:ext cx="6020100" cy="369300"/>
          </a:xfrm>
          <a:prstGeom prst="rect">
            <a:avLst/>
          </a:prstGeom>
          <a:noFill/>
          <a:ln>
            <a:noFill/>
          </a:ln>
        </p:spPr>
        <p:txBody>
          <a:bodyPr anchorCtr="0" anchor="t" bIns="0" lIns="0" spcFirstLastPara="1" rIns="0" wrap="square" tIns="0">
            <a:spAutoFit/>
          </a:bodyPr>
          <a:lstStyle/>
          <a:p>
            <a:pPr indent="0" lvl="0" marL="0" marR="0" rtl="0" algn="just">
              <a:lnSpc>
                <a:spcPct val="139958"/>
              </a:lnSpc>
              <a:spcBef>
                <a:spcPts val="0"/>
              </a:spcBef>
              <a:spcAft>
                <a:spcPts val="0"/>
              </a:spcAft>
              <a:buNone/>
            </a:pPr>
            <a:r>
              <a:rPr i="0" lang="en-US" sz="2400" u="none" cap="none" strike="noStrike">
                <a:solidFill>
                  <a:srgbClr val="000000"/>
                </a:solidFill>
                <a:latin typeface="Open Sans"/>
                <a:ea typeface="Open Sans"/>
                <a:cs typeface="Open Sans"/>
                <a:sym typeface="Open Sans"/>
              </a:rPr>
              <a:t>Elaborate on what you want to discuss. </a:t>
            </a:r>
            <a:endParaRPr>
              <a:latin typeface="Open Sans"/>
              <a:ea typeface="Open Sans"/>
              <a:cs typeface="Open Sans"/>
              <a:sym typeface="Open Sans"/>
            </a:endParaRPr>
          </a:p>
        </p:txBody>
      </p:sp>
      <p:sp>
        <p:nvSpPr>
          <p:cNvPr id="230" name="Google Shape;230;p12"/>
          <p:cNvSpPr txBox="1"/>
          <p:nvPr/>
        </p:nvSpPr>
        <p:spPr>
          <a:xfrm>
            <a:off x="11003265" y="4462362"/>
            <a:ext cx="7530701" cy="733425"/>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b="0" i="0" lang="en-US" sz="4757" u="none" cap="none" strike="noStrike">
                <a:solidFill>
                  <a:srgbClr val="000000"/>
                </a:solidFill>
                <a:latin typeface="Oswald"/>
                <a:ea typeface="Oswald"/>
                <a:cs typeface="Oswald"/>
                <a:sym typeface="Oswald"/>
              </a:rPr>
              <a:t>Role of Programmers</a:t>
            </a:r>
            <a:endParaRPr/>
          </a:p>
        </p:txBody>
      </p:sp>
      <p:sp>
        <p:nvSpPr>
          <p:cNvPr id="231" name="Google Shape;231;p12"/>
          <p:cNvSpPr txBox="1"/>
          <p:nvPr/>
        </p:nvSpPr>
        <p:spPr>
          <a:xfrm>
            <a:off x="913449" y="1872318"/>
            <a:ext cx="10593999" cy="16954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1145" u="none" cap="none" strike="noStrike">
                <a:solidFill>
                  <a:srgbClr val="000000"/>
                </a:solidFill>
                <a:latin typeface="Oswald"/>
                <a:ea typeface="Oswald"/>
                <a:cs typeface="Oswald"/>
                <a:sym typeface="Oswald"/>
              </a:rPr>
              <a:t>Table Of Contents</a:t>
            </a:r>
            <a:endParaRPr/>
          </a:p>
        </p:txBody>
      </p:sp>
      <p:grpSp>
        <p:nvGrpSpPr>
          <p:cNvPr id="232" name="Google Shape;232;p12"/>
          <p:cNvGrpSpPr/>
          <p:nvPr/>
        </p:nvGrpSpPr>
        <p:grpSpPr>
          <a:xfrm>
            <a:off x="913449" y="408050"/>
            <a:ext cx="16554268" cy="1047798"/>
            <a:chOff x="0" y="-241102"/>
            <a:chExt cx="22072357" cy="1397064"/>
          </a:xfrm>
        </p:grpSpPr>
        <p:grpSp>
          <p:nvGrpSpPr>
            <p:cNvPr id="233" name="Google Shape;233;p12"/>
            <p:cNvGrpSpPr/>
            <p:nvPr/>
          </p:nvGrpSpPr>
          <p:grpSpPr>
            <a:xfrm>
              <a:off x="0" y="-241102"/>
              <a:ext cx="22072357" cy="1397064"/>
              <a:chOff x="0" y="-47625"/>
              <a:chExt cx="4359972" cy="275963"/>
            </a:xfrm>
          </p:grpSpPr>
          <p:sp>
            <p:nvSpPr>
              <p:cNvPr id="234" name="Google Shape;234;p12"/>
              <p:cNvSpPr/>
              <p:nvPr/>
            </p:nvSpPr>
            <p:spPr>
              <a:xfrm>
                <a:off x="0" y="0"/>
                <a:ext cx="4359972" cy="228338"/>
              </a:xfrm>
              <a:custGeom>
                <a:rect b="b" l="l" r="r" t="t"/>
                <a:pathLst>
                  <a:path extrusionOk="0" h="228338" w="4359972">
                    <a:moveTo>
                      <a:pt x="23851" y="0"/>
                    </a:moveTo>
                    <a:lnTo>
                      <a:pt x="4336121" y="0"/>
                    </a:lnTo>
                    <a:cubicBezTo>
                      <a:pt x="4342447" y="0"/>
                      <a:pt x="4348513" y="2513"/>
                      <a:pt x="4352986" y="6986"/>
                    </a:cubicBezTo>
                    <a:cubicBezTo>
                      <a:pt x="4357459" y="11459"/>
                      <a:pt x="4359972" y="17525"/>
                      <a:pt x="4359972" y="23851"/>
                    </a:cubicBezTo>
                    <a:lnTo>
                      <a:pt x="4359972" y="204487"/>
                    </a:lnTo>
                    <a:cubicBezTo>
                      <a:pt x="4359972" y="210813"/>
                      <a:pt x="4357459" y="216879"/>
                      <a:pt x="4352986" y="221352"/>
                    </a:cubicBezTo>
                    <a:cubicBezTo>
                      <a:pt x="4348513" y="225825"/>
                      <a:pt x="4342447" y="228338"/>
                      <a:pt x="4336121" y="228338"/>
                    </a:cubicBezTo>
                    <a:lnTo>
                      <a:pt x="23851" y="228338"/>
                    </a:lnTo>
                    <a:cubicBezTo>
                      <a:pt x="17525" y="228338"/>
                      <a:pt x="11459" y="225825"/>
                      <a:pt x="6986" y="221352"/>
                    </a:cubicBezTo>
                    <a:cubicBezTo>
                      <a:pt x="2513" y="216879"/>
                      <a:pt x="0" y="210813"/>
                      <a:pt x="0" y="204487"/>
                    </a:cubicBezTo>
                    <a:lnTo>
                      <a:pt x="0" y="23851"/>
                    </a:lnTo>
                    <a:cubicBezTo>
                      <a:pt x="0" y="17525"/>
                      <a:pt x="2513" y="11459"/>
                      <a:pt x="6986" y="6986"/>
                    </a:cubicBezTo>
                    <a:cubicBezTo>
                      <a:pt x="11459" y="2513"/>
                      <a:pt x="17525" y="0"/>
                      <a:pt x="23851" y="0"/>
                    </a:cubicBezTo>
                    <a:close/>
                  </a:path>
                </a:pathLst>
              </a:custGeom>
              <a:solidFill>
                <a:srgbClr val="FC9E19"/>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2"/>
              <p:cNvSpPr txBox="1"/>
              <p:nvPr/>
            </p:nvSpPr>
            <p:spPr>
              <a:xfrm>
                <a:off x="0" y="-47625"/>
                <a:ext cx="4359972" cy="27596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6" name="Google Shape;236;p12"/>
            <p:cNvSpPr txBox="1"/>
            <p:nvPr/>
          </p:nvSpPr>
          <p:spPr>
            <a:xfrm>
              <a:off x="5331757" y="181242"/>
              <a:ext cx="5176631" cy="702786"/>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33" u="none" cap="none" strike="noStrike">
                  <a:solidFill>
                    <a:srgbClr val="000000"/>
                  </a:solidFill>
                  <a:latin typeface="Oswald"/>
                  <a:ea typeface="Oswald"/>
                  <a:cs typeface="Oswald"/>
                  <a:sym typeface="Oswald"/>
                </a:rPr>
                <a:t>History of Programming</a:t>
              </a:r>
              <a:endParaRPr/>
            </a:p>
          </p:txBody>
        </p:sp>
        <p:sp>
          <p:nvSpPr>
            <p:cNvPr id="237" name="Google Shape;237;p12"/>
            <p:cNvSpPr txBox="1"/>
            <p:nvPr/>
          </p:nvSpPr>
          <p:spPr>
            <a:xfrm>
              <a:off x="11792344" y="181242"/>
              <a:ext cx="2853243" cy="702786"/>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33" u="none" cap="none" strike="noStrike">
                  <a:solidFill>
                    <a:srgbClr val="000000"/>
                  </a:solidFill>
                  <a:latin typeface="Oswald"/>
                  <a:ea typeface="Oswald"/>
                  <a:cs typeface="Oswald"/>
                  <a:sym typeface="Oswald"/>
                </a:rPr>
                <a:t>Contact Us</a:t>
              </a:r>
              <a:endParaRPr/>
            </a:p>
          </p:txBody>
        </p:sp>
        <p:sp>
          <p:nvSpPr>
            <p:cNvPr id="238" name="Google Shape;238;p12"/>
            <p:cNvSpPr txBox="1"/>
            <p:nvPr/>
          </p:nvSpPr>
          <p:spPr>
            <a:xfrm>
              <a:off x="1093541" y="182353"/>
              <a:ext cx="3666351" cy="701675"/>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28" u="none" cap="none" strike="noStrike">
                  <a:solidFill>
                    <a:srgbClr val="000000"/>
                  </a:solidFill>
                  <a:latin typeface="Oswald"/>
                  <a:ea typeface="Oswald"/>
                  <a:cs typeface="Oswald"/>
                  <a:sym typeface="Oswald"/>
                </a:rPr>
                <a:t>Introduction</a:t>
              </a:r>
              <a:endParaRPr/>
            </a:p>
          </p:txBody>
        </p:sp>
        <p:grpSp>
          <p:nvGrpSpPr>
            <p:cNvPr id="239" name="Google Shape;239;p12"/>
            <p:cNvGrpSpPr/>
            <p:nvPr/>
          </p:nvGrpSpPr>
          <p:grpSpPr>
            <a:xfrm>
              <a:off x="448473" y="333281"/>
              <a:ext cx="449147" cy="449147"/>
              <a:chOff x="0" y="0"/>
              <a:chExt cx="812800" cy="812800"/>
            </a:xfrm>
          </p:grpSpPr>
          <p:sp>
            <p:nvSpPr>
              <p:cNvPr id="240" name="Google Shape;240;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2" name="Google Shape;242;p12"/>
            <p:cNvGrpSpPr/>
            <p:nvPr/>
          </p:nvGrpSpPr>
          <p:grpSpPr>
            <a:xfrm>
              <a:off x="4759893" y="333281"/>
              <a:ext cx="449147" cy="449147"/>
              <a:chOff x="0" y="0"/>
              <a:chExt cx="812800" cy="812800"/>
            </a:xfrm>
          </p:grpSpPr>
          <p:sp>
            <p:nvSpPr>
              <p:cNvPr id="243" name="Google Shape;243;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45" name="Google Shape;245;p12"/>
            <p:cNvCxnSpPr/>
            <p:nvPr/>
          </p:nvCxnSpPr>
          <p:spPr>
            <a:xfrm>
              <a:off x="16607829" y="552581"/>
              <a:ext cx="5025825" cy="0"/>
            </a:xfrm>
            <a:prstGeom prst="straightConnector1">
              <a:avLst/>
            </a:prstGeom>
            <a:noFill/>
            <a:ln cap="flat" cmpd="sng" w="50800">
              <a:solidFill>
                <a:srgbClr val="000000"/>
              </a:solidFill>
              <a:prstDash val="solid"/>
              <a:round/>
              <a:headEnd len="sm" w="sm" type="none"/>
              <a:tailEnd len="med" w="med" type="triangle"/>
            </a:ln>
          </p:spPr>
        </p:cxnSp>
        <p:grpSp>
          <p:nvGrpSpPr>
            <p:cNvPr id="246" name="Google Shape;246;p12"/>
            <p:cNvGrpSpPr/>
            <p:nvPr/>
          </p:nvGrpSpPr>
          <p:grpSpPr>
            <a:xfrm>
              <a:off x="11079888" y="333281"/>
              <a:ext cx="449147" cy="449147"/>
              <a:chOff x="0" y="0"/>
              <a:chExt cx="812800" cy="812800"/>
            </a:xfrm>
          </p:grpSpPr>
          <p:sp>
            <p:nvSpPr>
              <p:cNvPr id="247" name="Google Shape;247;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249" name="Google Shape;249;p12"/>
          <p:cNvPicPr preferRelativeResize="0"/>
          <p:nvPr/>
        </p:nvPicPr>
        <p:blipFill>
          <a:blip r:embed="rId3">
            <a:alphaModFix/>
          </a:blip>
          <a:stretch>
            <a:fillRect/>
          </a:stretch>
        </p:blipFill>
        <p:spPr>
          <a:xfrm>
            <a:off x="11617225" y="2347637"/>
            <a:ext cx="7326156" cy="744825"/>
          </a:xfrm>
          <a:prstGeom prst="rect">
            <a:avLst/>
          </a:prstGeom>
          <a:noFill/>
          <a:ln>
            <a:noFill/>
          </a:ln>
        </p:spPr>
      </p:pic>
      <p:pic>
        <p:nvPicPr>
          <p:cNvPr id="250" name="Google Shape;250;p12"/>
          <p:cNvPicPr preferRelativeResize="0"/>
          <p:nvPr/>
        </p:nvPicPr>
        <p:blipFill>
          <a:blip r:embed="rId3">
            <a:alphaModFix/>
          </a:blip>
          <a:stretch>
            <a:fillRect/>
          </a:stretch>
        </p:blipFill>
        <p:spPr>
          <a:xfrm>
            <a:off x="3677125" y="8925012"/>
            <a:ext cx="7326156" cy="744825"/>
          </a:xfrm>
          <a:prstGeom prst="rect">
            <a:avLst/>
          </a:prstGeom>
          <a:noFill/>
          <a:ln>
            <a:noFill/>
          </a:ln>
        </p:spPr>
      </p:pic>
      <p:pic>
        <p:nvPicPr>
          <p:cNvPr id="251" name="Google Shape;251;p12"/>
          <p:cNvPicPr preferRelativeResize="0"/>
          <p:nvPr/>
        </p:nvPicPr>
        <p:blipFill>
          <a:blip r:embed="rId4">
            <a:alphaModFix/>
          </a:blip>
          <a:stretch>
            <a:fillRect/>
          </a:stretch>
        </p:blipFill>
        <p:spPr>
          <a:xfrm>
            <a:off x="14576425" y="7101200"/>
            <a:ext cx="2891300" cy="27303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3FF"/>
        </a:solidFill>
      </p:bgPr>
    </p:bg>
    <p:spTree>
      <p:nvGrpSpPr>
        <p:cNvPr id="832" name="Shape 832"/>
        <p:cNvGrpSpPr/>
        <p:nvPr/>
      </p:nvGrpSpPr>
      <p:grpSpPr>
        <a:xfrm>
          <a:off x="0" y="0"/>
          <a:ext cx="0" cy="0"/>
          <a:chOff x="0" y="0"/>
          <a:chExt cx="0" cy="0"/>
        </a:xfrm>
      </p:grpSpPr>
      <p:sp>
        <p:nvSpPr>
          <p:cNvPr id="833" name="Google Shape;833;p30"/>
          <p:cNvSpPr txBox="1"/>
          <p:nvPr/>
        </p:nvSpPr>
        <p:spPr>
          <a:xfrm>
            <a:off x="5280936" y="1952227"/>
            <a:ext cx="7726128" cy="16954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1145" u="none" cap="none" strike="noStrike">
                <a:solidFill>
                  <a:srgbClr val="000000"/>
                </a:solidFill>
                <a:latin typeface="Oswald"/>
                <a:ea typeface="Oswald"/>
                <a:cs typeface="Oswald"/>
                <a:sym typeface="Oswald"/>
              </a:rPr>
              <a:t>Credits</a:t>
            </a:r>
            <a:endParaRPr/>
          </a:p>
        </p:txBody>
      </p:sp>
      <p:sp>
        <p:nvSpPr>
          <p:cNvPr id="834" name="Google Shape;834;p30"/>
          <p:cNvSpPr txBox="1"/>
          <p:nvPr/>
        </p:nvSpPr>
        <p:spPr>
          <a:xfrm>
            <a:off x="3143698" y="6094821"/>
            <a:ext cx="11810400" cy="3693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i="0" lang="en-US" sz="2400" u="none" cap="none" strike="noStrike">
                <a:solidFill>
                  <a:srgbClr val="000000"/>
                </a:solidFill>
                <a:latin typeface="Open Sans"/>
                <a:ea typeface="Open Sans"/>
                <a:cs typeface="Open Sans"/>
                <a:sym typeface="Open Sans"/>
              </a:rPr>
              <a:t>This presentation template is free for everyone to use thanks to the following:</a:t>
            </a:r>
            <a:endParaRPr>
              <a:latin typeface="Open Sans"/>
              <a:ea typeface="Open Sans"/>
              <a:cs typeface="Open Sans"/>
              <a:sym typeface="Open Sans"/>
            </a:endParaRPr>
          </a:p>
        </p:txBody>
      </p:sp>
      <p:sp>
        <p:nvSpPr>
          <p:cNvPr id="835" name="Google Shape;835;p30"/>
          <p:cNvSpPr txBox="1"/>
          <p:nvPr/>
        </p:nvSpPr>
        <p:spPr>
          <a:xfrm>
            <a:off x="2818025" y="6704137"/>
            <a:ext cx="12651900" cy="8496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i="0" lang="en-US" sz="2400" u="none" cap="none" strike="noStrike">
                <a:solidFill>
                  <a:srgbClr val="000000"/>
                </a:solidFill>
                <a:latin typeface="Open Sans"/>
                <a:ea typeface="Open Sans"/>
                <a:cs typeface="Open Sans"/>
                <a:sym typeface="Open Sans"/>
              </a:rPr>
              <a:t>SlidesCarnival for the presentation template</a:t>
            </a:r>
            <a:endParaRPr>
              <a:latin typeface="Open Sans"/>
              <a:ea typeface="Open Sans"/>
              <a:cs typeface="Open Sans"/>
              <a:sym typeface="Open Sans"/>
            </a:endParaRPr>
          </a:p>
          <a:p>
            <a:pPr indent="0" lvl="0" marL="0" marR="0" rtl="0" algn="ctr">
              <a:lnSpc>
                <a:spcPct val="130000"/>
              </a:lnSpc>
              <a:spcBef>
                <a:spcPts val="0"/>
              </a:spcBef>
              <a:spcAft>
                <a:spcPts val="0"/>
              </a:spcAft>
              <a:buNone/>
            </a:pPr>
            <a:r>
              <a:rPr i="0" lang="en-US" sz="2400" u="none" cap="none" strike="noStrike">
                <a:solidFill>
                  <a:srgbClr val="000000"/>
                </a:solidFill>
                <a:latin typeface="Open Sans"/>
                <a:ea typeface="Open Sans"/>
                <a:cs typeface="Open Sans"/>
                <a:sym typeface="Open Sans"/>
              </a:rPr>
              <a:t>Pexels for the photos</a:t>
            </a:r>
            <a:endParaRPr>
              <a:latin typeface="Open Sans"/>
              <a:ea typeface="Open Sans"/>
              <a:cs typeface="Open Sans"/>
              <a:sym typeface="Open Sans"/>
            </a:endParaRPr>
          </a:p>
        </p:txBody>
      </p:sp>
      <p:sp>
        <p:nvSpPr>
          <p:cNvPr id="836" name="Google Shape;836;p30"/>
          <p:cNvSpPr txBox="1"/>
          <p:nvPr/>
        </p:nvSpPr>
        <p:spPr>
          <a:xfrm>
            <a:off x="2818025" y="7730932"/>
            <a:ext cx="12651949" cy="16954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1145" u="none" cap="none" strike="noStrike">
                <a:solidFill>
                  <a:srgbClr val="000000"/>
                </a:solidFill>
                <a:latin typeface="Oswald"/>
                <a:ea typeface="Oswald"/>
                <a:cs typeface="Oswald"/>
                <a:sym typeface="Oswald"/>
              </a:rPr>
              <a:t>Happy designing! </a:t>
            </a:r>
            <a:endParaRPr/>
          </a:p>
        </p:txBody>
      </p:sp>
      <p:grpSp>
        <p:nvGrpSpPr>
          <p:cNvPr id="837" name="Google Shape;837;p30"/>
          <p:cNvGrpSpPr/>
          <p:nvPr/>
        </p:nvGrpSpPr>
        <p:grpSpPr>
          <a:xfrm>
            <a:off x="913449" y="408050"/>
            <a:ext cx="16554268" cy="1047798"/>
            <a:chOff x="0" y="-241102"/>
            <a:chExt cx="22072357" cy="1397064"/>
          </a:xfrm>
        </p:grpSpPr>
        <p:grpSp>
          <p:nvGrpSpPr>
            <p:cNvPr id="838" name="Google Shape;838;p30"/>
            <p:cNvGrpSpPr/>
            <p:nvPr/>
          </p:nvGrpSpPr>
          <p:grpSpPr>
            <a:xfrm>
              <a:off x="0" y="-241102"/>
              <a:ext cx="22072357" cy="1397064"/>
              <a:chOff x="0" y="-47625"/>
              <a:chExt cx="4359972" cy="275963"/>
            </a:xfrm>
          </p:grpSpPr>
          <p:sp>
            <p:nvSpPr>
              <p:cNvPr id="839" name="Google Shape;839;p30"/>
              <p:cNvSpPr/>
              <p:nvPr/>
            </p:nvSpPr>
            <p:spPr>
              <a:xfrm>
                <a:off x="0" y="0"/>
                <a:ext cx="4359972" cy="228338"/>
              </a:xfrm>
              <a:custGeom>
                <a:rect b="b" l="l" r="r" t="t"/>
                <a:pathLst>
                  <a:path extrusionOk="0" h="228338" w="4359972">
                    <a:moveTo>
                      <a:pt x="23851" y="0"/>
                    </a:moveTo>
                    <a:lnTo>
                      <a:pt x="4336121" y="0"/>
                    </a:lnTo>
                    <a:cubicBezTo>
                      <a:pt x="4342447" y="0"/>
                      <a:pt x="4348513" y="2513"/>
                      <a:pt x="4352986" y="6986"/>
                    </a:cubicBezTo>
                    <a:cubicBezTo>
                      <a:pt x="4357459" y="11459"/>
                      <a:pt x="4359972" y="17525"/>
                      <a:pt x="4359972" y="23851"/>
                    </a:cubicBezTo>
                    <a:lnTo>
                      <a:pt x="4359972" y="204487"/>
                    </a:lnTo>
                    <a:cubicBezTo>
                      <a:pt x="4359972" y="210813"/>
                      <a:pt x="4357459" y="216879"/>
                      <a:pt x="4352986" y="221352"/>
                    </a:cubicBezTo>
                    <a:cubicBezTo>
                      <a:pt x="4348513" y="225825"/>
                      <a:pt x="4342447" y="228338"/>
                      <a:pt x="4336121" y="228338"/>
                    </a:cubicBezTo>
                    <a:lnTo>
                      <a:pt x="23851" y="228338"/>
                    </a:lnTo>
                    <a:cubicBezTo>
                      <a:pt x="17525" y="228338"/>
                      <a:pt x="11459" y="225825"/>
                      <a:pt x="6986" y="221352"/>
                    </a:cubicBezTo>
                    <a:cubicBezTo>
                      <a:pt x="2513" y="216879"/>
                      <a:pt x="0" y="210813"/>
                      <a:pt x="0" y="204487"/>
                    </a:cubicBezTo>
                    <a:lnTo>
                      <a:pt x="0" y="23851"/>
                    </a:lnTo>
                    <a:cubicBezTo>
                      <a:pt x="0" y="17525"/>
                      <a:pt x="2513" y="11459"/>
                      <a:pt x="6986" y="6986"/>
                    </a:cubicBezTo>
                    <a:cubicBezTo>
                      <a:pt x="11459" y="2513"/>
                      <a:pt x="17525" y="0"/>
                      <a:pt x="23851" y="0"/>
                    </a:cubicBezTo>
                    <a:close/>
                  </a:path>
                </a:pathLst>
              </a:custGeom>
              <a:solidFill>
                <a:srgbClr val="FC9E19"/>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30"/>
              <p:cNvSpPr txBox="1"/>
              <p:nvPr/>
            </p:nvSpPr>
            <p:spPr>
              <a:xfrm>
                <a:off x="0" y="-47625"/>
                <a:ext cx="4359972" cy="27596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41" name="Google Shape;841;p30"/>
            <p:cNvSpPr txBox="1"/>
            <p:nvPr/>
          </p:nvSpPr>
          <p:spPr>
            <a:xfrm>
              <a:off x="5331757" y="181242"/>
              <a:ext cx="5176631" cy="702786"/>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33" u="none" cap="none" strike="noStrike">
                  <a:solidFill>
                    <a:srgbClr val="000000"/>
                  </a:solidFill>
                  <a:latin typeface="Oswald"/>
                  <a:ea typeface="Oswald"/>
                  <a:cs typeface="Oswald"/>
                  <a:sym typeface="Oswald"/>
                </a:rPr>
                <a:t>History of Programming</a:t>
              </a:r>
              <a:endParaRPr/>
            </a:p>
          </p:txBody>
        </p:sp>
        <p:sp>
          <p:nvSpPr>
            <p:cNvPr id="842" name="Google Shape;842;p30"/>
            <p:cNvSpPr txBox="1"/>
            <p:nvPr/>
          </p:nvSpPr>
          <p:spPr>
            <a:xfrm>
              <a:off x="11792344" y="181242"/>
              <a:ext cx="2853243" cy="702786"/>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33" u="none" cap="none" strike="noStrike">
                  <a:solidFill>
                    <a:srgbClr val="000000"/>
                  </a:solidFill>
                  <a:latin typeface="Oswald"/>
                  <a:ea typeface="Oswald"/>
                  <a:cs typeface="Oswald"/>
                  <a:sym typeface="Oswald"/>
                </a:rPr>
                <a:t>Contact Us</a:t>
              </a:r>
              <a:endParaRPr/>
            </a:p>
          </p:txBody>
        </p:sp>
        <p:sp>
          <p:nvSpPr>
            <p:cNvPr id="843" name="Google Shape;843;p30"/>
            <p:cNvSpPr txBox="1"/>
            <p:nvPr/>
          </p:nvSpPr>
          <p:spPr>
            <a:xfrm>
              <a:off x="1093541" y="182353"/>
              <a:ext cx="3666351" cy="701675"/>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28" u="none" cap="none" strike="noStrike">
                  <a:solidFill>
                    <a:srgbClr val="000000"/>
                  </a:solidFill>
                  <a:latin typeface="Oswald"/>
                  <a:ea typeface="Oswald"/>
                  <a:cs typeface="Oswald"/>
                  <a:sym typeface="Oswald"/>
                </a:rPr>
                <a:t>Introduction</a:t>
              </a:r>
              <a:endParaRPr/>
            </a:p>
          </p:txBody>
        </p:sp>
        <p:grpSp>
          <p:nvGrpSpPr>
            <p:cNvPr id="844" name="Google Shape;844;p30"/>
            <p:cNvGrpSpPr/>
            <p:nvPr/>
          </p:nvGrpSpPr>
          <p:grpSpPr>
            <a:xfrm>
              <a:off x="448473" y="333281"/>
              <a:ext cx="449147" cy="449147"/>
              <a:chOff x="0" y="0"/>
              <a:chExt cx="812800" cy="812800"/>
            </a:xfrm>
          </p:grpSpPr>
          <p:sp>
            <p:nvSpPr>
              <p:cNvPr id="845" name="Google Shape;845;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7" name="Google Shape;847;p30"/>
            <p:cNvGrpSpPr/>
            <p:nvPr/>
          </p:nvGrpSpPr>
          <p:grpSpPr>
            <a:xfrm>
              <a:off x="4759893" y="333281"/>
              <a:ext cx="449147" cy="449147"/>
              <a:chOff x="0" y="0"/>
              <a:chExt cx="812800" cy="812800"/>
            </a:xfrm>
          </p:grpSpPr>
          <p:sp>
            <p:nvSpPr>
              <p:cNvPr id="848" name="Google Shape;848;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850" name="Google Shape;850;p30"/>
            <p:cNvCxnSpPr/>
            <p:nvPr/>
          </p:nvCxnSpPr>
          <p:spPr>
            <a:xfrm>
              <a:off x="16607829" y="552581"/>
              <a:ext cx="5025825" cy="0"/>
            </a:xfrm>
            <a:prstGeom prst="straightConnector1">
              <a:avLst/>
            </a:prstGeom>
            <a:noFill/>
            <a:ln cap="flat" cmpd="sng" w="50800">
              <a:solidFill>
                <a:srgbClr val="000000"/>
              </a:solidFill>
              <a:prstDash val="solid"/>
              <a:round/>
              <a:headEnd len="sm" w="sm" type="none"/>
              <a:tailEnd len="med" w="med" type="triangle"/>
            </a:ln>
          </p:spPr>
        </p:cxnSp>
        <p:grpSp>
          <p:nvGrpSpPr>
            <p:cNvPr id="851" name="Google Shape;851;p30"/>
            <p:cNvGrpSpPr/>
            <p:nvPr/>
          </p:nvGrpSpPr>
          <p:grpSpPr>
            <a:xfrm>
              <a:off x="11079888" y="333281"/>
              <a:ext cx="449147" cy="449147"/>
              <a:chOff x="0" y="0"/>
              <a:chExt cx="812800" cy="812800"/>
            </a:xfrm>
          </p:grpSpPr>
          <p:sp>
            <p:nvSpPr>
              <p:cNvPr id="852" name="Google Shape;852;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854" name="Google Shape;854;p30"/>
          <p:cNvPicPr preferRelativeResize="0"/>
          <p:nvPr/>
        </p:nvPicPr>
        <p:blipFill>
          <a:blip r:embed="rId3">
            <a:alphaModFix/>
          </a:blip>
          <a:stretch>
            <a:fillRect/>
          </a:stretch>
        </p:blipFill>
        <p:spPr>
          <a:xfrm>
            <a:off x="-2175345" y="2868521"/>
            <a:ext cx="7663770" cy="779150"/>
          </a:xfrm>
          <a:prstGeom prst="rect">
            <a:avLst/>
          </a:prstGeom>
          <a:noFill/>
          <a:ln>
            <a:noFill/>
          </a:ln>
        </p:spPr>
      </p:pic>
      <p:pic>
        <p:nvPicPr>
          <p:cNvPr id="855" name="Google Shape;855;p30"/>
          <p:cNvPicPr preferRelativeResize="0"/>
          <p:nvPr/>
        </p:nvPicPr>
        <p:blipFill>
          <a:blip r:embed="rId3">
            <a:alphaModFix/>
          </a:blip>
          <a:stretch>
            <a:fillRect/>
          </a:stretch>
        </p:blipFill>
        <p:spPr>
          <a:xfrm>
            <a:off x="15469967" y="6704121"/>
            <a:ext cx="7663770" cy="779150"/>
          </a:xfrm>
          <a:prstGeom prst="rect">
            <a:avLst/>
          </a:prstGeom>
          <a:noFill/>
          <a:ln>
            <a:noFill/>
          </a:ln>
        </p:spPr>
      </p:pic>
      <p:pic>
        <p:nvPicPr>
          <p:cNvPr id="856" name="Google Shape;856;p30"/>
          <p:cNvPicPr preferRelativeResize="0"/>
          <p:nvPr/>
        </p:nvPicPr>
        <p:blipFill>
          <a:blip r:embed="rId4">
            <a:alphaModFix/>
          </a:blip>
          <a:stretch>
            <a:fillRect/>
          </a:stretch>
        </p:blipFill>
        <p:spPr>
          <a:xfrm>
            <a:off x="1220449" y="7432140"/>
            <a:ext cx="2107875" cy="1994235"/>
          </a:xfrm>
          <a:prstGeom prst="rect">
            <a:avLst/>
          </a:prstGeom>
          <a:noFill/>
          <a:ln>
            <a:noFill/>
          </a:ln>
        </p:spPr>
      </p:pic>
      <p:pic>
        <p:nvPicPr>
          <p:cNvPr id="857" name="Google Shape;857;p30"/>
          <p:cNvPicPr preferRelativeResize="0"/>
          <p:nvPr/>
        </p:nvPicPr>
        <p:blipFill>
          <a:blip r:embed="rId4">
            <a:alphaModFix/>
          </a:blip>
          <a:stretch>
            <a:fillRect/>
          </a:stretch>
        </p:blipFill>
        <p:spPr>
          <a:xfrm>
            <a:off x="14748125" y="2586266"/>
            <a:ext cx="2513650" cy="2378135"/>
          </a:xfrm>
          <a:prstGeom prst="rect">
            <a:avLst/>
          </a:prstGeom>
          <a:noFill/>
          <a:ln>
            <a:noFill/>
          </a:ln>
        </p:spPr>
      </p:pic>
      <p:pic>
        <p:nvPicPr>
          <p:cNvPr id="858" name="Google Shape;858;p30"/>
          <p:cNvPicPr preferRelativeResize="0"/>
          <p:nvPr/>
        </p:nvPicPr>
        <p:blipFill>
          <a:blip r:embed="rId5">
            <a:alphaModFix/>
          </a:blip>
          <a:stretch>
            <a:fillRect/>
          </a:stretch>
        </p:blipFill>
        <p:spPr>
          <a:xfrm>
            <a:off x="6131300" y="3840220"/>
            <a:ext cx="6025400" cy="15063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3FF"/>
        </a:solidFill>
      </p:bgPr>
    </p:bg>
    <p:spTree>
      <p:nvGrpSpPr>
        <p:cNvPr id="255" name="Shape 255"/>
        <p:cNvGrpSpPr/>
        <p:nvPr/>
      </p:nvGrpSpPr>
      <p:grpSpPr>
        <a:xfrm>
          <a:off x="0" y="0"/>
          <a:ext cx="0" cy="0"/>
          <a:chOff x="0" y="0"/>
          <a:chExt cx="0" cy="0"/>
        </a:xfrm>
      </p:grpSpPr>
      <p:grpSp>
        <p:nvGrpSpPr>
          <p:cNvPr id="256" name="Google Shape;256;p13"/>
          <p:cNvGrpSpPr/>
          <p:nvPr/>
        </p:nvGrpSpPr>
        <p:grpSpPr>
          <a:xfrm>
            <a:off x="913449" y="408050"/>
            <a:ext cx="16554268" cy="1047798"/>
            <a:chOff x="0" y="-241102"/>
            <a:chExt cx="22072357" cy="1397064"/>
          </a:xfrm>
        </p:grpSpPr>
        <p:grpSp>
          <p:nvGrpSpPr>
            <p:cNvPr id="257" name="Google Shape;257;p13"/>
            <p:cNvGrpSpPr/>
            <p:nvPr/>
          </p:nvGrpSpPr>
          <p:grpSpPr>
            <a:xfrm>
              <a:off x="0" y="-241102"/>
              <a:ext cx="22072357" cy="1397064"/>
              <a:chOff x="0" y="-47625"/>
              <a:chExt cx="4359972" cy="275963"/>
            </a:xfrm>
          </p:grpSpPr>
          <p:sp>
            <p:nvSpPr>
              <p:cNvPr id="258" name="Google Shape;258;p13"/>
              <p:cNvSpPr/>
              <p:nvPr/>
            </p:nvSpPr>
            <p:spPr>
              <a:xfrm>
                <a:off x="0" y="0"/>
                <a:ext cx="4359972" cy="228338"/>
              </a:xfrm>
              <a:custGeom>
                <a:rect b="b" l="l" r="r" t="t"/>
                <a:pathLst>
                  <a:path extrusionOk="0" h="228338" w="4359972">
                    <a:moveTo>
                      <a:pt x="23851" y="0"/>
                    </a:moveTo>
                    <a:lnTo>
                      <a:pt x="4336121" y="0"/>
                    </a:lnTo>
                    <a:cubicBezTo>
                      <a:pt x="4342447" y="0"/>
                      <a:pt x="4348513" y="2513"/>
                      <a:pt x="4352986" y="6986"/>
                    </a:cubicBezTo>
                    <a:cubicBezTo>
                      <a:pt x="4357459" y="11459"/>
                      <a:pt x="4359972" y="17525"/>
                      <a:pt x="4359972" y="23851"/>
                    </a:cubicBezTo>
                    <a:lnTo>
                      <a:pt x="4359972" y="204487"/>
                    </a:lnTo>
                    <a:cubicBezTo>
                      <a:pt x="4359972" y="210813"/>
                      <a:pt x="4357459" y="216879"/>
                      <a:pt x="4352986" y="221352"/>
                    </a:cubicBezTo>
                    <a:cubicBezTo>
                      <a:pt x="4348513" y="225825"/>
                      <a:pt x="4342447" y="228338"/>
                      <a:pt x="4336121" y="228338"/>
                    </a:cubicBezTo>
                    <a:lnTo>
                      <a:pt x="23851" y="228338"/>
                    </a:lnTo>
                    <a:cubicBezTo>
                      <a:pt x="17525" y="228338"/>
                      <a:pt x="11459" y="225825"/>
                      <a:pt x="6986" y="221352"/>
                    </a:cubicBezTo>
                    <a:cubicBezTo>
                      <a:pt x="2513" y="216879"/>
                      <a:pt x="0" y="210813"/>
                      <a:pt x="0" y="204487"/>
                    </a:cubicBezTo>
                    <a:lnTo>
                      <a:pt x="0" y="23851"/>
                    </a:lnTo>
                    <a:cubicBezTo>
                      <a:pt x="0" y="17525"/>
                      <a:pt x="2513" y="11459"/>
                      <a:pt x="6986" y="6986"/>
                    </a:cubicBezTo>
                    <a:cubicBezTo>
                      <a:pt x="11459" y="2513"/>
                      <a:pt x="17525" y="0"/>
                      <a:pt x="23851" y="0"/>
                    </a:cubicBezTo>
                    <a:close/>
                  </a:path>
                </a:pathLst>
              </a:custGeom>
              <a:solidFill>
                <a:srgbClr val="FC9E19"/>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3"/>
              <p:cNvSpPr txBox="1"/>
              <p:nvPr/>
            </p:nvSpPr>
            <p:spPr>
              <a:xfrm>
                <a:off x="0" y="-47625"/>
                <a:ext cx="4359972" cy="27596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0" name="Google Shape;260;p13"/>
            <p:cNvSpPr txBox="1"/>
            <p:nvPr/>
          </p:nvSpPr>
          <p:spPr>
            <a:xfrm>
              <a:off x="5331757" y="181242"/>
              <a:ext cx="5176631" cy="702786"/>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33" u="none" cap="none" strike="noStrike">
                  <a:solidFill>
                    <a:srgbClr val="000000"/>
                  </a:solidFill>
                  <a:latin typeface="Oswald"/>
                  <a:ea typeface="Oswald"/>
                  <a:cs typeface="Oswald"/>
                  <a:sym typeface="Oswald"/>
                </a:rPr>
                <a:t>History of Programming</a:t>
              </a:r>
              <a:endParaRPr/>
            </a:p>
          </p:txBody>
        </p:sp>
        <p:sp>
          <p:nvSpPr>
            <p:cNvPr id="261" name="Google Shape;261;p13"/>
            <p:cNvSpPr txBox="1"/>
            <p:nvPr/>
          </p:nvSpPr>
          <p:spPr>
            <a:xfrm>
              <a:off x="11792344" y="181242"/>
              <a:ext cx="2853243" cy="702786"/>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33" u="none" cap="none" strike="noStrike">
                  <a:solidFill>
                    <a:srgbClr val="000000"/>
                  </a:solidFill>
                  <a:latin typeface="Oswald"/>
                  <a:ea typeface="Oswald"/>
                  <a:cs typeface="Oswald"/>
                  <a:sym typeface="Oswald"/>
                </a:rPr>
                <a:t>Contact Us</a:t>
              </a:r>
              <a:endParaRPr/>
            </a:p>
          </p:txBody>
        </p:sp>
        <p:sp>
          <p:nvSpPr>
            <p:cNvPr id="262" name="Google Shape;262;p13"/>
            <p:cNvSpPr txBox="1"/>
            <p:nvPr/>
          </p:nvSpPr>
          <p:spPr>
            <a:xfrm>
              <a:off x="1093541" y="182353"/>
              <a:ext cx="3666351" cy="701675"/>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28" u="none" cap="none" strike="noStrike">
                  <a:solidFill>
                    <a:srgbClr val="000000"/>
                  </a:solidFill>
                  <a:latin typeface="Oswald"/>
                  <a:ea typeface="Oswald"/>
                  <a:cs typeface="Oswald"/>
                  <a:sym typeface="Oswald"/>
                </a:rPr>
                <a:t>Introduction</a:t>
              </a:r>
              <a:endParaRPr/>
            </a:p>
          </p:txBody>
        </p:sp>
        <p:grpSp>
          <p:nvGrpSpPr>
            <p:cNvPr id="263" name="Google Shape;263;p13"/>
            <p:cNvGrpSpPr/>
            <p:nvPr/>
          </p:nvGrpSpPr>
          <p:grpSpPr>
            <a:xfrm>
              <a:off x="448473" y="333281"/>
              <a:ext cx="449147" cy="449147"/>
              <a:chOff x="0" y="0"/>
              <a:chExt cx="812800" cy="812800"/>
            </a:xfrm>
          </p:grpSpPr>
          <p:sp>
            <p:nvSpPr>
              <p:cNvPr id="264" name="Google Shape;264;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6" name="Google Shape;266;p13"/>
            <p:cNvGrpSpPr/>
            <p:nvPr/>
          </p:nvGrpSpPr>
          <p:grpSpPr>
            <a:xfrm>
              <a:off x="4759893" y="333281"/>
              <a:ext cx="449147" cy="449147"/>
              <a:chOff x="0" y="0"/>
              <a:chExt cx="812800" cy="812800"/>
            </a:xfrm>
          </p:grpSpPr>
          <p:sp>
            <p:nvSpPr>
              <p:cNvPr id="267" name="Google Shape;267;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69" name="Google Shape;269;p13"/>
            <p:cNvCxnSpPr/>
            <p:nvPr/>
          </p:nvCxnSpPr>
          <p:spPr>
            <a:xfrm>
              <a:off x="16607829" y="552581"/>
              <a:ext cx="5025825" cy="0"/>
            </a:xfrm>
            <a:prstGeom prst="straightConnector1">
              <a:avLst/>
            </a:prstGeom>
            <a:noFill/>
            <a:ln cap="flat" cmpd="sng" w="50800">
              <a:solidFill>
                <a:srgbClr val="000000"/>
              </a:solidFill>
              <a:prstDash val="solid"/>
              <a:round/>
              <a:headEnd len="sm" w="sm" type="none"/>
              <a:tailEnd len="med" w="med" type="triangle"/>
            </a:ln>
          </p:spPr>
        </p:cxnSp>
        <p:grpSp>
          <p:nvGrpSpPr>
            <p:cNvPr id="270" name="Google Shape;270;p13"/>
            <p:cNvGrpSpPr/>
            <p:nvPr/>
          </p:nvGrpSpPr>
          <p:grpSpPr>
            <a:xfrm>
              <a:off x="11079888" y="333281"/>
              <a:ext cx="449147" cy="449147"/>
              <a:chOff x="0" y="0"/>
              <a:chExt cx="812800" cy="812800"/>
            </a:xfrm>
          </p:grpSpPr>
          <p:sp>
            <p:nvSpPr>
              <p:cNvPr id="271" name="Google Shape;271;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73" name="Google Shape;273;p13"/>
          <p:cNvSpPr txBox="1"/>
          <p:nvPr/>
        </p:nvSpPr>
        <p:spPr>
          <a:xfrm>
            <a:off x="1197939" y="1863352"/>
            <a:ext cx="7256459" cy="16954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1145" u="none" cap="none" strike="noStrike">
                <a:solidFill>
                  <a:srgbClr val="000000"/>
                </a:solidFill>
                <a:latin typeface="Oswald"/>
                <a:ea typeface="Oswald"/>
                <a:cs typeface="Oswald"/>
                <a:sym typeface="Oswald"/>
              </a:rPr>
              <a:t>Introduction</a:t>
            </a:r>
            <a:endParaRPr/>
          </a:p>
        </p:txBody>
      </p:sp>
      <p:sp>
        <p:nvSpPr>
          <p:cNvPr id="274" name="Google Shape;274;p13"/>
          <p:cNvSpPr txBox="1"/>
          <p:nvPr/>
        </p:nvSpPr>
        <p:spPr>
          <a:xfrm>
            <a:off x="1197950" y="3698875"/>
            <a:ext cx="8947800" cy="54474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i="0" lang="en-US" sz="2400" u="none" cap="none" strike="noStrike">
                <a:solidFill>
                  <a:srgbClr val="000000"/>
                </a:solidFill>
                <a:latin typeface="Open Sans"/>
                <a:ea typeface="Open Sans"/>
                <a:cs typeface="Open Sans"/>
                <a:sym typeface="Open Sans"/>
              </a:rPr>
              <a:t>Welcome to a journey of discovery and exploration as we delve into the depths of knowledge and unlock the wonders of the world around us. In this passage, we will embark on a captivating exploration of various topics that will broaden our horizons and stimulate our minds.</a:t>
            </a:r>
            <a:endParaRPr>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Arial"/>
              <a:ea typeface="Arial"/>
              <a:cs typeface="Arial"/>
              <a:sym typeface="Arial"/>
            </a:endParaRPr>
          </a:p>
          <a:p>
            <a:pPr indent="0" lvl="0" marL="0" marR="0" rtl="0" algn="l">
              <a:lnSpc>
                <a:spcPct val="139958"/>
              </a:lnSpc>
              <a:spcBef>
                <a:spcPts val="0"/>
              </a:spcBef>
              <a:spcAft>
                <a:spcPts val="0"/>
              </a:spcAft>
              <a:buNone/>
            </a:pPr>
            <a:r>
              <a:rPr i="0" lang="en-US" sz="2400" u="none" cap="none" strike="noStrike">
                <a:solidFill>
                  <a:srgbClr val="000000"/>
                </a:solidFill>
                <a:latin typeface="Open Sans"/>
                <a:ea typeface="Open Sans"/>
                <a:cs typeface="Open Sans"/>
                <a:sym typeface="Open Sans"/>
              </a:rPr>
              <a:t> Let us set forth with curiosity and open hearts, ready to embrace the beauty and diversity that lies ahead. Join me as we unravel the mysteries of the universe and expand our understanding of the extraordinary tapestry of life. Let the adventure begin!</a:t>
            </a:r>
            <a:endParaRPr>
              <a:latin typeface="Open Sans"/>
              <a:ea typeface="Open Sans"/>
              <a:cs typeface="Open Sans"/>
              <a:sym typeface="Open Sans"/>
            </a:endParaRPr>
          </a:p>
        </p:txBody>
      </p:sp>
      <p:pic>
        <p:nvPicPr>
          <p:cNvPr id="275" name="Google Shape;275;p13"/>
          <p:cNvPicPr preferRelativeResize="0"/>
          <p:nvPr/>
        </p:nvPicPr>
        <p:blipFill>
          <a:blip r:embed="rId3">
            <a:alphaModFix/>
          </a:blip>
          <a:stretch>
            <a:fillRect/>
          </a:stretch>
        </p:blipFill>
        <p:spPr>
          <a:xfrm>
            <a:off x="10461952" y="3920750"/>
            <a:ext cx="6365648" cy="5997425"/>
          </a:xfrm>
          <a:prstGeom prst="rect">
            <a:avLst/>
          </a:prstGeom>
          <a:noFill/>
          <a:ln>
            <a:noFill/>
          </a:ln>
        </p:spPr>
      </p:pic>
      <p:pic>
        <p:nvPicPr>
          <p:cNvPr id="276" name="Google Shape;276;p13"/>
          <p:cNvPicPr preferRelativeResize="0"/>
          <p:nvPr/>
        </p:nvPicPr>
        <p:blipFill>
          <a:blip r:embed="rId4">
            <a:alphaModFix/>
          </a:blip>
          <a:stretch>
            <a:fillRect/>
          </a:stretch>
        </p:blipFill>
        <p:spPr>
          <a:xfrm>
            <a:off x="2373550" y="9384008"/>
            <a:ext cx="6365649" cy="647167"/>
          </a:xfrm>
          <a:prstGeom prst="rect">
            <a:avLst/>
          </a:prstGeom>
          <a:noFill/>
          <a:ln>
            <a:noFill/>
          </a:ln>
        </p:spPr>
      </p:pic>
      <p:pic>
        <p:nvPicPr>
          <p:cNvPr id="277" name="Google Shape;277;p13"/>
          <p:cNvPicPr preferRelativeResize="0"/>
          <p:nvPr/>
        </p:nvPicPr>
        <p:blipFill>
          <a:blip r:embed="rId5">
            <a:alphaModFix/>
          </a:blip>
          <a:stretch>
            <a:fillRect/>
          </a:stretch>
        </p:blipFill>
        <p:spPr>
          <a:xfrm>
            <a:off x="11137346" y="2313584"/>
            <a:ext cx="3466926" cy="749441"/>
          </a:xfrm>
          <a:prstGeom prst="rect">
            <a:avLst/>
          </a:prstGeom>
          <a:noFill/>
          <a:ln>
            <a:noFill/>
          </a:ln>
        </p:spPr>
      </p:pic>
      <p:pic>
        <p:nvPicPr>
          <p:cNvPr id="278" name="Google Shape;278;p13"/>
          <p:cNvPicPr preferRelativeResize="0"/>
          <p:nvPr/>
        </p:nvPicPr>
        <p:blipFill>
          <a:blip r:embed="rId6">
            <a:alphaModFix/>
          </a:blip>
          <a:stretch>
            <a:fillRect/>
          </a:stretch>
        </p:blipFill>
        <p:spPr>
          <a:xfrm>
            <a:off x="15428750" y="1863350"/>
            <a:ext cx="2414175" cy="22797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3FF"/>
        </a:solidFill>
      </p:bgPr>
    </p:bg>
    <p:spTree>
      <p:nvGrpSpPr>
        <p:cNvPr id="282" name="Shape 282"/>
        <p:cNvGrpSpPr/>
        <p:nvPr/>
      </p:nvGrpSpPr>
      <p:grpSpPr>
        <a:xfrm>
          <a:off x="0" y="0"/>
          <a:ext cx="0" cy="0"/>
          <a:chOff x="0" y="0"/>
          <a:chExt cx="0" cy="0"/>
        </a:xfrm>
      </p:grpSpPr>
      <p:grpSp>
        <p:nvGrpSpPr>
          <p:cNvPr id="283" name="Google Shape;283;p14"/>
          <p:cNvGrpSpPr/>
          <p:nvPr/>
        </p:nvGrpSpPr>
        <p:grpSpPr>
          <a:xfrm>
            <a:off x="913449" y="408050"/>
            <a:ext cx="16554268" cy="1047798"/>
            <a:chOff x="0" y="-241102"/>
            <a:chExt cx="22072357" cy="1397064"/>
          </a:xfrm>
        </p:grpSpPr>
        <p:grpSp>
          <p:nvGrpSpPr>
            <p:cNvPr id="284" name="Google Shape;284;p14"/>
            <p:cNvGrpSpPr/>
            <p:nvPr/>
          </p:nvGrpSpPr>
          <p:grpSpPr>
            <a:xfrm>
              <a:off x="0" y="-241102"/>
              <a:ext cx="22072357" cy="1397064"/>
              <a:chOff x="0" y="-47625"/>
              <a:chExt cx="4359972" cy="275963"/>
            </a:xfrm>
          </p:grpSpPr>
          <p:sp>
            <p:nvSpPr>
              <p:cNvPr id="285" name="Google Shape;285;p14"/>
              <p:cNvSpPr/>
              <p:nvPr/>
            </p:nvSpPr>
            <p:spPr>
              <a:xfrm>
                <a:off x="0" y="0"/>
                <a:ext cx="4359972" cy="228338"/>
              </a:xfrm>
              <a:custGeom>
                <a:rect b="b" l="l" r="r" t="t"/>
                <a:pathLst>
                  <a:path extrusionOk="0" h="228338" w="4359972">
                    <a:moveTo>
                      <a:pt x="23851" y="0"/>
                    </a:moveTo>
                    <a:lnTo>
                      <a:pt x="4336121" y="0"/>
                    </a:lnTo>
                    <a:cubicBezTo>
                      <a:pt x="4342447" y="0"/>
                      <a:pt x="4348513" y="2513"/>
                      <a:pt x="4352986" y="6986"/>
                    </a:cubicBezTo>
                    <a:cubicBezTo>
                      <a:pt x="4357459" y="11459"/>
                      <a:pt x="4359972" y="17525"/>
                      <a:pt x="4359972" y="23851"/>
                    </a:cubicBezTo>
                    <a:lnTo>
                      <a:pt x="4359972" y="204487"/>
                    </a:lnTo>
                    <a:cubicBezTo>
                      <a:pt x="4359972" y="210813"/>
                      <a:pt x="4357459" y="216879"/>
                      <a:pt x="4352986" y="221352"/>
                    </a:cubicBezTo>
                    <a:cubicBezTo>
                      <a:pt x="4348513" y="225825"/>
                      <a:pt x="4342447" y="228338"/>
                      <a:pt x="4336121" y="228338"/>
                    </a:cubicBezTo>
                    <a:lnTo>
                      <a:pt x="23851" y="228338"/>
                    </a:lnTo>
                    <a:cubicBezTo>
                      <a:pt x="17525" y="228338"/>
                      <a:pt x="11459" y="225825"/>
                      <a:pt x="6986" y="221352"/>
                    </a:cubicBezTo>
                    <a:cubicBezTo>
                      <a:pt x="2513" y="216879"/>
                      <a:pt x="0" y="210813"/>
                      <a:pt x="0" y="204487"/>
                    </a:cubicBezTo>
                    <a:lnTo>
                      <a:pt x="0" y="23851"/>
                    </a:lnTo>
                    <a:cubicBezTo>
                      <a:pt x="0" y="17525"/>
                      <a:pt x="2513" y="11459"/>
                      <a:pt x="6986" y="6986"/>
                    </a:cubicBezTo>
                    <a:cubicBezTo>
                      <a:pt x="11459" y="2513"/>
                      <a:pt x="17525" y="0"/>
                      <a:pt x="23851" y="0"/>
                    </a:cubicBezTo>
                    <a:close/>
                  </a:path>
                </a:pathLst>
              </a:custGeom>
              <a:solidFill>
                <a:srgbClr val="FC9E19"/>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4"/>
              <p:cNvSpPr txBox="1"/>
              <p:nvPr/>
            </p:nvSpPr>
            <p:spPr>
              <a:xfrm>
                <a:off x="0" y="-47625"/>
                <a:ext cx="4359972" cy="27596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7" name="Google Shape;287;p14"/>
            <p:cNvSpPr txBox="1"/>
            <p:nvPr/>
          </p:nvSpPr>
          <p:spPr>
            <a:xfrm>
              <a:off x="5331757" y="181242"/>
              <a:ext cx="5176631" cy="702786"/>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33" u="none" cap="none" strike="noStrike">
                  <a:solidFill>
                    <a:srgbClr val="000000"/>
                  </a:solidFill>
                  <a:latin typeface="Oswald"/>
                  <a:ea typeface="Oswald"/>
                  <a:cs typeface="Oswald"/>
                  <a:sym typeface="Oswald"/>
                </a:rPr>
                <a:t>History of Programming</a:t>
              </a:r>
              <a:endParaRPr/>
            </a:p>
          </p:txBody>
        </p:sp>
        <p:sp>
          <p:nvSpPr>
            <p:cNvPr id="288" name="Google Shape;288;p14"/>
            <p:cNvSpPr txBox="1"/>
            <p:nvPr/>
          </p:nvSpPr>
          <p:spPr>
            <a:xfrm>
              <a:off x="11792344" y="181242"/>
              <a:ext cx="2853243" cy="702786"/>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33" u="none" cap="none" strike="noStrike">
                  <a:solidFill>
                    <a:srgbClr val="000000"/>
                  </a:solidFill>
                  <a:latin typeface="Oswald"/>
                  <a:ea typeface="Oswald"/>
                  <a:cs typeface="Oswald"/>
                  <a:sym typeface="Oswald"/>
                </a:rPr>
                <a:t>Contact Us</a:t>
              </a:r>
              <a:endParaRPr/>
            </a:p>
          </p:txBody>
        </p:sp>
        <p:sp>
          <p:nvSpPr>
            <p:cNvPr id="289" name="Google Shape;289;p14"/>
            <p:cNvSpPr txBox="1"/>
            <p:nvPr/>
          </p:nvSpPr>
          <p:spPr>
            <a:xfrm>
              <a:off x="1093541" y="182353"/>
              <a:ext cx="3666351" cy="701675"/>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28" u="none" cap="none" strike="noStrike">
                  <a:solidFill>
                    <a:srgbClr val="000000"/>
                  </a:solidFill>
                  <a:latin typeface="Oswald"/>
                  <a:ea typeface="Oswald"/>
                  <a:cs typeface="Oswald"/>
                  <a:sym typeface="Oswald"/>
                </a:rPr>
                <a:t>Introduction</a:t>
              </a:r>
              <a:endParaRPr/>
            </a:p>
          </p:txBody>
        </p:sp>
        <p:grpSp>
          <p:nvGrpSpPr>
            <p:cNvPr id="290" name="Google Shape;290;p14"/>
            <p:cNvGrpSpPr/>
            <p:nvPr/>
          </p:nvGrpSpPr>
          <p:grpSpPr>
            <a:xfrm>
              <a:off x="448473" y="333281"/>
              <a:ext cx="449147" cy="449147"/>
              <a:chOff x="0" y="0"/>
              <a:chExt cx="812800" cy="812800"/>
            </a:xfrm>
          </p:grpSpPr>
          <p:sp>
            <p:nvSpPr>
              <p:cNvPr id="291" name="Google Shape;291;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3" name="Google Shape;293;p14"/>
            <p:cNvGrpSpPr/>
            <p:nvPr/>
          </p:nvGrpSpPr>
          <p:grpSpPr>
            <a:xfrm>
              <a:off x="4759893" y="333281"/>
              <a:ext cx="449147" cy="449147"/>
              <a:chOff x="0" y="0"/>
              <a:chExt cx="812800" cy="812800"/>
            </a:xfrm>
          </p:grpSpPr>
          <p:sp>
            <p:nvSpPr>
              <p:cNvPr id="294" name="Google Shape;294;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96" name="Google Shape;296;p14"/>
            <p:cNvCxnSpPr/>
            <p:nvPr/>
          </p:nvCxnSpPr>
          <p:spPr>
            <a:xfrm>
              <a:off x="16607829" y="552581"/>
              <a:ext cx="5025825" cy="0"/>
            </a:xfrm>
            <a:prstGeom prst="straightConnector1">
              <a:avLst/>
            </a:prstGeom>
            <a:noFill/>
            <a:ln cap="flat" cmpd="sng" w="50800">
              <a:solidFill>
                <a:srgbClr val="000000"/>
              </a:solidFill>
              <a:prstDash val="solid"/>
              <a:round/>
              <a:headEnd len="sm" w="sm" type="none"/>
              <a:tailEnd len="med" w="med" type="triangle"/>
            </a:ln>
          </p:spPr>
        </p:cxnSp>
        <p:grpSp>
          <p:nvGrpSpPr>
            <p:cNvPr id="297" name="Google Shape;297;p14"/>
            <p:cNvGrpSpPr/>
            <p:nvPr/>
          </p:nvGrpSpPr>
          <p:grpSpPr>
            <a:xfrm>
              <a:off x="11079888" y="333281"/>
              <a:ext cx="449147" cy="449147"/>
              <a:chOff x="0" y="0"/>
              <a:chExt cx="812800" cy="812800"/>
            </a:xfrm>
          </p:grpSpPr>
          <p:sp>
            <p:nvSpPr>
              <p:cNvPr id="298" name="Google Shape;298;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300" name="Google Shape;300;p14"/>
          <p:cNvSpPr txBox="1"/>
          <p:nvPr/>
        </p:nvSpPr>
        <p:spPr>
          <a:xfrm>
            <a:off x="1028700" y="1928008"/>
            <a:ext cx="10005000" cy="3688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1145" u="none" cap="none" strike="noStrike">
                <a:solidFill>
                  <a:srgbClr val="000000"/>
                </a:solidFill>
                <a:latin typeface="Oswald"/>
                <a:ea typeface="Oswald"/>
                <a:cs typeface="Oswald"/>
                <a:sym typeface="Oswald"/>
              </a:rPr>
              <a:t>Welcome To Presentation</a:t>
            </a:r>
            <a:endParaRPr/>
          </a:p>
        </p:txBody>
      </p:sp>
      <p:sp>
        <p:nvSpPr>
          <p:cNvPr id="301" name="Google Shape;301;p14"/>
          <p:cNvSpPr txBox="1"/>
          <p:nvPr/>
        </p:nvSpPr>
        <p:spPr>
          <a:xfrm>
            <a:off x="1028700" y="5727259"/>
            <a:ext cx="11255700" cy="39885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i="0" lang="en-US" sz="2400" u="none" cap="none" strike="noStrike">
                <a:solidFill>
                  <a:srgbClr val="000000"/>
                </a:solidFill>
                <a:latin typeface="Open Sans"/>
                <a:ea typeface="Open Sans"/>
                <a:cs typeface="Open Sans"/>
                <a:sym typeface="Open Sans"/>
              </a:rPr>
              <a:t>Ladies and gentlemen, welcome to today's presentation. We are excited to have you all here with us as we delve into the fascinating world of [Topic]. Throughout this presentation, we will explore key insights, engage in thought-provoking discussions.</a:t>
            </a:r>
            <a:endParaRPr>
              <a:latin typeface="Open Sans"/>
              <a:ea typeface="Open Sans"/>
              <a:cs typeface="Open Sans"/>
              <a:sym typeface="Open Sans"/>
            </a:endParaRPr>
          </a:p>
          <a:p>
            <a:pPr indent="0" lvl="0" marL="0" marR="0" rtl="0" algn="l">
              <a:lnSpc>
                <a:spcPct val="139958"/>
              </a:lnSpc>
              <a:spcBef>
                <a:spcPts val="0"/>
              </a:spcBef>
              <a:spcAft>
                <a:spcPts val="0"/>
              </a:spcAft>
              <a:buNone/>
            </a:pPr>
            <a:r>
              <a:t/>
            </a:r>
            <a:endParaRPr b="0" i="0" sz="2400" u="none" cap="none" strike="noStrike">
              <a:solidFill>
                <a:srgbClr val="000000"/>
              </a:solidFill>
              <a:latin typeface="Arial"/>
              <a:ea typeface="Arial"/>
              <a:cs typeface="Arial"/>
              <a:sym typeface="Arial"/>
            </a:endParaRPr>
          </a:p>
          <a:p>
            <a:pPr indent="0" lvl="0" marL="0" marR="0" rtl="0" algn="l">
              <a:lnSpc>
                <a:spcPct val="139958"/>
              </a:lnSpc>
              <a:spcBef>
                <a:spcPts val="0"/>
              </a:spcBef>
              <a:spcAft>
                <a:spcPts val="0"/>
              </a:spcAft>
              <a:buNone/>
            </a:pPr>
            <a:r>
              <a:rPr i="0" lang="en-US" sz="2400" u="none" cap="none" strike="noStrike">
                <a:solidFill>
                  <a:srgbClr val="000000"/>
                </a:solidFill>
                <a:latin typeface="Open Sans"/>
                <a:ea typeface="Open Sans"/>
                <a:cs typeface="Open Sans"/>
                <a:sym typeface="Open Sans"/>
              </a:rPr>
              <a:t>So, sit back, relax, and prepare to be inspired by the knowledge and creativity that will unfold before your eyes. Thank you for joining us on this journey of learning and discovery. Let's begin!</a:t>
            </a:r>
            <a:endParaRPr>
              <a:latin typeface="Open Sans"/>
              <a:ea typeface="Open Sans"/>
              <a:cs typeface="Open Sans"/>
              <a:sym typeface="Open Sans"/>
            </a:endParaRPr>
          </a:p>
        </p:txBody>
      </p:sp>
      <p:pic>
        <p:nvPicPr>
          <p:cNvPr id="302" name="Google Shape;302;p14"/>
          <p:cNvPicPr preferRelativeResize="0"/>
          <p:nvPr/>
        </p:nvPicPr>
        <p:blipFill>
          <a:blip r:embed="rId3">
            <a:alphaModFix/>
          </a:blip>
          <a:stretch>
            <a:fillRect/>
          </a:stretch>
        </p:blipFill>
        <p:spPr>
          <a:xfrm>
            <a:off x="8549597" y="2136047"/>
            <a:ext cx="2738425" cy="2585900"/>
          </a:xfrm>
          <a:prstGeom prst="rect">
            <a:avLst/>
          </a:prstGeom>
          <a:noFill/>
          <a:ln>
            <a:noFill/>
          </a:ln>
        </p:spPr>
      </p:pic>
      <p:pic>
        <p:nvPicPr>
          <p:cNvPr id="303" name="Google Shape;303;p14"/>
          <p:cNvPicPr preferRelativeResize="0"/>
          <p:nvPr/>
        </p:nvPicPr>
        <p:blipFill>
          <a:blip r:embed="rId4">
            <a:alphaModFix/>
          </a:blip>
          <a:stretch>
            <a:fillRect/>
          </a:stretch>
        </p:blipFill>
        <p:spPr>
          <a:xfrm>
            <a:off x="12284400" y="2470700"/>
            <a:ext cx="5404650" cy="74461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3FF"/>
        </a:solidFill>
      </p:bgPr>
    </p:bg>
    <p:spTree>
      <p:nvGrpSpPr>
        <p:cNvPr id="307" name="Shape 307"/>
        <p:cNvGrpSpPr/>
        <p:nvPr/>
      </p:nvGrpSpPr>
      <p:grpSpPr>
        <a:xfrm>
          <a:off x="0" y="0"/>
          <a:ext cx="0" cy="0"/>
          <a:chOff x="0" y="0"/>
          <a:chExt cx="0" cy="0"/>
        </a:xfrm>
      </p:grpSpPr>
      <p:grpSp>
        <p:nvGrpSpPr>
          <p:cNvPr id="308" name="Google Shape;308;p15"/>
          <p:cNvGrpSpPr/>
          <p:nvPr/>
        </p:nvGrpSpPr>
        <p:grpSpPr>
          <a:xfrm>
            <a:off x="913449" y="408050"/>
            <a:ext cx="16554268" cy="1047798"/>
            <a:chOff x="0" y="-241102"/>
            <a:chExt cx="22072357" cy="1397064"/>
          </a:xfrm>
        </p:grpSpPr>
        <p:grpSp>
          <p:nvGrpSpPr>
            <p:cNvPr id="309" name="Google Shape;309;p15"/>
            <p:cNvGrpSpPr/>
            <p:nvPr/>
          </p:nvGrpSpPr>
          <p:grpSpPr>
            <a:xfrm>
              <a:off x="0" y="-241102"/>
              <a:ext cx="22072357" cy="1397064"/>
              <a:chOff x="0" y="-47625"/>
              <a:chExt cx="4359972" cy="275963"/>
            </a:xfrm>
          </p:grpSpPr>
          <p:sp>
            <p:nvSpPr>
              <p:cNvPr id="310" name="Google Shape;310;p15"/>
              <p:cNvSpPr/>
              <p:nvPr/>
            </p:nvSpPr>
            <p:spPr>
              <a:xfrm>
                <a:off x="0" y="0"/>
                <a:ext cx="4359972" cy="228338"/>
              </a:xfrm>
              <a:custGeom>
                <a:rect b="b" l="l" r="r" t="t"/>
                <a:pathLst>
                  <a:path extrusionOk="0" h="228338" w="4359972">
                    <a:moveTo>
                      <a:pt x="23851" y="0"/>
                    </a:moveTo>
                    <a:lnTo>
                      <a:pt x="4336121" y="0"/>
                    </a:lnTo>
                    <a:cubicBezTo>
                      <a:pt x="4342447" y="0"/>
                      <a:pt x="4348513" y="2513"/>
                      <a:pt x="4352986" y="6986"/>
                    </a:cubicBezTo>
                    <a:cubicBezTo>
                      <a:pt x="4357459" y="11459"/>
                      <a:pt x="4359972" y="17525"/>
                      <a:pt x="4359972" y="23851"/>
                    </a:cubicBezTo>
                    <a:lnTo>
                      <a:pt x="4359972" y="204487"/>
                    </a:lnTo>
                    <a:cubicBezTo>
                      <a:pt x="4359972" y="210813"/>
                      <a:pt x="4357459" y="216879"/>
                      <a:pt x="4352986" y="221352"/>
                    </a:cubicBezTo>
                    <a:cubicBezTo>
                      <a:pt x="4348513" y="225825"/>
                      <a:pt x="4342447" y="228338"/>
                      <a:pt x="4336121" y="228338"/>
                    </a:cubicBezTo>
                    <a:lnTo>
                      <a:pt x="23851" y="228338"/>
                    </a:lnTo>
                    <a:cubicBezTo>
                      <a:pt x="17525" y="228338"/>
                      <a:pt x="11459" y="225825"/>
                      <a:pt x="6986" y="221352"/>
                    </a:cubicBezTo>
                    <a:cubicBezTo>
                      <a:pt x="2513" y="216879"/>
                      <a:pt x="0" y="210813"/>
                      <a:pt x="0" y="204487"/>
                    </a:cubicBezTo>
                    <a:lnTo>
                      <a:pt x="0" y="23851"/>
                    </a:lnTo>
                    <a:cubicBezTo>
                      <a:pt x="0" y="17525"/>
                      <a:pt x="2513" y="11459"/>
                      <a:pt x="6986" y="6986"/>
                    </a:cubicBezTo>
                    <a:cubicBezTo>
                      <a:pt x="11459" y="2513"/>
                      <a:pt x="17525" y="0"/>
                      <a:pt x="23851" y="0"/>
                    </a:cubicBezTo>
                    <a:close/>
                  </a:path>
                </a:pathLst>
              </a:custGeom>
              <a:solidFill>
                <a:srgbClr val="FC9E19"/>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5"/>
              <p:cNvSpPr txBox="1"/>
              <p:nvPr/>
            </p:nvSpPr>
            <p:spPr>
              <a:xfrm>
                <a:off x="0" y="-47625"/>
                <a:ext cx="4359972" cy="27596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2" name="Google Shape;312;p15"/>
            <p:cNvSpPr txBox="1"/>
            <p:nvPr/>
          </p:nvSpPr>
          <p:spPr>
            <a:xfrm>
              <a:off x="5331757" y="181242"/>
              <a:ext cx="5176631" cy="702786"/>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33" u="none" cap="none" strike="noStrike">
                  <a:solidFill>
                    <a:srgbClr val="000000"/>
                  </a:solidFill>
                  <a:latin typeface="Oswald"/>
                  <a:ea typeface="Oswald"/>
                  <a:cs typeface="Oswald"/>
                  <a:sym typeface="Oswald"/>
                </a:rPr>
                <a:t>History of Programming</a:t>
              </a:r>
              <a:endParaRPr/>
            </a:p>
          </p:txBody>
        </p:sp>
        <p:sp>
          <p:nvSpPr>
            <p:cNvPr id="313" name="Google Shape;313;p15"/>
            <p:cNvSpPr txBox="1"/>
            <p:nvPr/>
          </p:nvSpPr>
          <p:spPr>
            <a:xfrm>
              <a:off x="11792344" y="181242"/>
              <a:ext cx="2853243" cy="702786"/>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33" u="none" cap="none" strike="noStrike">
                  <a:solidFill>
                    <a:srgbClr val="000000"/>
                  </a:solidFill>
                  <a:latin typeface="Oswald"/>
                  <a:ea typeface="Oswald"/>
                  <a:cs typeface="Oswald"/>
                  <a:sym typeface="Oswald"/>
                </a:rPr>
                <a:t>Contact Us</a:t>
              </a:r>
              <a:endParaRPr/>
            </a:p>
          </p:txBody>
        </p:sp>
        <p:sp>
          <p:nvSpPr>
            <p:cNvPr id="314" name="Google Shape;314;p15"/>
            <p:cNvSpPr txBox="1"/>
            <p:nvPr/>
          </p:nvSpPr>
          <p:spPr>
            <a:xfrm>
              <a:off x="1093541" y="182353"/>
              <a:ext cx="3666351" cy="701675"/>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28" u="none" cap="none" strike="noStrike">
                  <a:solidFill>
                    <a:srgbClr val="000000"/>
                  </a:solidFill>
                  <a:latin typeface="Oswald"/>
                  <a:ea typeface="Oswald"/>
                  <a:cs typeface="Oswald"/>
                  <a:sym typeface="Oswald"/>
                </a:rPr>
                <a:t>Introduction</a:t>
              </a:r>
              <a:endParaRPr/>
            </a:p>
          </p:txBody>
        </p:sp>
        <p:grpSp>
          <p:nvGrpSpPr>
            <p:cNvPr id="315" name="Google Shape;315;p15"/>
            <p:cNvGrpSpPr/>
            <p:nvPr/>
          </p:nvGrpSpPr>
          <p:grpSpPr>
            <a:xfrm>
              <a:off x="448473" y="333281"/>
              <a:ext cx="449147" cy="449147"/>
              <a:chOff x="0" y="0"/>
              <a:chExt cx="812800" cy="812800"/>
            </a:xfrm>
          </p:grpSpPr>
          <p:sp>
            <p:nvSpPr>
              <p:cNvPr id="316" name="Google Shape;31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8" name="Google Shape;318;p15"/>
            <p:cNvGrpSpPr/>
            <p:nvPr/>
          </p:nvGrpSpPr>
          <p:grpSpPr>
            <a:xfrm>
              <a:off x="4759893" y="333281"/>
              <a:ext cx="449147" cy="449147"/>
              <a:chOff x="0" y="0"/>
              <a:chExt cx="812800" cy="812800"/>
            </a:xfrm>
          </p:grpSpPr>
          <p:sp>
            <p:nvSpPr>
              <p:cNvPr id="319" name="Google Shape;31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21" name="Google Shape;321;p15"/>
            <p:cNvCxnSpPr/>
            <p:nvPr/>
          </p:nvCxnSpPr>
          <p:spPr>
            <a:xfrm>
              <a:off x="16607829" y="552581"/>
              <a:ext cx="5025825" cy="0"/>
            </a:xfrm>
            <a:prstGeom prst="straightConnector1">
              <a:avLst/>
            </a:prstGeom>
            <a:noFill/>
            <a:ln cap="flat" cmpd="sng" w="50800">
              <a:solidFill>
                <a:srgbClr val="000000"/>
              </a:solidFill>
              <a:prstDash val="solid"/>
              <a:round/>
              <a:headEnd len="sm" w="sm" type="none"/>
              <a:tailEnd len="med" w="med" type="triangle"/>
            </a:ln>
          </p:spPr>
        </p:cxnSp>
        <p:grpSp>
          <p:nvGrpSpPr>
            <p:cNvPr id="322" name="Google Shape;322;p15"/>
            <p:cNvGrpSpPr/>
            <p:nvPr/>
          </p:nvGrpSpPr>
          <p:grpSpPr>
            <a:xfrm>
              <a:off x="11079888" y="333281"/>
              <a:ext cx="449147" cy="449147"/>
              <a:chOff x="0" y="0"/>
              <a:chExt cx="812800" cy="812800"/>
            </a:xfrm>
          </p:grpSpPr>
          <p:sp>
            <p:nvSpPr>
              <p:cNvPr id="323" name="Google Shape;32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325" name="Google Shape;325;p15"/>
          <p:cNvSpPr txBox="1"/>
          <p:nvPr/>
        </p:nvSpPr>
        <p:spPr>
          <a:xfrm>
            <a:off x="1028700" y="1883079"/>
            <a:ext cx="14835060" cy="16954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1145" u="none" cap="none" strike="noStrike">
                <a:solidFill>
                  <a:srgbClr val="000000"/>
                </a:solidFill>
                <a:latin typeface="Oswald"/>
                <a:ea typeface="Oswald"/>
                <a:cs typeface="Oswald"/>
                <a:sym typeface="Oswald"/>
              </a:rPr>
              <a:t>Importance of celebrating</a:t>
            </a:r>
            <a:endParaRPr/>
          </a:p>
        </p:txBody>
      </p:sp>
      <p:grpSp>
        <p:nvGrpSpPr>
          <p:cNvPr id="326" name="Google Shape;326;p15"/>
          <p:cNvGrpSpPr/>
          <p:nvPr/>
        </p:nvGrpSpPr>
        <p:grpSpPr>
          <a:xfrm>
            <a:off x="1028700" y="4282449"/>
            <a:ext cx="1722101" cy="1722101"/>
            <a:chOff x="0" y="0"/>
            <a:chExt cx="812800" cy="812800"/>
          </a:xfrm>
        </p:grpSpPr>
        <p:sp>
          <p:nvSpPr>
            <p:cNvPr id="327" name="Google Shape;32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9E19"/>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9" name="Google Shape;329;p15"/>
          <p:cNvGrpSpPr/>
          <p:nvPr/>
        </p:nvGrpSpPr>
        <p:grpSpPr>
          <a:xfrm>
            <a:off x="1028700" y="7280901"/>
            <a:ext cx="1722101" cy="1722101"/>
            <a:chOff x="0" y="0"/>
            <a:chExt cx="812800" cy="812800"/>
          </a:xfrm>
        </p:grpSpPr>
        <p:sp>
          <p:nvSpPr>
            <p:cNvPr id="330" name="Google Shape;33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9E19"/>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2" name="Google Shape;332;p15"/>
          <p:cNvSpPr txBox="1"/>
          <p:nvPr/>
        </p:nvSpPr>
        <p:spPr>
          <a:xfrm>
            <a:off x="3261983" y="7198976"/>
            <a:ext cx="7785288" cy="733425"/>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b="0" i="0" lang="en-US" sz="4757" u="none" cap="none" strike="noStrike">
                <a:solidFill>
                  <a:srgbClr val="000000"/>
                </a:solidFill>
                <a:latin typeface="Oswald"/>
                <a:ea typeface="Oswald"/>
                <a:cs typeface="Oswald"/>
                <a:sym typeface="Oswald"/>
              </a:rPr>
              <a:t>Recognition of Hard Work</a:t>
            </a:r>
            <a:endParaRPr/>
          </a:p>
        </p:txBody>
      </p:sp>
      <p:sp>
        <p:nvSpPr>
          <p:cNvPr id="333" name="Google Shape;333;p15"/>
          <p:cNvSpPr txBox="1"/>
          <p:nvPr/>
        </p:nvSpPr>
        <p:spPr>
          <a:xfrm>
            <a:off x="3281200" y="4272924"/>
            <a:ext cx="7785288" cy="733425"/>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b="0" i="0" lang="en-US" sz="4757" u="none" cap="none" strike="noStrike">
                <a:solidFill>
                  <a:srgbClr val="000000"/>
                </a:solidFill>
                <a:latin typeface="Oswald"/>
                <a:ea typeface="Oswald"/>
                <a:cs typeface="Oswald"/>
                <a:sym typeface="Oswald"/>
              </a:rPr>
              <a:t>Acknowledgment of Innovation</a:t>
            </a:r>
            <a:endParaRPr/>
          </a:p>
        </p:txBody>
      </p:sp>
      <p:sp>
        <p:nvSpPr>
          <p:cNvPr id="334" name="Google Shape;334;p15"/>
          <p:cNvSpPr txBox="1"/>
          <p:nvPr/>
        </p:nvSpPr>
        <p:spPr>
          <a:xfrm>
            <a:off x="3300417" y="5200133"/>
            <a:ext cx="11300700" cy="14034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i="0" lang="en-US" sz="2400" u="none" cap="none" strike="noStrike">
                <a:solidFill>
                  <a:srgbClr val="000000"/>
                </a:solidFill>
                <a:latin typeface="Open Sans"/>
                <a:ea typeface="Open Sans"/>
                <a:cs typeface="Open Sans"/>
                <a:sym typeface="Open Sans"/>
              </a:rPr>
              <a:t>Programmers are the driving force behind technological innovation. Celebrating their contributions acknowledges their role in creating new solutions and pushing the boundaries of what is possible in various fields.</a:t>
            </a:r>
            <a:endParaRPr>
              <a:latin typeface="Open Sans"/>
              <a:ea typeface="Open Sans"/>
              <a:cs typeface="Open Sans"/>
              <a:sym typeface="Open Sans"/>
            </a:endParaRPr>
          </a:p>
        </p:txBody>
      </p:sp>
      <p:sp>
        <p:nvSpPr>
          <p:cNvPr id="335" name="Google Shape;335;p15"/>
          <p:cNvSpPr txBox="1"/>
          <p:nvPr/>
        </p:nvSpPr>
        <p:spPr>
          <a:xfrm>
            <a:off x="3281200" y="8094325"/>
            <a:ext cx="11987400" cy="14034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i="0" lang="en-US" sz="2400" u="none" cap="none" strike="noStrike">
                <a:solidFill>
                  <a:srgbClr val="000000"/>
                </a:solidFill>
                <a:latin typeface="Open Sans"/>
                <a:ea typeface="Open Sans"/>
                <a:cs typeface="Open Sans"/>
                <a:sym typeface="Open Sans"/>
              </a:rPr>
              <a:t>Programming is a demanding profession that requires dedication, problem-solving skills, and continuous learning. Celebrating programmers recognizes the hard work they put into developing and maintaining software systems.</a:t>
            </a:r>
            <a:endParaRPr>
              <a:latin typeface="Open Sans"/>
              <a:ea typeface="Open Sans"/>
              <a:cs typeface="Open Sans"/>
              <a:sym typeface="Open Sans"/>
            </a:endParaRPr>
          </a:p>
        </p:txBody>
      </p:sp>
      <p:pic>
        <p:nvPicPr>
          <p:cNvPr id="336" name="Google Shape;336;p15"/>
          <p:cNvPicPr preferRelativeResize="0"/>
          <p:nvPr/>
        </p:nvPicPr>
        <p:blipFill>
          <a:blip r:embed="rId3">
            <a:alphaModFix/>
          </a:blip>
          <a:stretch>
            <a:fillRect/>
          </a:stretch>
        </p:blipFill>
        <p:spPr>
          <a:xfrm>
            <a:off x="14937648" y="3442021"/>
            <a:ext cx="2530077" cy="2395225"/>
          </a:xfrm>
          <a:prstGeom prst="rect">
            <a:avLst/>
          </a:prstGeom>
          <a:noFill/>
          <a:ln>
            <a:noFill/>
          </a:ln>
        </p:spPr>
      </p:pic>
      <p:pic>
        <p:nvPicPr>
          <p:cNvPr id="337" name="Google Shape;337;p15"/>
          <p:cNvPicPr preferRelativeResize="0"/>
          <p:nvPr/>
        </p:nvPicPr>
        <p:blipFill>
          <a:blip r:embed="rId4">
            <a:alphaModFix/>
          </a:blip>
          <a:stretch>
            <a:fillRect/>
          </a:stretch>
        </p:blipFill>
        <p:spPr>
          <a:xfrm>
            <a:off x="10152525" y="6977063"/>
            <a:ext cx="7315200" cy="743712"/>
          </a:xfrm>
          <a:prstGeom prst="rect">
            <a:avLst/>
          </a:prstGeom>
          <a:noFill/>
          <a:ln>
            <a:noFill/>
          </a:ln>
        </p:spPr>
      </p:pic>
      <p:pic>
        <p:nvPicPr>
          <p:cNvPr id="338" name="Google Shape;338;p15"/>
          <p:cNvPicPr preferRelativeResize="0"/>
          <p:nvPr/>
        </p:nvPicPr>
        <p:blipFill>
          <a:blip r:embed="rId5">
            <a:alphaModFix/>
          </a:blip>
          <a:stretch>
            <a:fillRect/>
          </a:stretch>
        </p:blipFill>
        <p:spPr>
          <a:xfrm>
            <a:off x="1328050" y="4526554"/>
            <a:ext cx="1057600" cy="1233866"/>
          </a:xfrm>
          <a:prstGeom prst="rect">
            <a:avLst/>
          </a:prstGeom>
          <a:noFill/>
          <a:ln>
            <a:noFill/>
          </a:ln>
        </p:spPr>
      </p:pic>
      <p:pic>
        <p:nvPicPr>
          <p:cNvPr id="339" name="Google Shape;339;p15"/>
          <p:cNvPicPr preferRelativeResize="0"/>
          <p:nvPr/>
        </p:nvPicPr>
        <p:blipFill>
          <a:blip r:embed="rId6">
            <a:alphaModFix/>
          </a:blip>
          <a:stretch>
            <a:fillRect/>
          </a:stretch>
        </p:blipFill>
        <p:spPr>
          <a:xfrm>
            <a:off x="1360934" y="7644573"/>
            <a:ext cx="1057600" cy="104462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3FF"/>
        </a:solidFill>
      </p:bgPr>
    </p:bg>
    <p:spTree>
      <p:nvGrpSpPr>
        <p:cNvPr id="343" name="Shape 343"/>
        <p:cNvGrpSpPr/>
        <p:nvPr/>
      </p:nvGrpSpPr>
      <p:grpSpPr>
        <a:xfrm>
          <a:off x="0" y="0"/>
          <a:ext cx="0" cy="0"/>
          <a:chOff x="0" y="0"/>
          <a:chExt cx="0" cy="0"/>
        </a:xfrm>
      </p:grpSpPr>
      <p:grpSp>
        <p:nvGrpSpPr>
          <p:cNvPr id="344" name="Google Shape;344;p16"/>
          <p:cNvGrpSpPr/>
          <p:nvPr/>
        </p:nvGrpSpPr>
        <p:grpSpPr>
          <a:xfrm>
            <a:off x="913449" y="408050"/>
            <a:ext cx="16554268" cy="1047798"/>
            <a:chOff x="0" y="-241102"/>
            <a:chExt cx="22072357" cy="1397064"/>
          </a:xfrm>
        </p:grpSpPr>
        <p:grpSp>
          <p:nvGrpSpPr>
            <p:cNvPr id="345" name="Google Shape;345;p16"/>
            <p:cNvGrpSpPr/>
            <p:nvPr/>
          </p:nvGrpSpPr>
          <p:grpSpPr>
            <a:xfrm>
              <a:off x="0" y="-241102"/>
              <a:ext cx="22072357" cy="1397064"/>
              <a:chOff x="0" y="-47625"/>
              <a:chExt cx="4359972" cy="275963"/>
            </a:xfrm>
          </p:grpSpPr>
          <p:sp>
            <p:nvSpPr>
              <p:cNvPr id="346" name="Google Shape;346;p16"/>
              <p:cNvSpPr/>
              <p:nvPr/>
            </p:nvSpPr>
            <p:spPr>
              <a:xfrm>
                <a:off x="0" y="0"/>
                <a:ext cx="4359972" cy="228338"/>
              </a:xfrm>
              <a:custGeom>
                <a:rect b="b" l="l" r="r" t="t"/>
                <a:pathLst>
                  <a:path extrusionOk="0" h="228338" w="4359972">
                    <a:moveTo>
                      <a:pt x="23851" y="0"/>
                    </a:moveTo>
                    <a:lnTo>
                      <a:pt x="4336121" y="0"/>
                    </a:lnTo>
                    <a:cubicBezTo>
                      <a:pt x="4342447" y="0"/>
                      <a:pt x="4348513" y="2513"/>
                      <a:pt x="4352986" y="6986"/>
                    </a:cubicBezTo>
                    <a:cubicBezTo>
                      <a:pt x="4357459" y="11459"/>
                      <a:pt x="4359972" y="17525"/>
                      <a:pt x="4359972" y="23851"/>
                    </a:cubicBezTo>
                    <a:lnTo>
                      <a:pt x="4359972" y="204487"/>
                    </a:lnTo>
                    <a:cubicBezTo>
                      <a:pt x="4359972" y="210813"/>
                      <a:pt x="4357459" y="216879"/>
                      <a:pt x="4352986" y="221352"/>
                    </a:cubicBezTo>
                    <a:cubicBezTo>
                      <a:pt x="4348513" y="225825"/>
                      <a:pt x="4342447" y="228338"/>
                      <a:pt x="4336121" y="228338"/>
                    </a:cubicBezTo>
                    <a:lnTo>
                      <a:pt x="23851" y="228338"/>
                    </a:lnTo>
                    <a:cubicBezTo>
                      <a:pt x="17525" y="228338"/>
                      <a:pt x="11459" y="225825"/>
                      <a:pt x="6986" y="221352"/>
                    </a:cubicBezTo>
                    <a:cubicBezTo>
                      <a:pt x="2513" y="216879"/>
                      <a:pt x="0" y="210813"/>
                      <a:pt x="0" y="204487"/>
                    </a:cubicBezTo>
                    <a:lnTo>
                      <a:pt x="0" y="23851"/>
                    </a:lnTo>
                    <a:cubicBezTo>
                      <a:pt x="0" y="17525"/>
                      <a:pt x="2513" y="11459"/>
                      <a:pt x="6986" y="6986"/>
                    </a:cubicBezTo>
                    <a:cubicBezTo>
                      <a:pt x="11459" y="2513"/>
                      <a:pt x="17525" y="0"/>
                      <a:pt x="23851" y="0"/>
                    </a:cubicBezTo>
                    <a:close/>
                  </a:path>
                </a:pathLst>
              </a:custGeom>
              <a:solidFill>
                <a:srgbClr val="FC9E19"/>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6"/>
              <p:cNvSpPr txBox="1"/>
              <p:nvPr/>
            </p:nvSpPr>
            <p:spPr>
              <a:xfrm>
                <a:off x="0" y="-47625"/>
                <a:ext cx="4359972" cy="27596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8" name="Google Shape;348;p16"/>
            <p:cNvSpPr txBox="1"/>
            <p:nvPr/>
          </p:nvSpPr>
          <p:spPr>
            <a:xfrm>
              <a:off x="5331757" y="181242"/>
              <a:ext cx="5176631" cy="702786"/>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33" u="none" cap="none" strike="noStrike">
                  <a:solidFill>
                    <a:srgbClr val="000000"/>
                  </a:solidFill>
                  <a:latin typeface="Oswald"/>
                  <a:ea typeface="Oswald"/>
                  <a:cs typeface="Oswald"/>
                  <a:sym typeface="Oswald"/>
                </a:rPr>
                <a:t>History of Programming</a:t>
              </a:r>
              <a:endParaRPr/>
            </a:p>
          </p:txBody>
        </p:sp>
        <p:sp>
          <p:nvSpPr>
            <p:cNvPr id="349" name="Google Shape;349;p16"/>
            <p:cNvSpPr txBox="1"/>
            <p:nvPr/>
          </p:nvSpPr>
          <p:spPr>
            <a:xfrm>
              <a:off x="11792344" y="181242"/>
              <a:ext cx="2853243" cy="702786"/>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33" u="none" cap="none" strike="noStrike">
                  <a:solidFill>
                    <a:srgbClr val="000000"/>
                  </a:solidFill>
                  <a:latin typeface="Oswald"/>
                  <a:ea typeface="Oswald"/>
                  <a:cs typeface="Oswald"/>
                  <a:sym typeface="Oswald"/>
                </a:rPr>
                <a:t>Contact Us</a:t>
              </a:r>
              <a:endParaRPr/>
            </a:p>
          </p:txBody>
        </p:sp>
        <p:sp>
          <p:nvSpPr>
            <p:cNvPr id="350" name="Google Shape;350;p16"/>
            <p:cNvSpPr txBox="1"/>
            <p:nvPr/>
          </p:nvSpPr>
          <p:spPr>
            <a:xfrm>
              <a:off x="1093541" y="182353"/>
              <a:ext cx="3666351" cy="701675"/>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28" u="none" cap="none" strike="noStrike">
                  <a:solidFill>
                    <a:srgbClr val="000000"/>
                  </a:solidFill>
                  <a:latin typeface="Oswald"/>
                  <a:ea typeface="Oswald"/>
                  <a:cs typeface="Oswald"/>
                  <a:sym typeface="Oswald"/>
                </a:rPr>
                <a:t>Introduction</a:t>
              </a:r>
              <a:endParaRPr/>
            </a:p>
          </p:txBody>
        </p:sp>
        <p:grpSp>
          <p:nvGrpSpPr>
            <p:cNvPr id="351" name="Google Shape;351;p16"/>
            <p:cNvGrpSpPr/>
            <p:nvPr/>
          </p:nvGrpSpPr>
          <p:grpSpPr>
            <a:xfrm>
              <a:off x="448473" y="333281"/>
              <a:ext cx="449147" cy="449147"/>
              <a:chOff x="0" y="0"/>
              <a:chExt cx="812800" cy="812800"/>
            </a:xfrm>
          </p:grpSpPr>
          <p:sp>
            <p:nvSpPr>
              <p:cNvPr id="352" name="Google Shape;352;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4" name="Google Shape;354;p16"/>
            <p:cNvGrpSpPr/>
            <p:nvPr/>
          </p:nvGrpSpPr>
          <p:grpSpPr>
            <a:xfrm>
              <a:off x="4759893" y="333281"/>
              <a:ext cx="449147" cy="449147"/>
              <a:chOff x="0" y="0"/>
              <a:chExt cx="812800" cy="812800"/>
            </a:xfrm>
          </p:grpSpPr>
          <p:sp>
            <p:nvSpPr>
              <p:cNvPr id="355" name="Google Shape;355;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57" name="Google Shape;357;p16"/>
            <p:cNvCxnSpPr/>
            <p:nvPr/>
          </p:nvCxnSpPr>
          <p:spPr>
            <a:xfrm>
              <a:off x="16607829" y="552581"/>
              <a:ext cx="5025825" cy="0"/>
            </a:xfrm>
            <a:prstGeom prst="straightConnector1">
              <a:avLst/>
            </a:prstGeom>
            <a:noFill/>
            <a:ln cap="flat" cmpd="sng" w="50800">
              <a:solidFill>
                <a:srgbClr val="000000"/>
              </a:solidFill>
              <a:prstDash val="solid"/>
              <a:round/>
              <a:headEnd len="sm" w="sm" type="none"/>
              <a:tailEnd len="med" w="med" type="triangle"/>
            </a:ln>
          </p:spPr>
        </p:cxnSp>
        <p:grpSp>
          <p:nvGrpSpPr>
            <p:cNvPr id="358" name="Google Shape;358;p16"/>
            <p:cNvGrpSpPr/>
            <p:nvPr/>
          </p:nvGrpSpPr>
          <p:grpSpPr>
            <a:xfrm>
              <a:off x="11079888" y="333281"/>
              <a:ext cx="449147" cy="449147"/>
              <a:chOff x="0" y="0"/>
              <a:chExt cx="812800" cy="812800"/>
            </a:xfrm>
          </p:grpSpPr>
          <p:sp>
            <p:nvSpPr>
              <p:cNvPr id="359" name="Google Shape;359;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61" name="Google Shape;361;p16"/>
          <p:cNvGrpSpPr/>
          <p:nvPr/>
        </p:nvGrpSpPr>
        <p:grpSpPr>
          <a:xfrm>
            <a:off x="1028700" y="3869718"/>
            <a:ext cx="4417778" cy="5569149"/>
            <a:chOff x="0" y="-47625"/>
            <a:chExt cx="1163530" cy="1466772"/>
          </a:xfrm>
        </p:grpSpPr>
        <p:sp>
          <p:nvSpPr>
            <p:cNvPr id="362" name="Google Shape;362;p16"/>
            <p:cNvSpPr/>
            <p:nvPr/>
          </p:nvSpPr>
          <p:spPr>
            <a:xfrm>
              <a:off x="0" y="0"/>
              <a:ext cx="1163530" cy="1419147"/>
            </a:xfrm>
            <a:custGeom>
              <a:rect b="b" l="l" r="r" t="t"/>
              <a:pathLst>
                <a:path extrusionOk="0" h="1419147" w="1163530">
                  <a:moveTo>
                    <a:pt x="89375" y="0"/>
                  </a:moveTo>
                  <a:lnTo>
                    <a:pt x="1074155" y="0"/>
                  </a:lnTo>
                  <a:cubicBezTo>
                    <a:pt x="1123516" y="0"/>
                    <a:pt x="1163530" y="40014"/>
                    <a:pt x="1163530" y="89375"/>
                  </a:cubicBezTo>
                  <a:lnTo>
                    <a:pt x="1163530" y="1329772"/>
                  </a:lnTo>
                  <a:cubicBezTo>
                    <a:pt x="1163530" y="1353476"/>
                    <a:pt x="1154114" y="1376208"/>
                    <a:pt x="1137353" y="1392969"/>
                  </a:cubicBezTo>
                  <a:cubicBezTo>
                    <a:pt x="1120592" y="1409730"/>
                    <a:pt x="1097859" y="1419147"/>
                    <a:pt x="1074155" y="1419147"/>
                  </a:cubicBezTo>
                  <a:lnTo>
                    <a:pt x="89375" y="1419147"/>
                  </a:lnTo>
                  <a:cubicBezTo>
                    <a:pt x="40014" y="1419147"/>
                    <a:pt x="0" y="1379132"/>
                    <a:pt x="0" y="1329772"/>
                  </a:cubicBezTo>
                  <a:lnTo>
                    <a:pt x="0" y="89375"/>
                  </a:lnTo>
                  <a:cubicBezTo>
                    <a:pt x="0" y="40014"/>
                    <a:pt x="40014" y="0"/>
                    <a:pt x="89375" y="0"/>
                  </a:cubicBezTo>
                  <a:close/>
                </a:path>
              </a:pathLst>
            </a:custGeom>
            <a:solidFill>
              <a:srgbClr val="000000">
                <a:alpha val="0"/>
              </a:srgbClr>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6"/>
            <p:cNvSpPr txBox="1"/>
            <p:nvPr/>
          </p:nvSpPr>
          <p:spPr>
            <a:xfrm>
              <a:off x="0" y="-47625"/>
              <a:ext cx="1163530" cy="146677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4" name="Google Shape;364;p16"/>
          <p:cNvGrpSpPr/>
          <p:nvPr/>
        </p:nvGrpSpPr>
        <p:grpSpPr>
          <a:xfrm>
            <a:off x="6197416" y="3869718"/>
            <a:ext cx="4417778" cy="5569149"/>
            <a:chOff x="0" y="-47625"/>
            <a:chExt cx="1163530" cy="1466772"/>
          </a:xfrm>
        </p:grpSpPr>
        <p:sp>
          <p:nvSpPr>
            <p:cNvPr id="365" name="Google Shape;365;p16"/>
            <p:cNvSpPr/>
            <p:nvPr/>
          </p:nvSpPr>
          <p:spPr>
            <a:xfrm>
              <a:off x="0" y="0"/>
              <a:ext cx="1163530" cy="1419147"/>
            </a:xfrm>
            <a:custGeom>
              <a:rect b="b" l="l" r="r" t="t"/>
              <a:pathLst>
                <a:path extrusionOk="0" h="1419147" w="1163530">
                  <a:moveTo>
                    <a:pt x="89375" y="0"/>
                  </a:moveTo>
                  <a:lnTo>
                    <a:pt x="1074155" y="0"/>
                  </a:lnTo>
                  <a:cubicBezTo>
                    <a:pt x="1123516" y="0"/>
                    <a:pt x="1163530" y="40014"/>
                    <a:pt x="1163530" y="89375"/>
                  </a:cubicBezTo>
                  <a:lnTo>
                    <a:pt x="1163530" y="1329772"/>
                  </a:lnTo>
                  <a:cubicBezTo>
                    <a:pt x="1163530" y="1353476"/>
                    <a:pt x="1154114" y="1376208"/>
                    <a:pt x="1137353" y="1392969"/>
                  </a:cubicBezTo>
                  <a:cubicBezTo>
                    <a:pt x="1120592" y="1409730"/>
                    <a:pt x="1097859" y="1419147"/>
                    <a:pt x="1074155" y="1419147"/>
                  </a:cubicBezTo>
                  <a:lnTo>
                    <a:pt x="89375" y="1419147"/>
                  </a:lnTo>
                  <a:cubicBezTo>
                    <a:pt x="40014" y="1419147"/>
                    <a:pt x="0" y="1379132"/>
                    <a:pt x="0" y="1329772"/>
                  </a:cubicBezTo>
                  <a:lnTo>
                    <a:pt x="0" y="89375"/>
                  </a:lnTo>
                  <a:cubicBezTo>
                    <a:pt x="0" y="40014"/>
                    <a:pt x="40014" y="0"/>
                    <a:pt x="89375" y="0"/>
                  </a:cubicBezTo>
                  <a:close/>
                </a:path>
              </a:pathLst>
            </a:custGeom>
            <a:solidFill>
              <a:srgbClr val="000000">
                <a:alpha val="0"/>
              </a:srgbClr>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16"/>
            <p:cNvSpPr txBox="1"/>
            <p:nvPr/>
          </p:nvSpPr>
          <p:spPr>
            <a:xfrm>
              <a:off x="0" y="-47625"/>
              <a:ext cx="1163530" cy="146677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7" name="Google Shape;367;p16"/>
          <p:cNvGrpSpPr/>
          <p:nvPr/>
        </p:nvGrpSpPr>
        <p:grpSpPr>
          <a:xfrm>
            <a:off x="11367669" y="3869718"/>
            <a:ext cx="4417778" cy="5569149"/>
            <a:chOff x="0" y="-47625"/>
            <a:chExt cx="1163530" cy="1466772"/>
          </a:xfrm>
        </p:grpSpPr>
        <p:sp>
          <p:nvSpPr>
            <p:cNvPr id="368" name="Google Shape;368;p16"/>
            <p:cNvSpPr/>
            <p:nvPr/>
          </p:nvSpPr>
          <p:spPr>
            <a:xfrm>
              <a:off x="0" y="0"/>
              <a:ext cx="1163530" cy="1419147"/>
            </a:xfrm>
            <a:custGeom>
              <a:rect b="b" l="l" r="r" t="t"/>
              <a:pathLst>
                <a:path extrusionOk="0" h="1419147" w="1163530">
                  <a:moveTo>
                    <a:pt x="89375" y="0"/>
                  </a:moveTo>
                  <a:lnTo>
                    <a:pt x="1074155" y="0"/>
                  </a:lnTo>
                  <a:cubicBezTo>
                    <a:pt x="1123516" y="0"/>
                    <a:pt x="1163530" y="40014"/>
                    <a:pt x="1163530" y="89375"/>
                  </a:cubicBezTo>
                  <a:lnTo>
                    <a:pt x="1163530" y="1329772"/>
                  </a:lnTo>
                  <a:cubicBezTo>
                    <a:pt x="1163530" y="1353476"/>
                    <a:pt x="1154114" y="1376208"/>
                    <a:pt x="1137353" y="1392969"/>
                  </a:cubicBezTo>
                  <a:cubicBezTo>
                    <a:pt x="1120592" y="1409730"/>
                    <a:pt x="1097859" y="1419147"/>
                    <a:pt x="1074155" y="1419147"/>
                  </a:cubicBezTo>
                  <a:lnTo>
                    <a:pt x="89375" y="1419147"/>
                  </a:lnTo>
                  <a:cubicBezTo>
                    <a:pt x="40014" y="1419147"/>
                    <a:pt x="0" y="1379132"/>
                    <a:pt x="0" y="1329772"/>
                  </a:cubicBezTo>
                  <a:lnTo>
                    <a:pt x="0" y="89375"/>
                  </a:lnTo>
                  <a:cubicBezTo>
                    <a:pt x="0" y="40014"/>
                    <a:pt x="40014" y="0"/>
                    <a:pt x="89375" y="0"/>
                  </a:cubicBezTo>
                  <a:close/>
                </a:path>
              </a:pathLst>
            </a:custGeom>
            <a:solidFill>
              <a:srgbClr val="000000">
                <a:alpha val="0"/>
              </a:srgbClr>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6"/>
            <p:cNvSpPr txBox="1"/>
            <p:nvPr/>
          </p:nvSpPr>
          <p:spPr>
            <a:xfrm>
              <a:off x="0" y="-47625"/>
              <a:ext cx="1163530" cy="146677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0" name="Google Shape;370;p16"/>
          <p:cNvGrpSpPr/>
          <p:nvPr/>
        </p:nvGrpSpPr>
        <p:grpSpPr>
          <a:xfrm>
            <a:off x="8104649" y="4316342"/>
            <a:ext cx="603311" cy="603311"/>
            <a:chOff x="0" y="0"/>
            <a:chExt cx="812800" cy="812800"/>
          </a:xfrm>
        </p:grpSpPr>
        <p:sp>
          <p:nvSpPr>
            <p:cNvPr id="371" name="Google Shape;371;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9E19"/>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3" name="Google Shape;373;p16"/>
          <p:cNvGrpSpPr/>
          <p:nvPr/>
        </p:nvGrpSpPr>
        <p:grpSpPr>
          <a:xfrm>
            <a:off x="13274902" y="4316342"/>
            <a:ext cx="603311" cy="603311"/>
            <a:chOff x="0" y="0"/>
            <a:chExt cx="812800" cy="812800"/>
          </a:xfrm>
        </p:grpSpPr>
        <p:sp>
          <p:nvSpPr>
            <p:cNvPr id="374" name="Google Shape;374;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9E19"/>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6" name="Google Shape;376;p16"/>
          <p:cNvGrpSpPr/>
          <p:nvPr/>
        </p:nvGrpSpPr>
        <p:grpSpPr>
          <a:xfrm>
            <a:off x="2935934" y="4316342"/>
            <a:ext cx="603311" cy="603311"/>
            <a:chOff x="0" y="0"/>
            <a:chExt cx="812800" cy="812800"/>
          </a:xfrm>
        </p:grpSpPr>
        <p:sp>
          <p:nvSpPr>
            <p:cNvPr id="377" name="Google Shape;377;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9E19"/>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9" name="Google Shape;379;p16"/>
          <p:cNvSpPr txBox="1"/>
          <p:nvPr/>
        </p:nvSpPr>
        <p:spPr>
          <a:xfrm>
            <a:off x="1028700" y="1797382"/>
            <a:ext cx="11968567" cy="16954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1145" u="none" cap="none" strike="noStrike">
                <a:solidFill>
                  <a:srgbClr val="000000"/>
                </a:solidFill>
                <a:latin typeface="Oswald"/>
                <a:ea typeface="Oswald"/>
                <a:cs typeface="Oswald"/>
                <a:sym typeface="Oswald"/>
              </a:rPr>
              <a:t>Promotion of Diversity</a:t>
            </a:r>
            <a:endParaRPr/>
          </a:p>
        </p:txBody>
      </p:sp>
      <p:sp>
        <p:nvSpPr>
          <p:cNvPr id="380" name="Google Shape;380;p16"/>
          <p:cNvSpPr txBox="1"/>
          <p:nvPr/>
        </p:nvSpPr>
        <p:spPr>
          <a:xfrm>
            <a:off x="2100840" y="4921086"/>
            <a:ext cx="2273498" cy="733425"/>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b="0" i="0" lang="en-US" sz="4757" u="none" cap="none" strike="noStrike">
                <a:solidFill>
                  <a:srgbClr val="000000"/>
                </a:solidFill>
                <a:latin typeface="Oswald"/>
                <a:ea typeface="Oswald"/>
                <a:cs typeface="Oswald"/>
                <a:sym typeface="Oswald"/>
              </a:rPr>
              <a:t>Innovation</a:t>
            </a:r>
            <a:endParaRPr/>
          </a:p>
        </p:txBody>
      </p:sp>
      <p:sp>
        <p:nvSpPr>
          <p:cNvPr id="381" name="Google Shape;381;p16"/>
          <p:cNvSpPr txBox="1"/>
          <p:nvPr/>
        </p:nvSpPr>
        <p:spPr>
          <a:xfrm>
            <a:off x="6799401" y="4921086"/>
            <a:ext cx="3321174" cy="733425"/>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b="0" i="0" lang="en-US" sz="4757" u="none" cap="none" strike="noStrike">
                <a:solidFill>
                  <a:srgbClr val="000000"/>
                </a:solidFill>
                <a:latin typeface="Oswald"/>
                <a:ea typeface="Oswald"/>
                <a:cs typeface="Oswald"/>
                <a:sym typeface="Oswald"/>
              </a:rPr>
              <a:t>Representation</a:t>
            </a:r>
            <a:endParaRPr/>
          </a:p>
        </p:txBody>
      </p:sp>
      <p:sp>
        <p:nvSpPr>
          <p:cNvPr id="382" name="Google Shape;382;p16"/>
          <p:cNvSpPr txBox="1"/>
          <p:nvPr/>
        </p:nvSpPr>
        <p:spPr>
          <a:xfrm>
            <a:off x="11623263" y="4921086"/>
            <a:ext cx="3906589" cy="733425"/>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b="0" i="0" lang="en-US" sz="4757" u="none" cap="none" strike="noStrike">
                <a:solidFill>
                  <a:srgbClr val="000000"/>
                </a:solidFill>
                <a:latin typeface="Oswald"/>
                <a:ea typeface="Oswald"/>
                <a:cs typeface="Oswald"/>
                <a:sym typeface="Oswald"/>
              </a:rPr>
              <a:t>Market Relevance</a:t>
            </a:r>
            <a:endParaRPr/>
          </a:p>
        </p:txBody>
      </p:sp>
      <p:sp>
        <p:nvSpPr>
          <p:cNvPr id="383" name="Google Shape;383;p16"/>
          <p:cNvSpPr txBox="1"/>
          <p:nvPr/>
        </p:nvSpPr>
        <p:spPr>
          <a:xfrm>
            <a:off x="6484277" y="5742311"/>
            <a:ext cx="3951300" cy="3343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i="0" lang="en-US" sz="2400" u="none" cap="none" strike="noStrike">
                <a:solidFill>
                  <a:srgbClr val="000000"/>
                </a:solidFill>
                <a:latin typeface="Open Sans"/>
                <a:ea typeface="Open Sans"/>
                <a:cs typeface="Open Sans"/>
                <a:sym typeface="Open Sans"/>
              </a:rPr>
              <a:t>Celebrating programmers from underrepresented groups sends a powerful message that everyone belongs in the tech industry. It provides role models for aspiring programmers who may</a:t>
            </a:r>
            <a:endParaRPr>
              <a:latin typeface="Open Sans"/>
              <a:ea typeface="Open Sans"/>
              <a:cs typeface="Open Sans"/>
              <a:sym typeface="Open Sans"/>
            </a:endParaRPr>
          </a:p>
        </p:txBody>
      </p:sp>
      <p:sp>
        <p:nvSpPr>
          <p:cNvPr id="384" name="Google Shape;384;p16"/>
          <p:cNvSpPr txBox="1"/>
          <p:nvPr/>
        </p:nvSpPr>
        <p:spPr>
          <a:xfrm>
            <a:off x="11653419" y="5742311"/>
            <a:ext cx="3951300" cy="3343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i="0" lang="en-US" sz="2400" u="none" cap="none" strike="noStrike">
                <a:solidFill>
                  <a:srgbClr val="000000"/>
                </a:solidFill>
                <a:latin typeface="Open Sans"/>
                <a:ea typeface="Open Sans"/>
                <a:cs typeface="Open Sans"/>
                <a:sym typeface="Open Sans"/>
              </a:rPr>
              <a:t>Celebrating programmers from underrepresented groups sends a powerful message that everyone belongs in the tech industry. It provides role models for aspiring programmers who may</a:t>
            </a:r>
            <a:endParaRPr>
              <a:latin typeface="Open Sans"/>
              <a:ea typeface="Open Sans"/>
              <a:cs typeface="Open Sans"/>
              <a:sym typeface="Open Sans"/>
            </a:endParaRPr>
          </a:p>
        </p:txBody>
      </p:sp>
      <p:sp>
        <p:nvSpPr>
          <p:cNvPr id="385" name="Google Shape;385;p16"/>
          <p:cNvSpPr txBox="1"/>
          <p:nvPr/>
        </p:nvSpPr>
        <p:spPr>
          <a:xfrm>
            <a:off x="1315561" y="5742311"/>
            <a:ext cx="3951300" cy="3343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i="0" lang="en-US" sz="2400" u="none" cap="none" strike="noStrike">
                <a:solidFill>
                  <a:srgbClr val="000000"/>
                </a:solidFill>
                <a:latin typeface="Open Sans"/>
                <a:ea typeface="Open Sans"/>
                <a:cs typeface="Open Sans"/>
                <a:sym typeface="Open Sans"/>
              </a:rPr>
              <a:t>Celebrating programmers from underrepresented groups sends a powerful message that everyone belongs in the tech industry. It provides role models for aspiring programmers who may</a:t>
            </a:r>
            <a:endParaRPr>
              <a:latin typeface="Open Sans"/>
              <a:ea typeface="Open Sans"/>
              <a:cs typeface="Open Sans"/>
              <a:sym typeface="Open Sans"/>
            </a:endParaRPr>
          </a:p>
        </p:txBody>
      </p:sp>
      <p:pic>
        <p:nvPicPr>
          <p:cNvPr id="386" name="Google Shape;386;p16"/>
          <p:cNvPicPr preferRelativeResize="0"/>
          <p:nvPr/>
        </p:nvPicPr>
        <p:blipFill>
          <a:blip r:embed="rId3">
            <a:alphaModFix/>
          </a:blip>
          <a:stretch>
            <a:fillRect/>
          </a:stretch>
        </p:blipFill>
        <p:spPr>
          <a:xfrm>
            <a:off x="13608277" y="2513688"/>
            <a:ext cx="7326147" cy="744825"/>
          </a:xfrm>
          <a:prstGeom prst="rect">
            <a:avLst/>
          </a:prstGeom>
          <a:noFill/>
          <a:ln>
            <a:noFill/>
          </a:ln>
        </p:spPr>
      </p:pic>
      <p:pic>
        <p:nvPicPr>
          <p:cNvPr id="387" name="Google Shape;387;p16"/>
          <p:cNvPicPr preferRelativeResize="0"/>
          <p:nvPr/>
        </p:nvPicPr>
        <p:blipFill>
          <a:blip r:embed="rId3">
            <a:alphaModFix/>
          </a:blip>
          <a:stretch>
            <a:fillRect/>
          </a:stretch>
        </p:blipFill>
        <p:spPr>
          <a:xfrm>
            <a:off x="16154827" y="9085488"/>
            <a:ext cx="7326147" cy="7448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3FF"/>
        </a:solidFill>
      </p:bgPr>
    </p:bg>
    <p:spTree>
      <p:nvGrpSpPr>
        <p:cNvPr id="391" name="Shape 391"/>
        <p:cNvGrpSpPr/>
        <p:nvPr/>
      </p:nvGrpSpPr>
      <p:grpSpPr>
        <a:xfrm>
          <a:off x="0" y="0"/>
          <a:ext cx="0" cy="0"/>
          <a:chOff x="0" y="0"/>
          <a:chExt cx="0" cy="0"/>
        </a:xfrm>
      </p:grpSpPr>
      <p:grpSp>
        <p:nvGrpSpPr>
          <p:cNvPr id="392" name="Google Shape;392;p17"/>
          <p:cNvGrpSpPr/>
          <p:nvPr/>
        </p:nvGrpSpPr>
        <p:grpSpPr>
          <a:xfrm>
            <a:off x="913449" y="408050"/>
            <a:ext cx="16554268" cy="1047798"/>
            <a:chOff x="0" y="-241102"/>
            <a:chExt cx="22072357" cy="1397064"/>
          </a:xfrm>
        </p:grpSpPr>
        <p:grpSp>
          <p:nvGrpSpPr>
            <p:cNvPr id="393" name="Google Shape;393;p17"/>
            <p:cNvGrpSpPr/>
            <p:nvPr/>
          </p:nvGrpSpPr>
          <p:grpSpPr>
            <a:xfrm>
              <a:off x="0" y="-241102"/>
              <a:ext cx="22072357" cy="1397064"/>
              <a:chOff x="0" y="-47625"/>
              <a:chExt cx="4359972" cy="275963"/>
            </a:xfrm>
          </p:grpSpPr>
          <p:sp>
            <p:nvSpPr>
              <p:cNvPr id="394" name="Google Shape;394;p17"/>
              <p:cNvSpPr/>
              <p:nvPr/>
            </p:nvSpPr>
            <p:spPr>
              <a:xfrm>
                <a:off x="0" y="0"/>
                <a:ext cx="4359972" cy="228338"/>
              </a:xfrm>
              <a:custGeom>
                <a:rect b="b" l="l" r="r" t="t"/>
                <a:pathLst>
                  <a:path extrusionOk="0" h="228338" w="4359972">
                    <a:moveTo>
                      <a:pt x="23851" y="0"/>
                    </a:moveTo>
                    <a:lnTo>
                      <a:pt x="4336121" y="0"/>
                    </a:lnTo>
                    <a:cubicBezTo>
                      <a:pt x="4342447" y="0"/>
                      <a:pt x="4348513" y="2513"/>
                      <a:pt x="4352986" y="6986"/>
                    </a:cubicBezTo>
                    <a:cubicBezTo>
                      <a:pt x="4357459" y="11459"/>
                      <a:pt x="4359972" y="17525"/>
                      <a:pt x="4359972" y="23851"/>
                    </a:cubicBezTo>
                    <a:lnTo>
                      <a:pt x="4359972" y="204487"/>
                    </a:lnTo>
                    <a:cubicBezTo>
                      <a:pt x="4359972" y="210813"/>
                      <a:pt x="4357459" y="216879"/>
                      <a:pt x="4352986" y="221352"/>
                    </a:cubicBezTo>
                    <a:cubicBezTo>
                      <a:pt x="4348513" y="225825"/>
                      <a:pt x="4342447" y="228338"/>
                      <a:pt x="4336121" y="228338"/>
                    </a:cubicBezTo>
                    <a:lnTo>
                      <a:pt x="23851" y="228338"/>
                    </a:lnTo>
                    <a:cubicBezTo>
                      <a:pt x="17525" y="228338"/>
                      <a:pt x="11459" y="225825"/>
                      <a:pt x="6986" y="221352"/>
                    </a:cubicBezTo>
                    <a:cubicBezTo>
                      <a:pt x="2513" y="216879"/>
                      <a:pt x="0" y="210813"/>
                      <a:pt x="0" y="204487"/>
                    </a:cubicBezTo>
                    <a:lnTo>
                      <a:pt x="0" y="23851"/>
                    </a:lnTo>
                    <a:cubicBezTo>
                      <a:pt x="0" y="17525"/>
                      <a:pt x="2513" y="11459"/>
                      <a:pt x="6986" y="6986"/>
                    </a:cubicBezTo>
                    <a:cubicBezTo>
                      <a:pt x="11459" y="2513"/>
                      <a:pt x="17525" y="0"/>
                      <a:pt x="23851" y="0"/>
                    </a:cubicBezTo>
                    <a:close/>
                  </a:path>
                </a:pathLst>
              </a:custGeom>
              <a:solidFill>
                <a:srgbClr val="FC9E19"/>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7"/>
              <p:cNvSpPr txBox="1"/>
              <p:nvPr/>
            </p:nvSpPr>
            <p:spPr>
              <a:xfrm>
                <a:off x="0" y="-47625"/>
                <a:ext cx="4359972" cy="27596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6" name="Google Shape;396;p17"/>
            <p:cNvSpPr txBox="1"/>
            <p:nvPr/>
          </p:nvSpPr>
          <p:spPr>
            <a:xfrm>
              <a:off x="5331757" y="181242"/>
              <a:ext cx="5176631" cy="702786"/>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33" u="none" cap="none" strike="noStrike">
                  <a:solidFill>
                    <a:srgbClr val="000000"/>
                  </a:solidFill>
                  <a:latin typeface="Oswald"/>
                  <a:ea typeface="Oswald"/>
                  <a:cs typeface="Oswald"/>
                  <a:sym typeface="Oswald"/>
                </a:rPr>
                <a:t>History of Programming</a:t>
              </a:r>
              <a:endParaRPr/>
            </a:p>
          </p:txBody>
        </p:sp>
        <p:sp>
          <p:nvSpPr>
            <p:cNvPr id="397" name="Google Shape;397;p17"/>
            <p:cNvSpPr txBox="1"/>
            <p:nvPr/>
          </p:nvSpPr>
          <p:spPr>
            <a:xfrm>
              <a:off x="11792344" y="181242"/>
              <a:ext cx="2853243" cy="702786"/>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33" u="none" cap="none" strike="noStrike">
                  <a:solidFill>
                    <a:srgbClr val="000000"/>
                  </a:solidFill>
                  <a:latin typeface="Oswald"/>
                  <a:ea typeface="Oswald"/>
                  <a:cs typeface="Oswald"/>
                  <a:sym typeface="Oswald"/>
                </a:rPr>
                <a:t>Contact Us</a:t>
              </a:r>
              <a:endParaRPr/>
            </a:p>
          </p:txBody>
        </p:sp>
        <p:sp>
          <p:nvSpPr>
            <p:cNvPr id="398" name="Google Shape;398;p17"/>
            <p:cNvSpPr txBox="1"/>
            <p:nvPr/>
          </p:nvSpPr>
          <p:spPr>
            <a:xfrm>
              <a:off x="1093541" y="182353"/>
              <a:ext cx="3666351" cy="701675"/>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28" u="none" cap="none" strike="noStrike">
                  <a:solidFill>
                    <a:srgbClr val="000000"/>
                  </a:solidFill>
                  <a:latin typeface="Oswald"/>
                  <a:ea typeface="Oswald"/>
                  <a:cs typeface="Oswald"/>
                  <a:sym typeface="Oswald"/>
                </a:rPr>
                <a:t>Introduction</a:t>
              </a:r>
              <a:endParaRPr/>
            </a:p>
          </p:txBody>
        </p:sp>
        <p:grpSp>
          <p:nvGrpSpPr>
            <p:cNvPr id="399" name="Google Shape;399;p17"/>
            <p:cNvGrpSpPr/>
            <p:nvPr/>
          </p:nvGrpSpPr>
          <p:grpSpPr>
            <a:xfrm>
              <a:off x="448473" y="333281"/>
              <a:ext cx="449147" cy="449147"/>
              <a:chOff x="0" y="0"/>
              <a:chExt cx="812800" cy="812800"/>
            </a:xfrm>
          </p:grpSpPr>
          <p:sp>
            <p:nvSpPr>
              <p:cNvPr id="400" name="Google Shape;400;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2" name="Google Shape;402;p17"/>
            <p:cNvGrpSpPr/>
            <p:nvPr/>
          </p:nvGrpSpPr>
          <p:grpSpPr>
            <a:xfrm>
              <a:off x="4759893" y="333281"/>
              <a:ext cx="449147" cy="449147"/>
              <a:chOff x="0" y="0"/>
              <a:chExt cx="812800" cy="812800"/>
            </a:xfrm>
          </p:grpSpPr>
          <p:sp>
            <p:nvSpPr>
              <p:cNvPr id="403" name="Google Shape;403;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05" name="Google Shape;405;p17"/>
            <p:cNvCxnSpPr/>
            <p:nvPr/>
          </p:nvCxnSpPr>
          <p:spPr>
            <a:xfrm>
              <a:off x="16607829" y="552581"/>
              <a:ext cx="5025825" cy="0"/>
            </a:xfrm>
            <a:prstGeom prst="straightConnector1">
              <a:avLst/>
            </a:prstGeom>
            <a:noFill/>
            <a:ln cap="flat" cmpd="sng" w="50800">
              <a:solidFill>
                <a:srgbClr val="000000"/>
              </a:solidFill>
              <a:prstDash val="solid"/>
              <a:round/>
              <a:headEnd len="sm" w="sm" type="none"/>
              <a:tailEnd len="med" w="med" type="triangle"/>
            </a:ln>
          </p:spPr>
        </p:cxnSp>
        <p:grpSp>
          <p:nvGrpSpPr>
            <p:cNvPr id="406" name="Google Shape;406;p17"/>
            <p:cNvGrpSpPr/>
            <p:nvPr/>
          </p:nvGrpSpPr>
          <p:grpSpPr>
            <a:xfrm>
              <a:off x="11079888" y="333281"/>
              <a:ext cx="449147" cy="449147"/>
              <a:chOff x="0" y="0"/>
              <a:chExt cx="812800" cy="812800"/>
            </a:xfrm>
          </p:grpSpPr>
          <p:sp>
            <p:nvSpPr>
              <p:cNvPr id="407" name="Google Shape;407;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409" name="Google Shape;409;p17"/>
          <p:cNvSpPr txBox="1"/>
          <p:nvPr/>
        </p:nvSpPr>
        <p:spPr>
          <a:xfrm>
            <a:off x="1028700" y="1879714"/>
            <a:ext cx="15243216" cy="16954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1145" u="none" cap="none" strike="noStrike">
                <a:solidFill>
                  <a:srgbClr val="000000"/>
                </a:solidFill>
                <a:latin typeface="Oswald"/>
                <a:ea typeface="Oswald"/>
                <a:cs typeface="Oswald"/>
                <a:sym typeface="Oswald"/>
              </a:rPr>
              <a:t>History of Programming</a:t>
            </a:r>
            <a:endParaRPr/>
          </a:p>
        </p:txBody>
      </p:sp>
      <p:sp>
        <p:nvSpPr>
          <p:cNvPr id="410" name="Google Shape;410;p17"/>
          <p:cNvSpPr txBox="1"/>
          <p:nvPr/>
        </p:nvSpPr>
        <p:spPr>
          <a:xfrm>
            <a:off x="1028700" y="3951406"/>
            <a:ext cx="10465500" cy="50226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i="0" lang="en-US" sz="2400" u="none" cap="none" strike="noStrike">
                <a:solidFill>
                  <a:srgbClr val="000000"/>
                </a:solidFill>
                <a:latin typeface="Open Sans"/>
                <a:ea typeface="Open Sans"/>
                <a:cs typeface="Open Sans"/>
                <a:sym typeface="Open Sans"/>
              </a:rPr>
              <a:t>Throughout the history of programming, there have been countless innovations and developments that have shaped the way we interact with technology today. From the early days of punch cards and assembly language to the modern era of high-level languages and artificial intelligence, the field of programming has evolved in remarkable ways.</a:t>
            </a:r>
            <a:endParaRPr>
              <a:latin typeface="Open Sans"/>
              <a:ea typeface="Open Sans"/>
              <a:cs typeface="Open Sans"/>
              <a:sym typeface="Open Sans"/>
            </a:endParaRPr>
          </a:p>
          <a:p>
            <a:pPr indent="0" lvl="0" marL="0" marR="0" rtl="0" algn="l">
              <a:lnSpc>
                <a:spcPct val="139958"/>
              </a:lnSpc>
              <a:spcBef>
                <a:spcPts val="0"/>
              </a:spcBef>
              <a:spcAft>
                <a:spcPts val="0"/>
              </a:spcAft>
              <a:buNone/>
            </a:pPr>
            <a:r>
              <a:t/>
            </a:r>
            <a:endParaRPr b="0" i="0" sz="2400" u="none" cap="none" strike="noStrike">
              <a:solidFill>
                <a:srgbClr val="000000"/>
              </a:solidFill>
              <a:latin typeface="Arial"/>
              <a:ea typeface="Arial"/>
              <a:cs typeface="Arial"/>
              <a:sym typeface="Arial"/>
            </a:endParaRPr>
          </a:p>
          <a:p>
            <a:pPr indent="0" lvl="0" marL="0" marR="0" rtl="0" algn="l">
              <a:lnSpc>
                <a:spcPct val="139958"/>
              </a:lnSpc>
              <a:spcBef>
                <a:spcPts val="0"/>
              </a:spcBef>
              <a:spcAft>
                <a:spcPts val="0"/>
              </a:spcAft>
              <a:buNone/>
            </a:pPr>
            <a:r>
              <a:rPr i="0" lang="en-US" sz="2400" u="none" cap="none" strike="noStrike">
                <a:solidFill>
                  <a:srgbClr val="000000"/>
                </a:solidFill>
                <a:latin typeface="Open Sans"/>
                <a:ea typeface="Open Sans"/>
                <a:cs typeface="Open Sans"/>
                <a:sym typeface="Open Sans"/>
              </a:rPr>
              <a:t>Pioneers like Ada Lovelace, Grace Hopper, and Alan Turing have made significant contributions to the field, paving the way for future generations of programmers to build upon their work. </a:t>
            </a:r>
            <a:endParaRPr>
              <a:latin typeface="Open Sans"/>
              <a:ea typeface="Open Sans"/>
              <a:cs typeface="Open Sans"/>
              <a:sym typeface="Open Sans"/>
            </a:endParaRPr>
          </a:p>
          <a:p>
            <a:pPr indent="0" lvl="0" marL="0" marR="0" rtl="0" algn="l">
              <a:lnSpc>
                <a:spcPct val="139958"/>
              </a:lnSpc>
              <a:spcBef>
                <a:spcPts val="0"/>
              </a:spcBef>
              <a:spcAft>
                <a:spcPts val="0"/>
              </a:spcAft>
              <a:buNone/>
            </a:pPr>
            <a:r>
              <a:t/>
            </a:r>
            <a:endParaRPr b="0" i="0" sz="2400" u="none" cap="none" strike="noStrike">
              <a:solidFill>
                <a:srgbClr val="000000"/>
              </a:solidFill>
              <a:latin typeface="Arial"/>
              <a:ea typeface="Arial"/>
              <a:cs typeface="Arial"/>
              <a:sym typeface="Arial"/>
            </a:endParaRPr>
          </a:p>
        </p:txBody>
      </p:sp>
      <p:pic>
        <p:nvPicPr>
          <p:cNvPr id="411" name="Google Shape;411;p17"/>
          <p:cNvPicPr preferRelativeResize="0"/>
          <p:nvPr/>
        </p:nvPicPr>
        <p:blipFill>
          <a:blip r:embed="rId3">
            <a:alphaModFix/>
          </a:blip>
          <a:stretch>
            <a:fillRect/>
          </a:stretch>
        </p:blipFill>
        <p:spPr>
          <a:xfrm>
            <a:off x="13643098" y="3030771"/>
            <a:ext cx="3979074" cy="6438041"/>
          </a:xfrm>
          <a:prstGeom prst="rect">
            <a:avLst/>
          </a:prstGeom>
          <a:noFill/>
          <a:ln>
            <a:noFill/>
          </a:ln>
        </p:spPr>
      </p:pic>
      <p:pic>
        <p:nvPicPr>
          <p:cNvPr id="412" name="Google Shape;412;p17"/>
          <p:cNvPicPr preferRelativeResize="0"/>
          <p:nvPr/>
        </p:nvPicPr>
        <p:blipFill>
          <a:blip r:embed="rId4">
            <a:alphaModFix/>
          </a:blip>
          <a:stretch>
            <a:fillRect/>
          </a:stretch>
        </p:blipFill>
        <p:spPr>
          <a:xfrm>
            <a:off x="1238525" y="8924400"/>
            <a:ext cx="7326108" cy="7448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3FF"/>
        </a:solidFill>
      </p:bgPr>
    </p:bg>
    <p:spTree>
      <p:nvGrpSpPr>
        <p:cNvPr id="416" name="Shape 416"/>
        <p:cNvGrpSpPr/>
        <p:nvPr/>
      </p:nvGrpSpPr>
      <p:grpSpPr>
        <a:xfrm>
          <a:off x="0" y="0"/>
          <a:ext cx="0" cy="0"/>
          <a:chOff x="0" y="0"/>
          <a:chExt cx="0" cy="0"/>
        </a:xfrm>
      </p:grpSpPr>
      <p:grpSp>
        <p:nvGrpSpPr>
          <p:cNvPr id="417" name="Google Shape;417;p18"/>
          <p:cNvGrpSpPr/>
          <p:nvPr/>
        </p:nvGrpSpPr>
        <p:grpSpPr>
          <a:xfrm>
            <a:off x="913449" y="408050"/>
            <a:ext cx="16554268" cy="1047798"/>
            <a:chOff x="0" y="-241102"/>
            <a:chExt cx="22072357" cy="1397064"/>
          </a:xfrm>
        </p:grpSpPr>
        <p:grpSp>
          <p:nvGrpSpPr>
            <p:cNvPr id="418" name="Google Shape;418;p18"/>
            <p:cNvGrpSpPr/>
            <p:nvPr/>
          </p:nvGrpSpPr>
          <p:grpSpPr>
            <a:xfrm>
              <a:off x="0" y="-241102"/>
              <a:ext cx="22072357" cy="1397064"/>
              <a:chOff x="0" y="-47625"/>
              <a:chExt cx="4359972" cy="275963"/>
            </a:xfrm>
          </p:grpSpPr>
          <p:sp>
            <p:nvSpPr>
              <p:cNvPr id="419" name="Google Shape;419;p18"/>
              <p:cNvSpPr/>
              <p:nvPr/>
            </p:nvSpPr>
            <p:spPr>
              <a:xfrm>
                <a:off x="0" y="0"/>
                <a:ext cx="4359972" cy="228338"/>
              </a:xfrm>
              <a:custGeom>
                <a:rect b="b" l="l" r="r" t="t"/>
                <a:pathLst>
                  <a:path extrusionOk="0" h="228338" w="4359972">
                    <a:moveTo>
                      <a:pt x="23851" y="0"/>
                    </a:moveTo>
                    <a:lnTo>
                      <a:pt x="4336121" y="0"/>
                    </a:lnTo>
                    <a:cubicBezTo>
                      <a:pt x="4342447" y="0"/>
                      <a:pt x="4348513" y="2513"/>
                      <a:pt x="4352986" y="6986"/>
                    </a:cubicBezTo>
                    <a:cubicBezTo>
                      <a:pt x="4357459" y="11459"/>
                      <a:pt x="4359972" y="17525"/>
                      <a:pt x="4359972" y="23851"/>
                    </a:cubicBezTo>
                    <a:lnTo>
                      <a:pt x="4359972" y="204487"/>
                    </a:lnTo>
                    <a:cubicBezTo>
                      <a:pt x="4359972" y="210813"/>
                      <a:pt x="4357459" y="216879"/>
                      <a:pt x="4352986" y="221352"/>
                    </a:cubicBezTo>
                    <a:cubicBezTo>
                      <a:pt x="4348513" y="225825"/>
                      <a:pt x="4342447" y="228338"/>
                      <a:pt x="4336121" y="228338"/>
                    </a:cubicBezTo>
                    <a:lnTo>
                      <a:pt x="23851" y="228338"/>
                    </a:lnTo>
                    <a:cubicBezTo>
                      <a:pt x="17525" y="228338"/>
                      <a:pt x="11459" y="225825"/>
                      <a:pt x="6986" y="221352"/>
                    </a:cubicBezTo>
                    <a:cubicBezTo>
                      <a:pt x="2513" y="216879"/>
                      <a:pt x="0" y="210813"/>
                      <a:pt x="0" y="204487"/>
                    </a:cubicBezTo>
                    <a:lnTo>
                      <a:pt x="0" y="23851"/>
                    </a:lnTo>
                    <a:cubicBezTo>
                      <a:pt x="0" y="17525"/>
                      <a:pt x="2513" y="11459"/>
                      <a:pt x="6986" y="6986"/>
                    </a:cubicBezTo>
                    <a:cubicBezTo>
                      <a:pt x="11459" y="2513"/>
                      <a:pt x="17525" y="0"/>
                      <a:pt x="23851" y="0"/>
                    </a:cubicBezTo>
                    <a:close/>
                  </a:path>
                </a:pathLst>
              </a:custGeom>
              <a:solidFill>
                <a:srgbClr val="FC9E19"/>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18"/>
              <p:cNvSpPr txBox="1"/>
              <p:nvPr/>
            </p:nvSpPr>
            <p:spPr>
              <a:xfrm>
                <a:off x="0" y="-47625"/>
                <a:ext cx="4359972" cy="27596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1" name="Google Shape;421;p18"/>
            <p:cNvSpPr txBox="1"/>
            <p:nvPr/>
          </p:nvSpPr>
          <p:spPr>
            <a:xfrm>
              <a:off x="5331757" y="181242"/>
              <a:ext cx="5176631" cy="702786"/>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33" u="none" cap="none" strike="noStrike">
                  <a:solidFill>
                    <a:srgbClr val="000000"/>
                  </a:solidFill>
                  <a:latin typeface="Oswald"/>
                  <a:ea typeface="Oswald"/>
                  <a:cs typeface="Oswald"/>
                  <a:sym typeface="Oswald"/>
                </a:rPr>
                <a:t>History of Programming</a:t>
              </a:r>
              <a:endParaRPr/>
            </a:p>
          </p:txBody>
        </p:sp>
        <p:sp>
          <p:nvSpPr>
            <p:cNvPr id="422" name="Google Shape;422;p18"/>
            <p:cNvSpPr txBox="1"/>
            <p:nvPr/>
          </p:nvSpPr>
          <p:spPr>
            <a:xfrm>
              <a:off x="11792344" y="181242"/>
              <a:ext cx="2853243" cy="702786"/>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33" u="none" cap="none" strike="noStrike">
                  <a:solidFill>
                    <a:srgbClr val="000000"/>
                  </a:solidFill>
                  <a:latin typeface="Oswald"/>
                  <a:ea typeface="Oswald"/>
                  <a:cs typeface="Oswald"/>
                  <a:sym typeface="Oswald"/>
                </a:rPr>
                <a:t>Contact Us</a:t>
              </a:r>
              <a:endParaRPr/>
            </a:p>
          </p:txBody>
        </p:sp>
        <p:sp>
          <p:nvSpPr>
            <p:cNvPr id="423" name="Google Shape;423;p18"/>
            <p:cNvSpPr txBox="1"/>
            <p:nvPr/>
          </p:nvSpPr>
          <p:spPr>
            <a:xfrm>
              <a:off x="1093541" y="182353"/>
              <a:ext cx="3666351" cy="701675"/>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28" u="none" cap="none" strike="noStrike">
                  <a:solidFill>
                    <a:srgbClr val="000000"/>
                  </a:solidFill>
                  <a:latin typeface="Oswald"/>
                  <a:ea typeface="Oswald"/>
                  <a:cs typeface="Oswald"/>
                  <a:sym typeface="Oswald"/>
                </a:rPr>
                <a:t>Introduction</a:t>
              </a:r>
              <a:endParaRPr/>
            </a:p>
          </p:txBody>
        </p:sp>
        <p:grpSp>
          <p:nvGrpSpPr>
            <p:cNvPr id="424" name="Google Shape;424;p18"/>
            <p:cNvGrpSpPr/>
            <p:nvPr/>
          </p:nvGrpSpPr>
          <p:grpSpPr>
            <a:xfrm>
              <a:off x="448473" y="333281"/>
              <a:ext cx="449147" cy="449147"/>
              <a:chOff x="0" y="0"/>
              <a:chExt cx="812800" cy="812800"/>
            </a:xfrm>
          </p:grpSpPr>
          <p:sp>
            <p:nvSpPr>
              <p:cNvPr id="425" name="Google Shape;425;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7" name="Google Shape;427;p18"/>
            <p:cNvGrpSpPr/>
            <p:nvPr/>
          </p:nvGrpSpPr>
          <p:grpSpPr>
            <a:xfrm>
              <a:off x="4759893" y="333281"/>
              <a:ext cx="449147" cy="449147"/>
              <a:chOff x="0" y="0"/>
              <a:chExt cx="812800" cy="812800"/>
            </a:xfrm>
          </p:grpSpPr>
          <p:sp>
            <p:nvSpPr>
              <p:cNvPr id="428" name="Google Shape;428;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30" name="Google Shape;430;p18"/>
            <p:cNvCxnSpPr/>
            <p:nvPr/>
          </p:nvCxnSpPr>
          <p:spPr>
            <a:xfrm>
              <a:off x="16607829" y="552581"/>
              <a:ext cx="5025825" cy="0"/>
            </a:xfrm>
            <a:prstGeom prst="straightConnector1">
              <a:avLst/>
            </a:prstGeom>
            <a:noFill/>
            <a:ln cap="flat" cmpd="sng" w="50800">
              <a:solidFill>
                <a:srgbClr val="000000"/>
              </a:solidFill>
              <a:prstDash val="solid"/>
              <a:round/>
              <a:headEnd len="sm" w="sm" type="none"/>
              <a:tailEnd len="med" w="med" type="triangle"/>
            </a:ln>
          </p:spPr>
        </p:cxnSp>
        <p:grpSp>
          <p:nvGrpSpPr>
            <p:cNvPr id="431" name="Google Shape;431;p18"/>
            <p:cNvGrpSpPr/>
            <p:nvPr/>
          </p:nvGrpSpPr>
          <p:grpSpPr>
            <a:xfrm>
              <a:off x="11079888" y="333281"/>
              <a:ext cx="449147" cy="449147"/>
              <a:chOff x="0" y="0"/>
              <a:chExt cx="812800" cy="812800"/>
            </a:xfrm>
          </p:grpSpPr>
          <p:sp>
            <p:nvSpPr>
              <p:cNvPr id="432" name="Google Shape;432;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34" name="Google Shape;434;p18"/>
          <p:cNvGrpSpPr/>
          <p:nvPr/>
        </p:nvGrpSpPr>
        <p:grpSpPr>
          <a:xfrm>
            <a:off x="1028700" y="5634285"/>
            <a:ext cx="1794475" cy="2092781"/>
            <a:chOff x="0" y="-47625"/>
            <a:chExt cx="590914" cy="689145"/>
          </a:xfrm>
        </p:grpSpPr>
        <p:sp>
          <p:nvSpPr>
            <p:cNvPr id="435" name="Google Shape;435;p18"/>
            <p:cNvSpPr/>
            <p:nvPr/>
          </p:nvSpPr>
          <p:spPr>
            <a:xfrm>
              <a:off x="0" y="0"/>
              <a:ext cx="590914" cy="641520"/>
            </a:xfrm>
            <a:custGeom>
              <a:rect b="b" l="l" r="r" t="t"/>
              <a:pathLst>
                <a:path extrusionOk="0" h="641520" w="590914">
                  <a:moveTo>
                    <a:pt x="220030" y="0"/>
                  </a:moveTo>
                  <a:lnTo>
                    <a:pt x="370884" y="0"/>
                  </a:lnTo>
                  <a:cubicBezTo>
                    <a:pt x="429240" y="0"/>
                    <a:pt x="485205" y="23182"/>
                    <a:pt x="526469" y="64445"/>
                  </a:cubicBezTo>
                  <a:cubicBezTo>
                    <a:pt x="567732" y="105709"/>
                    <a:pt x="590914" y="161674"/>
                    <a:pt x="590914" y="220030"/>
                  </a:cubicBezTo>
                  <a:lnTo>
                    <a:pt x="590914" y="421490"/>
                  </a:lnTo>
                  <a:cubicBezTo>
                    <a:pt x="590914" y="479846"/>
                    <a:pt x="567732" y="535811"/>
                    <a:pt x="526469" y="577075"/>
                  </a:cubicBezTo>
                  <a:cubicBezTo>
                    <a:pt x="485205" y="618338"/>
                    <a:pt x="429240" y="641520"/>
                    <a:pt x="370884" y="641520"/>
                  </a:cubicBezTo>
                  <a:lnTo>
                    <a:pt x="220030" y="641520"/>
                  </a:lnTo>
                  <a:cubicBezTo>
                    <a:pt x="161674" y="641520"/>
                    <a:pt x="105709" y="618338"/>
                    <a:pt x="64445" y="577075"/>
                  </a:cubicBezTo>
                  <a:cubicBezTo>
                    <a:pt x="23182" y="535811"/>
                    <a:pt x="0" y="479846"/>
                    <a:pt x="0" y="421490"/>
                  </a:cubicBezTo>
                  <a:lnTo>
                    <a:pt x="0" y="220030"/>
                  </a:lnTo>
                  <a:cubicBezTo>
                    <a:pt x="0" y="161674"/>
                    <a:pt x="23182" y="105709"/>
                    <a:pt x="64445" y="64445"/>
                  </a:cubicBezTo>
                  <a:cubicBezTo>
                    <a:pt x="105709" y="23182"/>
                    <a:pt x="161674" y="0"/>
                    <a:pt x="220030" y="0"/>
                  </a:cubicBezTo>
                  <a:close/>
                </a:path>
              </a:pathLst>
            </a:custGeom>
            <a:solidFill>
              <a:srgbClr val="FC9E19"/>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18"/>
            <p:cNvSpPr txBox="1"/>
            <p:nvPr/>
          </p:nvSpPr>
          <p:spPr>
            <a:xfrm>
              <a:off x="0" y="-47625"/>
              <a:ext cx="590914" cy="6891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7" name="Google Shape;437;p18"/>
          <p:cNvGrpSpPr/>
          <p:nvPr/>
        </p:nvGrpSpPr>
        <p:grpSpPr>
          <a:xfrm>
            <a:off x="5574600" y="5702340"/>
            <a:ext cx="1736121" cy="2024727"/>
            <a:chOff x="0" y="-47625"/>
            <a:chExt cx="590914" cy="689145"/>
          </a:xfrm>
        </p:grpSpPr>
        <p:sp>
          <p:nvSpPr>
            <p:cNvPr id="438" name="Google Shape;438;p18"/>
            <p:cNvSpPr/>
            <p:nvPr/>
          </p:nvSpPr>
          <p:spPr>
            <a:xfrm>
              <a:off x="0" y="0"/>
              <a:ext cx="590914" cy="641520"/>
            </a:xfrm>
            <a:custGeom>
              <a:rect b="b" l="l" r="r" t="t"/>
              <a:pathLst>
                <a:path extrusionOk="0" h="641520" w="590914">
                  <a:moveTo>
                    <a:pt x="227425" y="0"/>
                  </a:moveTo>
                  <a:lnTo>
                    <a:pt x="363488" y="0"/>
                  </a:lnTo>
                  <a:cubicBezTo>
                    <a:pt x="489092" y="0"/>
                    <a:pt x="590914" y="101822"/>
                    <a:pt x="590914" y="227425"/>
                  </a:cubicBezTo>
                  <a:lnTo>
                    <a:pt x="590914" y="414094"/>
                  </a:lnTo>
                  <a:cubicBezTo>
                    <a:pt x="590914" y="539698"/>
                    <a:pt x="489092" y="641520"/>
                    <a:pt x="363488" y="641520"/>
                  </a:cubicBezTo>
                  <a:lnTo>
                    <a:pt x="227425" y="641520"/>
                  </a:lnTo>
                  <a:cubicBezTo>
                    <a:pt x="101822" y="641520"/>
                    <a:pt x="0" y="539698"/>
                    <a:pt x="0" y="414094"/>
                  </a:cubicBezTo>
                  <a:lnTo>
                    <a:pt x="0" y="227425"/>
                  </a:lnTo>
                  <a:cubicBezTo>
                    <a:pt x="0" y="101822"/>
                    <a:pt x="101822" y="0"/>
                    <a:pt x="227425" y="0"/>
                  </a:cubicBezTo>
                  <a:close/>
                </a:path>
              </a:pathLst>
            </a:custGeom>
            <a:solidFill>
              <a:srgbClr val="FC9E19"/>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18"/>
            <p:cNvSpPr txBox="1"/>
            <p:nvPr/>
          </p:nvSpPr>
          <p:spPr>
            <a:xfrm>
              <a:off x="0" y="-47625"/>
              <a:ext cx="590914" cy="6891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0" name="Google Shape;440;p18"/>
          <p:cNvGrpSpPr/>
          <p:nvPr/>
        </p:nvGrpSpPr>
        <p:grpSpPr>
          <a:xfrm>
            <a:off x="10224689" y="5634285"/>
            <a:ext cx="1794475" cy="2092781"/>
            <a:chOff x="0" y="-47625"/>
            <a:chExt cx="590914" cy="689145"/>
          </a:xfrm>
        </p:grpSpPr>
        <p:sp>
          <p:nvSpPr>
            <p:cNvPr id="441" name="Google Shape;441;p18"/>
            <p:cNvSpPr/>
            <p:nvPr/>
          </p:nvSpPr>
          <p:spPr>
            <a:xfrm>
              <a:off x="0" y="0"/>
              <a:ext cx="590914" cy="641520"/>
            </a:xfrm>
            <a:custGeom>
              <a:rect b="b" l="l" r="r" t="t"/>
              <a:pathLst>
                <a:path extrusionOk="0" h="641520" w="590914">
                  <a:moveTo>
                    <a:pt x="220030" y="0"/>
                  </a:moveTo>
                  <a:lnTo>
                    <a:pt x="370884" y="0"/>
                  </a:lnTo>
                  <a:cubicBezTo>
                    <a:pt x="429240" y="0"/>
                    <a:pt x="485205" y="23182"/>
                    <a:pt x="526469" y="64445"/>
                  </a:cubicBezTo>
                  <a:cubicBezTo>
                    <a:pt x="567732" y="105709"/>
                    <a:pt x="590914" y="161674"/>
                    <a:pt x="590914" y="220030"/>
                  </a:cubicBezTo>
                  <a:lnTo>
                    <a:pt x="590914" y="421490"/>
                  </a:lnTo>
                  <a:cubicBezTo>
                    <a:pt x="590914" y="479846"/>
                    <a:pt x="567732" y="535811"/>
                    <a:pt x="526469" y="577075"/>
                  </a:cubicBezTo>
                  <a:cubicBezTo>
                    <a:pt x="485205" y="618338"/>
                    <a:pt x="429240" y="641520"/>
                    <a:pt x="370884" y="641520"/>
                  </a:cubicBezTo>
                  <a:lnTo>
                    <a:pt x="220030" y="641520"/>
                  </a:lnTo>
                  <a:cubicBezTo>
                    <a:pt x="161674" y="641520"/>
                    <a:pt x="105709" y="618338"/>
                    <a:pt x="64445" y="577075"/>
                  </a:cubicBezTo>
                  <a:cubicBezTo>
                    <a:pt x="23182" y="535811"/>
                    <a:pt x="0" y="479846"/>
                    <a:pt x="0" y="421490"/>
                  </a:cubicBezTo>
                  <a:lnTo>
                    <a:pt x="0" y="220030"/>
                  </a:lnTo>
                  <a:cubicBezTo>
                    <a:pt x="0" y="161674"/>
                    <a:pt x="23182" y="105709"/>
                    <a:pt x="64445" y="64445"/>
                  </a:cubicBezTo>
                  <a:cubicBezTo>
                    <a:pt x="105709" y="23182"/>
                    <a:pt x="161674" y="0"/>
                    <a:pt x="220030" y="0"/>
                  </a:cubicBezTo>
                  <a:close/>
                </a:path>
              </a:pathLst>
            </a:custGeom>
            <a:solidFill>
              <a:srgbClr val="FC9E19"/>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18"/>
            <p:cNvSpPr txBox="1"/>
            <p:nvPr/>
          </p:nvSpPr>
          <p:spPr>
            <a:xfrm>
              <a:off x="0" y="-47625"/>
              <a:ext cx="590914" cy="6891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3" name="Google Shape;443;p18"/>
          <p:cNvSpPr txBox="1"/>
          <p:nvPr/>
        </p:nvSpPr>
        <p:spPr>
          <a:xfrm>
            <a:off x="1028700" y="1752600"/>
            <a:ext cx="15243216" cy="3390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1145" u="none" cap="none" strike="noStrike">
                <a:solidFill>
                  <a:srgbClr val="000000"/>
                </a:solidFill>
                <a:latin typeface="Oswald"/>
                <a:ea typeface="Oswald"/>
                <a:cs typeface="Oswald"/>
                <a:sym typeface="Oswald"/>
              </a:rPr>
              <a:t>Key milestones and developments in the field</a:t>
            </a:r>
            <a:endParaRPr/>
          </a:p>
        </p:txBody>
      </p:sp>
      <p:sp>
        <p:nvSpPr>
          <p:cNvPr id="444" name="Google Shape;444;p18"/>
          <p:cNvSpPr txBox="1"/>
          <p:nvPr/>
        </p:nvSpPr>
        <p:spPr>
          <a:xfrm>
            <a:off x="3261325" y="6378747"/>
            <a:ext cx="1380097" cy="733425"/>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b="0" i="0" lang="en-US" sz="4757" u="none" cap="none" strike="noStrike">
                <a:solidFill>
                  <a:srgbClr val="000000"/>
                </a:solidFill>
                <a:latin typeface="Oswald"/>
                <a:ea typeface="Oswald"/>
                <a:cs typeface="Oswald"/>
                <a:sym typeface="Oswald"/>
              </a:rPr>
              <a:t>Key 1</a:t>
            </a:r>
            <a:endParaRPr/>
          </a:p>
        </p:txBody>
      </p:sp>
      <p:sp>
        <p:nvSpPr>
          <p:cNvPr id="445" name="Google Shape;445;p18"/>
          <p:cNvSpPr txBox="1"/>
          <p:nvPr/>
        </p:nvSpPr>
        <p:spPr>
          <a:xfrm>
            <a:off x="7751823" y="6378747"/>
            <a:ext cx="1380097" cy="733425"/>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b="0" i="0" lang="en-US" sz="4757" u="none" cap="none" strike="noStrike">
                <a:solidFill>
                  <a:srgbClr val="000000"/>
                </a:solidFill>
                <a:latin typeface="Oswald"/>
                <a:ea typeface="Oswald"/>
                <a:cs typeface="Oswald"/>
                <a:sym typeface="Oswald"/>
              </a:rPr>
              <a:t>Key 2</a:t>
            </a:r>
            <a:endParaRPr/>
          </a:p>
        </p:txBody>
      </p:sp>
      <p:sp>
        <p:nvSpPr>
          <p:cNvPr id="446" name="Google Shape;446;p18"/>
          <p:cNvSpPr txBox="1"/>
          <p:nvPr/>
        </p:nvSpPr>
        <p:spPr>
          <a:xfrm>
            <a:off x="12457314" y="6378747"/>
            <a:ext cx="1380097" cy="733425"/>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b="0" i="0" lang="en-US" sz="4757" u="none" cap="none" strike="noStrike">
                <a:solidFill>
                  <a:srgbClr val="000000"/>
                </a:solidFill>
                <a:latin typeface="Oswald"/>
                <a:ea typeface="Oswald"/>
                <a:cs typeface="Oswald"/>
                <a:sym typeface="Oswald"/>
              </a:rPr>
              <a:t>Key 3</a:t>
            </a:r>
            <a:endParaRPr/>
          </a:p>
        </p:txBody>
      </p:sp>
      <p:pic>
        <p:nvPicPr>
          <p:cNvPr id="447" name="Google Shape;447;p18"/>
          <p:cNvPicPr preferRelativeResize="0"/>
          <p:nvPr/>
        </p:nvPicPr>
        <p:blipFill>
          <a:blip r:embed="rId3">
            <a:alphaModFix/>
          </a:blip>
          <a:stretch>
            <a:fillRect/>
          </a:stretch>
        </p:blipFill>
        <p:spPr>
          <a:xfrm>
            <a:off x="1137875" y="8861600"/>
            <a:ext cx="7326141" cy="744825"/>
          </a:xfrm>
          <a:prstGeom prst="rect">
            <a:avLst/>
          </a:prstGeom>
          <a:noFill/>
          <a:ln>
            <a:noFill/>
          </a:ln>
        </p:spPr>
      </p:pic>
      <p:pic>
        <p:nvPicPr>
          <p:cNvPr id="448" name="Google Shape;448;p18"/>
          <p:cNvPicPr preferRelativeResize="0"/>
          <p:nvPr/>
        </p:nvPicPr>
        <p:blipFill>
          <a:blip r:embed="rId3">
            <a:alphaModFix/>
          </a:blip>
          <a:stretch>
            <a:fillRect/>
          </a:stretch>
        </p:blipFill>
        <p:spPr>
          <a:xfrm>
            <a:off x="14933175" y="5440250"/>
            <a:ext cx="7326141" cy="744825"/>
          </a:xfrm>
          <a:prstGeom prst="rect">
            <a:avLst/>
          </a:prstGeom>
          <a:noFill/>
          <a:ln>
            <a:noFill/>
          </a:ln>
        </p:spPr>
      </p:pic>
      <p:pic>
        <p:nvPicPr>
          <p:cNvPr id="449" name="Google Shape;449;p18"/>
          <p:cNvPicPr preferRelativeResize="0"/>
          <p:nvPr/>
        </p:nvPicPr>
        <p:blipFill>
          <a:blip r:embed="rId4">
            <a:alphaModFix/>
          </a:blip>
          <a:stretch>
            <a:fillRect/>
          </a:stretch>
        </p:blipFill>
        <p:spPr>
          <a:xfrm>
            <a:off x="14933163" y="2000963"/>
            <a:ext cx="2770987" cy="2623662"/>
          </a:xfrm>
          <a:prstGeom prst="rect">
            <a:avLst/>
          </a:prstGeom>
          <a:noFill/>
          <a:ln>
            <a:noFill/>
          </a:ln>
        </p:spPr>
      </p:pic>
      <p:pic>
        <p:nvPicPr>
          <p:cNvPr id="450" name="Google Shape;450;p18"/>
          <p:cNvPicPr preferRelativeResize="0"/>
          <p:nvPr/>
        </p:nvPicPr>
        <p:blipFill>
          <a:blip r:embed="rId5">
            <a:alphaModFix/>
          </a:blip>
          <a:stretch>
            <a:fillRect/>
          </a:stretch>
        </p:blipFill>
        <p:spPr>
          <a:xfrm>
            <a:off x="1374037" y="5954956"/>
            <a:ext cx="1103825" cy="1451431"/>
          </a:xfrm>
          <a:prstGeom prst="rect">
            <a:avLst/>
          </a:prstGeom>
          <a:noFill/>
          <a:ln>
            <a:noFill/>
          </a:ln>
        </p:spPr>
      </p:pic>
      <p:pic>
        <p:nvPicPr>
          <p:cNvPr id="451" name="Google Shape;451;p18"/>
          <p:cNvPicPr preferRelativeResize="0"/>
          <p:nvPr/>
        </p:nvPicPr>
        <p:blipFill>
          <a:blip r:embed="rId6">
            <a:alphaModFix/>
          </a:blip>
          <a:stretch>
            <a:fillRect/>
          </a:stretch>
        </p:blipFill>
        <p:spPr>
          <a:xfrm>
            <a:off x="5747313" y="6130963"/>
            <a:ext cx="1400875" cy="1400875"/>
          </a:xfrm>
          <a:prstGeom prst="rect">
            <a:avLst/>
          </a:prstGeom>
          <a:noFill/>
          <a:ln>
            <a:noFill/>
          </a:ln>
        </p:spPr>
      </p:pic>
      <p:pic>
        <p:nvPicPr>
          <p:cNvPr id="452" name="Google Shape;452;p18"/>
          <p:cNvPicPr preferRelativeResize="0"/>
          <p:nvPr/>
        </p:nvPicPr>
        <p:blipFill>
          <a:blip r:embed="rId7">
            <a:alphaModFix/>
          </a:blip>
          <a:stretch>
            <a:fillRect/>
          </a:stretch>
        </p:blipFill>
        <p:spPr>
          <a:xfrm>
            <a:off x="10461383" y="6078512"/>
            <a:ext cx="1321100" cy="127239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3FF"/>
        </a:solidFill>
      </p:bgPr>
    </p:bg>
    <p:spTree>
      <p:nvGrpSpPr>
        <p:cNvPr id="456" name="Shape 456"/>
        <p:cNvGrpSpPr/>
        <p:nvPr/>
      </p:nvGrpSpPr>
      <p:grpSpPr>
        <a:xfrm>
          <a:off x="0" y="0"/>
          <a:ext cx="0" cy="0"/>
          <a:chOff x="0" y="0"/>
          <a:chExt cx="0" cy="0"/>
        </a:xfrm>
      </p:grpSpPr>
      <p:grpSp>
        <p:nvGrpSpPr>
          <p:cNvPr id="457" name="Google Shape;457;p19"/>
          <p:cNvGrpSpPr/>
          <p:nvPr/>
        </p:nvGrpSpPr>
        <p:grpSpPr>
          <a:xfrm>
            <a:off x="913449" y="408050"/>
            <a:ext cx="16554268" cy="1047798"/>
            <a:chOff x="0" y="-241102"/>
            <a:chExt cx="22072357" cy="1397064"/>
          </a:xfrm>
        </p:grpSpPr>
        <p:grpSp>
          <p:nvGrpSpPr>
            <p:cNvPr id="458" name="Google Shape;458;p19"/>
            <p:cNvGrpSpPr/>
            <p:nvPr/>
          </p:nvGrpSpPr>
          <p:grpSpPr>
            <a:xfrm>
              <a:off x="0" y="-241102"/>
              <a:ext cx="22072357" cy="1397064"/>
              <a:chOff x="0" y="-47625"/>
              <a:chExt cx="4359972" cy="275963"/>
            </a:xfrm>
          </p:grpSpPr>
          <p:sp>
            <p:nvSpPr>
              <p:cNvPr id="459" name="Google Shape;459;p19"/>
              <p:cNvSpPr/>
              <p:nvPr/>
            </p:nvSpPr>
            <p:spPr>
              <a:xfrm>
                <a:off x="0" y="0"/>
                <a:ext cx="4359972" cy="228338"/>
              </a:xfrm>
              <a:custGeom>
                <a:rect b="b" l="l" r="r" t="t"/>
                <a:pathLst>
                  <a:path extrusionOk="0" h="228338" w="4359972">
                    <a:moveTo>
                      <a:pt x="23851" y="0"/>
                    </a:moveTo>
                    <a:lnTo>
                      <a:pt x="4336121" y="0"/>
                    </a:lnTo>
                    <a:cubicBezTo>
                      <a:pt x="4342447" y="0"/>
                      <a:pt x="4348513" y="2513"/>
                      <a:pt x="4352986" y="6986"/>
                    </a:cubicBezTo>
                    <a:cubicBezTo>
                      <a:pt x="4357459" y="11459"/>
                      <a:pt x="4359972" y="17525"/>
                      <a:pt x="4359972" y="23851"/>
                    </a:cubicBezTo>
                    <a:lnTo>
                      <a:pt x="4359972" y="204487"/>
                    </a:lnTo>
                    <a:cubicBezTo>
                      <a:pt x="4359972" y="210813"/>
                      <a:pt x="4357459" y="216879"/>
                      <a:pt x="4352986" y="221352"/>
                    </a:cubicBezTo>
                    <a:cubicBezTo>
                      <a:pt x="4348513" y="225825"/>
                      <a:pt x="4342447" y="228338"/>
                      <a:pt x="4336121" y="228338"/>
                    </a:cubicBezTo>
                    <a:lnTo>
                      <a:pt x="23851" y="228338"/>
                    </a:lnTo>
                    <a:cubicBezTo>
                      <a:pt x="17525" y="228338"/>
                      <a:pt x="11459" y="225825"/>
                      <a:pt x="6986" y="221352"/>
                    </a:cubicBezTo>
                    <a:cubicBezTo>
                      <a:pt x="2513" y="216879"/>
                      <a:pt x="0" y="210813"/>
                      <a:pt x="0" y="204487"/>
                    </a:cubicBezTo>
                    <a:lnTo>
                      <a:pt x="0" y="23851"/>
                    </a:lnTo>
                    <a:cubicBezTo>
                      <a:pt x="0" y="17525"/>
                      <a:pt x="2513" y="11459"/>
                      <a:pt x="6986" y="6986"/>
                    </a:cubicBezTo>
                    <a:cubicBezTo>
                      <a:pt x="11459" y="2513"/>
                      <a:pt x="17525" y="0"/>
                      <a:pt x="23851" y="0"/>
                    </a:cubicBezTo>
                    <a:close/>
                  </a:path>
                </a:pathLst>
              </a:custGeom>
              <a:solidFill>
                <a:srgbClr val="FC9E19"/>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19"/>
              <p:cNvSpPr txBox="1"/>
              <p:nvPr/>
            </p:nvSpPr>
            <p:spPr>
              <a:xfrm>
                <a:off x="0" y="-47625"/>
                <a:ext cx="4359972" cy="27596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1" name="Google Shape;461;p19"/>
            <p:cNvSpPr txBox="1"/>
            <p:nvPr/>
          </p:nvSpPr>
          <p:spPr>
            <a:xfrm>
              <a:off x="5331757" y="181242"/>
              <a:ext cx="5176631" cy="702786"/>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33" u="none" cap="none" strike="noStrike">
                  <a:solidFill>
                    <a:srgbClr val="000000"/>
                  </a:solidFill>
                  <a:latin typeface="Oswald"/>
                  <a:ea typeface="Oswald"/>
                  <a:cs typeface="Oswald"/>
                  <a:sym typeface="Oswald"/>
                </a:rPr>
                <a:t>History of Programming</a:t>
              </a:r>
              <a:endParaRPr/>
            </a:p>
          </p:txBody>
        </p:sp>
        <p:sp>
          <p:nvSpPr>
            <p:cNvPr id="462" name="Google Shape;462;p19"/>
            <p:cNvSpPr txBox="1"/>
            <p:nvPr/>
          </p:nvSpPr>
          <p:spPr>
            <a:xfrm>
              <a:off x="11792344" y="181242"/>
              <a:ext cx="2853243" cy="702786"/>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33" u="none" cap="none" strike="noStrike">
                  <a:solidFill>
                    <a:srgbClr val="000000"/>
                  </a:solidFill>
                  <a:latin typeface="Oswald"/>
                  <a:ea typeface="Oswald"/>
                  <a:cs typeface="Oswald"/>
                  <a:sym typeface="Oswald"/>
                </a:rPr>
                <a:t>Contact Us</a:t>
              </a:r>
              <a:endParaRPr/>
            </a:p>
          </p:txBody>
        </p:sp>
        <p:sp>
          <p:nvSpPr>
            <p:cNvPr id="463" name="Google Shape;463;p19"/>
            <p:cNvSpPr txBox="1"/>
            <p:nvPr/>
          </p:nvSpPr>
          <p:spPr>
            <a:xfrm>
              <a:off x="1093541" y="182353"/>
              <a:ext cx="3666351" cy="701675"/>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3528" u="none" cap="none" strike="noStrike">
                  <a:solidFill>
                    <a:srgbClr val="000000"/>
                  </a:solidFill>
                  <a:latin typeface="Oswald"/>
                  <a:ea typeface="Oswald"/>
                  <a:cs typeface="Oswald"/>
                  <a:sym typeface="Oswald"/>
                </a:rPr>
                <a:t>Introduction</a:t>
              </a:r>
              <a:endParaRPr/>
            </a:p>
          </p:txBody>
        </p:sp>
        <p:grpSp>
          <p:nvGrpSpPr>
            <p:cNvPr id="464" name="Google Shape;464;p19"/>
            <p:cNvGrpSpPr/>
            <p:nvPr/>
          </p:nvGrpSpPr>
          <p:grpSpPr>
            <a:xfrm>
              <a:off x="448473" y="333281"/>
              <a:ext cx="449147" cy="449147"/>
              <a:chOff x="0" y="0"/>
              <a:chExt cx="812800" cy="812800"/>
            </a:xfrm>
          </p:grpSpPr>
          <p:sp>
            <p:nvSpPr>
              <p:cNvPr id="465" name="Google Shape;46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7" name="Google Shape;467;p19"/>
            <p:cNvGrpSpPr/>
            <p:nvPr/>
          </p:nvGrpSpPr>
          <p:grpSpPr>
            <a:xfrm>
              <a:off x="4759893" y="333281"/>
              <a:ext cx="449147" cy="449147"/>
              <a:chOff x="0" y="0"/>
              <a:chExt cx="812800" cy="812800"/>
            </a:xfrm>
          </p:grpSpPr>
          <p:sp>
            <p:nvSpPr>
              <p:cNvPr id="468" name="Google Shape;468;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70" name="Google Shape;470;p19"/>
            <p:cNvCxnSpPr/>
            <p:nvPr/>
          </p:nvCxnSpPr>
          <p:spPr>
            <a:xfrm>
              <a:off x="16607829" y="552581"/>
              <a:ext cx="5025825" cy="0"/>
            </a:xfrm>
            <a:prstGeom prst="straightConnector1">
              <a:avLst/>
            </a:prstGeom>
            <a:noFill/>
            <a:ln cap="flat" cmpd="sng" w="50800">
              <a:solidFill>
                <a:srgbClr val="000000"/>
              </a:solidFill>
              <a:prstDash val="solid"/>
              <a:round/>
              <a:headEnd len="sm" w="sm" type="none"/>
              <a:tailEnd len="med" w="med" type="triangle"/>
            </a:ln>
          </p:spPr>
        </p:cxnSp>
        <p:grpSp>
          <p:nvGrpSpPr>
            <p:cNvPr id="471" name="Google Shape;471;p19"/>
            <p:cNvGrpSpPr/>
            <p:nvPr/>
          </p:nvGrpSpPr>
          <p:grpSpPr>
            <a:xfrm>
              <a:off x="11079888" y="333281"/>
              <a:ext cx="449147" cy="449147"/>
              <a:chOff x="0" y="0"/>
              <a:chExt cx="812800" cy="812800"/>
            </a:xfrm>
          </p:grpSpPr>
          <p:sp>
            <p:nvSpPr>
              <p:cNvPr id="472" name="Google Shape;472;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3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474" name="Google Shape;474;p19"/>
          <p:cNvSpPr txBox="1"/>
          <p:nvPr/>
        </p:nvSpPr>
        <p:spPr>
          <a:xfrm>
            <a:off x="1237117" y="1699023"/>
            <a:ext cx="7729031" cy="16954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1145" u="none" cap="none" strike="noStrike">
                <a:solidFill>
                  <a:srgbClr val="000000"/>
                </a:solidFill>
                <a:latin typeface="Oswald"/>
                <a:ea typeface="Oswald"/>
                <a:cs typeface="Oswald"/>
                <a:sym typeface="Oswald"/>
              </a:rPr>
              <a:t>Gallery Image</a:t>
            </a:r>
            <a:endParaRPr/>
          </a:p>
        </p:txBody>
      </p:sp>
      <p:sp>
        <p:nvSpPr>
          <p:cNvPr id="475" name="Google Shape;475;p19"/>
          <p:cNvSpPr txBox="1"/>
          <p:nvPr/>
        </p:nvSpPr>
        <p:spPr>
          <a:xfrm>
            <a:off x="1237117" y="3585223"/>
            <a:ext cx="13054200" cy="3693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i="0" lang="en-US" sz="2400" u="none" cap="none" strike="noStrike">
                <a:solidFill>
                  <a:srgbClr val="000000"/>
                </a:solidFill>
                <a:latin typeface="Open Sans"/>
                <a:ea typeface="Open Sans"/>
                <a:cs typeface="Open Sans"/>
                <a:sym typeface="Open Sans"/>
              </a:rPr>
              <a:t>What can you say about your projects? Share it here!</a:t>
            </a:r>
            <a:endParaRPr>
              <a:latin typeface="Open Sans"/>
              <a:ea typeface="Open Sans"/>
              <a:cs typeface="Open Sans"/>
              <a:sym typeface="Open Sans"/>
            </a:endParaRPr>
          </a:p>
        </p:txBody>
      </p:sp>
      <p:pic>
        <p:nvPicPr>
          <p:cNvPr id="476" name="Google Shape;476;p19"/>
          <p:cNvPicPr preferRelativeResize="0"/>
          <p:nvPr/>
        </p:nvPicPr>
        <p:blipFill>
          <a:blip r:embed="rId3">
            <a:alphaModFix/>
          </a:blip>
          <a:stretch>
            <a:fillRect/>
          </a:stretch>
        </p:blipFill>
        <p:spPr>
          <a:xfrm>
            <a:off x="1028700" y="4514875"/>
            <a:ext cx="5246374" cy="4833972"/>
          </a:xfrm>
          <a:prstGeom prst="rect">
            <a:avLst/>
          </a:prstGeom>
          <a:noFill/>
          <a:ln>
            <a:noFill/>
          </a:ln>
        </p:spPr>
      </p:pic>
      <p:pic>
        <p:nvPicPr>
          <p:cNvPr id="477" name="Google Shape;477;p19"/>
          <p:cNvPicPr preferRelativeResize="0"/>
          <p:nvPr/>
        </p:nvPicPr>
        <p:blipFill>
          <a:blip r:embed="rId4">
            <a:alphaModFix/>
          </a:blip>
          <a:stretch>
            <a:fillRect/>
          </a:stretch>
        </p:blipFill>
        <p:spPr>
          <a:xfrm>
            <a:off x="6520825" y="4514875"/>
            <a:ext cx="5246400" cy="4833974"/>
          </a:xfrm>
          <a:prstGeom prst="rect">
            <a:avLst/>
          </a:prstGeom>
          <a:noFill/>
          <a:ln>
            <a:noFill/>
          </a:ln>
        </p:spPr>
      </p:pic>
      <p:pic>
        <p:nvPicPr>
          <p:cNvPr id="478" name="Google Shape;478;p19"/>
          <p:cNvPicPr preferRelativeResize="0"/>
          <p:nvPr/>
        </p:nvPicPr>
        <p:blipFill>
          <a:blip r:embed="rId5">
            <a:alphaModFix/>
          </a:blip>
          <a:stretch>
            <a:fillRect/>
          </a:stretch>
        </p:blipFill>
        <p:spPr>
          <a:xfrm>
            <a:off x="12012975" y="4468875"/>
            <a:ext cx="5246374" cy="4833938"/>
          </a:xfrm>
          <a:prstGeom prst="rect">
            <a:avLst/>
          </a:prstGeom>
          <a:noFill/>
          <a:ln>
            <a:noFill/>
          </a:ln>
        </p:spPr>
      </p:pic>
      <p:pic>
        <p:nvPicPr>
          <p:cNvPr id="479" name="Google Shape;479;p19"/>
          <p:cNvPicPr preferRelativeResize="0"/>
          <p:nvPr/>
        </p:nvPicPr>
        <p:blipFill>
          <a:blip r:embed="rId6">
            <a:alphaModFix/>
          </a:blip>
          <a:stretch>
            <a:fillRect/>
          </a:stretch>
        </p:blipFill>
        <p:spPr>
          <a:xfrm>
            <a:off x="10420875" y="2590501"/>
            <a:ext cx="7315200" cy="74371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International Programmers Day Presentation">
  <a:themeElements>
    <a:clrScheme name="Office">
      <a:dk1>
        <a:srgbClr val="000000"/>
      </a:dk1>
      <a:lt1>
        <a:srgbClr val="FFFFFF"/>
      </a:lt1>
      <a:dk2>
        <a:srgbClr val="F4F3FF"/>
      </a:dk2>
      <a:lt2>
        <a:srgbClr val="FC9E19"/>
      </a:lt2>
      <a:accent1>
        <a:srgbClr val="888888"/>
      </a:accent1>
      <a:accent2>
        <a:srgbClr val="FFFFFF"/>
      </a:accent2>
      <a:accent3>
        <a:srgbClr val="F4F3FF"/>
      </a:accent3>
      <a:accent4>
        <a:srgbClr val="FC9E19"/>
      </a:accent4>
      <a:accent5>
        <a:srgbClr val="888888"/>
      </a:accent5>
      <a:accent6>
        <a:srgbClr val="FFFFFF"/>
      </a:accent6>
      <a:hlink>
        <a:srgbClr val="F4F3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