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Roboto Mon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ono-regular.fntdata"/><Relationship Id="rId25" Type="http://schemas.openxmlformats.org/officeDocument/2006/relationships/slide" Target="slides/slide20.xml"/><Relationship Id="rId28" Type="http://schemas.openxmlformats.org/officeDocument/2006/relationships/font" Target="fonts/RobotoMono-italic.fntdata"/><Relationship Id="rId27" Type="http://schemas.openxmlformats.org/officeDocument/2006/relationships/font" Target="fonts/RobotoMon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on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3"/>
          <p:cNvGrpSpPr/>
          <p:nvPr/>
        </p:nvGrpSpPr>
        <p:grpSpPr>
          <a:xfrm>
            <a:off x="486062" y="325929"/>
            <a:ext cx="17316324" cy="9454317"/>
            <a:chOff x="0" y="-241102"/>
            <a:chExt cx="23088432" cy="12605757"/>
          </a:xfrm>
        </p:grpSpPr>
        <p:grpSp>
          <p:nvGrpSpPr>
            <p:cNvPr id="11" name="Google Shape;11;p3"/>
            <p:cNvGrpSpPr/>
            <p:nvPr/>
          </p:nvGrpSpPr>
          <p:grpSpPr>
            <a:xfrm>
              <a:off x="0" y="-241102"/>
              <a:ext cx="23069813" cy="12605757"/>
              <a:chOff x="0" y="-47625"/>
              <a:chExt cx="4557000" cy="2490026"/>
            </a:xfrm>
          </p:grpSpPr>
          <p:sp>
            <p:nvSpPr>
              <p:cNvPr id="12" name="Google Shape;12;p3"/>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 name="Google Shape;14;p3"/>
            <p:cNvGrpSpPr/>
            <p:nvPr/>
          </p:nvGrpSpPr>
          <p:grpSpPr>
            <a:xfrm>
              <a:off x="18619" y="-241102"/>
              <a:ext cx="23069813" cy="12605757"/>
              <a:chOff x="0" y="-47625"/>
              <a:chExt cx="4557000" cy="2490026"/>
            </a:xfrm>
          </p:grpSpPr>
          <p:sp>
            <p:nvSpPr>
              <p:cNvPr id="15" name="Google Shape;15;p3"/>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7" name="Google Shape;17;p3"/>
            <p:cNvCxnSpPr/>
            <p:nvPr/>
          </p:nvCxnSpPr>
          <p:spPr>
            <a:xfrm flipH="1" rot="10800000">
              <a:off x="18619" y="815297"/>
              <a:ext cx="23031900" cy="25500"/>
            </a:xfrm>
            <a:prstGeom prst="straightConnector1">
              <a:avLst/>
            </a:prstGeom>
            <a:noFill/>
            <a:ln cap="flat" cmpd="sng" w="38100">
              <a:solidFill>
                <a:srgbClr val="FFFFFF"/>
              </a:solidFill>
              <a:prstDash val="solid"/>
              <a:round/>
              <a:headEnd len="sm" w="sm" type="none"/>
              <a:tailEnd len="sm" w="sm" type="none"/>
            </a:ln>
          </p:spPr>
        </p:cxnSp>
        <p:grpSp>
          <p:nvGrpSpPr>
            <p:cNvPr id="18" name="Google Shape;18;p3"/>
            <p:cNvGrpSpPr/>
            <p:nvPr/>
          </p:nvGrpSpPr>
          <p:grpSpPr>
            <a:xfrm>
              <a:off x="318466" y="201915"/>
              <a:ext cx="394777" cy="394777"/>
              <a:chOff x="0" y="0"/>
              <a:chExt cx="812800" cy="812800"/>
            </a:xfrm>
          </p:grpSpPr>
          <p:sp>
            <p:nvSpPr>
              <p:cNvPr id="19" name="Google Shape;1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 name="Google Shape;21;p3"/>
            <p:cNvGrpSpPr/>
            <p:nvPr/>
          </p:nvGrpSpPr>
          <p:grpSpPr>
            <a:xfrm>
              <a:off x="989083" y="201915"/>
              <a:ext cx="394777" cy="394777"/>
              <a:chOff x="0" y="0"/>
              <a:chExt cx="812800" cy="812800"/>
            </a:xfrm>
          </p:grpSpPr>
          <p:sp>
            <p:nvSpPr>
              <p:cNvPr id="22" name="Google Shape;22;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 name="Google Shape;24;p3"/>
            <p:cNvGrpSpPr/>
            <p:nvPr/>
          </p:nvGrpSpPr>
          <p:grpSpPr>
            <a:xfrm>
              <a:off x="1663247" y="201915"/>
              <a:ext cx="394777" cy="394777"/>
              <a:chOff x="0" y="0"/>
              <a:chExt cx="812800" cy="812800"/>
            </a:xfrm>
          </p:grpSpPr>
          <p:sp>
            <p:nvSpPr>
              <p:cNvPr id="25" name="Google Shape;25;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7" name="Google Shape;27;p3"/>
          <p:cNvSpPr txBox="1"/>
          <p:nvPr>
            <p:ph type="ctrTitle"/>
          </p:nvPr>
        </p:nvSpPr>
        <p:spPr>
          <a:xfrm>
            <a:off x="685800" y="2130425"/>
            <a:ext cx="162483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subTitle"/>
          </p:nvPr>
        </p:nvSpPr>
        <p:spPr>
          <a:xfrm>
            <a:off x="4720200" y="5317600"/>
            <a:ext cx="81795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grpSp>
        <p:nvGrpSpPr>
          <p:cNvPr id="29" name="Google Shape;29;p3"/>
          <p:cNvGrpSpPr/>
          <p:nvPr/>
        </p:nvGrpSpPr>
        <p:grpSpPr>
          <a:xfrm>
            <a:off x="12463060" y="6442930"/>
            <a:ext cx="4886838" cy="2644600"/>
            <a:chOff x="0" y="-208564"/>
            <a:chExt cx="6515785" cy="3526133"/>
          </a:xfrm>
        </p:grpSpPr>
        <p:grpSp>
          <p:nvGrpSpPr>
            <p:cNvPr id="30" name="Google Shape;30;p3"/>
            <p:cNvGrpSpPr/>
            <p:nvPr/>
          </p:nvGrpSpPr>
          <p:grpSpPr>
            <a:xfrm>
              <a:off x="2956287" y="2617201"/>
              <a:ext cx="3559495" cy="700368"/>
              <a:chOff x="0" y="-47625"/>
              <a:chExt cx="812800" cy="159927"/>
            </a:xfrm>
          </p:grpSpPr>
          <p:sp>
            <p:nvSpPr>
              <p:cNvPr id="31" name="Google Shape;31;p3"/>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txBox="1"/>
              <p:nvPr/>
            </p:nvSpPr>
            <p:spPr>
              <a:xfrm>
                <a:off x="0" y="-47625"/>
                <a:ext cx="8127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 name="Google Shape;33;p3"/>
            <p:cNvGrpSpPr/>
            <p:nvPr/>
          </p:nvGrpSpPr>
          <p:grpSpPr>
            <a:xfrm>
              <a:off x="2500711" y="1675890"/>
              <a:ext cx="4015074" cy="700368"/>
              <a:chOff x="0" y="-47625"/>
              <a:chExt cx="916830" cy="159927"/>
            </a:xfrm>
          </p:grpSpPr>
          <p:sp>
            <p:nvSpPr>
              <p:cNvPr id="34" name="Google Shape;34;p3"/>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txBox="1"/>
              <p:nvPr/>
            </p:nvSpPr>
            <p:spPr>
              <a:xfrm>
                <a:off x="0" y="-47625"/>
                <a:ext cx="9168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 name="Google Shape;36;p3"/>
            <p:cNvGrpSpPr/>
            <p:nvPr/>
          </p:nvGrpSpPr>
          <p:grpSpPr>
            <a:xfrm>
              <a:off x="1587463" y="-208564"/>
              <a:ext cx="2010528" cy="700368"/>
              <a:chOff x="0" y="-47625"/>
              <a:chExt cx="459098" cy="159927"/>
            </a:xfrm>
          </p:grpSpPr>
          <p:sp>
            <p:nvSpPr>
              <p:cNvPr id="37" name="Google Shape;37;p3"/>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txBox="1"/>
              <p:nvPr/>
            </p:nvSpPr>
            <p:spPr>
              <a:xfrm>
                <a:off x="0" y="-47625"/>
                <a:ext cx="4590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 name="Google Shape;39;p3"/>
            <p:cNvGrpSpPr/>
            <p:nvPr/>
          </p:nvGrpSpPr>
          <p:grpSpPr>
            <a:xfrm>
              <a:off x="4062684" y="733663"/>
              <a:ext cx="2453091" cy="700368"/>
              <a:chOff x="0" y="-47625"/>
              <a:chExt cx="560156" cy="159927"/>
            </a:xfrm>
          </p:grpSpPr>
          <p:sp>
            <p:nvSpPr>
              <p:cNvPr id="40" name="Google Shape;40;p3"/>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txBox="1"/>
              <p:nvPr/>
            </p:nvSpPr>
            <p:spPr>
              <a:xfrm>
                <a:off x="0" y="-47625"/>
                <a:ext cx="5601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 name="Google Shape;42;p3"/>
            <p:cNvGrpSpPr/>
            <p:nvPr/>
          </p:nvGrpSpPr>
          <p:grpSpPr>
            <a:xfrm>
              <a:off x="4882719" y="-208564"/>
              <a:ext cx="1633045" cy="700368"/>
              <a:chOff x="0" y="-47625"/>
              <a:chExt cx="372901" cy="159927"/>
            </a:xfrm>
          </p:grpSpPr>
          <p:sp>
            <p:nvSpPr>
              <p:cNvPr id="43" name="Google Shape;43;p3"/>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 name="Google Shape;45;p3"/>
            <p:cNvGrpSpPr/>
            <p:nvPr/>
          </p:nvGrpSpPr>
          <p:grpSpPr>
            <a:xfrm>
              <a:off x="691427" y="1675890"/>
              <a:ext cx="1633045" cy="700368"/>
              <a:chOff x="0" y="-47625"/>
              <a:chExt cx="372901" cy="159927"/>
            </a:xfrm>
          </p:grpSpPr>
          <p:sp>
            <p:nvSpPr>
              <p:cNvPr id="46" name="Google Shape;46;p3"/>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 name="Google Shape;48;p3"/>
            <p:cNvGrpSpPr/>
            <p:nvPr/>
          </p:nvGrpSpPr>
          <p:grpSpPr>
            <a:xfrm>
              <a:off x="1160019" y="2617201"/>
              <a:ext cx="1633045" cy="700368"/>
              <a:chOff x="0" y="-47625"/>
              <a:chExt cx="372901" cy="159927"/>
            </a:xfrm>
          </p:grpSpPr>
          <p:sp>
            <p:nvSpPr>
              <p:cNvPr id="49" name="Google Shape;49;p3"/>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 name="Google Shape;51;p3"/>
            <p:cNvGrpSpPr/>
            <p:nvPr/>
          </p:nvGrpSpPr>
          <p:grpSpPr>
            <a:xfrm>
              <a:off x="2956287" y="733663"/>
              <a:ext cx="995853" cy="700368"/>
              <a:chOff x="0" y="-47625"/>
              <a:chExt cx="227400" cy="159927"/>
            </a:xfrm>
          </p:grpSpPr>
          <p:sp>
            <p:nvSpPr>
              <p:cNvPr id="52" name="Google Shape;52;p3"/>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 name="Google Shape;54;p3"/>
            <p:cNvGrpSpPr/>
            <p:nvPr/>
          </p:nvGrpSpPr>
          <p:grpSpPr>
            <a:xfrm>
              <a:off x="0" y="2617201"/>
              <a:ext cx="995853" cy="700368"/>
              <a:chOff x="0" y="-47625"/>
              <a:chExt cx="227400" cy="159927"/>
            </a:xfrm>
          </p:grpSpPr>
          <p:sp>
            <p:nvSpPr>
              <p:cNvPr id="55" name="Google Shape;55;p3"/>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 name="Google Shape;57;p3"/>
            <p:cNvGrpSpPr/>
            <p:nvPr/>
          </p:nvGrpSpPr>
          <p:grpSpPr>
            <a:xfrm>
              <a:off x="3740791" y="-208564"/>
              <a:ext cx="995853" cy="700368"/>
              <a:chOff x="0" y="-47625"/>
              <a:chExt cx="227400" cy="159927"/>
            </a:xfrm>
          </p:grpSpPr>
          <p:sp>
            <p:nvSpPr>
              <p:cNvPr id="58" name="Google Shape;58;p3"/>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grpSp>
        <p:nvGrpSpPr>
          <p:cNvPr id="61" name="Google Shape;61;p4"/>
          <p:cNvGrpSpPr/>
          <p:nvPr/>
        </p:nvGrpSpPr>
        <p:grpSpPr>
          <a:xfrm>
            <a:off x="485849" y="416341"/>
            <a:ext cx="17316324" cy="9454317"/>
            <a:chOff x="0" y="-241102"/>
            <a:chExt cx="23088432" cy="12605757"/>
          </a:xfrm>
        </p:grpSpPr>
        <p:grpSp>
          <p:nvGrpSpPr>
            <p:cNvPr id="62" name="Google Shape;62;p4"/>
            <p:cNvGrpSpPr/>
            <p:nvPr/>
          </p:nvGrpSpPr>
          <p:grpSpPr>
            <a:xfrm>
              <a:off x="0" y="-241102"/>
              <a:ext cx="23069813" cy="12605757"/>
              <a:chOff x="0" y="-47625"/>
              <a:chExt cx="4557000" cy="2490026"/>
            </a:xfrm>
          </p:grpSpPr>
          <p:sp>
            <p:nvSpPr>
              <p:cNvPr id="63" name="Google Shape;63;p4"/>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 name="Google Shape;65;p4"/>
            <p:cNvGrpSpPr/>
            <p:nvPr/>
          </p:nvGrpSpPr>
          <p:grpSpPr>
            <a:xfrm>
              <a:off x="18619" y="-241102"/>
              <a:ext cx="23069813" cy="12605757"/>
              <a:chOff x="0" y="-47625"/>
              <a:chExt cx="4557000" cy="2490026"/>
            </a:xfrm>
          </p:grpSpPr>
          <p:sp>
            <p:nvSpPr>
              <p:cNvPr id="66" name="Google Shape;66;p4"/>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8" name="Google Shape;68;p4"/>
            <p:cNvCxnSpPr/>
            <p:nvPr/>
          </p:nvCxnSpPr>
          <p:spPr>
            <a:xfrm flipH="1" rot="10800000">
              <a:off x="18619" y="815297"/>
              <a:ext cx="23031900" cy="25500"/>
            </a:xfrm>
            <a:prstGeom prst="straightConnector1">
              <a:avLst/>
            </a:prstGeom>
            <a:noFill/>
            <a:ln cap="flat" cmpd="sng" w="38100">
              <a:solidFill>
                <a:srgbClr val="FFFFFF"/>
              </a:solidFill>
              <a:prstDash val="solid"/>
              <a:round/>
              <a:headEnd len="sm" w="sm" type="none"/>
              <a:tailEnd len="sm" w="sm" type="none"/>
            </a:ln>
          </p:spPr>
        </p:cxnSp>
        <p:grpSp>
          <p:nvGrpSpPr>
            <p:cNvPr id="69" name="Google Shape;69;p4"/>
            <p:cNvGrpSpPr/>
            <p:nvPr/>
          </p:nvGrpSpPr>
          <p:grpSpPr>
            <a:xfrm>
              <a:off x="318466" y="201915"/>
              <a:ext cx="394777" cy="394777"/>
              <a:chOff x="0" y="0"/>
              <a:chExt cx="812800" cy="812800"/>
            </a:xfrm>
          </p:grpSpPr>
          <p:sp>
            <p:nvSpPr>
              <p:cNvPr id="70" name="Google Shape;70;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 name="Google Shape;72;p4"/>
            <p:cNvGrpSpPr/>
            <p:nvPr/>
          </p:nvGrpSpPr>
          <p:grpSpPr>
            <a:xfrm>
              <a:off x="989083" y="201915"/>
              <a:ext cx="394777" cy="394777"/>
              <a:chOff x="0" y="0"/>
              <a:chExt cx="812800" cy="812800"/>
            </a:xfrm>
          </p:grpSpPr>
          <p:sp>
            <p:nvSpPr>
              <p:cNvPr id="73" name="Google Shape;7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 name="Google Shape;75;p4"/>
            <p:cNvGrpSpPr/>
            <p:nvPr/>
          </p:nvGrpSpPr>
          <p:grpSpPr>
            <a:xfrm>
              <a:off x="1663247" y="201915"/>
              <a:ext cx="394777" cy="394777"/>
              <a:chOff x="0" y="0"/>
              <a:chExt cx="812800" cy="812800"/>
            </a:xfrm>
          </p:grpSpPr>
          <p:sp>
            <p:nvSpPr>
              <p:cNvPr id="76" name="Google Shape;7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8" name="Google Shape;78;p4"/>
          <p:cNvSpPr txBox="1"/>
          <p:nvPr>
            <p:ph type="title"/>
          </p:nvPr>
        </p:nvSpPr>
        <p:spPr>
          <a:xfrm>
            <a:off x="1378350" y="2544675"/>
            <a:ext cx="15531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
          <p:cNvSpPr txBox="1"/>
          <p:nvPr>
            <p:ph idx="1" type="body"/>
          </p:nvPr>
        </p:nvSpPr>
        <p:spPr>
          <a:xfrm>
            <a:off x="3040350" y="490122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80" name="Google Shape;80;p4"/>
          <p:cNvGrpSpPr/>
          <p:nvPr/>
        </p:nvGrpSpPr>
        <p:grpSpPr>
          <a:xfrm>
            <a:off x="14608221" y="4420804"/>
            <a:ext cx="2670887" cy="1445394"/>
            <a:chOff x="0" y="-113990"/>
            <a:chExt cx="3561183" cy="1927192"/>
          </a:xfrm>
        </p:grpSpPr>
        <p:grpSp>
          <p:nvGrpSpPr>
            <p:cNvPr id="81" name="Google Shape;81;p4"/>
            <p:cNvGrpSpPr/>
            <p:nvPr/>
          </p:nvGrpSpPr>
          <p:grpSpPr>
            <a:xfrm>
              <a:off x="1615742" y="1430417"/>
              <a:ext cx="1945437" cy="382785"/>
              <a:chOff x="0" y="-47625"/>
              <a:chExt cx="812800" cy="159927"/>
            </a:xfrm>
          </p:grpSpPr>
          <p:sp>
            <p:nvSpPr>
              <p:cNvPr id="82" name="Google Shape;82;p4"/>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txBox="1"/>
              <p:nvPr/>
            </p:nvSpPr>
            <p:spPr>
              <a:xfrm>
                <a:off x="0" y="-47625"/>
                <a:ext cx="8127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4"/>
            <p:cNvGrpSpPr/>
            <p:nvPr/>
          </p:nvGrpSpPr>
          <p:grpSpPr>
            <a:xfrm>
              <a:off x="1366750" y="915948"/>
              <a:ext cx="2194433" cy="382785"/>
              <a:chOff x="0" y="-47625"/>
              <a:chExt cx="916830" cy="159927"/>
            </a:xfrm>
          </p:grpSpPr>
          <p:sp>
            <p:nvSpPr>
              <p:cNvPr id="85" name="Google Shape;85;p4"/>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txBox="1"/>
              <p:nvPr/>
            </p:nvSpPr>
            <p:spPr>
              <a:xfrm>
                <a:off x="0" y="-47625"/>
                <a:ext cx="9168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4"/>
            <p:cNvGrpSpPr/>
            <p:nvPr/>
          </p:nvGrpSpPr>
          <p:grpSpPr>
            <a:xfrm>
              <a:off x="867619" y="-113990"/>
              <a:ext cx="1098851" cy="382785"/>
              <a:chOff x="0" y="-47625"/>
              <a:chExt cx="459098" cy="159927"/>
            </a:xfrm>
          </p:grpSpPr>
          <p:sp>
            <p:nvSpPr>
              <p:cNvPr id="88" name="Google Shape;88;p4"/>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txBox="1"/>
              <p:nvPr/>
            </p:nvSpPr>
            <p:spPr>
              <a:xfrm>
                <a:off x="0" y="-47625"/>
                <a:ext cx="4590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4"/>
            <p:cNvGrpSpPr/>
            <p:nvPr/>
          </p:nvGrpSpPr>
          <p:grpSpPr>
            <a:xfrm>
              <a:off x="2220438" y="400979"/>
              <a:ext cx="1340733" cy="382785"/>
              <a:chOff x="0" y="-47625"/>
              <a:chExt cx="560156" cy="159927"/>
            </a:xfrm>
          </p:grpSpPr>
          <p:sp>
            <p:nvSpPr>
              <p:cNvPr id="91" name="Google Shape;91;p4"/>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txBox="1"/>
              <p:nvPr/>
            </p:nvSpPr>
            <p:spPr>
              <a:xfrm>
                <a:off x="0" y="-47625"/>
                <a:ext cx="5601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4"/>
            <p:cNvGrpSpPr/>
            <p:nvPr/>
          </p:nvGrpSpPr>
          <p:grpSpPr>
            <a:xfrm>
              <a:off x="2668624" y="-113990"/>
              <a:ext cx="892539" cy="382785"/>
              <a:chOff x="0" y="-47625"/>
              <a:chExt cx="372901" cy="159927"/>
            </a:xfrm>
          </p:grpSpPr>
          <p:sp>
            <p:nvSpPr>
              <p:cNvPr id="94" name="Google Shape;94;p4"/>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4"/>
            <p:cNvGrpSpPr/>
            <p:nvPr/>
          </p:nvGrpSpPr>
          <p:grpSpPr>
            <a:xfrm>
              <a:off x="377896" y="915948"/>
              <a:ext cx="892539" cy="382785"/>
              <a:chOff x="0" y="-47625"/>
              <a:chExt cx="372901" cy="159927"/>
            </a:xfrm>
          </p:grpSpPr>
          <p:sp>
            <p:nvSpPr>
              <p:cNvPr id="97" name="Google Shape;97;p4"/>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4"/>
            <p:cNvGrpSpPr/>
            <p:nvPr/>
          </p:nvGrpSpPr>
          <p:grpSpPr>
            <a:xfrm>
              <a:off x="634002" y="1430417"/>
              <a:ext cx="892539" cy="382785"/>
              <a:chOff x="0" y="-47625"/>
              <a:chExt cx="372901" cy="159927"/>
            </a:xfrm>
          </p:grpSpPr>
          <p:sp>
            <p:nvSpPr>
              <p:cNvPr id="100" name="Google Shape;100;p4"/>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4"/>
            <p:cNvGrpSpPr/>
            <p:nvPr/>
          </p:nvGrpSpPr>
          <p:grpSpPr>
            <a:xfrm>
              <a:off x="1615742" y="400979"/>
              <a:ext cx="544282" cy="382785"/>
              <a:chOff x="0" y="-47625"/>
              <a:chExt cx="227400" cy="159927"/>
            </a:xfrm>
          </p:grpSpPr>
          <p:sp>
            <p:nvSpPr>
              <p:cNvPr id="103" name="Google Shape;103;p4"/>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4"/>
            <p:cNvGrpSpPr/>
            <p:nvPr/>
          </p:nvGrpSpPr>
          <p:grpSpPr>
            <a:xfrm>
              <a:off x="0" y="1430417"/>
              <a:ext cx="544282" cy="382785"/>
              <a:chOff x="0" y="-47625"/>
              <a:chExt cx="227400" cy="159927"/>
            </a:xfrm>
          </p:grpSpPr>
          <p:sp>
            <p:nvSpPr>
              <p:cNvPr id="106" name="Google Shape;106;p4"/>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4"/>
            <p:cNvGrpSpPr/>
            <p:nvPr/>
          </p:nvGrpSpPr>
          <p:grpSpPr>
            <a:xfrm>
              <a:off x="2044509" y="-113990"/>
              <a:ext cx="544282" cy="382785"/>
              <a:chOff x="0" y="-47625"/>
              <a:chExt cx="227400" cy="159927"/>
            </a:xfrm>
          </p:grpSpPr>
          <p:sp>
            <p:nvSpPr>
              <p:cNvPr id="109" name="Google Shape;109;p4"/>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grpSp>
        <p:nvGrpSpPr>
          <p:cNvPr id="112" name="Google Shape;112;p5"/>
          <p:cNvGrpSpPr/>
          <p:nvPr/>
        </p:nvGrpSpPr>
        <p:grpSpPr>
          <a:xfrm>
            <a:off x="486062" y="325929"/>
            <a:ext cx="17316324" cy="9454317"/>
            <a:chOff x="0" y="-241102"/>
            <a:chExt cx="23088432" cy="12605757"/>
          </a:xfrm>
        </p:grpSpPr>
        <p:grpSp>
          <p:nvGrpSpPr>
            <p:cNvPr id="113" name="Google Shape;113;p5"/>
            <p:cNvGrpSpPr/>
            <p:nvPr/>
          </p:nvGrpSpPr>
          <p:grpSpPr>
            <a:xfrm>
              <a:off x="0" y="-241102"/>
              <a:ext cx="23069813" cy="12605757"/>
              <a:chOff x="0" y="-47625"/>
              <a:chExt cx="4557000" cy="2490026"/>
            </a:xfrm>
          </p:grpSpPr>
          <p:sp>
            <p:nvSpPr>
              <p:cNvPr id="114" name="Google Shape;114;p5"/>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5"/>
            <p:cNvGrpSpPr/>
            <p:nvPr/>
          </p:nvGrpSpPr>
          <p:grpSpPr>
            <a:xfrm>
              <a:off x="18619" y="-241102"/>
              <a:ext cx="23069813" cy="12605757"/>
              <a:chOff x="0" y="-47625"/>
              <a:chExt cx="4557000" cy="2490026"/>
            </a:xfrm>
          </p:grpSpPr>
          <p:sp>
            <p:nvSpPr>
              <p:cNvPr id="117" name="Google Shape;117;p5"/>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19" name="Google Shape;119;p5"/>
            <p:cNvCxnSpPr/>
            <p:nvPr/>
          </p:nvCxnSpPr>
          <p:spPr>
            <a:xfrm flipH="1" rot="10800000">
              <a:off x="18619" y="815297"/>
              <a:ext cx="23031900" cy="25500"/>
            </a:xfrm>
            <a:prstGeom prst="straightConnector1">
              <a:avLst/>
            </a:prstGeom>
            <a:noFill/>
            <a:ln cap="flat" cmpd="sng" w="38100">
              <a:solidFill>
                <a:srgbClr val="FFFFFF"/>
              </a:solidFill>
              <a:prstDash val="solid"/>
              <a:round/>
              <a:headEnd len="sm" w="sm" type="none"/>
              <a:tailEnd len="sm" w="sm" type="none"/>
            </a:ln>
          </p:spPr>
        </p:cxnSp>
        <p:grpSp>
          <p:nvGrpSpPr>
            <p:cNvPr id="120" name="Google Shape;120;p5"/>
            <p:cNvGrpSpPr/>
            <p:nvPr/>
          </p:nvGrpSpPr>
          <p:grpSpPr>
            <a:xfrm>
              <a:off x="318466" y="201915"/>
              <a:ext cx="394777" cy="394777"/>
              <a:chOff x="0" y="0"/>
              <a:chExt cx="812800" cy="812800"/>
            </a:xfrm>
          </p:grpSpPr>
          <p:sp>
            <p:nvSpPr>
              <p:cNvPr id="121" name="Google Shape;121;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 name="Google Shape;123;p5"/>
            <p:cNvGrpSpPr/>
            <p:nvPr/>
          </p:nvGrpSpPr>
          <p:grpSpPr>
            <a:xfrm>
              <a:off x="989083" y="201915"/>
              <a:ext cx="394777" cy="394777"/>
              <a:chOff x="0" y="0"/>
              <a:chExt cx="812800" cy="812800"/>
            </a:xfrm>
          </p:grpSpPr>
          <p:sp>
            <p:nvSpPr>
              <p:cNvPr id="124" name="Google Shape;124;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5"/>
            <p:cNvGrpSpPr/>
            <p:nvPr/>
          </p:nvGrpSpPr>
          <p:grpSpPr>
            <a:xfrm>
              <a:off x="1663247" y="201915"/>
              <a:ext cx="394777" cy="394777"/>
              <a:chOff x="0" y="0"/>
              <a:chExt cx="812800" cy="812800"/>
            </a:xfrm>
          </p:grpSpPr>
          <p:sp>
            <p:nvSpPr>
              <p:cNvPr id="127" name="Google Shape;127;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9" name="Google Shape;129;p5"/>
          <p:cNvSpPr txBox="1"/>
          <p:nvPr>
            <p:ph type="title"/>
          </p:nvPr>
        </p:nvSpPr>
        <p:spPr>
          <a:xfrm>
            <a:off x="1652699" y="1426875"/>
            <a:ext cx="14982600" cy="1362000"/>
          </a:xfrm>
          <a:prstGeom prst="rect">
            <a:avLst/>
          </a:prstGeom>
          <a:noFill/>
          <a:ln>
            <a:noFill/>
          </a:ln>
        </p:spPr>
        <p:txBody>
          <a:bodyPr anchorCtr="0" anchor="t" bIns="45700" lIns="91425" spcFirstLastPara="1" rIns="91425" wrap="square" tIns="45700">
            <a:normAutofit/>
          </a:bodyPr>
          <a:lstStyle>
            <a:lvl1pPr lvl="0">
              <a:spcBef>
                <a:spcPts val="0"/>
              </a:spcBef>
              <a:spcAft>
                <a:spcPts val="0"/>
              </a:spcAft>
              <a:buClr>
                <a:schemeClr val="dk1"/>
              </a:buClr>
              <a:buSzPts val="9900"/>
              <a:buNone/>
              <a:defRPr cap="none"/>
            </a:lvl1pPr>
            <a:lvl2pPr lvl="1">
              <a:spcBef>
                <a:spcPts val="0"/>
              </a:spcBef>
              <a:spcAft>
                <a:spcPts val="0"/>
              </a:spcAft>
              <a:buSzPts val="9900"/>
              <a:buFont typeface="Courier"/>
              <a:buNone/>
              <a:defRPr sz="9900">
                <a:latin typeface="Courier"/>
                <a:ea typeface="Courier"/>
                <a:cs typeface="Courier"/>
                <a:sym typeface="Courier"/>
              </a:defRPr>
            </a:lvl2pPr>
            <a:lvl3pPr lvl="2">
              <a:spcBef>
                <a:spcPts val="0"/>
              </a:spcBef>
              <a:spcAft>
                <a:spcPts val="0"/>
              </a:spcAft>
              <a:buSzPts val="9900"/>
              <a:buFont typeface="Courier"/>
              <a:buNone/>
              <a:defRPr sz="9900">
                <a:latin typeface="Courier"/>
                <a:ea typeface="Courier"/>
                <a:cs typeface="Courier"/>
                <a:sym typeface="Courier"/>
              </a:defRPr>
            </a:lvl3pPr>
            <a:lvl4pPr lvl="3">
              <a:spcBef>
                <a:spcPts val="0"/>
              </a:spcBef>
              <a:spcAft>
                <a:spcPts val="0"/>
              </a:spcAft>
              <a:buSzPts val="9900"/>
              <a:buFont typeface="Courier"/>
              <a:buNone/>
              <a:defRPr sz="9900">
                <a:latin typeface="Courier"/>
                <a:ea typeface="Courier"/>
                <a:cs typeface="Courier"/>
                <a:sym typeface="Courier"/>
              </a:defRPr>
            </a:lvl4pPr>
            <a:lvl5pPr lvl="4">
              <a:spcBef>
                <a:spcPts val="0"/>
              </a:spcBef>
              <a:spcAft>
                <a:spcPts val="0"/>
              </a:spcAft>
              <a:buSzPts val="9900"/>
              <a:buFont typeface="Courier"/>
              <a:buNone/>
              <a:defRPr sz="9900">
                <a:latin typeface="Courier"/>
                <a:ea typeface="Courier"/>
                <a:cs typeface="Courier"/>
                <a:sym typeface="Courier"/>
              </a:defRPr>
            </a:lvl5pPr>
            <a:lvl6pPr lvl="5">
              <a:spcBef>
                <a:spcPts val="0"/>
              </a:spcBef>
              <a:spcAft>
                <a:spcPts val="0"/>
              </a:spcAft>
              <a:buSzPts val="9900"/>
              <a:buFont typeface="Courier"/>
              <a:buNone/>
              <a:defRPr sz="9900">
                <a:latin typeface="Courier"/>
                <a:ea typeface="Courier"/>
                <a:cs typeface="Courier"/>
                <a:sym typeface="Courier"/>
              </a:defRPr>
            </a:lvl6pPr>
            <a:lvl7pPr lvl="6">
              <a:spcBef>
                <a:spcPts val="0"/>
              </a:spcBef>
              <a:spcAft>
                <a:spcPts val="0"/>
              </a:spcAft>
              <a:buSzPts val="9900"/>
              <a:buFont typeface="Courier"/>
              <a:buNone/>
              <a:defRPr sz="9900">
                <a:latin typeface="Courier"/>
                <a:ea typeface="Courier"/>
                <a:cs typeface="Courier"/>
                <a:sym typeface="Courier"/>
              </a:defRPr>
            </a:lvl7pPr>
            <a:lvl8pPr lvl="7">
              <a:spcBef>
                <a:spcPts val="0"/>
              </a:spcBef>
              <a:spcAft>
                <a:spcPts val="0"/>
              </a:spcAft>
              <a:buSzPts val="9900"/>
              <a:buFont typeface="Courier"/>
              <a:buNone/>
              <a:defRPr sz="9900">
                <a:latin typeface="Courier"/>
                <a:ea typeface="Courier"/>
                <a:cs typeface="Courier"/>
                <a:sym typeface="Courier"/>
              </a:defRPr>
            </a:lvl8pPr>
            <a:lvl9pPr lvl="8">
              <a:spcBef>
                <a:spcPts val="0"/>
              </a:spcBef>
              <a:spcAft>
                <a:spcPts val="0"/>
              </a:spcAft>
              <a:buSzPts val="9900"/>
              <a:buFont typeface="Courier"/>
              <a:buNone/>
              <a:defRPr sz="9900">
                <a:latin typeface="Courier"/>
                <a:ea typeface="Courier"/>
                <a:cs typeface="Courier"/>
                <a:sym typeface="Courier"/>
              </a:defRPr>
            </a:lvl9pPr>
          </a:lstStyle>
          <a:p/>
        </p:txBody>
      </p:sp>
      <p:sp>
        <p:nvSpPr>
          <p:cNvPr id="130" name="Google Shape;130;p5"/>
          <p:cNvSpPr txBox="1"/>
          <p:nvPr>
            <p:ph idx="1" type="body"/>
          </p:nvPr>
        </p:nvSpPr>
        <p:spPr>
          <a:xfrm>
            <a:off x="2884763" y="730876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400"/>
              <a:buNone/>
              <a:defRPr/>
            </a:lvl1pPr>
            <a:lvl2pPr indent="-228600" lvl="1" marL="914400" algn="l">
              <a:spcBef>
                <a:spcPts val="360"/>
              </a:spcBef>
              <a:spcAft>
                <a:spcPts val="0"/>
              </a:spcAft>
              <a:buSzPts val="2400"/>
              <a:buNone/>
              <a:defRPr/>
            </a:lvl2pPr>
            <a:lvl3pPr indent="-228600" lvl="2" marL="1371600" algn="l">
              <a:spcBef>
                <a:spcPts val="320"/>
              </a:spcBef>
              <a:spcAft>
                <a:spcPts val="0"/>
              </a:spcAft>
              <a:buSzPts val="2400"/>
              <a:buNone/>
              <a:defRPr/>
            </a:lvl3pPr>
            <a:lvl4pPr indent="-228600" lvl="3" marL="1828800" algn="l">
              <a:spcBef>
                <a:spcPts val="280"/>
              </a:spcBef>
              <a:spcAft>
                <a:spcPts val="0"/>
              </a:spcAft>
              <a:buSzPts val="2400"/>
              <a:buNone/>
              <a:defRPr/>
            </a:lvl4pPr>
            <a:lvl5pPr indent="-228600" lvl="4" marL="2286000" algn="l">
              <a:spcBef>
                <a:spcPts val="280"/>
              </a:spcBef>
              <a:spcAft>
                <a:spcPts val="0"/>
              </a:spcAft>
              <a:buSzPts val="2400"/>
              <a:buNone/>
              <a:defRPr/>
            </a:lvl5pPr>
            <a:lvl6pPr indent="-228600" lvl="5" marL="2743200" algn="l">
              <a:spcBef>
                <a:spcPts val="280"/>
              </a:spcBef>
              <a:spcAft>
                <a:spcPts val="0"/>
              </a:spcAft>
              <a:buSzPts val="2400"/>
              <a:buNone/>
              <a:defRPr/>
            </a:lvl6pPr>
            <a:lvl7pPr indent="-228600" lvl="6" marL="3200400" algn="l">
              <a:spcBef>
                <a:spcPts val="280"/>
              </a:spcBef>
              <a:spcAft>
                <a:spcPts val="0"/>
              </a:spcAft>
              <a:buSzPts val="2400"/>
              <a:buNone/>
              <a:defRPr/>
            </a:lvl7pPr>
            <a:lvl8pPr indent="-228600" lvl="7" marL="3657600" algn="l">
              <a:spcBef>
                <a:spcPts val="280"/>
              </a:spcBef>
              <a:spcAft>
                <a:spcPts val="0"/>
              </a:spcAft>
              <a:buSzPts val="2400"/>
              <a:buNone/>
              <a:defRPr/>
            </a:lvl8pPr>
            <a:lvl9pPr indent="-228600" lvl="8" marL="4114800" algn="l">
              <a:spcBef>
                <a:spcPts val="280"/>
              </a:spcBef>
              <a:spcAft>
                <a:spcPts val="0"/>
              </a:spcAft>
              <a:buSzPts val="2400"/>
              <a:buNone/>
              <a:defRPr/>
            </a:lvl9pPr>
          </a:lstStyle>
          <a:p/>
        </p:txBody>
      </p:sp>
      <p:grpSp>
        <p:nvGrpSpPr>
          <p:cNvPr id="131" name="Google Shape;131;p5"/>
          <p:cNvGrpSpPr/>
          <p:nvPr/>
        </p:nvGrpSpPr>
        <p:grpSpPr>
          <a:xfrm>
            <a:off x="13698276" y="7440085"/>
            <a:ext cx="3714649" cy="1818074"/>
            <a:chOff x="0" y="-208564"/>
            <a:chExt cx="6515785" cy="3526133"/>
          </a:xfrm>
        </p:grpSpPr>
        <p:grpSp>
          <p:nvGrpSpPr>
            <p:cNvPr id="132" name="Google Shape;132;p5"/>
            <p:cNvGrpSpPr/>
            <p:nvPr/>
          </p:nvGrpSpPr>
          <p:grpSpPr>
            <a:xfrm>
              <a:off x="2956287" y="2617201"/>
              <a:ext cx="3559495" cy="700368"/>
              <a:chOff x="0" y="-47625"/>
              <a:chExt cx="812800" cy="159927"/>
            </a:xfrm>
          </p:grpSpPr>
          <p:sp>
            <p:nvSpPr>
              <p:cNvPr id="133" name="Google Shape;133;p5"/>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txBox="1"/>
              <p:nvPr/>
            </p:nvSpPr>
            <p:spPr>
              <a:xfrm>
                <a:off x="0" y="-47625"/>
                <a:ext cx="8127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5"/>
            <p:cNvGrpSpPr/>
            <p:nvPr/>
          </p:nvGrpSpPr>
          <p:grpSpPr>
            <a:xfrm>
              <a:off x="2500711" y="1675890"/>
              <a:ext cx="4015074" cy="700368"/>
              <a:chOff x="0" y="-47625"/>
              <a:chExt cx="916830" cy="159927"/>
            </a:xfrm>
          </p:grpSpPr>
          <p:sp>
            <p:nvSpPr>
              <p:cNvPr id="136" name="Google Shape;136;p5"/>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txBox="1"/>
              <p:nvPr/>
            </p:nvSpPr>
            <p:spPr>
              <a:xfrm>
                <a:off x="0" y="-47625"/>
                <a:ext cx="9168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5"/>
            <p:cNvGrpSpPr/>
            <p:nvPr/>
          </p:nvGrpSpPr>
          <p:grpSpPr>
            <a:xfrm>
              <a:off x="1587463" y="-208564"/>
              <a:ext cx="2010528" cy="700368"/>
              <a:chOff x="0" y="-47625"/>
              <a:chExt cx="459098" cy="159927"/>
            </a:xfrm>
          </p:grpSpPr>
          <p:sp>
            <p:nvSpPr>
              <p:cNvPr id="139" name="Google Shape;139;p5"/>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txBox="1"/>
              <p:nvPr/>
            </p:nvSpPr>
            <p:spPr>
              <a:xfrm>
                <a:off x="0" y="-47625"/>
                <a:ext cx="4590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5"/>
            <p:cNvGrpSpPr/>
            <p:nvPr/>
          </p:nvGrpSpPr>
          <p:grpSpPr>
            <a:xfrm>
              <a:off x="4062684" y="733663"/>
              <a:ext cx="2453091" cy="700368"/>
              <a:chOff x="0" y="-47625"/>
              <a:chExt cx="560156" cy="159927"/>
            </a:xfrm>
          </p:grpSpPr>
          <p:sp>
            <p:nvSpPr>
              <p:cNvPr id="142" name="Google Shape;142;p5"/>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txBox="1"/>
              <p:nvPr/>
            </p:nvSpPr>
            <p:spPr>
              <a:xfrm>
                <a:off x="0" y="-47625"/>
                <a:ext cx="5601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5"/>
            <p:cNvGrpSpPr/>
            <p:nvPr/>
          </p:nvGrpSpPr>
          <p:grpSpPr>
            <a:xfrm>
              <a:off x="4882719" y="-208564"/>
              <a:ext cx="1633045" cy="700368"/>
              <a:chOff x="0" y="-47625"/>
              <a:chExt cx="372901" cy="159927"/>
            </a:xfrm>
          </p:grpSpPr>
          <p:sp>
            <p:nvSpPr>
              <p:cNvPr id="145" name="Google Shape;145;p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5"/>
            <p:cNvGrpSpPr/>
            <p:nvPr/>
          </p:nvGrpSpPr>
          <p:grpSpPr>
            <a:xfrm>
              <a:off x="691427" y="1675890"/>
              <a:ext cx="1633045" cy="700368"/>
              <a:chOff x="0" y="-47625"/>
              <a:chExt cx="372901" cy="159927"/>
            </a:xfrm>
          </p:grpSpPr>
          <p:sp>
            <p:nvSpPr>
              <p:cNvPr id="148" name="Google Shape;148;p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5"/>
            <p:cNvGrpSpPr/>
            <p:nvPr/>
          </p:nvGrpSpPr>
          <p:grpSpPr>
            <a:xfrm>
              <a:off x="1160019" y="2617201"/>
              <a:ext cx="1633045" cy="700368"/>
              <a:chOff x="0" y="-47625"/>
              <a:chExt cx="372901" cy="159927"/>
            </a:xfrm>
          </p:grpSpPr>
          <p:sp>
            <p:nvSpPr>
              <p:cNvPr id="151" name="Google Shape;151;p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5"/>
            <p:cNvGrpSpPr/>
            <p:nvPr/>
          </p:nvGrpSpPr>
          <p:grpSpPr>
            <a:xfrm>
              <a:off x="2956287" y="733663"/>
              <a:ext cx="995853" cy="700368"/>
              <a:chOff x="0" y="-47625"/>
              <a:chExt cx="227400" cy="159927"/>
            </a:xfrm>
          </p:grpSpPr>
          <p:sp>
            <p:nvSpPr>
              <p:cNvPr id="154" name="Google Shape;154;p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5"/>
            <p:cNvGrpSpPr/>
            <p:nvPr/>
          </p:nvGrpSpPr>
          <p:grpSpPr>
            <a:xfrm>
              <a:off x="0" y="2617201"/>
              <a:ext cx="995853" cy="700368"/>
              <a:chOff x="0" y="-47625"/>
              <a:chExt cx="227400" cy="159927"/>
            </a:xfrm>
          </p:grpSpPr>
          <p:sp>
            <p:nvSpPr>
              <p:cNvPr id="157" name="Google Shape;157;p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5"/>
            <p:cNvGrpSpPr/>
            <p:nvPr/>
          </p:nvGrpSpPr>
          <p:grpSpPr>
            <a:xfrm>
              <a:off x="3740791" y="-208564"/>
              <a:ext cx="995853" cy="700368"/>
              <a:chOff x="0" y="-47625"/>
              <a:chExt cx="227400" cy="159927"/>
            </a:xfrm>
          </p:grpSpPr>
          <p:sp>
            <p:nvSpPr>
              <p:cNvPr id="160" name="Google Shape;160;p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62" name="Google Shape;162;p5"/>
          <p:cNvGrpSpPr/>
          <p:nvPr/>
        </p:nvGrpSpPr>
        <p:grpSpPr>
          <a:xfrm rot="10800000">
            <a:off x="11867092" y="4823492"/>
            <a:ext cx="2706685" cy="1500404"/>
            <a:chOff x="0" y="-143394"/>
            <a:chExt cx="4479783" cy="2424307"/>
          </a:xfrm>
        </p:grpSpPr>
        <p:grpSp>
          <p:nvGrpSpPr>
            <p:cNvPr id="163" name="Google Shape;163;p5"/>
            <p:cNvGrpSpPr/>
            <p:nvPr/>
          </p:nvGrpSpPr>
          <p:grpSpPr>
            <a:xfrm>
              <a:off x="2032520" y="1799389"/>
              <a:ext cx="2447260" cy="481524"/>
              <a:chOff x="0" y="-47625"/>
              <a:chExt cx="812800" cy="159927"/>
            </a:xfrm>
          </p:grpSpPr>
          <p:sp>
            <p:nvSpPr>
              <p:cNvPr id="164" name="Google Shape;164;p5"/>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txBox="1"/>
              <p:nvPr/>
            </p:nvSpPr>
            <p:spPr>
              <a:xfrm>
                <a:off x="0" y="-47625"/>
                <a:ext cx="8127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 name="Google Shape;166;p5"/>
            <p:cNvGrpSpPr/>
            <p:nvPr/>
          </p:nvGrpSpPr>
          <p:grpSpPr>
            <a:xfrm>
              <a:off x="1719300" y="1152214"/>
              <a:ext cx="2760483" cy="481524"/>
              <a:chOff x="0" y="-47625"/>
              <a:chExt cx="916830" cy="159927"/>
            </a:xfrm>
          </p:grpSpPr>
          <p:sp>
            <p:nvSpPr>
              <p:cNvPr id="167" name="Google Shape;167;p5"/>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txBox="1"/>
              <p:nvPr/>
            </p:nvSpPr>
            <p:spPr>
              <a:xfrm>
                <a:off x="0" y="-47625"/>
                <a:ext cx="9168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5"/>
            <p:cNvGrpSpPr/>
            <p:nvPr/>
          </p:nvGrpSpPr>
          <p:grpSpPr>
            <a:xfrm>
              <a:off x="1091420" y="-143394"/>
              <a:ext cx="1382252" cy="481524"/>
              <a:chOff x="0" y="-47625"/>
              <a:chExt cx="459098" cy="159927"/>
            </a:xfrm>
          </p:grpSpPr>
          <p:sp>
            <p:nvSpPr>
              <p:cNvPr id="170" name="Google Shape;170;p5"/>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txBox="1"/>
              <p:nvPr/>
            </p:nvSpPr>
            <p:spPr>
              <a:xfrm>
                <a:off x="0" y="-47625"/>
                <a:ext cx="4590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2" name="Google Shape;172;p5"/>
            <p:cNvGrpSpPr/>
            <p:nvPr/>
          </p:nvGrpSpPr>
          <p:grpSpPr>
            <a:xfrm>
              <a:off x="2793195" y="504410"/>
              <a:ext cx="1686518" cy="481524"/>
              <a:chOff x="0" y="-47625"/>
              <a:chExt cx="560156" cy="159927"/>
            </a:xfrm>
          </p:grpSpPr>
          <p:sp>
            <p:nvSpPr>
              <p:cNvPr id="173" name="Google Shape;173;p5"/>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txBox="1"/>
              <p:nvPr/>
            </p:nvSpPr>
            <p:spPr>
              <a:xfrm>
                <a:off x="0" y="-47625"/>
                <a:ext cx="5601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p5"/>
            <p:cNvGrpSpPr/>
            <p:nvPr/>
          </p:nvGrpSpPr>
          <p:grpSpPr>
            <a:xfrm>
              <a:off x="3356989" y="-143394"/>
              <a:ext cx="1122768" cy="481524"/>
              <a:chOff x="0" y="-47625"/>
              <a:chExt cx="372901" cy="159927"/>
            </a:xfrm>
          </p:grpSpPr>
          <p:sp>
            <p:nvSpPr>
              <p:cNvPr id="176" name="Google Shape;176;p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p5"/>
            <p:cNvGrpSpPr/>
            <p:nvPr/>
          </p:nvGrpSpPr>
          <p:grpSpPr>
            <a:xfrm>
              <a:off x="475373" y="1152214"/>
              <a:ext cx="1122768" cy="481524"/>
              <a:chOff x="0" y="-47625"/>
              <a:chExt cx="372901" cy="159927"/>
            </a:xfrm>
          </p:grpSpPr>
          <p:sp>
            <p:nvSpPr>
              <p:cNvPr id="179" name="Google Shape;179;p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5"/>
            <p:cNvGrpSpPr/>
            <p:nvPr/>
          </p:nvGrpSpPr>
          <p:grpSpPr>
            <a:xfrm>
              <a:off x="797541" y="1799389"/>
              <a:ext cx="1122768" cy="481524"/>
              <a:chOff x="0" y="-47625"/>
              <a:chExt cx="372901" cy="159927"/>
            </a:xfrm>
          </p:grpSpPr>
          <p:sp>
            <p:nvSpPr>
              <p:cNvPr id="182" name="Google Shape;182;p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5"/>
            <p:cNvGrpSpPr/>
            <p:nvPr/>
          </p:nvGrpSpPr>
          <p:grpSpPr>
            <a:xfrm>
              <a:off x="2032520" y="504410"/>
              <a:ext cx="684679" cy="481524"/>
              <a:chOff x="0" y="-47625"/>
              <a:chExt cx="227400" cy="159927"/>
            </a:xfrm>
          </p:grpSpPr>
          <p:sp>
            <p:nvSpPr>
              <p:cNvPr id="185" name="Google Shape;185;p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5"/>
            <p:cNvGrpSpPr/>
            <p:nvPr/>
          </p:nvGrpSpPr>
          <p:grpSpPr>
            <a:xfrm>
              <a:off x="0" y="1799389"/>
              <a:ext cx="684679" cy="481524"/>
              <a:chOff x="0" y="-47625"/>
              <a:chExt cx="227400" cy="159927"/>
            </a:xfrm>
          </p:grpSpPr>
          <p:sp>
            <p:nvSpPr>
              <p:cNvPr id="188" name="Google Shape;188;p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5"/>
            <p:cNvGrpSpPr/>
            <p:nvPr/>
          </p:nvGrpSpPr>
          <p:grpSpPr>
            <a:xfrm>
              <a:off x="2571886" y="-143394"/>
              <a:ext cx="684679" cy="481524"/>
              <a:chOff x="0" y="-47625"/>
              <a:chExt cx="227400" cy="159927"/>
            </a:xfrm>
          </p:grpSpPr>
          <p:sp>
            <p:nvSpPr>
              <p:cNvPr id="191" name="Google Shape;191;p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3" name="Shape 193"/>
        <p:cNvGrpSpPr/>
        <p:nvPr/>
      </p:nvGrpSpPr>
      <p:grpSpPr>
        <a:xfrm>
          <a:off x="0" y="0"/>
          <a:ext cx="0" cy="0"/>
          <a:chOff x="0" y="0"/>
          <a:chExt cx="0" cy="0"/>
        </a:xfrm>
      </p:grpSpPr>
      <p:grpSp>
        <p:nvGrpSpPr>
          <p:cNvPr id="194" name="Google Shape;194;p6"/>
          <p:cNvGrpSpPr/>
          <p:nvPr/>
        </p:nvGrpSpPr>
        <p:grpSpPr>
          <a:xfrm>
            <a:off x="486062" y="325929"/>
            <a:ext cx="17316324" cy="9454317"/>
            <a:chOff x="0" y="-241102"/>
            <a:chExt cx="23088432" cy="12605757"/>
          </a:xfrm>
        </p:grpSpPr>
        <p:grpSp>
          <p:nvGrpSpPr>
            <p:cNvPr id="195" name="Google Shape;195;p6"/>
            <p:cNvGrpSpPr/>
            <p:nvPr/>
          </p:nvGrpSpPr>
          <p:grpSpPr>
            <a:xfrm>
              <a:off x="0" y="-241102"/>
              <a:ext cx="23069813" cy="12605757"/>
              <a:chOff x="0" y="-47625"/>
              <a:chExt cx="4557000" cy="2490026"/>
            </a:xfrm>
          </p:grpSpPr>
          <p:sp>
            <p:nvSpPr>
              <p:cNvPr id="196" name="Google Shape;196;p6"/>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6"/>
            <p:cNvGrpSpPr/>
            <p:nvPr/>
          </p:nvGrpSpPr>
          <p:grpSpPr>
            <a:xfrm>
              <a:off x="18619" y="-241102"/>
              <a:ext cx="23069813" cy="12605757"/>
              <a:chOff x="0" y="-47625"/>
              <a:chExt cx="4557000" cy="2490026"/>
            </a:xfrm>
          </p:grpSpPr>
          <p:sp>
            <p:nvSpPr>
              <p:cNvPr id="199" name="Google Shape;199;p6"/>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01" name="Google Shape;201;p6"/>
            <p:cNvCxnSpPr/>
            <p:nvPr/>
          </p:nvCxnSpPr>
          <p:spPr>
            <a:xfrm flipH="1" rot="10800000">
              <a:off x="18619" y="815297"/>
              <a:ext cx="23031900" cy="25500"/>
            </a:xfrm>
            <a:prstGeom prst="straightConnector1">
              <a:avLst/>
            </a:prstGeom>
            <a:noFill/>
            <a:ln cap="flat" cmpd="sng" w="38100">
              <a:solidFill>
                <a:srgbClr val="FFFFFF"/>
              </a:solidFill>
              <a:prstDash val="solid"/>
              <a:round/>
              <a:headEnd len="sm" w="sm" type="none"/>
              <a:tailEnd len="sm" w="sm" type="none"/>
            </a:ln>
          </p:spPr>
        </p:cxnSp>
        <p:grpSp>
          <p:nvGrpSpPr>
            <p:cNvPr id="202" name="Google Shape;202;p6"/>
            <p:cNvGrpSpPr/>
            <p:nvPr/>
          </p:nvGrpSpPr>
          <p:grpSpPr>
            <a:xfrm>
              <a:off x="318466" y="201915"/>
              <a:ext cx="394777" cy="394777"/>
              <a:chOff x="0" y="0"/>
              <a:chExt cx="812800" cy="812800"/>
            </a:xfrm>
          </p:grpSpPr>
          <p:sp>
            <p:nvSpPr>
              <p:cNvPr id="203" name="Google Shape;20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6"/>
            <p:cNvGrpSpPr/>
            <p:nvPr/>
          </p:nvGrpSpPr>
          <p:grpSpPr>
            <a:xfrm>
              <a:off x="989083" y="201915"/>
              <a:ext cx="394777" cy="394777"/>
              <a:chOff x="0" y="0"/>
              <a:chExt cx="812800" cy="812800"/>
            </a:xfrm>
          </p:grpSpPr>
          <p:sp>
            <p:nvSpPr>
              <p:cNvPr id="206" name="Google Shape;20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6"/>
            <p:cNvGrpSpPr/>
            <p:nvPr/>
          </p:nvGrpSpPr>
          <p:grpSpPr>
            <a:xfrm>
              <a:off x="1663247" y="201915"/>
              <a:ext cx="394777" cy="394777"/>
              <a:chOff x="0" y="0"/>
              <a:chExt cx="812800" cy="812800"/>
            </a:xfrm>
          </p:grpSpPr>
          <p:sp>
            <p:nvSpPr>
              <p:cNvPr id="209" name="Google Shape;20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11" name="Google Shape;211;p6"/>
          <p:cNvSpPr txBox="1"/>
          <p:nvPr>
            <p:ph type="title"/>
          </p:nvPr>
        </p:nvSpPr>
        <p:spPr>
          <a:xfrm>
            <a:off x="1378563" y="2235750"/>
            <a:ext cx="15531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9900"/>
              <a:buNone/>
              <a:defRPr/>
            </a:lvl1pPr>
            <a:lvl2pPr lvl="1">
              <a:spcBef>
                <a:spcPts val="0"/>
              </a:spcBef>
              <a:spcAft>
                <a:spcPts val="0"/>
              </a:spcAft>
              <a:buSzPts val="9900"/>
              <a:buFont typeface="Courier"/>
              <a:buNone/>
              <a:defRPr sz="9900">
                <a:latin typeface="Courier"/>
                <a:ea typeface="Courier"/>
                <a:cs typeface="Courier"/>
                <a:sym typeface="Courier"/>
              </a:defRPr>
            </a:lvl2pPr>
            <a:lvl3pPr lvl="2">
              <a:spcBef>
                <a:spcPts val="0"/>
              </a:spcBef>
              <a:spcAft>
                <a:spcPts val="0"/>
              </a:spcAft>
              <a:buSzPts val="9900"/>
              <a:buFont typeface="Courier"/>
              <a:buNone/>
              <a:defRPr sz="9900">
                <a:latin typeface="Courier"/>
                <a:ea typeface="Courier"/>
                <a:cs typeface="Courier"/>
                <a:sym typeface="Courier"/>
              </a:defRPr>
            </a:lvl3pPr>
            <a:lvl4pPr lvl="3">
              <a:spcBef>
                <a:spcPts val="0"/>
              </a:spcBef>
              <a:spcAft>
                <a:spcPts val="0"/>
              </a:spcAft>
              <a:buSzPts val="9900"/>
              <a:buFont typeface="Courier"/>
              <a:buNone/>
              <a:defRPr sz="9900">
                <a:latin typeface="Courier"/>
                <a:ea typeface="Courier"/>
                <a:cs typeface="Courier"/>
                <a:sym typeface="Courier"/>
              </a:defRPr>
            </a:lvl4pPr>
            <a:lvl5pPr lvl="4">
              <a:spcBef>
                <a:spcPts val="0"/>
              </a:spcBef>
              <a:spcAft>
                <a:spcPts val="0"/>
              </a:spcAft>
              <a:buSzPts val="9900"/>
              <a:buFont typeface="Courier"/>
              <a:buNone/>
              <a:defRPr sz="9900">
                <a:latin typeface="Courier"/>
                <a:ea typeface="Courier"/>
                <a:cs typeface="Courier"/>
                <a:sym typeface="Courier"/>
              </a:defRPr>
            </a:lvl5pPr>
            <a:lvl6pPr lvl="5">
              <a:spcBef>
                <a:spcPts val="0"/>
              </a:spcBef>
              <a:spcAft>
                <a:spcPts val="0"/>
              </a:spcAft>
              <a:buSzPts val="9900"/>
              <a:buFont typeface="Courier"/>
              <a:buNone/>
              <a:defRPr sz="9900">
                <a:latin typeface="Courier"/>
                <a:ea typeface="Courier"/>
                <a:cs typeface="Courier"/>
                <a:sym typeface="Courier"/>
              </a:defRPr>
            </a:lvl6pPr>
            <a:lvl7pPr lvl="6">
              <a:spcBef>
                <a:spcPts val="0"/>
              </a:spcBef>
              <a:spcAft>
                <a:spcPts val="0"/>
              </a:spcAft>
              <a:buSzPts val="9900"/>
              <a:buFont typeface="Courier"/>
              <a:buNone/>
              <a:defRPr sz="9900">
                <a:latin typeface="Courier"/>
                <a:ea typeface="Courier"/>
                <a:cs typeface="Courier"/>
                <a:sym typeface="Courier"/>
              </a:defRPr>
            </a:lvl7pPr>
            <a:lvl8pPr lvl="7">
              <a:spcBef>
                <a:spcPts val="0"/>
              </a:spcBef>
              <a:spcAft>
                <a:spcPts val="0"/>
              </a:spcAft>
              <a:buSzPts val="9900"/>
              <a:buFont typeface="Courier"/>
              <a:buNone/>
              <a:defRPr sz="9900">
                <a:latin typeface="Courier"/>
                <a:ea typeface="Courier"/>
                <a:cs typeface="Courier"/>
                <a:sym typeface="Courier"/>
              </a:defRPr>
            </a:lvl8pPr>
            <a:lvl9pPr lvl="8">
              <a:spcBef>
                <a:spcPts val="0"/>
              </a:spcBef>
              <a:spcAft>
                <a:spcPts val="0"/>
              </a:spcAft>
              <a:buSzPts val="9900"/>
              <a:buFont typeface="Courier"/>
              <a:buNone/>
              <a:defRPr sz="9900">
                <a:latin typeface="Courier"/>
                <a:ea typeface="Courier"/>
                <a:cs typeface="Courier"/>
                <a:sym typeface="Courier"/>
              </a:defRPr>
            </a:lvl9pPr>
          </a:lstStyle>
          <a:p/>
        </p:txBody>
      </p:sp>
      <p:sp>
        <p:nvSpPr>
          <p:cNvPr id="212" name="Google Shape;212;p6"/>
          <p:cNvSpPr txBox="1"/>
          <p:nvPr>
            <p:ph idx="1" type="body"/>
          </p:nvPr>
        </p:nvSpPr>
        <p:spPr>
          <a:xfrm>
            <a:off x="2742475" y="4534925"/>
            <a:ext cx="6283200" cy="4526100"/>
          </a:xfrm>
          <a:prstGeom prst="rect">
            <a:avLst/>
          </a:prstGeom>
          <a:noFill/>
          <a:ln>
            <a:noFill/>
          </a:ln>
        </p:spPr>
        <p:txBody>
          <a:bodyPr anchorCtr="0" anchor="t" bIns="45700" lIns="91425" spcFirstLastPara="1" rIns="91425" wrap="square" tIns="45700">
            <a:normAutofit/>
          </a:bodyPr>
          <a:lstStyle>
            <a:lvl1pPr indent="-381000" lvl="0" marL="457200" rtl="0" algn="l">
              <a:spcBef>
                <a:spcPts val="560"/>
              </a:spcBef>
              <a:spcAft>
                <a:spcPts val="0"/>
              </a:spcAft>
              <a:buClr>
                <a:schemeClr val="dk1"/>
              </a:buClr>
              <a:buSzPts val="2400"/>
              <a:buChar char="•"/>
              <a:defRPr/>
            </a:lvl1pPr>
            <a:lvl2pPr indent="-381000" lvl="1" marL="914400" rtl="0" algn="l">
              <a:spcBef>
                <a:spcPts val="480"/>
              </a:spcBef>
              <a:spcAft>
                <a:spcPts val="0"/>
              </a:spcAft>
              <a:buClr>
                <a:schemeClr val="dk1"/>
              </a:buClr>
              <a:buSzPts val="2400"/>
              <a:buChar char="–"/>
              <a:defRPr/>
            </a:lvl2pPr>
            <a:lvl3pPr indent="-381000" lvl="2" marL="1371600" rtl="0" algn="l">
              <a:spcBef>
                <a:spcPts val="400"/>
              </a:spcBef>
              <a:spcAft>
                <a:spcPts val="0"/>
              </a:spcAft>
              <a:buClr>
                <a:schemeClr val="dk1"/>
              </a:buClr>
              <a:buSzPts val="2400"/>
              <a:buChar char="•"/>
              <a:defRPr/>
            </a:lvl3pPr>
            <a:lvl4pPr indent="-381000" lvl="3" marL="1828800" rtl="0" algn="l">
              <a:spcBef>
                <a:spcPts val="360"/>
              </a:spcBef>
              <a:spcAft>
                <a:spcPts val="0"/>
              </a:spcAft>
              <a:buClr>
                <a:schemeClr val="dk1"/>
              </a:buClr>
              <a:buSzPts val="2400"/>
              <a:buChar char="–"/>
              <a:defRPr/>
            </a:lvl4pPr>
            <a:lvl5pPr indent="-381000" lvl="4" marL="2286000" rtl="0" algn="l">
              <a:spcBef>
                <a:spcPts val="360"/>
              </a:spcBef>
              <a:spcAft>
                <a:spcPts val="0"/>
              </a:spcAft>
              <a:buClr>
                <a:schemeClr val="dk1"/>
              </a:buClr>
              <a:buSzPts val="2400"/>
              <a:buChar char="»"/>
              <a:defRPr/>
            </a:lvl5pPr>
            <a:lvl6pPr indent="-381000" lvl="5" marL="2743200" rtl="0" algn="l">
              <a:spcBef>
                <a:spcPts val="360"/>
              </a:spcBef>
              <a:spcAft>
                <a:spcPts val="0"/>
              </a:spcAft>
              <a:buClr>
                <a:schemeClr val="dk1"/>
              </a:buClr>
              <a:buSzPts val="2400"/>
              <a:buChar char="•"/>
              <a:defRPr/>
            </a:lvl6pPr>
            <a:lvl7pPr indent="-381000" lvl="6" marL="3200400" rtl="0" algn="l">
              <a:spcBef>
                <a:spcPts val="360"/>
              </a:spcBef>
              <a:spcAft>
                <a:spcPts val="0"/>
              </a:spcAft>
              <a:buClr>
                <a:schemeClr val="dk1"/>
              </a:buClr>
              <a:buSzPts val="2400"/>
              <a:buChar char="•"/>
              <a:defRPr/>
            </a:lvl7pPr>
            <a:lvl8pPr indent="-381000" lvl="7" marL="3657600" rtl="0" algn="l">
              <a:spcBef>
                <a:spcPts val="360"/>
              </a:spcBef>
              <a:spcAft>
                <a:spcPts val="0"/>
              </a:spcAft>
              <a:buClr>
                <a:schemeClr val="dk1"/>
              </a:buClr>
              <a:buSzPts val="2400"/>
              <a:buChar char="•"/>
              <a:defRPr/>
            </a:lvl8pPr>
            <a:lvl9pPr indent="-381000" lvl="8" marL="4114800" rtl="0" algn="l">
              <a:spcBef>
                <a:spcPts val="360"/>
              </a:spcBef>
              <a:spcAft>
                <a:spcPts val="0"/>
              </a:spcAft>
              <a:buClr>
                <a:schemeClr val="dk1"/>
              </a:buClr>
              <a:buSzPts val="2400"/>
              <a:buChar char="•"/>
              <a:defRPr/>
            </a:lvl9pPr>
          </a:lstStyle>
          <a:p/>
        </p:txBody>
      </p:sp>
      <p:sp>
        <p:nvSpPr>
          <p:cNvPr id="213" name="Google Shape;213;p6"/>
          <p:cNvSpPr txBox="1"/>
          <p:nvPr>
            <p:ph idx="2" type="body"/>
          </p:nvPr>
        </p:nvSpPr>
        <p:spPr>
          <a:xfrm>
            <a:off x="9262738" y="4534925"/>
            <a:ext cx="6283200" cy="4526100"/>
          </a:xfrm>
          <a:prstGeom prst="rect">
            <a:avLst/>
          </a:prstGeom>
          <a:noFill/>
          <a:ln>
            <a:noFill/>
          </a:ln>
        </p:spPr>
        <p:txBody>
          <a:bodyPr anchorCtr="0" anchor="t" bIns="45700" lIns="91425" spcFirstLastPara="1" rIns="91425" wrap="square" tIns="45700">
            <a:normAutofit/>
          </a:bodyPr>
          <a:lstStyle>
            <a:lvl1pPr indent="-381000" lvl="0" marL="457200" rtl="0" algn="l">
              <a:spcBef>
                <a:spcPts val="560"/>
              </a:spcBef>
              <a:spcAft>
                <a:spcPts val="0"/>
              </a:spcAft>
              <a:buClr>
                <a:schemeClr val="dk1"/>
              </a:buClr>
              <a:buSzPts val="2400"/>
              <a:buChar char="•"/>
              <a:defRPr/>
            </a:lvl1pPr>
            <a:lvl2pPr indent="-381000" lvl="1" marL="914400" rtl="0" algn="l">
              <a:spcBef>
                <a:spcPts val="480"/>
              </a:spcBef>
              <a:spcAft>
                <a:spcPts val="0"/>
              </a:spcAft>
              <a:buClr>
                <a:schemeClr val="dk1"/>
              </a:buClr>
              <a:buSzPts val="2400"/>
              <a:buChar char="–"/>
              <a:defRPr/>
            </a:lvl2pPr>
            <a:lvl3pPr indent="-381000" lvl="2" marL="1371600" rtl="0" algn="l">
              <a:spcBef>
                <a:spcPts val="400"/>
              </a:spcBef>
              <a:spcAft>
                <a:spcPts val="0"/>
              </a:spcAft>
              <a:buClr>
                <a:schemeClr val="dk1"/>
              </a:buClr>
              <a:buSzPts val="2400"/>
              <a:buChar char="•"/>
              <a:defRPr/>
            </a:lvl3pPr>
            <a:lvl4pPr indent="-381000" lvl="3" marL="1828800" rtl="0" algn="l">
              <a:spcBef>
                <a:spcPts val="360"/>
              </a:spcBef>
              <a:spcAft>
                <a:spcPts val="0"/>
              </a:spcAft>
              <a:buClr>
                <a:schemeClr val="dk1"/>
              </a:buClr>
              <a:buSzPts val="2400"/>
              <a:buChar char="–"/>
              <a:defRPr/>
            </a:lvl4pPr>
            <a:lvl5pPr indent="-381000" lvl="4" marL="2286000" rtl="0" algn="l">
              <a:spcBef>
                <a:spcPts val="360"/>
              </a:spcBef>
              <a:spcAft>
                <a:spcPts val="0"/>
              </a:spcAft>
              <a:buClr>
                <a:schemeClr val="dk1"/>
              </a:buClr>
              <a:buSzPts val="2400"/>
              <a:buChar char="»"/>
              <a:defRPr/>
            </a:lvl5pPr>
            <a:lvl6pPr indent="-381000" lvl="5" marL="2743200" rtl="0" algn="l">
              <a:spcBef>
                <a:spcPts val="360"/>
              </a:spcBef>
              <a:spcAft>
                <a:spcPts val="0"/>
              </a:spcAft>
              <a:buClr>
                <a:schemeClr val="dk1"/>
              </a:buClr>
              <a:buSzPts val="2400"/>
              <a:buChar char="•"/>
              <a:defRPr/>
            </a:lvl6pPr>
            <a:lvl7pPr indent="-381000" lvl="6" marL="3200400" rtl="0" algn="l">
              <a:spcBef>
                <a:spcPts val="360"/>
              </a:spcBef>
              <a:spcAft>
                <a:spcPts val="0"/>
              </a:spcAft>
              <a:buClr>
                <a:schemeClr val="dk1"/>
              </a:buClr>
              <a:buSzPts val="2400"/>
              <a:buChar char="•"/>
              <a:defRPr/>
            </a:lvl7pPr>
            <a:lvl8pPr indent="-381000" lvl="7" marL="3657600" rtl="0" algn="l">
              <a:spcBef>
                <a:spcPts val="360"/>
              </a:spcBef>
              <a:spcAft>
                <a:spcPts val="0"/>
              </a:spcAft>
              <a:buClr>
                <a:schemeClr val="dk1"/>
              </a:buClr>
              <a:buSzPts val="2400"/>
              <a:buChar char="•"/>
              <a:defRPr/>
            </a:lvl8pPr>
            <a:lvl9pPr indent="-381000" lvl="8" marL="4114800" rtl="0" algn="l">
              <a:spcBef>
                <a:spcPts val="360"/>
              </a:spcBef>
              <a:spcAft>
                <a:spcPts val="0"/>
              </a:spcAft>
              <a:buClr>
                <a:schemeClr val="dk1"/>
              </a:buClr>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4" name="Shape 214"/>
        <p:cNvGrpSpPr/>
        <p:nvPr/>
      </p:nvGrpSpPr>
      <p:grpSpPr>
        <a:xfrm>
          <a:off x="0" y="0"/>
          <a:ext cx="0" cy="0"/>
          <a:chOff x="0" y="0"/>
          <a:chExt cx="0" cy="0"/>
        </a:xfrm>
      </p:grpSpPr>
      <p:grpSp>
        <p:nvGrpSpPr>
          <p:cNvPr id="215" name="Google Shape;215;p7"/>
          <p:cNvGrpSpPr/>
          <p:nvPr/>
        </p:nvGrpSpPr>
        <p:grpSpPr>
          <a:xfrm>
            <a:off x="486062" y="325929"/>
            <a:ext cx="17316324" cy="9454317"/>
            <a:chOff x="0" y="-241102"/>
            <a:chExt cx="23088432" cy="12605757"/>
          </a:xfrm>
        </p:grpSpPr>
        <p:grpSp>
          <p:nvGrpSpPr>
            <p:cNvPr id="216" name="Google Shape;216;p7"/>
            <p:cNvGrpSpPr/>
            <p:nvPr/>
          </p:nvGrpSpPr>
          <p:grpSpPr>
            <a:xfrm>
              <a:off x="0" y="-241102"/>
              <a:ext cx="23069813" cy="12605757"/>
              <a:chOff x="0" y="-47625"/>
              <a:chExt cx="4557000" cy="2490026"/>
            </a:xfrm>
          </p:grpSpPr>
          <p:sp>
            <p:nvSpPr>
              <p:cNvPr id="217" name="Google Shape;217;p7"/>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7"/>
            <p:cNvGrpSpPr/>
            <p:nvPr/>
          </p:nvGrpSpPr>
          <p:grpSpPr>
            <a:xfrm>
              <a:off x="18619" y="-241102"/>
              <a:ext cx="23069813" cy="12605757"/>
              <a:chOff x="0" y="-47625"/>
              <a:chExt cx="4557000" cy="2490026"/>
            </a:xfrm>
          </p:grpSpPr>
          <p:sp>
            <p:nvSpPr>
              <p:cNvPr id="220" name="Google Shape;220;p7"/>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22" name="Google Shape;222;p7"/>
            <p:cNvCxnSpPr/>
            <p:nvPr/>
          </p:nvCxnSpPr>
          <p:spPr>
            <a:xfrm flipH="1" rot="10800000">
              <a:off x="18619" y="815297"/>
              <a:ext cx="23031900" cy="25500"/>
            </a:xfrm>
            <a:prstGeom prst="straightConnector1">
              <a:avLst/>
            </a:prstGeom>
            <a:noFill/>
            <a:ln cap="flat" cmpd="sng" w="38100">
              <a:solidFill>
                <a:srgbClr val="FFFFFF"/>
              </a:solidFill>
              <a:prstDash val="solid"/>
              <a:round/>
              <a:headEnd len="sm" w="sm" type="none"/>
              <a:tailEnd len="sm" w="sm" type="none"/>
            </a:ln>
          </p:spPr>
        </p:cxnSp>
        <p:grpSp>
          <p:nvGrpSpPr>
            <p:cNvPr id="223" name="Google Shape;223;p7"/>
            <p:cNvGrpSpPr/>
            <p:nvPr/>
          </p:nvGrpSpPr>
          <p:grpSpPr>
            <a:xfrm>
              <a:off x="318466" y="201915"/>
              <a:ext cx="394777" cy="394777"/>
              <a:chOff x="0" y="0"/>
              <a:chExt cx="812800" cy="812800"/>
            </a:xfrm>
          </p:grpSpPr>
          <p:sp>
            <p:nvSpPr>
              <p:cNvPr id="224" name="Google Shape;224;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7"/>
            <p:cNvGrpSpPr/>
            <p:nvPr/>
          </p:nvGrpSpPr>
          <p:grpSpPr>
            <a:xfrm>
              <a:off x="989083" y="201915"/>
              <a:ext cx="394777" cy="394777"/>
              <a:chOff x="0" y="0"/>
              <a:chExt cx="812800" cy="812800"/>
            </a:xfrm>
          </p:grpSpPr>
          <p:sp>
            <p:nvSpPr>
              <p:cNvPr id="227" name="Google Shape;22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7"/>
            <p:cNvGrpSpPr/>
            <p:nvPr/>
          </p:nvGrpSpPr>
          <p:grpSpPr>
            <a:xfrm>
              <a:off x="1663247" y="201915"/>
              <a:ext cx="394777" cy="394777"/>
              <a:chOff x="0" y="0"/>
              <a:chExt cx="812800" cy="812800"/>
            </a:xfrm>
          </p:grpSpPr>
          <p:sp>
            <p:nvSpPr>
              <p:cNvPr id="230" name="Google Shape;23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32" name="Google Shape;232;p7"/>
          <p:cNvSpPr txBox="1"/>
          <p:nvPr>
            <p:ph type="title"/>
          </p:nvPr>
        </p:nvSpPr>
        <p:spPr>
          <a:xfrm>
            <a:off x="1378563" y="2126225"/>
            <a:ext cx="15531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7"/>
          <p:cNvSpPr txBox="1"/>
          <p:nvPr>
            <p:ph idx="1" type="body"/>
          </p:nvPr>
        </p:nvSpPr>
        <p:spPr>
          <a:xfrm>
            <a:off x="3429026" y="5264075"/>
            <a:ext cx="5610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
        <p:nvSpPr>
          <p:cNvPr id="234" name="Google Shape;234;p7"/>
          <p:cNvSpPr txBox="1"/>
          <p:nvPr>
            <p:ph idx="2" type="body"/>
          </p:nvPr>
        </p:nvSpPr>
        <p:spPr>
          <a:xfrm>
            <a:off x="9245366" y="5264075"/>
            <a:ext cx="56136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5" name="Shape 235"/>
        <p:cNvGrpSpPr/>
        <p:nvPr/>
      </p:nvGrpSpPr>
      <p:grpSpPr>
        <a:xfrm>
          <a:off x="0" y="0"/>
          <a:ext cx="0" cy="0"/>
          <a:chOff x="0" y="0"/>
          <a:chExt cx="0" cy="0"/>
        </a:xfrm>
      </p:grpSpPr>
      <p:grpSp>
        <p:nvGrpSpPr>
          <p:cNvPr id="236" name="Google Shape;236;p8"/>
          <p:cNvGrpSpPr/>
          <p:nvPr/>
        </p:nvGrpSpPr>
        <p:grpSpPr>
          <a:xfrm>
            <a:off x="486062" y="325929"/>
            <a:ext cx="17316324" cy="9454317"/>
            <a:chOff x="0" y="-241102"/>
            <a:chExt cx="23088432" cy="12605757"/>
          </a:xfrm>
        </p:grpSpPr>
        <p:grpSp>
          <p:nvGrpSpPr>
            <p:cNvPr id="237" name="Google Shape;237;p8"/>
            <p:cNvGrpSpPr/>
            <p:nvPr/>
          </p:nvGrpSpPr>
          <p:grpSpPr>
            <a:xfrm>
              <a:off x="0" y="-241102"/>
              <a:ext cx="23069813" cy="12605757"/>
              <a:chOff x="0" y="-47625"/>
              <a:chExt cx="4557000" cy="2490026"/>
            </a:xfrm>
          </p:grpSpPr>
          <p:sp>
            <p:nvSpPr>
              <p:cNvPr id="238" name="Google Shape;238;p8"/>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8"/>
            <p:cNvGrpSpPr/>
            <p:nvPr/>
          </p:nvGrpSpPr>
          <p:grpSpPr>
            <a:xfrm>
              <a:off x="18619" y="-241102"/>
              <a:ext cx="23069813" cy="12605757"/>
              <a:chOff x="0" y="-47625"/>
              <a:chExt cx="4557000" cy="2490026"/>
            </a:xfrm>
          </p:grpSpPr>
          <p:sp>
            <p:nvSpPr>
              <p:cNvPr id="241" name="Google Shape;241;p8"/>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43" name="Google Shape;243;p8"/>
            <p:cNvCxnSpPr/>
            <p:nvPr/>
          </p:nvCxnSpPr>
          <p:spPr>
            <a:xfrm flipH="1" rot="10800000">
              <a:off x="18619" y="815297"/>
              <a:ext cx="23031900" cy="25500"/>
            </a:xfrm>
            <a:prstGeom prst="straightConnector1">
              <a:avLst/>
            </a:prstGeom>
            <a:noFill/>
            <a:ln cap="flat" cmpd="sng" w="38100">
              <a:solidFill>
                <a:srgbClr val="FFFFFF"/>
              </a:solidFill>
              <a:prstDash val="solid"/>
              <a:round/>
              <a:headEnd len="sm" w="sm" type="none"/>
              <a:tailEnd len="sm" w="sm" type="none"/>
            </a:ln>
          </p:spPr>
        </p:cxnSp>
        <p:grpSp>
          <p:nvGrpSpPr>
            <p:cNvPr id="244" name="Google Shape;244;p8"/>
            <p:cNvGrpSpPr/>
            <p:nvPr/>
          </p:nvGrpSpPr>
          <p:grpSpPr>
            <a:xfrm>
              <a:off x="318466" y="201915"/>
              <a:ext cx="394777" cy="394777"/>
              <a:chOff x="0" y="0"/>
              <a:chExt cx="812800" cy="812800"/>
            </a:xfrm>
          </p:grpSpPr>
          <p:sp>
            <p:nvSpPr>
              <p:cNvPr id="245" name="Google Shape;245;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8"/>
            <p:cNvGrpSpPr/>
            <p:nvPr/>
          </p:nvGrpSpPr>
          <p:grpSpPr>
            <a:xfrm>
              <a:off x="989083" y="201915"/>
              <a:ext cx="394777" cy="394777"/>
              <a:chOff x="0" y="0"/>
              <a:chExt cx="812800" cy="812800"/>
            </a:xfrm>
          </p:grpSpPr>
          <p:sp>
            <p:nvSpPr>
              <p:cNvPr id="248" name="Google Shape;248;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8"/>
            <p:cNvGrpSpPr/>
            <p:nvPr/>
          </p:nvGrpSpPr>
          <p:grpSpPr>
            <a:xfrm>
              <a:off x="1663247" y="201915"/>
              <a:ext cx="394777" cy="394777"/>
              <a:chOff x="0" y="0"/>
              <a:chExt cx="812800" cy="812800"/>
            </a:xfrm>
          </p:grpSpPr>
          <p:sp>
            <p:nvSpPr>
              <p:cNvPr id="251" name="Google Shape;251;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53" name="Google Shape;253;p8"/>
          <p:cNvSpPr txBox="1"/>
          <p:nvPr>
            <p:ph type="title"/>
          </p:nvPr>
        </p:nvSpPr>
        <p:spPr>
          <a:xfrm>
            <a:off x="1378350" y="2234725"/>
            <a:ext cx="15531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54" name="Google Shape;254;p8"/>
          <p:cNvGrpSpPr/>
          <p:nvPr/>
        </p:nvGrpSpPr>
        <p:grpSpPr>
          <a:xfrm>
            <a:off x="12611614" y="6571198"/>
            <a:ext cx="4647705" cy="2515190"/>
            <a:chOff x="0" y="-198358"/>
            <a:chExt cx="6196940" cy="3353587"/>
          </a:xfrm>
        </p:grpSpPr>
        <p:grpSp>
          <p:nvGrpSpPr>
            <p:cNvPr id="255" name="Google Shape;255;p8"/>
            <p:cNvGrpSpPr/>
            <p:nvPr/>
          </p:nvGrpSpPr>
          <p:grpSpPr>
            <a:xfrm>
              <a:off x="2811625" y="2489133"/>
              <a:ext cx="3385312" cy="666096"/>
              <a:chOff x="0" y="-47625"/>
              <a:chExt cx="812800" cy="159927"/>
            </a:xfrm>
          </p:grpSpPr>
          <p:sp>
            <p:nvSpPr>
              <p:cNvPr id="256" name="Google Shape;256;p8"/>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txBox="1"/>
              <p:nvPr/>
            </p:nvSpPr>
            <p:spPr>
              <a:xfrm>
                <a:off x="0" y="-47625"/>
                <a:ext cx="8127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8" name="Google Shape;258;p8"/>
            <p:cNvGrpSpPr/>
            <p:nvPr/>
          </p:nvGrpSpPr>
          <p:grpSpPr>
            <a:xfrm>
              <a:off x="2378343" y="1593883"/>
              <a:ext cx="3818597" cy="666096"/>
              <a:chOff x="0" y="-47625"/>
              <a:chExt cx="916830" cy="159927"/>
            </a:xfrm>
          </p:grpSpPr>
          <p:sp>
            <p:nvSpPr>
              <p:cNvPr id="259" name="Google Shape;259;p8"/>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txBox="1"/>
              <p:nvPr/>
            </p:nvSpPr>
            <p:spPr>
              <a:xfrm>
                <a:off x="0" y="-47625"/>
                <a:ext cx="9168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8"/>
            <p:cNvGrpSpPr/>
            <p:nvPr/>
          </p:nvGrpSpPr>
          <p:grpSpPr>
            <a:xfrm>
              <a:off x="1509783" y="-198358"/>
              <a:ext cx="1912143" cy="666096"/>
              <a:chOff x="0" y="-47625"/>
              <a:chExt cx="459098" cy="159927"/>
            </a:xfrm>
          </p:grpSpPr>
          <p:sp>
            <p:nvSpPr>
              <p:cNvPr id="262" name="Google Shape;262;p8"/>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txBox="1"/>
              <p:nvPr/>
            </p:nvSpPr>
            <p:spPr>
              <a:xfrm>
                <a:off x="0" y="-47625"/>
                <a:ext cx="4590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8"/>
            <p:cNvGrpSpPr/>
            <p:nvPr/>
          </p:nvGrpSpPr>
          <p:grpSpPr>
            <a:xfrm>
              <a:off x="3863883" y="697763"/>
              <a:ext cx="2333050" cy="666096"/>
              <a:chOff x="0" y="-47625"/>
              <a:chExt cx="560156" cy="159927"/>
            </a:xfrm>
          </p:grpSpPr>
          <p:sp>
            <p:nvSpPr>
              <p:cNvPr id="265" name="Google Shape;265;p8"/>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txBox="1"/>
              <p:nvPr/>
            </p:nvSpPr>
            <p:spPr>
              <a:xfrm>
                <a:off x="0" y="-47625"/>
                <a:ext cx="5601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8"/>
            <p:cNvGrpSpPr/>
            <p:nvPr/>
          </p:nvGrpSpPr>
          <p:grpSpPr>
            <a:xfrm>
              <a:off x="4643791" y="-198358"/>
              <a:ext cx="1553133" cy="666096"/>
              <a:chOff x="0" y="-47625"/>
              <a:chExt cx="372901" cy="159927"/>
            </a:xfrm>
          </p:grpSpPr>
          <p:sp>
            <p:nvSpPr>
              <p:cNvPr id="268" name="Google Shape;268;p8"/>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8"/>
            <p:cNvGrpSpPr/>
            <p:nvPr/>
          </p:nvGrpSpPr>
          <p:grpSpPr>
            <a:xfrm>
              <a:off x="657593" y="1593883"/>
              <a:ext cx="1553133" cy="666096"/>
              <a:chOff x="0" y="-47625"/>
              <a:chExt cx="372901" cy="159927"/>
            </a:xfrm>
          </p:grpSpPr>
          <p:sp>
            <p:nvSpPr>
              <p:cNvPr id="271" name="Google Shape;271;p8"/>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8"/>
            <p:cNvGrpSpPr/>
            <p:nvPr/>
          </p:nvGrpSpPr>
          <p:grpSpPr>
            <a:xfrm>
              <a:off x="1103255" y="2489133"/>
              <a:ext cx="1553133" cy="666096"/>
              <a:chOff x="0" y="-47625"/>
              <a:chExt cx="372901" cy="159927"/>
            </a:xfrm>
          </p:grpSpPr>
          <p:sp>
            <p:nvSpPr>
              <p:cNvPr id="274" name="Google Shape;274;p8"/>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8"/>
            <p:cNvGrpSpPr/>
            <p:nvPr/>
          </p:nvGrpSpPr>
          <p:grpSpPr>
            <a:xfrm>
              <a:off x="2811625" y="697763"/>
              <a:ext cx="947121" cy="666096"/>
              <a:chOff x="0" y="-47625"/>
              <a:chExt cx="227400" cy="159927"/>
            </a:xfrm>
          </p:grpSpPr>
          <p:sp>
            <p:nvSpPr>
              <p:cNvPr id="277" name="Google Shape;277;p8"/>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9" name="Google Shape;279;p8"/>
            <p:cNvGrpSpPr/>
            <p:nvPr/>
          </p:nvGrpSpPr>
          <p:grpSpPr>
            <a:xfrm>
              <a:off x="0" y="2489133"/>
              <a:ext cx="947121" cy="666096"/>
              <a:chOff x="0" y="-47625"/>
              <a:chExt cx="227400" cy="159927"/>
            </a:xfrm>
          </p:grpSpPr>
          <p:sp>
            <p:nvSpPr>
              <p:cNvPr id="280" name="Google Shape;280;p8"/>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8"/>
            <p:cNvGrpSpPr/>
            <p:nvPr/>
          </p:nvGrpSpPr>
          <p:grpSpPr>
            <a:xfrm>
              <a:off x="3557742" y="-198358"/>
              <a:ext cx="947121" cy="666096"/>
              <a:chOff x="0" y="-47625"/>
              <a:chExt cx="227400" cy="159927"/>
            </a:xfrm>
          </p:grpSpPr>
          <p:sp>
            <p:nvSpPr>
              <p:cNvPr id="283" name="Google Shape;283;p8"/>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5" name="Shape 285"/>
        <p:cNvGrpSpPr/>
        <p:nvPr/>
      </p:nvGrpSpPr>
      <p:grpSpPr>
        <a:xfrm>
          <a:off x="0" y="0"/>
          <a:ext cx="0" cy="0"/>
          <a:chOff x="0" y="0"/>
          <a:chExt cx="0" cy="0"/>
        </a:xfrm>
      </p:grpSpPr>
      <p:grpSp>
        <p:nvGrpSpPr>
          <p:cNvPr id="286" name="Google Shape;286;p9"/>
          <p:cNvGrpSpPr/>
          <p:nvPr/>
        </p:nvGrpSpPr>
        <p:grpSpPr>
          <a:xfrm>
            <a:off x="486062" y="325929"/>
            <a:ext cx="17316324" cy="9454317"/>
            <a:chOff x="0" y="-241102"/>
            <a:chExt cx="23088432" cy="12605757"/>
          </a:xfrm>
        </p:grpSpPr>
        <p:grpSp>
          <p:nvGrpSpPr>
            <p:cNvPr id="287" name="Google Shape;287;p9"/>
            <p:cNvGrpSpPr/>
            <p:nvPr/>
          </p:nvGrpSpPr>
          <p:grpSpPr>
            <a:xfrm>
              <a:off x="0" y="-241102"/>
              <a:ext cx="23069813" cy="12605757"/>
              <a:chOff x="0" y="-47625"/>
              <a:chExt cx="4557000" cy="2490026"/>
            </a:xfrm>
          </p:grpSpPr>
          <p:sp>
            <p:nvSpPr>
              <p:cNvPr id="288" name="Google Shape;288;p9"/>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9"/>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9"/>
            <p:cNvGrpSpPr/>
            <p:nvPr/>
          </p:nvGrpSpPr>
          <p:grpSpPr>
            <a:xfrm>
              <a:off x="18619" y="-241102"/>
              <a:ext cx="23069813" cy="12605757"/>
              <a:chOff x="0" y="-47625"/>
              <a:chExt cx="4557000" cy="2490026"/>
            </a:xfrm>
          </p:grpSpPr>
          <p:sp>
            <p:nvSpPr>
              <p:cNvPr id="291" name="Google Shape;291;p9"/>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9"/>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93" name="Google Shape;293;p9"/>
            <p:cNvCxnSpPr/>
            <p:nvPr/>
          </p:nvCxnSpPr>
          <p:spPr>
            <a:xfrm flipH="1" rot="10800000">
              <a:off x="18619" y="815297"/>
              <a:ext cx="23031900" cy="25500"/>
            </a:xfrm>
            <a:prstGeom prst="straightConnector1">
              <a:avLst/>
            </a:prstGeom>
            <a:noFill/>
            <a:ln cap="flat" cmpd="sng" w="38100">
              <a:solidFill>
                <a:srgbClr val="FFFFFF"/>
              </a:solidFill>
              <a:prstDash val="solid"/>
              <a:round/>
              <a:headEnd len="sm" w="sm" type="none"/>
              <a:tailEnd len="sm" w="sm" type="none"/>
            </a:ln>
          </p:spPr>
        </p:cxnSp>
        <p:grpSp>
          <p:nvGrpSpPr>
            <p:cNvPr id="294" name="Google Shape;294;p9"/>
            <p:cNvGrpSpPr/>
            <p:nvPr/>
          </p:nvGrpSpPr>
          <p:grpSpPr>
            <a:xfrm>
              <a:off x="318466" y="201915"/>
              <a:ext cx="394777" cy="394777"/>
              <a:chOff x="0" y="0"/>
              <a:chExt cx="812800" cy="812800"/>
            </a:xfrm>
          </p:grpSpPr>
          <p:sp>
            <p:nvSpPr>
              <p:cNvPr id="295" name="Google Shape;295;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9"/>
            <p:cNvGrpSpPr/>
            <p:nvPr/>
          </p:nvGrpSpPr>
          <p:grpSpPr>
            <a:xfrm>
              <a:off x="989083" y="201915"/>
              <a:ext cx="394777" cy="394777"/>
              <a:chOff x="0" y="0"/>
              <a:chExt cx="812800" cy="812800"/>
            </a:xfrm>
          </p:grpSpPr>
          <p:sp>
            <p:nvSpPr>
              <p:cNvPr id="298" name="Google Shape;298;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9"/>
            <p:cNvGrpSpPr/>
            <p:nvPr/>
          </p:nvGrpSpPr>
          <p:grpSpPr>
            <a:xfrm>
              <a:off x="1663247" y="201915"/>
              <a:ext cx="394777" cy="394777"/>
              <a:chOff x="0" y="0"/>
              <a:chExt cx="812800" cy="812800"/>
            </a:xfrm>
          </p:grpSpPr>
          <p:sp>
            <p:nvSpPr>
              <p:cNvPr id="301" name="Google Shape;30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03" name="Google Shape;303;p9"/>
          <p:cNvSpPr txBox="1"/>
          <p:nvPr>
            <p:ph type="title"/>
          </p:nvPr>
        </p:nvSpPr>
        <p:spPr>
          <a:xfrm>
            <a:off x="1339563" y="2976075"/>
            <a:ext cx="15609300" cy="1161900"/>
          </a:xfrm>
          <a:prstGeom prst="rect">
            <a:avLst/>
          </a:prstGeom>
          <a:noFill/>
          <a:ln>
            <a:noFill/>
          </a:ln>
        </p:spPr>
        <p:txBody>
          <a:bodyPr anchorCtr="0" anchor="b" bIns="45700" lIns="91425" spcFirstLastPara="1" rIns="91425" wrap="square" tIns="45700">
            <a:normAutofit/>
          </a:bodyPr>
          <a:lstStyle>
            <a:lvl1pPr lvl="0">
              <a:spcBef>
                <a:spcPts val="0"/>
              </a:spcBef>
              <a:spcAft>
                <a:spcPts val="0"/>
              </a:spcAft>
              <a:buClr>
                <a:schemeClr val="dk1"/>
              </a:buClr>
              <a:buSzPts val="9900"/>
              <a:buNone/>
              <a:defRPr/>
            </a:lvl1pPr>
            <a:lvl2pPr lvl="1">
              <a:spcBef>
                <a:spcPts val="0"/>
              </a:spcBef>
              <a:spcAft>
                <a:spcPts val="0"/>
              </a:spcAft>
              <a:buSzPts val="9900"/>
              <a:buFont typeface="Courier"/>
              <a:buNone/>
              <a:defRPr sz="9900">
                <a:latin typeface="Courier"/>
                <a:ea typeface="Courier"/>
                <a:cs typeface="Courier"/>
                <a:sym typeface="Courier"/>
              </a:defRPr>
            </a:lvl2pPr>
            <a:lvl3pPr lvl="2">
              <a:spcBef>
                <a:spcPts val="0"/>
              </a:spcBef>
              <a:spcAft>
                <a:spcPts val="0"/>
              </a:spcAft>
              <a:buSzPts val="9900"/>
              <a:buFont typeface="Courier"/>
              <a:buNone/>
              <a:defRPr sz="9900">
                <a:latin typeface="Courier"/>
                <a:ea typeface="Courier"/>
                <a:cs typeface="Courier"/>
                <a:sym typeface="Courier"/>
              </a:defRPr>
            </a:lvl3pPr>
            <a:lvl4pPr lvl="3">
              <a:spcBef>
                <a:spcPts val="0"/>
              </a:spcBef>
              <a:spcAft>
                <a:spcPts val="0"/>
              </a:spcAft>
              <a:buSzPts val="9900"/>
              <a:buFont typeface="Courier"/>
              <a:buNone/>
              <a:defRPr sz="9900">
                <a:latin typeface="Courier"/>
                <a:ea typeface="Courier"/>
                <a:cs typeface="Courier"/>
                <a:sym typeface="Courier"/>
              </a:defRPr>
            </a:lvl4pPr>
            <a:lvl5pPr lvl="4">
              <a:spcBef>
                <a:spcPts val="0"/>
              </a:spcBef>
              <a:spcAft>
                <a:spcPts val="0"/>
              </a:spcAft>
              <a:buSzPts val="9900"/>
              <a:buFont typeface="Courier"/>
              <a:buNone/>
              <a:defRPr sz="9900">
                <a:latin typeface="Courier"/>
                <a:ea typeface="Courier"/>
                <a:cs typeface="Courier"/>
                <a:sym typeface="Courier"/>
              </a:defRPr>
            </a:lvl5pPr>
            <a:lvl6pPr lvl="5">
              <a:spcBef>
                <a:spcPts val="0"/>
              </a:spcBef>
              <a:spcAft>
                <a:spcPts val="0"/>
              </a:spcAft>
              <a:buSzPts val="9900"/>
              <a:buFont typeface="Courier"/>
              <a:buNone/>
              <a:defRPr sz="9900">
                <a:latin typeface="Courier"/>
                <a:ea typeface="Courier"/>
                <a:cs typeface="Courier"/>
                <a:sym typeface="Courier"/>
              </a:defRPr>
            </a:lvl6pPr>
            <a:lvl7pPr lvl="6">
              <a:spcBef>
                <a:spcPts val="0"/>
              </a:spcBef>
              <a:spcAft>
                <a:spcPts val="0"/>
              </a:spcAft>
              <a:buSzPts val="9900"/>
              <a:buFont typeface="Courier"/>
              <a:buNone/>
              <a:defRPr sz="9900">
                <a:latin typeface="Courier"/>
                <a:ea typeface="Courier"/>
                <a:cs typeface="Courier"/>
                <a:sym typeface="Courier"/>
              </a:defRPr>
            </a:lvl7pPr>
            <a:lvl8pPr lvl="7">
              <a:spcBef>
                <a:spcPts val="0"/>
              </a:spcBef>
              <a:spcAft>
                <a:spcPts val="0"/>
              </a:spcAft>
              <a:buSzPts val="9900"/>
              <a:buFont typeface="Courier"/>
              <a:buNone/>
              <a:defRPr sz="9900">
                <a:latin typeface="Courier"/>
                <a:ea typeface="Courier"/>
                <a:cs typeface="Courier"/>
                <a:sym typeface="Courier"/>
              </a:defRPr>
            </a:lvl8pPr>
            <a:lvl9pPr lvl="8">
              <a:spcBef>
                <a:spcPts val="0"/>
              </a:spcBef>
              <a:spcAft>
                <a:spcPts val="0"/>
              </a:spcAft>
              <a:buSzPts val="9900"/>
              <a:buFont typeface="Courier"/>
              <a:buNone/>
              <a:defRPr sz="9900">
                <a:latin typeface="Courier"/>
                <a:ea typeface="Courier"/>
                <a:cs typeface="Courier"/>
                <a:sym typeface="Courier"/>
              </a:defRPr>
            </a:lvl9pPr>
          </a:lstStyle>
          <a:p/>
        </p:txBody>
      </p:sp>
      <p:sp>
        <p:nvSpPr>
          <p:cNvPr id="304" name="Google Shape;304;p9"/>
          <p:cNvSpPr txBox="1"/>
          <p:nvPr>
            <p:ph idx="1" type="body"/>
          </p:nvPr>
        </p:nvSpPr>
        <p:spPr>
          <a:xfrm>
            <a:off x="7732400" y="5136775"/>
            <a:ext cx="9338100" cy="4446600"/>
          </a:xfrm>
          <a:prstGeom prst="rect">
            <a:avLst/>
          </a:prstGeom>
          <a:noFill/>
          <a:ln>
            <a:noFill/>
          </a:ln>
        </p:spPr>
        <p:txBody>
          <a:bodyPr anchorCtr="0" anchor="t" bIns="45700" lIns="91425" spcFirstLastPara="1" rIns="91425" wrap="square" tIns="45700">
            <a:normAutofit/>
          </a:bodyPr>
          <a:lstStyle>
            <a:lvl1pPr indent="-381000" lvl="0" marL="457200" algn="l">
              <a:spcBef>
                <a:spcPts val="640"/>
              </a:spcBef>
              <a:spcAft>
                <a:spcPts val="0"/>
              </a:spcAft>
              <a:buClr>
                <a:schemeClr val="dk1"/>
              </a:buClr>
              <a:buSzPts val="2400"/>
              <a:buChar char="•"/>
              <a:defRPr/>
            </a:lvl1pPr>
            <a:lvl2pPr indent="-381000" lvl="1" marL="914400" algn="l">
              <a:spcBef>
                <a:spcPts val="560"/>
              </a:spcBef>
              <a:spcAft>
                <a:spcPts val="0"/>
              </a:spcAft>
              <a:buClr>
                <a:schemeClr val="dk1"/>
              </a:buClr>
              <a:buSzPts val="2400"/>
              <a:buChar char="–"/>
              <a:defRPr/>
            </a:lvl2pPr>
            <a:lvl3pPr indent="-381000" lvl="2" marL="1371600" algn="l">
              <a:spcBef>
                <a:spcPts val="480"/>
              </a:spcBef>
              <a:spcAft>
                <a:spcPts val="0"/>
              </a:spcAft>
              <a:buClr>
                <a:schemeClr val="dk1"/>
              </a:buClr>
              <a:buSzPts val="2400"/>
              <a:buChar char="•"/>
              <a:defRPr/>
            </a:lvl3pPr>
            <a:lvl4pPr indent="-381000" lvl="3" marL="1828800" algn="l">
              <a:spcBef>
                <a:spcPts val="400"/>
              </a:spcBef>
              <a:spcAft>
                <a:spcPts val="0"/>
              </a:spcAft>
              <a:buClr>
                <a:schemeClr val="dk1"/>
              </a:buClr>
              <a:buSzPts val="2400"/>
              <a:buChar char="–"/>
              <a:defRPr/>
            </a:lvl4pPr>
            <a:lvl5pPr indent="-381000" lvl="4" marL="2286000" algn="l">
              <a:spcBef>
                <a:spcPts val="400"/>
              </a:spcBef>
              <a:spcAft>
                <a:spcPts val="0"/>
              </a:spcAft>
              <a:buClr>
                <a:schemeClr val="dk1"/>
              </a:buClr>
              <a:buSzPts val="2400"/>
              <a:buChar char="»"/>
              <a:defRPr/>
            </a:lvl5pPr>
            <a:lvl6pPr indent="-381000" lvl="5" marL="2743200" algn="l">
              <a:spcBef>
                <a:spcPts val="400"/>
              </a:spcBef>
              <a:spcAft>
                <a:spcPts val="0"/>
              </a:spcAft>
              <a:buClr>
                <a:schemeClr val="dk1"/>
              </a:buClr>
              <a:buSzPts val="2400"/>
              <a:buChar char="•"/>
              <a:defRPr/>
            </a:lvl6pPr>
            <a:lvl7pPr indent="-381000" lvl="6" marL="3200400" algn="l">
              <a:spcBef>
                <a:spcPts val="400"/>
              </a:spcBef>
              <a:spcAft>
                <a:spcPts val="0"/>
              </a:spcAft>
              <a:buClr>
                <a:schemeClr val="dk1"/>
              </a:buClr>
              <a:buSzPts val="2400"/>
              <a:buChar char="•"/>
              <a:defRPr/>
            </a:lvl7pPr>
            <a:lvl8pPr indent="-381000" lvl="7" marL="3657600" algn="l">
              <a:spcBef>
                <a:spcPts val="400"/>
              </a:spcBef>
              <a:spcAft>
                <a:spcPts val="0"/>
              </a:spcAft>
              <a:buClr>
                <a:schemeClr val="dk1"/>
              </a:buClr>
              <a:buSzPts val="2400"/>
              <a:buChar char="•"/>
              <a:defRPr/>
            </a:lvl8pPr>
            <a:lvl9pPr indent="-381000" lvl="8" marL="4114800" algn="l">
              <a:spcBef>
                <a:spcPts val="400"/>
              </a:spcBef>
              <a:spcAft>
                <a:spcPts val="0"/>
              </a:spcAft>
              <a:buClr>
                <a:schemeClr val="dk1"/>
              </a:buClr>
              <a:buSzPts val="2400"/>
              <a:buChar char="•"/>
              <a:defRPr/>
            </a:lvl9pPr>
          </a:lstStyle>
          <a:p/>
        </p:txBody>
      </p:sp>
      <p:sp>
        <p:nvSpPr>
          <p:cNvPr id="305" name="Google Shape;305;p9"/>
          <p:cNvSpPr txBox="1"/>
          <p:nvPr>
            <p:ph idx="2" type="body"/>
          </p:nvPr>
        </p:nvSpPr>
        <p:spPr>
          <a:xfrm>
            <a:off x="1804900" y="5392513"/>
            <a:ext cx="5496000" cy="3935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grpSp>
        <p:nvGrpSpPr>
          <p:cNvPr id="306" name="Google Shape;306;p9"/>
          <p:cNvGrpSpPr/>
          <p:nvPr/>
        </p:nvGrpSpPr>
        <p:grpSpPr>
          <a:xfrm>
            <a:off x="14691927" y="3329451"/>
            <a:ext cx="2069840" cy="1189175"/>
            <a:chOff x="0" y="-126054"/>
            <a:chExt cx="3938053" cy="2131138"/>
          </a:xfrm>
        </p:grpSpPr>
        <p:grpSp>
          <p:nvGrpSpPr>
            <p:cNvPr id="307" name="Google Shape;307;p9"/>
            <p:cNvGrpSpPr/>
            <p:nvPr/>
          </p:nvGrpSpPr>
          <p:grpSpPr>
            <a:xfrm>
              <a:off x="1786728" y="1581789"/>
              <a:ext cx="2151319" cy="423295"/>
              <a:chOff x="0" y="-47625"/>
              <a:chExt cx="812800" cy="159927"/>
            </a:xfrm>
          </p:grpSpPr>
          <p:sp>
            <p:nvSpPr>
              <p:cNvPr id="308" name="Google Shape;308;p9"/>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9"/>
              <p:cNvSpPr txBox="1"/>
              <p:nvPr/>
            </p:nvSpPr>
            <p:spPr>
              <a:xfrm>
                <a:off x="0" y="-47625"/>
                <a:ext cx="8127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9"/>
            <p:cNvGrpSpPr/>
            <p:nvPr/>
          </p:nvGrpSpPr>
          <p:grpSpPr>
            <a:xfrm>
              <a:off x="1511387" y="1012877"/>
              <a:ext cx="2426666" cy="423295"/>
              <a:chOff x="0" y="-47625"/>
              <a:chExt cx="916830" cy="159927"/>
            </a:xfrm>
          </p:grpSpPr>
          <p:sp>
            <p:nvSpPr>
              <p:cNvPr id="311" name="Google Shape;311;p9"/>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9"/>
              <p:cNvSpPr txBox="1"/>
              <p:nvPr/>
            </p:nvSpPr>
            <p:spPr>
              <a:xfrm>
                <a:off x="0" y="-47625"/>
                <a:ext cx="9168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3" name="Google Shape;313;p9"/>
            <p:cNvGrpSpPr/>
            <p:nvPr/>
          </p:nvGrpSpPr>
          <p:grpSpPr>
            <a:xfrm>
              <a:off x="959435" y="-126054"/>
              <a:ext cx="1215141" cy="423295"/>
              <a:chOff x="0" y="-47625"/>
              <a:chExt cx="459098" cy="159927"/>
            </a:xfrm>
          </p:grpSpPr>
          <p:sp>
            <p:nvSpPr>
              <p:cNvPr id="314" name="Google Shape;314;p9"/>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
              <p:cNvSpPr txBox="1"/>
              <p:nvPr/>
            </p:nvSpPr>
            <p:spPr>
              <a:xfrm>
                <a:off x="0" y="-47625"/>
                <a:ext cx="4590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9"/>
            <p:cNvGrpSpPr/>
            <p:nvPr/>
          </p:nvGrpSpPr>
          <p:grpSpPr>
            <a:xfrm>
              <a:off x="2455415" y="443412"/>
              <a:ext cx="1482565" cy="423295"/>
              <a:chOff x="0" y="-47625"/>
              <a:chExt cx="560156" cy="159927"/>
            </a:xfrm>
          </p:grpSpPr>
          <p:sp>
            <p:nvSpPr>
              <p:cNvPr id="317" name="Google Shape;317;p9"/>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txBox="1"/>
              <p:nvPr/>
            </p:nvSpPr>
            <p:spPr>
              <a:xfrm>
                <a:off x="0" y="-47625"/>
                <a:ext cx="5601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9"/>
            <p:cNvGrpSpPr/>
            <p:nvPr/>
          </p:nvGrpSpPr>
          <p:grpSpPr>
            <a:xfrm>
              <a:off x="2951031" y="-126054"/>
              <a:ext cx="986994" cy="423295"/>
              <a:chOff x="0" y="-47625"/>
              <a:chExt cx="372901" cy="159927"/>
            </a:xfrm>
          </p:grpSpPr>
          <p:sp>
            <p:nvSpPr>
              <p:cNvPr id="320" name="Google Shape;320;p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9"/>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9"/>
            <p:cNvGrpSpPr/>
            <p:nvPr/>
          </p:nvGrpSpPr>
          <p:grpSpPr>
            <a:xfrm>
              <a:off x="417886" y="1012877"/>
              <a:ext cx="986994" cy="423295"/>
              <a:chOff x="0" y="-47625"/>
              <a:chExt cx="372901" cy="159927"/>
            </a:xfrm>
          </p:grpSpPr>
          <p:sp>
            <p:nvSpPr>
              <p:cNvPr id="323" name="Google Shape;323;p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9"/>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9"/>
            <p:cNvGrpSpPr/>
            <p:nvPr/>
          </p:nvGrpSpPr>
          <p:grpSpPr>
            <a:xfrm>
              <a:off x="701095" y="1581789"/>
              <a:ext cx="986994" cy="423295"/>
              <a:chOff x="0" y="-47625"/>
              <a:chExt cx="372901" cy="159927"/>
            </a:xfrm>
          </p:grpSpPr>
          <p:sp>
            <p:nvSpPr>
              <p:cNvPr id="326" name="Google Shape;326;p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9"/>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9"/>
            <p:cNvGrpSpPr/>
            <p:nvPr/>
          </p:nvGrpSpPr>
          <p:grpSpPr>
            <a:xfrm>
              <a:off x="1786728" y="443412"/>
              <a:ext cx="601882" cy="423295"/>
              <a:chOff x="0" y="-47625"/>
              <a:chExt cx="227400" cy="159927"/>
            </a:xfrm>
          </p:grpSpPr>
          <p:sp>
            <p:nvSpPr>
              <p:cNvPr id="329" name="Google Shape;329;p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9"/>
            <p:cNvGrpSpPr/>
            <p:nvPr/>
          </p:nvGrpSpPr>
          <p:grpSpPr>
            <a:xfrm>
              <a:off x="0" y="1581789"/>
              <a:ext cx="601882" cy="423295"/>
              <a:chOff x="0" y="-47625"/>
              <a:chExt cx="227400" cy="159927"/>
            </a:xfrm>
          </p:grpSpPr>
          <p:sp>
            <p:nvSpPr>
              <p:cNvPr id="332" name="Google Shape;332;p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9"/>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9"/>
            <p:cNvGrpSpPr/>
            <p:nvPr/>
          </p:nvGrpSpPr>
          <p:grpSpPr>
            <a:xfrm>
              <a:off x="2260869" y="-126054"/>
              <a:ext cx="601882" cy="423295"/>
              <a:chOff x="0" y="-47625"/>
              <a:chExt cx="227400" cy="159927"/>
            </a:xfrm>
          </p:grpSpPr>
          <p:sp>
            <p:nvSpPr>
              <p:cNvPr id="335" name="Google Shape;335;p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9"/>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37" name="Google Shape;337;p9"/>
          <p:cNvGrpSpPr/>
          <p:nvPr/>
        </p:nvGrpSpPr>
        <p:grpSpPr>
          <a:xfrm rot="10800000">
            <a:off x="14691864" y="7775570"/>
            <a:ext cx="2069840" cy="1189175"/>
            <a:chOff x="0" y="-126054"/>
            <a:chExt cx="3938053" cy="2131138"/>
          </a:xfrm>
        </p:grpSpPr>
        <p:grpSp>
          <p:nvGrpSpPr>
            <p:cNvPr id="338" name="Google Shape;338;p9"/>
            <p:cNvGrpSpPr/>
            <p:nvPr/>
          </p:nvGrpSpPr>
          <p:grpSpPr>
            <a:xfrm>
              <a:off x="1786728" y="1581789"/>
              <a:ext cx="2151319" cy="423295"/>
              <a:chOff x="0" y="-47625"/>
              <a:chExt cx="812800" cy="159927"/>
            </a:xfrm>
          </p:grpSpPr>
          <p:sp>
            <p:nvSpPr>
              <p:cNvPr id="339" name="Google Shape;339;p9"/>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txBox="1"/>
              <p:nvPr/>
            </p:nvSpPr>
            <p:spPr>
              <a:xfrm>
                <a:off x="0" y="-47625"/>
                <a:ext cx="8127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9"/>
            <p:cNvGrpSpPr/>
            <p:nvPr/>
          </p:nvGrpSpPr>
          <p:grpSpPr>
            <a:xfrm>
              <a:off x="1511387" y="1012877"/>
              <a:ext cx="2426666" cy="423295"/>
              <a:chOff x="0" y="-47625"/>
              <a:chExt cx="916830" cy="159927"/>
            </a:xfrm>
          </p:grpSpPr>
          <p:sp>
            <p:nvSpPr>
              <p:cNvPr id="342" name="Google Shape;342;p9"/>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txBox="1"/>
              <p:nvPr/>
            </p:nvSpPr>
            <p:spPr>
              <a:xfrm>
                <a:off x="0" y="-47625"/>
                <a:ext cx="9168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9"/>
            <p:cNvGrpSpPr/>
            <p:nvPr/>
          </p:nvGrpSpPr>
          <p:grpSpPr>
            <a:xfrm>
              <a:off x="959435" y="-126054"/>
              <a:ext cx="1215141" cy="423295"/>
              <a:chOff x="0" y="-47625"/>
              <a:chExt cx="459098" cy="159927"/>
            </a:xfrm>
          </p:grpSpPr>
          <p:sp>
            <p:nvSpPr>
              <p:cNvPr id="345" name="Google Shape;345;p9"/>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txBox="1"/>
              <p:nvPr/>
            </p:nvSpPr>
            <p:spPr>
              <a:xfrm>
                <a:off x="0" y="-47625"/>
                <a:ext cx="4590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9"/>
            <p:cNvGrpSpPr/>
            <p:nvPr/>
          </p:nvGrpSpPr>
          <p:grpSpPr>
            <a:xfrm>
              <a:off x="2455415" y="443412"/>
              <a:ext cx="1482565" cy="423295"/>
              <a:chOff x="0" y="-47625"/>
              <a:chExt cx="560156" cy="159927"/>
            </a:xfrm>
          </p:grpSpPr>
          <p:sp>
            <p:nvSpPr>
              <p:cNvPr id="348" name="Google Shape;348;p9"/>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txBox="1"/>
              <p:nvPr/>
            </p:nvSpPr>
            <p:spPr>
              <a:xfrm>
                <a:off x="0" y="-47625"/>
                <a:ext cx="5601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9"/>
            <p:cNvGrpSpPr/>
            <p:nvPr/>
          </p:nvGrpSpPr>
          <p:grpSpPr>
            <a:xfrm>
              <a:off x="2951031" y="-126054"/>
              <a:ext cx="986994" cy="423295"/>
              <a:chOff x="0" y="-47625"/>
              <a:chExt cx="372901" cy="159927"/>
            </a:xfrm>
          </p:grpSpPr>
          <p:sp>
            <p:nvSpPr>
              <p:cNvPr id="351" name="Google Shape;351;p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9"/>
            <p:cNvGrpSpPr/>
            <p:nvPr/>
          </p:nvGrpSpPr>
          <p:grpSpPr>
            <a:xfrm>
              <a:off x="417886" y="1012877"/>
              <a:ext cx="986994" cy="423295"/>
              <a:chOff x="0" y="-47625"/>
              <a:chExt cx="372901" cy="159927"/>
            </a:xfrm>
          </p:grpSpPr>
          <p:sp>
            <p:nvSpPr>
              <p:cNvPr id="354" name="Google Shape;354;p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9"/>
            <p:cNvGrpSpPr/>
            <p:nvPr/>
          </p:nvGrpSpPr>
          <p:grpSpPr>
            <a:xfrm>
              <a:off x="701095" y="1581789"/>
              <a:ext cx="986994" cy="423295"/>
              <a:chOff x="0" y="-47625"/>
              <a:chExt cx="372901" cy="159927"/>
            </a:xfrm>
          </p:grpSpPr>
          <p:sp>
            <p:nvSpPr>
              <p:cNvPr id="357" name="Google Shape;357;p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txBox="1"/>
              <p:nvPr/>
            </p:nvSpPr>
            <p:spPr>
              <a:xfrm>
                <a:off x="0" y="-47625"/>
                <a:ext cx="3729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9"/>
            <p:cNvGrpSpPr/>
            <p:nvPr/>
          </p:nvGrpSpPr>
          <p:grpSpPr>
            <a:xfrm>
              <a:off x="1786728" y="443412"/>
              <a:ext cx="601882" cy="423295"/>
              <a:chOff x="0" y="-47625"/>
              <a:chExt cx="227400" cy="159927"/>
            </a:xfrm>
          </p:grpSpPr>
          <p:sp>
            <p:nvSpPr>
              <p:cNvPr id="360" name="Google Shape;360;p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9"/>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9"/>
            <p:cNvGrpSpPr/>
            <p:nvPr/>
          </p:nvGrpSpPr>
          <p:grpSpPr>
            <a:xfrm>
              <a:off x="0" y="1581789"/>
              <a:ext cx="601882" cy="423295"/>
              <a:chOff x="0" y="-47625"/>
              <a:chExt cx="227400" cy="159927"/>
            </a:xfrm>
          </p:grpSpPr>
          <p:sp>
            <p:nvSpPr>
              <p:cNvPr id="363" name="Google Shape;363;p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9"/>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p9"/>
            <p:cNvGrpSpPr/>
            <p:nvPr/>
          </p:nvGrpSpPr>
          <p:grpSpPr>
            <a:xfrm>
              <a:off x="2260869" y="-126054"/>
              <a:ext cx="601882" cy="423295"/>
              <a:chOff x="0" y="-47625"/>
              <a:chExt cx="227400" cy="159927"/>
            </a:xfrm>
          </p:grpSpPr>
          <p:sp>
            <p:nvSpPr>
              <p:cNvPr id="366" name="Google Shape;366;p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9"/>
              <p:cNvSpPr txBox="1"/>
              <p:nvPr/>
            </p:nvSpPr>
            <p:spPr>
              <a:xfrm>
                <a:off x="0" y="-47625"/>
                <a:ext cx="227400" cy="159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8" name="Shape 368"/>
        <p:cNvGrpSpPr/>
        <p:nvPr/>
      </p:nvGrpSpPr>
      <p:grpSpPr>
        <a:xfrm>
          <a:off x="0" y="0"/>
          <a:ext cx="0" cy="0"/>
          <a:chOff x="0" y="0"/>
          <a:chExt cx="0" cy="0"/>
        </a:xfrm>
      </p:grpSpPr>
      <p:grpSp>
        <p:nvGrpSpPr>
          <p:cNvPr id="369" name="Google Shape;369;p10"/>
          <p:cNvGrpSpPr/>
          <p:nvPr/>
        </p:nvGrpSpPr>
        <p:grpSpPr>
          <a:xfrm>
            <a:off x="486062" y="325929"/>
            <a:ext cx="17316324" cy="9454317"/>
            <a:chOff x="0" y="-241102"/>
            <a:chExt cx="23088432" cy="12605757"/>
          </a:xfrm>
        </p:grpSpPr>
        <p:grpSp>
          <p:nvGrpSpPr>
            <p:cNvPr id="370" name="Google Shape;370;p10"/>
            <p:cNvGrpSpPr/>
            <p:nvPr/>
          </p:nvGrpSpPr>
          <p:grpSpPr>
            <a:xfrm>
              <a:off x="0" y="-241102"/>
              <a:ext cx="23069813" cy="12605757"/>
              <a:chOff x="0" y="-47625"/>
              <a:chExt cx="4557000" cy="2490026"/>
            </a:xfrm>
          </p:grpSpPr>
          <p:sp>
            <p:nvSpPr>
              <p:cNvPr id="371" name="Google Shape;371;p10"/>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0"/>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10"/>
            <p:cNvGrpSpPr/>
            <p:nvPr/>
          </p:nvGrpSpPr>
          <p:grpSpPr>
            <a:xfrm>
              <a:off x="18619" y="-241102"/>
              <a:ext cx="23069813" cy="12605757"/>
              <a:chOff x="0" y="-47625"/>
              <a:chExt cx="4557000" cy="2490026"/>
            </a:xfrm>
          </p:grpSpPr>
          <p:sp>
            <p:nvSpPr>
              <p:cNvPr id="374" name="Google Shape;374;p10"/>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0"/>
              <p:cNvSpPr txBox="1"/>
              <p:nvPr/>
            </p:nvSpPr>
            <p:spPr>
              <a:xfrm>
                <a:off x="0" y="-47625"/>
                <a:ext cx="45570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76" name="Google Shape;376;p10"/>
            <p:cNvCxnSpPr/>
            <p:nvPr/>
          </p:nvCxnSpPr>
          <p:spPr>
            <a:xfrm flipH="1" rot="10800000">
              <a:off x="18619" y="815297"/>
              <a:ext cx="23031900" cy="25500"/>
            </a:xfrm>
            <a:prstGeom prst="straightConnector1">
              <a:avLst/>
            </a:prstGeom>
            <a:noFill/>
            <a:ln cap="flat" cmpd="sng" w="38100">
              <a:solidFill>
                <a:srgbClr val="FFFFFF"/>
              </a:solidFill>
              <a:prstDash val="solid"/>
              <a:round/>
              <a:headEnd len="sm" w="sm" type="none"/>
              <a:tailEnd len="sm" w="sm" type="none"/>
            </a:ln>
          </p:spPr>
        </p:cxnSp>
        <p:grpSp>
          <p:nvGrpSpPr>
            <p:cNvPr id="377" name="Google Shape;377;p10"/>
            <p:cNvGrpSpPr/>
            <p:nvPr/>
          </p:nvGrpSpPr>
          <p:grpSpPr>
            <a:xfrm>
              <a:off x="318466" y="201915"/>
              <a:ext cx="394777" cy="394777"/>
              <a:chOff x="0" y="0"/>
              <a:chExt cx="812800" cy="812800"/>
            </a:xfrm>
          </p:grpSpPr>
          <p:sp>
            <p:nvSpPr>
              <p:cNvPr id="378" name="Google Shape;378;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10"/>
            <p:cNvGrpSpPr/>
            <p:nvPr/>
          </p:nvGrpSpPr>
          <p:grpSpPr>
            <a:xfrm>
              <a:off x="989083" y="201915"/>
              <a:ext cx="394777" cy="394777"/>
              <a:chOff x="0" y="0"/>
              <a:chExt cx="812800" cy="812800"/>
            </a:xfrm>
          </p:grpSpPr>
          <p:sp>
            <p:nvSpPr>
              <p:cNvPr id="381" name="Google Shape;381;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10"/>
            <p:cNvGrpSpPr/>
            <p:nvPr/>
          </p:nvGrpSpPr>
          <p:grpSpPr>
            <a:xfrm>
              <a:off x="1663247" y="201915"/>
              <a:ext cx="394777" cy="394777"/>
              <a:chOff x="0" y="0"/>
              <a:chExt cx="812800" cy="812800"/>
            </a:xfrm>
          </p:grpSpPr>
          <p:sp>
            <p:nvSpPr>
              <p:cNvPr id="384" name="Google Shape;384;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86" name="Google Shape;386;p10"/>
          <p:cNvSpPr txBox="1"/>
          <p:nvPr>
            <p:ph type="title"/>
          </p:nvPr>
        </p:nvSpPr>
        <p:spPr>
          <a:xfrm>
            <a:off x="1318050" y="3575850"/>
            <a:ext cx="15651900" cy="566700"/>
          </a:xfrm>
          <a:prstGeom prst="rect">
            <a:avLst/>
          </a:prstGeom>
          <a:noFill/>
          <a:ln>
            <a:noFill/>
          </a:ln>
        </p:spPr>
        <p:txBody>
          <a:bodyPr anchorCtr="0" anchor="b" bIns="45700" lIns="91425" spcFirstLastPara="1" rIns="91425" wrap="square" tIns="45700">
            <a:normAutofit/>
          </a:bodyPr>
          <a:lstStyle>
            <a:lvl1pPr lvl="0">
              <a:spcBef>
                <a:spcPts val="0"/>
              </a:spcBef>
              <a:spcAft>
                <a:spcPts val="0"/>
              </a:spcAft>
              <a:buClr>
                <a:schemeClr val="dk1"/>
              </a:buClr>
              <a:buSzPts val="9900"/>
              <a:buFont typeface="Calibri"/>
              <a:buNone/>
              <a:defRPr/>
            </a:lvl1pPr>
            <a:lvl2pPr lvl="1">
              <a:spcBef>
                <a:spcPts val="0"/>
              </a:spcBef>
              <a:spcAft>
                <a:spcPts val="0"/>
              </a:spcAft>
              <a:buSzPts val="9900"/>
              <a:buNone/>
              <a:defRPr sz="9900"/>
            </a:lvl2pPr>
            <a:lvl3pPr lvl="2">
              <a:spcBef>
                <a:spcPts val="0"/>
              </a:spcBef>
              <a:spcAft>
                <a:spcPts val="0"/>
              </a:spcAft>
              <a:buSzPts val="9900"/>
              <a:buNone/>
              <a:defRPr sz="9900"/>
            </a:lvl3pPr>
            <a:lvl4pPr lvl="3">
              <a:spcBef>
                <a:spcPts val="0"/>
              </a:spcBef>
              <a:spcAft>
                <a:spcPts val="0"/>
              </a:spcAft>
              <a:buSzPts val="9900"/>
              <a:buNone/>
              <a:defRPr sz="9900"/>
            </a:lvl4pPr>
            <a:lvl5pPr lvl="4">
              <a:spcBef>
                <a:spcPts val="0"/>
              </a:spcBef>
              <a:spcAft>
                <a:spcPts val="0"/>
              </a:spcAft>
              <a:buSzPts val="9900"/>
              <a:buNone/>
              <a:defRPr sz="9900"/>
            </a:lvl5pPr>
            <a:lvl6pPr lvl="5">
              <a:spcBef>
                <a:spcPts val="0"/>
              </a:spcBef>
              <a:spcAft>
                <a:spcPts val="0"/>
              </a:spcAft>
              <a:buSzPts val="9900"/>
              <a:buNone/>
              <a:defRPr sz="9900"/>
            </a:lvl6pPr>
            <a:lvl7pPr lvl="6">
              <a:spcBef>
                <a:spcPts val="0"/>
              </a:spcBef>
              <a:spcAft>
                <a:spcPts val="0"/>
              </a:spcAft>
              <a:buSzPts val="9900"/>
              <a:buNone/>
              <a:defRPr sz="9900"/>
            </a:lvl7pPr>
            <a:lvl8pPr lvl="7">
              <a:spcBef>
                <a:spcPts val="0"/>
              </a:spcBef>
              <a:spcAft>
                <a:spcPts val="0"/>
              </a:spcAft>
              <a:buSzPts val="9900"/>
              <a:buNone/>
              <a:defRPr sz="9900"/>
            </a:lvl8pPr>
            <a:lvl9pPr lvl="8">
              <a:spcBef>
                <a:spcPts val="0"/>
              </a:spcBef>
              <a:spcAft>
                <a:spcPts val="0"/>
              </a:spcAft>
              <a:buSzPts val="9900"/>
              <a:buNone/>
              <a:defRPr sz="9900"/>
            </a:lvl9pPr>
          </a:lstStyle>
          <a:p/>
        </p:txBody>
      </p:sp>
      <p:sp>
        <p:nvSpPr>
          <p:cNvPr id="387" name="Google Shape;387;p10"/>
          <p:cNvSpPr/>
          <p:nvPr>
            <p:ph idx="2" type="pic"/>
          </p:nvPr>
        </p:nvSpPr>
        <p:spPr>
          <a:xfrm>
            <a:off x="10101563" y="5150838"/>
            <a:ext cx="5486400" cy="4114800"/>
          </a:xfrm>
          <a:prstGeom prst="rect">
            <a:avLst/>
          </a:prstGeom>
          <a:noFill/>
          <a:ln>
            <a:noFill/>
          </a:ln>
        </p:spPr>
      </p:sp>
      <p:sp>
        <p:nvSpPr>
          <p:cNvPr id="388" name="Google Shape;388;p10"/>
          <p:cNvSpPr txBox="1"/>
          <p:nvPr>
            <p:ph idx="1" type="body"/>
          </p:nvPr>
        </p:nvSpPr>
        <p:spPr>
          <a:xfrm>
            <a:off x="2549788" y="51508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20350" y="1668375"/>
            <a:ext cx="155313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9900"/>
              <a:buFont typeface="Courier"/>
              <a:buNone/>
              <a:defRPr i="0" sz="9900" u="none" cap="none" strike="noStrike">
                <a:solidFill>
                  <a:schemeClr val="lt1"/>
                </a:solidFill>
                <a:latin typeface="Courier"/>
                <a:ea typeface="Courier"/>
                <a:cs typeface="Courier"/>
                <a:sym typeface="Couri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471200" y="5075550"/>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40"/>
              </a:spcBef>
              <a:spcAft>
                <a:spcPts val="0"/>
              </a:spcAft>
              <a:buClr>
                <a:schemeClr val="lt1"/>
              </a:buClr>
              <a:buSzPts val="2400"/>
              <a:buFont typeface="Courier"/>
              <a:buChar char="•"/>
              <a:defRPr i="0" sz="2400" u="none" cap="none" strike="noStrike">
                <a:solidFill>
                  <a:schemeClr val="lt1"/>
                </a:solidFill>
                <a:latin typeface="Courier"/>
                <a:ea typeface="Courier"/>
                <a:cs typeface="Courier"/>
                <a:sym typeface="Courier"/>
              </a:defRPr>
            </a:lvl1pPr>
            <a:lvl2pPr indent="-381000" lvl="1" marL="914400" marR="0" rtl="0" algn="l">
              <a:spcBef>
                <a:spcPts val="560"/>
              </a:spcBef>
              <a:spcAft>
                <a:spcPts val="0"/>
              </a:spcAft>
              <a:buClr>
                <a:schemeClr val="lt1"/>
              </a:buClr>
              <a:buSzPts val="2400"/>
              <a:buFont typeface="Courier"/>
              <a:buChar char="–"/>
              <a:defRPr i="0" sz="2400" u="none" cap="none" strike="noStrike">
                <a:solidFill>
                  <a:schemeClr val="lt1"/>
                </a:solidFill>
                <a:latin typeface="Courier"/>
                <a:ea typeface="Courier"/>
                <a:cs typeface="Courier"/>
                <a:sym typeface="Courier"/>
              </a:defRPr>
            </a:lvl2pPr>
            <a:lvl3pPr indent="-381000" lvl="2" marL="1371600" marR="0" rtl="0" algn="l">
              <a:spcBef>
                <a:spcPts val="480"/>
              </a:spcBef>
              <a:spcAft>
                <a:spcPts val="0"/>
              </a:spcAft>
              <a:buClr>
                <a:schemeClr val="lt1"/>
              </a:buClr>
              <a:buSzPts val="2400"/>
              <a:buFont typeface="Courier"/>
              <a:buChar char="•"/>
              <a:defRPr i="0" sz="2400" u="none" cap="none" strike="noStrike">
                <a:solidFill>
                  <a:schemeClr val="lt1"/>
                </a:solidFill>
                <a:latin typeface="Courier"/>
                <a:ea typeface="Courier"/>
                <a:cs typeface="Courier"/>
                <a:sym typeface="Courier"/>
              </a:defRPr>
            </a:lvl3pPr>
            <a:lvl4pPr indent="-381000" lvl="3" marL="1828800" marR="0" rtl="0" algn="l">
              <a:spcBef>
                <a:spcPts val="400"/>
              </a:spcBef>
              <a:spcAft>
                <a:spcPts val="0"/>
              </a:spcAft>
              <a:buClr>
                <a:schemeClr val="lt1"/>
              </a:buClr>
              <a:buSzPts val="2400"/>
              <a:buFont typeface="Courier"/>
              <a:buChar char="–"/>
              <a:defRPr i="0" sz="2400" u="none" cap="none" strike="noStrike">
                <a:solidFill>
                  <a:schemeClr val="lt1"/>
                </a:solidFill>
                <a:latin typeface="Courier"/>
                <a:ea typeface="Courier"/>
                <a:cs typeface="Courier"/>
                <a:sym typeface="Courier"/>
              </a:defRPr>
            </a:lvl4pPr>
            <a:lvl5pPr indent="-381000" lvl="4" marL="2286000" marR="0" rtl="0" algn="l">
              <a:spcBef>
                <a:spcPts val="400"/>
              </a:spcBef>
              <a:spcAft>
                <a:spcPts val="0"/>
              </a:spcAft>
              <a:buClr>
                <a:schemeClr val="lt1"/>
              </a:buClr>
              <a:buSzPts val="2400"/>
              <a:buFont typeface="Courier"/>
              <a:buChar char="»"/>
              <a:defRPr i="0" sz="2400" u="none" cap="none" strike="noStrike">
                <a:solidFill>
                  <a:schemeClr val="lt1"/>
                </a:solidFill>
                <a:latin typeface="Courier"/>
                <a:ea typeface="Courier"/>
                <a:cs typeface="Courier"/>
                <a:sym typeface="Courier"/>
              </a:defRPr>
            </a:lvl5pPr>
            <a:lvl6pPr indent="-381000" lvl="5" marL="2743200" marR="0" rtl="0" algn="l">
              <a:spcBef>
                <a:spcPts val="400"/>
              </a:spcBef>
              <a:spcAft>
                <a:spcPts val="0"/>
              </a:spcAft>
              <a:buClr>
                <a:schemeClr val="lt1"/>
              </a:buClr>
              <a:buSzPts val="2400"/>
              <a:buFont typeface="Courier"/>
              <a:buChar char="•"/>
              <a:defRPr i="0" sz="2400" u="none" cap="none" strike="noStrike">
                <a:solidFill>
                  <a:schemeClr val="lt1"/>
                </a:solidFill>
                <a:latin typeface="Courier"/>
                <a:ea typeface="Courier"/>
                <a:cs typeface="Courier"/>
                <a:sym typeface="Courier"/>
              </a:defRPr>
            </a:lvl6pPr>
            <a:lvl7pPr indent="-381000" lvl="6" marL="3200400" marR="0" rtl="0" algn="l">
              <a:spcBef>
                <a:spcPts val="400"/>
              </a:spcBef>
              <a:spcAft>
                <a:spcPts val="0"/>
              </a:spcAft>
              <a:buClr>
                <a:schemeClr val="lt1"/>
              </a:buClr>
              <a:buSzPts val="2400"/>
              <a:buFont typeface="Courier"/>
              <a:buChar char="•"/>
              <a:defRPr i="0" sz="2400" u="none" cap="none" strike="noStrike">
                <a:solidFill>
                  <a:schemeClr val="lt1"/>
                </a:solidFill>
                <a:latin typeface="Courier"/>
                <a:ea typeface="Courier"/>
                <a:cs typeface="Courier"/>
                <a:sym typeface="Courier"/>
              </a:defRPr>
            </a:lvl7pPr>
            <a:lvl8pPr indent="-381000" lvl="7" marL="3657600" marR="0" rtl="0" algn="l">
              <a:spcBef>
                <a:spcPts val="400"/>
              </a:spcBef>
              <a:spcAft>
                <a:spcPts val="0"/>
              </a:spcAft>
              <a:buClr>
                <a:schemeClr val="lt1"/>
              </a:buClr>
              <a:buSzPts val="2400"/>
              <a:buFont typeface="Courier"/>
              <a:buChar char="•"/>
              <a:defRPr i="0" sz="2400" u="none" cap="none" strike="noStrike">
                <a:solidFill>
                  <a:schemeClr val="lt1"/>
                </a:solidFill>
                <a:latin typeface="Courier"/>
                <a:ea typeface="Courier"/>
                <a:cs typeface="Courier"/>
                <a:sym typeface="Courier"/>
              </a:defRPr>
            </a:lvl8pPr>
            <a:lvl9pPr indent="-381000" lvl="8" marL="4114800" marR="0" rtl="0" algn="l">
              <a:spcBef>
                <a:spcPts val="400"/>
              </a:spcBef>
              <a:spcAft>
                <a:spcPts val="0"/>
              </a:spcAft>
              <a:buClr>
                <a:schemeClr val="lt1"/>
              </a:buClr>
              <a:buSzPts val="2400"/>
              <a:buFont typeface="Courier"/>
              <a:buChar char="•"/>
              <a:defRPr i="0" sz="2400" u="none" cap="none" strike="noStrike">
                <a:solidFill>
                  <a:schemeClr val="lt1"/>
                </a:solidFill>
                <a:latin typeface="Courier"/>
                <a:ea typeface="Courier"/>
                <a:cs typeface="Courier"/>
                <a:sym typeface="Couri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2.png"/><Relationship Id="rId13" Type="http://schemas.openxmlformats.org/officeDocument/2006/relationships/image" Target="../media/image24.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8.png"/><Relationship Id="rId14" Type="http://schemas.openxmlformats.org/officeDocument/2006/relationships/image" Target="../media/image21.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21B"/>
        </a:solidFill>
      </p:bgPr>
    </p:bg>
    <p:spTree>
      <p:nvGrpSpPr>
        <p:cNvPr id="392" name="Shape 392"/>
        <p:cNvGrpSpPr/>
        <p:nvPr/>
      </p:nvGrpSpPr>
      <p:grpSpPr>
        <a:xfrm>
          <a:off x="0" y="0"/>
          <a:ext cx="0" cy="0"/>
          <a:chOff x="0" y="0"/>
          <a:chExt cx="0" cy="0"/>
        </a:xfrm>
      </p:grpSpPr>
      <p:grpSp>
        <p:nvGrpSpPr>
          <p:cNvPr id="393" name="Google Shape;393;p11"/>
          <p:cNvGrpSpPr/>
          <p:nvPr/>
        </p:nvGrpSpPr>
        <p:grpSpPr>
          <a:xfrm>
            <a:off x="486062" y="325929"/>
            <a:ext cx="17315876" cy="9454319"/>
            <a:chOff x="0" y="-241102"/>
            <a:chExt cx="23087835" cy="12605759"/>
          </a:xfrm>
        </p:grpSpPr>
        <p:grpSp>
          <p:nvGrpSpPr>
            <p:cNvPr id="394" name="Google Shape;394;p11"/>
            <p:cNvGrpSpPr/>
            <p:nvPr/>
          </p:nvGrpSpPr>
          <p:grpSpPr>
            <a:xfrm>
              <a:off x="0" y="-241102"/>
              <a:ext cx="23069216" cy="12605759"/>
              <a:chOff x="0" y="-47625"/>
              <a:chExt cx="4556882" cy="2490026"/>
            </a:xfrm>
          </p:grpSpPr>
          <p:sp>
            <p:nvSpPr>
              <p:cNvPr id="395" name="Google Shape;395;p11"/>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1"/>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7" name="Google Shape;397;p11"/>
            <p:cNvGrpSpPr/>
            <p:nvPr/>
          </p:nvGrpSpPr>
          <p:grpSpPr>
            <a:xfrm>
              <a:off x="18619" y="-241102"/>
              <a:ext cx="23069216" cy="12605759"/>
              <a:chOff x="0" y="-47625"/>
              <a:chExt cx="4556882" cy="2490026"/>
            </a:xfrm>
          </p:grpSpPr>
          <p:sp>
            <p:nvSpPr>
              <p:cNvPr id="398" name="Google Shape;398;p11"/>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1"/>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00" name="Google Shape;400;p11"/>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401" name="Google Shape;401;p11"/>
            <p:cNvGrpSpPr/>
            <p:nvPr/>
          </p:nvGrpSpPr>
          <p:grpSpPr>
            <a:xfrm>
              <a:off x="318466" y="201915"/>
              <a:ext cx="394763" cy="394763"/>
              <a:chOff x="0" y="0"/>
              <a:chExt cx="812800" cy="812800"/>
            </a:xfrm>
          </p:grpSpPr>
          <p:sp>
            <p:nvSpPr>
              <p:cNvPr id="402" name="Google Shape;402;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p11"/>
            <p:cNvGrpSpPr/>
            <p:nvPr/>
          </p:nvGrpSpPr>
          <p:grpSpPr>
            <a:xfrm>
              <a:off x="989083" y="201915"/>
              <a:ext cx="394763" cy="394763"/>
              <a:chOff x="0" y="0"/>
              <a:chExt cx="812800" cy="812800"/>
            </a:xfrm>
          </p:grpSpPr>
          <p:sp>
            <p:nvSpPr>
              <p:cNvPr id="405" name="Google Shape;405;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p11"/>
            <p:cNvGrpSpPr/>
            <p:nvPr/>
          </p:nvGrpSpPr>
          <p:grpSpPr>
            <a:xfrm>
              <a:off x="1663247" y="201915"/>
              <a:ext cx="394763" cy="394763"/>
              <a:chOff x="0" y="0"/>
              <a:chExt cx="812800" cy="812800"/>
            </a:xfrm>
          </p:grpSpPr>
          <p:sp>
            <p:nvSpPr>
              <p:cNvPr id="408" name="Google Shape;408;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10" name="Google Shape;410;p11"/>
          <p:cNvGrpSpPr/>
          <p:nvPr/>
        </p:nvGrpSpPr>
        <p:grpSpPr>
          <a:xfrm>
            <a:off x="1028700" y="4836151"/>
            <a:ext cx="10140986" cy="1663598"/>
            <a:chOff x="0" y="-47625"/>
            <a:chExt cx="2296627" cy="474365"/>
          </a:xfrm>
        </p:grpSpPr>
        <p:sp>
          <p:nvSpPr>
            <p:cNvPr id="411" name="Google Shape;411;p11"/>
            <p:cNvSpPr/>
            <p:nvPr/>
          </p:nvSpPr>
          <p:spPr>
            <a:xfrm>
              <a:off x="0" y="0"/>
              <a:ext cx="2296627" cy="426740"/>
            </a:xfrm>
            <a:custGeom>
              <a:rect b="b" l="l" r="r" t="t"/>
              <a:pathLst>
                <a:path extrusionOk="0" h="426740" w="2296627">
                  <a:moveTo>
                    <a:pt x="18297" y="0"/>
                  </a:moveTo>
                  <a:lnTo>
                    <a:pt x="2278331" y="0"/>
                  </a:lnTo>
                  <a:cubicBezTo>
                    <a:pt x="2283183" y="0"/>
                    <a:pt x="2287837" y="1928"/>
                    <a:pt x="2291268" y="5359"/>
                  </a:cubicBezTo>
                  <a:cubicBezTo>
                    <a:pt x="2294699" y="8790"/>
                    <a:pt x="2296627" y="13444"/>
                    <a:pt x="2296627" y="18297"/>
                  </a:cubicBezTo>
                  <a:lnTo>
                    <a:pt x="2296627" y="408444"/>
                  </a:lnTo>
                  <a:cubicBezTo>
                    <a:pt x="2296627" y="413296"/>
                    <a:pt x="2294699" y="417950"/>
                    <a:pt x="2291268" y="421381"/>
                  </a:cubicBezTo>
                  <a:cubicBezTo>
                    <a:pt x="2287837" y="424812"/>
                    <a:pt x="2283183" y="426740"/>
                    <a:pt x="2278331" y="426740"/>
                  </a:cubicBezTo>
                  <a:lnTo>
                    <a:pt x="18297" y="426740"/>
                  </a:lnTo>
                  <a:cubicBezTo>
                    <a:pt x="13444" y="426740"/>
                    <a:pt x="8790" y="424812"/>
                    <a:pt x="5359" y="421381"/>
                  </a:cubicBezTo>
                  <a:cubicBezTo>
                    <a:pt x="1928" y="417950"/>
                    <a:pt x="0" y="413296"/>
                    <a:pt x="0" y="408444"/>
                  </a:cubicBezTo>
                  <a:lnTo>
                    <a:pt x="0" y="18297"/>
                  </a:lnTo>
                  <a:cubicBezTo>
                    <a:pt x="0" y="13444"/>
                    <a:pt x="1928" y="8790"/>
                    <a:pt x="5359" y="5359"/>
                  </a:cubicBezTo>
                  <a:cubicBezTo>
                    <a:pt x="8790" y="1928"/>
                    <a:pt x="13444" y="0"/>
                    <a:pt x="18297"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1"/>
            <p:cNvSpPr txBox="1"/>
            <p:nvPr/>
          </p:nvSpPr>
          <p:spPr>
            <a:xfrm>
              <a:off x="0" y="-47625"/>
              <a:ext cx="2296627" cy="4743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3" name="Google Shape;413;p11"/>
          <p:cNvGrpSpPr/>
          <p:nvPr/>
        </p:nvGrpSpPr>
        <p:grpSpPr>
          <a:xfrm>
            <a:off x="1338602" y="5080395"/>
            <a:ext cx="10140986" cy="1663598"/>
            <a:chOff x="0" y="-47625"/>
            <a:chExt cx="2296627" cy="474365"/>
          </a:xfrm>
        </p:grpSpPr>
        <p:sp>
          <p:nvSpPr>
            <p:cNvPr id="414" name="Google Shape;414;p11"/>
            <p:cNvSpPr/>
            <p:nvPr/>
          </p:nvSpPr>
          <p:spPr>
            <a:xfrm>
              <a:off x="0" y="0"/>
              <a:ext cx="2296627" cy="426740"/>
            </a:xfrm>
            <a:custGeom>
              <a:rect b="b" l="l" r="r" t="t"/>
              <a:pathLst>
                <a:path extrusionOk="0" h="426740" w="2296627">
                  <a:moveTo>
                    <a:pt x="20584" y="0"/>
                  </a:moveTo>
                  <a:lnTo>
                    <a:pt x="2276043" y="0"/>
                  </a:lnTo>
                  <a:cubicBezTo>
                    <a:pt x="2287412" y="0"/>
                    <a:pt x="2296627" y="9216"/>
                    <a:pt x="2296627" y="20584"/>
                  </a:cubicBezTo>
                  <a:lnTo>
                    <a:pt x="2296627" y="406157"/>
                  </a:lnTo>
                  <a:cubicBezTo>
                    <a:pt x="2296627" y="411616"/>
                    <a:pt x="2294458" y="416851"/>
                    <a:pt x="2290598" y="420711"/>
                  </a:cubicBezTo>
                  <a:cubicBezTo>
                    <a:pt x="2286738" y="424571"/>
                    <a:pt x="2281503" y="426740"/>
                    <a:pt x="2276043" y="426740"/>
                  </a:cubicBezTo>
                  <a:lnTo>
                    <a:pt x="20584" y="426740"/>
                  </a:lnTo>
                  <a:cubicBezTo>
                    <a:pt x="15124" y="426740"/>
                    <a:pt x="9889" y="424571"/>
                    <a:pt x="6029" y="420711"/>
                  </a:cubicBezTo>
                  <a:cubicBezTo>
                    <a:pt x="2169" y="416851"/>
                    <a:pt x="0" y="411616"/>
                    <a:pt x="0" y="406157"/>
                  </a:cubicBezTo>
                  <a:lnTo>
                    <a:pt x="0" y="20584"/>
                  </a:lnTo>
                  <a:cubicBezTo>
                    <a:pt x="0" y="15124"/>
                    <a:pt x="2169" y="9889"/>
                    <a:pt x="6029" y="6029"/>
                  </a:cubicBezTo>
                  <a:cubicBezTo>
                    <a:pt x="9889" y="2169"/>
                    <a:pt x="15124" y="0"/>
                    <a:pt x="20584"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1"/>
            <p:cNvSpPr txBox="1"/>
            <p:nvPr/>
          </p:nvSpPr>
          <p:spPr>
            <a:xfrm>
              <a:off x="0" y="-47625"/>
              <a:ext cx="2296627" cy="4743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6" name="Google Shape;416;p11"/>
          <p:cNvSpPr txBox="1"/>
          <p:nvPr/>
        </p:nvSpPr>
        <p:spPr>
          <a:xfrm>
            <a:off x="1810050" y="5405100"/>
            <a:ext cx="11242799" cy="12330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8010">
                <a:solidFill>
                  <a:srgbClr val="FFFFFF"/>
                </a:solidFill>
                <a:latin typeface="Courier"/>
                <a:ea typeface="Courier"/>
                <a:cs typeface="Courier"/>
                <a:sym typeface="Courier"/>
              </a:rPr>
              <a:t>FOR </a:t>
            </a:r>
            <a:r>
              <a:rPr b="0" i="0" lang="en-US" sz="8010" u="none" cap="none" strike="noStrike">
                <a:solidFill>
                  <a:srgbClr val="FFFFFF"/>
                </a:solidFill>
                <a:latin typeface="Courier"/>
                <a:ea typeface="Courier"/>
                <a:cs typeface="Courier"/>
                <a:sym typeface="Courier"/>
              </a:rPr>
              <a:t>HIGH SCHOOL</a:t>
            </a:r>
            <a:endParaRPr/>
          </a:p>
        </p:txBody>
      </p:sp>
      <p:grpSp>
        <p:nvGrpSpPr>
          <p:cNvPr id="417" name="Google Shape;417;p11"/>
          <p:cNvGrpSpPr/>
          <p:nvPr/>
        </p:nvGrpSpPr>
        <p:grpSpPr>
          <a:xfrm>
            <a:off x="12943919" y="4875537"/>
            <a:ext cx="3987175" cy="2157739"/>
            <a:chOff x="0" y="-170167"/>
            <a:chExt cx="5316233" cy="2876985"/>
          </a:xfrm>
        </p:grpSpPr>
        <p:grpSp>
          <p:nvGrpSpPr>
            <p:cNvPr id="418" name="Google Shape;418;p11"/>
            <p:cNvGrpSpPr/>
            <p:nvPr/>
          </p:nvGrpSpPr>
          <p:grpSpPr>
            <a:xfrm>
              <a:off x="2412048" y="2135388"/>
              <a:ext cx="2904185" cy="571430"/>
              <a:chOff x="0" y="-47625"/>
              <a:chExt cx="812800" cy="159927"/>
            </a:xfrm>
          </p:grpSpPr>
          <p:sp>
            <p:nvSpPr>
              <p:cNvPr id="419" name="Google Shape;419;p11"/>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1"/>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1" name="Google Shape;421;p11"/>
            <p:cNvGrpSpPr/>
            <p:nvPr/>
          </p:nvGrpSpPr>
          <p:grpSpPr>
            <a:xfrm>
              <a:off x="2040342" y="1367368"/>
              <a:ext cx="3275891" cy="571430"/>
              <a:chOff x="0" y="-47625"/>
              <a:chExt cx="916830" cy="159927"/>
            </a:xfrm>
          </p:grpSpPr>
          <p:sp>
            <p:nvSpPr>
              <p:cNvPr id="422" name="Google Shape;422;p11"/>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1"/>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11"/>
            <p:cNvGrpSpPr/>
            <p:nvPr/>
          </p:nvGrpSpPr>
          <p:grpSpPr>
            <a:xfrm>
              <a:off x="1295218" y="-170167"/>
              <a:ext cx="1640385" cy="571430"/>
              <a:chOff x="0" y="-47625"/>
              <a:chExt cx="459098" cy="159927"/>
            </a:xfrm>
          </p:grpSpPr>
          <p:sp>
            <p:nvSpPr>
              <p:cNvPr id="425" name="Google Shape;425;p11"/>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1"/>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11"/>
            <p:cNvGrpSpPr/>
            <p:nvPr/>
          </p:nvGrpSpPr>
          <p:grpSpPr>
            <a:xfrm>
              <a:off x="3314762" y="598600"/>
              <a:ext cx="2001471" cy="571430"/>
              <a:chOff x="0" y="-47625"/>
              <a:chExt cx="560156" cy="159927"/>
            </a:xfrm>
          </p:grpSpPr>
          <p:sp>
            <p:nvSpPr>
              <p:cNvPr id="428" name="Google Shape;428;p11"/>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11"/>
            <p:cNvGrpSpPr/>
            <p:nvPr/>
          </p:nvGrpSpPr>
          <p:grpSpPr>
            <a:xfrm>
              <a:off x="3983833" y="-170167"/>
              <a:ext cx="1332400" cy="571430"/>
              <a:chOff x="0" y="-47625"/>
              <a:chExt cx="372901" cy="159927"/>
            </a:xfrm>
          </p:grpSpPr>
          <p:sp>
            <p:nvSpPr>
              <p:cNvPr id="431" name="Google Shape;431;p11"/>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p11"/>
            <p:cNvGrpSpPr/>
            <p:nvPr/>
          </p:nvGrpSpPr>
          <p:grpSpPr>
            <a:xfrm>
              <a:off x="564138" y="1367368"/>
              <a:ext cx="1332400" cy="571430"/>
              <a:chOff x="0" y="-47625"/>
              <a:chExt cx="372901" cy="159927"/>
            </a:xfrm>
          </p:grpSpPr>
          <p:sp>
            <p:nvSpPr>
              <p:cNvPr id="434" name="Google Shape;434;p11"/>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1"/>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6" name="Google Shape;436;p11"/>
            <p:cNvGrpSpPr/>
            <p:nvPr/>
          </p:nvGrpSpPr>
          <p:grpSpPr>
            <a:xfrm>
              <a:off x="946465" y="2135388"/>
              <a:ext cx="1332400" cy="571430"/>
              <a:chOff x="0" y="-47625"/>
              <a:chExt cx="372901" cy="159927"/>
            </a:xfrm>
          </p:grpSpPr>
          <p:sp>
            <p:nvSpPr>
              <p:cNvPr id="437" name="Google Shape;437;p11"/>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11"/>
            <p:cNvGrpSpPr/>
            <p:nvPr/>
          </p:nvGrpSpPr>
          <p:grpSpPr>
            <a:xfrm>
              <a:off x="2412048" y="598600"/>
              <a:ext cx="812012" cy="571430"/>
              <a:chOff x="0" y="-47625"/>
              <a:chExt cx="227259" cy="159927"/>
            </a:xfrm>
          </p:grpSpPr>
          <p:sp>
            <p:nvSpPr>
              <p:cNvPr id="440" name="Google Shape;440;p11"/>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11"/>
            <p:cNvGrpSpPr/>
            <p:nvPr/>
          </p:nvGrpSpPr>
          <p:grpSpPr>
            <a:xfrm>
              <a:off x="0" y="2135388"/>
              <a:ext cx="812012" cy="571430"/>
              <a:chOff x="0" y="-47625"/>
              <a:chExt cx="227259" cy="159927"/>
            </a:xfrm>
          </p:grpSpPr>
          <p:sp>
            <p:nvSpPr>
              <p:cNvPr id="443" name="Google Shape;443;p11"/>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5" name="Google Shape;445;p11"/>
            <p:cNvGrpSpPr/>
            <p:nvPr/>
          </p:nvGrpSpPr>
          <p:grpSpPr>
            <a:xfrm>
              <a:off x="3052129" y="-170167"/>
              <a:ext cx="812012" cy="571430"/>
              <a:chOff x="0" y="-47625"/>
              <a:chExt cx="227259" cy="159927"/>
            </a:xfrm>
          </p:grpSpPr>
          <p:sp>
            <p:nvSpPr>
              <p:cNvPr id="446" name="Google Shape;446;p11"/>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48" name="Google Shape;448;p11"/>
          <p:cNvGrpSpPr/>
          <p:nvPr/>
        </p:nvGrpSpPr>
        <p:grpSpPr>
          <a:xfrm rot="10800000">
            <a:off x="1028700" y="7529499"/>
            <a:ext cx="3184525" cy="1723369"/>
            <a:chOff x="0" y="-135911"/>
            <a:chExt cx="4246034" cy="2297825"/>
          </a:xfrm>
        </p:grpSpPr>
        <p:grpSp>
          <p:nvGrpSpPr>
            <p:cNvPr id="449" name="Google Shape;449;p11"/>
            <p:cNvGrpSpPr/>
            <p:nvPr/>
          </p:nvGrpSpPr>
          <p:grpSpPr>
            <a:xfrm>
              <a:off x="1926484" y="1705518"/>
              <a:ext cx="2319550" cy="456396"/>
              <a:chOff x="0" y="-47625"/>
              <a:chExt cx="812800" cy="159927"/>
            </a:xfrm>
          </p:grpSpPr>
          <p:sp>
            <p:nvSpPr>
              <p:cNvPr id="450" name="Google Shape;450;p11"/>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2" name="Google Shape;452;p11"/>
            <p:cNvGrpSpPr/>
            <p:nvPr/>
          </p:nvGrpSpPr>
          <p:grpSpPr>
            <a:xfrm>
              <a:off x="1629605" y="1092106"/>
              <a:ext cx="2616429" cy="456396"/>
              <a:chOff x="0" y="-47625"/>
              <a:chExt cx="916830" cy="159927"/>
            </a:xfrm>
          </p:grpSpPr>
          <p:sp>
            <p:nvSpPr>
              <p:cNvPr id="453" name="Google Shape;453;p11"/>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1"/>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5" name="Google Shape;455;p11"/>
            <p:cNvGrpSpPr/>
            <p:nvPr/>
          </p:nvGrpSpPr>
          <p:grpSpPr>
            <a:xfrm>
              <a:off x="1034481" y="-135911"/>
              <a:ext cx="1310163" cy="456396"/>
              <a:chOff x="0" y="-47625"/>
              <a:chExt cx="459098" cy="159927"/>
            </a:xfrm>
          </p:grpSpPr>
          <p:sp>
            <p:nvSpPr>
              <p:cNvPr id="456" name="Google Shape;456;p11"/>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8" name="Google Shape;458;p11"/>
            <p:cNvGrpSpPr/>
            <p:nvPr/>
          </p:nvGrpSpPr>
          <p:grpSpPr>
            <a:xfrm>
              <a:off x="2647475" y="478098"/>
              <a:ext cx="1598559" cy="456396"/>
              <a:chOff x="0" y="-47625"/>
              <a:chExt cx="560156" cy="159927"/>
            </a:xfrm>
          </p:grpSpPr>
          <p:sp>
            <p:nvSpPr>
              <p:cNvPr id="459" name="Google Shape;459;p11"/>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p11"/>
            <p:cNvGrpSpPr/>
            <p:nvPr/>
          </p:nvGrpSpPr>
          <p:grpSpPr>
            <a:xfrm>
              <a:off x="3181856" y="-135911"/>
              <a:ext cx="1064177" cy="456396"/>
              <a:chOff x="0" y="-47625"/>
              <a:chExt cx="372901" cy="159927"/>
            </a:xfrm>
          </p:grpSpPr>
          <p:sp>
            <p:nvSpPr>
              <p:cNvPr id="462" name="Google Shape;462;p11"/>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1"/>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p11"/>
            <p:cNvGrpSpPr/>
            <p:nvPr/>
          </p:nvGrpSpPr>
          <p:grpSpPr>
            <a:xfrm>
              <a:off x="450573" y="1092106"/>
              <a:ext cx="1064177" cy="456396"/>
              <a:chOff x="0" y="-47625"/>
              <a:chExt cx="372901" cy="159927"/>
            </a:xfrm>
          </p:grpSpPr>
          <p:sp>
            <p:nvSpPr>
              <p:cNvPr id="465" name="Google Shape;465;p11"/>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1"/>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11"/>
            <p:cNvGrpSpPr/>
            <p:nvPr/>
          </p:nvGrpSpPr>
          <p:grpSpPr>
            <a:xfrm>
              <a:off x="755934" y="1705518"/>
              <a:ext cx="1064177" cy="456396"/>
              <a:chOff x="0" y="-47625"/>
              <a:chExt cx="372901" cy="159927"/>
            </a:xfrm>
          </p:grpSpPr>
          <p:sp>
            <p:nvSpPr>
              <p:cNvPr id="468" name="Google Shape;468;p11"/>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11"/>
            <p:cNvGrpSpPr/>
            <p:nvPr/>
          </p:nvGrpSpPr>
          <p:grpSpPr>
            <a:xfrm>
              <a:off x="1926484" y="478098"/>
              <a:ext cx="648547" cy="456396"/>
              <a:chOff x="0" y="-47625"/>
              <a:chExt cx="227259" cy="159927"/>
            </a:xfrm>
          </p:grpSpPr>
          <p:sp>
            <p:nvSpPr>
              <p:cNvPr id="471" name="Google Shape;471;p11"/>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3" name="Google Shape;473;p11"/>
            <p:cNvGrpSpPr/>
            <p:nvPr/>
          </p:nvGrpSpPr>
          <p:grpSpPr>
            <a:xfrm>
              <a:off x="0" y="1705518"/>
              <a:ext cx="648547" cy="456396"/>
              <a:chOff x="0" y="-47625"/>
              <a:chExt cx="227259" cy="159927"/>
            </a:xfrm>
          </p:grpSpPr>
          <p:sp>
            <p:nvSpPr>
              <p:cNvPr id="474" name="Google Shape;474;p11"/>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6" name="Google Shape;476;p11"/>
            <p:cNvGrpSpPr/>
            <p:nvPr/>
          </p:nvGrpSpPr>
          <p:grpSpPr>
            <a:xfrm>
              <a:off x="2437712" y="-135911"/>
              <a:ext cx="648547" cy="456396"/>
              <a:chOff x="0" y="-47625"/>
              <a:chExt cx="227259" cy="159927"/>
            </a:xfrm>
          </p:grpSpPr>
          <p:sp>
            <p:nvSpPr>
              <p:cNvPr id="477" name="Google Shape;477;p11"/>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1"/>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79" name="Google Shape;479;p11"/>
          <p:cNvSpPr txBox="1"/>
          <p:nvPr/>
        </p:nvSpPr>
        <p:spPr>
          <a:xfrm>
            <a:off x="1028700" y="1403850"/>
            <a:ext cx="16880100" cy="33579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0" i="0" lang="en-US" sz="9916" u="none" cap="none" strike="noStrike">
                <a:solidFill>
                  <a:srgbClr val="FFFFFF"/>
                </a:solidFill>
                <a:latin typeface="Courier"/>
                <a:ea typeface="Courier"/>
                <a:cs typeface="Courier"/>
                <a:sym typeface="Courier"/>
              </a:rPr>
              <a:t>INTRODUCTION TO</a:t>
            </a:r>
            <a:endParaRPr sz="9916">
              <a:solidFill>
                <a:srgbClr val="FFFFFF"/>
              </a:solidFill>
              <a:latin typeface="Courier"/>
              <a:ea typeface="Courier"/>
              <a:cs typeface="Courier"/>
              <a:sym typeface="Courier"/>
            </a:endParaRPr>
          </a:p>
          <a:p>
            <a:pPr indent="0" lvl="0" marL="0" marR="0" rtl="0" algn="l">
              <a:lnSpc>
                <a:spcPct val="119997"/>
              </a:lnSpc>
              <a:spcBef>
                <a:spcPts val="0"/>
              </a:spcBef>
              <a:spcAft>
                <a:spcPts val="0"/>
              </a:spcAft>
              <a:buNone/>
            </a:pPr>
            <a:r>
              <a:rPr b="0" i="0" lang="en-US" sz="9916" u="none" cap="none" strike="noStrike">
                <a:solidFill>
                  <a:srgbClr val="FFFFFF"/>
                </a:solidFill>
                <a:latin typeface="Courier"/>
                <a:ea typeface="Courier"/>
                <a:cs typeface="Courier"/>
                <a:sym typeface="Courier"/>
              </a:rPr>
              <a:t>{</a:t>
            </a:r>
            <a:r>
              <a:rPr b="0" i="0" lang="en-US" sz="9916" u="none" cap="none" strike="noStrike">
                <a:solidFill>
                  <a:srgbClr val="FF66C4"/>
                </a:solidFill>
                <a:latin typeface="Courier"/>
                <a:ea typeface="Courier"/>
                <a:cs typeface="Courier"/>
                <a:sym typeface="Courier"/>
              </a:rPr>
              <a:t>JAVA</a:t>
            </a:r>
            <a:r>
              <a:rPr b="0" i="0" lang="en-US" sz="9916" u="none" cap="none" strike="noStrike">
                <a:solidFill>
                  <a:srgbClr val="FFFFFF"/>
                </a:solidFill>
                <a:latin typeface="Courier"/>
                <a:ea typeface="Courier"/>
                <a:cs typeface="Courier"/>
                <a:sym typeface="Courier"/>
              </a:rPr>
              <a:t> </a:t>
            </a:r>
            <a:r>
              <a:rPr b="0" i="0" lang="en-US" sz="9916" u="none" cap="none" strike="noStrike">
                <a:solidFill>
                  <a:srgbClr val="C1FF72"/>
                </a:solidFill>
                <a:latin typeface="Courier"/>
                <a:ea typeface="Courier"/>
                <a:cs typeface="Courier"/>
                <a:sym typeface="Courier"/>
              </a:rPr>
              <a:t>PROGRAMMING}</a:t>
            </a:r>
            <a:r>
              <a:rPr b="0" i="0" lang="en-US" sz="9916" u="none" cap="none" strike="noStrike">
                <a:solidFill>
                  <a:srgbClr val="FFFFFF"/>
                </a:solidFill>
                <a:latin typeface="Courier"/>
                <a:ea typeface="Courier"/>
                <a:cs typeface="Courier"/>
                <a:sym typeface="Courier"/>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73" name="Shape 973"/>
        <p:cNvGrpSpPr/>
        <p:nvPr/>
      </p:nvGrpSpPr>
      <p:grpSpPr>
        <a:xfrm>
          <a:off x="0" y="0"/>
          <a:ext cx="0" cy="0"/>
          <a:chOff x="0" y="0"/>
          <a:chExt cx="0" cy="0"/>
        </a:xfrm>
      </p:grpSpPr>
      <p:grpSp>
        <p:nvGrpSpPr>
          <p:cNvPr id="974" name="Google Shape;974;p20"/>
          <p:cNvGrpSpPr/>
          <p:nvPr/>
        </p:nvGrpSpPr>
        <p:grpSpPr>
          <a:xfrm>
            <a:off x="486062" y="325929"/>
            <a:ext cx="17315876" cy="9454319"/>
            <a:chOff x="0" y="-241102"/>
            <a:chExt cx="23087835" cy="12605759"/>
          </a:xfrm>
        </p:grpSpPr>
        <p:grpSp>
          <p:nvGrpSpPr>
            <p:cNvPr id="975" name="Google Shape;975;p20"/>
            <p:cNvGrpSpPr/>
            <p:nvPr/>
          </p:nvGrpSpPr>
          <p:grpSpPr>
            <a:xfrm>
              <a:off x="0" y="-241102"/>
              <a:ext cx="23069216" cy="12605759"/>
              <a:chOff x="0" y="-47625"/>
              <a:chExt cx="4556882" cy="2490026"/>
            </a:xfrm>
          </p:grpSpPr>
          <p:sp>
            <p:nvSpPr>
              <p:cNvPr id="976" name="Google Shape;976;p20"/>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0"/>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8" name="Google Shape;978;p20"/>
            <p:cNvGrpSpPr/>
            <p:nvPr/>
          </p:nvGrpSpPr>
          <p:grpSpPr>
            <a:xfrm>
              <a:off x="18619" y="-241102"/>
              <a:ext cx="23069216" cy="12605759"/>
              <a:chOff x="0" y="-47625"/>
              <a:chExt cx="4556882" cy="2490026"/>
            </a:xfrm>
          </p:grpSpPr>
          <p:sp>
            <p:nvSpPr>
              <p:cNvPr id="979" name="Google Shape;979;p20"/>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0"/>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981" name="Google Shape;981;p20"/>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982" name="Google Shape;982;p20"/>
            <p:cNvGrpSpPr/>
            <p:nvPr/>
          </p:nvGrpSpPr>
          <p:grpSpPr>
            <a:xfrm>
              <a:off x="318466" y="201915"/>
              <a:ext cx="394763" cy="394763"/>
              <a:chOff x="0" y="0"/>
              <a:chExt cx="812800" cy="812800"/>
            </a:xfrm>
          </p:grpSpPr>
          <p:sp>
            <p:nvSpPr>
              <p:cNvPr id="983" name="Google Shape;98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5" name="Google Shape;985;p20"/>
            <p:cNvGrpSpPr/>
            <p:nvPr/>
          </p:nvGrpSpPr>
          <p:grpSpPr>
            <a:xfrm>
              <a:off x="989083" y="201915"/>
              <a:ext cx="394763" cy="394763"/>
              <a:chOff x="0" y="0"/>
              <a:chExt cx="812800" cy="812800"/>
            </a:xfrm>
          </p:grpSpPr>
          <p:sp>
            <p:nvSpPr>
              <p:cNvPr id="986" name="Google Shape;98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8" name="Google Shape;988;p20"/>
            <p:cNvGrpSpPr/>
            <p:nvPr/>
          </p:nvGrpSpPr>
          <p:grpSpPr>
            <a:xfrm>
              <a:off x="1663247" y="201915"/>
              <a:ext cx="394763" cy="394763"/>
              <a:chOff x="0" y="0"/>
              <a:chExt cx="812800" cy="812800"/>
            </a:xfrm>
          </p:grpSpPr>
          <p:sp>
            <p:nvSpPr>
              <p:cNvPr id="989" name="Google Shape;98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91" name="Google Shape;991;p20"/>
          <p:cNvSpPr txBox="1"/>
          <p:nvPr/>
        </p:nvSpPr>
        <p:spPr>
          <a:xfrm>
            <a:off x="865171" y="1398949"/>
            <a:ext cx="16700563" cy="1485900"/>
          </a:xfrm>
          <a:prstGeom prst="rect">
            <a:avLst/>
          </a:prstGeom>
          <a:noFill/>
          <a:ln>
            <a:noFill/>
          </a:ln>
        </p:spPr>
        <p:txBody>
          <a:bodyPr anchorCtr="0" anchor="t" bIns="0" lIns="0" spcFirstLastPara="1" rIns="0" wrap="square" tIns="0">
            <a:spAutoFit/>
          </a:bodyPr>
          <a:lstStyle/>
          <a:p>
            <a:pPr indent="0" lvl="1"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OPERATORS AND EXPRESSIONS</a:t>
            </a:r>
            <a:endParaRPr/>
          </a:p>
        </p:txBody>
      </p:sp>
      <p:sp>
        <p:nvSpPr>
          <p:cNvPr id="992" name="Google Shape;992;p20"/>
          <p:cNvSpPr txBox="1"/>
          <p:nvPr/>
        </p:nvSpPr>
        <p:spPr>
          <a:xfrm>
            <a:off x="9622225" y="3786137"/>
            <a:ext cx="7456509" cy="5006340"/>
          </a:xfrm>
          <a:prstGeom prst="rect">
            <a:avLst/>
          </a:prstGeom>
          <a:noFill/>
          <a:ln>
            <a:noFill/>
          </a:ln>
        </p:spPr>
        <p:txBody>
          <a:bodyPr anchorCtr="0" anchor="t" bIns="0" lIns="0" spcFirstLastPara="1" rIns="0" wrap="square" tIns="0">
            <a:spAutoFit/>
          </a:bodyPr>
          <a:lstStyle/>
          <a:p>
            <a:pPr indent="-259079" lvl="1" marL="51816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Relational operators are used to compare two values and return a boolean result.</a:t>
            </a:r>
            <a:endParaRPr/>
          </a:p>
          <a:p>
            <a:pPr indent="-259079" lvl="1" marL="51816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Java supports the following relational operators:</a:t>
            </a:r>
            <a:endParaRPr/>
          </a:p>
          <a:p>
            <a:pPr indent="-345439" lvl="2" marL="103632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Equal to ==</a:t>
            </a:r>
            <a:endParaRPr/>
          </a:p>
          <a:p>
            <a:pPr indent="-345439" lvl="2" marL="103632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Not equal to !=</a:t>
            </a:r>
            <a:endParaRPr/>
          </a:p>
          <a:p>
            <a:pPr indent="-345439" lvl="2" marL="103632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Greater than &gt;</a:t>
            </a:r>
            <a:endParaRPr/>
          </a:p>
          <a:p>
            <a:pPr indent="-345439" lvl="2" marL="103632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Less than &lt;</a:t>
            </a:r>
            <a:endParaRPr/>
          </a:p>
          <a:p>
            <a:pPr indent="-345439" lvl="2" marL="103632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Greater than or equal to &gt;=</a:t>
            </a:r>
            <a:endParaRPr/>
          </a:p>
          <a:p>
            <a:pPr indent="-345439" lvl="2" marL="103632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Less than or equal to &lt;=</a:t>
            </a:r>
            <a:endParaRPr/>
          </a:p>
          <a:p>
            <a:pPr indent="0" lvl="0" marL="0" marR="0" rtl="0" algn="l">
              <a:lnSpc>
                <a:spcPct val="139958"/>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p:txBody>
      </p:sp>
      <p:pic>
        <p:nvPicPr>
          <p:cNvPr id="993" name="Google Shape;993;p20"/>
          <p:cNvPicPr preferRelativeResize="0"/>
          <p:nvPr/>
        </p:nvPicPr>
        <p:blipFill>
          <a:blip r:embed="rId3">
            <a:alphaModFix/>
          </a:blip>
          <a:stretch>
            <a:fillRect/>
          </a:stretch>
        </p:blipFill>
        <p:spPr>
          <a:xfrm>
            <a:off x="1516130" y="3429000"/>
            <a:ext cx="7354695" cy="558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97" name="Shape 997"/>
        <p:cNvGrpSpPr/>
        <p:nvPr/>
      </p:nvGrpSpPr>
      <p:grpSpPr>
        <a:xfrm>
          <a:off x="0" y="0"/>
          <a:ext cx="0" cy="0"/>
          <a:chOff x="0" y="0"/>
          <a:chExt cx="0" cy="0"/>
        </a:xfrm>
      </p:grpSpPr>
      <p:grpSp>
        <p:nvGrpSpPr>
          <p:cNvPr id="998" name="Google Shape;998;p21"/>
          <p:cNvGrpSpPr/>
          <p:nvPr/>
        </p:nvGrpSpPr>
        <p:grpSpPr>
          <a:xfrm>
            <a:off x="486062" y="325929"/>
            <a:ext cx="17315876" cy="9454319"/>
            <a:chOff x="0" y="-241102"/>
            <a:chExt cx="23087835" cy="12605759"/>
          </a:xfrm>
        </p:grpSpPr>
        <p:grpSp>
          <p:nvGrpSpPr>
            <p:cNvPr id="999" name="Google Shape;999;p21"/>
            <p:cNvGrpSpPr/>
            <p:nvPr/>
          </p:nvGrpSpPr>
          <p:grpSpPr>
            <a:xfrm>
              <a:off x="0" y="-241102"/>
              <a:ext cx="23069216" cy="12605759"/>
              <a:chOff x="0" y="-47625"/>
              <a:chExt cx="4556882" cy="2490026"/>
            </a:xfrm>
          </p:grpSpPr>
          <p:sp>
            <p:nvSpPr>
              <p:cNvPr id="1000" name="Google Shape;1000;p21"/>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1"/>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2" name="Google Shape;1002;p21"/>
            <p:cNvGrpSpPr/>
            <p:nvPr/>
          </p:nvGrpSpPr>
          <p:grpSpPr>
            <a:xfrm>
              <a:off x="18619" y="-241102"/>
              <a:ext cx="23069216" cy="12605759"/>
              <a:chOff x="0" y="-47625"/>
              <a:chExt cx="4556882" cy="2490026"/>
            </a:xfrm>
          </p:grpSpPr>
          <p:sp>
            <p:nvSpPr>
              <p:cNvPr id="1003" name="Google Shape;1003;p21"/>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1"/>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05" name="Google Shape;1005;p21"/>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1006" name="Google Shape;1006;p21"/>
            <p:cNvGrpSpPr/>
            <p:nvPr/>
          </p:nvGrpSpPr>
          <p:grpSpPr>
            <a:xfrm>
              <a:off x="318466" y="201915"/>
              <a:ext cx="394763" cy="394763"/>
              <a:chOff x="0" y="0"/>
              <a:chExt cx="812800" cy="812800"/>
            </a:xfrm>
          </p:grpSpPr>
          <p:sp>
            <p:nvSpPr>
              <p:cNvPr id="1007" name="Google Shape;100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9" name="Google Shape;1009;p21"/>
            <p:cNvGrpSpPr/>
            <p:nvPr/>
          </p:nvGrpSpPr>
          <p:grpSpPr>
            <a:xfrm>
              <a:off x="989083" y="201915"/>
              <a:ext cx="394763" cy="394763"/>
              <a:chOff x="0" y="0"/>
              <a:chExt cx="812800" cy="812800"/>
            </a:xfrm>
          </p:grpSpPr>
          <p:sp>
            <p:nvSpPr>
              <p:cNvPr id="1010" name="Google Shape;101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2" name="Google Shape;1012;p21"/>
            <p:cNvGrpSpPr/>
            <p:nvPr/>
          </p:nvGrpSpPr>
          <p:grpSpPr>
            <a:xfrm>
              <a:off x="1663247" y="201915"/>
              <a:ext cx="394763" cy="394763"/>
              <a:chOff x="0" y="0"/>
              <a:chExt cx="812800" cy="812800"/>
            </a:xfrm>
          </p:grpSpPr>
          <p:sp>
            <p:nvSpPr>
              <p:cNvPr id="1013" name="Google Shape;101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15" name="Google Shape;1015;p21"/>
          <p:cNvGrpSpPr/>
          <p:nvPr/>
        </p:nvGrpSpPr>
        <p:grpSpPr>
          <a:xfrm>
            <a:off x="12571148" y="1420336"/>
            <a:ext cx="4688152" cy="2537086"/>
            <a:chOff x="0" y="-200084"/>
            <a:chExt cx="6250869" cy="3382782"/>
          </a:xfrm>
        </p:grpSpPr>
        <p:grpSp>
          <p:nvGrpSpPr>
            <p:cNvPr id="1016" name="Google Shape;1016;p21"/>
            <p:cNvGrpSpPr/>
            <p:nvPr/>
          </p:nvGrpSpPr>
          <p:grpSpPr>
            <a:xfrm>
              <a:off x="2836105" y="2510806"/>
              <a:ext cx="3414764" cy="671892"/>
              <a:chOff x="0" y="-47625"/>
              <a:chExt cx="812800" cy="159927"/>
            </a:xfrm>
          </p:grpSpPr>
          <p:sp>
            <p:nvSpPr>
              <p:cNvPr id="1017" name="Google Shape;1017;p21"/>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1"/>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9" name="Google Shape;1019;p21"/>
            <p:cNvGrpSpPr/>
            <p:nvPr/>
          </p:nvGrpSpPr>
          <p:grpSpPr>
            <a:xfrm>
              <a:off x="2399050" y="1607762"/>
              <a:ext cx="3851819" cy="671892"/>
              <a:chOff x="0" y="-47625"/>
              <a:chExt cx="916830" cy="159927"/>
            </a:xfrm>
          </p:grpSpPr>
          <p:sp>
            <p:nvSpPr>
              <p:cNvPr id="1020" name="Google Shape;1020;p21"/>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1"/>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2" name="Google Shape;1022;p21"/>
            <p:cNvGrpSpPr/>
            <p:nvPr/>
          </p:nvGrpSpPr>
          <p:grpSpPr>
            <a:xfrm>
              <a:off x="1522928" y="-200084"/>
              <a:ext cx="1928778" cy="671892"/>
              <a:chOff x="0" y="-47625"/>
              <a:chExt cx="459098" cy="159927"/>
            </a:xfrm>
          </p:grpSpPr>
          <p:sp>
            <p:nvSpPr>
              <p:cNvPr id="1023" name="Google Shape;1023;p21"/>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1"/>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5" name="Google Shape;1025;p21"/>
            <p:cNvGrpSpPr/>
            <p:nvPr/>
          </p:nvGrpSpPr>
          <p:grpSpPr>
            <a:xfrm>
              <a:off x="3897524" y="703839"/>
              <a:ext cx="2353345" cy="671892"/>
              <a:chOff x="0" y="-47625"/>
              <a:chExt cx="560156" cy="159927"/>
            </a:xfrm>
          </p:grpSpPr>
          <p:sp>
            <p:nvSpPr>
              <p:cNvPr id="1026" name="Google Shape;1026;p21"/>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1"/>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8" name="Google Shape;1028;p21"/>
            <p:cNvGrpSpPr/>
            <p:nvPr/>
          </p:nvGrpSpPr>
          <p:grpSpPr>
            <a:xfrm>
              <a:off x="4684223" y="-200084"/>
              <a:ext cx="1566646" cy="671892"/>
              <a:chOff x="0" y="-47625"/>
              <a:chExt cx="372901" cy="159927"/>
            </a:xfrm>
          </p:grpSpPr>
          <p:sp>
            <p:nvSpPr>
              <p:cNvPr id="1029" name="Google Shape;1029;p21"/>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1"/>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1" name="Google Shape;1031;p21"/>
            <p:cNvGrpSpPr/>
            <p:nvPr/>
          </p:nvGrpSpPr>
          <p:grpSpPr>
            <a:xfrm>
              <a:off x="663318" y="1607762"/>
              <a:ext cx="1566646" cy="671892"/>
              <a:chOff x="0" y="-47625"/>
              <a:chExt cx="372901" cy="159927"/>
            </a:xfrm>
          </p:grpSpPr>
          <p:sp>
            <p:nvSpPr>
              <p:cNvPr id="1032" name="Google Shape;1032;p21"/>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1"/>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4" name="Google Shape;1034;p21"/>
            <p:cNvGrpSpPr/>
            <p:nvPr/>
          </p:nvGrpSpPr>
          <p:grpSpPr>
            <a:xfrm>
              <a:off x="1112861" y="2510806"/>
              <a:ext cx="1566646" cy="671892"/>
              <a:chOff x="0" y="-47625"/>
              <a:chExt cx="372901" cy="159927"/>
            </a:xfrm>
          </p:grpSpPr>
          <p:sp>
            <p:nvSpPr>
              <p:cNvPr id="1035" name="Google Shape;1035;p21"/>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1"/>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7" name="Google Shape;1037;p21"/>
            <p:cNvGrpSpPr/>
            <p:nvPr/>
          </p:nvGrpSpPr>
          <p:grpSpPr>
            <a:xfrm>
              <a:off x="2836105" y="703839"/>
              <a:ext cx="954770" cy="671892"/>
              <a:chOff x="0" y="-47625"/>
              <a:chExt cx="227259" cy="159927"/>
            </a:xfrm>
          </p:grpSpPr>
          <p:sp>
            <p:nvSpPr>
              <p:cNvPr id="1038" name="Google Shape;1038;p21"/>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1"/>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0" name="Google Shape;1040;p21"/>
            <p:cNvGrpSpPr/>
            <p:nvPr/>
          </p:nvGrpSpPr>
          <p:grpSpPr>
            <a:xfrm>
              <a:off x="0" y="2510806"/>
              <a:ext cx="954770" cy="671892"/>
              <a:chOff x="0" y="-47625"/>
              <a:chExt cx="227259" cy="159927"/>
            </a:xfrm>
          </p:grpSpPr>
          <p:sp>
            <p:nvSpPr>
              <p:cNvPr id="1041" name="Google Shape;1041;p21"/>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1"/>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3" name="Google Shape;1043;p21"/>
            <p:cNvGrpSpPr/>
            <p:nvPr/>
          </p:nvGrpSpPr>
          <p:grpSpPr>
            <a:xfrm>
              <a:off x="3588718" y="-200084"/>
              <a:ext cx="954770" cy="671892"/>
              <a:chOff x="0" y="-47625"/>
              <a:chExt cx="227259" cy="159927"/>
            </a:xfrm>
          </p:grpSpPr>
          <p:sp>
            <p:nvSpPr>
              <p:cNvPr id="1044" name="Google Shape;1044;p21"/>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1"/>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46" name="Google Shape;1046;p21"/>
          <p:cNvGrpSpPr/>
          <p:nvPr/>
        </p:nvGrpSpPr>
        <p:grpSpPr>
          <a:xfrm>
            <a:off x="1028700" y="4583674"/>
            <a:ext cx="2584987" cy="2428701"/>
            <a:chOff x="0" y="-47625"/>
            <a:chExt cx="504890" cy="474365"/>
          </a:xfrm>
        </p:grpSpPr>
        <p:sp>
          <p:nvSpPr>
            <p:cNvPr id="1047" name="Google Shape;1047;p21"/>
            <p:cNvSpPr/>
            <p:nvPr/>
          </p:nvSpPr>
          <p:spPr>
            <a:xfrm>
              <a:off x="0" y="0"/>
              <a:ext cx="504890" cy="426740"/>
            </a:xfrm>
            <a:custGeom>
              <a:rect b="b" l="l" r="r" t="t"/>
              <a:pathLst>
                <a:path extrusionOk="0" h="426740" w="504890">
                  <a:moveTo>
                    <a:pt x="47919" y="0"/>
                  </a:moveTo>
                  <a:lnTo>
                    <a:pt x="456971" y="0"/>
                  </a:lnTo>
                  <a:cubicBezTo>
                    <a:pt x="469680" y="0"/>
                    <a:pt x="481868" y="5049"/>
                    <a:pt x="490855" y="14035"/>
                  </a:cubicBezTo>
                  <a:cubicBezTo>
                    <a:pt x="499842" y="23022"/>
                    <a:pt x="504890" y="35210"/>
                    <a:pt x="504890" y="47919"/>
                  </a:cubicBezTo>
                  <a:lnTo>
                    <a:pt x="504890" y="378821"/>
                  </a:lnTo>
                  <a:cubicBezTo>
                    <a:pt x="504890" y="391530"/>
                    <a:pt x="499842" y="403718"/>
                    <a:pt x="490855" y="412705"/>
                  </a:cubicBezTo>
                  <a:cubicBezTo>
                    <a:pt x="481868" y="421691"/>
                    <a:pt x="469680" y="426740"/>
                    <a:pt x="456971" y="426740"/>
                  </a:cubicBezTo>
                  <a:lnTo>
                    <a:pt x="47919" y="426740"/>
                  </a:lnTo>
                  <a:cubicBezTo>
                    <a:pt x="35210" y="426740"/>
                    <a:pt x="23022" y="421691"/>
                    <a:pt x="14035" y="412705"/>
                  </a:cubicBezTo>
                  <a:cubicBezTo>
                    <a:pt x="5049" y="403718"/>
                    <a:pt x="0" y="391530"/>
                    <a:pt x="0" y="378821"/>
                  </a:cubicBezTo>
                  <a:lnTo>
                    <a:pt x="0" y="47919"/>
                  </a:lnTo>
                  <a:cubicBezTo>
                    <a:pt x="0" y="35210"/>
                    <a:pt x="5049" y="23022"/>
                    <a:pt x="14035" y="14035"/>
                  </a:cubicBezTo>
                  <a:cubicBezTo>
                    <a:pt x="23022" y="5049"/>
                    <a:pt x="35210" y="0"/>
                    <a:pt x="47919" y="0"/>
                  </a:cubicBezTo>
                  <a:close/>
                </a:path>
              </a:pathLst>
            </a:custGeom>
            <a:solidFill>
              <a:srgbClr val="C1F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1"/>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9" name="Google Shape;1049;p21"/>
          <p:cNvGrpSpPr/>
          <p:nvPr/>
        </p:nvGrpSpPr>
        <p:grpSpPr>
          <a:xfrm>
            <a:off x="6569875" y="4583674"/>
            <a:ext cx="2584987" cy="2428701"/>
            <a:chOff x="0" y="-47625"/>
            <a:chExt cx="504890" cy="474365"/>
          </a:xfrm>
        </p:grpSpPr>
        <p:sp>
          <p:nvSpPr>
            <p:cNvPr id="1050" name="Google Shape;1050;p21"/>
            <p:cNvSpPr/>
            <p:nvPr/>
          </p:nvSpPr>
          <p:spPr>
            <a:xfrm>
              <a:off x="0" y="0"/>
              <a:ext cx="504890" cy="426740"/>
            </a:xfrm>
            <a:custGeom>
              <a:rect b="b" l="l" r="r" t="t"/>
              <a:pathLst>
                <a:path extrusionOk="0" h="426740" w="504890">
                  <a:moveTo>
                    <a:pt x="47919" y="0"/>
                  </a:moveTo>
                  <a:lnTo>
                    <a:pt x="456971" y="0"/>
                  </a:lnTo>
                  <a:cubicBezTo>
                    <a:pt x="469680" y="0"/>
                    <a:pt x="481868" y="5049"/>
                    <a:pt x="490855" y="14035"/>
                  </a:cubicBezTo>
                  <a:cubicBezTo>
                    <a:pt x="499842" y="23022"/>
                    <a:pt x="504890" y="35210"/>
                    <a:pt x="504890" y="47919"/>
                  </a:cubicBezTo>
                  <a:lnTo>
                    <a:pt x="504890" y="378821"/>
                  </a:lnTo>
                  <a:cubicBezTo>
                    <a:pt x="504890" y="391530"/>
                    <a:pt x="499842" y="403718"/>
                    <a:pt x="490855" y="412705"/>
                  </a:cubicBezTo>
                  <a:cubicBezTo>
                    <a:pt x="481868" y="421691"/>
                    <a:pt x="469680" y="426740"/>
                    <a:pt x="456971" y="426740"/>
                  </a:cubicBezTo>
                  <a:lnTo>
                    <a:pt x="47919" y="426740"/>
                  </a:lnTo>
                  <a:cubicBezTo>
                    <a:pt x="35210" y="426740"/>
                    <a:pt x="23022" y="421691"/>
                    <a:pt x="14035" y="412705"/>
                  </a:cubicBezTo>
                  <a:cubicBezTo>
                    <a:pt x="5049" y="403718"/>
                    <a:pt x="0" y="391530"/>
                    <a:pt x="0" y="378821"/>
                  </a:cubicBezTo>
                  <a:lnTo>
                    <a:pt x="0" y="47919"/>
                  </a:lnTo>
                  <a:cubicBezTo>
                    <a:pt x="0" y="35210"/>
                    <a:pt x="5049" y="23022"/>
                    <a:pt x="14035" y="14035"/>
                  </a:cubicBezTo>
                  <a:cubicBezTo>
                    <a:pt x="23022" y="5049"/>
                    <a:pt x="35210" y="0"/>
                    <a:pt x="47919" y="0"/>
                  </a:cubicBezTo>
                  <a:close/>
                </a:path>
              </a:pathLst>
            </a:custGeom>
            <a:solidFill>
              <a:srgbClr val="C1F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1"/>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2" name="Google Shape;1052;p21"/>
          <p:cNvGrpSpPr/>
          <p:nvPr/>
        </p:nvGrpSpPr>
        <p:grpSpPr>
          <a:xfrm>
            <a:off x="12276890" y="4583674"/>
            <a:ext cx="2584987" cy="2428701"/>
            <a:chOff x="0" y="-47625"/>
            <a:chExt cx="504890" cy="474365"/>
          </a:xfrm>
        </p:grpSpPr>
        <p:sp>
          <p:nvSpPr>
            <p:cNvPr id="1053" name="Google Shape;1053;p21"/>
            <p:cNvSpPr/>
            <p:nvPr/>
          </p:nvSpPr>
          <p:spPr>
            <a:xfrm>
              <a:off x="0" y="0"/>
              <a:ext cx="504890" cy="426740"/>
            </a:xfrm>
            <a:custGeom>
              <a:rect b="b" l="l" r="r" t="t"/>
              <a:pathLst>
                <a:path extrusionOk="0" h="426740" w="504890">
                  <a:moveTo>
                    <a:pt x="47919" y="0"/>
                  </a:moveTo>
                  <a:lnTo>
                    <a:pt x="456971" y="0"/>
                  </a:lnTo>
                  <a:cubicBezTo>
                    <a:pt x="469680" y="0"/>
                    <a:pt x="481868" y="5049"/>
                    <a:pt x="490855" y="14035"/>
                  </a:cubicBezTo>
                  <a:cubicBezTo>
                    <a:pt x="499842" y="23022"/>
                    <a:pt x="504890" y="35210"/>
                    <a:pt x="504890" y="47919"/>
                  </a:cubicBezTo>
                  <a:lnTo>
                    <a:pt x="504890" y="378821"/>
                  </a:lnTo>
                  <a:cubicBezTo>
                    <a:pt x="504890" y="391530"/>
                    <a:pt x="499842" y="403718"/>
                    <a:pt x="490855" y="412705"/>
                  </a:cubicBezTo>
                  <a:cubicBezTo>
                    <a:pt x="481868" y="421691"/>
                    <a:pt x="469680" y="426740"/>
                    <a:pt x="456971" y="426740"/>
                  </a:cubicBezTo>
                  <a:lnTo>
                    <a:pt x="47919" y="426740"/>
                  </a:lnTo>
                  <a:cubicBezTo>
                    <a:pt x="35210" y="426740"/>
                    <a:pt x="23022" y="421691"/>
                    <a:pt x="14035" y="412705"/>
                  </a:cubicBezTo>
                  <a:cubicBezTo>
                    <a:pt x="5049" y="403718"/>
                    <a:pt x="0" y="391530"/>
                    <a:pt x="0" y="378821"/>
                  </a:cubicBezTo>
                  <a:lnTo>
                    <a:pt x="0" y="47919"/>
                  </a:lnTo>
                  <a:cubicBezTo>
                    <a:pt x="0" y="35210"/>
                    <a:pt x="5049" y="23022"/>
                    <a:pt x="14035" y="14035"/>
                  </a:cubicBezTo>
                  <a:cubicBezTo>
                    <a:pt x="23022" y="5049"/>
                    <a:pt x="35210" y="0"/>
                    <a:pt x="47919" y="0"/>
                  </a:cubicBezTo>
                  <a:close/>
                </a:path>
              </a:pathLst>
            </a:custGeom>
            <a:solidFill>
              <a:srgbClr val="C1F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1"/>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5" name="Google Shape;1055;p21"/>
          <p:cNvGrpSpPr/>
          <p:nvPr/>
        </p:nvGrpSpPr>
        <p:grpSpPr>
          <a:xfrm>
            <a:off x="1186692" y="4708088"/>
            <a:ext cx="2584987" cy="2428701"/>
            <a:chOff x="0" y="-47625"/>
            <a:chExt cx="504890" cy="474365"/>
          </a:xfrm>
        </p:grpSpPr>
        <p:sp>
          <p:nvSpPr>
            <p:cNvPr id="1056" name="Google Shape;1056;p21"/>
            <p:cNvSpPr/>
            <p:nvPr/>
          </p:nvSpPr>
          <p:spPr>
            <a:xfrm>
              <a:off x="0" y="0"/>
              <a:ext cx="504890" cy="426740"/>
            </a:xfrm>
            <a:custGeom>
              <a:rect b="b" l="l" r="r" t="t"/>
              <a:pathLst>
                <a:path extrusionOk="0" h="426740" w="504890">
                  <a:moveTo>
                    <a:pt x="53909" y="0"/>
                  </a:moveTo>
                  <a:lnTo>
                    <a:pt x="450981" y="0"/>
                  </a:lnTo>
                  <a:cubicBezTo>
                    <a:pt x="465279" y="0"/>
                    <a:pt x="478991" y="5680"/>
                    <a:pt x="489101" y="15790"/>
                  </a:cubicBezTo>
                  <a:cubicBezTo>
                    <a:pt x="499211" y="25900"/>
                    <a:pt x="504890" y="39612"/>
                    <a:pt x="504890" y="53909"/>
                  </a:cubicBezTo>
                  <a:lnTo>
                    <a:pt x="504890" y="372831"/>
                  </a:lnTo>
                  <a:cubicBezTo>
                    <a:pt x="504890" y="402604"/>
                    <a:pt x="480754" y="426740"/>
                    <a:pt x="450981" y="426740"/>
                  </a:cubicBezTo>
                  <a:lnTo>
                    <a:pt x="53909" y="426740"/>
                  </a:lnTo>
                  <a:cubicBezTo>
                    <a:pt x="39612" y="426740"/>
                    <a:pt x="25900" y="421060"/>
                    <a:pt x="15790" y="410950"/>
                  </a:cubicBezTo>
                  <a:cubicBezTo>
                    <a:pt x="5680" y="400841"/>
                    <a:pt x="0" y="387129"/>
                    <a:pt x="0" y="372831"/>
                  </a:cubicBezTo>
                  <a:lnTo>
                    <a:pt x="0" y="53909"/>
                  </a:lnTo>
                  <a:cubicBezTo>
                    <a:pt x="0" y="39612"/>
                    <a:pt x="5680" y="25900"/>
                    <a:pt x="15790" y="15790"/>
                  </a:cubicBezTo>
                  <a:cubicBezTo>
                    <a:pt x="25900" y="5680"/>
                    <a:pt x="39612" y="0"/>
                    <a:pt x="53909"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1"/>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8" name="Google Shape;1058;p21"/>
          <p:cNvGrpSpPr/>
          <p:nvPr/>
        </p:nvGrpSpPr>
        <p:grpSpPr>
          <a:xfrm>
            <a:off x="6739153" y="4828715"/>
            <a:ext cx="2584987" cy="2428701"/>
            <a:chOff x="0" y="-47625"/>
            <a:chExt cx="504890" cy="474365"/>
          </a:xfrm>
        </p:grpSpPr>
        <p:sp>
          <p:nvSpPr>
            <p:cNvPr id="1059" name="Google Shape;1059;p21"/>
            <p:cNvSpPr/>
            <p:nvPr/>
          </p:nvSpPr>
          <p:spPr>
            <a:xfrm>
              <a:off x="0" y="0"/>
              <a:ext cx="504890" cy="426740"/>
            </a:xfrm>
            <a:custGeom>
              <a:rect b="b" l="l" r="r" t="t"/>
              <a:pathLst>
                <a:path extrusionOk="0" h="426740" w="504890">
                  <a:moveTo>
                    <a:pt x="53909" y="0"/>
                  </a:moveTo>
                  <a:lnTo>
                    <a:pt x="450981" y="0"/>
                  </a:lnTo>
                  <a:cubicBezTo>
                    <a:pt x="465279" y="0"/>
                    <a:pt x="478991" y="5680"/>
                    <a:pt x="489101" y="15790"/>
                  </a:cubicBezTo>
                  <a:cubicBezTo>
                    <a:pt x="499211" y="25900"/>
                    <a:pt x="504890" y="39612"/>
                    <a:pt x="504890" y="53909"/>
                  </a:cubicBezTo>
                  <a:lnTo>
                    <a:pt x="504890" y="372831"/>
                  </a:lnTo>
                  <a:cubicBezTo>
                    <a:pt x="504890" y="402604"/>
                    <a:pt x="480754" y="426740"/>
                    <a:pt x="450981" y="426740"/>
                  </a:cubicBezTo>
                  <a:lnTo>
                    <a:pt x="53909" y="426740"/>
                  </a:lnTo>
                  <a:cubicBezTo>
                    <a:pt x="39612" y="426740"/>
                    <a:pt x="25900" y="421060"/>
                    <a:pt x="15790" y="410950"/>
                  </a:cubicBezTo>
                  <a:cubicBezTo>
                    <a:pt x="5680" y="400841"/>
                    <a:pt x="0" y="387129"/>
                    <a:pt x="0" y="372831"/>
                  </a:cubicBezTo>
                  <a:lnTo>
                    <a:pt x="0" y="53909"/>
                  </a:lnTo>
                  <a:cubicBezTo>
                    <a:pt x="0" y="39612"/>
                    <a:pt x="5680" y="25900"/>
                    <a:pt x="15790" y="15790"/>
                  </a:cubicBezTo>
                  <a:cubicBezTo>
                    <a:pt x="25900" y="5680"/>
                    <a:pt x="39612" y="0"/>
                    <a:pt x="53909"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1"/>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1" name="Google Shape;1061;p21"/>
          <p:cNvGrpSpPr/>
          <p:nvPr/>
        </p:nvGrpSpPr>
        <p:grpSpPr>
          <a:xfrm>
            <a:off x="12446168" y="4828715"/>
            <a:ext cx="2584987" cy="2428701"/>
            <a:chOff x="0" y="-47625"/>
            <a:chExt cx="504890" cy="474365"/>
          </a:xfrm>
        </p:grpSpPr>
        <p:sp>
          <p:nvSpPr>
            <p:cNvPr id="1062" name="Google Shape;1062;p21"/>
            <p:cNvSpPr/>
            <p:nvPr/>
          </p:nvSpPr>
          <p:spPr>
            <a:xfrm>
              <a:off x="0" y="0"/>
              <a:ext cx="504890" cy="426740"/>
            </a:xfrm>
            <a:custGeom>
              <a:rect b="b" l="l" r="r" t="t"/>
              <a:pathLst>
                <a:path extrusionOk="0" h="426740" w="504890">
                  <a:moveTo>
                    <a:pt x="53909" y="0"/>
                  </a:moveTo>
                  <a:lnTo>
                    <a:pt x="450981" y="0"/>
                  </a:lnTo>
                  <a:cubicBezTo>
                    <a:pt x="465279" y="0"/>
                    <a:pt x="478991" y="5680"/>
                    <a:pt x="489101" y="15790"/>
                  </a:cubicBezTo>
                  <a:cubicBezTo>
                    <a:pt x="499211" y="25900"/>
                    <a:pt x="504890" y="39612"/>
                    <a:pt x="504890" y="53909"/>
                  </a:cubicBezTo>
                  <a:lnTo>
                    <a:pt x="504890" y="372831"/>
                  </a:lnTo>
                  <a:cubicBezTo>
                    <a:pt x="504890" y="402604"/>
                    <a:pt x="480754" y="426740"/>
                    <a:pt x="450981" y="426740"/>
                  </a:cubicBezTo>
                  <a:lnTo>
                    <a:pt x="53909" y="426740"/>
                  </a:lnTo>
                  <a:cubicBezTo>
                    <a:pt x="39612" y="426740"/>
                    <a:pt x="25900" y="421060"/>
                    <a:pt x="15790" y="410950"/>
                  </a:cubicBezTo>
                  <a:cubicBezTo>
                    <a:pt x="5680" y="400841"/>
                    <a:pt x="0" y="387129"/>
                    <a:pt x="0" y="372831"/>
                  </a:cubicBezTo>
                  <a:lnTo>
                    <a:pt x="0" y="53909"/>
                  </a:lnTo>
                  <a:cubicBezTo>
                    <a:pt x="0" y="39612"/>
                    <a:pt x="5680" y="25900"/>
                    <a:pt x="15790" y="15790"/>
                  </a:cubicBezTo>
                  <a:cubicBezTo>
                    <a:pt x="25900" y="5680"/>
                    <a:pt x="39612" y="0"/>
                    <a:pt x="53909"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1"/>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64" name="Google Shape;1064;p21"/>
          <p:cNvSpPr txBox="1"/>
          <p:nvPr/>
        </p:nvSpPr>
        <p:spPr>
          <a:xfrm>
            <a:off x="1028700" y="1782653"/>
            <a:ext cx="12028405" cy="1485900"/>
          </a:xfrm>
          <a:prstGeom prst="rect">
            <a:avLst/>
          </a:prstGeom>
          <a:noFill/>
          <a:ln>
            <a:noFill/>
          </a:ln>
        </p:spPr>
        <p:txBody>
          <a:bodyPr anchorCtr="0" anchor="t" bIns="0" lIns="0" spcFirstLastPara="1" rIns="0" wrap="square" tIns="0">
            <a:spAutoFit/>
          </a:bodyPr>
          <a:lstStyle/>
          <a:p>
            <a:pPr indent="0" lvl="1"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LOGICAL OPERATORS</a:t>
            </a:r>
            <a:endParaRPr/>
          </a:p>
        </p:txBody>
      </p:sp>
      <p:sp>
        <p:nvSpPr>
          <p:cNvPr id="1065" name="Google Shape;1065;p21"/>
          <p:cNvSpPr txBox="1"/>
          <p:nvPr/>
        </p:nvSpPr>
        <p:spPr>
          <a:xfrm>
            <a:off x="1028700" y="7896821"/>
            <a:ext cx="3770858"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sp>
        <p:nvSpPr>
          <p:cNvPr id="1066" name="Google Shape;1066;p21"/>
          <p:cNvSpPr txBox="1"/>
          <p:nvPr/>
        </p:nvSpPr>
        <p:spPr>
          <a:xfrm>
            <a:off x="6739153" y="7896821"/>
            <a:ext cx="3770858"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sp>
        <p:nvSpPr>
          <p:cNvPr id="1067" name="Google Shape;1067;p21"/>
          <p:cNvSpPr txBox="1"/>
          <p:nvPr/>
        </p:nvSpPr>
        <p:spPr>
          <a:xfrm>
            <a:off x="12449605" y="7896821"/>
            <a:ext cx="3770858"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pic>
        <p:nvPicPr>
          <p:cNvPr id="1068" name="Google Shape;1068;p21"/>
          <p:cNvPicPr preferRelativeResize="0"/>
          <p:nvPr/>
        </p:nvPicPr>
        <p:blipFill>
          <a:blip r:embed="rId3">
            <a:alphaModFix/>
          </a:blip>
          <a:stretch>
            <a:fillRect/>
          </a:stretch>
        </p:blipFill>
        <p:spPr>
          <a:xfrm>
            <a:off x="1607800" y="5237760"/>
            <a:ext cx="1670750" cy="1804898"/>
          </a:xfrm>
          <a:prstGeom prst="rect">
            <a:avLst/>
          </a:prstGeom>
          <a:noFill/>
          <a:ln>
            <a:noFill/>
          </a:ln>
        </p:spPr>
      </p:pic>
      <p:pic>
        <p:nvPicPr>
          <p:cNvPr id="1069" name="Google Shape;1069;p21"/>
          <p:cNvPicPr preferRelativeResize="0"/>
          <p:nvPr/>
        </p:nvPicPr>
        <p:blipFill>
          <a:blip r:embed="rId4">
            <a:alphaModFix/>
          </a:blip>
          <a:stretch>
            <a:fillRect/>
          </a:stretch>
        </p:blipFill>
        <p:spPr>
          <a:xfrm>
            <a:off x="7193551" y="5328024"/>
            <a:ext cx="1670750" cy="1627903"/>
          </a:xfrm>
          <a:prstGeom prst="rect">
            <a:avLst/>
          </a:prstGeom>
          <a:noFill/>
          <a:ln>
            <a:noFill/>
          </a:ln>
        </p:spPr>
      </p:pic>
      <p:pic>
        <p:nvPicPr>
          <p:cNvPr id="1070" name="Google Shape;1070;p21"/>
          <p:cNvPicPr preferRelativeResize="0"/>
          <p:nvPr/>
        </p:nvPicPr>
        <p:blipFill>
          <a:blip r:embed="rId5">
            <a:alphaModFix/>
          </a:blip>
          <a:stretch>
            <a:fillRect/>
          </a:stretch>
        </p:blipFill>
        <p:spPr>
          <a:xfrm>
            <a:off x="12934851" y="5414750"/>
            <a:ext cx="1835983" cy="162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74" name="Shape 1074"/>
        <p:cNvGrpSpPr/>
        <p:nvPr/>
      </p:nvGrpSpPr>
      <p:grpSpPr>
        <a:xfrm>
          <a:off x="0" y="0"/>
          <a:ext cx="0" cy="0"/>
          <a:chOff x="0" y="0"/>
          <a:chExt cx="0" cy="0"/>
        </a:xfrm>
      </p:grpSpPr>
      <p:grpSp>
        <p:nvGrpSpPr>
          <p:cNvPr id="1075" name="Google Shape;1075;p22"/>
          <p:cNvGrpSpPr/>
          <p:nvPr/>
        </p:nvGrpSpPr>
        <p:grpSpPr>
          <a:xfrm>
            <a:off x="486062" y="325929"/>
            <a:ext cx="17315876" cy="9454319"/>
            <a:chOff x="0" y="-241102"/>
            <a:chExt cx="23087835" cy="12605759"/>
          </a:xfrm>
        </p:grpSpPr>
        <p:grpSp>
          <p:nvGrpSpPr>
            <p:cNvPr id="1076" name="Google Shape;1076;p22"/>
            <p:cNvGrpSpPr/>
            <p:nvPr/>
          </p:nvGrpSpPr>
          <p:grpSpPr>
            <a:xfrm>
              <a:off x="0" y="-241102"/>
              <a:ext cx="23069216" cy="12605759"/>
              <a:chOff x="0" y="-47625"/>
              <a:chExt cx="4556882" cy="2490026"/>
            </a:xfrm>
          </p:grpSpPr>
          <p:sp>
            <p:nvSpPr>
              <p:cNvPr id="1077" name="Google Shape;1077;p22"/>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2"/>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9" name="Google Shape;1079;p22"/>
            <p:cNvGrpSpPr/>
            <p:nvPr/>
          </p:nvGrpSpPr>
          <p:grpSpPr>
            <a:xfrm>
              <a:off x="18619" y="-241102"/>
              <a:ext cx="23069216" cy="12605759"/>
              <a:chOff x="0" y="-47625"/>
              <a:chExt cx="4556882" cy="2490026"/>
            </a:xfrm>
          </p:grpSpPr>
          <p:sp>
            <p:nvSpPr>
              <p:cNvPr id="1080" name="Google Shape;1080;p22"/>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2"/>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82" name="Google Shape;1082;p22"/>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1083" name="Google Shape;1083;p22"/>
            <p:cNvGrpSpPr/>
            <p:nvPr/>
          </p:nvGrpSpPr>
          <p:grpSpPr>
            <a:xfrm>
              <a:off x="318466" y="201915"/>
              <a:ext cx="394763" cy="394763"/>
              <a:chOff x="0" y="0"/>
              <a:chExt cx="812800" cy="812800"/>
            </a:xfrm>
          </p:grpSpPr>
          <p:sp>
            <p:nvSpPr>
              <p:cNvPr id="1084" name="Google Shape;108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6" name="Google Shape;1086;p22"/>
            <p:cNvGrpSpPr/>
            <p:nvPr/>
          </p:nvGrpSpPr>
          <p:grpSpPr>
            <a:xfrm>
              <a:off x="989083" y="201915"/>
              <a:ext cx="394763" cy="394763"/>
              <a:chOff x="0" y="0"/>
              <a:chExt cx="812800" cy="812800"/>
            </a:xfrm>
          </p:grpSpPr>
          <p:sp>
            <p:nvSpPr>
              <p:cNvPr id="1087" name="Google Shape;108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9" name="Google Shape;1089;p22"/>
            <p:cNvGrpSpPr/>
            <p:nvPr/>
          </p:nvGrpSpPr>
          <p:grpSpPr>
            <a:xfrm>
              <a:off x="1663247" y="201915"/>
              <a:ext cx="394763" cy="394763"/>
              <a:chOff x="0" y="0"/>
              <a:chExt cx="812800" cy="812800"/>
            </a:xfrm>
          </p:grpSpPr>
          <p:sp>
            <p:nvSpPr>
              <p:cNvPr id="1090" name="Google Shape;109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092" name="Google Shape;1092;p22"/>
          <p:cNvSpPr txBox="1"/>
          <p:nvPr/>
        </p:nvSpPr>
        <p:spPr>
          <a:xfrm>
            <a:off x="890224" y="6967268"/>
            <a:ext cx="4547468" cy="81915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Courier"/>
                <a:ea typeface="Courier"/>
                <a:cs typeface="Courier"/>
                <a:sym typeface="Courier"/>
              </a:rPr>
              <a:t>TEACHER NAME</a:t>
            </a:r>
            <a:endParaRPr/>
          </a:p>
        </p:txBody>
      </p:sp>
      <p:sp>
        <p:nvSpPr>
          <p:cNvPr id="1093" name="Google Shape;1093;p22"/>
          <p:cNvSpPr txBox="1"/>
          <p:nvPr/>
        </p:nvSpPr>
        <p:spPr>
          <a:xfrm>
            <a:off x="7274622" y="6967268"/>
            <a:ext cx="4547468" cy="81915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Courier"/>
                <a:ea typeface="Courier"/>
                <a:cs typeface="Courier"/>
                <a:sym typeface="Courier"/>
              </a:rPr>
              <a:t>TEACHER NAME</a:t>
            </a:r>
            <a:endParaRPr/>
          </a:p>
        </p:txBody>
      </p:sp>
      <p:sp>
        <p:nvSpPr>
          <p:cNvPr id="1094" name="Google Shape;1094;p22"/>
          <p:cNvSpPr txBox="1"/>
          <p:nvPr/>
        </p:nvSpPr>
        <p:spPr>
          <a:xfrm>
            <a:off x="890224" y="7906314"/>
            <a:ext cx="3915485"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sp>
        <p:nvSpPr>
          <p:cNvPr id="1095" name="Google Shape;1095;p22"/>
          <p:cNvSpPr txBox="1"/>
          <p:nvPr/>
        </p:nvSpPr>
        <p:spPr>
          <a:xfrm>
            <a:off x="7274622" y="7906314"/>
            <a:ext cx="3915485"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grpSp>
        <p:nvGrpSpPr>
          <p:cNvPr id="1096" name="Google Shape;1096;p22"/>
          <p:cNvGrpSpPr/>
          <p:nvPr/>
        </p:nvGrpSpPr>
        <p:grpSpPr>
          <a:xfrm>
            <a:off x="890224" y="1546722"/>
            <a:ext cx="9356103" cy="1663607"/>
            <a:chOff x="0" y="-47625"/>
            <a:chExt cx="2667823" cy="474365"/>
          </a:xfrm>
        </p:grpSpPr>
        <p:sp>
          <p:nvSpPr>
            <p:cNvPr id="1097" name="Google Shape;1097;p22"/>
            <p:cNvSpPr/>
            <p:nvPr/>
          </p:nvSpPr>
          <p:spPr>
            <a:xfrm>
              <a:off x="0" y="0"/>
              <a:ext cx="2667823" cy="426740"/>
            </a:xfrm>
            <a:custGeom>
              <a:rect b="b" l="l" r="r" t="t"/>
              <a:pathLst>
                <a:path extrusionOk="0" h="426740" w="2667823">
                  <a:moveTo>
                    <a:pt x="13240" y="0"/>
                  </a:moveTo>
                  <a:lnTo>
                    <a:pt x="2654584" y="0"/>
                  </a:lnTo>
                  <a:cubicBezTo>
                    <a:pt x="2658095" y="0"/>
                    <a:pt x="2661463" y="1395"/>
                    <a:pt x="2663945" y="3878"/>
                  </a:cubicBezTo>
                  <a:cubicBezTo>
                    <a:pt x="2666428" y="6361"/>
                    <a:pt x="2667823" y="9728"/>
                    <a:pt x="2667823" y="13240"/>
                  </a:cubicBezTo>
                  <a:lnTo>
                    <a:pt x="2667823" y="413501"/>
                  </a:lnTo>
                  <a:cubicBezTo>
                    <a:pt x="2667823" y="417012"/>
                    <a:pt x="2666428" y="420379"/>
                    <a:pt x="2663945" y="422862"/>
                  </a:cubicBezTo>
                  <a:cubicBezTo>
                    <a:pt x="2661463" y="425345"/>
                    <a:pt x="2658095" y="426740"/>
                    <a:pt x="2654584" y="426740"/>
                  </a:cubicBezTo>
                  <a:lnTo>
                    <a:pt x="13240" y="426740"/>
                  </a:lnTo>
                  <a:cubicBezTo>
                    <a:pt x="9728" y="426740"/>
                    <a:pt x="6361" y="425345"/>
                    <a:pt x="3878" y="422862"/>
                  </a:cubicBezTo>
                  <a:cubicBezTo>
                    <a:pt x="1395" y="420379"/>
                    <a:pt x="0" y="417012"/>
                    <a:pt x="0" y="413501"/>
                  </a:cubicBezTo>
                  <a:lnTo>
                    <a:pt x="0" y="13240"/>
                  </a:lnTo>
                  <a:cubicBezTo>
                    <a:pt x="0" y="9728"/>
                    <a:pt x="1395" y="6361"/>
                    <a:pt x="3878" y="3878"/>
                  </a:cubicBezTo>
                  <a:cubicBezTo>
                    <a:pt x="6361" y="1395"/>
                    <a:pt x="9728" y="0"/>
                    <a:pt x="13240"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2"/>
            <p:cNvSpPr txBox="1"/>
            <p:nvPr/>
          </p:nvSpPr>
          <p:spPr>
            <a:xfrm>
              <a:off x="0" y="-47625"/>
              <a:ext cx="266782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9" name="Google Shape;1099;p22"/>
          <p:cNvGrpSpPr/>
          <p:nvPr/>
        </p:nvGrpSpPr>
        <p:grpSpPr>
          <a:xfrm>
            <a:off x="1018142" y="1666827"/>
            <a:ext cx="9356103" cy="1663607"/>
            <a:chOff x="0" y="-47625"/>
            <a:chExt cx="2667823" cy="474365"/>
          </a:xfrm>
        </p:grpSpPr>
        <p:sp>
          <p:nvSpPr>
            <p:cNvPr id="1100" name="Google Shape;1100;p22"/>
            <p:cNvSpPr/>
            <p:nvPr/>
          </p:nvSpPr>
          <p:spPr>
            <a:xfrm>
              <a:off x="0" y="0"/>
              <a:ext cx="2667823" cy="426740"/>
            </a:xfrm>
            <a:custGeom>
              <a:rect b="b" l="l" r="r" t="t"/>
              <a:pathLst>
                <a:path extrusionOk="0" h="426740" w="2667823">
                  <a:moveTo>
                    <a:pt x="14895" y="0"/>
                  </a:moveTo>
                  <a:lnTo>
                    <a:pt x="2652929" y="0"/>
                  </a:lnTo>
                  <a:cubicBezTo>
                    <a:pt x="2656879" y="0"/>
                    <a:pt x="2660667" y="1569"/>
                    <a:pt x="2663461" y="4363"/>
                  </a:cubicBezTo>
                  <a:cubicBezTo>
                    <a:pt x="2666254" y="7156"/>
                    <a:pt x="2667823" y="10944"/>
                    <a:pt x="2667823" y="14895"/>
                  </a:cubicBezTo>
                  <a:lnTo>
                    <a:pt x="2667823" y="411846"/>
                  </a:lnTo>
                  <a:cubicBezTo>
                    <a:pt x="2667823" y="420072"/>
                    <a:pt x="2661155" y="426740"/>
                    <a:pt x="2652929" y="426740"/>
                  </a:cubicBezTo>
                  <a:lnTo>
                    <a:pt x="14895" y="426740"/>
                  </a:lnTo>
                  <a:cubicBezTo>
                    <a:pt x="10944" y="426740"/>
                    <a:pt x="7156" y="425171"/>
                    <a:pt x="4363" y="422378"/>
                  </a:cubicBezTo>
                  <a:cubicBezTo>
                    <a:pt x="1569" y="419584"/>
                    <a:pt x="0" y="415796"/>
                    <a:pt x="0" y="411846"/>
                  </a:cubicBezTo>
                  <a:lnTo>
                    <a:pt x="0" y="14895"/>
                  </a:lnTo>
                  <a:cubicBezTo>
                    <a:pt x="0" y="6668"/>
                    <a:pt x="6668" y="0"/>
                    <a:pt x="14895"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txBox="1"/>
            <p:nvPr/>
          </p:nvSpPr>
          <p:spPr>
            <a:xfrm>
              <a:off x="0" y="-47625"/>
              <a:ext cx="266782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2" name="Google Shape;1102;p22"/>
          <p:cNvSpPr txBox="1"/>
          <p:nvPr/>
        </p:nvSpPr>
        <p:spPr>
          <a:xfrm>
            <a:off x="1301997" y="1844534"/>
            <a:ext cx="7703527" cy="1485900"/>
          </a:xfrm>
          <a:prstGeom prst="rect">
            <a:avLst/>
          </a:prstGeom>
          <a:noFill/>
          <a:ln>
            <a:noFill/>
          </a:ln>
        </p:spPr>
        <p:txBody>
          <a:bodyPr anchorCtr="0" anchor="t" bIns="0" lIns="0" spcFirstLastPara="1" rIns="0" wrap="square" tIns="0">
            <a:spAutoFit/>
          </a:bodyPr>
          <a:lstStyle/>
          <a:p>
            <a:pPr indent="0" lvl="1"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OUR TEACHER</a:t>
            </a:r>
            <a:endParaRPr/>
          </a:p>
        </p:txBody>
      </p:sp>
      <p:grpSp>
        <p:nvGrpSpPr>
          <p:cNvPr id="1103" name="Google Shape;1103;p22"/>
          <p:cNvGrpSpPr/>
          <p:nvPr/>
        </p:nvGrpSpPr>
        <p:grpSpPr>
          <a:xfrm>
            <a:off x="11822090" y="2716100"/>
            <a:ext cx="5437209" cy="2942454"/>
            <a:chOff x="0" y="-232053"/>
            <a:chExt cx="7249613" cy="3923272"/>
          </a:xfrm>
        </p:grpSpPr>
        <p:grpSp>
          <p:nvGrpSpPr>
            <p:cNvPr id="1104" name="Google Shape;1104;p22"/>
            <p:cNvGrpSpPr/>
            <p:nvPr/>
          </p:nvGrpSpPr>
          <p:grpSpPr>
            <a:xfrm>
              <a:off x="3289249" y="2911974"/>
              <a:ext cx="3960364" cy="779245"/>
              <a:chOff x="0" y="-47625"/>
              <a:chExt cx="812800" cy="159927"/>
            </a:xfrm>
          </p:grpSpPr>
          <p:sp>
            <p:nvSpPr>
              <p:cNvPr id="1105" name="Google Shape;1105;p22"/>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2"/>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7" name="Google Shape;1107;p22"/>
            <p:cNvGrpSpPr/>
            <p:nvPr/>
          </p:nvGrpSpPr>
          <p:grpSpPr>
            <a:xfrm>
              <a:off x="2782363" y="1864645"/>
              <a:ext cx="4467250" cy="779245"/>
              <a:chOff x="0" y="-47625"/>
              <a:chExt cx="916830" cy="159927"/>
            </a:xfrm>
          </p:grpSpPr>
          <p:sp>
            <p:nvSpPr>
              <p:cNvPr id="1108" name="Google Shape;1108;p22"/>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2"/>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0" name="Google Shape;1110;p22"/>
            <p:cNvGrpSpPr/>
            <p:nvPr/>
          </p:nvGrpSpPr>
          <p:grpSpPr>
            <a:xfrm>
              <a:off x="1766257" y="-232053"/>
              <a:ext cx="2236952" cy="779245"/>
              <a:chOff x="0" y="-47625"/>
              <a:chExt cx="459098" cy="159927"/>
            </a:xfrm>
          </p:grpSpPr>
          <p:sp>
            <p:nvSpPr>
              <p:cNvPr id="1111" name="Google Shape;1111;p22"/>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2"/>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3" name="Google Shape;1113;p22"/>
            <p:cNvGrpSpPr/>
            <p:nvPr/>
          </p:nvGrpSpPr>
          <p:grpSpPr>
            <a:xfrm>
              <a:off x="4520258" y="816296"/>
              <a:ext cx="2729355" cy="779245"/>
              <a:chOff x="0" y="-47625"/>
              <a:chExt cx="560156" cy="159927"/>
            </a:xfrm>
          </p:grpSpPr>
          <p:sp>
            <p:nvSpPr>
              <p:cNvPr id="1114" name="Google Shape;1114;p22"/>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2"/>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6" name="Google Shape;1116;p22"/>
            <p:cNvGrpSpPr/>
            <p:nvPr/>
          </p:nvGrpSpPr>
          <p:grpSpPr>
            <a:xfrm>
              <a:off x="5432653" y="-232053"/>
              <a:ext cx="1816960" cy="779245"/>
              <a:chOff x="0" y="-47625"/>
              <a:chExt cx="372901" cy="159927"/>
            </a:xfrm>
          </p:grpSpPr>
          <p:sp>
            <p:nvSpPr>
              <p:cNvPr id="1117" name="Google Shape;1117;p22"/>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2"/>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9" name="Google Shape;1119;p22"/>
            <p:cNvGrpSpPr/>
            <p:nvPr/>
          </p:nvGrpSpPr>
          <p:grpSpPr>
            <a:xfrm>
              <a:off x="769301" y="1864645"/>
              <a:ext cx="1816960" cy="779245"/>
              <a:chOff x="0" y="-47625"/>
              <a:chExt cx="372901" cy="159927"/>
            </a:xfrm>
          </p:grpSpPr>
          <p:sp>
            <p:nvSpPr>
              <p:cNvPr id="1120" name="Google Shape;1120;p22"/>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2"/>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2" name="Google Shape;1122;p22"/>
            <p:cNvGrpSpPr/>
            <p:nvPr/>
          </p:nvGrpSpPr>
          <p:grpSpPr>
            <a:xfrm>
              <a:off x="1290670" y="2911974"/>
              <a:ext cx="1816960" cy="779245"/>
              <a:chOff x="0" y="-47625"/>
              <a:chExt cx="372901" cy="159927"/>
            </a:xfrm>
          </p:grpSpPr>
          <p:sp>
            <p:nvSpPr>
              <p:cNvPr id="1123" name="Google Shape;1123;p22"/>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2"/>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5" name="Google Shape;1125;p22"/>
            <p:cNvGrpSpPr/>
            <p:nvPr/>
          </p:nvGrpSpPr>
          <p:grpSpPr>
            <a:xfrm>
              <a:off x="3289249" y="816296"/>
              <a:ext cx="1107320" cy="779245"/>
              <a:chOff x="0" y="-47625"/>
              <a:chExt cx="227259" cy="159927"/>
            </a:xfrm>
          </p:grpSpPr>
          <p:sp>
            <p:nvSpPr>
              <p:cNvPr id="1126" name="Google Shape;1126;p22"/>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2"/>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8" name="Google Shape;1128;p22"/>
            <p:cNvGrpSpPr/>
            <p:nvPr/>
          </p:nvGrpSpPr>
          <p:grpSpPr>
            <a:xfrm>
              <a:off x="0" y="2911974"/>
              <a:ext cx="1107320" cy="779245"/>
              <a:chOff x="0" y="-47625"/>
              <a:chExt cx="227259" cy="159927"/>
            </a:xfrm>
          </p:grpSpPr>
          <p:sp>
            <p:nvSpPr>
              <p:cNvPr id="1129" name="Google Shape;1129;p22"/>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2"/>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1" name="Google Shape;1131;p22"/>
            <p:cNvGrpSpPr/>
            <p:nvPr/>
          </p:nvGrpSpPr>
          <p:grpSpPr>
            <a:xfrm>
              <a:off x="4162112" y="-232053"/>
              <a:ext cx="1107320" cy="779245"/>
              <a:chOff x="0" y="-47625"/>
              <a:chExt cx="227259" cy="159927"/>
            </a:xfrm>
          </p:grpSpPr>
          <p:sp>
            <p:nvSpPr>
              <p:cNvPr id="1132" name="Google Shape;1132;p22"/>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2"/>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1134" name="Google Shape;1134;p22"/>
          <p:cNvPicPr preferRelativeResize="0"/>
          <p:nvPr/>
        </p:nvPicPr>
        <p:blipFill>
          <a:blip r:embed="rId3">
            <a:alphaModFix/>
          </a:blip>
          <a:stretch>
            <a:fillRect/>
          </a:stretch>
        </p:blipFill>
        <p:spPr>
          <a:xfrm>
            <a:off x="1384850" y="3789325"/>
            <a:ext cx="2926200" cy="2926200"/>
          </a:xfrm>
          <a:prstGeom prst="rect">
            <a:avLst/>
          </a:prstGeom>
          <a:noFill/>
          <a:ln>
            <a:noFill/>
          </a:ln>
        </p:spPr>
      </p:pic>
      <p:pic>
        <p:nvPicPr>
          <p:cNvPr id="1135" name="Google Shape;1135;p22"/>
          <p:cNvPicPr preferRelativeResize="0"/>
          <p:nvPr/>
        </p:nvPicPr>
        <p:blipFill>
          <a:blip r:embed="rId4">
            <a:alphaModFix/>
          </a:blip>
          <a:stretch>
            <a:fillRect/>
          </a:stretch>
        </p:blipFill>
        <p:spPr>
          <a:xfrm>
            <a:off x="7769275" y="3789325"/>
            <a:ext cx="2926200" cy="292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39" name="Shape 1139"/>
        <p:cNvGrpSpPr/>
        <p:nvPr/>
      </p:nvGrpSpPr>
      <p:grpSpPr>
        <a:xfrm>
          <a:off x="0" y="0"/>
          <a:ext cx="0" cy="0"/>
          <a:chOff x="0" y="0"/>
          <a:chExt cx="0" cy="0"/>
        </a:xfrm>
      </p:grpSpPr>
      <p:grpSp>
        <p:nvGrpSpPr>
          <p:cNvPr id="1140" name="Google Shape;1140;p23"/>
          <p:cNvGrpSpPr/>
          <p:nvPr/>
        </p:nvGrpSpPr>
        <p:grpSpPr>
          <a:xfrm>
            <a:off x="486062" y="325929"/>
            <a:ext cx="17315876" cy="9454319"/>
            <a:chOff x="0" y="-241102"/>
            <a:chExt cx="23087835" cy="12605759"/>
          </a:xfrm>
        </p:grpSpPr>
        <p:grpSp>
          <p:nvGrpSpPr>
            <p:cNvPr id="1141" name="Google Shape;1141;p23"/>
            <p:cNvGrpSpPr/>
            <p:nvPr/>
          </p:nvGrpSpPr>
          <p:grpSpPr>
            <a:xfrm>
              <a:off x="0" y="-241102"/>
              <a:ext cx="23069216" cy="12605759"/>
              <a:chOff x="0" y="-47625"/>
              <a:chExt cx="4556882" cy="2490026"/>
            </a:xfrm>
          </p:grpSpPr>
          <p:sp>
            <p:nvSpPr>
              <p:cNvPr id="1142" name="Google Shape;1142;p23"/>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3"/>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4" name="Google Shape;1144;p23"/>
            <p:cNvGrpSpPr/>
            <p:nvPr/>
          </p:nvGrpSpPr>
          <p:grpSpPr>
            <a:xfrm>
              <a:off x="18619" y="-241102"/>
              <a:ext cx="23069216" cy="12605759"/>
              <a:chOff x="0" y="-47625"/>
              <a:chExt cx="4556882" cy="2490026"/>
            </a:xfrm>
          </p:grpSpPr>
          <p:sp>
            <p:nvSpPr>
              <p:cNvPr id="1145" name="Google Shape;1145;p23"/>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147" name="Google Shape;1147;p23"/>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1148" name="Google Shape;1148;p23"/>
            <p:cNvGrpSpPr/>
            <p:nvPr/>
          </p:nvGrpSpPr>
          <p:grpSpPr>
            <a:xfrm>
              <a:off x="318466" y="201915"/>
              <a:ext cx="394763" cy="394763"/>
              <a:chOff x="0" y="0"/>
              <a:chExt cx="812800" cy="812800"/>
            </a:xfrm>
          </p:grpSpPr>
          <p:sp>
            <p:nvSpPr>
              <p:cNvPr id="1149" name="Google Shape;114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1" name="Google Shape;1151;p23"/>
            <p:cNvGrpSpPr/>
            <p:nvPr/>
          </p:nvGrpSpPr>
          <p:grpSpPr>
            <a:xfrm>
              <a:off x="989083" y="201915"/>
              <a:ext cx="394763" cy="394763"/>
              <a:chOff x="0" y="0"/>
              <a:chExt cx="812800" cy="812800"/>
            </a:xfrm>
          </p:grpSpPr>
          <p:sp>
            <p:nvSpPr>
              <p:cNvPr id="1152" name="Google Shape;115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4" name="Google Shape;1154;p23"/>
            <p:cNvGrpSpPr/>
            <p:nvPr/>
          </p:nvGrpSpPr>
          <p:grpSpPr>
            <a:xfrm>
              <a:off x="1663247" y="201915"/>
              <a:ext cx="394763" cy="394763"/>
              <a:chOff x="0" y="0"/>
              <a:chExt cx="812800" cy="812800"/>
            </a:xfrm>
          </p:grpSpPr>
          <p:sp>
            <p:nvSpPr>
              <p:cNvPr id="1155" name="Google Shape;115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157" name="Google Shape;1157;p23"/>
          <p:cNvGrpSpPr/>
          <p:nvPr/>
        </p:nvGrpSpPr>
        <p:grpSpPr>
          <a:xfrm>
            <a:off x="1210027" y="1613531"/>
            <a:ext cx="12807392" cy="1663607"/>
            <a:chOff x="0" y="-47625"/>
            <a:chExt cx="3651933" cy="474365"/>
          </a:xfrm>
        </p:grpSpPr>
        <p:sp>
          <p:nvSpPr>
            <p:cNvPr id="1158" name="Google Shape;1158;p23"/>
            <p:cNvSpPr/>
            <p:nvPr/>
          </p:nvSpPr>
          <p:spPr>
            <a:xfrm>
              <a:off x="0" y="0"/>
              <a:ext cx="3651933" cy="426740"/>
            </a:xfrm>
            <a:custGeom>
              <a:rect b="b" l="l" r="r" t="t"/>
              <a:pathLst>
                <a:path extrusionOk="0" h="426740" w="3651933">
                  <a:moveTo>
                    <a:pt x="9672" y="0"/>
                  </a:moveTo>
                  <a:lnTo>
                    <a:pt x="3642261" y="0"/>
                  </a:lnTo>
                  <a:cubicBezTo>
                    <a:pt x="3647603" y="0"/>
                    <a:pt x="3651933" y="4330"/>
                    <a:pt x="3651933" y="9672"/>
                  </a:cubicBezTo>
                  <a:lnTo>
                    <a:pt x="3651933" y="417068"/>
                  </a:lnTo>
                  <a:cubicBezTo>
                    <a:pt x="3651933" y="422410"/>
                    <a:pt x="3647603" y="426740"/>
                    <a:pt x="3642261" y="426740"/>
                  </a:cubicBezTo>
                  <a:lnTo>
                    <a:pt x="9672" y="426740"/>
                  </a:lnTo>
                  <a:cubicBezTo>
                    <a:pt x="4330" y="426740"/>
                    <a:pt x="0" y="422410"/>
                    <a:pt x="0" y="417068"/>
                  </a:cubicBezTo>
                  <a:lnTo>
                    <a:pt x="0" y="9672"/>
                  </a:lnTo>
                  <a:cubicBezTo>
                    <a:pt x="0" y="4330"/>
                    <a:pt x="4330" y="0"/>
                    <a:pt x="9672"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3"/>
            <p:cNvSpPr txBox="1"/>
            <p:nvPr/>
          </p:nvSpPr>
          <p:spPr>
            <a:xfrm>
              <a:off x="0" y="-47625"/>
              <a:ext cx="365193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0" name="Google Shape;1160;p23"/>
          <p:cNvGrpSpPr/>
          <p:nvPr/>
        </p:nvGrpSpPr>
        <p:grpSpPr>
          <a:xfrm>
            <a:off x="1385131" y="1733636"/>
            <a:ext cx="12807392" cy="1663607"/>
            <a:chOff x="0" y="-47625"/>
            <a:chExt cx="3651933" cy="474365"/>
          </a:xfrm>
        </p:grpSpPr>
        <p:sp>
          <p:nvSpPr>
            <p:cNvPr id="1161" name="Google Shape;1161;p23"/>
            <p:cNvSpPr/>
            <p:nvPr/>
          </p:nvSpPr>
          <p:spPr>
            <a:xfrm>
              <a:off x="0" y="0"/>
              <a:ext cx="3651933" cy="426740"/>
            </a:xfrm>
            <a:custGeom>
              <a:rect b="b" l="l" r="r" t="t"/>
              <a:pathLst>
                <a:path extrusionOk="0" h="426740" w="3651933">
                  <a:moveTo>
                    <a:pt x="10881" y="0"/>
                  </a:moveTo>
                  <a:lnTo>
                    <a:pt x="3641052" y="0"/>
                  </a:lnTo>
                  <a:cubicBezTo>
                    <a:pt x="3647061" y="0"/>
                    <a:pt x="3651933" y="4871"/>
                    <a:pt x="3651933" y="10881"/>
                  </a:cubicBezTo>
                  <a:lnTo>
                    <a:pt x="3651933" y="415859"/>
                  </a:lnTo>
                  <a:cubicBezTo>
                    <a:pt x="3651933" y="421869"/>
                    <a:pt x="3647061" y="426740"/>
                    <a:pt x="3641052" y="426740"/>
                  </a:cubicBezTo>
                  <a:lnTo>
                    <a:pt x="10881" y="426740"/>
                  </a:lnTo>
                  <a:cubicBezTo>
                    <a:pt x="7995" y="426740"/>
                    <a:pt x="5227" y="425594"/>
                    <a:pt x="3187" y="423553"/>
                  </a:cubicBezTo>
                  <a:cubicBezTo>
                    <a:pt x="1146" y="421513"/>
                    <a:pt x="0" y="418745"/>
                    <a:pt x="0" y="415859"/>
                  </a:cubicBezTo>
                  <a:lnTo>
                    <a:pt x="0" y="10881"/>
                  </a:lnTo>
                  <a:cubicBezTo>
                    <a:pt x="0" y="4871"/>
                    <a:pt x="4871" y="0"/>
                    <a:pt x="10881"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txBox="1"/>
            <p:nvPr/>
          </p:nvSpPr>
          <p:spPr>
            <a:xfrm>
              <a:off x="0" y="-47625"/>
              <a:ext cx="365193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3" name="Google Shape;1163;p23"/>
          <p:cNvGrpSpPr/>
          <p:nvPr/>
        </p:nvGrpSpPr>
        <p:grpSpPr>
          <a:xfrm>
            <a:off x="8457836" y="3632664"/>
            <a:ext cx="8579874" cy="5283114"/>
            <a:chOff x="0" y="-47625"/>
            <a:chExt cx="2446487" cy="1506441"/>
          </a:xfrm>
        </p:grpSpPr>
        <p:sp>
          <p:nvSpPr>
            <p:cNvPr id="1164" name="Google Shape;1164;p23"/>
            <p:cNvSpPr/>
            <p:nvPr/>
          </p:nvSpPr>
          <p:spPr>
            <a:xfrm>
              <a:off x="0" y="0"/>
              <a:ext cx="2446487" cy="1458816"/>
            </a:xfrm>
            <a:custGeom>
              <a:rect b="b" l="l" r="r" t="t"/>
              <a:pathLst>
                <a:path extrusionOk="0" h="1458816" w="2446487">
                  <a:moveTo>
                    <a:pt x="16242" y="0"/>
                  </a:moveTo>
                  <a:lnTo>
                    <a:pt x="2430245" y="0"/>
                  </a:lnTo>
                  <a:cubicBezTo>
                    <a:pt x="2439215" y="0"/>
                    <a:pt x="2446487" y="7272"/>
                    <a:pt x="2446487" y="16242"/>
                  </a:cubicBezTo>
                  <a:lnTo>
                    <a:pt x="2446487" y="1442574"/>
                  </a:lnTo>
                  <a:cubicBezTo>
                    <a:pt x="2446487" y="1446881"/>
                    <a:pt x="2444776" y="1451012"/>
                    <a:pt x="2441730" y="1454058"/>
                  </a:cubicBezTo>
                  <a:cubicBezTo>
                    <a:pt x="2438684" y="1457104"/>
                    <a:pt x="2434553" y="1458816"/>
                    <a:pt x="2430245" y="1458816"/>
                  </a:cubicBezTo>
                  <a:lnTo>
                    <a:pt x="16242" y="1458816"/>
                  </a:lnTo>
                  <a:cubicBezTo>
                    <a:pt x="7272" y="1458816"/>
                    <a:pt x="0" y="1451544"/>
                    <a:pt x="0" y="1442574"/>
                  </a:cubicBezTo>
                  <a:lnTo>
                    <a:pt x="0" y="16242"/>
                  </a:lnTo>
                  <a:cubicBezTo>
                    <a:pt x="0" y="7272"/>
                    <a:pt x="7272" y="0"/>
                    <a:pt x="16242"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3"/>
            <p:cNvSpPr txBox="1"/>
            <p:nvPr/>
          </p:nvSpPr>
          <p:spPr>
            <a:xfrm>
              <a:off x="0" y="-47625"/>
              <a:ext cx="2446487" cy="1506441"/>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6" name="Google Shape;1166;p23"/>
          <p:cNvSpPr txBox="1"/>
          <p:nvPr/>
        </p:nvSpPr>
        <p:spPr>
          <a:xfrm>
            <a:off x="1599521" y="1911343"/>
            <a:ext cx="12028405" cy="1485900"/>
          </a:xfrm>
          <a:prstGeom prst="rect">
            <a:avLst/>
          </a:prstGeom>
          <a:noFill/>
          <a:ln>
            <a:noFill/>
          </a:ln>
        </p:spPr>
        <p:txBody>
          <a:bodyPr anchorCtr="0" anchor="t" bIns="0" lIns="0" spcFirstLastPara="1" rIns="0" wrap="square" tIns="0">
            <a:spAutoFit/>
          </a:bodyPr>
          <a:lstStyle/>
          <a:p>
            <a:pPr indent="0" lvl="1"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PRACTICAL EXERCISE</a:t>
            </a:r>
            <a:endParaRPr/>
          </a:p>
        </p:txBody>
      </p:sp>
      <p:sp>
        <p:nvSpPr>
          <p:cNvPr id="1167" name="Google Shape;1167;p23"/>
          <p:cNvSpPr txBox="1"/>
          <p:nvPr/>
        </p:nvSpPr>
        <p:spPr>
          <a:xfrm>
            <a:off x="1639774" y="3761575"/>
            <a:ext cx="5158500" cy="50226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Let's create a simple calculator program in Java that can perform basic arithmetic operations such as addition, subtraction, multiplication, and division. This exercise will help reinforce your understanding of operators and expressions in Java.</a:t>
            </a:r>
            <a:endParaRPr/>
          </a:p>
        </p:txBody>
      </p:sp>
      <p:pic>
        <p:nvPicPr>
          <p:cNvPr id="1168" name="Google Shape;1168;p23"/>
          <p:cNvPicPr preferRelativeResize="0"/>
          <p:nvPr/>
        </p:nvPicPr>
        <p:blipFill>
          <a:blip r:embed="rId3">
            <a:alphaModFix/>
          </a:blip>
          <a:stretch>
            <a:fillRect/>
          </a:stretch>
        </p:blipFill>
        <p:spPr>
          <a:xfrm>
            <a:off x="8571325" y="3889350"/>
            <a:ext cx="8466351" cy="48972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72" name="Shape 1172"/>
        <p:cNvGrpSpPr/>
        <p:nvPr/>
      </p:nvGrpSpPr>
      <p:grpSpPr>
        <a:xfrm>
          <a:off x="0" y="0"/>
          <a:ext cx="0" cy="0"/>
          <a:chOff x="0" y="0"/>
          <a:chExt cx="0" cy="0"/>
        </a:xfrm>
      </p:grpSpPr>
      <p:grpSp>
        <p:nvGrpSpPr>
          <p:cNvPr id="1173" name="Google Shape;1173;p24"/>
          <p:cNvGrpSpPr/>
          <p:nvPr/>
        </p:nvGrpSpPr>
        <p:grpSpPr>
          <a:xfrm>
            <a:off x="486062" y="325929"/>
            <a:ext cx="17315876" cy="9454319"/>
            <a:chOff x="0" y="-241102"/>
            <a:chExt cx="23087835" cy="12605759"/>
          </a:xfrm>
        </p:grpSpPr>
        <p:grpSp>
          <p:nvGrpSpPr>
            <p:cNvPr id="1174" name="Google Shape;1174;p24"/>
            <p:cNvGrpSpPr/>
            <p:nvPr/>
          </p:nvGrpSpPr>
          <p:grpSpPr>
            <a:xfrm>
              <a:off x="0" y="-241102"/>
              <a:ext cx="23069216" cy="12605759"/>
              <a:chOff x="0" y="-47625"/>
              <a:chExt cx="4556882" cy="2490026"/>
            </a:xfrm>
          </p:grpSpPr>
          <p:sp>
            <p:nvSpPr>
              <p:cNvPr id="1175" name="Google Shape;1175;p24"/>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4"/>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7" name="Google Shape;1177;p24"/>
            <p:cNvGrpSpPr/>
            <p:nvPr/>
          </p:nvGrpSpPr>
          <p:grpSpPr>
            <a:xfrm>
              <a:off x="18619" y="-241102"/>
              <a:ext cx="23069216" cy="12605759"/>
              <a:chOff x="0" y="-47625"/>
              <a:chExt cx="4556882" cy="2490026"/>
            </a:xfrm>
          </p:grpSpPr>
          <p:sp>
            <p:nvSpPr>
              <p:cNvPr id="1178" name="Google Shape;1178;p24"/>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4"/>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180" name="Google Shape;1180;p24"/>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1181" name="Google Shape;1181;p24"/>
            <p:cNvGrpSpPr/>
            <p:nvPr/>
          </p:nvGrpSpPr>
          <p:grpSpPr>
            <a:xfrm>
              <a:off x="318466" y="201915"/>
              <a:ext cx="394763" cy="394763"/>
              <a:chOff x="0" y="0"/>
              <a:chExt cx="812800" cy="812800"/>
            </a:xfrm>
          </p:grpSpPr>
          <p:sp>
            <p:nvSpPr>
              <p:cNvPr id="1182" name="Google Shape;118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4" name="Google Shape;1184;p24"/>
            <p:cNvGrpSpPr/>
            <p:nvPr/>
          </p:nvGrpSpPr>
          <p:grpSpPr>
            <a:xfrm>
              <a:off x="989083" y="201915"/>
              <a:ext cx="394763" cy="394763"/>
              <a:chOff x="0" y="0"/>
              <a:chExt cx="812800" cy="812800"/>
            </a:xfrm>
          </p:grpSpPr>
          <p:sp>
            <p:nvSpPr>
              <p:cNvPr id="1185" name="Google Shape;118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7" name="Google Shape;1187;p24"/>
            <p:cNvGrpSpPr/>
            <p:nvPr/>
          </p:nvGrpSpPr>
          <p:grpSpPr>
            <a:xfrm>
              <a:off x="1663247" y="201915"/>
              <a:ext cx="394763" cy="394763"/>
              <a:chOff x="0" y="0"/>
              <a:chExt cx="812800" cy="812800"/>
            </a:xfrm>
          </p:grpSpPr>
          <p:sp>
            <p:nvSpPr>
              <p:cNvPr id="1188" name="Google Shape;118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190" name="Google Shape;1190;p24"/>
          <p:cNvSpPr txBox="1"/>
          <p:nvPr/>
        </p:nvSpPr>
        <p:spPr>
          <a:xfrm>
            <a:off x="1028700" y="1667103"/>
            <a:ext cx="15976187" cy="2800350"/>
          </a:xfrm>
          <a:prstGeom prst="rect">
            <a:avLst/>
          </a:prstGeom>
          <a:noFill/>
          <a:ln>
            <a:noFill/>
          </a:ln>
        </p:spPr>
        <p:txBody>
          <a:bodyPr anchorCtr="0" anchor="t" bIns="0" lIns="0" spcFirstLastPara="1" rIns="0" wrap="square" tIns="0">
            <a:spAutoFit/>
          </a:bodyPr>
          <a:lstStyle/>
          <a:p>
            <a:pPr indent="0" lvl="1"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INTRODUCTION TO GUI PROGRAMMING WITH JAVAFX</a:t>
            </a:r>
            <a:endParaRPr/>
          </a:p>
        </p:txBody>
      </p:sp>
      <p:sp>
        <p:nvSpPr>
          <p:cNvPr id="1191" name="Google Shape;1191;p24"/>
          <p:cNvSpPr txBox="1"/>
          <p:nvPr/>
        </p:nvSpPr>
        <p:spPr>
          <a:xfrm>
            <a:off x="1028700" y="4759756"/>
            <a:ext cx="8115300" cy="41681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JavaFX is a powerful framework that allows developers to create dynamic and interactive Graphical User Interfaces (GUIs) for their Java applications. With JavaFX, developers can design visually appealing interfaces with ease, thanks to its rich set of features and components.</a:t>
            </a:r>
            <a:endParaRPr/>
          </a:p>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One of the key advantages of using JavaFX for GUI programming is its ease of use. </a:t>
            </a:r>
            <a:endParaRPr/>
          </a:p>
          <a:p>
            <a:pPr indent="0" lvl="0" marL="0" marR="0" rtl="0" algn="l">
              <a:lnSpc>
                <a:spcPct val="139958"/>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p:txBody>
      </p:sp>
      <p:pic>
        <p:nvPicPr>
          <p:cNvPr id="1192" name="Google Shape;1192;p24"/>
          <p:cNvPicPr preferRelativeResize="0"/>
          <p:nvPr/>
        </p:nvPicPr>
        <p:blipFill>
          <a:blip r:embed="rId3">
            <a:alphaModFix/>
          </a:blip>
          <a:stretch>
            <a:fillRect/>
          </a:stretch>
        </p:blipFill>
        <p:spPr>
          <a:xfrm>
            <a:off x="10540850" y="4671725"/>
            <a:ext cx="6252771" cy="4716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96" name="Shape 1196"/>
        <p:cNvGrpSpPr/>
        <p:nvPr/>
      </p:nvGrpSpPr>
      <p:grpSpPr>
        <a:xfrm>
          <a:off x="0" y="0"/>
          <a:ext cx="0" cy="0"/>
          <a:chOff x="0" y="0"/>
          <a:chExt cx="0" cy="0"/>
        </a:xfrm>
      </p:grpSpPr>
      <p:grpSp>
        <p:nvGrpSpPr>
          <p:cNvPr id="1197" name="Google Shape;1197;p25"/>
          <p:cNvGrpSpPr/>
          <p:nvPr/>
        </p:nvGrpSpPr>
        <p:grpSpPr>
          <a:xfrm>
            <a:off x="486062" y="325929"/>
            <a:ext cx="17315876" cy="9454319"/>
            <a:chOff x="0" y="-241102"/>
            <a:chExt cx="23087835" cy="12605759"/>
          </a:xfrm>
        </p:grpSpPr>
        <p:grpSp>
          <p:nvGrpSpPr>
            <p:cNvPr id="1198" name="Google Shape;1198;p25"/>
            <p:cNvGrpSpPr/>
            <p:nvPr/>
          </p:nvGrpSpPr>
          <p:grpSpPr>
            <a:xfrm>
              <a:off x="0" y="-241102"/>
              <a:ext cx="23069216" cy="12605759"/>
              <a:chOff x="0" y="-47625"/>
              <a:chExt cx="4556882" cy="2490026"/>
            </a:xfrm>
          </p:grpSpPr>
          <p:sp>
            <p:nvSpPr>
              <p:cNvPr id="1199" name="Google Shape;1199;p25"/>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5"/>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1" name="Google Shape;1201;p25"/>
            <p:cNvGrpSpPr/>
            <p:nvPr/>
          </p:nvGrpSpPr>
          <p:grpSpPr>
            <a:xfrm>
              <a:off x="18619" y="-241102"/>
              <a:ext cx="23069216" cy="12605759"/>
              <a:chOff x="0" y="-47625"/>
              <a:chExt cx="4556882" cy="2490026"/>
            </a:xfrm>
          </p:grpSpPr>
          <p:sp>
            <p:nvSpPr>
              <p:cNvPr id="1202" name="Google Shape;1202;p25"/>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5"/>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204" name="Google Shape;1204;p25"/>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1205" name="Google Shape;1205;p25"/>
            <p:cNvGrpSpPr/>
            <p:nvPr/>
          </p:nvGrpSpPr>
          <p:grpSpPr>
            <a:xfrm>
              <a:off x="318466" y="201915"/>
              <a:ext cx="394763" cy="394763"/>
              <a:chOff x="0" y="0"/>
              <a:chExt cx="812800" cy="812800"/>
            </a:xfrm>
          </p:grpSpPr>
          <p:sp>
            <p:nvSpPr>
              <p:cNvPr id="1206" name="Google Shape;1206;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8" name="Google Shape;1208;p25"/>
            <p:cNvGrpSpPr/>
            <p:nvPr/>
          </p:nvGrpSpPr>
          <p:grpSpPr>
            <a:xfrm>
              <a:off x="989083" y="201915"/>
              <a:ext cx="394763" cy="394763"/>
              <a:chOff x="0" y="0"/>
              <a:chExt cx="812800" cy="812800"/>
            </a:xfrm>
          </p:grpSpPr>
          <p:sp>
            <p:nvSpPr>
              <p:cNvPr id="1209" name="Google Shape;1209;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1" name="Google Shape;1211;p25"/>
            <p:cNvGrpSpPr/>
            <p:nvPr/>
          </p:nvGrpSpPr>
          <p:grpSpPr>
            <a:xfrm>
              <a:off x="1663247" y="201915"/>
              <a:ext cx="394763" cy="394763"/>
              <a:chOff x="0" y="0"/>
              <a:chExt cx="812800" cy="812800"/>
            </a:xfrm>
          </p:grpSpPr>
          <p:sp>
            <p:nvSpPr>
              <p:cNvPr id="1212" name="Google Shape;121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214" name="Google Shape;1214;p25"/>
          <p:cNvGrpSpPr/>
          <p:nvPr/>
        </p:nvGrpSpPr>
        <p:grpSpPr>
          <a:xfrm>
            <a:off x="825563" y="1505165"/>
            <a:ext cx="12807392" cy="1663607"/>
            <a:chOff x="0" y="-47625"/>
            <a:chExt cx="3651933" cy="474365"/>
          </a:xfrm>
        </p:grpSpPr>
        <p:sp>
          <p:nvSpPr>
            <p:cNvPr id="1215" name="Google Shape;1215;p25"/>
            <p:cNvSpPr/>
            <p:nvPr/>
          </p:nvSpPr>
          <p:spPr>
            <a:xfrm>
              <a:off x="0" y="0"/>
              <a:ext cx="3651933" cy="426740"/>
            </a:xfrm>
            <a:custGeom>
              <a:rect b="b" l="l" r="r" t="t"/>
              <a:pathLst>
                <a:path extrusionOk="0" h="426740" w="3651933">
                  <a:moveTo>
                    <a:pt x="9672" y="0"/>
                  </a:moveTo>
                  <a:lnTo>
                    <a:pt x="3642261" y="0"/>
                  </a:lnTo>
                  <a:cubicBezTo>
                    <a:pt x="3647603" y="0"/>
                    <a:pt x="3651933" y="4330"/>
                    <a:pt x="3651933" y="9672"/>
                  </a:cubicBezTo>
                  <a:lnTo>
                    <a:pt x="3651933" y="417068"/>
                  </a:lnTo>
                  <a:cubicBezTo>
                    <a:pt x="3651933" y="422410"/>
                    <a:pt x="3647603" y="426740"/>
                    <a:pt x="3642261" y="426740"/>
                  </a:cubicBezTo>
                  <a:lnTo>
                    <a:pt x="9672" y="426740"/>
                  </a:lnTo>
                  <a:cubicBezTo>
                    <a:pt x="4330" y="426740"/>
                    <a:pt x="0" y="422410"/>
                    <a:pt x="0" y="417068"/>
                  </a:cubicBezTo>
                  <a:lnTo>
                    <a:pt x="0" y="9672"/>
                  </a:lnTo>
                  <a:cubicBezTo>
                    <a:pt x="0" y="4330"/>
                    <a:pt x="4330" y="0"/>
                    <a:pt x="9672"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5"/>
            <p:cNvSpPr txBox="1"/>
            <p:nvPr/>
          </p:nvSpPr>
          <p:spPr>
            <a:xfrm>
              <a:off x="0" y="-47625"/>
              <a:ext cx="365193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7" name="Google Shape;1217;p25"/>
          <p:cNvGrpSpPr/>
          <p:nvPr/>
        </p:nvGrpSpPr>
        <p:grpSpPr>
          <a:xfrm>
            <a:off x="825563" y="3707725"/>
            <a:ext cx="12807392" cy="5651601"/>
            <a:chOff x="0" y="-47625"/>
            <a:chExt cx="3651933" cy="1611512"/>
          </a:xfrm>
        </p:grpSpPr>
        <p:sp>
          <p:nvSpPr>
            <p:cNvPr id="1218" name="Google Shape;1218;p25"/>
            <p:cNvSpPr/>
            <p:nvPr/>
          </p:nvSpPr>
          <p:spPr>
            <a:xfrm>
              <a:off x="0" y="0"/>
              <a:ext cx="3651933" cy="1563887"/>
            </a:xfrm>
            <a:custGeom>
              <a:rect b="b" l="l" r="r" t="t"/>
              <a:pathLst>
                <a:path extrusionOk="0" h="1563887" w="3651933">
                  <a:moveTo>
                    <a:pt x="9672" y="0"/>
                  </a:moveTo>
                  <a:lnTo>
                    <a:pt x="3642261" y="0"/>
                  </a:lnTo>
                  <a:cubicBezTo>
                    <a:pt x="3647603" y="0"/>
                    <a:pt x="3651933" y="4330"/>
                    <a:pt x="3651933" y="9672"/>
                  </a:cubicBezTo>
                  <a:lnTo>
                    <a:pt x="3651933" y="1554215"/>
                  </a:lnTo>
                  <a:cubicBezTo>
                    <a:pt x="3651933" y="1559557"/>
                    <a:pt x="3647603" y="1563887"/>
                    <a:pt x="3642261" y="1563887"/>
                  </a:cubicBezTo>
                  <a:lnTo>
                    <a:pt x="9672" y="1563887"/>
                  </a:lnTo>
                  <a:cubicBezTo>
                    <a:pt x="4330" y="1563887"/>
                    <a:pt x="0" y="1559557"/>
                    <a:pt x="0" y="1554215"/>
                  </a:cubicBezTo>
                  <a:lnTo>
                    <a:pt x="0" y="9672"/>
                  </a:lnTo>
                  <a:cubicBezTo>
                    <a:pt x="0" y="4330"/>
                    <a:pt x="4330" y="0"/>
                    <a:pt x="9672"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5"/>
            <p:cNvSpPr txBox="1"/>
            <p:nvPr/>
          </p:nvSpPr>
          <p:spPr>
            <a:xfrm>
              <a:off x="0" y="-47625"/>
              <a:ext cx="3651933" cy="1611512"/>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0" name="Google Shape;1220;p25"/>
          <p:cNvGrpSpPr/>
          <p:nvPr/>
        </p:nvGrpSpPr>
        <p:grpSpPr>
          <a:xfrm>
            <a:off x="1000667" y="1625270"/>
            <a:ext cx="12807392" cy="1663607"/>
            <a:chOff x="0" y="-47625"/>
            <a:chExt cx="3651933" cy="474365"/>
          </a:xfrm>
        </p:grpSpPr>
        <p:sp>
          <p:nvSpPr>
            <p:cNvPr id="1221" name="Google Shape;1221;p25"/>
            <p:cNvSpPr/>
            <p:nvPr/>
          </p:nvSpPr>
          <p:spPr>
            <a:xfrm>
              <a:off x="0" y="0"/>
              <a:ext cx="3651933" cy="426740"/>
            </a:xfrm>
            <a:custGeom>
              <a:rect b="b" l="l" r="r" t="t"/>
              <a:pathLst>
                <a:path extrusionOk="0" h="426740" w="3651933">
                  <a:moveTo>
                    <a:pt x="10881" y="0"/>
                  </a:moveTo>
                  <a:lnTo>
                    <a:pt x="3641052" y="0"/>
                  </a:lnTo>
                  <a:cubicBezTo>
                    <a:pt x="3647061" y="0"/>
                    <a:pt x="3651933" y="4871"/>
                    <a:pt x="3651933" y="10881"/>
                  </a:cubicBezTo>
                  <a:lnTo>
                    <a:pt x="3651933" y="415859"/>
                  </a:lnTo>
                  <a:cubicBezTo>
                    <a:pt x="3651933" y="421869"/>
                    <a:pt x="3647061" y="426740"/>
                    <a:pt x="3641052" y="426740"/>
                  </a:cubicBezTo>
                  <a:lnTo>
                    <a:pt x="10881" y="426740"/>
                  </a:lnTo>
                  <a:cubicBezTo>
                    <a:pt x="7995" y="426740"/>
                    <a:pt x="5227" y="425594"/>
                    <a:pt x="3187" y="423553"/>
                  </a:cubicBezTo>
                  <a:cubicBezTo>
                    <a:pt x="1146" y="421513"/>
                    <a:pt x="0" y="418745"/>
                    <a:pt x="0" y="415859"/>
                  </a:cubicBezTo>
                  <a:lnTo>
                    <a:pt x="0" y="10881"/>
                  </a:lnTo>
                  <a:cubicBezTo>
                    <a:pt x="0" y="4871"/>
                    <a:pt x="4871" y="0"/>
                    <a:pt x="10881"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5"/>
            <p:cNvSpPr txBox="1"/>
            <p:nvPr/>
          </p:nvSpPr>
          <p:spPr>
            <a:xfrm>
              <a:off x="0" y="-47625"/>
              <a:ext cx="365193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3" name="Google Shape;1223;p25"/>
          <p:cNvGrpSpPr/>
          <p:nvPr/>
        </p:nvGrpSpPr>
        <p:grpSpPr>
          <a:xfrm>
            <a:off x="1000667" y="3866044"/>
            <a:ext cx="12807392" cy="5651601"/>
            <a:chOff x="0" y="-47625"/>
            <a:chExt cx="3651933" cy="1611512"/>
          </a:xfrm>
        </p:grpSpPr>
        <p:sp>
          <p:nvSpPr>
            <p:cNvPr id="1224" name="Google Shape;1224;p25"/>
            <p:cNvSpPr/>
            <p:nvPr/>
          </p:nvSpPr>
          <p:spPr>
            <a:xfrm>
              <a:off x="0" y="0"/>
              <a:ext cx="3651933" cy="1563887"/>
            </a:xfrm>
            <a:custGeom>
              <a:rect b="b" l="l" r="r" t="t"/>
              <a:pathLst>
                <a:path extrusionOk="0" h="1563887" w="3651933">
                  <a:moveTo>
                    <a:pt x="10881" y="0"/>
                  </a:moveTo>
                  <a:lnTo>
                    <a:pt x="3641052" y="0"/>
                  </a:lnTo>
                  <a:cubicBezTo>
                    <a:pt x="3647061" y="0"/>
                    <a:pt x="3651933" y="4871"/>
                    <a:pt x="3651933" y="10881"/>
                  </a:cubicBezTo>
                  <a:lnTo>
                    <a:pt x="3651933" y="1553006"/>
                  </a:lnTo>
                  <a:cubicBezTo>
                    <a:pt x="3651933" y="1559015"/>
                    <a:pt x="3647061" y="1563887"/>
                    <a:pt x="3641052" y="1563887"/>
                  </a:cubicBezTo>
                  <a:lnTo>
                    <a:pt x="10881" y="1563887"/>
                  </a:lnTo>
                  <a:cubicBezTo>
                    <a:pt x="7995" y="1563887"/>
                    <a:pt x="5227" y="1562741"/>
                    <a:pt x="3187" y="1560700"/>
                  </a:cubicBezTo>
                  <a:cubicBezTo>
                    <a:pt x="1146" y="1558660"/>
                    <a:pt x="0" y="1555892"/>
                    <a:pt x="0" y="1553006"/>
                  </a:cubicBezTo>
                  <a:lnTo>
                    <a:pt x="0" y="10881"/>
                  </a:lnTo>
                  <a:cubicBezTo>
                    <a:pt x="0" y="4871"/>
                    <a:pt x="4871" y="0"/>
                    <a:pt x="10881"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5"/>
            <p:cNvSpPr txBox="1"/>
            <p:nvPr/>
          </p:nvSpPr>
          <p:spPr>
            <a:xfrm>
              <a:off x="0" y="-47625"/>
              <a:ext cx="3651933" cy="1611512"/>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6" name="Google Shape;1226;p25"/>
          <p:cNvSpPr txBox="1"/>
          <p:nvPr/>
        </p:nvSpPr>
        <p:spPr>
          <a:xfrm>
            <a:off x="1152078" y="1802977"/>
            <a:ext cx="12218394" cy="14859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OVERVIEW OF JAVAFX</a:t>
            </a:r>
            <a:endParaRPr/>
          </a:p>
        </p:txBody>
      </p:sp>
      <p:sp>
        <p:nvSpPr>
          <p:cNvPr id="1227" name="Google Shape;1227;p25"/>
          <p:cNvSpPr txBox="1"/>
          <p:nvPr/>
        </p:nvSpPr>
        <p:spPr>
          <a:xfrm>
            <a:off x="1414561" y="4266464"/>
            <a:ext cx="12218400" cy="5042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JavaFX ist eine moderne Softwareplattform für die Entwicklung von benutzerfreundlichen und interaktiven Anwendungen. Mit JavaFX können Entwickler ansprechende Benutzeroberflächen erstellen, die sowohl auf Desktop- als auch auf mobilen Geräten gut funktionieren. Diese Plattform bietet eine Vielzahl von Tools und Bibliotheken, um die Gestaltung und Implementierung von grafischen Benutzeroberflächen zu erleichtern. JavaFX unterstützt auch die Integration von Multimedia-Inhalten wie Audio- und Video-Dateien, was es zu einer vielseitigen Wahl für Entwickler macht, die reichhaltige Anwendungen erstellen möchten. Insgesamt bietet JavaFX eine leistungsstarke und flexible Umgebung für die Entwicklung von modernen Anwendungen.</a:t>
            </a:r>
            <a:endParaRPr/>
          </a:p>
        </p:txBody>
      </p:sp>
      <p:grpSp>
        <p:nvGrpSpPr>
          <p:cNvPr id="1228" name="Google Shape;1228;p25"/>
          <p:cNvGrpSpPr/>
          <p:nvPr/>
        </p:nvGrpSpPr>
        <p:grpSpPr>
          <a:xfrm>
            <a:off x="14305794" y="1879888"/>
            <a:ext cx="2953506" cy="1598348"/>
            <a:chOff x="0" y="-126052"/>
            <a:chExt cx="3938008" cy="2131131"/>
          </a:xfrm>
        </p:grpSpPr>
        <p:grpSp>
          <p:nvGrpSpPr>
            <p:cNvPr id="1229" name="Google Shape;1229;p25"/>
            <p:cNvGrpSpPr/>
            <p:nvPr/>
          </p:nvGrpSpPr>
          <p:grpSpPr>
            <a:xfrm>
              <a:off x="1786728" y="1581791"/>
              <a:ext cx="2151280" cy="423288"/>
              <a:chOff x="0" y="-47625"/>
              <a:chExt cx="812800" cy="159927"/>
            </a:xfrm>
          </p:grpSpPr>
          <p:sp>
            <p:nvSpPr>
              <p:cNvPr id="1230" name="Google Shape;1230;p25"/>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5"/>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2" name="Google Shape;1232;p25"/>
            <p:cNvGrpSpPr/>
            <p:nvPr/>
          </p:nvGrpSpPr>
          <p:grpSpPr>
            <a:xfrm>
              <a:off x="1511387" y="1012879"/>
              <a:ext cx="2426621" cy="423288"/>
              <a:chOff x="0" y="-47625"/>
              <a:chExt cx="916830" cy="159927"/>
            </a:xfrm>
          </p:grpSpPr>
          <p:sp>
            <p:nvSpPr>
              <p:cNvPr id="1233" name="Google Shape;1233;p25"/>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5"/>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5" name="Google Shape;1235;p25"/>
            <p:cNvGrpSpPr/>
            <p:nvPr/>
          </p:nvGrpSpPr>
          <p:grpSpPr>
            <a:xfrm>
              <a:off x="959435" y="-126052"/>
              <a:ext cx="1215118" cy="423288"/>
              <a:chOff x="0" y="-47625"/>
              <a:chExt cx="459098" cy="159927"/>
            </a:xfrm>
          </p:grpSpPr>
          <p:sp>
            <p:nvSpPr>
              <p:cNvPr id="1236" name="Google Shape;1236;p25"/>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5"/>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8" name="Google Shape;1238;p25"/>
            <p:cNvGrpSpPr/>
            <p:nvPr/>
          </p:nvGrpSpPr>
          <p:grpSpPr>
            <a:xfrm>
              <a:off x="2455415" y="443414"/>
              <a:ext cx="1482592" cy="423288"/>
              <a:chOff x="0" y="-47625"/>
              <a:chExt cx="560156" cy="159927"/>
            </a:xfrm>
          </p:grpSpPr>
          <p:sp>
            <p:nvSpPr>
              <p:cNvPr id="1239" name="Google Shape;1239;p25"/>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5"/>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1" name="Google Shape;1241;p25"/>
            <p:cNvGrpSpPr/>
            <p:nvPr/>
          </p:nvGrpSpPr>
          <p:grpSpPr>
            <a:xfrm>
              <a:off x="2951031" y="-126052"/>
              <a:ext cx="986977" cy="423288"/>
              <a:chOff x="0" y="-47625"/>
              <a:chExt cx="372901" cy="159927"/>
            </a:xfrm>
          </p:grpSpPr>
          <p:sp>
            <p:nvSpPr>
              <p:cNvPr id="1242" name="Google Shape;1242;p2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4" name="Google Shape;1244;p25"/>
            <p:cNvGrpSpPr/>
            <p:nvPr/>
          </p:nvGrpSpPr>
          <p:grpSpPr>
            <a:xfrm>
              <a:off x="417886" y="1012879"/>
              <a:ext cx="986977" cy="423288"/>
              <a:chOff x="0" y="-47625"/>
              <a:chExt cx="372901" cy="159927"/>
            </a:xfrm>
          </p:grpSpPr>
          <p:sp>
            <p:nvSpPr>
              <p:cNvPr id="1245" name="Google Shape;1245;p2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7" name="Google Shape;1247;p25"/>
            <p:cNvGrpSpPr/>
            <p:nvPr/>
          </p:nvGrpSpPr>
          <p:grpSpPr>
            <a:xfrm>
              <a:off x="701095" y="1581791"/>
              <a:ext cx="986977" cy="423288"/>
              <a:chOff x="0" y="-47625"/>
              <a:chExt cx="372901" cy="159927"/>
            </a:xfrm>
          </p:grpSpPr>
          <p:sp>
            <p:nvSpPr>
              <p:cNvPr id="1248" name="Google Shape;1248;p2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0" name="Google Shape;1250;p25"/>
            <p:cNvGrpSpPr/>
            <p:nvPr/>
          </p:nvGrpSpPr>
          <p:grpSpPr>
            <a:xfrm>
              <a:off x="1786728" y="443414"/>
              <a:ext cx="601499" cy="423288"/>
              <a:chOff x="0" y="-47625"/>
              <a:chExt cx="227259" cy="159927"/>
            </a:xfrm>
          </p:grpSpPr>
          <p:sp>
            <p:nvSpPr>
              <p:cNvPr id="1251" name="Google Shape;1251;p2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3" name="Google Shape;1253;p25"/>
            <p:cNvGrpSpPr/>
            <p:nvPr/>
          </p:nvGrpSpPr>
          <p:grpSpPr>
            <a:xfrm>
              <a:off x="0" y="1581791"/>
              <a:ext cx="601499" cy="423288"/>
              <a:chOff x="0" y="-47625"/>
              <a:chExt cx="227259" cy="159927"/>
            </a:xfrm>
          </p:grpSpPr>
          <p:sp>
            <p:nvSpPr>
              <p:cNvPr id="1254" name="Google Shape;1254;p2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6" name="Google Shape;1256;p25"/>
            <p:cNvGrpSpPr/>
            <p:nvPr/>
          </p:nvGrpSpPr>
          <p:grpSpPr>
            <a:xfrm>
              <a:off x="2260869" y="-126052"/>
              <a:ext cx="601499" cy="423288"/>
              <a:chOff x="0" y="-47625"/>
              <a:chExt cx="227259" cy="159927"/>
            </a:xfrm>
          </p:grpSpPr>
          <p:sp>
            <p:nvSpPr>
              <p:cNvPr id="1257" name="Google Shape;1257;p2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259" name="Google Shape;1259;p25"/>
          <p:cNvGrpSpPr/>
          <p:nvPr/>
        </p:nvGrpSpPr>
        <p:grpSpPr>
          <a:xfrm rot="10800000">
            <a:off x="14305794" y="7855517"/>
            <a:ext cx="2953506" cy="1598348"/>
            <a:chOff x="0" y="-126052"/>
            <a:chExt cx="3938008" cy="2131131"/>
          </a:xfrm>
        </p:grpSpPr>
        <p:grpSp>
          <p:nvGrpSpPr>
            <p:cNvPr id="1260" name="Google Shape;1260;p25"/>
            <p:cNvGrpSpPr/>
            <p:nvPr/>
          </p:nvGrpSpPr>
          <p:grpSpPr>
            <a:xfrm>
              <a:off x="1786728" y="1581791"/>
              <a:ext cx="2151280" cy="423288"/>
              <a:chOff x="0" y="-47625"/>
              <a:chExt cx="812800" cy="159927"/>
            </a:xfrm>
          </p:grpSpPr>
          <p:sp>
            <p:nvSpPr>
              <p:cNvPr id="1261" name="Google Shape;1261;p25"/>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5"/>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3" name="Google Shape;1263;p25"/>
            <p:cNvGrpSpPr/>
            <p:nvPr/>
          </p:nvGrpSpPr>
          <p:grpSpPr>
            <a:xfrm>
              <a:off x="1511387" y="1012879"/>
              <a:ext cx="2426621" cy="423288"/>
              <a:chOff x="0" y="-47625"/>
              <a:chExt cx="916830" cy="159927"/>
            </a:xfrm>
          </p:grpSpPr>
          <p:sp>
            <p:nvSpPr>
              <p:cNvPr id="1264" name="Google Shape;1264;p25"/>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5"/>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6" name="Google Shape;1266;p25"/>
            <p:cNvGrpSpPr/>
            <p:nvPr/>
          </p:nvGrpSpPr>
          <p:grpSpPr>
            <a:xfrm>
              <a:off x="959435" y="-126052"/>
              <a:ext cx="1215118" cy="423288"/>
              <a:chOff x="0" y="-47625"/>
              <a:chExt cx="459098" cy="159927"/>
            </a:xfrm>
          </p:grpSpPr>
          <p:sp>
            <p:nvSpPr>
              <p:cNvPr id="1267" name="Google Shape;1267;p25"/>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5"/>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9" name="Google Shape;1269;p25"/>
            <p:cNvGrpSpPr/>
            <p:nvPr/>
          </p:nvGrpSpPr>
          <p:grpSpPr>
            <a:xfrm>
              <a:off x="2455415" y="443414"/>
              <a:ext cx="1482592" cy="423288"/>
              <a:chOff x="0" y="-47625"/>
              <a:chExt cx="560156" cy="159927"/>
            </a:xfrm>
          </p:grpSpPr>
          <p:sp>
            <p:nvSpPr>
              <p:cNvPr id="1270" name="Google Shape;1270;p25"/>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5"/>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2" name="Google Shape;1272;p25"/>
            <p:cNvGrpSpPr/>
            <p:nvPr/>
          </p:nvGrpSpPr>
          <p:grpSpPr>
            <a:xfrm>
              <a:off x="2951031" y="-126052"/>
              <a:ext cx="986977" cy="423288"/>
              <a:chOff x="0" y="-47625"/>
              <a:chExt cx="372901" cy="159927"/>
            </a:xfrm>
          </p:grpSpPr>
          <p:sp>
            <p:nvSpPr>
              <p:cNvPr id="1273" name="Google Shape;1273;p2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5" name="Google Shape;1275;p25"/>
            <p:cNvGrpSpPr/>
            <p:nvPr/>
          </p:nvGrpSpPr>
          <p:grpSpPr>
            <a:xfrm>
              <a:off x="417886" y="1012879"/>
              <a:ext cx="986977" cy="423288"/>
              <a:chOff x="0" y="-47625"/>
              <a:chExt cx="372901" cy="159927"/>
            </a:xfrm>
          </p:grpSpPr>
          <p:sp>
            <p:nvSpPr>
              <p:cNvPr id="1276" name="Google Shape;1276;p2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8" name="Google Shape;1278;p25"/>
            <p:cNvGrpSpPr/>
            <p:nvPr/>
          </p:nvGrpSpPr>
          <p:grpSpPr>
            <a:xfrm>
              <a:off x="701095" y="1581791"/>
              <a:ext cx="986977" cy="423288"/>
              <a:chOff x="0" y="-47625"/>
              <a:chExt cx="372901" cy="159927"/>
            </a:xfrm>
          </p:grpSpPr>
          <p:sp>
            <p:nvSpPr>
              <p:cNvPr id="1279" name="Google Shape;1279;p2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1" name="Google Shape;1281;p25"/>
            <p:cNvGrpSpPr/>
            <p:nvPr/>
          </p:nvGrpSpPr>
          <p:grpSpPr>
            <a:xfrm>
              <a:off x="1786728" y="443414"/>
              <a:ext cx="601499" cy="423288"/>
              <a:chOff x="0" y="-47625"/>
              <a:chExt cx="227259" cy="159927"/>
            </a:xfrm>
          </p:grpSpPr>
          <p:sp>
            <p:nvSpPr>
              <p:cNvPr id="1282" name="Google Shape;1282;p2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4" name="Google Shape;1284;p25"/>
            <p:cNvGrpSpPr/>
            <p:nvPr/>
          </p:nvGrpSpPr>
          <p:grpSpPr>
            <a:xfrm>
              <a:off x="0" y="1581791"/>
              <a:ext cx="601499" cy="423288"/>
              <a:chOff x="0" y="-47625"/>
              <a:chExt cx="227259" cy="159927"/>
            </a:xfrm>
          </p:grpSpPr>
          <p:sp>
            <p:nvSpPr>
              <p:cNvPr id="1285" name="Google Shape;1285;p2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7" name="Google Shape;1287;p25"/>
            <p:cNvGrpSpPr/>
            <p:nvPr/>
          </p:nvGrpSpPr>
          <p:grpSpPr>
            <a:xfrm>
              <a:off x="2260869" y="-126052"/>
              <a:ext cx="601499" cy="423288"/>
              <a:chOff x="0" y="-47625"/>
              <a:chExt cx="227259" cy="159927"/>
            </a:xfrm>
          </p:grpSpPr>
          <p:sp>
            <p:nvSpPr>
              <p:cNvPr id="1288" name="Google Shape;1288;p2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pic>
        <p:nvPicPr>
          <p:cNvPr id="1294" name="Google Shape;1294;p26"/>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295" name="Google Shape;1295;p26"/>
          <p:cNvGrpSpPr/>
          <p:nvPr/>
        </p:nvGrpSpPr>
        <p:grpSpPr>
          <a:xfrm>
            <a:off x="2804324" y="2562517"/>
            <a:ext cx="12807392" cy="4896432"/>
            <a:chOff x="0" y="-47625"/>
            <a:chExt cx="3651933" cy="1396181"/>
          </a:xfrm>
        </p:grpSpPr>
        <p:sp>
          <p:nvSpPr>
            <p:cNvPr id="1296" name="Google Shape;1296;p26"/>
            <p:cNvSpPr/>
            <p:nvPr/>
          </p:nvSpPr>
          <p:spPr>
            <a:xfrm>
              <a:off x="0" y="0"/>
              <a:ext cx="3651933" cy="1348556"/>
            </a:xfrm>
            <a:custGeom>
              <a:rect b="b" l="l" r="r" t="t"/>
              <a:pathLst>
                <a:path extrusionOk="0" h="1348556" w="3651933">
                  <a:moveTo>
                    <a:pt x="9672" y="0"/>
                  </a:moveTo>
                  <a:lnTo>
                    <a:pt x="3642261" y="0"/>
                  </a:lnTo>
                  <a:cubicBezTo>
                    <a:pt x="3647603" y="0"/>
                    <a:pt x="3651933" y="4330"/>
                    <a:pt x="3651933" y="9672"/>
                  </a:cubicBezTo>
                  <a:lnTo>
                    <a:pt x="3651933" y="1338884"/>
                  </a:lnTo>
                  <a:cubicBezTo>
                    <a:pt x="3651933" y="1344226"/>
                    <a:pt x="3647603" y="1348556"/>
                    <a:pt x="3642261" y="1348556"/>
                  </a:cubicBezTo>
                  <a:lnTo>
                    <a:pt x="9672" y="1348556"/>
                  </a:lnTo>
                  <a:cubicBezTo>
                    <a:pt x="4330" y="1348556"/>
                    <a:pt x="0" y="1344226"/>
                    <a:pt x="0" y="1338884"/>
                  </a:cubicBezTo>
                  <a:lnTo>
                    <a:pt x="0" y="9672"/>
                  </a:lnTo>
                  <a:cubicBezTo>
                    <a:pt x="0" y="4330"/>
                    <a:pt x="4330" y="0"/>
                    <a:pt x="9672"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6"/>
            <p:cNvSpPr txBox="1"/>
            <p:nvPr/>
          </p:nvSpPr>
          <p:spPr>
            <a:xfrm>
              <a:off x="0" y="-47625"/>
              <a:ext cx="3651933" cy="1396181"/>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8" name="Google Shape;1298;p26"/>
          <p:cNvGrpSpPr/>
          <p:nvPr/>
        </p:nvGrpSpPr>
        <p:grpSpPr>
          <a:xfrm>
            <a:off x="2960448" y="2771248"/>
            <a:ext cx="12807392" cy="4896432"/>
            <a:chOff x="0" y="-47625"/>
            <a:chExt cx="3651933" cy="1396181"/>
          </a:xfrm>
        </p:grpSpPr>
        <p:sp>
          <p:nvSpPr>
            <p:cNvPr id="1299" name="Google Shape;1299;p26"/>
            <p:cNvSpPr/>
            <p:nvPr/>
          </p:nvSpPr>
          <p:spPr>
            <a:xfrm>
              <a:off x="0" y="0"/>
              <a:ext cx="3651933" cy="1348556"/>
            </a:xfrm>
            <a:custGeom>
              <a:rect b="b" l="l" r="r" t="t"/>
              <a:pathLst>
                <a:path extrusionOk="0" h="1348556" w="3651933">
                  <a:moveTo>
                    <a:pt x="10881" y="0"/>
                  </a:moveTo>
                  <a:lnTo>
                    <a:pt x="3641052" y="0"/>
                  </a:lnTo>
                  <a:cubicBezTo>
                    <a:pt x="3647061" y="0"/>
                    <a:pt x="3651933" y="4871"/>
                    <a:pt x="3651933" y="10881"/>
                  </a:cubicBezTo>
                  <a:lnTo>
                    <a:pt x="3651933" y="1337675"/>
                  </a:lnTo>
                  <a:cubicBezTo>
                    <a:pt x="3651933" y="1340561"/>
                    <a:pt x="3650786" y="1343329"/>
                    <a:pt x="3648746" y="1345369"/>
                  </a:cubicBezTo>
                  <a:cubicBezTo>
                    <a:pt x="3646705" y="1347410"/>
                    <a:pt x="3643938" y="1348556"/>
                    <a:pt x="3641052" y="1348556"/>
                  </a:cubicBezTo>
                  <a:lnTo>
                    <a:pt x="10881" y="1348556"/>
                  </a:lnTo>
                  <a:cubicBezTo>
                    <a:pt x="4871" y="1348556"/>
                    <a:pt x="0" y="1343685"/>
                    <a:pt x="0" y="1337675"/>
                  </a:cubicBezTo>
                  <a:lnTo>
                    <a:pt x="0" y="10881"/>
                  </a:lnTo>
                  <a:cubicBezTo>
                    <a:pt x="0" y="4871"/>
                    <a:pt x="4871" y="0"/>
                    <a:pt x="10881"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6"/>
            <p:cNvSpPr txBox="1"/>
            <p:nvPr/>
          </p:nvSpPr>
          <p:spPr>
            <a:xfrm>
              <a:off x="0" y="-47625"/>
              <a:ext cx="3651933" cy="1396181"/>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1" name="Google Shape;1301;p26"/>
          <p:cNvSpPr txBox="1"/>
          <p:nvPr/>
        </p:nvSpPr>
        <p:spPr>
          <a:xfrm>
            <a:off x="4294821" y="3164893"/>
            <a:ext cx="10138500" cy="438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8633" u="none" cap="none" strike="noStrike">
                <a:solidFill>
                  <a:srgbClr val="FFFFFF"/>
                </a:solidFill>
                <a:latin typeface="Courier"/>
                <a:ea typeface="Courier"/>
                <a:cs typeface="Courier"/>
                <a:sym typeface="Courier"/>
              </a:rPr>
              <a:t>A PICTURE IS WORTH A THOUSAND WORDS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05" name="Shape 1305"/>
        <p:cNvGrpSpPr/>
        <p:nvPr/>
      </p:nvGrpSpPr>
      <p:grpSpPr>
        <a:xfrm>
          <a:off x="0" y="0"/>
          <a:ext cx="0" cy="0"/>
          <a:chOff x="0" y="0"/>
          <a:chExt cx="0" cy="0"/>
        </a:xfrm>
      </p:grpSpPr>
      <p:grpSp>
        <p:nvGrpSpPr>
          <p:cNvPr id="1306" name="Google Shape;1306;p27"/>
          <p:cNvGrpSpPr/>
          <p:nvPr/>
        </p:nvGrpSpPr>
        <p:grpSpPr>
          <a:xfrm>
            <a:off x="486062" y="325929"/>
            <a:ext cx="17315876" cy="9454319"/>
            <a:chOff x="0" y="-241102"/>
            <a:chExt cx="23087835" cy="12605759"/>
          </a:xfrm>
        </p:grpSpPr>
        <p:grpSp>
          <p:nvGrpSpPr>
            <p:cNvPr id="1307" name="Google Shape;1307;p27"/>
            <p:cNvGrpSpPr/>
            <p:nvPr/>
          </p:nvGrpSpPr>
          <p:grpSpPr>
            <a:xfrm>
              <a:off x="0" y="-241102"/>
              <a:ext cx="23069216" cy="12605759"/>
              <a:chOff x="0" y="-47625"/>
              <a:chExt cx="4556882" cy="2490026"/>
            </a:xfrm>
          </p:grpSpPr>
          <p:sp>
            <p:nvSpPr>
              <p:cNvPr id="1308" name="Google Shape;1308;p27"/>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7"/>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0" name="Google Shape;1310;p27"/>
            <p:cNvGrpSpPr/>
            <p:nvPr/>
          </p:nvGrpSpPr>
          <p:grpSpPr>
            <a:xfrm>
              <a:off x="18619" y="-241102"/>
              <a:ext cx="23069216" cy="12605759"/>
              <a:chOff x="0" y="-47625"/>
              <a:chExt cx="4556882" cy="2490026"/>
            </a:xfrm>
          </p:grpSpPr>
          <p:sp>
            <p:nvSpPr>
              <p:cNvPr id="1311" name="Google Shape;1311;p27"/>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7"/>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13" name="Google Shape;1313;p27"/>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1314" name="Google Shape;1314;p27"/>
            <p:cNvGrpSpPr/>
            <p:nvPr/>
          </p:nvGrpSpPr>
          <p:grpSpPr>
            <a:xfrm>
              <a:off x="318466" y="201915"/>
              <a:ext cx="394763" cy="394763"/>
              <a:chOff x="0" y="0"/>
              <a:chExt cx="812800" cy="812800"/>
            </a:xfrm>
          </p:grpSpPr>
          <p:sp>
            <p:nvSpPr>
              <p:cNvPr id="1315" name="Google Shape;131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7" name="Google Shape;1317;p27"/>
            <p:cNvGrpSpPr/>
            <p:nvPr/>
          </p:nvGrpSpPr>
          <p:grpSpPr>
            <a:xfrm>
              <a:off x="989083" y="201915"/>
              <a:ext cx="394763" cy="394763"/>
              <a:chOff x="0" y="0"/>
              <a:chExt cx="812800" cy="812800"/>
            </a:xfrm>
          </p:grpSpPr>
          <p:sp>
            <p:nvSpPr>
              <p:cNvPr id="1318" name="Google Shape;131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0" name="Google Shape;1320;p27"/>
            <p:cNvGrpSpPr/>
            <p:nvPr/>
          </p:nvGrpSpPr>
          <p:grpSpPr>
            <a:xfrm>
              <a:off x="1663247" y="201915"/>
              <a:ext cx="394763" cy="394763"/>
              <a:chOff x="0" y="0"/>
              <a:chExt cx="812800" cy="812800"/>
            </a:xfrm>
          </p:grpSpPr>
          <p:sp>
            <p:nvSpPr>
              <p:cNvPr id="1321" name="Google Shape;132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323" name="Google Shape;1323;p27"/>
          <p:cNvSpPr txBox="1"/>
          <p:nvPr/>
        </p:nvSpPr>
        <p:spPr>
          <a:xfrm>
            <a:off x="1028638" y="2210738"/>
            <a:ext cx="12804900" cy="438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8633" u="none" cap="none" strike="noStrike">
                <a:solidFill>
                  <a:srgbClr val="FFFFFF"/>
                </a:solidFill>
                <a:latin typeface="Courier"/>
                <a:ea typeface="Courier"/>
                <a:cs typeface="Courier"/>
                <a:sym typeface="Courier"/>
              </a:rPr>
              <a:t>WRITE AN ORIGINAL STATEMENT OR INSPIRING QUOTE</a:t>
            </a:r>
            <a:endParaRPr/>
          </a:p>
        </p:txBody>
      </p:sp>
      <p:sp>
        <p:nvSpPr>
          <p:cNvPr id="1324" name="Google Shape;1324;p27"/>
          <p:cNvSpPr txBox="1"/>
          <p:nvPr/>
        </p:nvSpPr>
        <p:spPr>
          <a:xfrm>
            <a:off x="1028700" y="7221349"/>
            <a:ext cx="1280476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 Include a credit, citation, or supporting message</a:t>
            </a:r>
            <a:endParaRPr/>
          </a:p>
        </p:txBody>
      </p:sp>
      <p:grpSp>
        <p:nvGrpSpPr>
          <p:cNvPr id="1325" name="Google Shape;1325;p27"/>
          <p:cNvGrpSpPr/>
          <p:nvPr/>
        </p:nvGrpSpPr>
        <p:grpSpPr>
          <a:xfrm rot="10800000">
            <a:off x="11849664" y="6240401"/>
            <a:ext cx="5409636" cy="2927532"/>
            <a:chOff x="0" y="-230876"/>
            <a:chExt cx="7212848" cy="3903376"/>
          </a:xfrm>
        </p:grpSpPr>
        <p:grpSp>
          <p:nvGrpSpPr>
            <p:cNvPr id="1326" name="Google Shape;1326;p27"/>
            <p:cNvGrpSpPr/>
            <p:nvPr/>
          </p:nvGrpSpPr>
          <p:grpSpPr>
            <a:xfrm>
              <a:off x="3272568" y="2897207"/>
              <a:ext cx="3940279" cy="775293"/>
              <a:chOff x="0" y="-47625"/>
              <a:chExt cx="812800" cy="159927"/>
            </a:xfrm>
          </p:grpSpPr>
          <p:sp>
            <p:nvSpPr>
              <p:cNvPr id="1327" name="Google Shape;1327;p27"/>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7"/>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9" name="Google Shape;1329;p27"/>
            <p:cNvGrpSpPr/>
            <p:nvPr/>
          </p:nvGrpSpPr>
          <p:grpSpPr>
            <a:xfrm>
              <a:off x="2768252" y="1855188"/>
              <a:ext cx="4444595" cy="775293"/>
              <a:chOff x="0" y="-47625"/>
              <a:chExt cx="916830" cy="159927"/>
            </a:xfrm>
          </p:grpSpPr>
          <p:sp>
            <p:nvSpPr>
              <p:cNvPr id="1330" name="Google Shape;1330;p27"/>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7"/>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2" name="Google Shape;1332;p27"/>
            <p:cNvGrpSpPr/>
            <p:nvPr/>
          </p:nvGrpSpPr>
          <p:grpSpPr>
            <a:xfrm>
              <a:off x="1757299" y="-230876"/>
              <a:ext cx="2225607" cy="775293"/>
              <a:chOff x="0" y="-47625"/>
              <a:chExt cx="459098" cy="159927"/>
            </a:xfrm>
          </p:grpSpPr>
          <p:sp>
            <p:nvSpPr>
              <p:cNvPr id="1333" name="Google Shape;1333;p27"/>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7"/>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5" name="Google Shape;1335;p27"/>
            <p:cNvGrpSpPr/>
            <p:nvPr/>
          </p:nvGrpSpPr>
          <p:grpSpPr>
            <a:xfrm>
              <a:off x="4497334" y="812156"/>
              <a:ext cx="2715513" cy="775293"/>
              <a:chOff x="0" y="-47625"/>
              <a:chExt cx="560156" cy="159927"/>
            </a:xfrm>
          </p:grpSpPr>
          <p:sp>
            <p:nvSpPr>
              <p:cNvPr id="1336" name="Google Shape;1336;p27"/>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7"/>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8" name="Google Shape;1338;p27"/>
            <p:cNvGrpSpPr/>
            <p:nvPr/>
          </p:nvGrpSpPr>
          <p:grpSpPr>
            <a:xfrm>
              <a:off x="5405102" y="-230876"/>
              <a:ext cx="1807746" cy="775293"/>
              <a:chOff x="0" y="-47625"/>
              <a:chExt cx="372901" cy="159927"/>
            </a:xfrm>
          </p:grpSpPr>
          <p:sp>
            <p:nvSpPr>
              <p:cNvPr id="1339" name="Google Shape;1339;p27"/>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7"/>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1" name="Google Shape;1341;p27"/>
            <p:cNvGrpSpPr/>
            <p:nvPr/>
          </p:nvGrpSpPr>
          <p:grpSpPr>
            <a:xfrm>
              <a:off x="765400" y="1855188"/>
              <a:ext cx="1807746" cy="775293"/>
              <a:chOff x="0" y="-47625"/>
              <a:chExt cx="372901" cy="159927"/>
            </a:xfrm>
          </p:grpSpPr>
          <p:sp>
            <p:nvSpPr>
              <p:cNvPr id="1342" name="Google Shape;1342;p27"/>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7"/>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4" name="Google Shape;1344;p27"/>
            <p:cNvGrpSpPr/>
            <p:nvPr/>
          </p:nvGrpSpPr>
          <p:grpSpPr>
            <a:xfrm>
              <a:off x="1284124" y="2897207"/>
              <a:ext cx="1807746" cy="775293"/>
              <a:chOff x="0" y="-47625"/>
              <a:chExt cx="372901" cy="159927"/>
            </a:xfrm>
          </p:grpSpPr>
          <p:sp>
            <p:nvSpPr>
              <p:cNvPr id="1345" name="Google Shape;1345;p27"/>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7"/>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7" name="Google Shape;1347;p27"/>
            <p:cNvGrpSpPr/>
            <p:nvPr/>
          </p:nvGrpSpPr>
          <p:grpSpPr>
            <a:xfrm>
              <a:off x="3272568" y="812156"/>
              <a:ext cx="1101704" cy="775293"/>
              <a:chOff x="0" y="-47625"/>
              <a:chExt cx="227259" cy="159927"/>
            </a:xfrm>
          </p:grpSpPr>
          <p:sp>
            <p:nvSpPr>
              <p:cNvPr id="1348" name="Google Shape;1348;p27"/>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7"/>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0" name="Google Shape;1350;p27"/>
            <p:cNvGrpSpPr/>
            <p:nvPr/>
          </p:nvGrpSpPr>
          <p:grpSpPr>
            <a:xfrm>
              <a:off x="0" y="2897207"/>
              <a:ext cx="1101704" cy="775293"/>
              <a:chOff x="0" y="-47625"/>
              <a:chExt cx="227259" cy="159927"/>
            </a:xfrm>
          </p:grpSpPr>
          <p:sp>
            <p:nvSpPr>
              <p:cNvPr id="1351" name="Google Shape;1351;p27"/>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7"/>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3" name="Google Shape;1353;p27"/>
            <p:cNvGrpSpPr/>
            <p:nvPr/>
          </p:nvGrpSpPr>
          <p:grpSpPr>
            <a:xfrm>
              <a:off x="4141003" y="-230876"/>
              <a:ext cx="1101704" cy="775293"/>
              <a:chOff x="0" y="-47625"/>
              <a:chExt cx="227259" cy="159927"/>
            </a:xfrm>
          </p:grpSpPr>
          <p:sp>
            <p:nvSpPr>
              <p:cNvPr id="1354" name="Google Shape;1354;p27"/>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7"/>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59" name="Shape 1359"/>
        <p:cNvGrpSpPr/>
        <p:nvPr/>
      </p:nvGrpSpPr>
      <p:grpSpPr>
        <a:xfrm>
          <a:off x="0" y="0"/>
          <a:ext cx="0" cy="0"/>
          <a:chOff x="0" y="0"/>
          <a:chExt cx="0" cy="0"/>
        </a:xfrm>
      </p:grpSpPr>
      <p:grpSp>
        <p:nvGrpSpPr>
          <p:cNvPr id="1360" name="Google Shape;1360;p28"/>
          <p:cNvGrpSpPr/>
          <p:nvPr/>
        </p:nvGrpSpPr>
        <p:grpSpPr>
          <a:xfrm>
            <a:off x="486062" y="325929"/>
            <a:ext cx="17315876" cy="9454319"/>
            <a:chOff x="0" y="-241102"/>
            <a:chExt cx="23087835" cy="12605759"/>
          </a:xfrm>
        </p:grpSpPr>
        <p:grpSp>
          <p:nvGrpSpPr>
            <p:cNvPr id="1361" name="Google Shape;1361;p28"/>
            <p:cNvGrpSpPr/>
            <p:nvPr/>
          </p:nvGrpSpPr>
          <p:grpSpPr>
            <a:xfrm>
              <a:off x="0" y="-241102"/>
              <a:ext cx="23069216" cy="12605759"/>
              <a:chOff x="0" y="-47625"/>
              <a:chExt cx="4556882" cy="2490026"/>
            </a:xfrm>
          </p:grpSpPr>
          <p:sp>
            <p:nvSpPr>
              <p:cNvPr id="1362" name="Google Shape;1362;p28"/>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8"/>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64" name="Google Shape;1364;p28"/>
            <p:cNvGrpSpPr/>
            <p:nvPr/>
          </p:nvGrpSpPr>
          <p:grpSpPr>
            <a:xfrm>
              <a:off x="18619" y="-241102"/>
              <a:ext cx="23069216" cy="12605759"/>
              <a:chOff x="0" y="-47625"/>
              <a:chExt cx="4556882" cy="2490026"/>
            </a:xfrm>
          </p:grpSpPr>
          <p:sp>
            <p:nvSpPr>
              <p:cNvPr id="1365" name="Google Shape;1365;p28"/>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8"/>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67" name="Google Shape;1367;p28"/>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1368" name="Google Shape;1368;p28"/>
            <p:cNvGrpSpPr/>
            <p:nvPr/>
          </p:nvGrpSpPr>
          <p:grpSpPr>
            <a:xfrm>
              <a:off x="318466" y="201915"/>
              <a:ext cx="394763" cy="394763"/>
              <a:chOff x="0" y="0"/>
              <a:chExt cx="812800" cy="812800"/>
            </a:xfrm>
          </p:grpSpPr>
          <p:sp>
            <p:nvSpPr>
              <p:cNvPr id="1369" name="Google Shape;1369;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1" name="Google Shape;1371;p28"/>
            <p:cNvGrpSpPr/>
            <p:nvPr/>
          </p:nvGrpSpPr>
          <p:grpSpPr>
            <a:xfrm>
              <a:off x="989083" y="201915"/>
              <a:ext cx="394763" cy="394763"/>
              <a:chOff x="0" y="0"/>
              <a:chExt cx="812800" cy="812800"/>
            </a:xfrm>
          </p:grpSpPr>
          <p:sp>
            <p:nvSpPr>
              <p:cNvPr id="1372" name="Google Shape;1372;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4" name="Google Shape;1374;p28"/>
            <p:cNvGrpSpPr/>
            <p:nvPr/>
          </p:nvGrpSpPr>
          <p:grpSpPr>
            <a:xfrm>
              <a:off x="1663247" y="201915"/>
              <a:ext cx="394763" cy="394763"/>
              <a:chOff x="0" y="0"/>
              <a:chExt cx="812800" cy="812800"/>
            </a:xfrm>
          </p:grpSpPr>
          <p:sp>
            <p:nvSpPr>
              <p:cNvPr id="1375" name="Google Shape;1375;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377" name="Google Shape;1377;p28"/>
          <p:cNvGrpSpPr/>
          <p:nvPr/>
        </p:nvGrpSpPr>
        <p:grpSpPr>
          <a:xfrm rot="10800000">
            <a:off x="12109776" y="1603254"/>
            <a:ext cx="5149524" cy="2786766"/>
            <a:chOff x="0" y="-219775"/>
            <a:chExt cx="6866033" cy="3715689"/>
          </a:xfrm>
        </p:grpSpPr>
        <p:grpSp>
          <p:nvGrpSpPr>
            <p:cNvPr id="1378" name="Google Shape;1378;p28"/>
            <p:cNvGrpSpPr/>
            <p:nvPr/>
          </p:nvGrpSpPr>
          <p:grpSpPr>
            <a:xfrm>
              <a:off x="3115213" y="2757900"/>
              <a:ext cx="3750819" cy="738014"/>
              <a:chOff x="0" y="-47625"/>
              <a:chExt cx="812800" cy="159927"/>
            </a:xfrm>
          </p:grpSpPr>
          <p:sp>
            <p:nvSpPr>
              <p:cNvPr id="1379" name="Google Shape;1379;p28"/>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8"/>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1" name="Google Shape;1381;p28"/>
            <p:cNvGrpSpPr/>
            <p:nvPr/>
          </p:nvGrpSpPr>
          <p:grpSpPr>
            <a:xfrm>
              <a:off x="2635147" y="1765985"/>
              <a:ext cx="4230886" cy="738014"/>
              <a:chOff x="0" y="-47625"/>
              <a:chExt cx="916830" cy="159927"/>
            </a:xfrm>
          </p:grpSpPr>
          <p:sp>
            <p:nvSpPr>
              <p:cNvPr id="1382" name="Google Shape;1382;p28"/>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8"/>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4" name="Google Shape;1384;p28"/>
            <p:cNvGrpSpPr/>
            <p:nvPr/>
          </p:nvGrpSpPr>
          <p:grpSpPr>
            <a:xfrm>
              <a:off x="1672803" y="-219775"/>
              <a:ext cx="2118593" cy="738014"/>
              <a:chOff x="0" y="-47625"/>
              <a:chExt cx="459098" cy="159927"/>
            </a:xfrm>
          </p:grpSpPr>
          <p:sp>
            <p:nvSpPr>
              <p:cNvPr id="1385" name="Google Shape;1385;p28"/>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8"/>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7" name="Google Shape;1387;p28"/>
            <p:cNvGrpSpPr/>
            <p:nvPr/>
          </p:nvGrpSpPr>
          <p:grpSpPr>
            <a:xfrm>
              <a:off x="4281089" y="773105"/>
              <a:ext cx="2584944" cy="738014"/>
              <a:chOff x="0" y="-47625"/>
              <a:chExt cx="560156" cy="159927"/>
            </a:xfrm>
          </p:grpSpPr>
          <p:sp>
            <p:nvSpPr>
              <p:cNvPr id="1388" name="Google Shape;1388;p28"/>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8"/>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90" name="Google Shape;1390;p28"/>
            <p:cNvGrpSpPr/>
            <p:nvPr/>
          </p:nvGrpSpPr>
          <p:grpSpPr>
            <a:xfrm>
              <a:off x="5145209" y="-219775"/>
              <a:ext cx="1720824" cy="738014"/>
              <a:chOff x="0" y="-47625"/>
              <a:chExt cx="372901" cy="159927"/>
            </a:xfrm>
          </p:grpSpPr>
          <p:sp>
            <p:nvSpPr>
              <p:cNvPr id="1391" name="Google Shape;1391;p28"/>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8"/>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93" name="Google Shape;1393;p28"/>
            <p:cNvGrpSpPr/>
            <p:nvPr/>
          </p:nvGrpSpPr>
          <p:grpSpPr>
            <a:xfrm>
              <a:off x="728597" y="1765985"/>
              <a:ext cx="1720824" cy="738014"/>
              <a:chOff x="0" y="-47625"/>
              <a:chExt cx="372901" cy="159927"/>
            </a:xfrm>
          </p:grpSpPr>
          <p:sp>
            <p:nvSpPr>
              <p:cNvPr id="1394" name="Google Shape;1394;p28"/>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8"/>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96" name="Google Shape;1396;p28"/>
            <p:cNvGrpSpPr/>
            <p:nvPr/>
          </p:nvGrpSpPr>
          <p:grpSpPr>
            <a:xfrm>
              <a:off x="1222380" y="2757900"/>
              <a:ext cx="1720824" cy="738014"/>
              <a:chOff x="0" y="-47625"/>
              <a:chExt cx="372901" cy="159927"/>
            </a:xfrm>
          </p:grpSpPr>
          <p:sp>
            <p:nvSpPr>
              <p:cNvPr id="1397" name="Google Shape;1397;p28"/>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8"/>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99" name="Google Shape;1399;p28"/>
            <p:cNvGrpSpPr/>
            <p:nvPr/>
          </p:nvGrpSpPr>
          <p:grpSpPr>
            <a:xfrm>
              <a:off x="3115213" y="773105"/>
              <a:ext cx="1048731" cy="738014"/>
              <a:chOff x="0" y="-47625"/>
              <a:chExt cx="227259" cy="159927"/>
            </a:xfrm>
          </p:grpSpPr>
          <p:sp>
            <p:nvSpPr>
              <p:cNvPr id="1400" name="Google Shape;1400;p28"/>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8"/>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2" name="Google Shape;1402;p28"/>
            <p:cNvGrpSpPr/>
            <p:nvPr/>
          </p:nvGrpSpPr>
          <p:grpSpPr>
            <a:xfrm>
              <a:off x="0" y="2757900"/>
              <a:ext cx="1048731" cy="738014"/>
              <a:chOff x="0" y="-47625"/>
              <a:chExt cx="227259" cy="159927"/>
            </a:xfrm>
          </p:grpSpPr>
          <p:sp>
            <p:nvSpPr>
              <p:cNvPr id="1403" name="Google Shape;1403;p28"/>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5" name="Google Shape;1405;p28"/>
            <p:cNvGrpSpPr/>
            <p:nvPr/>
          </p:nvGrpSpPr>
          <p:grpSpPr>
            <a:xfrm>
              <a:off x="3941892" y="-219775"/>
              <a:ext cx="1048731" cy="738014"/>
              <a:chOff x="0" y="-47625"/>
              <a:chExt cx="227259" cy="159927"/>
            </a:xfrm>
          </p:grpSpPr>
          <p:sp>
            <p:nvSpPr>
              <p:cNvPr id="1406" name="Google Shape;1406;p28"/>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8"/>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408" name="Google Shape;1408;p28"/>
          <p:cNvSpPr txBox="1"/>
          <p:nvPr/>
        </p:nvSpPr>
        <p:spPr>
          <a:xfrm>
            <a:off x="1028700" y="3181500"/>
            <a:ext cx="10944900" cy="6317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Thank you for participating in our programming language workshop for beginners. We hope you found the content informative, engaging, and valuable for your learning journey.</a:t>
            </a:r>
            <a:endParaRPr/>
          </a:p>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We appreciate your active participation, insightful questions, and dedication to expanding your programming skills. Remember that learning to code is a continuous journey, and we encourage you to continue exploring, practicing, and honing your programming abilities.</a:t>
            </a:r>
            <a:endParaRPr/>
          </a:p>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If you have any further questions, feedback, or suggestions, please don't hesitate to reach out to us. We're here to support you in your learning endeavors.</a:t>
            </a:r>
            <a:endParaRPr/>
          </a:p>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Keep coding, stay curious, and never stop learning!</a:t>
            </a:r>
            <a:endParaRPr/>
          </a:p>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Best regards,</a:t>
            </a:r>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p:txBody>
      </p:sp>
      <p:sp>
        <p:nvSpPr>
          <p:cNvPr id="1409" name="Google Shape;1409;p28"/>
          <p:cNvSpPr txBox="1"/>
          <p:nvPr/>
        </p:nvSpPr>
        <p:spPr>
          <a:xfrm>
            <a:off x="1028700" y="1431803"/>
            <a:ext cx="12804764" cy="14859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THANK YOU!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13" name="Shape 1413"/>
        <p:cNvGrpSpPr/>
        <p:nvPr/>
      </p:nvGrpSpPr>
      <p:grpSpPr>
        <a:xfrm>
          <a:off x="0" y="0"/>
          <a:ext cx="0" cy="0"/>
          <a:chOff x="0" y="0"/>
          <a:chExt cx="0" cy="0"/>
        </a:xfrm>
      </p:grpSpPr>
      <p:grpSp>
        <p:nvGrpSpPr>
          <p:cNvPr id="1414" name="Google Shape;1414;p29"/>
          <p:cNvGrpSpPr/>
          <p:nvPr/>
        </p:nvGrpSpPr>
        <p:grpSpPr>
          <a:xfrm>
            <a:off x="486062" y="325929"/>
            <a:ext cx="17315876" cy="9454319"/>
            <a:chOff x="0" y="-241102"/>
            <a:chExt cx="23087835" cy="12605759"/>
          </a:xfrm>
        </p:grpSpPr>
        <p:grpSp>
          <p:nvGrpSpPr>
            <p:cNvPr id="1415" name="Google Shape;1415;p29"/>
            <p:cNvGrpSpPr/>
            <p:nvPr/>
          </p:nvGrpSpPr>
          <p:grpSpPr>
            <a:xfrm>
              <a:off x="0" y="-241102"/>
              <a:ext cx="23069216" cy="12605759"/>
              <a:chOff x="0" y="-47625"/>
              <a:chExt cx="4556882" cy="2490026"/>
            </a:xfrm>
          </p:grpSpPr>
          <p:sp>
            <p:nvSpPr>
              <p:cNvPr id="1416" name="Google Shape;1416;p29"/>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9"/>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8" name="Google Shape;1418;p29"/>
            <p:cNvGrpSpPr/>
            <p:nvPr/>
          </p:nvGrpSpPr>
          <p:grpSpPr>
            <a:xfrm>
              <a:off x="18619" y="-241102"/>
              <a:ext cx="23069216" cy="12605759"/>
              <a:chOff x="0" y="-47625"/>
              <a:chExt cx="4556882" cy="2490026"/>
            </a:xfrm>
          </p:grpSpPr>
          <p:sp>
            <p:nvSpPr>
              <p:cNvPr id="1419" name="Google Shape;1419;p29"/>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9"/>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421" name="Google Shape;1421;p29"/>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1422" name="Google Shape;1422;p29"/>
            <p:cNvGrpSpPr/>
            <p:nvPr/>
          </p:nvGrpSpPr>
          <p:grpSpPr>
            <a:xfrm>
              <a:off x="318466" y="201915"/>
              <a:ext cx="394763" cy="394763"/>
              <a:chOff x="0" y="0"/>
              <a:chExt cx="812800" cy="812800"/>
            </a:xfrm>
          </p:grpSpPr>
          <p:sp>
            <p:nvSpPr>
              <p:cNvPr id="1423" name="Google Shape;1423;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5" name="Google Shape;1425;p29"/>
            <p:cNvGrpSpPr/>
            <p:nvPr/>
          </p:nvGrpSpPr>
          <p:grpSpPr>
            <a:xfrm>
              <a:off x="989083" y="201915"/>
              <a:ext cx="394763" cy="394763"/>
              <a:chOff x="0" y="0"/>
              <a:chExt cx="812800" cy="812800"/>
            </a:xfrm>
          </p:grpSpPr>
          <p:sp>
            <p:nvSpPr>
              <p:cNvPr id="1426" name="Google Shape;1426;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8" name="Google Shape;1428;p29"/>
            <p:cNvGrpSpPr/>
            <p:nvPr/>
          </p:nvGrpSpPr>
          <p:grpSpPr>
            <a:xfrm>
              <a:off x="1663247" y="201915"/>
              <a:ext cx="394763" cy="394763"/>
              <a:chOff x="0" y="0"/>
              <a:chExt cx="812800" cy="812800"/>
            </a:xfrm>
          </p:grpSpPr>
          <p:sp>
            <p:nvSpPr>
              <p:cNvPr id="1429" name="Google Shape;1429;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431" name="Google Shape;1431;p29"/>
          <p:cNvGrpSpPr/>
          <p:nvPr/>
        </p:nvGrpSpPr>
        <p:grpSpPr>
          <a:xfrm rot="10800000">
            <a:off x="11282447" y="1977113"/>
            <a:ext cx="2175845" cy="1177502"/>
            <a:chOff x="0" y="-92862"/>
            <a:chExt cx="2901127" cy="1570002"/>
          </a:xfrm>
        </p:grpSpPr>
        <p:grpSp>
          <p:nvGrpSpPr>
            <p:cNvPr id="1432" name="Google Shape;1432;p29"/>
            <p:cNvGrpSpPr/>
            <p:nvPr/>
          </p:nvGrpSpPr>
          <p:grpSpPr>
            <a:xfrm>
              <a:off x="1316281" y="1165305"/>
              <a:ext cx="1584846" cy="311835"/>
              <a:chOff x="0" y="-47625"/>
              <a:chExt cx="812800" cy="159927"/>
            </a:xfrm>
          </p:grpSpPr>
          <p:sp>
            <p:nvSpPr>
              <p:cNvPr id="1433" name="Google Shape;1433;p29"/>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9"/>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35" name="Google Shape;1435;p29"/>
            <p:cNvGrpSpPr/>
            <p:nvPr/>
          </p:nvGrpSpPr>
          <p:grpSpPr>
            <a:xfrm>
              <a:off x="1113437" y="746188"/>
              <a:ext cx="1787690" cy="311835"/>
              <a:chOff x="0" y="-47625"/>
              <a:chExt cx="916830" cy="159927"/>
            </a:xfrm>
          </p:grpSpPr>
          <p:sp>
            <p:nvSpPr>
              <p:cNvPr id="1436" name="Google Shape;1436;p29"/>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9"/>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38" name="Google Shape;1438;p29"/>
            <p:cNvGrpSpPr/>
            <p:nvPr/>
          </p:nvGrpSpPr>
          <p:grpSpPr>
            <a:xfrm>
              <a:off x="706815" y="-92862"/>
              <a:ext cx="895176" cy="311835"/>
              <a:chOff x="0" y="-47625"/>
              <a:chExt cx="459098" cy="159927"/>
            </a:xfrm>
          </p:grpSpPr>
          <p:sp>
            <p:nvSpPr>
              <p:cNvPr id="1439" name="Google Shape;1439;p29"/>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9"/>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1" name="Google Shape;1441;p29"/>
            <p:cNvGrpSpPr/>
            <p:nvPr/>
          </p:nvGrpSpPr>
          <p:grpSpPr>
            <a:xfrm>
              <a:off x="1808902" y="326663"/>
              <a:ext cx="1092224" cy="311835"/>
              <a:chOff x="0" y="-47625"/>
              <a:chExt cx="560156" cy="159927"/>
            </a:xfrm>
          </p:grpSpPr>
          <p:sp>
            <p:nvSpPr>
              <p:cNvPr id="1442" name="Google Shape;1442;p29"/>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9"/>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4" name="Google Shape;1444;p29"/>
            <p:cNvGrpSpPr/>
            <p:nvPr/>
          </p:nvGrpSpPr>
          <p:grpSpPr>
            <a:xfrm>
              <a:off x="2174021" y="-92862"/>
              <a:ext cx="727105" cy="311835"/>
              <a:chOff x="0" y="-47625"/>
              <a:chExt cx="372901" cy="159927"/>
            </a:xfrm>
          </p:grpSpPr>
          <p:sp>
            <p:nvSpPr>
              <p:cNvPr id="1445" name="Google Shape;1445;p2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9"/>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7" name="Google Shape;1447;p29"/>
            <p:cNvGrpSpPr/>
            <p:nvPr/>
          </p:nvGrpSpPr>
          <p:grpSpPr>
            <a:xfrm>
              <a:off x="307857" y="746188"/>
              <a:ext cx="727105" cy="311835"/>
              <a:chOff x="0" y="-47625"/>
              <a:chExt cx="372901" cy="159927"/>
            </a:xfrm>
          </p:grpSpPr>
          <p:sp>
            <p:nvSpPr>
              <p:cNvPr id="1448" name="Google Shape;1448;p2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0" name="Google Shape;1450;p29"/>
            <p:cNvGrpSpPr/>
            <p:nvPr/>
          </p:nvGrpSpPr>
          <p:grpSpPr>
            <a:xfrm>
              <a:off x="516496" y="1165305"/>
              <a:ext cx="727105" cy="311835"/>
              <a:chOff x="0" y="-47625"/>
              <a:chExt cx="372901" cy="159927"/>
            </a:xfrm>
          </p:grpSpPr>
          <p:sp>
            <p:nvSpPr>
              <p:cNvPr id="1451" name="Google Shape;1451;p2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9"/>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3" name="Google Shape;1453;p29"/>
            <p:cNvGrpSpPr/>
            <p:nvPr/>
          </p:nvGrpSpPr>
          <p:grpSpPr>
            <a:xfrm>
              <a:off x="1316281" y="326663"/>
              <a:ext cx="443124" cy="311835"/>
              <a:chOff x="0" y="-47625"/>
              <a:chExt cx="227259" cy="159927"/>
            </a:xfrm>
          </p:grpSpPr>
          <p:sp>
            <p:nvSpPr>
              <p:cNvPr id="1454" name="Google Shape;1454;p2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6" name="Google Shape;1456;p29"/>
            <p:cNvGrpSpPr/>
            <p:nvPr/>
          </p:nvGrpSpPr>
          <p:grpSpPr>
            <a:xfrm>
              <a:off x="0" y="1165305"/>
              <a:ext cx="443124" cy="311835"/>
              <a:chOff x="0" y="-47625"/>
              <a:chExt cx="227259" cy="159927"/>
            </a:xfrm>
          </p:grpSpPr>
          <p:sp>
            <p:nvSpPr>
              <p:cNvPr id="1457" name="Google Shape;1457;p2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9" name="Google Shape;1459;p29"/>
            <p:cNvGrpSpPr/>
            <p:nvPr/>
          </p:nvGrpSpPr>
          <p:grpSpPr>
            <a:xfrm>
              <a:off x="1665580" y="-92862"/>
              <a:ext cx="443124" cy="311835"/>
              <a:chOff x="0" y="-47625"/>
              <a:chExt cx="227259" cy="159927"/>
            </a:xfrm>
          </p:grpSpPr>
          <p:sp>
            <p:nvSpPr>
              <p:cNvPr id="1460" name="Google Shape;1460;p2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9"/>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462" name="Google Shape;1462;p29"/>
          <p:cNvSpPr txBox="1"/>
          <p:nvPr/>
        </p:nvSpPr>
        <p:spPr>
          <a:xfrm>
            <a:off x="919048" y="1258112"/>
            <a:ext cx="8999635" cy="14859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RESOURCE PAGE</a:t>
            </a:r>
            <a:endParaRPr/>
          </a:p>
        </p:txBody>
      </p:sp>
      <p:sp>
        <p:nvSpPr>
          <p:cNvPr id="1463" name="Google Shape;1463;p29"/>
          <p:cNvSpPr txBox="1"/>
          <p:nvPr/>
        </p:nvSpPr>
        <p:spPr>
          <a:xfrm>
            <a:off x="919048" y="3201212"/>
            <a:ext cx="9735300" cy="546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Use these design resources in your Canva Presentation.</a:t>
            </a:r>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You can find these fonts online too. Happy designing! </a:t>
            </a:r>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Don't forget to delete this page before presenting. </a:t>
            </a:r>
            <a:endParaRPr/>
          </a:p>
        </p:txBody>
      </p:sp>
      <p:sp>
        <p:nvSpPr>
          <p:cNvPr id="1464" name="Google Shape;1464;p29"/>
          <p:cNvSpPr txBox="1"/>
          <p:nvPr/>
        </p:nvSpPr>
        <p:spPr>
          <a:xfrm>
            <a:off x="919048" y="4493373"/>
            <a:ext cx="89997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This presentation template uses the following free fonts:</a:t>
            </a:r>
            <a:endParaRPr/>
          </a:p>
        </p:txBody>
      </p:sp>
      <p:sp>
        <p:nvSpPr>
          <p:cNvPr id="1465" name="Google Shape;1465;p29"/>
          <p:cNvSpPr txBox="1"/>
          <p:nvPr/>
        </p:nvSpPr>
        <p:spPr>
          <a:xfrm>
            <a:off x="919048" y="5764151"/>
            <a:ext cx="97353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Titles: Courier PS</a:t>
            </a:r>
            <a:endParaRPr/>
          </a:p>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Headers: Roboto Mono</a:t>
            </a:r>
            <a:endParaRPr/>
          </a:p>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Body Copy: Roboto Mono</a:t>
            </a:r>
            <a:endParaRPr/>
          </a:p>
        </p:txBody>
      </p:sp>
      <p:pic>
        <p:nvPicPr>
          <p:cNvPr id="1466" name="Google Shape;1466;p29"/>
          <p:cNvPicPr preferRelativeResize="0"/>
          <p:nvPr/>
        </p:nvPicPr>
        <p:blipFill>
          <a:blip r:embed="rId3">
            <a:alphaModFix/>
          </a:blip>
          <a:stretch>
            <a:fillRect/>
          </a:stretch>
        </p:blipFill>
        <p:spPr>
          <a:xfrm>
            <a:off x="14049050" y="1963238"/>
            <a:ext cx="1195175" cy="1228187"/>
          </a:xfrm>
          <a:prstGeom prst="rect">
            <a:avLst/>
          </a:prstGeom>
          <a:noFill/>
          <a:ln>
            <a:noFill/>
          </a:ln>
        </p:spPr>
      </p:pic>
      <p:pic>
        <p:nvPicPr>
          <p:cNvPr id="1467" name="Google Shape;1467;p29"/>
          <p:cNvPicPr preferRelativeResize="0"/>
          <p:nvPr/>
        </p:nvPicPr>
        <p:blipFill>
          <a:blip r:embed="rId4">
            <a:alphaModFix/>
          </a:blip>
          <a:stretch>
            <a:fillRect/>
          </a:stretch>
        </p:blipFill>
        <p:spPr>
          <a:xfrm>
            <a:off x="15834969" y="2004025"/>
            <a:ext cx="1504102" cy="1146625"/>
          </a:xfrm>
          <a:prstGeom prst="rect">
            <a:avLst/>
          </a:prstGeom>
          <a:noFill/>
          <a:ln>
            <a:noFill/>
          </a:ln>
        </p:spPr>
      </p:pic>
      <p:pic>
        <p:nvPicPr>
          <p:cNvPr id="1468" name="Google Shape;1468;p29"/>
          <p:cNvPicPr preferRelativeResize="0"/>
          <p:nvPr/>
        </p:nvPicPr>
        <p:blipFill>
          <a:blip r:embed="rId5">
            <a:alphaModFix/>
          </a:blip>
          <a:stretch>
            <a:fillRect/>
          </a:stretch>
        </p:blipFill>
        <p:spPr>
          <a:xfrm>
            <a:off x="11335058" y="3644026"/>
            <a:ext cx="1087675" cy="1172745"/>
          </a:xfrm>
          <a:prstGeom prst="rect">
            <a:avLst/>
          </a:prstGeom>
          <a:noFill/>
          <a:ln>
            <a:noFill/>
          </a:ln>
        </p:spPr>
      </p:pic>
      <p:pic>
        <p:nvPicPr>
          <p:cNvPr id="1469" name="Google Shape;1469;p29"/>
          <p:cNvPicPr preferRelativeResize="0"/>
          <p:nvPr/>
        </p:nvPicPr>
        <p:blipFill>
          <a:blip r:embed="rId6">
            <a:alphaModFix/>
          </a:blip>
          <a:stretch>
            <a:fillRect/>
          </a:stretch>
        </p:blipFill>
        <p:spPr>
          <a:xfrm>
            <a:off x="12896450" y="3459750"/>
            <a:ext cx="1326412" cy="1177525"/>
          </a:xfrm>
          <a:prstGeom prst="rect">
            <a:avLst/>
          </a:prstGeom>
          <a:noFill/>
          <a:ln>
            <a:noFill/>
          </a:ln>
        </p:spPr>
      </p:pic>
      <p:pic>
        <p:nvPicPr>
          <p:cNvPr id="1470" name="Google Shape;1470;p29"/>
          <p:cNvPicPr preferRelativeResize="0"/>
          <p:nvPr/>
        </p:nvPicPr>
        <p:blipFill>
          <a:blip r:embed="rId7">
            <a:alphaModFix/>
          </a:blip>
          <a:stretch>
            <a:fillRect/>
          </a:stretch>
        </p:blipFill>
        <p:spPr>
          <a:xfrm>
            <a:off x="14639801" y="3666227"/>
            <a:ext cx="1195175" cy="1168323"/>
          </a:xfrm>
          <a:prstGeom prst="rect">
            <a:avLst/>
          </a:prstGeom>
          <a:noFill/>
          <a:ln>
            <a:noFill/>
          </a:ln>
        </p:spPr>
      </p:pic>
      <p:pic>
        <p:nvPicPr>
          <p:cNvPr id="1471" name="Google Shape;1471;p29"/>
          <p:cNvPicPr preferRelativeResize="0"/>
          <p:nvPr/>
        </p:nvPicPr>
        <p:blipFill>
          <a:blip r:embed="rId8">
            <a:alphaModFix/>
          </a:blip>
          <a:stretch>
            <a:fillRect/>
          </a:stretch>
        </p:blipFill>
        <p:spPr>
          <a:xfrm>
            <a:off x="16143897" y="3709550"/>
            <a:ext cx="1195175" cy="1216143"/>
          </a:xfrm>
          <a:prstGeom prst="rect">
            <a:avLst/>
          </a:prstGeom>
          <a:noFill/>
          <a:ln>
            <a:noFill/>
          </a:ln>
        </p:spPr>
      </p:pic>
      <p:pic>
        <p:nvPicPr>
          <p:cNvPr id="1472" name="Google Shape;1472;p29"/>
          <p:cNvPicPr preferRelativeResize="0"/>
          <p:nvPr/>
        </p:nvPicPr>
        <p:blipFill>
          <a:blip r:embed="rId9">
            <a:alphaModFix/>
          </a:blip>
          <a:stretch>
            <a:fillRect/>
          </a:stretch>
        </p:blipFill>
        <p:spPr>
          <a:xfrm>
            <a:off x="10919725" y="5354483"/>
            <a:ext cx="1918325" cy="1454017"/>
          </a:xfrm>
          <a:prstGeom prst="rect">
            <a:avLst/>
          </a:prstGeom>
          <a:noFill/>
          <a:ln>
            <a:noFill/>
          </a:ln>
        </p:spPr>
      </p:pic>
      <p:pic>
        <p:nvPicPr>
          <p:cNvPr id="1473" name="Google Shape;1473;p29"/>
          <p:cNvPicPr preferRelativeResize="0"/>
          <p:nvPr/>
        </p:nvPicPr>
        <p:blipFill>
          <a:blip r:embed="rId10">
            <a:alphaModFix/>
          </a:blip>
          <a:stretch>
            <a:fillRect/>
          </a:stretch>
        </p:blipFill>
        <p:spPr>
          <a:xfrm>
            <a:off x="13430062" y="5428733"/>
            <a:ext cx="1683900" cy="1305504"/>
          </a:xfrm>
          <a:prstGeom prst="rect">
            <a:avLst/>
          </a:prstGeom>
          <a:noFill/>
          <a:ln>
            <a:noFill/>
          </a:ln>
        </p:spPr>
      </p:pic>
      <p:pic>
        <p:nvPicPr>
          <p:cNvPr id="1474" name="Google Shape;1474;p29"/>
          <p:cNvPicPr preferRelativeResize="0"/>
          <p:nvPr/>
        </p:nvPicPr>
        <p:blipFill>
          <a:blip r:embed="rId11">
            <a:alphaModFix/>
          </a:blip>
          <a:stretch>
            <a:fillRect/>
          </a:stretch>
        </p:blipFill>
        <p:spPr>
          <a:xfrm>
            <a:off x="15335872" y="5514092"/>
            <a:ext cx="2175875" cy="1323833"/>
          </a:xfrm>
          <a:prstGeom prst="rect">
            <a:avLst/>
          </a:prstGeom>
          <a:noFill/>
          <a:ln>
            <a:noFill/>
          </a:ln>
        </p:spPr>
      </p:pic>
      <p:pic>
        <p:nvPicPr>
          <p:cNvPr id="1475" name="Google Shape;1475;p29"/>
          <p:cNvPicPr preferRelativeResize="0"/>
          <p:nvPr/>
        </p:nvPicPr>
        <p:blipFill>
          <a:blip r:embed="rId12">
            <a:alphaModFix/>
          </a:blip>
          <a:stretch>
            <a:fillRect/>
          </a:stretch>
        </p:blipFill>
        <p:spPr>
          <a:xfrm>
            <a:off x="11254050" y="7346188"/>
            <a:ext cx="1504100" cy="1286114"/>
          </a:xfrm>
          <a:prstGeom prst="rect">
            <a:avLst/>
          </a:prstGeom>
          <a:noFill/>
          <a:ln>
            <a:noFill/>
          </a:ln>
        </p:spPr>
      </p:pic>
      <p:pic>
        <p:nvPicPr>
          <p:cNvPr id="1476" name="Google Shape;1476;p29"/>
          <p:cNvPicPr preferRelativeResize="0"/>
          <p:nvPr/>
        </p:nvPicPr>
        <p:blipFill>
          <a:blip r:embed="rId13">
            <a:alphaModFix/>
          </a:blip>
          <a:stretch>
            <a:fillRect/>
          </a:stretch>
        </p:blipFill>
        <p:spPr>
          <a:xfrm>
            <a:off x="13215225" y="7375298"/>
            <a:ext cx="1898725" cy="1329102"/>
          </a:xfrm>
          <a:prstGeom prst="rect">
            <a:avLst/>
          </a:prstGeom>
          <a:noFill/>
          <a:ln>
            <a:noFill/>
          </a:ln>
        </p:spPr>
      </p:pic>
      <p:pic>
        <p:nvPicPr>
          <p:cNvPr id="1477" name="Google Shape;1477;p29"/>
          <p:cNvPicPr preferRelativeResize="0"/>
          <p:nvPr/>
        </p:nvPicPr>
        <p:blipFill>
          <a:blip r:embed="rId14">
            <a:alphaModFix/>
          </a:blip>
          <a:stretch>
            <a:fillRect/>
          </a:stretch>
        </p:blipFill>
        <p:spPr>
          <a:xfrm>
            <a:off x="15410527" y="7426325"/>
            <a:ext cx="2026573" cy="128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83" name="Shape 483"/>
        <p:cNvGrpSpPr/>
        <p:nvPr/>
      </p:nvGrpSpPr>
      <p:grpSpPr>
        <a:xfrm>
          <a:off x="0" y="0"/>
          <a:ext cx="0" cy="0"/>
          <a:chOff x="0" y="0"/>
          <a:chExt cx="0" cy="0"/>
        </a:xfrm>
      </p:grpSpPr>
      <p:grpSp>
        <p:nvGrpSpPr>
          <p:cNvPr id="484" name="Google Shape;484;p12"/>
          <p:cNvGrpSpPr/>
          <p:nvPr/>
        </p:nvGrpSpPr>
        <p:grpSpPr>
          <a:xfrm>
            <a:off x="486062" y="325929"/>
            <a:ext cx="17315876" cy="9454319"/>
            <a:chOff x="0" y="-241102"/>
            <a:chExt cx="23087835" cy="12605759"/>
          </a:xfrm>
        </p:grpSpPr>
        <p:grpSp>
          <p:nvGrpSpPr>
            <p:cNvPr id="485" name="Google Shape;485;p12"/>
            <p:cNvGrpSpPr/>
            <p:nvPr/>
          </p:nvGrpSpPr>
          <p:grpSpPr>
            <a:xfrm>
              <a:off x="0" y="-241102"/>
              <a:ext cx="23069216" cy="12605759"/>
              <a:chOff x="0" y="-47625"/>
              <a:chExt cx="4556882" cy="2490026"/>
            </a:xfrm>
          </p:grpSpPr>
          <p:sp>
            <p:nvSpPr>
              <p:cNvPr id="486" name="Google Shape;486;p12"/>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2"/>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8" name="Google Shape;488;p12"/>
            <p:cNvGrpSpPr/>
            <p:nvPr/>
          </p:nvGrpSpPr>
          <p:grpSpPr>
            <a:xfrm>
              <a:off x="18619" y="-241102"/>
              <a:ext cx="23069216" cy="12605759"/>
              <a:chOff x="0" y="-47625"/>
              <a:chExt cx="4556882" cy="2490026"/>
            </a:xfrm>
          </p:grpSpPr>
          <p:sp>
            <p:nvSpPr>
              <p:cNvPr id="489" name="Google Shape;489;p12"/>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2"/>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91" name="Google Shape;491;p12"/>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492" name="Google Shape;492;p12"/>
            <p:cNvGrpSpPr/>
            <p:nvPr/>
          </p:nvGrpSpPr>
          <p:grpSpPr>
            <a:xfrm>
              <a:off x="318466" y="201915"/>
              <a:ext cx="394763" cy="394763"/>
              <a:chOff x="0" y="0"/>
              <a:chExt cx="812800" cy="812800"/>
            </a:xfrm>
          </p:grpSpPr>
          <p:sp>
            <p:nvSpPr>
              <p:cNvPr id="493" name="Google Shape;49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12"/>
            <p:cNvGrpSpPr/>
            <p:nvPr/>
          </p:nvGrpSpPr>
          <p:grpSpPr>
            <a:xfrm>
              <a:off x="989083" y="201915"/>
              <a:ext cx="394763" cy="394763"/>
              <a:chOff x="0" y="0"/>
              <a:chExt cx="812800" cy="812800"/>
            </a:xfrm>
          </p:grpSpPr>
          <p:sp>
            <p:nvSpPr>
              <p:cNvPr id="496" name="Google Shape;496;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8" name="Google Shape;498;p12"/>
            <p:cNvGrpSpPr/>
            <p:nvPr/>
          </p:nvGrpSpPr>
          <p:grpSpPr>
            <a:xfrm>
              <a:off x="1663247" y="201915"/>
              <a:ext cx="394763" cy="394763"/>
              <a:chOff x="0" y="0"/>
              <a:chExt cx="812800" cy="812800"/>
            </a:xfrm>
          </p:grpSpPr>
          <p:sp>
            <p:nvSpPr>
              <p:cNvPr id="499" name="Google Shape;499;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01" name="Google Shape;501;p12"/>
          <p:cNvSpPr txBox="1"/>
          <p:nvPr/>
        </p:nvSpPr>
        <p:spPr>
          <a:xfrm>
            <a:off x="6754227" y="6290077"/>
            <a:ext cx="4592610" cy="81915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Courier"/>
                <a:ea typeface="Courier"/>
                <a:cs typeface="Courier"/>
                <a:sym typeface="Courier"/>
              </a:rPr>
              <a:t>OUR PROJECTS</a:t>
            </a:r>
            <a:endParaRPr/>
          </a:p>
        </p:txBody>
      </p:sp>
      <p:sp>
        <p:nvSpPr>
          <p:cNvPr id="502" name="Google Shape;502;p12"/>
          <p:cNvSpPr txBox="1"/>
          <p:nvPr/>
        </p:nvSpPr>
        <p:spPr>
          <a:xfrm>
            <a:off x="6827732" y="7348798"/>
            <a:ext cx="3770858"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sp>
        <p:nvSpPr>
          <p:cNvPr id="503" name="Google Shape;503;p12"/>
          <p:cNvSpPr txBox="1"/>
          <p:nvPr/>
        </p:nvSpPr>
        <p:spPr>
          <a:xfrm>
            <a:off x="1078585" y="6290077"/>
            <a:ext cx="4389473" cy="81915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Courier"/>
                <a:ea typeface="Courier"/>
                <a:cs typeface="Courier"/>
                <a:sym typeface="Courier"/>
              </a:rPr>
              <a:t>INTRODUCTION</a:t>
            </a:r>
            <a:endParaRPr/>
          </a:p>
        </p:txBody>
      </p:sp>
      <p:sp>
        <p:nvSpPr>
          <p:cNvPr id="504" name="Google Shape;504;p12"/>
          <p:cNvSpPr txBox="1"/>
          <p:nvPr/>
        </p:nvSpPr>
        <p:spPr>
          <a:xfrm>
            <a:off x="1109190" y="7348798"/>
            <a:ext cx="3770858"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sp>
        <p:nvSpPr>
          <p:cNvPr id="505" name="Google Shape;505;p12"/>
          <p:cNvSpPr txBox="1"/>
          <p:nvPr/>
        </p:nvSpPr>
        <p:spPr>
          <a:xfrm>
            <a:off x="12553259" y="6234060"/>
            <a:ext cx="3794478" cy="81915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Courier"/>
                <a:ea typeface="Courier"/>
                <a:cs typeface="Courier"/>
                <a:sym typeface="Courier"/>
              </a:rPr>
              <a:t>ABOUT US</a:t>
            </a:r>
            <a:endParaRPr/>
          </a:p>
        </p:txBody>
      </p:sp>
      <p:sp>
        <p:nvSpPr>
          <p:cNvPr id="506" name="Google Shape;506;p12"/>
          <p:cNvSpPr txBox="1"/>
          <p:nvPr/>
        </p:nvSpPr>
        <p:spPr>
          <a:xfrm>
            <a:off x="12701926" y="7348798"/>
            <a:ext cx="3770858"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sp>
        <p:nvSpPr>
          <p:cNvPr id="507" name="Google Shape;507;p12"/>
          <p:cNvSpPr txBox="1"/>
          <p:nvPr/>
        </p:nvSpPr>
        <p:spPr>
          <a:xfrm>
            <a:off x="1028700" y="1199357"/>
            <a:ext cx="14151501" cy="1695450"/>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b="0" i="0" lang="en-US" sz="9916" u="none" cap="none" strike="noStrike">
                <a:solidFill>
                  <a:srgbClr val="FFFFFF"/>
                </a:solidFill>
                <a:latin typeface="Courier"/>
                <a:ea typeface="Courier"/>
                <a:cs typeface="Courier"/>
                <a:sym typeface="Courier"/>
              </a:rPr>
              <a:t>TABLE OF CONTENTS</a:t>
            </a:r>
            <a:endParaRPr/>
          </a:p>
        </p:txBody>
      </p:sp>
      <p:grpSp>
        <p:nvGrpSpPr>
          <p:cNvPr id="508" name="Google Shape;508;p12"/>
          <p:cNvGrpSpPr/>
          <p:nvPr/>
        </p:nvGrpSpPr>
        <p:grpSpPr>
          <a:xfrm>
            <a:off x="1028700" y="3601510"/>
            <a:ext cx="2633927" cy="1663607"/>
            <a:chOff x="0" y="-47625"/>
            <a:chExt cx="751045" cy="474365"/>
          </a:xfrm>
        </p:grpSpPr>
        <p:sp>
          <p:nvSpPr>
            <p:cNvPr id="509" name="Google Shape;509;p12"/>
            <p:cNvSpPr/>
            <p:nvPr/>
          </p:nvSpPr>
          <p:spPr>
            <a:xfrm>
              <a:off x="0" y="0"/>
              <a:ext cx="751045" cy="426740"/>
            </a:xfrm>
            <a:custGeom>
              <a:rect b="b" l="l" r="r" t="t"/>
              <a:pathLst>
                <a:path extrusionOk="0" h="426740" w="751045">
                  <a:moveTo>
                    <a:pt x="47029" y="0"/>
                  </a:moveTo>
                  <a:lnTo>
                    <a:pt x="704016" y="0"/>
                  </a:lnTo>
                  <a:cubicBezTo>
                    <a:pt x="729989" y="0"/>
                    <a:pt x="751045" y="21056"/>
                    <a:pt x="751045" y="47029"/>
                  </a:cubicBezTo>
                  <a:lnTo>
                    <a:pt x="751045" y="379711"/>
                  </a:lnTo>
                  <a:cubicBezTo>
                    <a:pt x="751045" y="405685"/>
                    <a:pt x="729989" y="426740"/>
                    <a:pt x="704016" y="426740"/>
                  </a:cubicBezTo>
                  <a:lnTo>
                    <a:pt x="47029" y="426740"/>
                  </a:lnTo>
                  <a:cubicBezTo>
                    <a:pt x="21056" y="426740"/>
                    <a:pt x="0" y="405685"/>
                    <a:pt x="0" y="379711"/>
                  </a:cubicBezTo>
                  <a:lnTo>
                    <a:pt x="0" y="47029"/>
                  </a:lnTo>
                  <a:cubicBezTo>
                    <a:pt x="0" y="21056"/>
                    <a:pt x="21056" y="0"/>
                    <a:pt x="47029"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2"/>
            <p:cNvSpPr txBox="1"/>
            <p:nvPr/>
          </p:nvSpPr>
          <p:spPr>
            <a:xfrm>
              <a:off x="0" y="-47625"/>
              <a:ext cx="751045"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1" name="Google Shape;511;p12"/>
          <p:cNvGrpSpPr/>
          <p:nvPr/>
        </p:nvGrpSpPr>
        <p:grpSpPr>
          <a:xfrm>
            <a:off x="6747241" y="3601510"/>
            <a:ext cx="2633927" cy="1663607"/>
            <a:chOff x="0" y="-47625"/>
            <a:chExt cx="751045" cy="474365"/>
          </a:xfrm>
        </p:grpSpPr>
        <p:sp>
          <p:nvSpPr>
            <p:cNvPr id="512" name="Google Shape;512;p12"/>
            <p:cNvSpPr/>
            <p:nvPr/>
          </p:nvSpPr>
          <p:spPr>
            <a:xfrm>
              <a:off x="0" y="0"/>
              <a:ext cx="751045" cy="426740"/>
            </a:xfrm>
            <a:custGeom>
              <a:rect b="b" l="l" r="r" t="t"/>
              <a:pathLst>
                <a:path extrusionOk="0" h="426740" w="751045">
                  <a:moveTo>
                    <a:pt x="47029" y="0"/>
                  </a:moveTo>
                  <a:lnTo>
                    <a:pt x="704016" y="0"/>
                  </a:lnTo>
                  <a:cubicBezTo>
                    <a:pt x="729989" y="0"/>
                    <a:pt x="751045" y="21056"/>
                    <a:pt x="751045" y="47029"/>
                  </a:cubicBezTo>
                  <a:lnTo>
                    <a:pt x="751045" y="379711"/>
                  </a:lnTo>
                  <a:cubicBezTo>
                    <a:pt x="751045" y="405685"/>
                    <a:pt x="729989" y="426740"/>
                    <a:pt x="704016" y="426740"/>
                  </a:cubicBezTo>
                  <a:lnTo>
                    <a:pt x="47029" y="426740"/>
                  </a:lnTo>
                  <a:cubicBezTo>
                    <a:pt x="21056" y="426740"/>
                    <a:pt x="0" y="405685"/>
                    <a:pt x="0" y="379711"/>
                  </a:cubicBezTo>
                  <a:lnTo>
                    <a:pt x="0" y="47029"/>
                  </a:lnTo>
                  <a:cubicBezTo>
                    <a:pt x="0" y="21056"/>
                    <a:pt x="21056" y="0"/>
                    <a:pt x="47029"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2"/>
            <p:cNvSpPr txBox="1"/>
            <p:nvPr/>
          </p:nvSpPr>
          <p:spPr>
            <a:xfrm>
              <a:off x="0" y="-47625"/>
              <a:ext cx="751045"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4" name="Google Shape;514;p12"/>
          <p:cNvGrpSpPr/>
          <p:nvPr/>
        </p:nvGrpSpPr>
        <p:grpSpPr>
          <a:xfrm>
            <a:off x="1109190" y="3845754"/>
            <a:ext cx="2633927" cy="1663607"/>
            <a:chOff x="0" y="-47625"/>
            <a:chExt cx="751045" cy="474365"/>
          </a:xfrm>
        </p:grpSpPr>
        <p:sp>
          <p:nvSpPr>
            <p:cNvPr id="515" name="Google Shape;515;p12"/>
            <p:cNvSpPr/>
            <p:nvPr/>
          </p:nvSpPr>
          <p:spPr>
            <a:xfrm>
              <a:off x="0" y="0"/>
              <a:ext cx="751045" cy="426740"/>
            </a:xfrm>
            <a:custGeom>
              <a:rect b="b" l="l" r="r" t="t"/>
              <a:pathLst>
                <a:path extrusionOk="0" h="426740" w="751045">
                  <a:moveTo>
                    <a:pt x="52908" y="0"/>
                  </a:moveTo>
                  <a:lnTo>
                    <a:pt x="698137" y="0"/>
                  </a:lnTo>
                  <a:cubicBezTo>
                    <a:pt x="727357" y="0"/>
                    <a:pt x="751045" y="23688"/>
                    <a:pt x="751045" y="52908"/>
                  </a:cubicBezTo>
                  <a:lnTo>
                    <a:pt x="751045" y="373833"/>
                  </a:lnTo>
                  <a:cubicBezTo>
                    <a:pt x="751045" y="403053"/>
                    <a:pt x="727357" y="426740"/>
                    <a:pt x="698137" y="426740"/>
                  </a:cubicBezTo>
                  <a:lnTo>
                    <a:pt x="52908" y="426740"/>
                  </a:lnTo>
                  <a:cubicBezTo>
                    <a:pt x="23688" y="426740"/>
                    <a:pt x="0" y="403053"/>
                    <a:pt x="0" y="373833"/>
                  </a:cubicBezTo>
                  <a:lnTo>
                    <a:pt x="0" y="52908"/>
                  </a:lnTo>
                  <a:cubicBezTo>
                    <a:pt x="0" y="23688"/>
                    <a:pt x="23688" y="0"/>
                    <a:pt x="52908"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2"/>
            <p:cNvSpPr txBox="1"/>
            <p:nvPr/>
          </p:nvSpPr>
          <p:spPr>
            <a:xfrm>
              <a:off x="0" y="-47625"/>
              <a:ext cx="751045"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7" name="Google Shape;517;p12"/>
          <p:cNvGrpSpPr/>
          <p:nvPr/>
        </p:nvGrpSpPr>
        <p:grpSpPr>
          <a:xfrm>
            <a:off x="6827732" y="3845754"/>
            <a:ext cx="2633927" cy="1663607"/>
            <a:chOff x="0" y="-47625"/>
            <a:chExt cx="751045" cy="474365"/>
          </a:xfrm>
        </p:grpSpPr>
        <p:sp>
          <p:nvSpPr>
            <p:cNvPr id="518" name="Google Shape;518;p12"/>
            <p:cNvSpPr/>
            <p:nvPr/>
          </p:nvSpPr>
          <p:spPr>
            <a:xfrm>
              <a:off x="0" y="0"/>
              <a:ext cx="751045" cy="426740"/>
            </a:xfrm>
            <a:custGeom>
              <a:rect b="b" l="l" r="r" t="t"/>
              <a:pathLst>
                <a:path extrusionOk="0" h="426740" w="751045">
                  <a:moveTo>
                    <a:pt x="52908" y="0"/>
                  </a:moveTo>
                  <a:lnTo>
                    <a:pt x="698137" y="0"/>
                  </a:lnTo>
                  <a:cubicBezTo>
                    <a:pt x="727357" y="0"/>
                    <a:pt x="751045" y="23688"/>
                    <a:pt x="751045" y="52908"/>
                  </a:cubicBezTo>
                  <a:lnTo>
                    <a:pt x="751045" y="373833"/>
                  </a:lnTo>
                  <a:cubicBezTo>
                    <a:pt x="751045" y="403053"/>
                    <a:pt x="727357" y="426740"/>
                    <a:pt x="698137" y="426740"/>
                  </a:cubicBezTo>
                  <a:lnTo>
                    <a:pt x="52908" y="426740"/>
                  </a:lnTo>
                  <a:cubicBezTo>
                    <a:pt x="23688" y="426740"/>
                    <a:pt x="0" y="403053"/>
                    <a:pt x="0" y="373833"/>
                  </a:cubicBezTo>
                  <a:lnTo>
                    <a:pt x="0" y="52908"/>
                  </a:lnTo>
                  <a:cubicBezTo>
                    <a:pt x="0" y="23688"/>
                    <a:pt x="23688" y="0"/>
                    <a:pt x="52908"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2"/>
            <p:cNvSpPr txBox="1"/>
            <p:nvPr/>
          </p:nvSpPr>
          <p:spPr>
            <a:xfrm>
              <a:off x="0" y="-47625"/>
              <a:ext cx="751045"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0" name="Google Shape;520;p12"/>
          <p:cNvSpPr txBox="1"/>
          <p:nvPr/>
        </p:nvSpPr>
        <p:spPr>
          <a:xfrm>
            <a:off x="1559660" y="4068914"/>
            <a:ext cx="1732987" cy="1699867"/>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b="0" i="0" lang="en-US" sz="9916" u="none" cap="none" strike="noStrike">
                <a:solidFill>
                  <a:srgbClr val="FFFFFF"/>
                </a:solidFill>
                <a:latin typeface="Courier"/>
                <a:ea typeface="Courier"/>
                <a:cs typeface="Courier"/>
                <a:sym typeface="Courier"/>
              </a:rPr>
              <a:t>01</a:t>
            </a:r>
            <a:endParaRPr/>
          </a:p>
        </p:txBody>
      </p:sp>
      <p:sp>
        <p:nvSpPr>
          <p:cNvPr id="521" name="Google Shape;521;p12"/>
          <p:cNvSpPr txBox="1"/>
          <p:nvPr/>
        </p:nvSpPr>
        <p:spPr>
          <a:xfrm>
            <a:off x="7278202" y="3922961"/>
            <a:ext cx="1732987" cy="1699867"/>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b="0" i="0" lang="en-US" sz="9916" u="none" cap="none" strike="noStrike">
                <a:solidFill>
                  <a:srgbClr val="FFFFFF"/>
                </a:solidFill>
                <a:latin typeface="Courier"/>
                <a:ea typeface="Courier"/>
                <a:cs typeface="Courier"/>
                <a:sym typeface="Courier"/>
              </a:rPr>
              <a:t>02</a:t>
            </a:r>
            <a:endParaRPr/>
          </a:p>
        </p:txBody>
      </p:sp>
      <p:grpSp>
        <p:nvGrpSpPr>
          <p:cNvPr id="522" name="Google Shape;522;p12"/>
          <p:cNvGrpSpPr/>
          <p:nvPr/>
        </p:nvGrpSpPr>
        <p:grpSpPr>
          <a:xfrm>
            <a:off x="12465783" y="3601510"/>
            <a:ext cx="2633927" cy="1663607"/>
            <a:chOff x="0" y="-47625"/>
            <a:chExt cx="751045" cy="474365"/>
          </a:xfrm>
        </p:grpSpPr>
        <p:sp>
          <p:nvSpPr>
            <p:cNvPr id="523" name="Google Shape;523;p12"/>
            <p:cNvSpPr/>
            <p:nvPr/>
          </p:nvSpPr>
          <p:spPr>
            <a:xfrm>
              <a:off x="0" y="0"/>
              <a:ext cx="751045" cy="426740"/>
            </a:xfrm>
            <a:custGeom>
              <a:rect b="b" l="l" r="r" t="t"/>
              <a:pathLst>
                <a:path extrusionOk="0" h="426740" w="751045">
                  <a:moveTo>
                    <a:pt x="47029" y="0"/>
                  </a:moveTo>
                  <a:lnTo>
                    <a:pt x="704016" y="0"/>
                  </a:lnTo>
                  <a:cubicBezTo>
                    <a:pt x="729989" y="0"/>
                    <a:pt x="751045" y="21056"/>
                    <a:pt x="751045" y="47029"/>
                  </a:cubicBezTo>
                  <a:lnTo>
                    <a:pt x="751045" y="379711"/>
                  </a:lnTo>
                  <a:cubicBezTo>
                    <a:pt x="751045" y="405685"/>
                    <a:pt x="729989" y="426740"/>
                    <a:pt x="704016" y="426740"/>
                  </a:cubicBezTo>
                  <a:lnTo>
                    <a:pt x="47029" y="426740"/>
                  </a:lnTo>
                  <a:cubicBezTo>
                    <a:pt x="21056" y="426740"/>
                    <a:pt x="0" y="405685"/>
                    <a:pt x="0" y="379711"/>
                  </a:cubicBezTo>
                  <a:lnTo>
                    <a:pt x="0" y="47029"/>
                  </a:lnTo>
                  <a:cubicBezTo>
                    <a:pt x="0" y="21056"/>
                    <a:pt x="21056" y="0"/>
                    <a:pt x="47029"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2"/>
            <p:cNvSpPr txBox="1"/>
            <p:nvPr/>
          </p:nvSpPr>
          <p:spPr>
            <a:xfrm>
              <a:off x="0" y="-47625"/>
              <a:ext cx="751045"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5" name="Google Shape;525;p12"/>
          <p:cNvGrpSpPr/>
          <p:nvPr/>
        </p:nvGrpSpPr>
        <p:grpSpPr>
          <a:xfrm>
            <a:off x="12546273" y="3845754"/>
            <a:ext cx="2633927" cy="1663607"/>
            <a:chOff x="0" y="-47625"/>
            <a:chExt cx="751045" cy="474365"/>
          </a:xfrm>
        </p:grpSpPr>
        <p:sp>
          <p:nvSpPr>
            <p:cNvPr id="526" name="Google Shape;526;p12"/>
            <p:cNvSpPr/>
            <p:nvPr/>
          </p:nvSpPr>
          <p:spPr>
            <a:xfrm>
              <a:off x="0" y="0"/>
              <a:ext cx="751045" cy="426740"/>
            </a:xfrm>
            <a:custGeom>
              <a:rect b="b" l="l" r="r" t="t"/>
              <a:pathLst>
                <a:path extrusionOk="0" h="426740" w="751045">
                  <a:moveTo>
                    <a:pt x="52908" y="0"/>
                  </a:moveTo>
                  <a:lnTo>
                    <a:pt x="698137" y="0"/>
                  </a:lnTo>
                  <a:cubicBezTo>
                    <a:pt x="727357" y="0"/>
                    <a:pt x="751045" y="23688"/>
                    <a:pt x="751045" y="52908"/>
                  </a:cubicBezTo>
                  <a:lnTo>
                    <a:pt x="751045" y="373833"/>
                  </a:lnTo>
                  <a:cubicBezTo>
                    <a:pt x="751045" y="403053"/>
                    <a:pt x="727357" y="426740"/>
                    <a:pt x="698137" y="426740"/>
                  </a:cubicBezTo>
                  <a:lnTo>
                    <a:pt x="52908" y="426740"/>
                  </a:lnTo>
                  <a:cubicBezTo>
                    <a:pt x="23688" y="426740"/>
                    <a:pt x="0" y="403053"/>
                    <a:pt x="0" y="373833"/>
                  </a:cubicBezTo>
                  <a:lnTo>
                    <a:pt x="0" y="52908"/>
                  </a:lnTo>
                  <a:cubicBezTo>
                    <a:pt x="0" y="23688"/>
                    <a:pt x="23688" y="0"/>
                    <a:pt x="52908"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2"/>
            <p:cNvSpPr txBox="1"/>
            <p:nvPr/>
          </p:nvSpPr>
          <p:spPr>
            <a:xfrm>
              <a:off x="0" y="-47625"/>
              <a:ext cx="751045"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8" name="Google Shape;528;p12"/>
          <p:cNvSpPr txBox="1"/>
          <p:nvPr/>
        </p:nvSpPr>
        <p:spPr>
          <a:xfrm>
            <a:off x="13081159" y="3922961"/>
            <a:ext cx="1732987" cy="1699867"/>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b="0" i="0" lang="en-US" sz="9916" u="none" cap="none" strike="noStrike">
                <a:solidFill>
                  <a:srgbClr val="FFFFFF"/>
                </a:solidFill>
                <a:latin typeface="Courier"/>
                <a:ea typeface="Courier"/>
                <a:cs typeface="Courier"/>
                <a:sym typeface="Courier"/>
              </a:rPr>
              <a:t>03</a:t>
            </a:r>
            <a:endParaRPr/>
          </a:p>
        </p:txBody>
      </p:sp>
      <p:grpSp>
        <p:nvGrpSpPr>
          <p:cNvPr id="529" name="Google Shape;529;p12"/>
          <p:cNvGrpSpPr/>
          <p:nvPr/>
        </p:nvGrpSpPr>
        <p:grpSpPr>
          <a:xfrm>
            <a:off x="14814146" y="1449417"/>
            <a:ext cx="2670863" cy="1445390"/>
            <a:chOff x="0" y="-113989"/>
            <a:chExt cx="3561150" cy="1927187"/>
          </a:xfrm>
        </p:grpSpPr>
        <p:grpSp>
          <p:nvGrpSpPr>
            <p:cNvPr id="530" name="Google Shape;530;p12"/>
            <p:cNvGrpSpPr/>
            <p:nvPr/>
          </p:nvGrpSpPr>
          <p:grpSpPr>
            <a:xfrm>
              <a:off x="1615742" y="1430418"/>
              <a:ext cx="1945407" cy="382780"/>
              <a:chOff x="0" y="-47625"/>
              <a:chExt cx="812800" cy="159927"/>
            </a:xfrm>
          </p:grpSpPr>
          <p:sp>
            <p:nvSpPr>
              <p:cNvPr id="531" name="Google Shape;531;p12"/>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2"/>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3" name="Google Shape;533;p12"/>
            <p:cNvGrpSpPr/>
            <p:nvPr/>
          </p:nvGrpSpPr>
          <p:grpSpPr>
            <a:xfrm>
              <a:off x="1366750" y="915949"/>
              <a:ext cx="2194399" cy="382780"/>
              <a:chOff x="0" y="-47625"/>
              <a:chExt cx="916830" cy="159927"/>
            </a:xfrm>
          </p:grpSpPr>
          <p:sp>
            <p:nvSpPr>
              <p:cNvPr id="534" name="Google Shape;534;p12"/>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2"/>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6" name="Google Shape;536;p12"/>
            <p:cNvGrpSpPr/>
            <p:nvPr/>
          </p:nvGrpSpPr>
          <p:grpSpPr>
            <a:xfrm>
              <a:off x="867619" y="-113989"/>
              <a:ext cx="1098834" cy="382780"/>
              <a:chOff x="0" y="-47625"/>
              <a:chExt cx="459098" cy="159927"/>
            </a:xfrm>
          </p:grpSpPr>
          <p:sp>
            <p:nvSpPr>
              <p:cNvPr id="537" name="Google Shape;537;p12"/>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2"/>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9" name="Google Shape;539;p12"/>
            <p:cNvGrpSpPr/>
            <p:nvPr/>
          </p:nvGrpSpPr>
          <p:grpSpPr>
            <a:xfrm>
              <a:off x="2220438" y="400980"/>
              <a:ext cx="1340712" cy="382780"/>
              <a:chOff x="0" y="-47625"/>
              <a:chExt cx="560156" cy="159927"/>
            </a:xfrm>
          </p:grpSpPr>
          <p:sp>
            <p:nvSpPr>
              <p:cNvPr id="540" name="Google Shape;540;p12"/>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2"/>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2" name="Google Shape;542;p12"/>
            <p:cNvGrpSpPr/>
            <p:nvPr/>
          </p:nvGrpSpPr>
          <p:grpSpPr>
            <a:xfrm>
              <a:off x="2668624" y="-113989"/>
              <a:ext cx="892526" cy="382780"/>
              <a:chOff x="0" y="-47625"/>
              <a:chExt cx="372901" cy="159927"/>
            </a:xfrm>
          </p:grpSpPr>
          <p:sp>
            <p:nvSpPr>
              <p:cNvPr id="543" name="Google Shape;543;p12"/>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2"/>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5" name="Google Shape;545;p12"/>
            <p:cNvGrpSpPr/>
            <p:nvPr/>
          </p:nvGrpSpPr>
          <p:grpSpPr>
            <a:xfrm>
              <a:off x="377896" y="915949"/>
              <a:ext cx="892526" cy="382780"/>
              <a:chOff x="0" y="-47625"/>
              <a:chExt cx="372901" cy="159927"/>
            </a:xfrm>
          </p:grpSpPr>
          <p:sp>
            <p:nvSpPr>
              <p:cNvPr id="546" name="Google Shape;546;p12"/>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2"/>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8" name="Google Shape;548;p12"/>
            <p:cNvGrpSpPr/>
            <p:nvPr/>
          </p:nvGrpSpPr>
          <p:grpSpPr>
            <a:xfrm>
              <a:off x="634002" y="1430418"/>
              <a:ext cx="892526" cy="382780"/>
              <a:chOff x="0" y="-47625"/>
              <a:chExt cx="372901" cy="159927"/>
            </a:xfrm>
          </p:grpSpPr>
          <p:sp>
            <p:nvSpPr>
              <p:cNvPr id="549" name="Google Shape;549;p12"/>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2"/>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1" name="Google Shape;551;p12"/>
            <p:cNvGrpSpPr/>
            <p:nvPr/>
          </p:nvGrpSpPr>
          <p:grpSpPr>
            <a:xfrm>
              <a:off x="1615742" y="400980"/>
              <a:ext cx="543937" cy="382780"/>
              <a:chOff x="0" y="-47625"/>
              <a:chExt cx="227259" cy="159927"/>
            </a:xfrm>
          </p:grpSpPr>
          <p:sp>
            <p:nvSpPr>
              <p:cNvPr id="552" name="Google Shape;552;p12"/>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2"/>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4" name="Google Shape;554;p12"/>
            <p:cNvGrpSpPr/>
            <p:nvPr/>
          </p:nvGrpSpPr>
          <p:grpSpPr>
            <a:xfrm>
              <a:off x="0" y="1430418"/>
              <a:ext cx="543937" cy="382780"/>
              <a:chOff x="0" y="-47625"/>
              <a:chExt cx="227259" cy="159927"/>
            </a:xfrm>
          </p:grpSpPr>
          <p:sp>
            <p:nvSpPr>
              <p:cNvPr id="555" name="Google Shape;555;p12"/>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2"/>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7" name="Google Shape;557;p12"/>
            <p:cNvGrpSpPr/>
            <p:nvPr/>
          </p:nvGrpSpPr>
          <p:grpSpPr>
            <a:xfrm>
              <a:off x="2044509" y="-113989"/>
              <a:ext cx="543937" cy="382780"/>
              <a:chOff x="0" y="-47625"/>
              <a:chExt cx="227259" cy="159927"/>
            </a:xfrm>
          </p:grpSpPr>
          <p:sp>
            <p:nvSpPr>
              <p:cNvPr id="558" name="Google Shape;558;p12"/>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2"/>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81" name="Shape 1481"/>
        <p:cNvGrpSpPr/>
        <p:nvPr/>
      </p:nvGrpSpPr>
      <p:grpSpPr>
        <a:xfrm>
          <a:off x="0" y="0"/>
          <a:ext cx="0" cy="0"/>
          <a:chOff x="0" y="0"/>
          <a:chExt cx="0" cy="0"/>
        </a:xfrm>
      </p:grpSpPr>
      <p:grpSp>
        <p:nvGrpSpPr>
          <p:cNvPr id="1482" name="Google Shape;1482;p30"/>
          <p:cNvGrpSpPr/>
          <p:nvPr/>
        </p:nvGrpSpPr>
        <p:grpSpPr>
          <a:xfrm>
            <a:off x="486062" y="325929"/>
            <a:ext cx="17315876" cy="9454319"/>
            <a:chOff x="0" y="-241102"/>
            <a:chExt cx="23087835" cy="12605759"/>
          </a:xfrm>
        </p:grpSpPr>
        <p:grpSp>
          <p:nvGrpSpPr>
            <p:cNvPr id="1483" name="Google Shape;1483;p30"/>
            <p:cNvGrpSpPr/>
            <p:nvPr/>
          </p:nvGrpSpPr>
          <p:grpSpPr>
            <a:xfrm>
              <a:off x="0" y="-241102"/>
              <a:ext cx="23069216" cy="12605759"/>
              <a:chOff x="0" y="-47625"/>
              <a:chExt cx="4556882" cy="2490026"/>
            </a:xfrm>
          </p:grpSpPr>
          <p:sp>
            <p:nvSpPr>
              <p:cNvPr id="1484" name="Google Shape;1484;p30"/>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0"/>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6" name="Google Shape;1486;p30"/>
            <p:cNvGrpSpPr/>
            <p:nvPr/>
          </p:nvGrpSpPr>
          <p:grpSpPr>
            <a:xfrm>
              <a:off x="18619" y="-241102"/>
              <a:ext cx="23069216" cy="12605759"/>
              <a:chOff x="0" y="-47625"/>
              <a:chExt cx="4556882" cy="2490026"/>
            </a:xfrm>
          </p:grpSpPr>
          <p:sp>
            <p:nvSpPr>
              <p:cNvPr id="1487" name="Google Shape;1487;p30"/>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489" name="Google Shape;1489;p30"/>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1490" name="Google Shape;1490;p30"/>
            <p:cNvGrpSpPr/>
            <p:nvPr/>
          </p:nvGrpSpPr>
          <p:grpSpPr>
            <a:xfrm>
              <a:off x="318466" y="201915"/>
              <a:ext cx="394763" cy="394763"/>
              <a:chOff x="0" y="0"/>
              <a:chExt cx="812800" cy="812800"/>
            </a:xfrm>
          </p:grpSpPr>
          <p:sp>
            <p:nvSpPr>
              <p:cNvPr id="1491" name="Google Shape;1491;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93" name="Google Shape;1493;p30"/>
            <p:cNvGrpSpPr/>
            <p:nvPr/>
          </p:nvGrpSpPr>
          <p:grpSpPr>
            <a:xfrm>
              <a:off x="989083" y="201915"/>
              <a:ext cx="394763" cy="394763"/>
              <a:chOff x="0" y="0"/>
              <a:chExt cx="812800" cy="812800"/>
            </a:xfrm>
          </p:grpSpPr>
          <p:sp>
            <p:nvSpPr>
              <p:cNvPr id="1494" name="Google Shape;1494;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96" name="Google Shape;1496;p30"/>
            <p:cNvGrpSpPr/>
            <p:nvPr/>
          </p:nvGrpSpPr>
          <p:grpSpPr>
            <a:xfrm>
              <a:off x="1663247" y="201915"/>
              <a:ext cx="394763" cy="394763"/>
              <a:chOff x="0" y="0"/>
              <a:chExt cx="812800" cy="812800"/>
            </a:xfrm>
          </p:grpSpPr>
          <p:sp>
            <p:nvSpPr>
              <p:cNvPr id="1497" name="Google Shape;1497;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499" name="Google Shape;1499;p30"/>
          <p:cNvSpPr txBox="1"/>
          <p:nvPr/>
        </p:nvSpPr>
        <p:spPr>
          <a:xfrm>
            <a:off x="5280936" y="1426388"/>
            <a:ext cx="7726128" cy="1485900"/>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CREDITS</a:t>
            </a:r>
            <a:endParaRPr/>
          </a:p>
        </p:txBody>
      </p:sp>
      <p:sp>
        <p:nvSpPr>
          <p:cNvPr id="1500" name="Google Shape;1500;p30"/>
          <p:cNvSpPr txBox="1"/>
          <p:nvPr/>
        </p:nvSpPr>
        <p:spPr>
          <a:xfrm>
            <a:off x="3143698" y="5311469"/>
            <a:ext cx="11810379" cy="725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FFFF"/>
                </a:solidFill>
                <a:latin typeface="Courier"/>
                <a:ea typeface="Courier"/>
                <a:cs typeface="Courier"/>
                <a:sym typeface="Courier"/>
              </a:rPr>
              <a:t>This presentation template is free for everyone to use thanks to the following:</a:t>
            </a:r>
            <a:endParaRPr/>
          </a:p>
        </p:txBody>
      </p:sp>
      <p:sp>
        <p:nvSpPr>
          <p:cNvPr id="1501" name="Google Shape;1501;p30"/>
          <p:cNvSpPr txBox="1"/>
          <p:nvPr/>
        </p:nvSpPr>
        <p:spPr>
          <a:xfrm>
            <a:off x="2818025" y="6341078"/>
            <a:ext cx="12651949" cy="7753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FFFFFF"/>
                </a:solidFill>
                <a:latin typeface="Courier"/>
                <a:ea typeface="Courier"/>
                <a:cs typeface="Courier"/>
                <a:sym typeface="Courier"/>
              </a:rPr>
              <a:t>SlidesCarnival for the presentation template</a:t>
            </a:r>
            <a:endParaRPr/>
          </a:p>
          <a:p>
            <a:pPr indent="0" lvl="0" marL="0" marR="0" rtl="0" algn="ctr">
              <a:lnSpc>
                <a:spcPct val="140000"/>
              </a:lnSpc>
              <a:spcBef>
                <a:spcPts val="0"/>
              </a:spcBef>
              <a:spcAft>
                <a:spcPts val="0"/>
              </a:spcAft>
              <a:buNone/>
            </a:pPr>
            <a:r>
              <a:rPr b="0" i="0" lang="en-US" sz="2100" u="none" cap="none" strike="noStrike">
                <a:solidFill>
                  <a:srgbClr val="FFFFFF"/>
                </a:solidFill>
                <a:latin typeface="Courier"/>
                <a:ea typeface="Courier"/>
                <a:cs typeface="Courier"/>
                <a:sym typeface="Courier"/>
              </a:rPr>
              <a:t>Pexels for the photos</a:t>
            </a:r>
            <a:endParaRPr/>
          </a:p>
        </p:txBody>
      </p:sp>
      <p:sp>
        <p:nvSpPr>
          <p:cNvPr id="1502" name="Google Shape;1502;p30"/>
          <p:cNvSpPr txBox="1"/>
          <p:nvPr/>
        </p:nvSpPr>
        <p:spPr>
          <a:xfrm>
            <a:off x="2818025" y="7506938"/>
            <a:ext cx="12651949" cy="1485900"/>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HAPPY DESIGNING! </a:t>
            </a:r>
            <a:endParaRPr/>
          </a:p>
        </p:txBody>
      </p:sp>
      <p:pic>
        <p:nvPicPr>
          <p:cNvPr id="1503" name="Google Shape;1503;p30"/>
          <p:cNvPicPr preferRelativeResize="0"/>
          <p:nvPr/>
        </p:nvPicPr>
        <p:blipFill>
          <a:blip r:embed="rId3">
            <a:alphaModFix/>
          </a:blip>
          <a:stretch>
            <a:fillRect/>
          </a:stretch>
        </p:blipFill>
        <p:spPr>
          <a:xfrm>
            <a:off x="5850900" y="3045359"/>
            <a:ext cx="6586201" cy="164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63" name="Shape 563"/>
        <p:cNvGrpSpPr/>
        <p:nvPr/>
      </p:nvGrpSpPr>
      <p:grpSpPr>
        <a:xfrm>
          <a:off x="0" y="0"/>
          <a:ext cx="0" cy="0"/>
          <a:chOff x="0" y="0"/>
          <a:chExt cx="0" cy="0"/>
        </a:xfrm>
      </p:grpSpPr>
      <p:grpSp>
        <p:nvGrpSpPr>
          <p:cNvPr id="564" name="Google Shape;564;p13"/>
          <p:cNvGrpSpPr/>
          <p:nvPr/>
        </p:nvGrpSpPr>
        <p:grpSpPr>
          <a:xfrm>
            <a:off x="486062" y="325929"/>
            <a:ext cx="17315876" cy="9454319"/>
            <a:chOff x="0" y="-241102"/>
            <a:chExt cx="23087835" cy="12605759"/>
          </a:xfrm>
        </p:grpSpPr>
        <p:grpSp>
          <p:nvGrpSpPr>
            <p:cNvPr id="565" name="Google Shape;565;p13"/>
            <p:cNvGrpSpPr/>
            <p:nvPr/>
          </p:nvGrpSpPr>
          <p:grpSpPr>
            <a:xfrm>
              <a:off x="0" y="-241102"/>
              <a:ext cx="23069216" cy="12605759"/>
              <a:chOff x="0" y="-47625"/>
              <a:chExt cx="4556882" cy="2490026"/>
            </a:xfrm>
          </p:grpSpPr>
          <p:sp>
            <p:nvSpPr>
              <p:cNvPr id="566" name="Google Shape;566;p13"/>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3"/>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8" name="Google Shape;568;p13"/>
            <p:cNvGrpSpPr/>
            <p:nvPr/>
          </p:nvGrpSpPr>
          <p:grpSpPr>
            <a:xfrm>
              <a:off x="18619" y="-241102"/>
              <a:ext cx="23069216" cy="12605759"/>
              <a:chOff x="0" y="-47625"/>
              <a:chExt cx="4556882" cy="2490026"/>
            </a:xfrm>
          </p:grpSpPr>
          <p:sp>
            <p:nvSpPr>
              <p:cNvPr id="569" name="Google Shape;569;p13"/>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3"/>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71" name="Google Shape;571;p13"/>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572" name="Google Shape;572;p13"/>
            <p:cNvGrpSpPr/>
            <p:nvPr/>
          </p:nvGrpSpPr>
          <p:grpSpPr>
            <a:xfrm>
              <a:off x="318466" y="201915"/>
              <a:ext cx="394763" cy="394763"/>
              <a:chOff x="0" y="0"/>
              <a:chExt cx="812800" cy="812800"/>
            </a:xfrm>
          </p:grpSpPr>
          <p:sp>
            <p:nvSpPr>
              <p:cNvPr id="573" name="Google Shape;57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5" name="Google Shape;575;p13"/>
            <p:cNvGrpSpPr/>
            <p:nvPr/>
          </p:nvGrpSpPr>
          <p:grpSpPr>
            <a:xfrm>
              <a:off x="989083" y="201915"/>
              <a:ext cx="394763" cy="394763"/>
              <a:chOff x="0" y="0"/>
              <a:chExt cx="812800" cy="812800"/>
            </a:xfrm>
          </p:grpSpPr>
          <p:sp>
            <p:nvSpPr>
              <p:cNvPr id="576" name="Google Shape;57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8" name="Google Shape;578;p13"/>
            <p:cNvGrpSpPr/>
            <p:nvPr/>
          </p:nvGrpSpPr>
          <p:grpSpPr>
            <a:xfrm>
              <a:off x="1663247" y="201915"/>
              <a:ext cx="394763" cy="394763"/>
              <a:chOff x="0" y="0"/>
              <a:chExt cx="812800" cy="812800"/>
            </a:xfrm>
          </p:grpSpPr>
          <p:sp>
            <p:nvSpPr>
              <p:cNvPr id="579" name="Google Shape;57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81" name="Google Shape;581;p13"/>
          <p:cNvSpPr txBox="1"/>
          <p:nvPr/>
        </p:nvSpPr>
        <p:spPr>
          <a:xfrm>
            <a:off x="1109190" y="3700548"/>
            <a:ext cx="10321419" cy="1695450"/>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b="0" i="0" lang="en-US" sz="9916" u="none" cap="none" strike="noStrike">
                <a:solidFill>
                  <a:srgbClr val="FFFFFF"/>
                </a:solidFill>
                <a:latin typeface="Courier"/>
                <a:ea typeface="Courier"/>
                <a:cs typeface="Courier"/>
                <a:sym typeface="Courier"/>
              </a:rPr>
              <a:t>INTRODUCTION</a:t>
            </a:r>
            <a:endParaRPr/>
          </a:p>
        </p:txBody>
      </p:sp>
      <p:grpSp>
        <p:nvGrpSpPr>
          <p:cNvPr id="582" name="Google Shape;582;p13"/>
          <p:cNvGrpSpPr/>
          <p:nvPr/>
        </p:nvGrpSpPr>
        <p:grpSpPr>
          <a:xfrm>
            <a:off x="1028700" y="1497756"/>
            <a:ext cx="2633927" cy="1663607"/>
            <a:chOff x="0" y="-47625"/>
            <a:chExt cx="751045" cy="474365"/>
          </a:xfrm>
        </p:grpSpPr>
        <p:sp>
          <p:nvSpPr>
            <p:cNvPr id="583" name="Google Shape;583;p13"/>
            <p:cNvSpPr/>
            <p:nvPr/>
          </p:nvSpPr>
          <p:spPr>
            <a:xfrm>
              <a:off x="0" y="0"/>
              <a:ext cx="751045" cy="426740"/>
            </a:xfrm>
            <a:custGeom>
              <a:rect b="b" l="l" r="r" t="t"/>
              <a:pathLst>
                <a:path extrusionOk="0" h="426740" w="751045">
                  <a:moveTo>
                    <a:pt x="47029" y="0"/>
                  </a:moveTo>
                  <a:lnTo>
                    <a:pt x="704016" y="0"/>
                  </a:lnTo>
                  <a:cubicBezTo>
                    <a:pt x="729989" y="0"/>
                    <a:pt x="751045" y="21056"/>
                    <a:pt x="751045" y="47029"/>
                  </a:cubicBezTo>
                  <a:lnTo>
                    <a:pt x="751045" y="379711"/>
                  </a:lnTo>
                  <a:cubicBezTo>
                    <a:pt x="751045" y="405685"/>
                    <a:pt x="729989" y="426740"/>
                    <a:pt x="704016" y="426740"/>
                  </a:cubicBezTo>
                  <a:lnTo>
                    <a:pt x="47029" y="426740"/>
                  </a:lnTo>
                  <a:cubicBezTo>
                    <a:pt x="21056" y="426740"/>
                    <a:pt x="0" y="405685"/>
                    <a:pt x="0" y="379711"/>
                  </a:cubicBezTo>
                  <a:lnTo>
                    <a:pt x="0" y="47029"/>
                  </a:lnTo>
                  <a:cubicBezTo>
                    <a:pt x="0" y="21056"/>
                    <a:pt x="21056" y="0"/>
                    <a:pt x="47029"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3"/>
            <p:cNvSpPr txBox="1"/>
            <p:nvPr/>
          </p:nvSpPr>
          <p:spPr>
            <a:xfrm>
              <a:off x="0" y="-47625"/>
              <a:ext cx="751045"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5" name="Google Shape;585;p13"/>
          <p:cNvGrpSpPr/>
          <p:nvPr/>
        </p:nvGrpSpPr>
        <p:grpSpPr>
          <a:xfrm>
            <a:off x="1109190" y="1742000"/>
            <a:ext cx="2633927" cy="1663607"/>
            <a:chOff x="0" y="-47625"/>
            <a:chExt cx="751045" cy="474365"/>
          </a:xfrm>
        </p:grpSpPr>
        <p:sp>
          <p:nvSpPr>
            <p:cNvPr id="586" name="Google Shape;586;p13"/>
            <p:cNvSpPr/>
            <p:nvPr/>
          </p:nvSpPr>
          <p:spPr>
            <a:xfrm>
              <a:off x="0" y="0"/>
              <a:ext cx="751045" cy="426740"/>
            </a:xfrm>
            <a:custGeom>
              <a:rect b="b" l="l" r="r" t="t"/>
              <a:pathLst>
                <a:path extrusionOk="0" h="426740" w="751045">
                  <a:moveTo>
                    <a:pt x="52908" y="0"/>
                  </a:moveTo>
                  <a:lnTo>
                    <a:pt x="698137" y="0"/>
                  </a:lnTo>
                  <a:cubicBezTo>
                    <a:pt x="727357" y="0"/>
                    <a:pt x="751045" y="23688"/>
                    <a:pt x="751045" y="52908"/>
                  </a:cubicBezTo>
                  <a:lnTo>
                    <a:pt x="751045" y="373833"/>
                  </a:lnTo>
                  <a:cubicBezTo>
                    <a:pt x="751045" y="403053"/>
                    <a:pt x="727357" y="426740"/>
                    <a:pt x="698137" y="426740"/>
                  </a:cubicBezTo>
                  <a:lnTo>
                    <a:pt x="52908" y="426740"/>
                  </a:lnTo>
                  <a:cubicBezTo>
                    <a:pt x="23688" y="426740"/>
                    <a:pt x="0" y="403053"/>
                    <a:pt x="0" y="373833"/>
                  </a:cubicBezTo>
                  <a:lnTo>
                    <a:pt x="0" y="52908"/>
                  </a:lnTo>
                  <a:cubicBezTo>
                    <a:pt x="0" y="23688"/>
                    <a:pt x="23688" y="0"/>
                    <a:pt x="52908"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3"/>
            <p:cNvSpPr txBox="1"/>
            <p:nvPr/>
          </p:nvSpPr>
          <p:spPr>
            <a:xfrm>
              <a:off x="0" y="-47625"/>
              <a:ext cx="751045"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8" name="Google Shape;588;p13"/>
          <p:cNvSpPr txBox="1"/>
          <p:nvPr/>
        </p:nvSpPr>
        <p:spPr>
          <a:xfrm>
            <a:off x="1559660" y="1965160"/>
            <a:ext cx="1732987" cy="1699867"/>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b="0" i="0" lang="en-US" sz="9916" u="none" cap="none" strike="noStrike">
                <a:solidFill>
                  <a:srgbClr val="FFFFFF"/>
                </a:solidFill>
                <a:latin typeface="Courier"/>
                <a:ea typeface="Courier"/>
                <a:cs typeface="Courier"/>
                <a:sym typeface="Courier"/>
              </a:rPr>
              <a:t>01</a:t>
            </a:r>
            <a:endParaRPr/>
          </a:p>
        </p:txBody>
      </p:sp>
      <p:sp>
        <p:nvSpPr>
          <p:cNvPr id="589" name="Google Shape;589;p13"/>
          <p:cNvSpPr txBox="1"/>
          <p:nvPr/>
        </p:nvSpPr>
        <p:spPr>
          <a:xfrm>
            <a:off x="1109190" y="5105400"/>
            <a:ext cx="14316452" cy="3749040"/>
          </a:xfrm>
          <a:prstGeom prst="rect">
            <a:avLst/>
          </a:prstGeom>
          <a:noFill/>
          <a:ln>
            <a:noFill/>
          </a:ln>
        </p:spPr>
        <p:txBody>
          <a:bodyPr anchorCtr="0" anchor="t" bIns="0" lIns="0" spcFirstLastPara="1" rIns="0" wrap="square" tIns="0">
            <a:spAutoFit/>
          </a:bodyPr>
          <a:lstStyle/>
          <a:p>
            <a:pPr indent="0" lvl="0" marL="0" marR="0" rtl="0" algn="l">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Welcome to an exciting journey of exploration and discovery! In this passage, we will delve into the depths of knowledge and immerse ourselves in the wonders of the world. Prepare to be captivated by the beauty of language and the power of words as we embark on a literary adventure together. Let your imagination soar as we navigate through the realms of creativity and inspiration. Get ready to unlock the doors to new perspectives and broaden your horizons. So sit back, relax, and let the magic of storytelling transport you to extraordinary places beyond your wildest dreams.</a:t>
            </a:r>
            <a:endParaRPr/>
          </a:p>
        </p:txBody>
      </p:sp>
      <p:grpSp>
        <p:nvGrpSpPr>
          <p:cNvPr id="590" name="Google Shape;590;p13"/>
          <p:cNvGrpSpPr/>
          <p:nvPr/>
        </p:nvGrpSpPr>
        <p:grpSpPr>
          <a:xfrm>
            <a:off x="12237060" y="1508356"/>
            <a:ext cx="4886815" cy="2644597"/>
            <a:chOff x="0" y="-208563"/>
            <a:chExt cx="6515753" cy="3526129"/>
          </a:xfrm>
        </p:grpSpPr>
        <p:grpSp>
          <p:nvGrpSpPr>
            <p:cNvPr id="591" name="Google Shape;591;p13"/>
            <p:cNvGrpSpPr/>
            <p:nvPr/>
          </p:nvGrpSpPr>
          <p:grpSpPr>
            <a:xfrm>
              <a:off x="2956287" y="2617202"/>
              <a:ext cx="3559466" cy="700364"/>
              <a:chOff x="0" y="-47625"/>
              <a:chExt cx="812800" cy="159927"/>
            </a:xfrm>
          </p:grpSpPr>
          <p:sp>
            <p:nvSpPr>
              <p:cNvPr id="592" name="Google Shape;592;p13"/>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3"/>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4" name="Google Shape;594;p13"/>
            <p:cNvGrpSpPr/>
            <p:nvPr/>
          </p:nvGrpSpPr>
          <p:grpSpPr>
            <a:xfrm>
              <a:off x="2500711" y="1675891"/>
              <a:ext cx="4015041" cy="700364"/>
              <a:chOff x="0" y="-47625"/>
              <a:chExt cx="916830" cy="159927"/>
            </a:xfrm>
          </p:grpSpPr>
          <p:sp>
            <p:nvSpPr>
              <p:cNvPr id="595" name="Google Shape;595;p13"/>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3"/>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13"/>
            <p:cNvGrpSpPr/>
            <p:nvPr/>
          </p:nvGrpSpPr>
          <p:grpSpPr>
            <a:xfrm>
              <a:off x="1587463" y="-208563"/>
              <a:ext cx="2010510" cy="700364"/>
              <a:chOff x="0" y="-47625"/>
              <a:chExt cx="459098" cy="159927"/>
            </a:xfrm>
          </p:grpSpPr>
          <p:sp>
            <p:nvSpPr>
              <p:cNvPr id="598" name="Google Shape;598;p13"/>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3"/>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0" name="Google Shape;600;p13"/>
            <p:cNvGrpSpPr/>
            <p:nvPr/>
          </p:nvGrpSpPr>
          <p:grpSpPr>
            <a:xfrm>
              <a:off x="4062684" y="733664"/>
              <a:ext cx="2453069" cy="700364"/>
              <a:chOff x="0" y="-47625"/>
              <a:chExt cx="560156" cy="159927"/>
            </a:xfrm>
          </p:grpSpPr>
          <p:sp>
            <p:nvSpPr>
              <p:cNvPr id="601" name="Google Shape;601;p13"/>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3"/>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3" name="Google Shape;603;p13"/>
            <p:cNvGrpSpPr/>
            <p:nvPr/>
          </p:nvGrpSpPr>
          <p:grpSpPr>
            <a:xfrm>
              <a:off x="4882719" y="-208563"/>
              <a:ext cx="1633034" cy="700364"/>
              <a:chOff x="0" y="-47625"/>
              <a:chExt cx="372901" cy="159927"/>
            </a:xfrm>
          </p:grpSpPr>
          <p:sp>
            <p:nvSpPr>
              <p:cNvPr id="604" name="Google Shape;604;p13"/>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3"/>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6" name="Google Shape;606;p13"/>
            <p:cNvGrpSpPr/>
            <p:nvPr/>
          </p:nvGrpSpPr>
          <p:grpSpPr>
            <a:xfrm>
              <a:off x="691427" y="1675891"/>
              <a:ext cx="1633034" cy="700364"/>
              <a:chOff x="0" y="-47625"/>
              <a:chExt cx="372901" cy="159927"/>
            </a:xfrm>
          </p:grpSpPr>
          <p:sp>
            <p:nvSpPr>
              <p:cNvPr id="607" name="Google Shape;607;p13"/>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3"/>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9" name="Google Shape;609;p13"/>
            <p:cNvGrpSpPr/>
            <p:nvPr/>
          </p:nvGrpSpPr>
          <p:grpSpPr>
            <a:xfrm>
              <a:off x="1160019" y="2617202"/>
              <a:ext cx="1633034" cy="700364"/>
              <a:chOff x="0" y="-47625"/>
              <a:chExt cx="372901" cy="159927"/>
            </a:xfrm>
          </p:grpSpPr>
          <p:sp>
            <p:nvSpPr>
              <p:cNvPr id="610" name="Google Shape;610;p13"/>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3"/>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2" name="Google Shape;612;p13"/>
            <p:cNvGrpSpPr/>
            <p:nvPr/>
          </p:nvGrpSpPr>
          <p:grpSpPr>
            <a:xfrm>
              <a:off x="2956287" y="733664"/>
              <a:ext cx="995228" cy="700364"/>
              <a:chOff x="0" y="-47625"/>
              <a:chExt cx="227259" cy="159927"/>
            </a:xfrm>
          </p:grpSpPr>
          <p:sp>
            <p:nvSpPr>
              <p:cNvPr id="613" name="Google Shape;613;p13"/>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3"/>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5" name="Google Shape;615;p13"/>
            <p:cNvGrpSpPr/>
            <p:nvPr/>
          </p:nvGrpSpPr>
          <p:grpSpPr>
            <a:xfrm>
              <a:off x="0" y="2617202"/>
              <a:ext cx="995228" cy="700364"/>
              <a:chOff x="0" y="-47625"/>
              <a:chExt cx="227259" cy="159927"/>
            </a:xfrm>
          </p:grpSpPr>
          <p:sp>
            <p:nvSpPr>
              <p:cNvPr id="616" name="Google Shape;616;p13"/>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3"/>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8" name="Google Shape;618;p13"/>
            <p:cNvGrpSpPr/>
            <p:nvPr/>
          </p:nvGrpSpPr>
          <p:grpSpPr>
            <a:xfrm>
              <a:off x="3740791" y="-208563"/>
              <a:ext cx="995228" cy="700364"/>
              <a:chOff x="0" y="-47625"/>
              <a:chExt cx="227259" cy="159927"/>
            </a:xfrm>
          </p:grpSpPr>
          <p:sp>
            <p:nvSpPr>
              <p:cNvPr id="619" name="Google Shape;619;p13"/>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3"/>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24" name="Shape 624"/>
        <p:cNvGrpSpPr/>
        <p:nvPr/>
      </p:nvGrpSpPr>
      <p:grpSpPr>
        <a:xfrm>
          <a:off x="0" y="0"/>
          <a:ext cx="0" cy="0"/>
          <a:chOff x="0" y="0"/>
          <a:chExt cx="0" cy="0"/>
        </a:xfrm>
      </p:grpSpPr>
      <p:grpSp>
        <p:nvGrpSpPr>
          <p:cNvPr id="625" name="Google Shape;625;p14"/>
          <p:cNvGrpSpPr/>
          <p:nvPr/>
        </p:nvGrpSpPr>
        <p:grpSpPr>
          <a:xfrm>
            <a:off x="486062" y="325929"/>
            <a:ext cx="17315876" cy="9454319"/>
            <a:chOff x="0" y="-241102"/>
            <a:chExt cx="23087835" cy="12605759"/>
          </a:xfrm>
        </p:grpSpPr>
        <p:grpSp>
          <p:nvGrpSpPr>
            <p:cNvPr id="626" name="Google Shape;626;p14"/>
            <p:cNvGrpSpPr/>
            <p:nvPr/>
          </p:nvGrpSpPr>
          <p:grpSpPr>
            <a:xfrm>
              <a:off x="0" y="-241102"/>
              <a:ext cx="23069216" cy="12605759"/>
              <a:chOff x="0" y="-47625"/>
              <a:chExt cx="4556882" cy="2490026"/>
            </a:xfrm>
          </p:grpSpPr>
          <p:sp>
            <p:nvSpPr>
              <p:cNvPr id="627" name="Google Shape;627;p14"/>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4"/>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9" name="Google Shape;629;p14"/>
            <p:cNvGrpSpPr/>
            <p:nvPr/>
          </p:nvGrpSpPr>
          <p:grpSpPr>
            <a:xfrm>
              <a:off x="18619" y="-241102"/>
              <a:ext cx="23069216" cy="12605759"/>
              <a:chOff x="0" y="-47625"/>
              <a:chExt cx="4556882" cy="2490026"/>
            </a:xfrm>
          </p:grpSpPr>
          <p:sp>
            <p:nvSpPr>
              <p:cNvPr id="630" name="Google Shape;630;p14"/>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4"/>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32" name="Google Shape;632;p14"/>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633" name="Google Shape;633;p14"/>
            <p:cNvGrpSpPr/>
            <p:nvPr/>
          </p:nvGrpSpPr>
          <p:grpSpPr>
            <a:xfrm>
              <a:off x="318466" y="201915"/>
              <a:ext cx="394763" cy="394763"/>
              <a:chOff x="0" y="0"/>
              <a:chExt cx="812800" cy="812800"/>
            </a:xfrm>
          </p:grpSpPr>
          <p:sp>
            <p:nvSpPr>
              <p:cNvPr id="634" name="Google Shape;63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6" name="Google Shape;636;p14"/>
            <p:cNvGrpSpPr/>
            <p:nvPr/>
          </p:nvGrpSpPr>
          <p:grpSpPr>
            <a:xfrm>
              <a:off x="989083" y="201915"/>
              <a:ext cx="394763" cy="394763"/>
              <a:chOff x="0" y="0"/>
              <a:chExt cx="812800" cy="812800"/>
            </a:xfrm>
          </p:grpSpPr>
          <p:sp>
            <p:nvSpPr>
              <p:cNvPr id="637" name="Google Shape;63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9" name="Google Shape;639;p14"/>
            <p:cNvGrpSpPr/>
            <p:nvPr/>
          </p:nvGrpSpPr>
          <p:grpSpPr>
            <a:xfrm>
              <a:off x="1663247" y="201915"/>
              <a:ext cx="394763" cy="394763"/>
              <a:chOff x="0" y="0"/>
              <a:chExt cx="812800" cy="812800"/>
            </a:xfrm>
          </p:grpSpPr>
          <p:sp>
            <p:nvSpPr>
              <p:cNvPr id="640" name="Google Shape;64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42" name="Google Shape;642;p14"/>
          <p:cNvGrpSpPr/>
          <p:nvPr/>
        </p:nvGrpSpPr>
        <p:grpSpPr>
          <a:xfrm>
            <a:off x="1028700" y="1318571"/>
            <a:ext cx="15844362" cy="1663607"/>
            <a:chOff x="0" y="-47625"/>
            <a:chExt cx="4517902" cy="474365"/>
          </a:xfrm>
        </p:grpSpPr>
        <p:sp>
          <p:nvSpPr>
            <p:cNvPr id="643" name="Google Shape;643;p14"/>
            <p:cNvSpPr/>
            <p:nvPr/>
          </p:nvSpPr>
          <p:spPr>
            <a:xfrm>
              <a:off x="0" y="0"/>
              <a:ext cx="4517902" cy="426740"/>
            </a:xfrm>
            <a:custGeom>
              <a:rect b="b" l="l" r="r" t="t"/>
              <a:pathLst>
                <a:path extrusionOk="0" h="426740" w="4517902">
                  <a:moveTo>
                    <a:pt x="7818" y="0"/>
                  </a:moveTo>
                  <a:lnTo>
                    <a:pt x="4510084" y="0"/>
                  </a:lnTo>
                  <a:cubicBezTo>
                    <a:pt x="4514402" y="0"/>
                    <a:pt x="4517902" y="3500"/>
                    <a:pt x="4517902" y="7818"/>
                  </a:cubicBezTo>
                  <a:lnTo>
                    <a:pt x="4517902" y="418922"/>
                  </a:lnTo>
                  <a:cubicBezTo>
                    <a:pt x="4517902" y="423240"/>
                    <a:pt x="4514402" y="426740"/>
                    <a:pt x="4510084" y="426740"/>
                  </a:cubicBezTo>
                  <a:lnTo>
                    <a:pt x="7818" y="426740"/>
                  </a:lnTo>
                  <a:cubicBezTo>
                    <a:pt x="3500" y="426740"/>
                    <a:pt x="0" y="423240"/>
                    <a:pt x="0" y="418922"/>
                  </a:cubicBezTo>
                  <a:lnTo>
                    <a:pt x="0" y="7818"/>
                  </a:lnTo>
                  <a:cubicBezTo>
                    <a:pt x="0" y="3500"/>
                    <a:pt x="3500" y="0"/>
                    <a:pt x="7818"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4"/>
            <p:cNvSpPr txBox="1"/>
            <p:nvPr/>
          </p:nvSpPr>
          <p:spPr>
            <a:xfrm>
              <a:off x="0" y="-47625"/>
              <a:ext cx="4517902"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5" name="Google Shape;645;p14"/>
          <p:cNvGrpSpPr/>
          <p:nvPr/>
        </p:nvGrpSpPr>
        <p:grpSpPr>
          <a:xfrm>
            <a:off x="1512888" y="1562816"/>
            <a:ext cx="15844362" cy="1663607"/>
            <a:chOff x="0" y="-47625"/>
            <a:chExt cx="4517902" cy="474365"/>
          </a:xfrm>
        </p:grpSpPr>
        <p:sp>
          <p:nvSpPr>
            <p:cNvPr id="646" name="Google Shape;646;p14"/>
            <p:cNvSpPr/>
            <p:nvPr/>
          </p:nvSpPr>
          <p:spPr>
            <a:xfrm>
              <a:off x="0" y="0"/>
              <a:ext cx="4517902" cy="426740"/>
            </a:xfrm>
            <a:custGeom>
              <a:rect b="b" l="l" r="r" t="t"/>
              <a:pathLst>
                <a:path extrusionOk="0" h="426740" w="4517902">
                  <a:moveTo>
                    <a:pt x="8795" y="0"/>
                  </a:moveTo>
                  <a:lnTo>
                    <a:pt x="4509107" y="0"/>
                  </a:lnTo>
                  <a:cubicBezTo>
                    <a:pt x="4511440" y="0"/>
                    <a:pt x="4513677" y="927"/>
                    <a:pt x="4515326" y="2576"/>
                  </a:cubicBezTo>
                  <a:cubicBezTo>
                    <a:pt x="4516975" y="4225"/>
                    <a:pt x="4517902" y="6463"/>
                    <a:pt x="4517902" y="8795"/>
                  </a:cubicBezTo>
                  <a:lnTo>
                    <a:pt x="4517902" y="417945"/>
                  </a:lnTo>
                  <a:cubicBezTo>
                    <a:pt x="4517902" y="420277"/>
                    <a:pt x="4516975" y="422515"/>
                    <a:pt x="4515326" y="424164"/>
                  </a:cubicBezTo>
                  <a:cubicBezTo>
                    <a:pt x="4513677" y="425813"/>
                    <a:pt x="4511440" y="426740"/>
                    <a:pt x="4509107" y="426740"/>
                  </a:cubicBezTo>
                  <a:lnTo>
                    <a:pt x="8795" y="426740"/>
                  </a:lnTo>
                  <a:cubicBezTo>
                    <a:pt x="6463" y="426740"/>
                    <a:pt x="4225" y="425813"/>
                    <a:pt x="2576" y="424164"/>
                  </a:cubicBezTo>
                  <a:cubicBezTo>
                    <a:pt x="927" y="422515"/>
                    <a:pt x="0" y="420277"/>
                    <a:pt x="0" y="417945"/>
                  </a:cubicBezTo>
                  <a:lnTo>
                    <a:pt x="0" y="8795"/>
                  </a:lnTo>
                  <a:cubicBezTo>
                    <a:pt x="0" y="6463"/>
                    <a:pt x="927" y="4225"/>
                    <a:pt x="2576" y="2576"/>
                  </a:cubicBezTo>
                  <a:cubicBezTo>
                    <a:pt x="4225" y="927"/>
                    <a:pt x="6463" y="0"/>
                    <a:pt x="8795"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4"/>
            <p:cNvSpPr txBox="1"/>
            <p:nvPr/>
          </p:nvSpPr>
          <p:spPr>
            <a:xfrm>
              <a:off x="0" y="-47625"/>
              <a:ext cx="4517902"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8" name="Google Shape;648;p14"/>
          <p:cNvSpPr txBox="1"/>
          <p:nvPr/>
        </p:nvSpPr>
        <p:spPr>
          <a:xfrm>
            <a:off x="1690563" y="1743689"/>
            <a:ext cx="15489012" cy="1482733"/>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WELCOME TO PRESENTATION</a:t>
            </a:r>
            <a:endParaRPr/>
          </a:p>
        </p:txBody>
      </p:sp>
      <p:sp>
        <p:nvSpPr>
          <p:cNvPr id="649" name="Google Shape;649;p14"/>
          <p:cNvSpPr txBox="1"/>
          <p:nvPr/>
        </p:nvSpPr>
        <p:spPr>
          <a:xfrm>
            <a:off x="1365337" y="3436388"/>
            <a:ext cx="15557326" cy="8153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I'm Rain, and I'll be sharing with you my beautiful ideas. Follow me at @reallygreatsite to learn more. </a:t>
            </a:r>
            <a:endParaRPr/>
          </a:p>
        </p:txBody>
      </p:sp>
      <p:pic>
        <p:nvPicPr>
          <p:cNvPr id="650" name="Google Shape;650;p14"/>
          <p:cNvPicPr preferRelativeResize="0"/>
          <p:nvPr/>
        </p:nvPicPr>
        <p:blipFill>
          <a:blip r:embed="rId3">
            <a:alphaModFix/>
          </a:blip>
          <a:stretch>
            <a:fillRect/>
          </a:stretch>
        </p:blipFill>
        <p:spPr>
          <a:xfrm>
            <a:off x="4801300" y="4541575"/>
            <a:ext cx="8299070" cy="5049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54" name="Shape 654"/>
        <p:cNvGrpSpPr/>
        <p:nvPr/>
      </p:nvGrpSpPr>
      <p:grpSpPr>
        <a:xfrm>
          <a:off x="0" y="0"/>
          <a:ext cx="0" cy="0"/>
          <a:chOff x="0" y="0"/>
          <a:chExt cx="0" cy="0"/>
        </a:xfrm>
      </p:grpSpPr>
      <p:grpSp>
        <p:nvGrpSpPr>
          <p:cNvPr id="655" name="Google Shape;655;p15"/>
          <p:cNvGrpSpPr/>
          <p:nvPr/>
        </p:nvGrpSpPr>
        <p:grpSpPr>
          <a:xfrm>
            <a:off x="486062" y="325929"/>
            <a:ext cx="17315876" cy="9454319"/>
            <a:chOff x="0" y="-241102"/>
            <a:chExt cx="23087835" cy="12605759"/>
          </a:xfrm>
        </p:grpSpPr>
        <p:grpSp>
          <p:nvGrpSpPr>
            <p:cNvPr id="656" name="Google Shape;656;p15"/>
            <p:cNvGrpSpPr/>
            <p:nvPr/>
          </p:nvGrpSpPr>
          <p:grpSpPr>
            <a:xfrm>
              <a:off x="0" y="-241102"/>
              <a:ext cx="23069216" cy="12605759"/>
              <a:chOff x="0" y="-47625"/>
              <a:chExt cx="4556882" cy="2490026"/>
            </a:xfrm>
          </p:grpSpPr>
          <p:sp>
            <p:nvSpPr>
              <p:cNvPr id="657" name="Google Shape;657;p15"/>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5"/>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9" name="Google Shape;659;p15"/>
            <p:cNvGrpSpPr/>
            <p:nvPr/>
          </p:nvGrpSpPr>
          <p:grpSpPr>
            <a:xfrm>
              <a:off x="18619" y="-241102"/>
              <a:ext cx="23069216" cy="12605759"/>
              <a:chOff x="0" y="-47625"/>
              <a:chExt cx="4556882" cy="2490026"/>
            </a:xfrm>
          </p:grpSpPr>
          <p:sp>
            <p:nvSpPr>
              <p:cNvPr id="660" name="Google Shape;660;p15"/>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5"/>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62" name="Google Shape;662;p15"/>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663" name="Google Shape;663;p15"/>
            <p:cNvGrpSpPr/>
            <p:nvPr/>
          </p:nvGrpSpPr>
          <p:grpSpPr>
            <a:xfrm>
              <a:off x="318466" y="201915"/>
              <a:ext cx="394763" cy="394763"/>
              <a:chOff x="0" y="0"/>
              <a:chExt cx="812800" cy="812800"/>
            </a:xfrm>
          </p:grpSpPr>
          <p:sp>
            <p:nvSpPr>
              <p:cNvPr id="664" name="Google Shape;66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6" name="Google Shape;666;p15"/>
            <p:cNvGrpSpPr/>
            <p:nvPr/>
          </p:nvGrpSpPr>
          <p:grpSpPr>
            <a:xfrm>
              <a:off x="989083" y="201915"/>
              <a:ext cx="394763" cy="394763"/>
              <a:chOff x="0" y="0"/>
              <a:chExt cx="812800" cy="812800"/>
            </a:xfrm>
          </p:grpSpPr>
          <p:sp>
            <p:nvSpPr>
              <p:cNvPr id="667" name="Google Shape;66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9" name="Google Shape;669;p15"/>
            <p:cNvGrpSpPr/>
            <p:nvPr/>
          </p:nvGrpSpPr>
          <p:grpSpPr>
            <a:xfrm>
              <a:off x="1663247" y="201915"/>
              <a:ext cx="394763" cy="394763"/>
              <a:chOff x="0" y="0"/>
              <a:chExt cx="812800" cy="812800"/>
            </a:xfrm>
          </p:grpSpPr>
          <p:sp>
            <p:nvSpPr>
              <p:cNvPr id="670" name="Google Shape;67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72" name="Google Shape;672;p15"/>
          <p:cNvSpPr txBox="1"/>
          <p:nvPr/>
        </p:nvSpPr>
        <p:spPr>
          <a:xfrm>
            <a:off x="1028700" y="3832860"/>
            <a:ext cx="11497200" cy="546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Java is a versatile and widely-used programming language that is renowned for its portability, flexibility, and robustness. Developed by Sun Microsystems in 1995, Java has since become a cornerstone of modern software development. One of Java's key strengths is its "write once, run anywhere" mantra, which allows developers to write code that can be executed on any platform that supports Java without the need for recompilation. This feature, along with its rich ecosystem of libraries and tools, has made Java a popular choice for building a wide range of applications, from mobile apps to enterprise systems. Whether you are a beginner learning the basics of programming or a seasoned developer working on complex projects.</a:t>
            </a:r>
            <a:endParaRPr/>
          </a:p>
        </p:txBody>
      </p:sp>
      <p:grpSp>
        <p:nvGrpSpPr>
          <p:cNvPr id="673" name="Google Shape;673;p15"/>
          <p:cNvGrpSpPr/>
          <p:nvPr/>
        </p:nvGrpSpPr>
        <p:grpSpPr>
          <a:xfrm>
            <a:off x="12526014" y="6613703"/>
            <a:ext cx="4886815" cy="2644597"/>
            <a:chOff x="0" y="-208563"/>
            <a:chExt cx="6515753" cy="3526129"/>
          </a:xfrm>
        </p:grpSpPr>
        <p:grpSp>
          <p:nvGrpSpPr>
            <p:cNvPr id="674" name="Google Shape;674;p15"/>
            <p:cNvGrpSpPr/>
            <p:nvPr/>
          </p:nvGrpSpPr>
          <p:grpSpPr>
            <a:xfrm>
              <a:off x="2956287" y="2617202"/>
              <a:ext cx="3559466" cy="700364"/>
              <a:chOff x="0" y="-47625"/>
              <a:chExt cx="812800" cy="159927"/>
            </a:xfrm>
          </p:grpSpPr>
          <p:sp>
            <p:nvSpPr>
              <p:cNvPr id="675" name="Google Shape;675;p15"/>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5"/>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7" name="Google Shape;677;p15"/>
            <p:cNvGrpSpPr/>
            <p:nvPr/>
          </p:nvGrpSpPr>
          <p:grpSpPr>
            <a:xfrm>
              <a:off x="2500711" y="1675891"/>
              <a:ext cx="4015041" cy="700364"/>
              <a:chOff x="0" y="-47625"/>
              <a:chExt cx="916830" cy="159927"/>
            </a:xfrm>
          </p:grpSpPr>
          <p:sp>
            <p:nvSpPr>
              <p:cNvPr id="678" name="Google Shape;678;p15"/>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5"/>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0" name="Google Shape;680;p15"/>
            <p:cNvGrpSpPr/>
            <p:nvPr/>
          </p:nvGrpSpPr>
          <p:grpSpPr>
            <a:xfrm>
              <a:off x="1587463" y="-208563"/>
              <a:ext cx="2010510" cy="700364"/>
              <a:chOff x="0" y="-47625"/>
              <a:chExt cx="459098" cy="159927"/>
            </a:xfrm>
          </p:grpSpPr>
          <p:sp>
            <p:nvSpPr>
              <p:cNvPr id="681" name="Google Shape;681;p15"/>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3" name="Google Shape;683;p15"/>
            <p:cNvGrpSpPr/>
            <p:nvPr/>
          </p:nvGrpSpPr>
          <p:grpSpPr>
            <a:xfrm>
              <a:off x="4062684" y="733664"/>
              <a:ext cx="2453069" cy="700364"/>
              <a:chOff x="0" y="-47625"/>
              <a:chExt cx="560156" cy="159927"/>
            </a:xfrm>
          </p:grpSpPr>
          <p:sp>
            <p:nvSpPr>
              <p:cNvPr id="684" name="Google Shape;684;p15"/>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6" name="Google Shape;686;p15"/>
            <p:cNvGrpSpPr/>
            <p:nvPr/>
          </p:nvGrpSpPr>
          <p:grpSpPr>
            <a:xfrm>
              <a:off x="4882719" y="-208563"/>
              <a:ext cx="1633034" cy="700364"/>
              <a:chOff x="0" y="-47625"/>
              <a:chExt cx="372901" cy="159927"/>
            </a:xfrm>
          </p:grpSpPr>
          <p:sp>
            <p:nvSpPr>
              <p:cNvPr id="687" name="Google Shape;687;p1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9" name="Google Shape;689;p15"/>
            <p:cNvGrpSpPr/>
            <p:nvPr/>
          </p:nvGrpSpPr>
          <p:grpSpPr>
            <a:xfrm>
              <a:off x="691427" y="1675891"/>
              <a:ext cx="1633034" cy="700364"/>
              <a:chOff x="0" y="-47625"/>
              <a:chExt cx="372901" cy="159927"/>
            </a:xfrm>
          </p:grpSpPr>
          <p:sp>
            <p:nvSpPr>
              <p:cNvPr id="690" name="Google Shape;690;p1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2" name="Google Shape;692;p15"/>
            <p:cNvGrpSpPr/>
            <p:nvPr/>
          </p:nvGrpSpPr>
          <p:grpSpPr>
            <a:xfrm>
              <a:off x="1160019" y="2617202"/>
              <a:ext cx="1633034" cy="700364"/>
              <a:chOff x="0" y="-47625"/>
              <a:chExt cx="372901" cy="159927"/>
            </a:xfrm>
          </p:grpSpPr>
          <p:sp>
            <p:nvSpPr>
              <p:cNvPr id="693" name="Google Shape;693;p1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5" name="Google Shape;695;p15"/>
            <p:cNvGrpSpPr/>
            <p:nvPr/>
          </p:nvGrpSpPr>
          <p:grpSpPr>
            <a:xfrm>
              <a:off x="2956287" y="733664"/>
              <a:ext cx="995228" cy="700364"/>
              <a:chOff x="0" y="-47625"/>
              <a:chExt cx="227259" cy="159927"/>
            </a:xfrm>
          </p:grpSpPr>
          <p:sp>
            <p:nvSpPr>
              <p:cNvPr id="696" name="Google Shape;696;p1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8" name="Google Shape;698;p15"/>
            <p:cNvGrpSpPr/>
            <p:nvPr/>
          </p:nvGrpSpPr>
          <p:grpSpPr>
            <a:xfrm>
              <a:off x="0" y="2617202"/>
              <a:ext cx="995228" cy="700364"/>
              <a:chOff x="0" y="-47625"/>
              <a:chExt cx="227259" cy="159927"/>
            </a:xfrm>
          </p:grpSpPr>
          <p:sp>
            <p:nvSpPr>
              <p:cNvPr id="699" name="Google Shape;699;p1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1" name="Google Shape;701;p15"/>
            <p:cNvGrpSpPr/>
            <p:nvPr/>
          </p:nvGrpSpPr>
          <p:grpSpPr>
            <a:xfrm>
              <a:off x="3740791" y="-208563"/>
              <a:ext cx="995228" cy="700364"/>
              <a:chOff x="0" y="-47625"/>
              <a:chExt cx="227259" cy="159927"/>
            </a:xfrm>
          </p:grpSpPr>
          <p:sp>
            <p:nvSpPr>
              <p:cNvPr id="702" name="Google Shape;702;p1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04" name="Google Shape;704;p15"/>
          <p:cNvGrpSpPr/>
          <p:nvPr/>
        </p:nvGrpSpPr>
        <p:grpSpPr>
          <a:xfrm rot="10800000">
            <a:off x="11609617" y="1664778"/>
            <a:ext cx="3359805" cy="1818225"/>
            <a:chOff x="0" y="-143392"/>
            <a:chExt cx="4479740" cy="2424300"/>
          </a:xfrm>
        </p:grpSpPr>
        <p:grpSp>
          <p:nvGrpSpPr>
            <p:cNvPr id="705" name="Google Shape;705;p15"/>
            <p:cNvGrpSpPr/>
            <p:nvPr/>
          </p:nvGrpSpPr>
          <p:grpSpPr>
            <a:xfrm>
              <a:off x="2032520" y="1799391"/>
              <a:ext cx="2447220" cy="481517"/>
              <a:chOff x="0" y="-47625"/>
              <a:chExt cx="812800" cy="159927"/>
            </a:xfrm>
          </p:grpSpPr>
          <p:sp>
            <p:nvSpPr>
              <p:cNvPr id="706" name="Google Shape;706;p15"/>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5"/>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8" name="Google Shape;708;p15"/>
            <p:cNvGrpSpPr/>
            <p:nvPr/>
          </p:nvGrpSpPr>
          <p:grpSpPr>
            <a:xfrm>
              <a:off x="1719300" y="1152216"/>
              <a:ext cx="2760439" cy="481517"/>
              <a:chOff x="0" y="-47625"/>
              <a:chExt cx="916830" cy="159927"/>
            </a:xfrm>
          </p:grpSpPr>
          <p:sp>
            <p:nvSpPr>
              <p:cNvPr id="709" name="Google Shape;709;p15"/>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1" name="Google Shape;711;p15"/>
            <p:cNvGrpSpPr/>
            <p:nvPr/>
          </p:nvGrpSpPr>
          <p:grpSpPr>
            <a:xfrm>
              <a:off x="1091420" y="-143392"/>
              <a:ext cx="1382275" cy="481517"/>
              <a:chOff x="0" y="-47625"/>
              <a:chExt cx="459098" cy="159927"/>
            </a:xfrm>
          </p:grpSpPr>
          <p:sp>
            <p:nvSpPr>
              <p:cNvPr id="712" name="Google Shape;712;p15"/>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5"/>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4" name="Google Shape;714;p15"/>
            <p:cNvGrpSpPr/>
            <p:nvPr/>
          </p:nvGrpSpPr>
          <p:grpSpPr>
            <a:xfrm>
              <a:off x="2793195" y="504412"/>
              <a:ext cx="1686545" cy="481517"/>
              <a:chOff x="0" y="-47625"/>
              <a:chExt cx="560156" cy="159927"/>
            </a:xfrm>
          </p:grpSpPr>
          <p:sp>
            <p:nvSpPr>
              <p:cNvPr id="715" name="Google Shape;715;p15"/>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5"/>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7" name="Google Shape;717;p15"/>
            <p:cNvGrpSpPr/>
            <p:nvPr/>
          </p:nvGrpSpPr>
          <p:grpSpPr>
            <a:xfrm>
              <a:off x="3356989" y="-143392"/>
              <a:ext cx="1122751" cy="481517"/>
              <a:chOff x="0" y="-47625"/>
              <a:chExt cx="372901" cy="159927"/>
            </a:xfrm>
          </p:grpSpPr>
          <p:sp>
            <p:nvSpPr>
              <p:cNvPr id="718" name="Google Shape;718;p1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0" name="Google Shape;720;p15"/>
            <p:cNvGrpSpPr/>
            <p:nvPr/>
          </p:nvGrpSpPr>
          <p:grpSpPr>
            <a:xfrm>
              <a:off x="475373" y="1152216"/>
              <a:ext cx="1122751" cy="481517"/>
              <a:chOff x="0" y="-47625"/>
              <a:chExt cx="372901" cy="159927"/>
            </a:xfrm>
          </p:grpSpPr>
          <p:sp>
            <p:nvSpPr>
              <p:cNvPr id="721" name="Google Shape;721;p1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3" name="Google Shape;723;p15"/>
            <p:cNvGrpSpPr/>
            <p:nvPr/>
          </p:nvGrpSpPr>
          <p:grpSpPr>
            <a:xfrm>
              <a:off x="797541" y="1799391"/>
              <a:ext cx="1122751" cy="481517"/>
              <a:chOff x="0" y="-47625"/>
              <a:chExt cx="372901" cy="159927"/>
            </a:xfrm>
          </p:grpSpPr>
          <p:sp>
            <p:nvSpPr>
              <p:cNvPr id="724" name="Google Shape;724;p15"/>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5"/>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6" name="Google Shape;726;p15"/>
            <p:cNvGrpSpPr/>
            <p:nvPr/>
          </p:nvGrpSpPr>
          <p:grpSpPr>
            <a:xfrm>
              <a:off x="2032520" y="504412"/>
              <a:ext cx="684244" cy="481517"/>
              <a:chOff x="0" y="-47625"/>
              <a:chExt cx="227259" cy="159927"/>
            </a:xfrm>
          </p:grpSpPr>
          <p:sp>
            <p:nvSpPr>
              <p:cNvPr id="727" name="Google Shape;727;p1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9" name="Google Shape;729;p15"/>
            <p:cNvGrpSpPr/>
            <p:nvPr/>
          </p:nvGrpSpPr>
          <p:grpSpPr>
            <a:xfrm>
              <a:off x="0" y="1799391"/>
              <a:ext cx="684244" cy="481517"/>
              <a:chOff x="0" y="-47625"/>
              <a:chExt cx="227259" cy="159927"/>
            </a:xfrm>
          </p:grpSpPr>
          <p:sp>
            <p:nvSpPr>
              <p:cNvPr id="730" name="Google Shape;730;p1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2" name="Google Shape;732;p15"/>
            <p:cNvGrpSpPr/>
            <p:nvPr/>
          </p:nvGrpSpPr>
          <p:grpSpPr>
            <a:xfrm>
              <a:off x="2571886" y="-143392"/>
              <a:ext cx="684244" cy="481517"/>
              <a:chOff x="0" y="-47625"/>
              <a:chExt cx="227259" cy="159927"/>
            </a:xfrm>
          </p:grpSpPr>
          <p:sp>
            <p:nvSpPr>
              <p:cNvPr id="733" name="Google Shape;733;p15"/>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5"/>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35" name="Google Shape;735;p15"/>
          <p:cNvGrpSpPr/>
          <p:nvPr/>
        </p:nvGrpSpPr>
        <p:grpSpPr>
          <a:xfrm>
            <a:off x="1028700" y="1497756"/>
            <a:ext cx="9356103" cy="1663607"/>
            <a:chOff x="0" y="-47625"/>
            <a:chExt cx="2667823" cy="474365"/>
          </a:xfrm>
        </p:grpSpPr>
        <p:sp>
          <p:nvSpPr>
            <p:cNvPr id="736" name="Google Shape;736;p15"/>
            <p:cNvSpPr/>
            <p:nvPr/>
          </p:nvSpPr>
          <p:spPr>
            <a:xfrm>
              <a:off x="0" y="0"/>
              <a:ext cx="2667823" cy="426740"/>
            </a:xfrm>
            <a:custGeom>
              <a:rect b="b" l="l" r="r" t="t"/>
              <a:pathLst>
                <a:path extrusionOk="0" h="426740" w="2667823">
                  <a:moveTo>
                    <a:pt x="13240" y="0"/>
                  </a:moveTo>
                  <a:lnTo>
                    <a:pt x="2654584" y="0"/>
                  </a:lnTo>
                  <a:cubicBezTo>
                    <a:pt x="2658095" y="0"/>
                    <a:pt x="2661463" y="1395"/>
                    <a:pt x="2663945" y="3878"/>
                  </a:cubicBezTo>
                  <a:cubicBezTo>
                    <a:pt x="2666428" y="6361"/>
                    <a:pt x="2667823" y="9728"/>
                    <a:pt x="2667823" y="13240"/>
                  </a:cubicBezTo>
                  <a:lnTo>
                    <a:pt x="2667823" y="413501"/>
                  </a:lnTo>
                  <a:cubicBezTo>
                    <a:pt x="2667823" y="417012"/>
                    <a:pt x="2666428" y="420379"/>
                    <a:pt x="2663945" y="422862"/>
                  </a:cubicBezTo>
                  <a:cubicBezTo>
                    <a:pt x="2661463" y="425345"/>
                    <a:pt x="2658095" y="426740"/>
                    <a:pt x="2654584" y="426740"/>
                  </a:cubicBezTo>
                  <a:lnTo>
                    <a:pt x="13240" y="426740"/>
                  </a:lnTo>
                  <a:cubicBezTo>
                    <a:pt x="9728" y="426740"/>
                    <a:pt x="6361" y="425345"/>
                    <a:pt x="3878" y="422862"/>
                  </a:cubicBezTo>
                  <a:cubicBezTo>
                    <a:pt x="1395" y="420379"/>
                    <a:pt x="0" y="417012"/>
                    <a:pt x="0" y="413501"/>
                  </a:cubicBezTo>
                  <a:lnTo>
                    <a:pt x="0" y="13240"/>
                  </a:lnTo>
                  <a:cubicBezTo>
                    <a:pt x="0" y="9728"/>
                    <a:pt x="1395" y="6361"/>
                    <a:pt x="3878" y="3878"/>
                  </a:cubicBezTo>
                  <a:cubicBezTo>
                    <a:pt x="6361" y="1395"/>
                    <a:pt x="9728" y="0"/>
                    <a:pt x="13240"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5"/>
            <p:cNvSpPr txBox="1"/>
            <p:nvPr/>
          </p:nvSpPr>
          <p:spPr>
            <a:xfrm>
              <a:off x="0" y="-47625"/>
              <a:ext cx="266782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8" name="Google Shape;738;p15"/>
          <p:cNvGrpSpPr/>
          <p:nvPr/>
        </p:nvGrpSpPr>
        <p:grpSpPr>
          <a:xfrm>
            <a:off x="1314613" y="1742000"/>
            <a:ext cx="9356103" cy="1663607"/>
            <a:chOff x="0" y="-47625"/>
            <a:chExt cx="2667823" cy="474365"/>
          </a:xfrm>
        </p:grpSpPr>
        <p:sp>
          <p:nvSpPr>
            <p:cNvPr id="739" name="Google Shape;739;p15"/>
            <p:cNvSpPr/>
            <p:nvPr/>
          </p:nvSpPr>
          <p:spPr>
            <a:xfrm>
              <a:off x="0" y="0"/>
              <a:ext cx="2667823" cy="426740"/>
            </a:xfrm>
            <a:custGeom>
              <a:rect b="b" l="l" r="r" t="t"/>
              <a:pathLst>
                <a:path extrusionOk="0" h="426740" w="2667823">
                  <a:moveTo>
                    <a:pt x="14895" y="0"/>
                  </a:moveTo>
                  <a:lnTo>
                    <a:pt x="2652929" y="0"/>
                  </a:lnTo>
                  <a:cubicBezTo>
                    <a:pt x="2656879" y="0"/>
                    <a:pt x="2660667" y="1569"/>
                    <a:pt x="2663461" y="4363"/>
                  </a:cubicBezTo>
                  <a:cubicBezTo>
                    <a:pt x="2666254" y="7156"/>
                    <a:pt x="2667823" y="10944"/>
                    <a:pt x="2667823" y="14895"/>
                  </a:cubicBezTo>
                  <a:lnTo>
                    <a:pt x="2667823" y="411846"/>
                  </a:lnTo>
                  <a:cubicBezTo>
                    <a:pt x="2667823" y="420072"/>
                    <a:pt x="2661155" y="426740"/>
                    <a:pt x="2652929" y="426740"/>
                  </a:cubicBezTo>
                  <a:lnTo>
                    <a:pt x="14895" y="426740"/>
                  </a:lnTo>
                  <a:cubicBezTo>
                    <a:pt x="10944" y="426740"/>
                    <a:pt x="7156" y="425171"/>
                    <a:pt x="4363" y="422378"/>
                  </a:cubicBezTo>
                  <a:cubicBezTo>
                    <a:pt x="1569" y="419584"/>
                    <a:pt x="0" y="415796"/>
                    <a:pt x="0" y="411846"/>
                  </a:cubicBezTo>
                  <a:lnTo>
                    <a:pt x="0" y="14895"/>
                  </a:lnTo>
                  <a:cubicBezTo>
                    <a:pt x="0" y="6668"/>
                    <a:pt x="6668" y="0"/>
                    <a:pt x="14895"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5"/>
            <p:cNvSpPr txBox="1"/>
            <p:nvPr/>
          </p:nvSpPr>
          <p:spPr>
            <a:xfrm>
              <a:off x="0" y="-47625"/>
              <a:ext cx="266782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1" name="Google Shape;741;p15"/>
          <p:cNvSpPr txBox="1"/>
          <p:nvPr/>
        </p:nvSpPr>
        <p:spPr>
          <a:xfrm>
            <a:off x="1749929" y="1919707"/>
            <a:ext cx="8634874" cy="14859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WHAT IS JAVA?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45" name="Shape 745"/>
        <p:cNvGrpSpPr/>
        <p:nvPr/>
      </p:nvGrpSpPr>
      <p:grpSpPr>
        <a:xfrm>
          <a:off x="0" y="0"/>
          <a:ext cx="0" cy="0"/>
          <a:chOff x="0" y="0"/>
          <a:chExt cx="0" cy="0"/>
        </a:xfrm>
      </p:grpSpPr>
      <p:grpSp>
        <p:nvGrpSpPr>
          <p:cNvPr id="746" name="Google Shape;746;p16"/>
          <p:cNvGrpSpPr/>
          <p:nvPr/>
        </p:nvGrpSpPr>
        <p:grpSpPr>
          <a:xfrm>
            <a:off x="486062" y="325929"/>
            <a:ext cx="17315876" cy="9454319"/>
            <a:chOff x="0" y="-241102"/>
            <a:chExt cx="23087835" cy="12605759"/>
          </a:xfrm>
        </p:grpSpPr>
        <p:grpSp>
          <p:nvGrpSpPr>
            <p:cNvPr id="747" name="Google Shape;747;p16"/>
            <p:cNvGrpSpPr/>
            <p:nvPr/>
          </p:nvGrpSpPr>
          <p:grpSpPr>
            <a:xfrm>
              <a:off x="0" y="-241102"/>
              <a:ext cx="23069216" cy="12605759"/>
              <a:chOff x="0" y="-47625"/>
              <a:chExt cx="4556882" cy="2490026"/>
            </a:xfrm>
          </p:grpSpPr>
          <p:sp>
            <p:nvSpPr>
              <p:cNvPr id="748" name="Google Shape;748;p16"/>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6"/>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0" name="Google Shape;750;p16"/>
            <p:cNvGrpSpPr/>
            <p:nvPr/>
          </p:nvGrpSpPr>
          <p:grpSpPr>
            <a:xfrm>
              <a:off x="18619" y="-241102"/>
              <a:ext cx="23069216" cy="12605759"/>
              <a:chOff x="0" y="-47625"/>
              <a:chExt cx="4556882" cy="2490026"/>
            </a:xfrm>
          </p:grpSpPr>
          <p:sp>
            <p:nvSpPr>
              <p:cNvPr id="751" name="Google Shape;751;p16"/>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6"/>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53" name="Google Shape;753;p16"/>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754" name="Google Shape;754;p16"/>
            <p:cNvGrpSpPr/>
            <p:nvPr/>
          </p:nvGrpSpPr>
          <p:grpSpPr>
            <a:xfrm>
              <a:off x="318466" y="201915"/>
              <a:ext cx="394763" cy="394763"/>
              <a:chOff x="0" y="0"/>
              <a:chExt cx="812800" cy="812800"/>
            </a:xfrm>
          </p:grpSpPr>
          <p:sp>
            <p:nvSpPr>
              <p:cNvPr id="755" name="Google Shape;75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7" name="Google Shape;757;p16"/>
            <p:cNvGrpSpPr/>
            <p:nvPr/>
          </p:nvGrpSpPr>
          <p:grpSpPr>
            <a:xfrm>
              <a:off x="989083" y="201915"/>
              <a:ext cx="394763" cy="394763"/>
              <a:chOff x="0" y="0"/>
              <a:chExt cx="812800" cy="812800"/>
            </a:xfrm>
          </p:grpSpPr>
          <p:sp>
            <p:nvSpPr>
              <p:cNvPr id="758" name="Google Shape;75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0" name="Google Shape;760;p16"/>
            <p:cNvGrpSpPr/>
            <p:nvPr/>
          </p:nvGrpSpPr>
          <p:grpSpPr>
            <a:xfrm>
              <a:off x="1663247" y="201915"/>
              <a:ext cx="394763" cy="394763"/>
              <a:chOff x="0" y="0"/>
              <a:chExt cx="812800" cy="812800"/>
            </a:xfrm>
          </p:grpSpPr>
          <p:sp>
            <p:nvSpPr>
              <p:cNvPr id="761" name="Google Shape;76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63" name="Google Shape;763;p16"/>
          <p:cNvGrpSpPr/>
          <p:nvPr/>
        </p:nvGrpSpPr>
        <p:grpSpPr>
          <a:xfrm>
            <a:off x="1125260" y="1237485"/>
            <a:ext cx="15844362" cy="1663607"/>
            <a:chOff x="0" y="-47625"/>
            <a:chExt cx="4517902" cy="474365"/>
          </a:xfrm>
        </p:grpSpPr>
        <p:sp>
          <p:nvSpPr>
            <p:cNvPr id="764" name="Google Shape;764;p16"/>
            <p:cNvSpPr/>
            <p:nvPr/>
          </p:nvSpPr>
          <p:spPr>
            <a:xfrm>
              <a:off x="0" y="0"/>
              <a:ext cx="4517902" cy="426740"/>
            </a:xfrm>
            <a:custGeom>
              <a:rect b="b" l="l" r="r" t="t"/>
              <a:pathLst>
                <a:path extrusionOk="0" h="426740" w="4517902">
                  <a:moveTo>
                    <a:pt x="7818" y="0"/>
                  </a:moveTo>
                  <a:lnTo>
                    <a:pt x="4510084" y="0"/>
                  </a:lnTo>
                  <a:cubicBezTo>
                    <a:pt x="4514402" y="0"/>
                    <a:pt x="4517902" y="3500"/>
                    <a:pt x="4517902" y="7818"/>
                  </a:cubicBezTo>
                  <a:lnTo>
                    <a:pt x="4517902" y="418922"/>
                  </a:lnTo>
                  <a:cubicBezTo>
                    <a:pt x="4517902" y="423240"/>
                    <a:pt x="4514402" y="426740"/>
                    <a:pt x="4510084" y="426740"/>
                  </a:cubicBezTo>
                  <a:lnTo>
                    <a:pt x="7818" y="426740"/>
                  </a:lnTo>
                  <a:cubicBezTo>
                    <a:pt x="3500" y="426740"/>
                    <a:pt x="0" y="423240"/>
                    <a:pt x="0" y="418922"/>
                  </a:cubicBezTo>
                  <a:lnTo>
                    <a:pt x="0" y="7818"/>
                  </a:lnTo>
                  <a:cubicBezTo>
                    <a:pt x="0" y="3500"/>
                    <a:pt x="3500" y="0"/>
                    <a:pt x="7818" y="0"/>
                  </a:cubicBezTo>
                  <a:close/>
                </a:path>
              </a:pathLst>
            </a:custGeom>
            <a:solidFill>
              <a:srgbClr val="C1F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6"/>
            <p:cNvSpPr txBox="1"/>
            <p:nvPr/>
          </p:nvSpPr>
          <p:spPr>
            <a:xfrm>
              <a:off x="0" y="-47625"/>
              <a:ext cx="4517902"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6" name="Google Shape;766;p16"/>
          <p:cNvGrpSpPr/>
          <p:nvPr/>
        </p:nvGrpSpPr>
        <p:grpSpPr>
          <a:xfrm>
            <a:off x="1318379" y="1549442"/>
            <a:ext cx="15844362" cy="1663607"/>
            <a:chOff x="0" y="-47625"/>
            <a:chExt cx="4517902" cy="474365"/>
          </a:xfrm>
        </p:grpSpPr>
        <p:sp>
          <p:nvSpPr>
            <p:cNvPr id="767" name="Google Shape;767;p16"/>
            <p:cNvSpPr/>
            <p:nvPr/>
          </p:nvSpPr>
          <p:spPr>
            <a:xfrm>
              <a:off x="0" y="0"/>
              <a:ext cx="4517902" cy="426740"/>
            </a:xfrm>
            <a:custGeom>
              <a:rect b="b" l="l" r="r" t="t"/>
              <a:pathLst>
                <a:path extrusionOk="0" h="426740" w="4517902">
                  <a:moveTo>
                    <a:pt x="8795" y="0"/>
                  </a:moveTo>
                  <a:lnTo>
                    <a:pt x="4509107" y="0"/>
                  </a:lnTo>
                  <a:cubicBezTo>
                    <a:pt x="4511440" y="0"/>
                    <a:pt x="4513677" y="927"/>
                    <a:pt x="4515326" y="2576"/>
                  </a:cubicBezTo>
                  <a:cubicBezTo>
                    <a:pt x="4516975" y="4225"/>
                    <a:pt x="4517902" y="6463"/>
                    <a:pt x="4517902" y="8795"/>
                  </a:cubicBezTo>
                  <a:lnTo>
                    <a:pt x="4517902" y="417945"/>
                  </a:lnTo>
                  <a:cubicBezTo>
                    <a:pt x="4517902" y="420277"/>
                    <a:pt x="4516975" y="422515"/>
                    <a:pt x="4515326" y="424164"/>
                  </a:cubicBezTo>
                  <a:cubicBezTo>
                    <a:pt x="4513677" y="425813"/>
                    <a:pt x="4511440" y="426740"/>
                    <a:pt x="4509107" y="426740"/>
                  </a:cubicBezTo>
                  <a:lnTo>
                    <a:pt x="8795" y="426740"/>
                  </a:lnTo>
                  <a:cubicBezTo>
                    <a:pt x="6463" y="426740"/>
                    <a:pt x="4225" y="425813"/>
                    <a:pt x="2576" y="424164"/>
                  </a:cubicBezTo>
                  <a:cubicBezTo>
                    <a:pt x="927" y="422515"/>
                    <a:pt x="0" y="420277"/>
                    <a:pt x="0" y="417945"/>
                  </a:cubicBezTo>
                  <a:lnTo>
                    <a:pt x="0" y="8795"/>
                  </a:lnTo>
                  <a:cubicBezTo>
                    <a:pt x="0" y="6463"/>
                    <a:pt x="927" y="4225"/>
                    <a:pt x="2576" y="2576"/>
                  </a:cubicBezTo>
                  <a:cubicBezTo>
                    <a:pt x="4225" y="927"/>
                    <a:pt x="6463" y="0"/>
                    <a:pt x="8795"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6"/>
            <p:cNvSpPr txBox="1"/>
            <p:nvPr/>
          </p:nvSpPr>
          <p:spPr>
            <a:xfrm>
              <a:off x="0" y="-47625"/>
              <a:ext cx="4517902"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9" name="Google Shape;769;p16"/>
          <p:cNvSpPr txBox="1"/>
          <p:nvPr/>
        </p:nvSpPr>
        <p:spPr>
          <a:xfrm>
            <a:off x="1711836" y="1727149"/>
            <a:ext cx="13667322" cy="14859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ANATOMY JAVA PROGRAM</a:t>
            </a:r>
            <a:endParaRPr/>
          </a:p>
        </p:txBody>
      </p:sp>
      <p:sp>
        <p:nvSpPr>
          <p:cNvPr id="770" name="Google Shape;770;p16"/>
          <p:cNvSpPr txBox="1"/>
          <p:nvPr/>
        </p:nvSpPr>
        <p:spPr>
          <a:xfrm>
            <a:off x="1572763" y="3803733"/>
            <a:ext cx="12279397" cy="81915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Courier"/>
                <a:ea typeface="Courier"/>
                <a:cs typeface="Courier"/>
                <a:sym typeface="Courier"/>
              </a:rPr>
              <a:t>PACKAGE DECLARATION (OPTIONAL):</a:t>
            </a:r>
            <a:endParaRPr/>
          </a:p>
        </p:txBody>
      </p:sp>
      <p:sp>
        <p:nvSpPr>
          <p:cNvPr id="771" name="Google Shape;771;p16"/>
          <p:cNvSpPr txBox="1"/>
          <p:nvPr/>
        </p:nvSpPr>
        <p:spPr>
          <a:xfrm>
            <a:off x="1572763" y="6676052"/>
            <a:ext cx="12279397" cy="81915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Courier"/>
                <a:ea typeface="Courier"/>
                <a:cs typeface="Courier"/>
                <a:sym typeface="Courier"/>
              </a:rPr>
              <a:t>IMPORT STATEMENTS (OPTIONAL):</a:t>
            </a:r>
            <a:endParaRPr/>
          </a:p>
        </p:txBody>
      </p:sp>
      <p:sp>
        <p:nvSpPr>
          <p:cNvPr id="772" name="Google Shape;772;p16"/>
          <p:cNvSpPr txBox="1"/>
          <p:nvPr/>
        </p:nvSpPr>
        <p:spPr>
          <a:xfrm>
            <a:off x="1572763" y="4584783"/>
            <a:ext cx="11497314" cy="2072640"/>
          </a:xfrm>
          <a:prstGeom prst="rect">
            <a:avLst/>
          </a:prstGeom>
          <a:noFill/>
          <a:ln>
            <a:noFill/>
          </a:ln>
        </p:spPr>
        <p:txBody>
          <a:bodyPr anchorCtr="0" anchor="t" bIns="0" lIns="0" spcFirstLastPara="1" rIns="0" wrap="square" tIns="0">
            <a:spAutoFit/>
          </a:bodyPr>
          <a:lstStyle/>
          <a:p>
            <a:pPr indent="-259079" lvl="1" marL="51816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Packages are used to organize related classes and interfaces into namespaces.</a:t>
            </a:r>
            <a:endParaRPr/>
          </a:p>
          <a:p>
            <a:pPr indent="-259079" lvl="1" marL="51816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Syntax: package package_name;</a:t>
            </a:r>
            <a:endParaRPr/>
          </a:p>
          <a:p>
            <a:pPr indent="-259079" lvl="1" marL="51816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Example: package com.example.myproject;</a:t>
            </a:r>
            <a:endParaRPr/>
          </a:p>
          <a:p>
            <a:pPr indent="0" lvl="0" marL="0" marR="0" rtl="0" algn="l">
              <a:lnSpc>
                <a:spcPct val="139958"/>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p:txBody>
      </p:sp>
      <p:sp>
        <p:nvSpPr>
          <p:cNvPr id="773" name="Google Shape;773;p16"/>
          <p:cNvSpPr txBox="1"/>
          <p:nvPr/>
        </p:nvSpPr>
        <p:spPr>
          <a:xfrm>
            <a:off x="1572763" y="7457102"/>
            <a:ext cx="11497314" cy="2072640"/>
          </a:xfrm>
          <a:prstGeom prst="rect">
            <a:avLst/>
          </a:prstGeom>
          <a:noFill/>
          <a:ln>
            <a:noFill/>
          </a:ln>
        </p:spPr>
        <p:txBody>
          <a:bodyPr anchorCtr="0" anchor="t" bIns="0" lIns="0" spcFirstLastPara="1" rIns="0" wrap="square" tIns="0">
            <a:spAutoFit/>
          </a:bodyPr>
          <a:lstStyle/>
          <a:p>
            <a:pPr indent="-259079" lvl="1" marL="51816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Import statements are used to specify classes or entire packages that are used in the program.</a:t>
            </a:r>
            <a:endParaRPr/>
          </a:p>
          <a:p>
            <a:pPr indent="-259079" lvl="1" marL="51816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Syntax: import package_name.class_name;</a:t>
            </a:r>
            <a:endParaRPr/>
          </a:p>
          <a:p>
            <a:pPr indent="-259079" lvl="1" marL="518160" marR="0" rtl="0" algn="l">
              <a:lnSpc>
                <a:spcPct val="139958"/>
              </a:lnSpc>
              <a:spcBef>
                <a:spcPts val="0"/>
              </a:spcBef>
              <a:spcAft>
                <a:spcPts val="0"/>
              </a:spcAft>
              <a:buClr>
                <a:srgbClr val="FFFFFF"/>
              </a:buClr>
              <a:buSzPts val="2400"/>
              <a:buFont typeface="Arial"/>
              <a:buChar char="•"/>
            </a:pPr>
            <a:r>
              <a:rPr b="0" i="0" lang="en-US" sz="2400" u="none" cap="none" strike="noStrike">
                <a:solidFill>
                  <a:srgbClr val="FFFFFF"/>
                </a:solidFill>
                <a:latin typeface="Roboto Mono"/>
                <a:ea typeface="Roboto Mono"/>
                <a:cs typeface="Roboto Mono"/>
                <a:sym typeface="Roboto Mono"/>
              </a:rPr>
              <a:t>Example: import java.util.Scanner;</a:t>
            </a:r>
            <a:endParaRPr/>
          </a:p>
          <a:p>
            <a:pPr indent="0" lvl="0" marL="0" marR="0" rtl="0" algn="l">
              <a:lnSpc>
                <a:spcPct val="139958"/>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p:txBody>
      </p:sp>
      <p:grpSp>
        <p:nvGrpSpPr>
          <p:cNvPr id="774" name="Google Shape;774;p16"/>
          <p:cNvGrpSpPr/>
          <p:nvPr/>
        </p:nvGrpSpPr>
        <p:grpSpPr>
          <a:xfrm>
            <a:off x="13246400" y="7007894"/>
            <a:ext cx="3916340" cy="2119405"/>
            <a:chOff x="0" y="-167144"/>
            <a:chExt cx="5221787" cy="2825873"/>
          </a:xfrm>
        </p:grpSpPr>
        <p:grpSp>
          <p:nvGrpSpPr>
            <p:cNvPr id="775" name="Google Shape;775;p16"/>
            <p:cNvGrpSpPr/>
            <p:nvPr/>
          </p:nvGrpSpPr>
          <p:grpSpPr>
            <a:xfrm>
              <a:off x="2369196" y="2097451"/>
              <a:ext cx="2852590" cy="561278"/>
              <a:chOff x="0" y="-47625"/>
              <a:chExt cx="812800" cy="159927"/>
            </a:xfrm>
          </p:grpSpPr>
          <p:sp>
            <p:nvSpPr>
              <p:cNvPr id="776" name="Google Shape;776;p16"/>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6"/>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8" name="Google Shape;778;p16"/>
            <p:cNvGrpSpPr/>
            <p:nvPr/>
          </p:nvGrpSpPr>
          <p:grpSpPr>
            <a:xfrm>
              <a:off x="2004094" y="1343076"/>
              <a:ext cx="3217693" cy="561278"/>
              <a:chOff x="0" y="-47625"/>
              <a:chExt cx="916830" cy="159927"/>
            </a:xfrm>
          </p:grpSpPr>
          <p:sp>
            <p:nvSpPr>
              <p:cNvPr id="779" name="Google Shape;779;p16"/>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6"/>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1" name="Google Shape;781;p16"/>
            <p:cNvGrpSpPr/>
            <p:nvPr/>
          </p:nvGrpSpPr>
          <p:grpSpPr>
            <a:xfrm>
              <a:off x="1272208" y="-167144"/>
              <a:ext cx="1611242" cy="561278"/>
              <a:chOff x="0" y="-47625"/>
              <a:chExt cx="459098" cy="159927"/>
            </a:xfrm>
          </p:grpSpPr>
          <p:sp>
            <p:nvSpPr>
              <p:cNvPr id="782" name="Google Shape;782;p16"/>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6"/>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4" name="Google Shape;784;p16"/>
            <p:cNvGrpSpPr/>
            <p:nvPr/>
          </p:nvGrpSpPr>
          <p:grpSpPr>
            <a:xfrm>
              <a:off x="3255874" y="587966"/>
              <a:ext cx="1965913" cy="561278"/>
              <a:chOff x="0" y="-47625"/>
              <a:chExt cx="560156" cy="159927"/>
            </a:xfrm>
          </p:grpSpPr>
          <p:sp>
            <p:nvSpPr>
              <p:cNvPr id="785" name="Google Shape;785;p16"/>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6"/>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7" name="Google Shape;787;p16"/>
            <p:cNvGrpSpPr/>
            <p:nvPr/>
          </p:nvGrpSpPr>
          <p:grpSpPr>
            <a:xfrm>
              <a:off x="3913058" y="-167144"/>
              <a:ext cx="1308729" cy="561278"/>
              <a:chOff x="0" y="-47625"/>
              <a:chExt cx="372901" cy="159927"/>
            </a:xfrm>
          </p:grpSpPr>
          <p:sp>
            <p:nvSpPr>
              <p:cNvPr id="788" name="Google Shape;788;p16"/>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6"/>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0" name="Google Shape;790;p16"/>
            <p:cNvGrpSpPr/>
            <p:nvPr/>
          </p:nvGrpSpPr>
          <p:grpSpPr>
            <a:xfrm>
              <a:off x="554116" y="1343076"/>
              <a:ext cx="1308729" cy="561278"/>
              <a:chOff x="0" y="-47625"/>
              <a:chExt cx="372901" cy="159927"/>
            </a:xfrm>
          </p:grpSpPr>
          <p:sp>
            <p:nvSpPr>
              <p:cNvPr id="791" name="Google Shape;791;p16"/>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6"/>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3" name="Google Shape;793;p16"/>
            <p:cNvGrpSpPr/>
            <p:nvPr/>
          </p:nvGrpSpPr>
          <p:grpSpPr>
            <a:xfrm>
              <a:off x="929650" y="2097451"/>
              <a:ext cx="1308729" cy="561278"/>
              <a:chOff x="0" y="-47625"/>
              <a:chExt cx="372901" cy="159927"/>
            </a:xfrm>
          </p:grpSpPr>
          <p:sp>
            <p:nvSpPr>
              <p:cNvPr id="794" name="Google Shape;794;p16"/>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6"/>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6" name="Google Shape;796;p16"/>
            <p:cNvGrpSpPr/>
            <p:nvPr/>
          </p:nvGrpSpPr>
          <p:grpSpPr>
            <a:xfrm>
              <a:off x="2369196" y="587966"/>
              <a:ext cx="797586" cy="561278"/>
              <a:chOff x="0" y="-47625"/>
              <a:chExt cx="227259" cy="159927"/>
            </a:xfrm>
          </p:grpSpPr>
          <p:sp>
            <p:nvSpPr>
              <p:cNvPr id="797" name="Google Shape;797;p16"/>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6"/>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9" name="Google Shape;799;p16"/>
            <p:cNvGrpSpPr/>
            <p:nvPr/>
          </p:nvGrpSpPr>
          <p:grpSpPr>
            <a:xfrm>
              <a:off x="0" y="2097451"/>
              <a:ext cx="797586" cy="561278"/>
              <a:chOff x="0" y="-47625"/>
              <a:chExt cx="227259" cy="159927"/>
            </a:xfrm>
          </p:grpSpPr>
          <p:sp>
            <p:nvSpPr>
              <p:cNvPr id="800" name="Google Shape;800;p16"/>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6"/>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2" name="Google Shape;802;p16"/>
            <p:cNvGrpSpPr/>
            <p:nvPr/>
          </p:nvGrpSpPr>
          <p:grpSpPr>
            <a:xfrm>
              <a:off x="2997906" y="-167144"/>
              <a:ext cx="797586" cy="561278"/>
              <a:chOff x="0" y="-47625"/>
              <a:chExt cx="227259" cy="159927"/>
            </a:xfrm>
          </p:grpSpPr>
          <p:sp>
            <p:nvSpPr>
              <p:cNvPr id="803" name="Google Shape;803;p16"/>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6"/>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21B"/>
        </a:solidFill>
      </p:bgPr>
    </p:bg>
    <p:spTree>
      <p:nvGrpSpPr>
        <p:cNvPr id="808" name="Shape 808"/>
        <p:cNvGrpSpPr/>
        <p:nvPr/>
      </p:nvGrpSpPr>
      <p:grpSpPr>
        <a:xfrm>
          <a:off x="0" y="0"/>
          <a:ext cx="0" cy="0"/>
          <a:chOff x="0" y="0"/>
          <a:chExt cx="0" cy="0"/>
        </a:xfrm>
      </p:grpSpPr>
      <p:grpSp>
        <p:nvGrpSpPr>
          <p:cNvPr id="809" name="Google Shape;809;p17"/>
          <p:cNvGrpSpPr/>
          <p:nvPr/>
        </p:nvGrpSpPr>
        <p:grpSpPr>
          <a:xfrm>
            <a:off x="486062" y="325929"/>
            <a:ext cx="17315876" cy="9454319"/>
            <a:chOff x="0" y="-241102"/>
            <a:chExt cx="23087835" cy="12605759"/>
          </a:xfrm>
        </p:grpSpPr>
        <p:grpSp>
          <p:nvGrpSpPr>
            <p:cNvPr id="810" name="Google Shape;810;p17"/>
            <p:cNvGrpSpPr/>
            <p:nvPr/>
          </p:nvGrpSpPr>
          <p:grpSpPr>
            <a:xfrm>
              <a:off x="0" y="-241102"/>
              <a:ext cx="23069216" cy="12605759"/>
              <a:chOff x="0" y="-47625"/>
              <a:chExt cx="4556882" cy="2490026"/>
            </a:xfrm>
          </p:grpSpPr>
          <p:sp>
            <p:nvSpPr>
              <p:cNvPr id="811" name="Google Shape;811;p17"/>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7"/>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3" name="Google Shape;813;p17"/>
            <p:cNvGrpSpPr/>
            <p:nvPr/>
          </p:nvGrpSpPr>
          <p:grpSpPr>
            <a:xfrm>
              <a:off x="18619" y="-241102"/>
              <a:ext cx="23069216" cy="12605759"/>
              <a:chOff x="0" y="-47625"/>
              <a:chExt cx="4556882" cy="2490026"/>
            </a:xfrm>
          </p:grpSpPr>
          <p:sp>
            <p:nvSpPr>
              <p:cNvPr id="814" name="Google Shape;814;p17"/>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7"/>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16" name="Google Shape;816;p17"/>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817" name="Google Shape;817;p17"/>
            <p:cNvGrpSpPr/>
            <p:nvPr/>
          </p:nvGrpSpPr>
          <p:grpSpPr>
            <a:xfrm>
              <a:off x="318466" y="201915"/>
              <a:ext cx="394763" cy="394763"/>
              <a:chOff x="0" y="0"/>
              <a:chExt cx="812800" cy="812800"/>
            </a:xfrm>
          </p:grpSpPr>
          <p:sp>
            <p:nvSpPr>
              <p:cNvPr id="818" name="Google Shape;81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0" name="Google Shape;820;p17"/>
            <p:cNvGrpSpPr/>
            <p:nvPr/>
          </p:nvGrpSpPr>
          <p:grpSpPr>
            <a:xfrm>
              <a:off x="989083" y="201915"/>
              <a:ext cx="394763" cy="394763"/>
              <a:chOff x="0" y="0"/>
              <a:chExt cx="812800" cy="812800"/>
            </a:xfrm>
          </p:grpSpPr>
          <p:sp>
            <p:nvSpPr>
              <p:cNvPr id="821" name="Google Shape;82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3" name="Google Shape;823;p17"/>
            <p:cNvGrpSpPr/>
            <p:nvPr/>
          </p:nvGrpSpPr>
          <p:grpSpPr>
            <a:xfrm>
              <a:off x="1663247" y="201915"/>
              <a:ext cx="394763" cy="394763"/>
              <a:chOff x="0" y="0"/>
              <a:chExt cx="812800" cy="812800"/>
            </a:xfrm>
          </p:grpSpPr>
          <p:sp>
            <p:nvSpPr>
              <p:cNvPr id="824" name="Google Shape;82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826" name="Google Shape;826;p17"/>
          <p:cNvGrpSpPr/>
          <p:nvPr/>
        </p:nvGrpSpPr>
        <p:grpSpPr>
          <a:xfrm>
            <a:off x="1028700" y="3562190"/>
            <a:ext cx="2584987" cy="2428701"/>
            <a:chOff x="0" y="-47625"/>
            <a:chExt cx="504890" cy="474365"/>
          </a:xfrm>
        </p:grpSpPr>
        <p:sp>
          <p:nvSpPr>
            <p:cNvPr id="827" name="Google Shape;827;p17"/>
            <p:cNvSpPr/>
            <p:nvPr/>
          </p:nvSpPr>
          <p:spPr>
            <a:xfrm>
              <a:off x="0" y="0"/>
              <a:ext cx="504890" cy="426740"/>
            </a:xfrm>
            <a:custGeom>
              <a:rect b="b" l="l" r="r" t="t"/>
              <a:pathLst>
                <a:path extrusionOk="0" h="426740" w="504890">
                  <a:moveTo>
                    <a:pt x="47919" y="0"/>
                  </a:moveTo>
                  <a:lnTo>
                    <a:pt x="456971" y="0"/>
                  </a:lnTo>
                  <a:cubicBezTo>
                    <a:pt x="469680" y="0"/>
                    <a:pt x="481868" y="5049"/>
                    <a:pt x="490855" y="14035"/>
                  </a:cubicBezTo>
                  <a:cubicBezTo>
                    <a:pt x="499842" y="23022"/>
                    <a:pt x="504890" y="35210"/>
                    <a:pt x="504890" y="47919"/>
                  </a:cubicBezTo>
                  <a:lnTo>
                    <a:pt x="504890" y="378821"/>
                  </a:lnTo>
                  <a:cubicBezTo>
                    <a:pt x="504890" y="391530"/>
                    <a:pt x="499842" y="403718"/>
                    <a:pt x="490855" y="412705"/>
                  </a:cubicBezTo>
                  <a:cubicBezTo>
                    <a:pt x="481868" y="421691"/>
                    <a:pt x="469680" y="426740"/>
                    <a:pt x="456971" y="426740"/>
                  </a:cubicBezTo>
                  <a:lnTo>
                    <a:pt x="47919" y="426740"/>
                  </a:lnTo>
                  <a:cubicBezTo>
                    <a:pt x="35210" y="426740"/>
                    <a:pt x="23022" y="421691"/>
                    <a:pt x="14035" y="412705"/>
                  </a:cubicBezTo>
                  <a:cubicBezTo>
                    <a:pt x="5049" y="403718"/>
                    <a:pt x="0" y="391530"/>
                    <a:pt x="0" y="378821"/>
                  </a:cubicBezTo>
                  <a:lnTo>
                    <a:pt x="0" y="47919"/>
                  </a:lnTo>
                  <a:cubicBezTo>
                    <a:pt x="0" y="35210"/>
                    <a:pt x="5049" y="23022"/>
                    <a:pt x="14035" y="14035"/>
                  </a:cubicBezTo>
                  <a:cubicBezTo>
                    <a:pt x="23022" y="5049"/>
                    <a:pt x="35210" y="0"/>
                    <a:pt x="47919" y="0"/>
                  </a:cubicBezTo>
                  <a:close/>
                </a:path>
              </a:pathLst>
            </a:custGeom>
            <a:solidFill>
              <a:srgbClr val="C1F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7"/>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9" name="Google Shape;829;p17"/>
          <p:cNvGrpSpPr/>
          <p:nvPr/>
        </p:nvGrpSpPr>
        <p:grpSpPr>
          <a:xfrm>
            <a:off x="6569875" y="3562190"/>
            <a:ext cx="2584987" cy="2428701"/>
            <a:chOff x="0" y="-47625"/>
            <a:chExt cx="504890" cy="474365"/>
          </a:xfrm>
        </p:grpSpPr>
        <p:sp>
          <p:nvSpPr>
            <p:cNvPr id="830" name="Google Shape;830;p17"/>
            <p:cNvSpPr/>
            <p:nvPr/>
          </p:nvSpPr>
          <p:spPr>
            <a:xfrm>
              <a:off x="0" y="0"/>
              <a:ext cx="504890" cy="426740"/>
            </a:xfrm>
            <a:custGeom>
              <a:rect b="b" l="l" r="r" t="t"/>
              <a:pathLst>
                <a:path extrusionOk="0" h="426740" w="504890">
                  <a:moveTo>
                    <a:pt x="47919" y="0"/>
                  </a:moveTo>
                  <a:lnTo>
                    <a:pt x="456971" y="0"/>
                  </a:lnTo>
                  <a:cubicBezTo>
                    <a:pt x="469680" y="0"/>
                    <a:pt x="481868" y="5049"/>
                    <a:pt x="490855" y="14035"/>
                  </a:cubicBezTo>
                  <a:cubicBezTo>
                    <a:pt x="499842" y="23022"/>
                    <a:pt x="504890" y="35210"/>
                    <a:pt x="504890" y="47919"/>
                  </a:cubicBezTo>
                  <a:lnTo>
                    <a:pt x="504890" y="378821"/>
                  </a:lnTo>
                  <a:cubicBezTo>
                    <a:pt x="504890" y="391530"/>
                    <a:pt x="499842" y="403718"/>
                    <a:pt x="490855" y="412705"/>
                  </a:cubicBezTo>
                  <a:cubicBezTo>
                    <a:pt x="481868" y="421691"/>
                    <a:pt x="469680" y="426740"/>
                    <a:pt x="456971" y="426740"/>
                  </a:cubicBezTo>
                  <a:lnTo>
                    <a:pt x="47919" y="426740"/>
                  </a:lnTo>
                  <a:cubicBezTo>
                    <a:pt x="35210" y="426740"/>
                    <a:pt x="23022" y="421691"/>
                    <a:pt x="14035" y="412705"/>
                  </a:cubicBezTo>
                  <a:cubicBezTo>
                    <a:pt x="5049" y="403718"/>
                    <a:pt x="0" y="391530"/>
                    <a:pt x="0" y="378821"/>
                  </a:cubicBezTo>
                  <a:lnTo>
                    <a:pt x="0" y="47919"/>
                  </a:lnTo>
                  <a:cubicBezTo>
                    <a:pt x="0" y="35210"/>
                    <a:pt x="5049" y="23022"/>
                    <a:pt x="14035" y="14035"/>
                  </a:cubicBezTo>
                  <a:cubicBezTo>
                    <a:pt x="23022" y="5049"/>
                    <a:pt x="35210" y="0"/>
                    <a:pt x="47919" y="0"/>
                  </a:cubicBezTo>
                  <a:close/>
                </a:path>
              </a:pathLst>
            </a:custGeom>
            <a:solidFill>
              <a:srgbClr val="C1F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7"/>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2" name="Google Shape;832;p17"/>
          <p:cNvGrpSpPr/>
          <p:nvPr/>
        </p:nvGrpSpPr>
        <p:grpSpPr>
          <a:xfrm>
            <a:off x="1186692" y="3686604"/>
            <a:ext cx="2584987" cy="2428701"/>
            <a:chOff x="0" y="-47625"/>
            <a:chExt cx="504890" cy="474365"/>
          </a:xfrm>
        </p:grpSpPr>
        <p:sp>
          <p:nvSpPr>
            <p:cNvPr id="833" name="Google Shape;833;p17"/>
            <p:cNvSpPr/>
            <p:nvPr/>
          </p:nvSpPr>
          <p:spPr>
            <a:xfrm>
              <a:off x="0" y="0"/>
              <a:ext cx="504890" cy="426740"/>
            </a:xfrm>
            <a:custGeom>
              <a:rect b="b" l="l" r="r" t="t"/>
              <a:pathLst>
                <a:path extrusionOk="0" h="426740" w="504890">
                  <a:moveTo>
                    <a:pt x="53909" y="0"/>
                  </a:moveTo>
                  <a:lnTo>
                    <a:pt x="450981" y="0"/>
                  </a:lnTo>
                  <a:cubicBezTo>
                    <a:pt x="465279" y="0"/>
                    <a:pt x="478991" y="5680"/>
                    <a:pt x="489101" y="15790"/>
                  </a:cubicBezTo>
                  <a:cubicBezTo>
                    <a:pt x="499211" y="25900"/>
                    <a:pt x="504890" y="39612"/>
                    <a:pt x="504890" y="53909"/>
                  </a:cubicBezTo>
                  <a:lnTo>
                    <a:pt x="504890" y="372831"/>
                  </a:lnTo>
                  <a:cubicBezTo>
                    <a:pt x="504890" y="402604"/>
                    <a:pt x="480754" y="426740"/>
                    <a:pt x="450981" y="426740"/>
                  </a:cubicBezTo>
                  <a:lnTo>
                    <a:pt x="53909" y="426740"/>
                  </a:lnTo>
                  <a:cubicBezTo>
                    <a:pt x="39612" y="426740"/>
                    <a:pt x="25900" y="421060"/>
                    <a:pt x="15790" y="410950"/>
                  </a:cubicBezTo>
                  <a:cubicBezTo>
                    <a:pt x="5680" y="400841"/>
                    <a:pt x="0" y="387129"/>
                    <a:pt x="0" y="372831"/>
                  </a:cubicBezTo>
                  <a:lnTo>
                    <a:pt x="0" y="53909"/>
                  </a:lnTo>
                  <a:cubicBezTo>
                    <a:pt x="0" y="39612"/>
                    <a:pt x="5680" y="25900"/>
                    <a:pt x="15790" y="15790"/>
                  </a:cubicBezTo>
                  <a:cubicBezTo>
                    <a:pt x="25900" y="5680"/>
                    <a:pt x="39612" y="0"/>
                    <a:pt x="53909"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7"/>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5" name="Google Shape;835;p17"/>
          <p:cNvGrpSpPr/>
          <p:nvPr/>
        </p:nvGrpSpPr>
        <p:grpSpPr>
          <a:xfrm>
            <a:off x="6739153" y="3807232"/>
            <a:ext cx="2584987" cy="2428701"/>
            <a:chOff x="0" y="-47625"/>
            <a:chExt cx="504890" cy="474365"/>
          </a:xfrm>
        </p:grpSpPr>
        <p:sp>
          <p:nvSpPr>
            <p:cNvPr id="836" name="Google Shape;836;p17"/>
            <p:cNvSpPr/>
            <p:nvPr/>
          </p:nvSpPr>
          <p:spPr>
            <a:xfrm>
              <a:off x="0" y="0"/>
              <a:ext cx="504890" cy="426740"/>
            </a:xfrm>
            <a:custGeom>
              <a:rect b="b" l="l" r="r" t="t"/>
              <a:pathLst>
                <a:path extrusionOk="0" h="426740" w="504890">
                  <a:moveTo>
                    <a:pt x="53909" y="0"/>
                  </a:moveTo>
                  <a:lnTo>
                    <a:pt x="450981" y="0"/>
                  </a:lnTo>
                  <a:cubicBezTo>
                    <a:pt x="465279" y="0"/>
                    <a:pt x="478991" y="5680"/>
                    <a:pt x="489101" y="15790"/>
                  </a:cubicBezTo>
                  <a:cubicBezTo>
                    <a:pt x="499211" y="25900"/>
                    <a:pt x="504890" y="39612"/>
                    <a:pt x="504890" y="53909"/>
                  </a:cubicBezTo>
                  <a:lnTo>
                    <a:pt x="504890" y="372831"/>
                  </a:lnTo>
                  <a:cubicBezTo>
                    <a:pt x="504890" y="402604"/>
                    <a:pt x="480754" y="426740"/>
                    <a:pt x="450981" y="426740"/>
                  </a:cubicBezTo>
                  <a:lnTo>
                    <a:pt x="53909" y="426740"/>
                  </a:lnTo>
                  <a:cubicBezTo>
                    <a:pt x="39612" y="426740"/>
                    <a:pt x="25900" y="421060"/>
                    <a:pt x="15790" y="410950"/>
                  </a:cubicBezTo>
                  <a:cubicBezTo>
                    <a:pt x="5680" y="400841"/>
                    <a:pt x="0" y="387129"/>
                    <a:pt x="0" y="372831"/>
                  </a:cubicBezTo>
                  <a:lnTo>
                    <a:pt x="0" y="53909"/>
                  </a:lnTo>
                  <a:cubicBezTo>
                    <a:pt x="0" y="39612"/>
                    <a:pt x="5680" y="25900"/>
                    <a:pt x="15790" y="15790"/>
                  </a:cubicBezTo>
                  <a:cubicBezTo>
                    <a:pt x="25900" y="5680"/>
                    <a:pt x="39612" y="0"/>
                    <a:pt x="53909"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7"/>
            <p:cNvSpPr txBox="1"/>
            <p:nvPr/>
          </p:nvSpPr>
          <p:spPr>
            <a:xfrm>
              <a:off x="0" y="-47625"/>
              <a:ext cx="504890"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8" name="Google Shape;838;p17"/>
          <p:cNvSpPr txBox="1"/>
          <p:nvPr/>
        </p:nvSpPr>
        <p:spPr>
          <a:xfrm>
            <a:off x="1028700" y="1556332"/>
            <a:ext cx="16230600" cy="14859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VARIABLES AND DATA TYPES</a:t>
            </a:r>
            <a:endParaRPr/>
          </a:p>
        </p:txBody>
      </p:sp>
      <p:sp>
        <p:nvSpPr>
          <p:cNvPr id="839" name="Google Shape;839;p17"/>
          <p:cNvSpPr txBox="1"/>
          <p:nvPr/>
        </p:nvSpPr>
        <p:spPr>
          <a:xfrm>
            <a:off x="1028700" y="6908263"/>
            <a:ext cx="3700563" cy="81915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Courier"/>
                <a:ea typeface="Courier"/>
                <a:cs typeface="Courier"/>
                <a:sym typeface="Courier"/>
              </a:rPr>
              <a:t>VARIABLES</a:t>
            </a:r>
            <a:endParaRPr/>
          </a:p>
        </p:txBody>
      </p:sp>
      <p:sp>
        <p:nvSpPr>
          <p:cNvPr id="840" name="Google Shape;840;p17"/>
          <p:cNvSpPr txBox="1"/>
          <p:nvPr/>
        </p:nvSpPr>
        <p:spPr>
          <a:xfrm>
            <a:off x="6605022" y="6881593"/>
            <a:ext cx="3700563" cy="81915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0" i="0" lang="en-US" sz="4800" u="none" cap="none" strike="noStrike">
                <a:solidFill>
                  <a:srgbClr val="FFFFFF"/>
                </a:solidFill>
                <a:latin typeface="Courier"/>
                <a:ea typeface="Courier"/>
                <a:cs typeface="Courier"/>
                <a:sym typeface="Courier"/>
              </a:rPr>
              <a:t>DATA TYPES</a:t>
            </a:r>
            <a:endParaRPr/>
          </a:p>
        </p:txBody>
      </p:sp>
      <p:sp>
        <p:nvSpPr>
          <p:cNvPr id="841" name="Google Shape;841;p17"/>
          <p:cNvSpPr txBox="1"/>
          <p:nvPr/>
        </p:nvSpPr>
        <p:spPr>
          <a:xfrm>
            <a:off x="1028700" y="7689313"/>
            <a:ext cx="3770858"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sp>
        <p:nvSpPr>
          <p:cNvPr id="842" name="Google Shape;842;p17"/>
          <p:cNvSpPr txBox="1"/>
          <p:nvPr/>
        </p:nvSpPr>
        <p:spPr>
          <a:xfrm>
            <a:off x="6569875" y="7662643"/>
            <a:ext cx="3770858"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Elaborate on what you want to discuss. </a:t>
            </a:r>
            <a:endParaRPr/>
          </a:p>
        </p:txBody>
      </p:sp>
      <p:grpSp>
        <p:nvGrpSpPr>
          <p:cNvPr id="843" name="Google Shape;843;p17"/>
          <p:cNvGrpSpPr/>
          <p:nvPr/>
        </p:nvGrpSpPr>
        <p:grpSpPr>
          <a:xfrm>
            <a:off x="11660964" y="6056736"/>
            <a:ext cx="5598336" cy="3029650"/>
            <a:chOff x="0" y="-238929"/>
            <a:chExt cx="7464448" cy="4039533"/>
          </a:xfrm>
        </p:grpSpPr>
        <p:grpSp>
          <p:nvGrpSpPr>
            <p:cNvPr id="844" name="Google Shape;844;p17"/>
            <p:cNvGrpSpPr/>
            <p:nvPr/>
          </p:nvGrpSpPr>
          <p:grpSpPr>
            <a:xfrm>
              <a:off x="3386723" y="2998268"/>
              <a:ext cx="4077725" cy="802336"/>
              <a:chOff x="0" y="-47625"/>
              <a:chExt cx="812800" cy="159927"/>
            </a:xfrm>
          </p:grpSpPr>
          <p:sp>
            <p:nvSpPr>
              <p:cNvPr id="845" name="Google Shape;845;p17"/>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7"/>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7" name="Google Shape;847;p17"/>
            <p:cNvGrpSpPr/>
            <p:nvPr/>
          </p:nvGrpSpPr>
          <p:grpSpPr>
            <a:xfrm>
              <a:off x="2864815" y="1919902"/>
              <a:ext cx="4599632" cy="802336"/>
              <a:chOff x="0" y="-47625"/>
              <a:chExt cx="916830" cy="159927"/>
            </a:xfrm>
          </p:grpSpPr>
          <p:sp>
            <p:nvSpPr>
              <p:cNvPr id="848" name="Google Shape;848;p17"/>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7"/>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0" name="Google Shape;850;p17"/>
            <p:cNvGrpSpPr/>
            <p:nvPr/>
          </p:nvGrpSpPr>
          <p:grpSpPr>
            <a:xfrm>
              <a:off x="1818598" y="-238929"/>
              <a:ext cx="2303241" cy="802336"/>
              <a:chOff x="0" y="-47625"/>
              <a:chExt cx="459098" cy="159927"/>
            </a:xfrm>
          </p:grpSpPr>
          <p:sp>
            <p:nvSpPr>
              <p:cNvPr id="851" name="Google Shape;851;p17"/>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7"/>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3" name="Google Shape;853;p17"/>
            <p:cNvGrpSpPr/>
            <p:nvPr/>
          </p:nvGrpSpPr>
          <p:grpSpPr>
            <a:xfrm>
              <a:off x="4654211" y="840487"/>
              <a:ext cx="2810237" cy="802336"/>
              <a:chOff x="0" y="-47625"/>
              <a:chExt cx="560156" cy="159927"/>
            </a:xfrm>
          </p:grpSpPr>
          <p:sp>
            <p:nvSpPr>
              <p:cNvPr id="854" name="Google Shape;854;p17"/>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7"/>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6" name="Google Shape;856;p17"/>
            <p:cNvGrpSpPr/>
            <p:nvPr/>
          </p:nvGrpSpPr>
          <p:grpSpPr>
            <a:xfrm>
              <a:off x="5593644" y="-238929"/>
              <a:ext cx="1870804" cy="802336"/>
              <a:chOff x="0" y="-47625"/>
              <a:chExt cx="372901" cy="159927"/>
            </a:xfrm>
          </p:grpSpPr>
          <p:sp>
            <p:nvSpPr>
              <p:cNvPr id="857" name="Google Shape;857;p17"/>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7"/>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9" name="Google Shape;859;p17"/>
            <p:cNvGrpSpPr/>
            <p:nvPr/>
          </p:nvGrpSpPr>
          <p:grpSpPr>
            <a:xfrm>
              <a:off x="792099" y="1919902"/>
              <a:ext cx="1870804" cy="802336"/>
              <a:chOff x="0" y="-47625"/>
              <a:chExt cx="372901" cy="159927"/>
            </a:xfrm>
          </p:grpSpPr>
          <p:sp>
            <p:nvSpPr>
              <p:cNvPr id="860" name="Google Shape;860;p17"/>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7"/>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2" name="Google Shape;862;p17"/>
            <p:cNvGrpSpPr/>
            <p:nvPr/>
          </p:nvGrpSpPr>
          <p:grpSpPr>
            <a:xfrm>
              <a:off x="1328918" y="2998268"/>
              <a:ext cx="1870804" cy="802336"/>
              <a:chOff x="0" y="-47625"/>
              <a:chExt cx="372901" cy="159927"/>
            </a:xfrm>
          </p:grpSpPr>
          <p:sp>
            <p:nvSpPr>
              <p:cNvPr id="863" name="Google Shape;863;p17"/>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7"/>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5" name="Google Shape;865;p17"/>
            <p:cNvGrpSpPr/>
            <p:nvPr/>
          </p:nvGrpSpPr>
          <p:grpSpPr>
            <a:xfrm>
              <a:off x="3386723" y="840487"/>
              <a:ext cx="1140134" cy="802336"/>
              <a:chOff x="0" y="-47625"/>
              <a:chExt cx="227259" cy="159927"/>
            </a:xfrm>
          </p:grpSpPr>
          <p:sp>
            <p:nvSpPr>
              <p:cNvPr id="866" name="Google Shape;866;p17"/>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7"/>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8" name="Google Shape;868;p17"/>
            <p:cNvGrpSpPr/>
            <p:nvPr/>
          </p:nvGrpSpPr>
          <p:grpSpPr>
            <a:xfrm>
              <a:off x="0" y="2998268"/>
              <a:ext cx="1140134" cy="802336"/>
              <a:chOff x="0" y="-47625"/>
              <a:chExt cx="227259" cy="159927"/>
            </a:xfrm>
          </p:grpSpPr>
          <p:sp>
            <p:nvSpPr>
              <p:cNvPr id="869" name="Google Shape;869;p17"/>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7"/>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1" name="Google Shape;871;p17"/>
            <p:cNvGrpSpPr/>
            <p:nvPr/>
          </p:nvGrpSpPr>
          <p:grpSpPr>
            <a:xfrm>
              <a:off x="4285451" y="-238929"/>
              <a:ext cx="1140134" cy="802336"/>
              <a:chOff x="0" y="-47625"/>
              <a:chExt cx="227259" cy="159927"/>
            </a:xfrm>
          </p:grpSpPr>
          <p:sp>
            <p:nvSpPr>
              <p:cNvPr id="872" name="Google Shape;872;p17"/>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7"/>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874" name="Google Shape;874;p17"/>
          <p:cNvPicPr preferRelativeResize="0"/>
          <p:nvPr/>
        </p:nvPicPr>
        <p:blipFill>
          <a:blip r:embed="rId3">
            <a:alphaModFix/>
          </a:blip>
          <a:stretch>
            <a:fillRect/>
          </a:stretch>
        </p:blipFill>
        <p:spPr>
          <a:xfrm>
            <a:off x="1667783" y="4141230"/>
            <a:ext cx="1622800" cy="1668057"/>
          </a:xfrm>
          <a:prstGeom prst="rect">
            <a:avLst/>
          </a:prstGeom>
          <a:noFill/>
          <a:ln>
            <a:noFill/>
          </a:ln>
        </p:spPr>
      </p:pic>
      <p:pic>
        <p:nvPicPr>
          <p:cNvPr id="875" name="Google Shape;875;p17"/>
          <p:cNvPicPr preferRelativeResize="0"/>
          <p:nvPr/>
        </p:nvPicPr>
        <p:blipFill>
          <a:blip r:embed="rId4">
            <a:alphaModFix/>
          </a:blip>
          <a:stretch>
            <a:fillRect/>
          </a:stretch>
        </p:blipFill>
        <p:spPr>
          <a:xfrm>
            <a:off x="7296961" y="4400548"/>
            <a:ext cx="1469390" cy="148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79" name="Shape 879"/>
        <p:cNvGrpSpPr/>
        <p:nvPr/>
      </p:nvGrpSpPr>
      <p:grpSpPr>
        <a:xfrm>
          <a:off x="0" y="0"/>
          <a:ext cx="0" cy="0"/>
          <a:chOff x="0" y="0"/>
          <a:chExt cx="0" cy="0"/>
        </a:xfrm>
      </p:grpSpPr>
      <p:grpSp>
        <p:nvGrpSpPr>
          <p:cNvPr id="880" name="Google Shape;880;p18"/>
          <p:cNvGrpSpPr/>
          <p:nvPr/>
        </p:nvGrpSpPr>
        <p:grpSpPr>
          <a:xfrm>
            <a:off x="486062" y="325929"/>
            <a:ext cx="17315876" cy="9454319"/>
            <a:chOff x="0" y="-241102"/>
            <a:chExt cx="23087835" cy="12605759"/>
          </a:xfrm>
        </p:grpSpPr>
        <p:grpSp>
          <p:nvGrpSpPr>
            <p:cNvPr id="881" name="Google Shape;881;p18"/>
            <p:cNvGrpSpPr/>
            <p:nvPr/>
          </p:nvGrpSpPr>
          <p:grpSpPr>
            <a:xfrm>
              <a:off x="0" y="-241102"/>
              <a:ext cx="23069216" cy="12605759"/>
              <a:chOff x="0" y="-47625"/>
              <a:chExt cx="4556882" cy="2490026"/>
            </a:xfrm>
          </p:grpSpPr>
          <p:sp>
            <p:nvSpPr>
              <p:cNvPr id="882" name="Google Shape;882;p18"/>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8"/>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4" name="Google Shape;884;p18"/>
            <p:cNvGrpSpPr/>
            <p:nvPr/>
          </p:nvGrpSpPr>
          <p:grpSpPr>
            <a:xfrm>
              <a:off x="18619" y="-241102"/>
              <a:ext cx="23069216" cy="12605759"/>
              <a:chOff x="0" y="-47625"/>
              <a:chExt cx="4556882" cy="2490026"/>
            </a:xfrm>
          </p:grpSpPr>
          <p:sp>
            <p:nvSpPr>
              <p:cNvPr id="885" name="Google Shape;885;p18"/>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8"/>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87" name="Google Shape;887;p18"/>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888" name="Google Shape;888;p18"/>
            <p:cNvGrpSpPr/>
            <p:nvPr/>
          </p:nvGrpSpPr>
          <p:grpSpPr>
            <a:xfrm>
              <a:off x="318466" y="201915"/>
              <a:ext cx="394763" cy="394763"/>
              <a:chOff x="0" y="0"/>
              <a:chExt cx="812800" cy="812800"/>
            </a:xfrm>
          </p:grpSpPr>
          <p:sp>
            <p:nvSpPr>
              <p:cNvPr id="889" name="Google Shape;88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1" name="Google Shape;891;p18"/>
            <p:cNvGrpSpPr/>
            <p:nvPr/>
          </p:nvGrpSpPr>
          <p:grpSpPr>
            <a:xfrm>
              <a:off x="989083" y="201915"/>
              <a:ext cx="394763" cy="394763"/>
              <a:chOff x="0" y="0"/>
              <a:chExt cx="812800" cy="812800"/>
            </a:xfrm>
          </p:grpSpPr>
          <p:sp>
            <p:nvSpPr>
              <p:cNvPr id="892" name="Google Shape;89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4" name="Google Shape;894;p18"/>
            <p:cNvGrpSpPr/>
            <p:nvPr/>
          </p:nvGrpSpPr>
          <p:grpSpPr>
            <a:xfrm>
              <a:off x="1663247" y="201915"/>
              <a:ext cx="394763" cy="394763"/>
              <a:chOff x="0" y="0"/>
              <a:chExt cx="812800" cy="812800"/>
            </a:xfrm>
          </p:grpSpPr>
          <p:sp>
            <p:nvSpPr>
              <p:cNvPr id="895" name="Google Shape;89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897" name="Google Shape;897;p18"/>
          <p:cNvGrpSpPr/>
          <p:nvPr/>
        </p:nvGrpSpPr>
        <p:grpSpPr>
          <a:xfrm>
            <a:off x="1125260" y="1468161"/>
            <a:ext cx="15844362" cy="1663607"/>
            <a:chOff x="0" y="-47625"/>
            <a:chExt cx="4517902" cy="474365"/>
          </a:xfrm>
        </p:grpSpPr>
        <p:sp>
          <p:nvSpPr>
            <p:cNvPr id="898" name="Google Shape;898;p18"/>
            <p:cNvSpPr/>
            <p:nvPr/>
          </p:nvSpPr>
          <p:spPr>
            <a:xfrm>
              <a:off x="0" y="0"/>
              <a:ext cx="4517902" cy="426740"/>
            </a:xfrm>
            <a:custGeom>
              <a:rect b="b" l="l" r="r" t="t"/>
              <a:pathLst>
                <a:path extrusionOk="0" h="426740" w="4517902">
                  <a:moveTo>
                    <a:pt x="7818" y="0"/>
                  </a:moveTo>
                  <a:lnTo>
                    <a:pt x="4510084" y="0"/>
                  </a:lnTo>
                  <a:cubicBezTo>
                    <a:pt x="4514402" y="0"/>
                    <a:pt x="4517902" y="3500"/>
                    <a:pt x="4517902" y="7818"/>
                  </a:cubicBezTo>
                  <a:lnTo>
                    <a:pt x="4517902" y="418922"/>
                  </a:lnTo>
                  <a:cubicBezTo>
                    <a:pt x="4517902" y="423240"/>
                    <a:pt x="4514402" y="426740"/>
                    <a:pt x="4510084" y="426740"/>
                  </a:cubicBezTo>
                  <a:lnTo>
                    <a:pt x="7818" y="426740"/>
                  </a:lnTo>
                  <a:cubicBezTo>
                    <a:pt x="3500" y="426740"/>
                    <a:pt x="0" y="423240"/>
                    <a:pt x="0" y="418922"/>
                  </a:cubicBezTo>
                  <a:lnTo>
                    <a:pt x="0" y="7818"/>
                  </a:lnTo>
                  <a:cubicBezTo>
                    <a:pt x="0" y="3500"/>
                    <a:pt x="3500" y="0"/>
                    <a:pt x="7818"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8"/>
            <p:cNvSpPr txBox="1"/>
            <p:nvPr/>
          </p:nvSpPr>
          <p:spPr>
            <a:xfrm>
              <a:off x="0" y="-47625"/>
              <a:ext cx="4517902"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0" name="Google Shape;900;p18"/>
          <p:cNvGrpSpPr/>
          <p:nvPr/>
        </p:nvGrpSpPr>
        <p:grpSpPr>
          <a:xfrm>
            <a:off x="1318379" y="1780118"/>
            <a:ext cx="15844362" cy="1663607"/>
            <a:chOff x="0" y="-47625"/>
            <a:chExt cx="4517902" cy="474365"/>
          </a:xfrm>
        </p:grpSpPr>
        <p:sp>
          <p:nvSpPr>
            <p:cNvPr id="901" name="Google Shape;901;p18"/>
            <p:cNvSpPr/>
            <p:nvPr/>
          </p:nvSpPr>
          <p:spPr>
            <a:xfrm>
              <a:off x="0" y="0"/>
              <a:ext cx="4517902" cy="426740"/>
            </a:xfrm>
            <a:custGeom>
              <a:rect b="b" l="l" r="r" t="t"/>
              <a:pathLst>
                <a:path extrusionOk="0" h="426740" w="4517902">
                  <a:moveTo>
                    <a:pt x="8795" y="0"/>
                  </a:moveTo>
                  <a:lnTo>
                    <a:pt x="4509107" y="0"/>
                  </a:lnTo>
                  <a:cubicBezTo>
                    <a:pt x="4511440" y="0"/>
                    <a:pt x="4513677" y="927"/>
                    <a:pt x="4515326" y="2576"/>
                  </a:cubicBezTo>
                  <a:cubicBezTo>
                    <a:pt x="4516975" y="4225"/>
                    <a:pt x="4517902" y="6463"/>
                    <a:pt x="4517902" y="8795"/>
                  </a:cubicBezTo>
                  <a:lnTo>
                    <a:pt x="4517902" y="417945"/>
                  </a:lnTo>
                  <a:cubicBezTo>
                    <a:pt x="4517902" y="420277"/>
                    <a:pt x="4516975" y="422515"/>
                    <a:pt x="4515326" y="424164"/>
                  </a:cubicBezTo>
                  <a:cubicBezTo>
                    <a:pt x="4513677" y="425813"/>
                    <a:pt x="4511440" y="426740"/>
                    <a:pt x="4509107" y="426740"/>
                  </a:cubicBezTo>
                  <a:lnTo>
                    <a:pt x="8795" y="426740"/>
                  </a:lnTo>
                  <a:cubicBezTo>
                    <a:pt x="6463" y="426740"/>
                    <a:pt x="4225" y="425813"/>
                    <a:pt x="2576" y="424164"/>
                  </a:cubicBezTo>
                  <a:cubicBezTo>
                    <a:pt x="927" y="422515"/>
                    <a:pt x="0" y="420277"/>
                    <a:pt x="0" y="417945"/>
                  </a:cubicBezTo>
                  <a:lnTo>
                    <a:pt x="0" y="8795"/>
                  </a:lnTo>
                  <a:cubicBezTo>
                    <a:pt x="0" y="6463"/>
                    <a:pt x="927" y="4225"/>
                    <a:pt x="2576" y="2576"/>
                  </a:cubicBezTo>
                  <a:cubicBezTo>
                    <a:pt x="4225" y="927"/>
                    <a:pt x="6463" y="0"/>
                    <a:pt x="8795"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8"/>
            <p:cNvSpPr txBox="1"/>
            <p:nvPr/>
          </p:nvSpPr>
          <p:spPr>
            <a:xfrm>
              <a:off x="0" y="-47625"/>
              <a:ext cx="4517902"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3" name="Google Shape;903;p18"/>
          <p:cNvSpPr txBox="1"/>
          <p:nvPr/>
        </p:nvSpPr>
        <p:spPr>
          <a:xfrm>
            <a:off x="1715438" y="2054168"/>
            <a:ext cx="13761193" cy="14859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PRIMITIVE DATA TYPES</a:t>
            </a:r>
            <a:endParaRPr/>
          </a:p>
        </p:txBody>
      </p:sp>
      <p:sp>
        <p:nvSpPr>
          <p:cNvPr id="904" name="Google Shape;904;p18"/>
          <p:cNvSpPr txBox="1"/>
          <p:nvPr/>
        </p:nvSpPr>
        <p:spPr>
          <a:xfrm>
            <a:off x="1715450" y="3896300"/>
            <a:ext cx="9353400" cy="55959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Primitive data types are the building blocks of any programming language. These data types are the most basic types of data that can be manipulated by a program. In most programming languages, primitive data types include integers, floating-point numbers, characters, booleans, and more.</a:t>
            </a:r>
            <a:endParaRPr/>
          </a:p>
          <a:p>
            <a:pPr indent="0" lvl="0" marL="0" marR="0" rtl="0" algn="l">
              <a:lnSpc>
                <a:spcPct val="115000"/>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Integers are whole numbers without any decimal points, while floating-point numbers include decimal points. Characters represent individual letters, numbers, or symbols, and booleans are used to represent true or false values.</a:t>
            </a:r>
            <a:endParaRPr/>
          </a:p>
          <a:p>
            <a:pPr indent="0" lvl="0" marL="0" marR="0" rtl="0" algn="l">
              <a:lnSpc>
                <a:spcPct val="139958"/>
              </a:lnSpc>
              <a:spcBef>
                <a:spcPts val="0"/>
              </a:spcBef>
              <a:spcAft>
                <a:spcPts val="0"/>
              </a:spcAft>
              <a:buNone/>
            </a:pPr>
            <a:r>
              <a:t/>
            </a:r>
            <a:endParaRPr b="0" i="0" sz="2400" u="none" cap="none" strike="noStrike">
              <a:solidFill>
                <a:srgbClr val="FFFFFF"/>
              </a:solidFill>
              <a:latin typeface="Roboto Mono"/>
              <a:ea typeface="Roboto Mono"/>
              <a:cs typeface="Roboto Mono"/>
              <a:sym typeface="Roboto Mono"/>
            </a:endParaRPr>
          </a:p>
        </p:txBody>
      </p:sp>
      <p:pic>
        <p:nvPicPr>
          <p:cNvPr id="905" name="Google Shape;905;p18"/>
          <p:cNvPicPr preferRelativeResize="0"/>
          <p:nvPr/>
        </p:nvPicPr>
        <p:blipFill>
          <a:blip r:embed="rId3">
            <a:alphaModFix/>
          </a:blip>
          <a:stretch>
            <a:fillRect/>
          </a:stretch>
        </p:blipFill>
        <p:spPr>
          <a:xfrm>
            <a:off x="11674145" y="4516320"/>
            <a:ext cx="5600200" cy="4338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09" name="Shape 909"/>
        <p:cNvGrpSpPr/>
        <p:nvPr/>
      </p:nvGrpSpPr>
      <p:grpSpPr>
        <a:xfrm>
          <a:off x="0" y="0"/>
          <a:ext cx="0" cy="0"/>
          <a:chOff x="0" y="0"/>
          <a:chExt cx="0" cy="0"/>
        </a:xfrm>
      </p:grpSpPr>
      <p:grpSp>
        <p:nvGrpSpPr>
          <p:cNvPr id="910" name="Google Shape;910;p19"/>
          <p:cNvGrpSpPr/>
          <p:nvPr/>
        </p:nvGrpSpPr>
        <p:grpSpPr>
          <a:xfrm>
            <a:off x="486062" y="325929"/>
            <a:ext cx="17315876" cy="9454319"/>
            <a:chOff x="0" y="-241102"/>
            <a:chExt cx="23087835" cy="12605759"/>
          </a:xfrm>
        </p:grpSpPr>
        <p:grpSp>
          <p:nvGrpSpPr>
            <p:cNvPr id="911" name="Google Shape;911;p19"/>
            <p:cNvGrpSpPr/>
            <p:nvPr/>
          </p:nvGrpSpPr>
          <p:grpSpPr>
            <a:xfrm>
              <a:off x="0" y="-241102"/>
              <a:ext cx="23069216" cy="12605759"/>
              <a:chOff x="0" y="-47625"/>
              <a:chExt cx="4556882" cy="2490026"/>
            </a:xfrm>
          </p:grpSpPr>
          <p:sp>
            <p:nvSpPr>
              <p:cNvPr id="912" name="Google Shape;912;p19"/>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9"/>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4" name="Google Shape;914;p19"/>
            <p:cNvGrpSpPr/>
            <p:nvPr/>
          </p:nvGrpSpPr>
          <p:grpSpPr>
            <a:xfrm>
              <a:off x="18619" y="-241102"/>
              <a:ext cx="23069216" cy="12605759"/>
              <a:chOff x="0" y="-47625"/>
              <a:chExt cx="4556882" cy="2490026"/>
            </a:xfrm>
          </p:grpSpPr>
          <p:sp>
            <p:nvSpPr>
              <p:cNvPr id="915" name="Google Shape;915;p19"/>
              <p:cNvSpPr/>
              <p:nvPr/>
            </p:nvSpPr>
            <p:spPr>
              <a:xfrm>
                <a:off x="0" y="0"/>
                <a:ext cx="4556882" cy="2442401"/>
              </a:xfrm>
              <a:custGeom>
                <a:rect b="b" l="l" r="r" t="t"/>
                <a:pathLst>
                  <a:path extrusionOk="0" h="2442401" w="4556882">
                    <a:moveTo>
                      <a:pt x="12529" y="0"/>
                    </a:moveTo>
                    <a:lnTo>
                      <a:pt x="4544353" y="0"/>
                    </a:lnTo>
                    <a:cubicBezTo>
                      <a:pt x="4547676" y="0"/>
                      <a:pt x="4550863" y="1320"/>
                      <a:pt x="4553212" y="3670"/>
                    </a:cubicBezTo>
                    <a:cubicBezTo>
                      <a:pt x="4555562" y="6019"/>
                      <a:pt x="4556882" y="9206"/>
                      <a:pt x="4556882" y="12529"/>
                    </a:cubicBezTo>
                    <a:lnTo>
                      <a:pt x="4556882" y="2429872"/>
                    </a:lnTo>
                    <a:cubicBezTo>
                      <a:pt x="4556882" y="2433195"/>
                      <a:pt x="4555562" y="2436381"/>
                      <a:pt x="4553212" y="2438731"/>
                    </a:cubicBezTo>
                    <a:cubicBezTo>
                      <a:pt x="4550863" y="2441080"/>
                      <a:pt x="4547676" y="2442401"/>
                      <a:pt x="4544353" y="2442401"/>
                    </a:cubicBezTo>
                    <a:lnTo>
                      <a:pt x="12529" y="2442401"/>
                    </a:lnTo>
                    <a:cubicBezTo>
                      <a:pt x="9206" y="2442401"/>
                      <a:pt x="6019" y="2441080"/>
                      <a:pt x="3670" y="2438731"/>
                    </a:cubicBezTo>
                    <a:cubicBezTo>
                      <a:pt x="1320" y="2436381"/>
                      <a:pt x="0" y="2433195"/>
                      <a:pt x="0" y="2429872"/>
                    </a:cubicBezTo>
                    <a:lnTo>
                      <a:pt x="0" y="12529"/>
                    </a:lnTo>
                    <a:cubicBezTo>
                      <a:pt x="0" y="9206"/>
                      <a:pt x="1320" y="6019"/>
                      <a:pt x="3670" y="3670"/>
                    </a:cubicBezTo>
                    <a:cubicBezTo>
                      <a:pt x="6019" y="1320"/>
                      <a:pt x="9206" y="0"/>
                      <a:pt x="12529" y="0"/>
                    </a:cubicBezTo>
                    <a:close/>
                  </a:path>
                </a:pathLst>
              </a:custGeom>
              <a:solidFill>
                <a:srgbClr val="000000">
                  <a:alpha val="0"/>
                </a:srgbClr>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9"/>
              <p:cNvSpPr txBox="1"/>
              <p:nvPr/>
            </p:nvSpPr>
            <p:spPr>
              <a:xfrm>
                <a:off x="0" y="-47625"/>
                <a:ext cx="4556882" cy="2490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917" name="Google Shape;917;p19"/>
            <p:cNvCxnSpPr/>
            <p:nvPr/>
          </p:nvCxnSpPr>
          <p:spPr>
            <a:xfrm flipH="1" rot="10800000">
              <a:off x="18619" y="815397"/>
              <a:ext cx="23031977" cy="25400"/>
            </a:xfrm>
            <a:prstGeom prst="straightConnector1">
              <a:avLst/>
            </a:prstGeom>
            <a:noFill/>
            <a:ln cap="flat" cmpd="sng" w="38100">
              <a:solidFill>
                <a:srgbClr val="FFFFFF"/>
              </a:solidFill>
              <a:prstDash val="solid"/>
              <a:round/>
              <a:headEnd len="sm" w="sm" type="none"/>
              <a:tailEnd len="sm" w="sm" type="none"/>
            </a:ln>
          </p:spPr>
        </p:cxnSp>
        <p:grpSp>
          <p:nvGrpSpPr>
            <p:cNvPr id="918" name="Google Shape;918;p19"/>
            <p:cNvGrpSpPr/>
            <p:nvPr/>
          </p:nvGrpSpPr>
          <p:grpSpPr>
            <a:xfrm>
              <a:off x="318466" y="201915"/>
              <a:ext cx="394763" cy="394763"/>
              <a:chOff x="0" y="0"/>
              <a:chExt cx="812800" cy="812800"/>
            </a:xfrm>
          </p:grpSpPr>
          <p:sp>
            <p:nvSpPr>
              <p:cNvPr id="919" name="Google Shape;91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F63"/>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1" name="Google Shape;921;p19"/>
            <p:cNvGrpSpPr/>
            <p:nvPr/>
          </p:nvGrpSpPr>
          <p:grpSpPr>
            <a:xfrm>
              <a:off x="989083" y="201915"/>
              <a:ext cx="394763" cy="394763"/>
              <a:chOff x="0" y="0"/>
              <a:chExt cx="812800" cy="812800"/>
            </a:xfrm>
          </p:grpSpPr>
          <p:sp>
            <p:nvSpPr>
              <p:cNvPr id="922" name="Google Shape;92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4" name="Google Shape;924;p19"/>
            <p:cNvGrpSpPr/>
            <p:nvPr/>
          </p:nvGrpSpPr>
          <p:grpSpPr>
            <a:xfrm>
              <a:off x="1663247" y="201915"/>
              <a:ext cx="394763" cy="394763"/>
              <a:chOff x="0" y="0"/>
              <a:chExt cx="812800" cy="812800"/>
            </a:xfrm>
          </p:grpSpPr>
          <p:sp>
            <p:nvSpPr>
              <p:cNvPr id="925" name="Google Shape;925;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927" name="Google Shape;927;p19"/>
          <p:cNvGrpSpPr/>
          <p:nvPr/>
        </p:nvGrpSpPr>
        <p:grpSpPr>
          <a:xfrm>
            <a:off x="1028700" y="1369325"/>
            <a:ext cx="9356103" cy="1663607"/>
            <a:chOff x="0" y="-47625"/>
            <a:chExt cx="2667823" cy="474365"/>
          </a:xfrm>
        </p:grpSpPr>
        <p:sp>
          <p:nvSpPr>
            <p:cNvPr id="928" name="Google Shape;928;p19"/>
            <p:cNvSpPr/>
            <p:nvPr/>
          </p:nvSpPr>
          <p:spPr>
            <a:xfrm>
              <a:off x="0" y="0"/>
              <a:ext cx="2667823" cy="426740"/>
            </a:xfrm>
            <a:custGeom>
              <a:rect b="b" l="l" r="r" t="t"/>
              <a:pathLst>
                <a:path extrusionOk="0" h="426740" w="2667823">
                  <a:moveTo>
                    <a:pt x="13240" y="0"/>
                  </a:moveTo>
                  <a:lnTo>
                    <a:pt x="2654584" y="0"/>
                  </a:lnTo>
                  <a:cubicBezTo>
                    <a:pt x="2658095" y="0"/>
                    <a:pt x="2661463" y="1395"/>
                    <a:pt x="2663945" y="3878"/>
                  </a:cubicBezTo>
                  <a:cubicBezTo>
                    <a:pt x="2666428" y="6361"/>
                    <a:pt x="2667823" y="9728"/>
                    <a:pt x="2667823" y="13240"/>
                  </a:cubicBezTo>
                  <a:lnTo>
                    <a:pt x="2667823" y="413501"/>
                  </a:lnTo>
                  <a:cubicBezTo>
                    <a:pt x="2667823" y="417012"/>
                    <a:pt x="2666428" y="420379"/>
                    <a:pt x="2663945" y="422862"/>
                  </a:cubicBezTo>
                  <a:cubicBezTo>
                    <a:pt x="2661463" y="425345"/>
                    <a:pt x="2658095" y="426740"/>
                    <a:pt x="2654584" y="426740"/>
                  </a:cubicBezTo>
                  <a:lnTo>
                    <a:pt x="13240" y="426740"/>
                  </a:lnTo>
                  <a:cubicBezTo>
                    <a:pt x="9728" y="426740"/>
                    <a:pt x="6361" y="425345"/>
                    <a:pt x="3878" y="422862"/>
                  </a:cubicBezTo>
                  <a:cubicBezTo>
                    <a:pt x="1395" y="420379"/>
                    <a:pt x="0" y="417012"/>
                    <a:pt x="0" y="413501"/>
                  </a:cubicBezTo>
                  <a:lnTo>
                    <a:pt x="0" y="13240"/>
                  </a:lnTo>
                  <a:cubicBezTo>
                    <a:pt x="0" y="9728"/>
                    <a:pt x="1395" y="6361"/>
                    <a:pt x="3878" y="3878"/>
                  </a:cubicBezTo>
                  <a:cubicBezTo>
                    <a:pt x="6361" y="1395"/>
                    <a:pt x="9728" y="0"/>
                    <a:pt x="13240" y="0"/>
                  </a:cubicBezTo>
                  <a:close/>
                </a:path>
              </a:pathLst>
            </a:custGeom>
            <a:solidFill>
              <a:srgbClr val="C1F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9"/>
            <p:cNvSpPr txBox="1"/>
            <p:nvPr/>
          </p:nvSpPr>
          <p:spPr>
            <a:xfrm>
              <a:off x="0" y="-47625"/>
              <a:ext cx="266782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0" name="Google Shape;930;p19"/>
          <p:cNvGrpSpPr/>
          <p:nvPr/>
        </p:nvGrpSpPr>
        <p:grpSpPr>
          <a:xfrm>
            <a:off x="1156618" y="1489431"/>
            <a:ext cx="9356103" cy="1663607"/>
            <a:chOff x="0" y="-47625"/>
            <a:chExt cx="2667823" cy="474365"/>
          </a:xfrm>
        </p:grpSpPr>
        <p:sp>
          <p:nvSpPr>
            <p:cNvPr id="931" name="Google Shape;931;p19"/>
            <p:cNvSpPr/>
            <p:nvPr/>
          </p:nvSpPr>
          <p:spPr>
            <a:xfrm>
              <a:off x="0" y="0"/>
              <a:ext cx="2667823" cy="426740"/>
            </a:xfrm>
            <a:custGeom>
              <a:rect b="b" l="l" r="r" t="t"/>
              <a:pathLst>
                <a:path extrusionOk="0" h="426740" w="2667823">
                  <a:moveTo>
                    <a:pt x="14895" y="0"/>
                  </a:moveTo>
                  <a:lnTo>
                    <a:pt x="2652929" y="0"/>
                  </a:lnTo>
                  <a:cubicBezTo>
                    <a:pt x="2656879" y="0"/>
                    <a:pt x="2660667" y="1569"/>
                    <a:pt x="2663461" y="4363"/>
                  </a:cubicBezTo>
                  <a:cubicBezTo>
                    <a:pt x="2666254" y="7156"/>
                    <a:pt x="2667823" y="10944"/>
                    <a:pt x="2667823" y="14895"/>
                  </a:cubicBezTo>
                  <a:lnTo>
                    <a:pt x="2667823" y="411846"/>
                  </a:lnTo>
                  <a:cubicBezTo>
                    <a:pt x="2667823" y="420072"/>
                    <a:pt x="2661155" y="426740"/>
                    <a:pt x="2652929" y="426740"/>
                  </a:cubicBezTo>
                  <a:lnTo>
                    <a:pt x="14895" y="426740"/>
                  </a:lnTo>
                  <a:cubicBezTo>
                    <a:pt x="10944" y="426740"/>
                    <a:pt x="7156" y="425171"/>
                    <a:pt x="4363" y="422378"/>
                  </a:cubicBezTo>
                  <a:cubicBezTo>
                    <a:pt x="1569" y="419584"/>
                    <a:pt x="0" y="415796"/>
                    <a:pt x="0" y="411846"/>
                  </a:cubicBezTo>
                  <a:lnTo>
                    <a:pt x="0" y="14895"/>
                  </a:lnTo>
                  <a:cubicBezTo>
                    <a:pt x="0" y="6668"/>
                    <a:pt x="6668" y="0"/>
                    <a:pt x="14895" y="0"/>
                  </a:cubicBezTo>
                  <a:close/>
                </a:path>
              </a:pathLst>
            </a:custGeom>
            <a:solidFill>
              <a:srgbClr val="000000"/>
            </a:solidFill>
            <a:ln cap="sq"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9"/>
            <p:cNvSpPr txBox="1"/>
            <p:nvPr/>
          </p:nvSpPr>
          <p:spPr>
            <a:xfrm>
              <a:off x="0" y="-47625"/>
              <a:ext cx="2667823" cy="474365"/>
            </a:xfrm>
            <a:prstGeom prst="rect">
              <a:avLst/>
            </a:prstGeom>
            <a:noFill/>
            <a:ln>
              <a:noFill/>
            </a:ln>
          </p:spPr>
          <p:txBody>
            <a:bodyPr anchorCtr="0" anchor="ctr" bIns="60425" lIns="60425" spcFirstLastPara="1" rIns="60425" wrap="square" tIns="6042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3" name="Google Shape;933;p19"/>
          <p:cNvSpPr/>
          <p:nvPr/>
        </p:nvSpPr>
        <p:spPr>
          <a:xfrm>
            <a:off x="1028700" y="4184512"/>
            <a:ext cx="4697072" cy="4697072"/>
          </a:xfrm>
          <a:custGeom>
            <a:rect b="b" l="l" r="r" t="t"/>
            <a:pathLst>
              <a:path extrusionOk="0" h="812800" w="812800">
                <a:moveTo>
                  <a:pt x="37910" y="0"/>
                </a:moveTo>
                <a:lnTo>
                  <a:pt x="774890" y="0"/>
                </a:lnTo>
                <a:cubicBezTo>
                  <a:pt x="784945" y="0"/>
                  <a:pt x="794587" y="3994"/>
                  <a:pt x="801697" y="11103"/>
                </a:cubicBezTo>
                <a:cubicBezTo>
                  <a:pt x="808806" y="18213"/>
                  <a:pt x="812800" y="27855"/>
                  <a:pt x="812800" y="37910"/>
                </a:cubicBezTo>
                <a:lnTo>
                  <a:pt x="812800" y="774890"/>
                </a:lnTo>
                <a:cubicBezTo>
                  <a:pt x="812800" y="784945"/>
                  <a:pt x="808806" y="794587"/>
                  <a:pt x="801697" y="801697"/>
                </a:cubicBezTo>
                <a:cubicBezTo>
                  <a:pt x="794587" y="808806"/>
                  <a:pt x="784945" y="812800"/>
                  <a:pt x="774890" y="812800"/>
                </a:cubicBezTo>
                <a:lnTo>
                  <a:pt x="37910" y="812800"/>
                </a:lnTo>
                <a:cubicBezTo>
                  <a:pt x="27855" y="812800"/>
                  <a:pt x="18213" y="808806"/>
                  <a:pt x="11103" y="801697"/>
                </a:cubicBezTo>
                <a:cubicBezTo>
                  <a:pt x="3994" y="794587"/>
                  <a:pt x="0" y="784945"/>
                  <a:pt x="0" y="774890"/>
                </a:cubicBezTo>
                <a:lnTo>
                  <a:pt x="0" y="37910"/>
                </a:lnTo>
                <a:cubicBezTo>
                  <a:pt x="0" y="27855"/>
                  <a:pt x="3994" y="18213"/>
                  <a:pt x="11103" y="11103"/>
                </a:cubicBezTo>
                <a:cubicBezTo>
                  <a:pt x="18213" y="3994"/>
                  <a:pt x="27855" y="0"/>
                  <a:pt x="37910" y="0"/>
                </a:cubicBezTo>
                <a:close/>
              </a:path>
            </a:pathLst>
          </a:custGeom>
          <a:solidFill>
            <a:srgbClr val="C1FF72"/>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9"/>
          <p:cNvSpPr/>
          <p:nvPr/>
        </p:nvSpPr>
        <p:spPr>
          <a:xfrm>
            <a:off x="6874132" y="4184512"/>
            <a:ext cx="4697072" cy="4697072"/>
          </a:xfrm>
          <a:custGeom>
            <a:rect b="b" l="l" r="r" t="t"/>
            <a:pathLst>
              <a:path extrusionOk="0" h="812800" w="812800">
                <a:moveTo>
                  <a:pt x="37910" y="0"/>
                </a:moveTo>
                <a:lnTo>
                  <a:pt x="774890" y="0"/>
                </a:lnTo>
                <a:cubicBezTo>
                  <a:pt x="784945" y="0"/>
                  <a:pt x="794587" y="3994"/>
                  <a:pt x="801697" y="11103"/>
                </a:cubicBezTo>
                <a:cubicBezTo>
                  <a:pt x="808806" y="18213"/>
                  <a:pt x="812800" y="27855"/>
                  <a:pt x="812800" y="37910"/>
                </a:cubicBezTo>
                <a:lnTo>
                  <a:pt x="812800" y="774890"/>
                </a:lnTo>
                <a:cubicBezTo>
                  <a:pt x="812800" y="784945"/>
                  <a:pt x="808806" y="794587"/>
                  <a:pt x="801697" y="801697"/>
                </a:cubicBezTo>
                <a:cubicBezTo>
                  <a:pt x="794587" y="808806"/>
                  <a:pt x="784945" y="812800"/>
                  <a:pt x="774890" y="812800"/>
                </a:cubicBezTo>
                <a:lnTo>
                  <a:pt x="37910" y="812800"/>
                </a:lnTo>
                <a:cubicBezTo>
                  <a:pt x="27855" y="812800"/>
                  <a:pt x="18213" y="808806"/>
                  <a:pt x="11103" y="801697"/>
                </a:cubicBezTo>
                <a:cubicBezTo>
                  <a:pt x="3994" y="794587"/>
                  <a:pt x="0" y="784945"/>
                  <a:pt x="0" y="774890"/>
                </a:cubicBezTo>
                <a:lnTo>
                  <a:pt x="0" y="37910"/>
                </a:lnTo>
                <a:cubicBezTo>
                  <a:pt x="0" y="27855"/>
                  <a:pt x="3994" y="18213"/>
                  <a:pt x="11103" y="11103"/>
                </a:cubicBezTo>
                <a:cubicBezTo>
                  <a:pt x="18213" y="3994"/>
                  <a:pt x="27855" y="0"/>
                  <a:pt x="37910" y="0"/>
                </a:cubicBezTo>
                <a:close/>
              </a:path>
            </a:pathLst>
          </a:custGeom>
          <a:solidFill>
            <a:srgbClr val="C1FF72"/>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9"/>
          <p:cNvSpPr txBox="1"/>
          <p:nvPr/>
        </p:nvSpPr>
        <p:spPr>
          <a:xfrm>
            <a:off x="1359590" y="1723037"/>
            <a:ext cx="8782231" cy="1485900"/>
          </a:xfrm>
          <a:prstGeom prst="rect">
            <a:avLst/>
          </a:prstGeom>
          <a:noFill/>
          <a:ln>
            <a:noFill/>
          </a:ln>
        </p:spPr>
        <p:txBody>
          <a:bodyPr anchorCtr="0" anchor="t" bIns="0" lIns="0" spcFirstLastPara="1" rIns="0" wrap="square" tIns="0">
            <a:spAutoFit/>
          </a:bodyPr>
          <a:lstStyle/>
          <a:p>
            <a:pPr indent="0" lvl="1" marL="0" marR="0" rtl="0" algn="l">
              <a:lnSpc>
                <a:spcPct val="119993"/>
              </a:lnSpc>
              <a:spcBef>
                <a:spcPts val="0"/>
              </a:spcBef>
              <a:spcAft>
                <a:spcPts val="0"/>
              </a:spcAft>
              <a:buNone/>
            </a:pPr>
            <a:r>
              <a:rPr b="0" i="0" lang="en-US" sz="8633" u="none" cap="none" strike="noStrike">
                <a:solidFill>
                  <a:srgbClr val="FFFFFF"/>
                </a:solidFill>
                <a:latin typeface="Courier"/>
                <a:ea typeface="Courier"/>
                <a:cs typeface="Courier"/>
                <a:sym typeface="Courier"/>
              </a:rPr>
              <a:t>GALLERY IMAGE</a:t>
            </a:r>
            <a:endParaRPr/>
          </a:p>
        </p:txBody>
      </p:sp>
      <p:sp>
        <p:nvSpPr>
          <p:cNvPr id="936" name="Google Shape;936;p19"/>
          <p:cNvSpPr txBox="1"/>
          <p:nvPr/>
        </p:nvSpPr>
        <p:spPr>
          <a:xfrm>
            <a:off x="1359590" y="3391552"/>
            <a:ext cx="1009729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Mono"/>
                <a:ea typeface="Roboto Mono"/>
                <a:cs typeface="Roboto Mono"/>
                <a:sym typeface="Roboto Mono"/>
              </a:rPr>
              <a:t>What can you say about your projects? Share it here!</a:t>
            </a:r>
            <a:endParaRPr/>
          </a:p>
        </p:txBody>
      </p:sp>
      <p:grpSp>
        <p:nvGrpSpPr>
          <p:cNvPr id="937" name="Google Shape;937;p19"/>
          <p:cNvGrpSpPr/>
          <p:nvPr/>
        </p:nvGrpSpPr>
        <p:grpSpPr>
          <a:xfrm>
            <a:off x="12611614" y="6571199"/>
            <a:ext cx="4647686" cy="2515188"/>
            <a:chOff x="0" y="-198357"/>
            <a:chExt cx="6196915" cy="3353583"/>
          </a:xfrm>
        </p:grpSpPr>
        <p:grpSp>
          <p:nvGrpSpPr>
            <p:cNvPr id="938" name="Google Shape;938;p19"/>
            <p:cNvGrpSpPr/>
            <p:nvPr/>
          </p:nvGrpSpPr>
          <p:grpSpPr>
            <a:xfrm>
              <a:off x="2811625" y="2489134"/>
              <a:ext cx="3385289" cy="666092"/>
              <a:chOff x="0" y="-47625"/>
              <a:chExt cx="812800" cy="159927"/>
            </a:xfrm>
          </p:grpSpPr>
          <p:sp>
            <p:nvSpPr>
              <p:cNvPr id="939" name="Google Shape;939;p19"/>
              <p:cNvSpPr/>
              <p:nvPr/>
            </p:nvSpPr>
            <p:spPr>
              <a:xfrm>
                <a:off x="0" y="0"/>
                <a:ext cx="812800" cy="112302"/>
              </a:xfrm>
              <a:custGeom>
                <a:rect b="b" l="l" r="r" t="t"/>
                <a:pathLst>
                  <a:path extrusionOk="0" h="112302" w="812800">
                    <a:moveTo>
                      <a:pt x="56151" y="0"/>
                    </a:moveTo>
                    <a:lnTo>
                      <a:pt x="756649" y="0"/>
                    </a:lnTo>
                    <a:cubicBezTo>
                      <a:pt x="771541" y="0"/>
                      <a:pt x="785823" y="5916"/>
                      <a:pt x="796354" y="16446"/>
                    </a:cubicBezTo>
                    <a:cubicBezTo>
                      <a:pt x="806884" y="26977"/>
                      <a:pt x="812800" y="41259"/>
                      <a:pt x="812800" y="56151"/>
                    </a:cubicBezTo>
                    <a:lnTo>
                      <a:pt x="812800" y="56151"/>
                    </a:lnTo>
                    <a:cubicBezTo>
                      <a:pt x="812800" y="87162"/>
                      <a:pt x="787660" y="112302"/>
                      <a:pt x="75664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9"/>
              <p:cNvSpPr txBox="1"/>
              <p:nvPr/>
            </p:nvSpPr>
            <p:spPr>
              <a:xfrm>
                <a:off x="0" y="-47625"/>
                <a:ext cx="81280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1" name="Google Shape;941;p19"/>
            <p:cNvGrpSpPr/>
            <p:nvPr/>
          </p:nvGrpSpPr>
          <p:grpSpPr>
            <a:xfrm>
              <a:off x="2378343" y="1593884"/>
              <a:ext cx="3818572" cy="666092"/>
              <a:chOff x="0" y="-47625"/>
              <a:chExt cx="916830" cy="159927"/>
            </a:xfrm>
          </p:grpSpPr>
          <p:sp>
            <p:nvSpPr>
              <p:cNvPr id="942" name="Google Shape;942;p19"/>
              <p:cNvSpPr/>
              <p:nvPr/>
            </p:nvSpPr>
            <p:spPr>
              <a:xfrm>
                <a:off x="0" y="0"/>
                <a:ext cx="916830" cy="112302"/>
              </a:xfrm>
              <a:custGeom>
                <a:rect b="b" l="l" r="r" t="t"/>
                <a:pathLst>
                  <a:path extrusionOk="0" h="112302" w="916830">
                    <a:moveTo>
                      <a:pt x="56151" y="0"/>
                    </a:moveTo>
                    <a:lnTo>
                      <a:pt x="860679" y="0"/>
                    </a:lnTo>
                    <a:cubicBezTo>
                      <a:pt x="891690" y="0"/>
                      <a:pt x="916830" y="25140"/>
                      <a:pt x="916830" y="56151"/>
                    </a:cubicBezTo>
                    <a:lnTo>
                      <a:pt x="916830" y="56151"/>
                    </a:lnTo>
                    <a:cubicBezTo>
                      <a:pt x="916830" y="71043"/>
                      <a:pt x="910914" y="85326"/>
                      <a:pt x="900384" y="95856"/>
                    </a:cubicBezTo>
                    <a:cubicBezTo>
                      <a:pt x="889853" y="106386"/>
                      <a:pt x="875571" y="112302"/>
                      <a:pt x="860679"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66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9"/>
              <p:cNvSpPr txBox="1"/>
              <p:nvPr/>
            </p:nvSpPr>
            <p:spPr>
              <a:xfrm>
                <a:off x="0" y="-47625"/>
                <a:ext cx="916830"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4" name="Google Shape;944;p19"/>
            <p:cNvGrpSpPr/>
            <p:nvPr/>
          </p:nvGrpSpPr>
          <p:grpSpPr>
            <a:xfrm>
              <a:off x="1509783" y="-198357"/>
              <a:ext cx="1912129" cy="666092"/>
              <a:chOff x="0" y="-47625"/>
              <a:chExt cx="459098" cy="159927"/>
            </a:xfrm>
          </p:grpSpPr>
          <p:sp>
            <p:nvSpPr>
              <p:cNvPr id="945" name="Google Shape;945;p19"/>
              <p:cNvSpPr/>
              <p:nvPr/>
            </p:nvSpPr>
            <p:spPr>
              <a:xfrm>
                <a:off x="0" y="0"/>
                <a:ext cx="459098" cy="112302"/>
              </a:xfrm>
              <a:custGeom>
                <a:rect b="b" l="l" r="r" t="t"/>
                <a:pathLst>
                  <a:path extrusionOk="0" h="112302" w="459098">
                    <a:moveTo>
                      <a:pt x="56151" y="0"/>
                    </a:moveTo>
                    <a:lnTo>
                      <a:pt x="402947" y="0"/>
                    </a:lnTo>
                    <a:cubicBezTo>
                      <a:pt x="433958" y="0"/>
                      <a:pt x="459098" y="25140"/>
                      <a:pt x="459098" y="56151"/>
                    </a:cubicBezTo>
                    <a:lnTo>
                      <a:pt x="459098" y="56151"/>
                    </a:lnTo>
                    <a:cubicBezTo>
                      <a:pt x="459098" y="71043"/>
                      <a:pt x="453182" y="85326"/>
                      <a:pt x="442651" y="95856"/>
                    </a:cubicBezTo>
                    <a:cubicBezTo>
                      <a:pt x="432121" y="106386"/>
                      <a:pt x="417839" y="112302"/>
                      <a:pt x="402947"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8C5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9"/>
              <p:cNvSpPr txBox="1"/>
              <p:nvPr/>
            </p:nvSpPr>
            <p:spPr>
              <a:xfrm>
                <a:off x="0" y="-47625"/>
                <a:ext cx="459098"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7" name="Google Shape;947;p19"/>
            <p:cNvGrpSpPr/>
            <p:nvPr/>
          </p:nvGrpSpPr>
          <p:grpSpPr>
            <a:xfrm>
              <a:off x="3863883" y="697764"/>
              <a:ext cx="2333032" cy="666092"/>
              <a:chOff x="0" y="-47625"/>
              <a:chExt cx="560156" cy="159927"/>
            </a:xfrm>
          </p:grpSpPr>
          <p:sp>
            <p:nvSpPr>
              <p:cNvPr id="948" name="Google Shape;948;p19"/>
              <p:cNvSpPr/>
              <p:nvPr/>
            </p:nvSpPr>
            <p:spPr>
              <a:xfrm>
                <a:off x="0" y="0"/>
                <a:ext cx="560156" cy="112302"/>
              </a:xfrm>
              <a:custGeom>
                <a:rect b="b" l="l" r="r" t="t"/>
                <a:pathLst>
                  <a:path extrusionOk="0" h="112302" w="560156">
                    <a:moveTo>
                      <a:pt x="56151" y="0"/>
                    </a:moveTo>
                    <a:lnTo>
                      <a:pt x="504004" y="0"/>
                    </a:lnTo>
                    <a:cubicBezTo>
                      <a:pt x="518897" y="0"/>
                      <a:pt x="533179" y="5916"/>
                      <a:pt x="543709" y="16446"/>
                    </a:cubicBezTo>
                    <a:cubicBezTo>
                      <a:pt x="554240" y="26977"/>
                      <a:pt x="560156" y="41259"/>
                      <a:pt x="560156" y="56151"/>
                    </a:cubicBezTo>
                    <a:lnTo>
                      <a:pt x="560156" y="56151"/>
                    </a:lnTo>
                    <a:cubicBezTo>
                      <a:pt x="560156" y="87162"/>
                      <a:pt x="535016" y="112302"/>
                      <a:pt x="504004"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9"/>
              <p:cNvSpPr txBox="1"/>
              <p:nvPr/>
            </p:nvSpPr>
            <p:spPr>
              <a:xfrm>
                <a:off x="0" y="-47625"/>
                <a:ext cx="560156"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0" name="Google Shape;950;p19"/>
            <p:cNvGrpSpPr/>
            <p:nvPr/>
          </p:nvGrpSpPr>
          <p:grpSpPr>
            <a:xfrm>
              <a:off x="4643791" y="-198357"/>
              <a:ext cx="1553124" cy="666092"/>
              <a:chOff x="0" y="-47625"/>
              <a:chExt cx="372901" cy="159927"/>
            </a:xfrm>
          </p:grpSpPr>
          <p:sp>
            <p:nvSpPr>
              <p:cNvPr id="951" name="Google Shape;951;p1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3B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9"/>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3" name="Google Shape;953;p19"/>
            <p:cNvGrpSpPr/>
            <p:nvPr/>
          </p:nvGrpSpPr>
          <p:grpSpPr>
            <a:xfrm>
              <a:off x="657593" y="1593884"/>
              <a:ext cx="1553124" cy="666092"/>
              <a:chOff x="0" y="-47625"/>
              <a:chExt cx="372901" cy="159927"/>
            </a:xfrm>
          </p:grpSpPr>
          <p:sp>
            <p:nvSpPr>
              <p:cNvPr id="954" name="Google Shape;954;p1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9"/>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6" name="Google Shape;956;p19"/>
            <p:cNvGrpSpPr/>
            <p:nvPr/>
          </p:nvGrpSpPr>
          <p:grpSpPr>
            <a:xfrm>
              <a:off x="1103255" y="2489134"/>
              <a:ext cx="1553124" cy="666092"/>
              <a:chOff x="0" y="-47625"/>
              <a:chExt cx="372901" cy="159927"/>
            </a:xfrm>
          </p:grpSpPr>
          <p:sp>
            <p:nvSpPr>
              <p:cNvPr id="957" name="Google Shape;957;p19"/>
              <p:cNvSpPr/>
              <p:nvPr/>
            </p:nvSpPr>
            <p:spPr>
              <a:xfrm>
                <a:off x="0" y="0"/>
                <a:ext cx="372901" cy="112302"/>
              </a:xfrm>
              <a:custGeom>
                <a:rect b="b" l="l" r="r" t="t"/>
                <a:pathLst>
                  <a:path extrusionOk="0" h="112302" w="372901">
                    <a:moveTo>
                      <a:pt x="56151" y="0"/>
                    </a:moveTo>
                    <a:lnTo>
                      <a:pt x="316750" y="0"/>
                    </a:lnTo>
                    <a:cubicBezTo>
                      <a:pt x="347762" y="0"/>
                      <a:pt x="372901" y="25140"/>
                      <a:pt x="372901" y="56151"/>
                    </a:cubicBezTo>
                    <a:lnTo>
                      <a:pt x="372901" y="56151"/>
                    </a:lnTo>
                    <a:cubicBezTo>
                      <a:pt x="372901" y="71043"/>
                      <a:pt x="366985" y="85326"/>
                      <a:pt x="356455" y="95856"/>
                    </a:cubicBezTo>
                    <a:cubicBezTo>
                      <a:pt x="345925" y="106386"/>
                      <a:pt x="331642" y="112302"/>
                      <a:pt x="316750"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9"/>
              <p:cNvSpPr txBox="1"/>
              <p:nvPr/>
            </p:nvSpPr>
            <p:spPr>
              <a:xfrm>
                <a:off x="0" y="-47625"/>
                <a:ext cx="372901"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9" name="Google Shape;959;p19"/>
            <p:cNvGrpSpPr/>
            <p:nvPr/>
          </p:nvGrpSpPr>
          <p:grpSpPr>
            <a:xfrm>
              <a:off x="2811625" y="697764"/>
              <a:ext cx="946529" cy="666092"/>
              <a:chOff x="0" y="-47625"/>
              <a:chExt cx="227259" cy="159927"/>
            </a:xfrm>
          </p:grpSpPr>
          <p:sp>
            <p:nvSpPr>
              <p:cNvPr id="960" name="Google Shape;960;p1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9"/>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2" name="Google Shape;962;p19"/>
            <p:cNvGrpSpPr/>
            <p:nvPr/>
          </p:nvGrpSpPr>
          <p:grpSpPr>
            <a:xfrm>
              <a:off x="0" y="2489134"/>
              <a:ext cx="946529" cy="666092"/>
              <a:chOff x="0" y="-47625"/>
              <a:chExt cx="227259" cy="159927"/>
            </a:xfrm>
          </p:grpSpPr>
          <p:sp>
            <p:nvSpPr>
              <p:cNvPr id="963" name="Google Shape;963;p1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545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9"/>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5" name="Google Shape;965;p19"/>
            <p:cNvGrpSpPr/>
            <p:nvPr/>
          </p:nvGrpSpPr>
          <p:grpSpPr>
            <a:xfrm>
              <a:off x="3557742" y="-198357"/>
              <a:ext cx="946529" cy="666092"/>
              <a:chOff x="0" y="-47625"/>
              <a:chExt cx="227259" cy="159927"/>
            </a:xfrm>
          </p:grpSpPr>
          <p:sp>
            <p:nvSpPr>
              <p:cNvPr id="966" name="Google Shape;966;p19"/>
              <p:cNvSpPr/>
              <p:nvPr/>
            </p:nvSpPr>
            <p:spPr>
              <a:xfrm>
                <a:off x="0" y="0"/>
                <a:ext cx="227259" cy="112302"/>
              </a:xfrm>
              <a:custGeom>
                <a:rect b="b" l="l" r="r" t="t"/>
                <a:pathLst>
                  <a:path extrusionOk="0" h="112302" w="227259">
                    <a:moveTo>
                      <a:pt x="56151" y="0"/>
                    </a:moveTo>
                    <a:lnTo>
                      <a:pt x="171108" y="0"/>
                    </a:lnTo>
                    <a:cubicBezTo>
                      <a:pt x="186000" y="0"/>
                      <a:pt x="200283" y="5916"/>
                      <a:pt x="210813" y="16446"/>
                    </a:cubicBezTo>
                    <a:cubicBezTo>
                      <a:pt x="221343" y="26977"/>
                      <a:pt x="227259" y="41259"/>
                      <a:pt x="227259" y="56151"/>
                    </a:cubicBezTo>
                    <a:lnTo>
                      <a:pt x="227259" y="56151"/>
                    </a:lnTo>
                    <a:cubicBezTo>
                      <a:pt x="227259" y="87162"/>
                      <a:pt x="202120" y="112302"/>
                      <a:pt x="171108" y="112302"/>
                    </a:cubicBezTo>
                    <a:lnTo>
                      <a:pt x="56151" y="112302"/>
                    </a:lnTo>
                    <a:cubicBezTo>
                      <a:pt x="41259" y="112302"/>
                      <a:pt x="26977" y="106386"/>
                      <a:pt x="16446" y="95856"/>
                    </a:cubicBezTo>
                    <a:cubicBezTo>
                      <a:pt x="5916" y="85326"/>
                      <a:pt x="0" y="71043"/>
                      <a:pt x="0" y="56151"/>
                    </a:cubicBezTo>
                    <a:lnTo>
                      <a:pt x="0" y="56151"/>
                    </a:lnTo>
                    <a:cubicBezTo>
                      <a:pt x="0" y="41259"/>
                      <a:pt x="5916" y="26977"/>
                      <a:pt x="16446" y="16446"/>
                    </a:cubicBezTo>
                    <a:cubicBezTo>
                      <a:pt x="26977" y="5916"/>
                      <a:pt x="41259" y="0"/>
                      <a:pt x="56151" y="0"/>
                    </a:cubicBezTo>
                    <a:close/>
                  </a:path>
                </a:pathLst>
              </a:custGeom>
              <a:solidFill>
                <a:srgbClr val="7ED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9"/>
              <p:cNvSpPr txBox="1"/>
              <p:nvPr/>
            </p:nvSpPr>
            <p:spPr>
              <a:xfrm>
                <a:off x="0" y="-47625"/>
                <a:ext cx="227259" cy="159927"/>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968" name="Google Shape;968;p19"/>
          <p:cNvPicPr preferRelativeResize="0"/>
          <p:nvPr/>
        </p:nvPicPr>
        <p:blipFill>
          <a:blip r:embed="rId3">
            <a:alphaModFix/>
          </a:blip>
          <a:stretch>
            <a:fillRect/>
          </a:stretch>
        </p:blipFill>
        <p:spPr>
          <a:xfrm>
            <a:off x="1234400" y="4371425"/>
            <a:ext cx="4647700" cy="4647700"/>
          </a:xfrm>
          <a:prstGeom prst="rect">
            <a:avLst/>
          </a:prstGeom>
          <a:noFill/>
          <a:ln>
            <a:noFill/>
          </a:ln>
        </p:spPr>
      </p:pic>
      <p:pic>
        <p:nvPicPr>
          <p:cNvPr id="969" name="Google Shape;969;p19"/>
          <p:cNvPicPr preferRelativeResize="0"/>
          <p:nvPr/>
        </p:nvPicPr>
        <p:blipFill>
          <a:blip r:embed="rId4">
            <a:alphaModFix/>
          </a:blip>
          <a:stretch>
            <a:fillRect/>
          </a:stretch>
        </p:blipFill>
        <p:spPr>
          <a:xfrm>
            <a:off x="7082600" y="4371425"/>
            <a:ext cx="4647701" cy="46537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roduction to Java Programming for High School  Presentation">
  <a:themeElements>
    <a:clrScheme name="Office">
      <a:dk1>
        <a:srgbClr val="000000"/>
      </a:dk1>
      <a:lt1>
        <a:srgbClr val="FFFFFF"/>
      </a:lt1>
      <a:dk2>
        <a:srgbClr val="FF4F63"/>
      </a:dk2>
      <a:lt2>
        <a:srgbClr val="FF66C4"/>
      </a:lt2>
      <a:accent1>
        <a:srgbClr val="8C52FF"/>
      </a:accent1>
      <a:accent2>
        <a:srgbClr val="11121B"/>
      </a:accent2>
      <a:accent3>
        <a:srgbClr val="7ED957"/>
      </a:accent3>
      <a:accent4>
        <a:srgbClr val="C1FF72"/>
      </a:accent4>
      <a:accent5>
        <a:srgbClr val="FFDE59"/>
      </a:accent5>
      <a:accent6>
        <a:srgbClr val="888888"/>
      </a:accent6>
      <a:hlink>
        <a:srgbClr val="54545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