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nton"/>
      <p:regular r:id="rId25"/>
    </p:embeddedFont>
    <p:embeddedFont>
      <p:font typeface="Arim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font" Target="fonts/Anton-regular.fntdata"/><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14350" y="2454275"/>
            <a:ext cx="165570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491025" y="56245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15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11999778" y="8704662"/>
            <a:ext cx="5851052" cy="1310243"/>
            <a:chOff x="2" y="-564"/>
            <a:chExt cx="7801403" cy="1746991"/>
          </a:xfrm>
        </p:grpSpPr>
        <p:grpSp>
          <p:nvGrpSpPr>
            <p:cNvPr id="13" name="Google Shape;13;p3"/>
            <p:cNvGrpSpPr/>
            <p:nvPr/>
          </p:nvGrpSpPr>
          <p:grpSpPr>
            <a:xfrm rot="10800000">
              <a:off x="5628043" y="1225496"/>
              <a:ext cx="2173362" cy="520931"/>
              <a:chOff x="0" y="-47625"/>
              <a:chExt cx="429306" cy="102900"/>
            </a:xfrm>
          </p:grpSpPr>
          <p:sp>
            <p:nvSpPr>
              <p:cNvPr id="14" name="Google Shape;14;p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rot="10800000">
              <a:off x="3056329" y="1225496"/>
              <a:ext cx="2173362" cy="520931"/>
              <a:chOff x="0" y="-47625"/>
              <a:chExt cx="429306" cy="102900"/>
            </a:xfrm>
          </p:grpSpPr>
          <p:sp>
            <p:nvSpPr>
              <p:cNvPr id="17" name="Google Shape;17;p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rot="10800000">
              <a:off x="4282710" y="409333"/>
              <a:ext cx="2173362" cy="520931"/>
              <a:chOff x="0" y="-47625"/>
              <a:chExt cx="429306" cy="102900"/>
            </a:xfrm>
          </p:grpSpPr>
          <p:sp>
            <p:nvSpPr>
              <p:cNvPr id="20" name="Google Shape;20;p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rot="10800000">
              <a:off x="1969648" y="420756"/>
              <a:ext cx="2173362" cy="520931"/>
              <a:chOff x="0" y="-47625"/>
              <a:chExt cx="429306" cy="102900"/>
            </a:xfrm>
          </p:grpSpPr>
          <p:sp>
            <p:nvSpPr>
              <p:cNvPr id="23" name="Google Shape;23;p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rot="10800000">
              <a:off x="1295727" y="1225496"/>
              <a:ext cx="1191034" cy="520931"/>
              <a:chOff x="0" y="-47625"/>
              <a:chExt cx="235266" cy="102900"/>
            </a:xfrm>
          </p:grpSpPr>
          <p:sp>
            <p:nvSpPr>
              <p:cNvPr id="26" name="Google Shape;26;p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rot="10800000">
              <a:off x="2" y="420756"/>
              <a:ext cx="1191034" cy="520931"/>
              <a:chOff x="0" y="-47625"/>
              <a:chExt cx="235266" cy="102900"/>
            </a:xfrm>
          </p:grpSpPr>
          <p:sp>
            <p:nvSpPr>
              <p:cNvPr id="29" name="Google Shape;29;p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rot="10800000">
              <a:off x="6598555" y="420693"/>
              <a:ext cx="1202850" cy="498150"/>
              <a:chOff x="0" y="-47625"/>
              <a:chExt cx="237600" cy="98400"/>
            </a:xfrm>
          </p:grpSpPr>
          <p:sp>
            <p:nvSpPr>
              <p:cNvPr id="32" name="Google Shape;32;p3"/>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rot="10800000">
              <a:off x="3423956" y="819231"/>
              <a:ext cx="4377448" cy="520931"/>
              <a:chOff x="0" y="-47625"/>
              <a:chExt cx="864681" cy="102900"/>
            </a:xfrm>
          </p:grpSpPr>
          <p:sp>
            <p:nvSpPr>
              <p:cNvPr id="35" name="Google Shape;35;p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3"/>
            <p:cNvGrpSpPr/>
            <p:nvPr/>
          </p:nvGrpSpPr>
          <p:grpSpPr>
            <a:xfrm rot="10800000">
              <a:off x="3423956" y="-564"/>
              <a:ext cx="4377448" cy="520931"/>
              <a:chOff x="0" y="-47625"/>
              <a:chExt cx="864681" cy="102900"/>
            </a:xfrm>
          </p:grpSpPr>
          <p:sp>
            <p:nvSpPr>
              <p:cNvPr id="38" name="Google Shape;38;p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 name="Google Shape;40;p3"/>
          <p:cNvGrpSpPr/>
          <p:nvPr/>
        </p:nvGrpSpPr>
        <p:grpSpPr>
          <a:xfrm rot="2821244">
            <a:off x="16959832" y="165852"/>
            <a:ext cx="1057608" cy="1194515"/>
            <a:chOff x="-95789" y="-89371"/>
            <a:chExt cx="1410145" cy="1592687"/>
          </a:xfrm>
        </p:grpSpPr>
        <p:grpSp>
          <p:nvGrpSpPr>
            <p:cNvPr id="41" name="Google Shape;41;p3"/>
            <p:cNvGrpSpPr/>
            <p:nvPr/>
          </p:nvGrpSpPr>
          <p:grpSpPr>
            <a:xfrm rot="-2821068">
              <a:off x="134816" y="282908"/>
              <a:ext cx="943563" cy="1040889"/>
              <a:chOff x="0" y="-47625"/>
              <a:chExt cx="343200" cy="378600"/>
            </a:xfrm>
          </p:grpSpPr>
          <p:sp>
            <p:nvSpPr>
              <p:cNvPr id="42" name="Google Shape;42;p3"/>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rot="-2821068">
              <a:off x="140189" y="90147"/>
              <a:ext cx="943563" cy="1040889"/>
              <a:chOff x="0" y="-47625"/>
              <a:chExt cx="343200" cy="378600"/>
            </a:xfrm>
          </p:grpSpPr>
          <p:sp>
            <p:nvSpPr>
              <p:cNvPr id="45" name="Google Shape;45;p3"/>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3"/>
            <p:cNvGrpSpPr/>
            <p:nvPr/>
          </p:nvGrpSpPr>
          <p:grpSpPr>
            <a:xfrm>
              <a:off x="625032" y="253444"/>
              <a:ext cx="69946" cy="699550"/>
              <a:chOff x="0" y="-47625"/>
              <a:chExt cx="31856" cy="318600"/>
            </a:xfrm>
          </p:grpSpPr>
          <p:sp>
            <p:nvSpPr>
              <p:cNvPr id="48" name="Google Shape;48;p3"/>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3"/>
            <p:cNvGrpSpPr/>
            <p:nvPr/>
          </p:nvGrpSpPr>
          <p:grpSpPr>
            <a:xfrm rot="5400000">
              <a:off x="675978" y="305678"/>
              <a:ext cx="72520" cy="699550"/>
              <a:chOff x="0" y="-47625"/>
              <a:chExt cx="33028" cy="318600"/>
            </a:xfrm>
          </p:grpSpPr>
          <p:sp>
            <p:nvSpPr>
              <p:cNvPr id="51" name="Google Shape;51;p3"/>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 name="Google Shape;53;p3"/>
          <p:cNvSpPr/>
          <p:nvPr/>
        </p:nvSpPr>
        <p:spPr>
          <a:xfrm>
            <a:off x="9692551" y="7638170"/>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4"/>
          <p:cNvSpPr txBox="1"/>
          <p:nvPr>
            <p:ph type="title"/>
          </p:nvPr>
        </p:nvSpPr>
        <p:spPr>
          <a:xfrm>
            <a:off x="655875" y="2637975"/>
            <a:ext cx="1650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
          <p:cNvSpPr txBox="1"/>
          <p:nvPr>
            <p:ph idx="1" type="body"/>
          </p:nvPr>
        </p:nvSpPr>
        <p:spPr>
          <a:xfrm>
            <a:off x="1981225" y="5942025"/>
            <a:ext cx="6927300" cy="2985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57" name="Google Shape;57;p4"/>
          <p:cNvGrpSpPr/>
          <p:nvPr/>
        </p:nvGrpSpPr>
        <p:grpSpPr>
          <a:xfrm>
            <a:off x="11999778" y="8704662"/>
            <a:ext cx="5851052" cy="1310243"/>
            <a:chOff x="2" y="-564"/>
            <a:chExt cx="7801403" cy="1746991"/>
          </a:xfrm>
        </p:grpSpPr>
        <p:grpSp>
          <p:nvGrpSpPr>
            <p:cNvPr id="58" name="Google Shape;58;p4"/>
            <p:cNvGrpSpPr/>
            <p:nvPr/>
          </p:nvGrpSpPr>
          <p:grpSpPr>
            <a:xfrm rot="10800000">
              <a:off x="5628043" y="1225496"/>
              <a:ext cx="2173362" cy="520931"/>
              <a:chOff x="0" y="-47625"/>
              <a:chExt cx="429306" cy="102900"/>
            </a:xfrm>
          </p:grpSpPr>
          <p:sp>
            <p:nvSpPr>
              <p:cNvPr id="59" name="Google Shape;59;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4"/>
            <p:cNvGrpSpPr/>
            <p:nvPr/>
          </p:nvGrpSpPr>
          <p:grpSpPr>
            <a:xfrm rot="10800000">
              <a:off x="3056329" y="1225496"/>
              <a:ext cx="2173362" cy="520931"/>
              <a:chOff x="0" y="-47625"/>
              <a:chExt cx="429306" cy="102900"/>
            </a:xfrm>
          </p:grpSpPr>
          <p:sp>
            <p:nvSpPr>
              <p:cNvPr id="62" name="Google Shape;62;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4"/>
            <p:cNvGrpSpPr/>
            <p:nvPr/>
          </p:nvGrpSpPr>
          <p:grpSpPr>
            <a:xfrm rot="10800000">
              <a:off x="4282710" y="409333"/>
              <a:ext cx="2173362" cy="520931"/>
              <a:chOff x="0" y="-47625"/>
              <a:chExt cx="429306" cy="102900"/>
            </a:xfrm>
          </p:grpSpPr>
          <p:sp>
            <p:nvSpPr>
              <p:cNvPr id="65" name="Google Shape;65;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4"/>
            <p:cNvGrpSpPr/>
            <p:nvPr/>
          </p:nvGrpSpPr>
          <p:grpSpPr>
            <a:xfrm rot="10800000">
              <a:off x="1969648" y="420756"/>
              <a:ext cx="2173362" cy="520931"/>
              <a:chOff x="0" y="-47625"/>
              <a:chExt cx="429306" cy="102900"/>
            </a:xfrm>
          </p:grpSpPr>
          <p:sp>
            <p:nvSpPr>
              <p:cNvPr id="68" name="Google Shape;68;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4"/>
            <p:cNvGrpSpPr/>
            <p:nvPr/>
          </p:nvGrpSpPr>
          <p:grpSpPr>
            <a:xfrm rot="10800000">
              <a:off x="1295727" y="1225496"/>
              <a:ext cx="1191034" cy="520931"/>
              <a:chOff x="0" y="-47625"/>
              <a:chExt cx="235266" cy="102900"/>
            </a:xfrm>
          </p:grpSpPr>
          <p:sp>
            <p:nvSpPr>
              <p:cNvPr id="71" name="Google Shape;71;p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4"/>
            <p:cNvGrpSpPr/>
            <p:nvPr/>
          </p:nvGrpSpPr>
          <p:grpSpPr>
            <a:xfrm rot="10800000">
              <a:off x="2" y="420756"/>
              <a:ext cx="1191034" cy="520931"/>
              <a:chOff x="0" y="-47625"/>
              <a:chExt cx="235266" cy="102900"/>
            </a:xfrm>
          </p:grpSpPr>
          <p:sp>
            <p:nvSpPr>
              <p:cNvPr id="74" name="Google Shape;74;p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4"/>
            <p:cNvGrpSpPr/>
            <p:nvPr/>
          </p:nvGrpSpPr>
          <p:grpSpPr>
            <a:xfrm rot="10800000">
              <a:off x="6598555" y="420693"/>
              <a:ext cx="1202850" cy="498150"/>
              <a:chOff x="0" y="-47625"/>
              <a:chExt cx="237600" cy="98400"/>
            </a:xfrm>
          </p:grpSpPr>
          <p:sp>
            <p:nvSpPr>
              <p:cNvPr id="77" name="Google Shape;77;p4"/>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4"/>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4"/>
            <p:cNvGrpSpPr/>
            <p:nvPr/>
          </p:nvGrpSpPr>
          <p:grpSpPr>
            <a:xfrm rot="10800000">
              <a:off x="3423956" y="819231"/>
              <a:ext cx="4377448" cy="520931"/>
              <a:chOff x="0" y="-47625"/>
              <a:chExt cx="864681" cy="102900"/>
            </a:xfrm>
          </p:grpSpPr>
          <p:sp>
            <p:nvSpPr>
              <p:cNvPr id="80" name="Google Shape;80;p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4"/>
            <p:cNvGrpSpPr/>
            <p:nvPr/>
          </p:nvGrpSpPr>
          <p:grpSpPr>
            <a:xfrm rot="10800000">
              <a:off x="3423956" y="-564"/>
              <a:ext cx="4377448" cy="520931"/>
              <a:chOff x="0" y="-47625"/>
              <a:chExt cx="864681" cy="102900"/>
            </a:xfrm>
          </p:grpSpPr>
          <p:sp>
            <p:nvSpPr>
              <p:cNvPr id="83" name="Google Shape;83;p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5" name="Google Shape;85;p4"/>
          <p:cNvGrpSpPr/>
          <p:nvPr/>
        </p:nvGrpSpPr>
        <p:grpSpPr>
          <a:xfrm>
            <a:off x="503084" y="428766"/>
            <a:ext cx="5851052" cy="1310243"/>
            <a:chOff x="2" y="-564"/>
            <a:chExt cx="7801403" cy="1746991"/>
          </a:xfrm>
        </p:grpSpPr>
        <p:grpSp>
          <p:nvGrpSpPr>
            <p:cNvPr id="86" name="Google Shape;86;p4"/>
            <p:cNvGrpSpPr/>
            <p:nvPr/>
          </p:nvGrpSpPr>
          <p:grpSpPr>
            <a:xfrm rot="10800000">
              <a:off x="5628043" y="1225496"/>
              <a:ext cx="2173362" cy="520931"/>
              <a:chOff x="0" y="-47625"/>
              <a:chExt cx="429306" cy="102900"/>
            </a:xfrm>
          </p:grpSpPr>
          <p:sp>
            <p:nvSpPr>
              <p:cNvPr id="87" name="Google Shape;87;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4"/>
            <p:cNvGrpSpPr/>
            <p:nvPr/>
          </p:nvGrpSpPr>
          <p:grpSpPr>
            <a:xfrm rot="10800000">
              <a:off x="3056329" y="1225496"/>
              <a:ext cx="2173362" cy="520931"/>
              <a:chOff x="0" y="-47625"/>
              <a:chExt cx="429306" cy="102900"/>
            </a:xfrm>
          </p:grpSpPr>
          <p:sp>
            <p:nvSpPr>
              <p:cNvPr id="90" name="Google Shape;90;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4"/>
            <p:cNvGrpSpPr/>
            <p:nvPr/>
          </p:nvGrpSpPr>
          <p:grpSpPr>
            <a:xfrm rot="10800000">
              <a:off x="4282710" y="409333"/>
              <a:ext cx="2173362" cy="520931"/>
              <a:chOff x="0" y="-47625"/>
              <a:chExt cx="429306" cy="102900"/>
            </a:xfrm>
          </p:grpSpPr>
          <p:sp>
            <p:nvSpPr>
              <p:cNvPr id="93" name="Google Shape;93;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4"/>
            <p:cNvGrpSpPr/>
            <p:nvPr/>
          </p:nvGrpSpPr>
          <p:grpSpPr>
            <a:xfrm rot="10800000">
              <a:off x="1969648" y="420756"/>
              <a:ext cx="2173362" cy="520931"/>
              <a:chOff x="0" y="-47625"/>
              <a:chExt cx="429306" cy="102900"/>
            </a:xfrm>
          </p:grpSpPr>
          <p:sp>
            <p:nvSpPr>
              <p:cNvPr id="96" name="Google Shape;96;p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4"/>
            <p:cNvGrpSpPr/>
            <p:nvPr/>
          </p:nvGrpSpPr>
          <p:grpSpPr>
            <a:xfrm rot="10800000">
              <a:off x="1295727" y="1225496"/>
              <a:ext cx="1191034" cy="520931"/>
              <a:chOff x="0" y="-47625"/>
              <a:chExt cx="235266" cy="102900"/>
            </a:xfrm>
          </p:grpSpPr>
          <p:sp>
            <p:nvSpPr>
              <p:cNvPr id="99" name="Google Shape;99;p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4"/>
            <p:cNvGrpSpPr/>
            <p:nvPr/>
          </p:nvGrpSpPr>
          <p:grpSpPr>
            <a:xfrm rot="10800000">
              <a:off x="2" y="420756"/>
              <a:ext cx="1191034" cy="520931"/>
              <a:chOff x="0" y="-47625"/>
              <a:chExt cx="235266" cy="102900"/>
            </a:xfrm>
          </p:grpSpPr>
          <p:sp>
            <p:nvSpPr>
              <p:cNvPr id="102" name="Google Shape;102;p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4"/>
            <p:cNvGrpSpPr/>
            <p:nvPr/>
          </p:nvGrpSpPr>
          <p:grpSpPr>
            <a:xfrm rot="10800000">
              <a:off x="6598555" y="420693"/>
              <a:ext cx="1202850" cy="498150"/>
              <a:chOff x="0" y="-47625"/>
              <a:chExt cx="237600" cy="98400"/>
            </a:xfrm>
          </p:grpSpPr>
          <p:sp>
            <p:nvSpPr>
              <p:cNvPr id="105" name="Google Shape;105;p4"/>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4"/>
            <p:cNvGrpSpPr/>
            <p:nvPr/>
          </p:nvGrpSpPr>
          <p:grpSpPr>
            <a:xfrm rot="10800000">
              <a:off x="3423956" y="819231"/>
              <a:ext cx="4377448" cy="520931"/>
              <a:chOff x="0" y="-47625"/>
              <a:chExt cx="864681" cy="102900"/>
            </a:xfrm>
          </p:grpSpPr>
          <p:sp>
            <p:nvSpPr>
              <p:cNvPr id="108" name="Google Shape;108;p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4"/>
            <p:cNvGrpSpPr/>
            <p:nvPr/>
          </p:nvGrpSpPr>
          <p:grpSpPr>
            <a:xfrm rot="10800000">
              <a:off x="3423956" y="-564"/>
              <a:ext cx="4377448" cy="520931"/>
              <a:chOff x="0" y="-47625"/>
              <a:chExt cx="864681" cy="102900"/>
            </a:xfrm>
          </p:grpSpPr>
          <p:sp>
            <p:nvSpPr>
              <p:cNvPr id="111" name="Google Shape;111;p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3" name="Google Shape;113;p4"/>
          <p:cNvGrpSpPr/>
          <p:nvPr/>
        </p:nvGrpSpPr>
        <p:grpSpPr>
          <a:xfrm rot="2821244">
            <a:off x="16959832" y="165852"/>
            <a:ext cx="1057608" cy="1194515"/>
            <a:chOff x="-95789" y="-89371"/>
            <a:chExt cx="1410145" cy="1592687"/>
          </a:xfrm>
        </p:grpSpPr>
        <p:grpSp>
          <p:nvGrpSpPr>
            <p:cNvPr id="114" name="Google Shape;114;p4"/>
            <p:cNvGrpSpPr/>
            <p:nvPr/>
          </p:nvGrpSpPr>
          <p:grpSpPr>
            <a:xfrm rot="-2821068">
              <a:off x="134816" y="282908"/>
              <a:ext cx="943563" cy="1040889"/>
              <a:chOff x="0" y="-47625"/>
              <a:chExt cx="343200" cy="378600"/>
            </a:xfrm>
          </p:grpSpPr>
          <p:sp>
            <p:nvSpPr>
              <p:cNvPr id="115" name="Google Shape;115;p4"/>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4"/>
            <p:cNvGrpSpPr/>
            <p:nvPr/>
          </p:nvGrpSpPr>
          <p:grpSpPr>
            <a:xfrm rot="-2821068">
              <a:off x="140189" y="90147"/>
              <a:ext cx="943563" cy="1040889"/>
              <a:chOff x="0" y="-47625"/>
              <a:chExt cx="343200" cy="378600"/>
            </a:xfrm>
          </p:grpSpPr>
          <p:sp>
            <p:nvSpPr>
              <p:cNvPr id="118" name="Google Shape;118;p4"/>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4"/>
            <p:cNvGrpSpPr/>
            <p:nvPr/>
          </p:nvGrpSpPr>
          <p:grpSpPr>
            <a:xfrm>
              <a:off x="625032" y="253444"/>
              <a:ext cx="69946" cy="699550"/>
              <a:chOff x="0" y="-47625"/>
              <a:chExt cx="31856" cy="318600"/>
            </a:xfrm>
          </p:grpSpPr>
          <p:sp>
            <p:nvSpPr>
              <p:cNvPr id="121" name="Google Shape;121;p4"/>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4"/>
            <p:cNvGrpSpPr/>
            <p:nvPr/>
          </p:nvGrpSpPr>
          <p:grpSpPr>
            <a:xfrm rot="5400000">
              <a:off x="675978" y="305678"/>
              <a:ext cx="72520" cy="699550"/>
              <a:chOff x="0" y="-47625"/>
              <a:chExt cx="33028" cy="318600"/>
            </a:xfrm>
          </p:grpSpPr>
          <p:sp>
            <p:nvSpPr>
              <p:cNvPr id="124" name="Google Shape;124;p4"/>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5"/>
          <p:cNvSpPr txBox="1"/>
          <p:nvPr>
            <p:ph type="title"/>
          </p:nvPr>
        </p:nvSpPr>
        <p:spPr>
          <a:xfrm>
            <a:off x="740850" y="1382675"/>
            <a:ext cx="16806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2500"/>
              <a:buNone/>
              <a:defRPr cap="none"/>
            </a:lvl1pPr>
            <a:lvl2pPr lvl="1">
              <a:spcBef>
                <a:spcPts val="0"/>
              </a:spcBef>
              <a:spcAft>
                <a:spcPts val="0"/>
              </a:spcAft>
              <a:buSzPts val="12500"/>
              <a:buFont typeface="Anton"/>
              <a:buNone/>
              <a:defRPr sz="12500">
                <a:latin typeface="Anton"/>
                <a:ea typeface="Anton"/>
                <a:cs typeface="Anton"/>
                <a:sym typeface="Anton"/>
              </a:defRPr>
            </a:lvl2pPr>
            <a:lvl3pPr lvl="2">
              <a:spcBef>
                <a:spcPts val="0"/>
              </a:spcBef>
              <a:spcAft>
                <a:spcPts val="0"/>
              </a:spcAft>
              <a:buSzPts val="12500"/>
              <a:buFont typeface="Anton"/>
              <a:buNone/>
              <a:defRPr sz="12500">
                <a:latin typeface="Anton"/>
                <a:ea typeface="Anton"/>
                <a:cs typeface="Anton"/>
                <a:sym typeface="Anton"/>
              </a:defRPr>
            </a:lvl3pPr>
            <a:lvl4pPr lvl="3">
              <a:spcBef>
                <a:spcPts val="0"/>
              </a:spcBef>
              <a:spcAft>
                <a:spcPts val="0"/>
              </a:spcAft>
              <a:buSzPts val="12500"/>
              <a:buFont typeface="Anton"/>
              <a:buNone/>
              <a:defRPr sz="12500">
                <a:latin typeface="Anton"/>
                <a:ea typeface="Anton"/>
                <a:cs typeface="Anton"/>
                <a:sym typeface="Anton"/>
              </a:defRPr>
            </a:lvl4pPr>
            <a:lvl5pPr lvl="4">
              <a:spcBef>
                <a:spcPts val="0"/>
              </a:spcBef>
              <a:spcAft>
                <a:spcPts val="0"/>
              </a:spcAft>
              <a:buSzPts val="12500"/>
              <a:buFont typeface="Anton"/>
              <a:buNone/>
              <a:defRPr sz="12500">
                <a:latin typeface="Anton"/>
                <a:ea typeface="Anton"/>
                <a:cs typeface="Anton"/>
                <a:sym typeface="Anton"/>
              </a:defRPr>
            </a:lvl5pPr>
            <a:lvl6pPr lvl="5">
              <a:spcBef>
                <a:spcPts val="0"/>
              </a:spcBef>
              <a:spcAft>
                <a:spcPts val="0"/>
              </a:spcAft>
              <a:buSzPts val="12500"/>
              <a:buFont typeface="Anton"/>
              <a:buNone/>
              <a:defRPr sz="12500">
                <a:latin typeface="Anton"/>
                <a:ea typeface="Anton"/>
                <a:cs typeface="Anton"/>
                <a:sym typeface="Anton"/>
              </a:defRPr>
            </a:lvl6pPr>
            <a:lvl7pPr lvl="6">
              <a:spcBef>
                <a:spcPts val="0"/>
              </a:spcBef>
              <a:spcAft>
                <a:spcPts val="0"/>
              </a:spcAft>
              <a:buSzPts val="12500"/>
              <a:buFont typeface="Anton"/>
              <a:buNone/>
              <a:defRPr sz="12500">
                <a:latin typeface="Anton"/>
                <a:ea typeface="Anton"/>
                <a:cs typeface="Anton"/>
                <a:sym typeface="Anton"/>
              </a:defRPr>
            </a:lvl7pPr>
            <a:lvl8pPr lvl="7">
              <a:spcBef>
                <a:spcPts val="0"/>
              </a:spcBef>
              <a:spcAft>
                <a:spcPts val="0"/>
              </a:spcAft>
              <a:buSzPts val="12500"/>
              <a:buFont typeface="Anton"/>
              <a:buNone/>
              <a:defRPr sz="12500">
                <a:latin typeface="Anton"/>
                <a:ea typeface="Anton"/>
                <a:cs typeface="Anton"/>
                <a:sym typeface="Anton"/>
              </a:defRPr>
            </a:lvl8pPr>
            <a:lvl9pPr lvl="8">
              <a:spcBef>
                <a:spcPts val="0"/>
              </a:spcBef>
              <a:spcAft>
                <a:spcPts val="0"/>
              </a:spcAft>
              <a:buSzPts val="12500"/>
              <a:buFont typeface="Anton"/>
              <a:buNone/>
              <a:defRPr sz="12500">
                <a:latin typeface="Anton"/>
                <a:ea typeface="Anton"/>
                <a:cs typeface="Anton"/>
                <a:sym typeface="Anton"/>
              </a:defRPr>
            </a:lvl9pPr>
          </a:lstStyle>
          <a:p/>
        </p:txBody>
      </p:sp>
      <p:sp>
        <p:nvSpPr>
          <p:cNvPr id="128" name="Google Shape;128;p5"/>
          <p:cNvSpPr txBox="1"/>
          <p:nvPr>
            <p:ph idx="1" type="body"/>
          </p:nvPr>
        </p:nvSpPr>
        <p:spPr>
          <a:xfrm>
            <a:off x="2579688" y="65976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500"/>
              <a:buNone/>
              <a:defRPr/>
            </a:lvl1pPr>
            <a:lvl2pPr indent="-228600" lvl="1" marL="914400" algn="l">
              <a:spcBef>
                <a:spcPts val="360"/>
              </a:spcBef>
              <a:spcAft>
                <a:spcPts val="0"/>
              </a:spcAft>
              <a:buSzPts val="1500"/>
              <a:buNone/>
              <a:defRPr/>
            </a:lvl2pPr>
            <a:lvl3pPr indent="-228600" lvl="2" marL="1371600" algn="l">
              <a:spcBef>
                <a:spcPts val="320"/>
              </a:spcBef>
              <a:spcAft>
                <a:spcPts val="0"/>
              </a:spcAft>
              <a:buSzPts val="1500"/>
              <a:buNone/>
              <a:defRPr/>
            </a:lvl3pPr>
            <a:lvl4pPr indent="-228600" lvl="3" marL="1828800" algn="l">
              <a:spcBef>
                <a:spcPts val="280"/>
              </a:spcBef>
              <a:spcAft>
                <a:spcPts val="0"/>
              </a:spcAft>
              <a:buSzPts val="1500"/>
              <a:buNone/>
              <a:defRPr/>
            </a:lvl4pPr>
            <a:lvl5pPr indent="-228600" lvl="4" marL="2286000" algn="l">
              <a:spcBef>
                <a:spcPts val="280"/>
              </a:spcBef>
              <a:spcAft>
                <a:spcPts val="0"/>
              </a:spcAft>
              <a:buSzPts val="1500"/>
              <a:buNone/>
              <a:defRPr/>
            </a:lvl5pPr>
            <a:lvl6pPr indent="-228600" lvl="5" marL="2743200" algn="l">
              <a:spcBef>
                <a:spcPts val="280"/>
              </a:spcBef>
              <a:spcAft>
                <a:spcPts val="0"/>
              </a:spcAft>
              <a:buSzPts val="1500"/>
              <a:buNone/>
              <a:defRPr/>
            </a:lvl6pPr>
            <a:lvl7pPr indent="-228600" lvl="6" marL="3200400" algn="l">
              <a:spcBef>
                <a:spcPts val="280"/>
              </a:spcBef>
              <a:spcAft>
                <a:spcPts val="0"/>
              </a:spcAft>
              <a:buSzPts val="1500"/>
              <a:buNone/>
              <a:defRPr/>
            </a:lvl7pPr>
            <a:lvl8pPr indent="-228600" lvl="7" marL="3657600" algn="l">
              <a:spcBef>
                <a:spcPts val="280"/>
              </a:spcBef>
              <a:spcAft>
                <a:spcPts val="0"/>
              </a:spcAft>
              <a:buSzPts val="1500"/>
              <a:buNone/>
              <a:defRPr/>
            </a:lvl8pPr>
            <a:lvl9pPr indent="-228600" lvl="8" marL="4114800" algn="l">
              <a:spcBef>
                <a:spcPts val="280"/>
              </a:spcBef>
              <a:spcAft>
                <a:spcPts val="0"/>
              </a:spcAft>
              <a:buSzPts val="1500"/>
              <a:buNone/>
              <a:defRPr/>
            </a:lvl9pPr>
          </a:lstStyle>
          <a:p/>
        </p:txBody>
      </p:sp>
      <p:grpSp>
        <p:nvGrpSpPr>
          <p:cNvPr id="129" name="Google Shape;129;p5"/>
          <p:cNvGrpSpPr/>
          <p:nvPr/>
        </p:nvGrpSpPr>
        <p:grpSpPr>
          <a:xfrm rot="2821244">
            <a:off x="16959832" y="165852"/>
            <a:ext cx="1057608" cy="1194515"/>
            <a:chOff x="-95789" y="-89371"/>
            <a:chExt cx="1410145" cy="1592687"/>
          </a:xfrm>
        </p:grpSpPr>
        <p:grpSp>
          <p:nvGrpSpPr>
            <p:cNvPr id="130" name="Google Shape;130;p5"/>
            <p:cNvGrpSpPr/>
            <p:nvPr/>
          </p:nvGrpSpPr>
          <p:grpSpPr>
            <a:xfrm rot="-2821068">
              <a:off x="134816" y="282908"/>
              <a:ext cx="943563" cy="1040889"/>
              <a:chOff x="0" y="-47625"/>
              <a:chExt cx="343200" cy="378600"/>
            </a:xfrm>
          </p:grpSpPr>
          <p:sp>
            <p:nvSpPr>
              <p:cNvPr id="131" name="Google Shape;131;p5"/>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5"/>
            <p:cNvGrpSpPr/>
            <p:nvPr/>
          </p:nvGrpSpPr>
          <p:grpSpPr>
            <a:xfrm rot="-2821068">
              <a:off x="140189" y="90147"/>
              <a:ext cx="943563" cy="1040889"/>
              <a:chOff x="0" y="-47625"/>
              <a:chExt cx="343200" cy="378600"/>
            </a:xfrm>
          </p:grpSpPr>
          <p:sp>
            <p:nvSpPr>
              <p:cNvPr id="134" name="Google Shape;134;p5"/>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5"/>
            <p:cNvGrpSpPr/>
            <p:nvPr/>
          </p:nvGrpSpPr>
          <p:grpSpPr>
            <a:xfrm>
              <a:off x="625032" y="253444"/>
              <a:ext cx="69946" cy="699550"/>
              <a:chOff x="0" y="-47625"/>
              <a:chExt cx="31856" cy="318600"/>
            </a:xfrm>
          </p:grpSpPr>
          <p:sp>
            <p:nvSpPr>
              <p:cNvPr id="137" name="Google Shape;137;p5"/>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5"/>
            <p:cNvGrpSpPr/>
            <p:nvPr/>
          </p:nvGrpSpPr>
          <p:grpSpPr>
            <a:xfrm rot="5400000">
              <a:off x="675978" y="305678"/>
              <a:ext cx="72520" cy="699550"/>
              <a:chOff x="0" y="-47625"/>
              <a:chExt cx="33028" cy="318600"/>
            </a:xfrm>
          </p:grpSpPr>
          <p:sp>
            <p:nvSpPr>
              <p:cNvPr id="140" name="Google Shape;140;p5"/>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2" name="Google Shape;142;p5"/>
          <p:cNvSpPr/>
          <p:nvPr/>
        </p:nvSpPr>
        <p:spPr>
          <a:xfrm>
            <a:off x="16422857" y="6279622"/>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grpSp>
        <p:nvGrpSpPr>
          <p:cNvPr id="143" name="Google Shape;143;p5"/>
          <p:cNvGrpSpPr/>
          <p:nvPr/>
        </p:nvGrpSpPr>
        <p:grpSpPr>
          <a:xfrm>
            <a:off x="11999778" y="8704662"/>
            <a:ext cx="5851052" cy="1310243"/>
            <a:chOff x="2" y="-564"/>
            <a:chExt cx="7801403" cy="1746991"/>
          </a:xfrm>
        </p:grpSpPr>
        <p:grpSp>
          <p:nvGrpSpPr>
            <p:cNvPr id="144" name="Google Shape;144;p5"/>
            <p:cNvGrpSpPr/>
            <p:nvPr/>
          </p:nvGrpSpPr>
          <p:grpSpPr>
            <a:xfrm rot="10800000">
              <a:off x="5628043" y="1225496"/>
              <a:ext cx="2173362" cy="520931"/>
              <a:chOff x="0" y="-47625"/>
              <a:chExt cx="429306" cy="102900"/>
            </a:xfrm>
          </p:grpSpPr>
          <p:sp>
            <p:nvSpPr>
              <p:cNvPr id="145" name="Google Shape;145;p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5"/>
            <p:cNvGrpSpPr/>
            <p:nvPr/>
          </p:nvGrpSpPr>
          <p:grpSpPr>
            <a:xfrm rot="10800000">
              <a:off x="3056329" y="1225496"/>
              <a:ext cx="2173362" cy="520931"/>
              <a:chOff x="0" y="-47625"/>
              <a:chExt cx="429306" cy="102900"/>
            </a:xfrm>
          </p:grpSpPr>
          <p:sp>
            <p:nvSpPr>
              <p:cNvPr id="148" name="Google Shape;148;p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5"/>
            <p:cNvGrpSpPr/>
            <p:nvPr/>
          </p:nvGrpSpPr>
          <p:grpSpPr>
            <a:xfrm rot="10800000">
              <a:off x="4282710" y="409333"/>
              <a:ext cx="2173362" cy="520931"/>
              <a:chOff x="0" y="-47625"/>
              <a:chExt cx="429306" cy="102900"/>
            </a:xfrm>
          </p:grpSpPr>
          <p:sp>
            <p:nvSpPr>
              <p:cNvPr id="151" name="Google Shape;151;p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5"/>
            <p:cNvGrpSpPr/>
            <p:nvPr/>
          </p:nvGrpSpPr>
          <p:grpSpPr>
            <a:xfrm rot="10800000">
              <a:off x="1969648" y="420756"/>
              <a:ext cx="2173362" cy="520931"/>
              <a:chOff x="0" y="-47625"/>
              <a:chExt cx="429306" cy="102900"/>
            </a:xfrm>
          </p:grpSpPr>
          <p:sp>
            <p:nvSpPr>
              <p:cNvPr id="154" name="Google Shape;154;p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5"/>
            <p:cNvGrpSpPr/>
            <p:nvPr/>
          </p:nvGrpSpPr>
          <p:grpSpPr>
            <a:xfrm rot="10800000">
              <a:off x="1295727" y="1225496"/>
              <a:ext cx="1191034" cy="520931"/>
              <a:chOff x="0" y="-47625"/>
              <a:chExt cx="235266" cy="102900"/>
            </a:xfrm>
          </p:grpSpPr>
          <p:sp>
            <p:nvSpPr>
              <p:cNvPr id="157" name="Google Shape;157;p5"/>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5"/>
            <p:cNvGrpSpPr/>
            <p:nvPr/>
          </p:nvGrpSpPr>
          <p:grpSpPr>
            <a:xfrm rot="10800000">
              <a:off x="2" y="420756"/>
              <a:ext cx="1191034" cy="520931"/>
              <a:chOff x="0" y="-47625"/>
              <a:chExt cx="235266" cy="102900"/>
            </a:xfrm>
          </p:grpSpPr>
          <p:sp>
            <p:nvSpPr>
              <p:cNvPr id="160" name="Google Shape;160;p5"/>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5"/>
            <p:cNvGrpSpPr/>
            <p:nvPr/>
          </p:nvGrpSpPr>
          <p:grpSpPr>
            <a:xfrm rot="10800000">
              <a:off x="6598555" y="420693"/>
              <a:ext cx="1202850" cy="498150"/>
              <a:chOff x="0" y="-47625"/>
              <a:chExt cx="237600" cy="98400"/>
            </a:xfrm>
          </p:grpSpPr>
          <p:sp>
            <p:nvSpPr>
              <p:cNvPr id="163" name="Google Shape;163;p5"/>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5"/>
            <p:cNvGrpSpPr/>
            <p:nvPr/>
          </p:nvGrpSpPr>
          <p:grpSpPr>
            <a:xfrm rot="10800000">
              <a:off x="3423956" y="819231"/>
              <a:ext cx="4377448" cy="520931"/>
              <a:chOff x="0" y="-47625"/>
              <a:chExt cx="864681" cy="102900"/>
            </a:xfrm>
          </p:grpSpPr>
          <p:sp>
            <p:nvSpPr>
              <p:cNvPr id="166" name="Google Shape;166;p5"/>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5"/>
            <p:cNvGrpSpPr/>
            <p:nvPr/>
          </p:nvGrpSpPr>
          <p:grpSpPr>
            <a:xfrm rot="10800000">
              <a:off x="3423956" y="-564"/>
              <a:ext cx="4377448" cy="520931"/>
              <a:chOff x="0" y="-47625"/>
              <a:chExt cx="864681" cy="102900"/>
            </a:xfrm>
          </p:grpSpPr>
          <p:sp>
            <p:nvSpPr>
              <p:cNvPr id="169" name="Google Shape;169;p5"/>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1" name="Shape 171"/>
        <p:cNvGrpSpPr/>
        <p:nvPr/>
      </p:nvGrpSpPr>
      <p:grpSpPr>
        <a:xfrm>
          <a:off x="0" y="0"/>
          <a:ext cx="0" cy="0"/>
          <a:chOff x="0" y="0"/>
          <a:chExt cx="0" cy="0"/>
        </a:xfrm>
      </p:grpSpPr>
      <p:sp>
        <p:nvSpPr>
          <p:cNvPr id="172" name="Google Shape;172;p6"/>
          <p:cNvSpPr txBox="1"/>
          <p:nvPr>
            <p:ph type="title"/>
          </p:nvPr>
        </p:nvSpPr>
        <p:spPr>
          <a:xfrm>
            <a:off x="671525" y="2586675"/>
            <a:ext cx="16595100" cy="13335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6"/>
          <p:cNvSpPr txBox="1"/>
          <p:nvPr>
            <p:ph idx="1" type="body"/>
          </p:nvPr>
        </p:nvSpPr>
        <p:spPr>
          <a:xfrm>
            <a:off x="3219425" y="5529250"/>
            <a:ext cx="5643300" cy="2979900"/>
          </a:xfrm>
          <a:prstGeom prst="rect">
            <a:avLst/>
          </a:prstGeom>
          <a:noFill/>
          <a:ln>
            <a:noFill/>
          </a:ln>
        </p:spPr>
        <p:txBody>
          <a:bodyPr anchorCtr="0" anchor="t" bIns="45700" lIns="91425" spcFirstLastPara="1" rIns="91425" wrap="square" tIns="45700">
            <a:normAutofit/>
          </a:bodyPr>
          <a:lstStyle>
            <a:lvl1pPr indent="-323850" lvl="0" marL="457200" algn="l">
              <a:spcBef>
                <a:spcPts val="560"/>
              </a:spcBef>
              <a:spcAft>
                <a:spcPts val="0"/>
              </a:spcAft>
              <a:buClr>
                <a:schemeClr val="dk1"/>
              </a:buClr>
              <a:buSzPts val="1500"/>
              <a:buChar char="•"/>
              <a:defRPr/>
            </a:lvl1pPr>
            <a:lvl2pPr indent="-323850" lvl="1" marL="914400" algn="l">
              <a:spcBef>
                <a:spcPts val="480"/>
              </a:spcBef>
              <a:spcAft>
                <a:spcPts val="0"/>
              </a:spcAft>
              <a:buClr>
                <a:schemeClr val="dk1"/>
              </a:buClr>
              <a:buSzPts val="1500"/>
              <a:buChar char="–"/>
              <a:defRPr/>
            </a:lvl2pPr>
            <a:lvl3pPr indent="-323850" lvl="2" marL="1371600" algn="l">
              <a:spcBef>
                <a:spcPts val="400"/>
              </a:spcBef>
              <a:spcAft>
                <a:spcPts val="0"/>
              </a:spcAft>
              <a:buClr>
                <a:schemeClr val="dk1"/>
              </a:buClr>
              <a:buSzPts val="1500"/>
              <a:buChar char="•"/>
              <a:defRPr/>
            </a:lvl3pPr>
            <a:lvl4pPr indent="-323850" lvl="3" marL="1828800" algn="l">
              <a:spcBef>
                <a:spcPts val="360"/>
              </a:spcBef>
              <a:spcAft>
                <a:spcPts val="0"/>
              </a:spcAft>
              <a:buClr>
                <a:schemeClr val="dk1"/>
              </a:buClr>
              <a:buSzPts val="1500"/>
              <a:buChar char="–"/>
              <a:defRPr/>
            </a:lvl4pPr>
            <a:lvl5pPr indent="-323850" lvl="4" marL="2286000" algn="l">
              <a:spcBef>
                <a:spcPts val="360"/>
              </a:spcBef>
              <a:spcAft>
                <a:spcPts val="0"/>
              </a:spcAft>
              <a:buClr>
                <a:schemeClr val="dk1"/>
              </a:buClr>
              <a:buSzPts val="1500"/>
              <a:buChar char="»"/>
              <a:defRPr/>
            </a:lvl5pPr>
            <a:lvl6pPr indent="-323850" lvl="5" marL="2743200" algn="l">
              <a:spcBef>
                <a:spcPts val="360"/>
              </a:spcBef>
              <a:spcAft>
                <a:spcPts val="0"/>
              </a:spcAft>
              <a:buClr>
                <a:schemeClr val="dk1"/>
              </a:buClr>
              <a:buSzPts val="1500"/>
              <a:buChar char="•"/>
              <a:defRPr/>
            </a:lvl6pPr>
            <a:lvl7pPr indent="-323850" lvl="6" marL="3200400" algn="l">
              <a:spcBef>
                <a:spcPts val="360"/>
              </a:spcBef>
              <a:spcAft>
                <a:spcPts val="0"/>
              </a:spcAft>
              <a:buClr>
                <a:schemeClr val="dk1"/>
              </a:buClr>
              <a:buSzPts val="1500"/>
              <a:buChar char="•"/>
              <a:defRPr/>
            </a:lvl7pPr>
            <a:lvl8pPr indent="-323850" lvl="7" marL="3657600" algn="l">
              <a:spcBef>
                <a:spcPts val="360"/>
              </a:spcBef>
              <a:spcAft>
                <a:spcPts val="0"/>
              </a:spcAft>
              <a:buClr>
                <a:schemeClr val="dk1"/>
              </a:buClr>
              <a:buSzPts val="1500"/>
              <a:buChar char="•"/>
              <a:defRPr/>
            </a:lvl8pPr>
            <a:lvl9pPr indent="-323850" lvl="8" marL="4114800" algn="l">
              <a:spcBef>
                <a:spcPts val="360"/>
              </a:spcBef>
              <a:spcAft>
                <a:spcPts val="0"/>
              </a:spcAft>
              <a:buClr>
                <a:schemeClr val="dk1"/>
              </a:buClr>
              <a:buSzPts val="1500"/>
              <a:buChar char="•"/>
              <a:defRPr/>
            </a:lvl9pPr>
          </a:lstStyle>
          <a:p/>
        </p:txBody>
      </p:sp>
      <p:sp>
        <p:nvSpPr>
          <p:cNvPr id="174" name="Google Shape;174;p6"/>
          <p:cNvSpPr txBox="1"/>
          <p:nvPr>
            <p:ph idx="2" type="body"/>
          </p:nvPr>
        </p:nvSpPr>
        <p:spPr>
          <a:xfrm>
            <a:off x="9075569" y="5529250"/>
            <a:ext cx="5643300" cy="2979900"/>
          </a:xfrm>
          <a:prstGeom prst="rect">
            <a:avLst/>
          </a:prstGeom>
          <a:noFill/>
          <a:ln>
            <a:noFill/>
          </a:ln>
        </p:spPr>
        <p:txBody>
          <a:bodyPr anchorCtr="0" anchor="t" bIns="45700" lIns="91425" spcFirstLastPara="1" rIns="91425" wrap="square" tIns="45700">
            <a:normAutofit/>
          </a:bodyPr>
          <a:lstStyle>
            <a:lvl1pPr indent="-323850" lvl="0" marL="457200" algn="l">
              <a:spcBef>
                <a:spcPts val="560"/>
              </a:spcBef>
              <a:spcAft>
                <a:spcPts val="0"/>
              </a:spcAft>
              <a:buClr>
                <a:schemeClr val="dk1"/>
              </a:buClr>
              <a:buSzPts val="1500"/>
              <a:buChar char="•"/>
              <a:defRPr/>
            </a:lvl1pPr>
            <a:lvl2pPr indent="-323850" lvl="1" marL="914400" algn="l">
              <a:spcBef>
                <a:spcPts val="480"/>
              </a:spcBef>
              <a:spcAft>
                <a:spcPts val="0"/>
              </a:spcAft>
              <a:buClr>
                <a:schemeClr val="dk1"/>
              </a:buClr>
              <a:buSzPts val="1500"/>
              <a:buChar char="–"/>
              <a:defRPr/>
            </a:lvl2pPr>
            <a:lvl3pPr indent="-323850" lvl="2" marL="1371600" algn="l">
              <a:spcBef>
                <a:spcPts val="400"/>
              </a:spcBef>
              <a:spcAft>
                <a:spcPts val="0"/>
              </a:spcAft>
              <a:buClr>
                <a:schemeClr val="dk1"/>
              </a:buClr>
              <a:buSzPts val="1500"/>
              <a:buChar char="•"/>
              <a:defRPr/>
            </a:lvl3pPr>
            <a:lvl4pPr indent="-323850" lvl="3" marL="1828800" algn="l">
              <a:spcBef>
                <a:spcPts val="360"/>
              </a:spcBef>
              <a:spcAft>
                <a:spcPts val="0"/>
              </a:spcAft>
              <a:buClr>
                <a:schemeClr val="dk1"/>
              </a:buClr>
              <a:buSzPts val="1500"/>
              <a:buChar char="–"/>
              <a:defRPr/>
            </a:lvl4pPr>
            <a:lvl5pPr indent="-323850" lvl="4" marL="2286000" algn="l">
              <a:spcBef>
                <a:spcPts val="360"/>
              </a:spcBef>
              <a:spcAft>
                <a:spcPts val="0"/>
              </a:spcAft>
              <a:buClr>
                <a:schemeClr val="dk1"/>
              </a:buClr>
              <a:buSzPts val="1500"/>
              <a:buChar char="»"/>
              <a:defRPr/>
            </a:lvl5pPr>
            <a:lvl6pPr indent="-323850" lvl="5" marL="2743200" algn="l">
              <a:spcBef>
                <a:spcPts val="360"/>
              </a:spcBef>
              <a:spcAft>
                <a:spcPts val="0"/>
              </a:spcAft>
              <a:buClr>
                <a:schemeClr val="dk1"/>
              </a:buClr>
              <a:buSzPts val="1500"/>
              <a:buChar char="•"/>
              <a:defRPr/>
            </a:lvl6pPr>
            <a:lvl7pPr indent="-323850" lvl="6" marL="3200400" algn="l">
              <a:spcBef>
                <a:spcPts val="360"/>
              </a:spcBef>
              <a:spcAft>
                <a:spcPts val="0"/>
              </a:spcAft>
              <a:buClr>
                <a:schemeClr val="dk1"/>
              </a:buClr>
              <a:buSzPts val="1500"/>
              <a:buChar char="•"/>
              <a:defRPr/>
            </a:lvl7pPr>
            <a:lvl8pPr indent="-323850" lvl="7" marL="3657600" algn="l">
              <a:spcBef>
                <a:spcPts val="360"/>
              </a:spcBef>
              <a:spcAft>
                <a:spcPts val="0"/>
              </a:spcAft>
              <a:buClr>
                <a:schemeClr val="dk1"/>
              </a:buClr>
              <a:buSzPts val="1500"/>
              <a:buChar char="•"/>
              <a:defRPr/>
            </a:lvl8pPr>
            <a:lvl9pPr indent="-323850" lvl="8" marL="4114800" algn="l">
              <a:spcBef>
                <a:spcPts val="360"/>
              </a:spcBef>
              <a:spcAft>
                <a:spcPts val="0"/>
              </a:spcAft>
              <a:buClr>
                <a:schemeClr val="dk1"/>
              </a:buClr>
              <a:buSzPts val="1500"/>
              <a:buChar char="•"/>
              <a:defRPr/>
            </a:lvl9pPr>
          </a:lstStyle>
          <a:p/>
        </p:txBody>
      </p:sp>
      <p:grpSp>
        <p:nvGrpSpPr>
          <p:cNvPr id="175" name="Google Shape;175;p6"/>
          <p:cNvGrpSpPr/>
          <p:nvPr/>
        </p:nvGrpSpPr>
        <p:grpSpPr>
          <a:xfrm>
            <a:off x="417483" y="242355"/>
            <a:ext cx="5851052" cy="1310243"/>
            <a:chOff x="0" y="-241102"/>
            <a:chExt cx="7801402" cy="1746991"/>
          </a:xfrm>
        </p:grpSpPr>
        <p:grpSp>
          <p:nvGrpSpPr>
            <p:cNvPr id="176" name="Google Shape;176;p6"/>
            <p:cNvGrpSpPr/>
            <p:nvPr/>
          </p:nvGrpSpPr>
          <p:grpSpPr>
            <a:xfrm>
              <a:off x="0" y="-241102"/>
              <a:ext cx="2173362" cy="520931"/>
              <a:chOff x="0" y="-47625"/>
              <a:chExt cx="429306" cy="102900"/>
            </a:xfrm>
          </p:grpSpPr>
          <p:sp>
            <p:nvSpPr>
              <p:cNvPr id="177" name="Google Shape;177;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6"/>
            <p:cNvGrpSpPr/>
            <p:nvPr/>
          </p:nvGrpSpPr>
          <p:grpSpPr>
            <a:xfrm>
              <a:off x="2571714" y="-241102"/>
              <a:ext cx="2173362" cy="520931"/>
              <a:chOff x="0" y="-47625"/>
              <a:chExt cx="429306" cy="102900"/>
            </a:xfrm>
          </p:grpSpPr>
          <p:sp>
            <p:nvSpPr>
              <p:cNvPr id="180" name="Google Shape;180;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6"/>
            <p:cNvGrpSpPr/>
            <p:nvPr/>
          </p:nvGrpSpPr>
          <p:grpSpPr>
            <a:xfrm>
              <a:off x="1345333" y="575061"/>
              <a:ext cx="2173362" cy="520931"/>
              <a:chOff x="0" y="-47625"/>
              <a:chExt cx="429306" cy="102900"/>
            </a:xfrm>
          </p:grpSpPr>
          <p:sp>
            <p:nvSpPr>
              <p:cNvPr id="183" name="Google Shape;183;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6"/>
            <p:cNvGrpSpPr/>
            <p:nvPr/>
          </p:nvGrpSpPr>
          <p:grpSpPr>
            <a:xfrm>
              <a:off x="3658396" y="563639"/>
              <a:ext cx="2173362" cy="520931"/>
              <a:chOff x="0" y="-47625"/>
              <a:chExt cx="429306" cy="102900"/>
            </a:xfrm>
          </p:grpSpPr>
          <p:sp>
            <p:nvSpPr>
              <p:cNvPr id="186" name="Google Shape;186;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6"/>
            <p:cNvGrpSpPr/>
            <p:nvPr/>
          </p:nvGrpSpPr>
          <p:grpSpPr>
            <a:xfrm>
              <a:off x="5314643" y="-241102"/>
              <a:ext cx="1191034" cy="520931"/>
              <a:chOff x="0" y="-47625"/>
              <a:chExt cx="235266" cy="102900"/>
            </a:xfrm>
          </p:grpSpPr>
          <p:sp>
            <p:nvSpPr>
              <p:cNvPr id="189" name="Google Shape;189;p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6"/>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6"/>
            <p:cNvGrpSpPr/>
            <p:nvPr/>
          </p:nvGrpSpPr>
          <p:grpSpPr>
            <a:xfrm>
              <a:off x="6610368" y="563639"/>
              <a:ext cx="1191034" cy="520931"/>
              <a:chOff x="0" y="-47625"/>
              <a:chExt cx="235266" cy="102900"/>
            </a:xfrm>
          </p:grpSpPr>
          <p:sp>
            <p:nvSpPr>
              <p:cNvPr id="192" name="Google Shape;192;p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6"/>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6"/>
            <p:cNvGrpSpPr/>
            <p:nvPr/>
          </p:nvGrpSpPr>
          <p:grpSpPr>
            <a:xfrm>
              <a:off x="0" y="586483"/>
              <a:ext cx="1202850" cy="498150"/>
              <a:chOff x="0" y="-47625"/>
              <a:chExt cx="237600" cy="98400"/>
            </a:xfrm>
          </p:grpSpPr>
          <p:sp>
            <p:nvSpPr>
              <p:cNvPr id="195" name="Google Shape;195;p6"/>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6"/>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6"/>
            <p:cNvGrpSpPr/>
            <p:nvPr/>
          </p:nvGrpSpPr>
          <p:grpSpPr>
            <a:xfrm>
              <a:off x="0" y="165164"/>
              <a:ext cx="4377448" cy="520931"/>
              <a:chOff x="0" y="-47625"/>
              <a:chExt cx="864681" cy="102900"/>
            </a:xfrm>
          </p:grpSpPr>
          <p:sp>
            <p:nvSpPr>
              <p:cNvPr id="198" name="Google Shape;198;p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6"/>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6"/>
            <p:cNvGrpSpPr/>
            <p:nvPr/>
          </p:nvGrpSpPr>
          <p:grpSpPr>
            <a:xfrm>
              <a:off x="0" y="984958"/>
              <a:ext cx="4377448" cy="520931"/>
              <a:chOff x="0" y="-47625"/>
              <a:chExt cx="864681" cy="102900"/>
            </a:xfrm>
          </p:grpSpPr>
          <p:sp>
            <p:nvSpPr>
              <p:cNvPr id="201" name="Google Shape;201;p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3" name="Google Shape;203;p6"/>
          <p:cNvGrpSpPr/>
          <p:nvPr/>
        </p:nvGrpSpPr>
        <p:grpSpPr>
          <a:xfrm>
            <a:off x="11999778" y="8693380"/>
            <a:ext cx="5851052" cy="1310243"/>
            <a:chOff x="2" y="-564"/>
            <a:chExt cx="7801403" cy="1746991"/>
          </a:xfrm>
        </p:grpSpPr>
        <p:grpSp>
          <p:nvGrpSpPr>
            <p:cNvPr id="204" name="Google Shape;204;p6"/>
            <p:cNvGrpSpPr/>
            <p:nvPr/>
          </p:nvGrpSpPr>
          <p:grpSpPr>
            <a:xfrm rot="10800000">
              <a:off x="5628043" y="1225496"/>
              <a:ext cx="2173362" cy="520931"/>
              <a:chOff x="0" y="-47625"/>
              <a:chExt cx="429306" cy="102900"/>
            </a:xfrm>
          </p:grpSpPr>
          <p:sp>
            <p:nvSpPr>
              <p:cNvPr id="205" name="Google Shape;205;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6"/>
            <p:cNvGrpSpPr/>
            <p:nvPr/>
          </p:nvGrpSpPr>
          <p:grpSpPr>
            <a:xfrm rot="10800000">
              <a:off x="3056329" y="1225496"/>
              <a:ext cx="2173362" cy="520931"/>
              <a:chOff x="0" y="-47625"/>
              <a:chExt cx="429306" cy="102900"/>
            </a:xfrm>
          </p:grpSpPr>
          <p:sp>
            <p:nvSpPr>
              <p:cNvPr id="208" name="Google Shape;208;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6"/>
            <p:cNvGrpSpPr/>
            <p:nvPr/>
          </p:nvGrpSpPr>
          <p:grpSpPr>
            <a:xfrm rot="10800000">
              <a:off x="4282710" y="409333"/>
              <a:ext cx="2173362" cy="520931"/>
              <a:chOff x="0" y="-47625"/>
              <a:chExt cx="429306" cy="102900"/>
            </a:xfrm>
          </p:grpSpPr>
          <p:sp>
            <p:nvSpPr>
              <p:cNvPr id="211" name="Google Shape;211;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6"/>
            <p:cNvGrpSpPr/>
            <p:nvPr/>
          </p:nvGrpSpPr>
          <p:grpSpPr>
            <a:xfrm rot="10800000">
              <a:off x="1969648" y="420756"/>
              <a:ext cx="2173362" cy="520931"/>
              <a:chOff x="0" y="-47625"/>
              <a:chExt cx="429306" cy="102900"/>
            </a:xfrm>
          </p:grpSpPr>
          <p:sp>
            <p:nvSpPr>
              <p:cNvPr id="214" name="Google Shape;214;p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6"/>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6"/>
            <p:cNvGrpSpPr/>
            <p:nvPr/>
          </p:nvGrpSpPr>
          <p:grpSpPr>
            <a:xfrm rot="10800000">
              <a:off x="1295727" y="1225496"/>
              <a:ext cx="1191034" cy="520931"/>
              <a:chOff x="0" y="-47625"/>
              <a:chExt cx="235266" cy="102900"/>
            </a:xfrm>
          </p:grpSpPr>
          <p:sp>
            <p:nvSpPr>
              <p:cNvPr id="217" name="Google Shape;217;p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6"/>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6"/>
            <p:cNvGrpSpPr/>
            <p:nvPr/>
          </p:nvGrpSpPr>
          <p:grpSpPr>
            <a:xfrm rot="10800000">
              <a:off x="2" y="420756"/>
              <a:ext cx="1191034" cy="520931"/>
              <a:chOff x="0" y="-47625"/>
              <a:chExt cx="235266" cy="102900"/>
            </a:xfrm>
          </p:grpSpPr>
          <p:sp>
            <p:nvSpPr>
              <p:cNvPr id="220" name="Google Shape;220;p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6"/>
            <p:cNvGrpSpPr/>
            <p:nvPr/>
          </p:nvGrpSpPr>
          <p:grpSpPr>
            <a:xfrm rot="10800000">
              <a:off x="6598555" y="420693"/>
              <a:ext cx="1202850" cy="498150"/>
              <a:chOff x="0" y="-47625"/>
              <a:chExt cx="237600" cy="98400"/>
            </a:xfrm>
          </p:grpSpPr>
          <p:sp>
            <p:nvSpPr>
              <p:cNvPr id="223" name="Google Shape;223;p6"/>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6"/>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6"/>
            <p:cNvGrpSpPr/>
            <p:nvPr/>
          </p:nvGrpSpPr>
          <p:grpSpPr>
            <a:xfrm rot="10800000">
              <a:off x="3423956" y="819231"/>
              <a:ext cx="4377448" cy="520931"/>
              <a:chOff x="0" y="-47625"/>
              <a:chExt cx="864681" cy="102900"/>
            </a:xfrm>
          </p:grpSpPr>
          <p:sp>
            <p:nvSpPr>
              <p:cNvPr id="226" name="Google Shape;226;p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6"/>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6"/>
            <p:cNvGrpSpPr/>
            <p:nvPr/>
          </p:nvGrpSpPr>
          <p:grpSpPr>
            <a:xfrm rot="10800000">
              <a:off x="3423956" y="-564"/>
              <a:ext cx="4377448" cy="520931"/>
              <a:chOff x="0" y="-47625"/>
              <a:chExt cx="864681" cy="102900"/>
            </a:xfrm>
          </p:grpSpPr>
          <p:sp>
            <p:nvSpPr>
              <p:cNvPr id="229" name="Google Shape;229;p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6"/>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31" name="Google Shape;231;p6"/>
          <p:cNvSpPr/>
          <p:nvPr/>
        </p:nvSpPr>
        <p:spPr>
          <a:xfrm>
            <a:off x="14123600" y="4763750"/>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grpSp>
        <p:nvGrpSpPr>
          <p:cNvPr id="232" name="Google Shape;232;p6"/>
          <p:cNvGrpSpPr/>
          <p:nvPr/>
        </p:nvGrpSpPr>
        <p:grpSpPr>
          <a:xfrm rot="2821244">
            <a:off x="16959832" y="165852"/>
            <a:ext cx="1057608" cy="1194515"/>
            <a:chOff x="-95789" y="-89371"/>
            <a:chExt cx="1410145" cy="1592687"/>
          </a:xfrm>
        </p:grpSpPr>
        <p:grpSp>
          <p:nvGrpSpPr>
            <p:cNvPr id="233" name="Google Shape;233;p6"/>
            <p:cNvGrpSpPr/>
            <p:nvPr/>
          </p:nvGrpSpPr>
          <p:grpSpPr>
            <a:xfrm rot="-2821068">
              <a:off x="134816" y="282908"/>
              <a:ext cx="943563" cy="1040889"/>
              <a:chOff x="0" y="-47625"/>
              <a:chExt cx="343200" cy="378600"/>
            </a:xfrm>
          </p:grpSpPr>
          <p:sp>
            <p:nvSpPr>
              <p:cNvPr id="234" name="Google Shape;234;p6"/>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6"/>
            <p:cNvGrpSpPr/>
            <p:nvPr/>
          </p:nvGrpSpPr>
          <p:grpSpPr>
            <a:xfrm rot="-2821068">
              <a:off x="140189" y="90147"/>
              <a:ext cx="943563" cy="1040889"/>
              <a:chOff x="0" y="-47625"/>
              <a:chExt cx="343200" cy="378600"/>
            </a:xfrm>
          </p:grpSpPr>
          <p:sp>
            <p:nvSpPr>
              <p:cNvPr id="237" name="Google Shape;237;p6"/>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6"/>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6"/>
            <p:cNvGrpSpPr/>
            <p:nvPr/>
          </p:nvGrpSpPr>
          <p:grpSpPr>
            <a:xfrm>
              <a:off x="625032" y="253444"/>
              <a:ext cx="69946" cy="699550"/>
              <a:chOff x="0" y="-47625"/>
              <a:chExt cx="31856" cy="318600"/>
            </a:xfrm>
          </p:grpSpPr>
          <p:sp>
            <p:nvSpPr>
              <p:cNvPr id="240" name="Google Shape;240;p6"/>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6"/>
            <p:cNvGrpSpPr/>
            <p:nvPr/>
          </p:nvGrpSpPr>
          <p:grpSpPr>
            <a:xfrm rot="5400000">
              <a:off x="675978" y="305678"/>
              <a:ext cx="72520" cy="699550"/>
              <a:chOff x="0" y="-47625"/>
              <a:chExt cx="33028" cy="318600"/>
            </a:xfrm>
          </p:grpSpPr>
          <p:sp>
            <p:nvSpPr>
              <p:cNvPr id="243" name="Google Shape;243;p6"/>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6"/>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5" name="Shape 245"/>
        <p:cNvGrpSpPr/>
        <p:nvPr/>
      </p:nvGrpSpPr>
      <p:grpSpPr>
        <a:xfrm>
          <a:off x="0" y="0"/>
          <a:ext cx="0" cy="0"/>
          <a:chOff x="0" y="0"/>
          <a:chExt cx="0" cy="0"/>
        </a:xfrm>
      </p:grpSpPr>
      <p:sp>
        <p:nvSpPr>
          <p:cNvPr id="246" name="Google Shape;246;p7"/>
          <p:cNvSpPr txBox="1"/>
          <p:nvPr>
            <p:ph type="title"/>
          </p:nvPr>
        </p:nvSpPr>
        <p:spPr>
          <a:xfrm>
            <a:off x="576300" y="2672488"/>
            <a:ext cx="1650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7"/>
          <p:cNvSpPr txBox="1"/>
          <p:nvPr>
            <p:ph idx="1" type="body"/>
          </p:nvPr>
        </p:nvSpPr>
        <p:spPr>
          <a:xfrm>
            <a:off x="1528775" y="5556275"/>
            <a:ext cx="5014200" cy="3951300"/>
          </a:xfrm>
          <a:prstGeom prst="rect">
            <a:avLst/>
          </a:prstGeom>
          <a:noFill/>
          <a:ln>
            <a:noFill/>
          </a:ln>
        </p:spPr>
        <p:txBody>
          <a:bodyPr anchorCtr="0" anchor="t" bIns="45700" lIns="91425" spcFirstLastPara="1" rIns="91425" wrap="square" tIns="45700">
            <a:normAutofit/>
          </a:bodyPr>
          <a:lstStyle>
            <a:lvl1pPr indent="-323850" lvl="0" marL="457200" algn="l">
              <a:spcBef>
                <a:spcPts val="480"/>
              </a:spcBef>
              <a:spcAft>
                <a:spcPts val="0"/>
              </a:spcAft>
              <a:buClr>
                <a:schemeClr val="dk1"/>
              </a:buClr>
              <a:buSzPts val="1500"/>
              <a:buChar char="•"/>
              <a:defRPr/>
            </a:lvl1pPr>
            <a:lvl2pPr indent="-323850" lvl="1" marL="914400" algn="l">
              <a:spcBef>
                <a:spcPts val="400"/>
              </a:spcBef>
              <a:spcAft>
                <a:spcPts val="0"/>
              </a:spcAft>
              <a:buClr>
                <a:schemeClr val="dk1"/>
              </a:buClr>
              <a:buSzPts val="1500"/>
              <a:buChar char="–"/>
              <a:defRPr/>
            </a:lvl2pPr>
            <a:lvl3pPr indent="-323850" lvl="2" marL="1371600" algn="l">
              <a:spcBef>
                <a:spcPts val="360"/>
              </a:spcBef>
              <a:spcAft>
                <a:spcPts val="0"/>
              </a:spcAft>
              <a:buClr>
                <a:schemeClr val="dk1"/>
              </a:buClr>
              <a:buSzPts val="1500"/>
              <a:buChar char="•"/>
              <a:defRPr/>
            </a:lvl3pPr>
            <a:lvl4pPr indent="-323850" lvl="3" marL="1828800" algn="l">
              <a:spcBef>
                <a:spcPts val="320"/>
              </a:spcBef>
              <a:spcAft>
                <a:spcPts val="0"/>
              </a:spcAft>
              <a:buClr>
                <a:schemeClr val="dk1"/>
              </a:buClr>
              <a:buSzPts val="1500"/>
              <a:buChar char="–"/>
              <a:defRPr/>
            </a:lvl4pPr>
            <a:lvl5pPr indent="-323850" lvl="4" marL="2286000" algn="l">
              <a:spcBef>
                <a:spcPts val="320"/>
              </a:spcBef>
              <a:spcAft>
                <a:spcPts val="0"/>
              </a:spcAft>
              <a:buClr>
                <a:schemeClr val="dk1"/>
              </a:buClr>
              <a:buSzPts val="1500"/>
              <a:buChar char="»"/>
              <a:defRPr/>
            </a:lvl5pPr>
            <a:lvl6pPr indent="-323850" lvl="5" marL="2743200" algn="l">
              <a:spcBef>
                <a:spcPts val="320"/>
              </a:spcBef>
              <a:spcAft>
                <a:spcPts val="0"/>
              </a:spcAft>
              <a:buClr>
                <a:schemeClr val="dk1"/>
              </a:buClr>
              <a:buSzPts val="1500"/>
              <a:buChar char="•"/>
              <a:defRPr/>
            </a:lvl6pPr>
            <a:lvl7pPr indent="-323850" lvl="6" marL="3200400" algn="l">
              <a:spcBef>
                <a:spcPts val="320"/>
              </a:spcBef>
              <a:spcAft>
                <a:spcPts val="0"/>
              </a:spcAft>
              <a:buClr>
                <a:schemeClr val="dk1"/>
              </a:buClr>
              <a:buSzPts val="1500"/>
              <a:buChar char="•"/>
              <a:defRPr/>
            </a:lvl7pPr>
            <a:lvl8pPr indent="-323850" lvl="7" marL="3657600" algn="l">
              <a:spcBef>
                <a:spcPts val="320"/>
              </a:spcBef>
              <a:spcAft>
                <a:spcPts val="0"/>
              </a:spcAft>
              <a:buClr>
                <a:schemeClr val="dk1"/>
              </a:buClr>
              <a:buSzPts val="1500"/>
              <a:buChar char="•"/>
              <a:defRPr/>
            </a:lvl8pPr>
            <a:lvl9pPr indent="-323850" lvl="8" marL="4114800" algn="l">
              <a:spcBef>
                <a:spcPts val="320"/>
              </a:spcBef>
              <a:spcAft>
                <a:spcPts val="0"/>
              </a:spcAft>
              <a:buClr>
                <a:schemeClr val="dk1"/>
              </a:buClr>
              <a:buSzPts val="1500"/>
              <a:buChar char="•"/>
              <a:defRPr/>
            </a:lvl9pPr>
          </a:lstStyle>
          <a:p/>
        </p:txBody>
      </p:sp>
      <p:sp>
        <p:nvSpPr>
          <p:cNvPr id="248" name="Google Shape;248;p7"/>
          <p:cNvSpPr txBox="1"/>
          <p:nvPr>
            <p:ph idx="2" type="body"/>
          </p:nvPr>
        </p:nvSpPr>
        <p:spPr>
          <a:xfrm>
            <a:off x="6726129" y="5556275"/>
            <a:ext cx="5016000" cy="3951300"/>
          </a:xfrm>
          <a:prstGeom prst="rect">
            <a:avLst/>
          </a:prstGeom>
          <a:noFill/>
          <a:ln>
            <a:noFill/>
          </a:ln>
        </p:spPr>
        <p:txBody>
          <a:bodyPr anchorCtr="0" anchor="t" bIns="45700" lIns="91425" spcFirstLastPara="1" rIns="91425" wrap="square" tIns="45700">
            <a:normAutofit/>
          </a:bodyPr>
          <a:lstStyle>
            <a:lvl1pPr indent="-323850" lvl="0" marL="457200" algn="l">
              <a:spcBef>
                <a:spcPts val="480"/>
              </a:spcBef>
              <a:spcAft>
                <a:spcPts val="0"/>
              </a:spcAft>
              <a:buClr>
                <a:schemeClr val="dk1"/>
              </a:buClr>
              <a:buSzPts val="1500"/>
              <a:buChar char="•"/>
              <a:defRPr/>
            </a:lvl1pPr>
            <a:lvl2pPr indent="-323850" lvl="1" marL="914400" algn="l">
              <a:spcBef>
                <a:spcPts val="400"/>
              </a:spcBef>
              <a:spcAft>
                <a:spcPts val="0"/>
              </a:spcAft>
              <a:buClr>
                <a:schemeClr val="dk1"/>
              </a:buClr>
              <a:buSzPts val="1500"/>
              <a:buChar char="–"/>
              <a:defRPr/>
            </a:lvl2pPr>
            <a:lvl3pPr indent="-323850" lvl="2" marL="1371600" algn="l">
              <a:spcBef>
                <a:spcPts val="360"/>
              </a:spcBef>
              <a:spcAft>
                <a:spcPts val="0"/>
              </a:spcAft>
              <a:buClr>
                <a:schemeClr val="dk1"/>
              </a:buClr>
              <a:buSzPts val="1500"/>
              <a:buChar char="•"/>
              <a:defRPr/>
            </a:lvl3pPr>
            <a:lvl4pPr indent="-323850" lvl="3" marL="1828800" algn="l">
              <a:spcBef>
                <a:spcPts val="320"/>
              </a:spcBef>
              <a:spcAft>
                <a:spcPts val="0"/>
              </a:spcAft>
              <a:buClr>
                <a:schemeClr val="dk1"/>
              </a:buClr>
              <a:buSzPts val="1500"/>
              <a:buChar char="–"/>
              <a:defRPr/>
            </a:lvl4pPr>
            <a:lvl5pPr indent="-323850" lvl="4" marL="2286000" algn="l">
              <a:spcBef>
                <a:spcPts val="320"/>
              </a:spcBef>
              <a:spcAft>
                <a:spcPts val="0"/>
              </a:spcAft>
              <a:buClr>
                <a:schemeClr val="dk1"/>
              </a:buClr>
              <a:buSzPts val="1500"/>
              <a:buChar char="»"/>
              <a:defRPr/>
            </a:lvl5pPr>
            <a:lvl6pPr indent="-323850" lvl="5" marL="2743200" algn="l">
              <a:spcBef>
                <a:spcPts val="320"/>
              </a:spcBef>
              <a:spcAft>
                <a:spcPts val="0"/>
              </a:spcAft>
              <a:buClr>
                <a:schemeClr val="dk1"/>
              </a:buClr>
              <a:buSzPts val="1500"/>
              <a:buChar char="•"/>
              <a:defRPr/>
            </a:lvl6pPr>
            <a:lvl7pPr indent="-323850" lvl="6" marL="3200400" algn="l">
              <a:spcBef>
                <a:spcPts val="320"/>
              </a:spcBef>
              <a:spcAft>
                <a:spcPts val="0"/>
              </a:spcAft>
              <a:buClr>
                <a:schemeClr val="dk1"/>
              </a:buClr>
              <a:buSzPts val="1500"/>
              <a:buChar char="•"/>
              <a:defRPr/>
            </a:lvl7pPr>
            <a:lvl8pPr indent="-323850" lvl="7" marL="3657600" algn="l">
              <a:spcBef>
                <a:spcPts val="320"/>
              </a:spcBef>
              <a:spcAft>
                <a:spcPts val="0"/>
              </a:spcAft>
              <a:buClr>
                <a:schemeClr val="dk1"/>
              </a:buClr>
              <a:buSzPts val="1500"/>
              <a:buChar char="•"/>
              <a:defRPr/>
            </a:lvl8pPr>
            <a:lvl9pPr indent="-323850" lvl="8" marL="4114800" algn="l">
              <a:spcBef>
                <a:spcPts val="320"/>
              </a:spcBef>
              <a:spcAft>
                <a:spcPts val="0"/>
              </a:spcAft>
              <a:buClr>
                <a:schemeClr val="dk1"/>
              </a:buClr>
              <a:buSzPts val="1500"/>
              <a:buChar char="•"/>
              <a:defRPr/>
            </a:lvl9pPr>
          </a:lstStyle>
          <a:p/>
        </p:txBody>
      </p:sp>
      <p:grpSp>
        <p:nvGrpSpPr>
          <p:cNvPr id="249" name="Google Shape;249;p7"/>
          <p:cNvGrpSpPr/>
          <p:nvPr/>
        </p:nvGrpSpPr>
        <p:grpSpPr>
          <a:xfrm>
            <a:off x="11999778" y="8693380"/>
            <a:ext cx="5851052" cy="1310243"/>
            <a:chOff x="2" y="-564"/>
            <a:chExt cx="7801403" cy="1746991"/>
          </a:xfrm>
        </p:grpSpPr>
        <p:grpSp>
          <p:nvGrpSpPr>
            <p:cNvPr id="250" name="Google Shape;250;p7"/>
            <p:cNvGrpSpPr/>
            <p:nvPr/>
          </p:nvGrpSpPr>
          <p:grpSpPr>
            <a:xfrm rot="10800000">
              <a:off x="5628043" y="1225496"/>
              <a:ext cx="2173362" cy="520931"/>
              <a:chOff x="0" y="-47625"/>
              <a:chExt cx="429306" cy="102900"/>
            </a:xfrm>
          </p:grpSpPr>
          <p:sp>
            <p:nvSpPr>
              <p:cNvPr id="251" name="Google Shape;251;p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7"/>
            <p:cNvGrpSpPr/>
            <p:nvPr/>
          </p:nvGrpSpPr>
          <p:grpSpPr>
            <a:xfrm rot="10800000">
              <a:off x="3056329" y="1225496"/>
              <a:ext cx="2173362" cy="520931"/>
              <a:chOff x="0" y="-47625"/>
              <a:chExt cx="429306" cy="102900"/>
            </a:xfrm>
          </p:grpSpPr>
          <p:sp>
            <p:nvSpPr>
              <p:cNvPr id="254" name="Google Shape;254;p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7"/>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7"/>
            <p:cNvGrpSpPr/>
            <p:nvPr/>
          </p:nvGrpSpPr>
          <p:grpSpPr>
            <a:xfrm rot="10800000">
              <a:off x="4282710" y="409333"/>
              <a:ext cx="2173362" cy="520931"/>
              <a:chOff x="0" y="-47625"/>
              <a:chExt cx="429306" cy="102900"/>
            </a:xfrm>
          </p:grpSpPr>
          <p:sp>
            <p:nvSpPr>
              <p:cNvPr id="257" name="Google Shape;257;p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7"/>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7"/>
            <p:cNvGrpSpPr/>
            <p:nvPr/>
          </p:nvGrpSpPr>
          <p:grpSpPr>
            <a:xfrm rot="10800000">
              <a:off x="1969648" y="420756"/>
              <a:ext cx="2173362" cy="520931"/>
              <a:chOff x="0" y="-47625"/>
              <a:chExt cx="429306" cy="102900"/>
            </a:xfrm>
          </p:grpSpPr>
          <p:sp>
            <p:nvSpPr>
              <p:cNvPr id="260" name="Google Shape;260;p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7"/>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7"/>
            <p:cNvGrpSpPr/>
            <p:nvPr/>
          </p:nvGrpSpPr>
          <p:grpSpPr>
            <a:xfrm rot="10800000">
              <a:off x="1295727" y="1225496"/>
              <a:ext cx="1191034" cy="520931"/>
              <a:chOff x="0" y="-47625"/>
              <a:chExt cx="235266" cy="102900"/>
            </a:xfrm>
          </p:grpSpPr>
          <p:sp>
            <p:nvSpPr>
              <p:cNvPr id="263" name="Google Shape;263;p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7"/>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7"/>
            <p:cNvGrpSpPr/>
            <p:nvPr/>
          </p:nvGrpSpPr>
          <p:grpSpPr>
            <a:xfrm rot="10800000">
              <a:off x="2" y="420756"/>
              <a:ext cx="1191034" cy="520931"/>
              <a:chOff x="0" y="-47625"/>
              <a:chExt cx="235266" cy="102900"/>
            </a:xfrm>
          </p:grpSpPr>
          <p:sp>
            <p:nvSpPr>
              <p:cNvPr id="266" name="Google Shape;266;p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7"/>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7"/>
            <p:cNvGrpSpPr/>
            <p:nvPr/>
          </p:nvGrpSpPr>
          <p:grpSpPr>
            <a:xfrm rot="10800000">
              <a:off x="6598555" y="420693"/>
              <a:ext cx="1202850" cy="498150"/>
              <a:chOff x="0" y="-47625"/>
              <a:chExt cx="237600" cy="98400"/>
            </a:xfrm>
          </p:grpSpPr>
          <p:sp>
            <p:nvSpPr>
              <p:cNvPr id="269" name="Google Shape;269;p7"/>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7"/>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7"/>
            <p:cNvGrpSpPr/>
            <p:nvPr/>
          </p:nvGrpSpPr>
          <p:grpSpPr>
            <a:xfrm rot="10800000">
              <a:off x="3423956" y="819231"/>
              <a:ext cx="4377448" cy="520931"/>
              <a:chOff x="0" y="-47625"/>
              <a:chExt cx="864681" cy="102900"/>
            </a:xfrm>
          </p:grpSpPr>
          <p:sp>
            <p:nvSpPr>
              <p:cNvPr id="272" name="Google Shape;272;p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7"/>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7"/>
            <p:cNvGrpSpPr/>
            <p:nvPr/>
          </p:nvGrpSpPr>
          <p:grpSpPr>
            <a:xfrm rot="10800000">
              <a:off x="3423956" y="-564"/>
              <a:ext cx="4377448" cy="520931"/>
              <a:chOff x="0" y="-47625"/>
              <a:chExt cx="864681" cy="102900"/>
            </a:xfrm>
          </p:grpSpPr>
          <p:sp>
            <p:nvSpPr>
              <p:cNvPr id="275" name="Google Shape;275;p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7"/>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7" name="Google Shape;277;p7"/>
          <p:cNvGrpSpPr/>
          <p:nvPr/>
        </p:nvGrpSpPr>
        <p:grpSpPr>
          <a:xfrm rot="2821244">
            <a:off x="16959832" y="165852"/>
            <a:ext cx="1057608" cy="1194515"/>
            <a:chOff x="-95789" y="-89371"/>
            <a:chExt cx="1410145" cy="1592687"/>
          </a:xfrm>
        </p:grpSpPr>
        <p:grpSp>
          <p:nvGrpSpPr>
            <p:cNvPr id="278" name="Google Shape;278;p7"/>
            <p:cNvGrpSpPr/>
            <p:nvPr/>
          </p:nvGrpSpPr>
          <p:grpSpPr>
            <a:xfrm rot="-2821068">
              <a:off x="134816" y="282908"/>
              <a:ext cx="943563" cy="1040889"/>
              <a:chOff x="0" y="-47625"/>
              <a:chExt cx="343200" cy="378600"/>
            </a:xfrm>
          </p:grpSpPr>
          <p:sp>
            <p:nvSpPr>
              <p:cNvPr id="279" name="Google Shape;279;p7"/>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7"/>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7"/>
            <p:cNvGrpSpPr/>
            <p:nvPr/>
          </p:nvGrpSpPr>
          <p:grpSpPr>
            <a:xfrm rot="-2821068">
              <a:off x="140189" y="90147"/>
              <a:ext cx="943563" cy="1040889"/>
              <a:chOff x="0" y="-47625"/>
              <a:chExt cx="343200" cy="378600"/>
            </a:xfrm>
          </p:grpSpPr>
          <p:sp>
            <p:nvSpPr>
              <p:cNvPr id="282" name="Google Shape;282;p7"/>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7"/>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7"/>
            <p:cNvGrpSpPr/>
            <p:nvPr/>
          </p:nvGrpSpPr>
          <p:grpSpPr>
            <a:xfrm>
              <a:off x="625032" y="253444"/>
              <a:ext cx="69946" cy="699550"/>
              <a:chOff x="0" y="-47625"/>
              <a:chExt cx="31856" cy="318600"/>
            </a:xfrm>
          </p:grpSpPr>
          <p:sp>
            <p:nvSpPr>
              <p:cNvPr id="285" name="Google Shape;285;p7"/>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7"/>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7"/>
            <p:cNvGrpSpPr/>
            <p:nvPr/>
          </p:nvGrpSpPr>
          <p:grpSpPr>
            <a:xfrm rot="5400000">
              <a:off x="675978" y="305678"/>
              <a:ext cx="72520" cy="699550"/>
              <a:chOff x="0" y="-47625"/>
              <a:chExt cx="33028" cy="318600"/>
            </a:xfrm>
          </p:grpSpPr>
          <p:sp>
            <p:nvSpPr>
              <p:cNvPr id="288" name="Google Shape;288;p7"/>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7"/>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0" name="Google Shape;290;p7"/>
          <p:cNvSpPr/>
          <p:nvPr/>
        </p:nvSpPr>
        <p:spPr>
          <a:xfrm>
            <a:off x="15378768" y="4930826"/>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1" name="Shape 291"/>
        <p:cNvGrpSpPr/>
        <p:nvPr/>
      </p:nvGrpSpPr>
      <p:grpSpPr>
        <a:xfrm>
          <a:off x="0" y="0"/>
          <a:ext cx="0" cy="0"/>
          <a:chOff x="0" y="0"/>
          <a:chExt cx="0" cy="0"/>
        </a:xfrm>
      </p:grpSpPr>
      <p:sp>
        <p:nvSpPr>
          <p:cNvPr id="292" name="Google Shape;292;p8"/>
          <p:cNvSpPr txBox="1"/>
          <p:nvPr>
            <p:ph type="title"/>
          </p:nvPr>
        </p:nvSpPr>
        <p:spPr>
          <a:xfrm>
            <a:off x="751125" y="2798775"/>
            <a:ext cx="1650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93" name="Google Shape;293;p8"/>
          <p:cNvGrpSpPr/>
          <p:nvPr/>
        </p:nvGrpSpPr>
        <p:grpSpPr>
          <a:xfrm>
            <a:off x="11999778" y="8693380"/>
            <a:ext cx="5851052" cy="1310243"/>
            <a:chOff x="2" y="-564"/>
            <a:chExt cx="7801403" cy="1746991"/>
          </a:xfrm>
        </p:grpSpPr>
        <p:grpSp>
          <p:nvGrpSpPr>
            <p:cNvPr id="294" name="Google Shape;294;p8"/>
            <p:cNvGrpSpPr/>
            <p:nvPr/>
          </p:nvGrpSpPr>
          <p:grpSpPr>
            <a:xfrm rot="10800000">
              <a:off x="5628043" y="1225496"/>
              <a:ext cx="2173362" cy="520931"/>
              <a:chOff x="0" y="-47625"/>
              <a:chExt cx="429306" cy="102900"/>
            </a:xfrm>
          </p:grpSpPr>
          <p:sp>
            <p:nvSpPr>
              <p:cNvPr id="295" name="Google Shape;295;p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8"/>
            <p:cNvGrpSpPr/>
            <p:nvPr/>
          </p:nvGrpSpPr>
          <p:grpSpPr>
            <a:xfrm rot="10800000">
              <a:off x="3056329" y="1225496"/>
              <a:ext cx="2173362" cy="520931"/>
              <a:chOff x="0" y="-47625"/>
              <a:chExt cx="429306" cy="102900"/>
            </a:xfrm>
          </p:grpSpPr>
          <p:sp>
            <p:nvSpPr>
              <p:cNvPr id="298" name="Google Shape;298;p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8"/>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8"/>
            <p:cNvGrpSpPr/>
            <p:nvPr/>
          </p:nvGrpSpPr>
          <p:grpSpPr>
            <a:xfrm rot="10800000">
              <a:off x="4282710" y="409333"/>
              <a:ext cx="2173362" cy="520931"/>
              <a:chOff x="0" y="-47625"/>
              <a:chExt cx="429306" cy="102900"/>
            </a:xfrm>
          </p:grpSpPr>
          <p:sp>
            <p:nvSpPr>
              <p:cNvPr id="301" name="Google Shape;301;p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8"/>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8"/>
            <p:cNvGrpSpPr/>
            <p:nvPr/>
          </p:nvGrpSpPr>
          <p:grpSpPr>
            <a:xfrm rot="10800000">
              <a:off x="1969648" y="420756"/>
              <a:ext cx="2173362" cy="520931"/>
              <a:chOff x="0" y="-47625"/>
              <a:chExt cx="429306" cy="102900"/>
            </a:xfrm>
          </p:grpSpPr>
          <p:sp>
            <p:nvSpPr>
              <p:cNvPr id="304" name="Google Shape;304;p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8"/>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8"/>
            <p:cNvGrpSpPr/>
            <p:nvPr/>
          </p:nvGrpSpPr>
          <p:grpSpPr>
            <a:xfrm rot="10800000">
              <a:off x="1295727" y="1225496"/>
              <a:ext cx="1191034" cy="520931"/>
              <a:chOff x="0" y="-47625"/>
              <a:chExt cx="235266" cy="102900"/>
            </a:xfrm>
          </p:grpSpPr>
          <p:sp>
            <p:nvSpPr>
              <p:cNvPr id="307" name="Google Shape;307;p8"/>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8"/>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8"/>
            <p:cNvGrpSpPr/>
            <p:nvPr/>
          </p:nvGrpSpPr>
          <p:grpSpPr>
            <a:xfrm rot="10800000">
              <a:off x="2" y="420756"/>
              <a:ext cx="1191034" cy="520931"/>
              <a:chOff x="0" y="-47625"/>
              <a:chExt cx="235266" cy="102900"/>
            </a:xfrm>
          </p:grpSpPr>
          <p:sp>
            <p:nvSpPr>
              <p:cNvPr id="310" name="Google Shape;310;p8"/>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8"/>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8"/>
            <p:cNvGrpSpPr/>
            <p:nvPr/>
          </p:nvGrpSpPr>
          <p:grpSpPr>
            <a:xfrm rot="10800000">
              <a:off x="6598555" y="420693"/>
              <a:ext cx="1202850" cy="498150"/>
              <a:chOff x="0" y="-47625"/>
              <a:chExt cx="237600" cy="98400"/>
            </a:xfrm>
          </p:grpSpPr>
          <p:sp>
            <p:nvSpPr>
              <p:cNvPr id="313" name="Google Shape;313;p8"/>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8"/>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8"/>
            <p:cNvGrpSpPr/>
            <p:nvPr/>
          </p:nvGrpSpPr>
          <p:grpSpPr>
            <a:xfrm rot="10800000">
              <a:off x="3423956" y="819231"/>
              <a:ext cx="4377448" cy="520931"/>
              <a:chOff x="0" y="-47625"/>
              <a:chExt cx="864681" cy="102900"/>
            </a:xfrm>
          </p:grpSpPr>
          <p:sp>
            <p:nvSpPr>
              <p:cNvPr id="316" name="Google Shape;316;p8"/>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8"/>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8"/>
            <p:cNvGrpSpPr/>
            <p:nvPr/>
          </p:nvGrpSpPr>
          <p:grpSpPr>
            <a:xfrm rot="10800000">
              <a:off x="3423956" y="-564"/>
              <a:ext cx="4377448" cy="520931"/>
              <a:chOff x="0" y="-47625"/>
              <a:chExt cx="864681" cy="102900"/>
            </a:xfrm>
          </p:grpSpPr>
          <p:sp>
            <p:nvSpPr>
              <p:cNvPr id="319" name="Google Shape;319;p8"/>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1" name="Google Shape;321;p8"/>
          <p:cNvGrpSpPr/>
          <p:nvPr/>
        </p:nvGrpSpPr>
        <p:grpSpPr>
          <a:xfrm rot="2821244">
            <a:off x="16959832" y="165852"/>
            <a:ext cx="1057608" cy="1194515"/>
            <a:chOff x="-95789" y="-89371"/>
            <a:chExt cx="1410145" cy="1592687"/>
          </a:xfrm>
        </p:grpSpPr>
        <p:grpSp>
          <p:nvGrpSpPr>
            <p:cNvPr id="322" name="Google Shape;322;p8"/>
            <p:cNvGrpSpPr/>
            <p:nvPr/>
          </p:nvGrpSpPr>
          <p:grpSpPr>
            <a:xfrm rot="-2821068">
              <a:off x="134816" y="282908"/>
              <a:ext cx="943563" cy="1040889"/>
              <a:chOff x="0" y="-47625"/>
              <a:chExt cx="343200" cy="378600"/>
            </a:xfrm>
          </p:grpSpPr>
          <p:sp>
            <p:nvSpPr>
              <p:cNvPr id="323" name="Google Shape;323;p8"/>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8"/>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8"/>
            <p:cNvGrpSpPr/>
            <p:nvPr/>
          </p:nvGrpSpPr>
          <p:grpSpPr>
            <a:xfrm rot="-2821068">
              <a:off x="140189" y="90147"/>
              <a:ext cx="943563" cy="1040889"/>
              <a:chOff x="0" y="-47625"/>
              <a:chExt cx="343200" cy="378600"/>
            </a:xfrm>
          </p:grpSpPr>
          <p:sp>
            <p:nvSpPr>
              <p:cNvPr id="326" name="Google Shape;326;p8"/>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8"/>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8"/>
            <p:cNvGrpSpPr/>
            <p:nvPr/>
          </p:nvGrpSpPr>
          <p:grpSpPr>
            <a:xfrm>
              <a:off x="625032" y="253444"/>
              <a:ext cx="69946" cy="699550"/>
              <a:chOff x="0" y="-47625"/>
              <a:chExt cx="31856" cy="318600"/>
            </a:xfrm>
          </p:grpSpPr>
          <p:sp>
            <p:nvSpPr>
              <p:cNvPr id="329" name="Google Shape;329;p8"/>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8"/>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8"/>
            <p:cNvGrpSpPr/>
            <p:nvPr/>
          </p:nvGrpSpPr>
          <p:grpSpPr>
            <a:xfrm rot="5400000">
              <a:off x="675978" y="305678"/>
              <a:ext cx="72520" cy="699550"/>
              <a:chOff x="0" y="-47625"/>
              <a:chExt cx="33028" cy="318600"/>
            </a:xfrm>
          </p:grpSpPr>
          <p:sp>
            <p:nvSpPr>
              <p:cNvPr id="332" name="Google Shape;332;p8"/>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8"/>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4" name="Google Shape;334;p8"/>
          <p:cNvSpPr/>
          <p:nvPr/>
        </p:nvSpPr>
        <p:spPr>
          <a:xfrm>
            <a:off x="15378768" y="4930826"/>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5" name="Shape 335"/>
        <p:cNvGrpSpPr/>
        <p:nvPr/>
      </p:nvGrpSpPr>
      <p:grpSpPr>
        <a:xfrm>
          <a:off x="0" y="0"/>
          <a:ext cx="0" cy="0"/>
          <a:chOff x="0" y="0"/>
          <a:chExt cx="0" cy="0"/>
        </a:xfrm>
      </p:grpSpPr>
      <p:sp>
        <p:nvSpPr>
          <p:cNvPr id="336" name="Google Shape;336;p9"/>
          <p:cNvSpPr txBox="1"/>
          <p:nvPr>
            <p:ph type="title"/>
          </p:nvPr>
        </p:nvSpPr>
        <p:spPr>
          <a:xfrm>
            <a:off x="742950" y="4058913"/>
            <a:ext cx="164046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500"/>
              <a:buNone/>
              <a:defRPr/>
            </a:lvl1pPr>
            <a:lvl2pPr lvl="1">
              <a:spcBef>
                <a:spcPts val="0"/>
              </a:spcBef>
              <a:spcAft>
                <a:spcPts val="0"/>
              </a:spcAft>
              <a:buSzPts val="12500"/>
              <a:buFont typeface="Anton"/>
              <a:buNone/>
              <a:defRPr sz="12500">
                <a:latin typeface="Anton"/>
                <a:ea typeface="Anton"/>
                <a:cs typeface="Anton"/>
                <a:sym typeface="Anton"/>
              </a:defRPr>
            </a:lvl2pPr>
            <a:lvl3pPr lvl="2">
              <a:spcBef>
                <a:spcPts val="0"/>
              </a:spcBef>
              <a:spcAft>
                <a:spcPts val="0"/>
              </a:spcAft>
              <a:buSzPts val="12500"/>
              <a:buFont typeface="Anton"/>
              <a:buNone/>
              <a:defRPr sz="12500">
                <a:latin typeface="Anton"/>
                <a:ea typeface="Anton"/>
                <a:cs typeface="Anton"/>
                <a:sym typeface="Anton"/>
              </a:defRPr>
            </a:lvl3pPr>
            <a:lvl4pPr lvl="3">
              <a:spcBef>
                <a:spcPts val="0"/>
              </a:spcBef>
              <a:spcAft>
                <a:spcPts val="0"/>
              </a:spcAft>
              <a:buSzPts val="12500"/>
              <a:buFont typeface="Anton"/>
              <a:buNone/>
              <a:defRPr sz="12500">
                <a:latin typeface="Anton"/>
                <a:ea typeface="Anton"/>
                <a:cs typeface="Anton"/>
                <a:sym typeface="Anton"/>
              </a:defRPr>
            </a:lvl4pPr>
            <a:lvl5pPr lvl="4">
              <a:spcBef>
                <a:spcPts val="0"/>
              </a:spcBef>
              <a:spcAft>
                <a:spcPts val="0"/>
              </a:spcAft>
              <a:buSzPts val="12500"/>
              <a:buFont typeface="Anton"/>
              <a:buNone/>
              <a:defRPr sz="12500">
                <a:latin typeface="Anton"/>
                <a:ea typeface="Anton"/>
                <a:cs typeface="Anton"/>
                <a:sym typeface="Anton"/>
              </a:defRPr>
            </a:lvl5pPr>
            <a:lvl6pPr lvl="5">
              <a:spcBef>
                <a:spcPts val="0"/>
              </a:spcBef>
              <a:spcAft>
                <a:spcPts val="0"/>
              </a:spcAft>
              <a:buSzPts val="12500"/>
              <a:buFont typeface="Anton"/>
              <a:buNone/>
              <a:defRPr sz="12500">
                <a:latin typeface="Anton"/>
                <a:ea typeface="Anton"/>
                <a:cs typeface="Anton"/>
                <a:sym typeface="Anton"/>
              </a:defRPr>
            </a:lvl6pPr>
            <a:lvl7pPr lvl="6">
              <a:spcBef>
                <a:spcPts val="0"/>
              </a:spcBef>
              <a:spcAft>
                <a:spcPts val="0"/>
              </a:spcAft>
              <a:buSzPts val="12500"/>
              <a:buFont typeface="Anton"/>
              <a:buNone/>
              <a:defRPr sz="12500">
                <a:latin typeface="Anton"/>
                <a:ea typeface="Anton"/>
                <a:cs typeface="Anton"/>
                <a:sym typeface="Anton"/>
              </a:defRPr>
            </a:lvl7pPr>
            <a:lvl8pPr lvl="7">
              <a:spcBef>
                <a:spcPts val="0"/>
              </a:spcBef>
              <a:spcAft>
                <a:spcPts val="0"/>
              </a:spcAft>
              <a:buSzPts val="12500"/>
              <a:buFont typeface="Anton"/>
              <a:buNone/>
              <a:defRPr sz="12500">
                <a:latin typeface="Anton"/>
                <a:ea typeface="Anton"/>
                <a:cs typeface="Anton"/>
                <a:sym typeface="Anton"/>
              </a:defRPr>
            </a:lvl8pPr>
            <a:lvl9pPr lvl="8">
              <a:spcBef>
                <a:spcPts val="0"/>
              </a:spcBef>
              <a:spcAft>
                <a:spcPts val="0"/>
              </a:spcAft>
              <a:buSzPts val="12500"/>
              <a:buFont typeface="Anton"/>
              <a:buNone/>
              <a:defRPr sz="12500">
                <a:latin typeface="Anton"/>
                <a:ea typeface="Anton"/>
                <a:cs typeface="Anton"/>
                <a:sym typeface="Anton"/>
              </a:defRPr>
            </a:lvl9pPr>
          </a:lstStyle>
          <a:p/>
        </p:txBody>
      </p:sp>
      <p:sp>
        <p:nvSpPr>
          <p:cNvPr id="337" name="Google Shape;337;p9"/>
          <p:cNvSpPr txBox="1"/>
          <p:nvPr>
            <p:ph idx="1" type="body"/>
          </p:nvPr>
        </p:nvSpPr>
        <p:spPr>
          <a:xfrm>
            <a:off x="5336650" y="5817575"/>
            <a:ext cx="7453200" cy="3043800"/>
          </a:xfrm>
          <a:prstGeom prst="rect">
            <a:avLst/>
          </a:prstGeom>
          <a:noFill/>
          <a:ln>
            <a:noFill/>
          </a:ln>
        </p:spPr>
        <p:txBody>
          <a:bodyPr anchorCtr="0" anchor="t" bIns="45700" lIns="91425" spcFirstLastPara="1" rIns="91425" wrap="square" tIns="45700">
            <a:normAutofit/>
          </a:bodyPr>
          <a:lstStyle>
            <a:lvl1pPr indent="-323850" lvl="0" marL="457200" algn="l">
              <a:spcBef>
                <a:spcPts val="640"/>
              </a:spcBef>
              <a:spcAft>
                <a:spcPts val="0"/>
              </a:spcAft>
              <a:buClr>
                <a:schemeClr val="dk1"/>
              </a:buClr>
              <a:buSzPts val="1500"/>
              <a:buChar char="•"/>
              <a:defRPr/>
            </a:lvl1pPr>
            <a:lvl2pPr indent="-323850" lvl="1" marL="914400" algn="l">
              <a:spcBef>
                <a:spcPts val="560"/>
              </a:spcBef>
              <a:spcAft>
                <a:spcPts val="0"/>
              </a:spcAft>
              <a:buClr>
                <a:schemeClr val="dk1"/>
              </a:buClr>
              <a:buSzPts val="1500"/>
              <a:buChar char="–"/>
              <a:defRPr/>
            </a:lvl2pPr>
            <a:lvl3pPr indent="-323850" lvl="2" marL="1371600" algn="l">
              <a:spcBef>
                <a:spcPts val="480"/>
              </a:spcBef>
              <a:spcAft>
                <a:spcPts val="0"/>
              </a:spcAft>
              <a:buClr>
                <a:schemeClr val="dk1"/>
              </a:buClr>
              <a:buSzPts val="1500"/>
              <a:buChar char="•"/>
              <a:defRPr/>
            </a:lvl3pPr>
            <a:lvl4pPr indent="-323850" lvl="3" marL="1828800" algn="l">
              <a:spcBef>
                <a:spcPts val="400"/>
              </a:spcBef>
              <a:spcAft>
                <a:spcPts val="0"/>
              </a:spcAft>
              <a:buClr>
                <a:schemeClr val="dk1"/>
              </a:buClr>
              <a:buSzPts val="1500"/>
              <a:buChar char="–"/>
              <a:defRPr/>
            </a:lvl4pPr>
            <a:lvl5pPr indent="-323850" lvl="4" marL="2286000" algn="l">
              <a:spcBef>
                <a:spcPts val="400"/>
              </a:spcBef>
              <a:spcAft>
                <a:spcPts val="0"/>
              </a:spcAft>
              <a:buClr>
                <a:schemeClr val="dk1"/>
              </a:buClr>
              <a:buSzPts val="1500"/>
              <a:buChar char="»"/>
              <a:defRPr/>
            </a:lvl5pPr>
            <a:lvl6pPr indent="-323850" lvl="5" marL="2743200" algn="l">
              <a:spcBef>
                <a:spcPts val="400"/>
              </a:spcBef>
              <a:spcAft>
                <a:spcPts val="0"/>
              </a:spcAft>
              <a:buClr>
                <a:schemeClr val="dk1"/>
              </a:buClr>
              <a:buSzPts val="1500"/>
              <a:buChar char="•"/>
              <a:defRPr/>
            </a:lvl6pPr>
            <a:lvl7pPr indent="-323850" lvl="6" marL="3200400" algn="l">
              <a:spcBef>
                <a:spcPts val="400"/>
              </a:spcBef>
              <a:spcAft>
                <a:spcPts val="0"/>
              </a:spcAft>
              <a:buClr>
                <a:schemeClr val="dk1"/>
              </a:buClr>
              <a:buSzPts val="1500"/>
              <a:buChar char="•"/>
              <a:defRPr/>
            </a:lvl7pPr>
            <a:lvl8pPr indent="-323850" lvl="7" marL="3657600" algn="l">
              <a:spcBef>
                <a:spcPts val="400"/>
              </a:spcBef>
              <a:spcAft>
                <a:spcPts val="0"/>
              </a:spcAft>
              <a:buClr>
                <a:schemeClr val="dk1"/>
              </a:buClr>
              <a:buSzPts val="1500"/>
              <a:buChar char="•"/>
              <a:defRPr/>
            </a:lvl8pPr>
            <a:lvl9pPr indent="-323850" lvl="8" marL="4114800" algn="l">
              <a:spcBef>
                <a:spcPts val="400"/>
              </a:spcBef>
              <a:spcAft>
                <a:spcPts val="0"/>
              </a:spcAft>
              <a:buClr>
                <a:schemeClr val="dk1"/>
              </a:buClr>
              <a:buSzPts val="1500"/>
              <a:buChar char="•"/>
              <a:defRPr/>
            </a:lvl9pPr>
          </a:lstStyle>
          <a:p/>
        </p:txBody>
      </p:sp>
      <p:sp>
        <p:nvSpPr>
          <p:cNvPr id="338" name="Google Shape;338;p9"/>
          <p:cNvSpPr txBox="1"/>
          <p:nvPr>
            <p:ph idx="2" type="body"/>
          </p:nvPr>
        </p:nvSpPr>
        <p:spPr>
          <a:xfrm>
            <a:off x="742950" y="5817580"/>
            <a:ext cx="4386600" cy="3285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500"/>
              <a:buNone/>
              <a:defRPr/>
            </a:lvl1pPr>
            <a:lvl2pPr indent="-228600" lvl="1" marL="914400" algn="l">
              <a:spcBef>
                <a:spcPts val="240"/>
              </a:spcBef>
              <a:spcAft>
                <a:spcPts val="0"/>
              </a:spcAft>
              <a:buClr>
                <a:schemeClr val="dk1"/>
              </a:buClr>
              <a:buSzPts val="1500"/>
              <a:buNone/>
              <a:defRPr/>
            </a:lvl2pPr>
            <a:lvl3pPr indent="-228600" lvl="2" marL="1371600" algn="l">
              <a:spcBef>
                <a:spcPts val="200"/>
              </a:spcBef>
              <a:spcAft>
                <a:spcPts val="0"/>
              </a:spcAft>
              <a:buClr>
                <a:schemeClr val="dk1"/>
              </a:buClr>
              <a:buSzPts val="1500"/>
              <a:buNone/>
              <a:defRPr/>
            </a:lvl3pPr>
            <a:lvl4pPr indent="-228600" lvl="3" marL="1828800" algn="l">
              <a:spcBef>
                <a:spcPts val="180"/>
              </a:spcBef>
              <a:spcAft>
                <a:spcPts val="0"/>
              </a:spcAft>
              <a:buClr>
                <a:schemeClr val="dk1"/>
              </a:buClr>
              <a:buSzPts val="1500"/>
              <a:buNone/>
              <a:defRPr/>
            </a:lvl4pPr>
            <a:lvl5pPr indent="-228600" lvl="4" marL="2286000" algn="l">
              <a:spcBef>
                <a:spcPts val="180"/>
              </a:spcBef>
              <a:spcAft>
                <a:spcPts val="0"/>
              </a:spcAft>
              <a:buClr>
                <a:schemeClr val="dk1"/>
              </a:buClr>
              <a:buSzPts val="1500"/>
              <a:buNone/>
              <a:defRPr/>
            </a:lvl5pPr>
            <a:lvl6pPr indent="-228600" lvl="5" marL="2743200" algn="l">
              <a:spcBef>
                <a:spcPts val="180"/>
              </a:spcBef>
              <a:spcAft>
                <a:spcPts val="0"/>
              </a:spcAft>
              <a:buClr>
                <a:schemeClr val="dk1"/>
              </a:buClr>
              <a:buSzPts val="1500"/>
              <a:buNone/>
              <a:defRPr/>
            </a:lvl6pPr>
            <a:lvl7pPr indent="-228600" lvl="6" marL="3200400" algn="l">
              <a:spcBef>
                <a:spcPts val="180"/>
              </a:spcBef>
              <a:spcAft>
                <a:spcPts val="0"/>
              </a:spcAft>
              <a:buClr>
                <a:schemeClr val="dk1"/>
              </a:buClr>
              <a:buSzPts val="1500"/>
              <a:buNone/>
              <a:defRPr/>
            </a:lvl7pPr>
            <a:lvl8pPr indent="-228600" lvl="7" marL="3657600" algn="l">
              <a:spcBef>
                <a:spcPts val="180"/>
              </a:spcBef>
              <a:spcAft>
                <a:spcPts val="0"/>
              </a:spcAft>
              <a:buClr>
                <a:schemeClr val="dk1"/>
              </a:buClr>
              <a:buSzPts val="1500"/>
              <a:buNone/>
              <a:defRPr/>
            </a:lvl8pPr>
            <a:lvl9pPr indent="-228600" lvl="8" marL="4114800" algn="l">
              <a:spcBef>
                <a:spcPts val="180"/>
              </a:spcBef>
              <a:spcAft>
                <a:spcPts val="0"/>
              </a:spcAft>
              <a:buClr>
                <a:schemeClr val="dk1"/>
              </a:buClr>
              <a:buSzPts val="1500"/>
              <a:buNone/>
              <a:defRPr/>
            </a:lvl9pPr>
          </a:lstStyle>
          <a:p/>
        </p:txBody>
      </p:sp>
      <p:grpSp>
        <p:nvGrpSpPr>
          <p:cNvPr id="339" name="Google Shape;339;p9"/>
          <p:cNvGrpSpPr/>
          <p:nvPr/>
        </p:nvGrpSpPr>
        <p:grpSpPr>
          <a:xfrm rot="2821244">
            <a:off x="16959832" y="165852"/>
            <a:ext cx="1057608" cy="1194515"/>
            <a:chOff x="-95789" y="-89371"/>
            <a:chExt cx="1410145" cy="1592687"/>
          </a:xfrm>
        </p:grpSpPr>
        <p:grpSp>
          <p:nvGrpSpPr>
            <p:cNvPr id="340" name="Google Shape;340;p9"/>
            <p:cNvGrpSpPr/>
            <p:nvPr/>
          </p:nvGrpSpPr>
          <p:grpSpPr>
            <a:xfrm rot="-2821068">
              <a:off x="134816" y="282908"/>
              <a:ext cx="943563" cy="1040889"/>
              <a:chOff x="0" y="-47625"/>
              <a:chExt cx="343200" cy="378600"/>
            </a:xfrm>
          </p:grpSpPr>
          <p:sp>
            <p:nvSpPr>
              <p:cNvPr id="341" name="Google Shape;341;p9"/>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9"/>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9"/>
            <p:cNvGrpSpPr/>
            <p:nvPr/>
          </p:nvGrpSpPr>
          <p:grpSpPr>
            <a:xfrm rot="-2821068">
              <a:off x="140189" y="90147"/>
              <a:ext cx="943563" cy="1040889"/>
              <a:chOff x="0" y="-47625"/>
              <a:chExt cx="343200" cy="378600"/>
            </a:xfrm>
          </p:grpSpPr>
          <p:sp>
            <p:nvSpPr>
              <p:cNvPr id="344" name="Google Shape;344;p9"/>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9"/>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9"/>
            <p:cNvGrpSpPr/>
            <p:nvPr/>
          </p:nvGrpSpPr>
          <p:grpSpPr>
            <a:xfrm>
              <a:off x="625032" y="253444"/>
              <a:ext cx="69946" cy="699550"/>
              <a:chOff x="0" y="-47625"/>
              <a:chExt cx="31856" cy="318600"/>
            </a:xfrm>
          </p:grpSpPr>
          <p:sp>
            <p:nvSpPr>
              <p:cNvPr id="347" name="Google Shape;347;p9"/>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9"/>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9"/>
            <p:cNvGrpSpPr/>
            <p:nvPr/>
          </p:nvGrpSpPr>
          <p:grpSpPr>
            <a:xfrm rot="5400000">
              <a:off x="675978" y="305678"/>
              <a:ext cx="72520" cy="699550"/>
              <a:chOff x="0" y="-47625"/>
              <a:chExt cx="33028" cy="318600"/>
            </a:xfrm>
          </p:grpSpPr>
          <p:sp>
            <p:nvSpPr>
              <p:cNvPr id="350" name="Google Shape;350;p9"/>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9"/>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2" name="Google Shape;352;p9"/>
          <p:cNvSpPr/>
          <p:nvPr/>
        </p:nvSpPr>
        <p:spPr>
          <a:xfrm>
            <a:off x="14580281" y="4222181"/>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grpSp>
        <p:nvGrpSpPr>
          <p:cNvPr id="353" name="Google Shape;353;p9"/>
          <p:cNvGrpSpPr/>
          <p:nvPr/>
        </p:nvGrpSpPr>
        <p:grpSpPr>
          <a:xfrm>
            <a:off x="12072976" y="8575885"/>
            <a:ext cx="5851052" cy="1310243"/>
            <a:chOff x="2" y="-564"/>
            <a:chExt cx="7801403" cy="1746991"/>
          </a:xfrm>
        </p:grpSpPr>
        <p:grpSp>
          <p:nvGrpSpPr>
            <p:cNvPr id="354" name="Google Shape;354;p9"/>
            <p:cNvGrpSpPr/>
            <p:nvPr/>
          </p:nvGrpSpPr>
          <p:grpSpPr>
            <a:xfrm rot="10800000">
              <a:off x="5628043" y="1225496"/>
              <a:ext cx="2173362" cy="520931"/>
              <a:chOff x="0" y="-47625"/>
              <a:chExt cx="429306" cy="102900"/>
            </a:xfrm>
          </p:grpSpPr>
          <p:sp>
            <p:nvSpPr>
              <p:cNvPr id="355" name="Google Shape;355;p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9"/>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9"/>
            <p:cNvGrpSpPr/>
            <p:nvPr/>
          </p:nvGrpSpPr>
          <p:grpSpPr>
            <a:xfrm rot="10800000">
              <a:off x="3056329" y="1225496"/>
              <a:ext cx="2173362" cy="520931"/>
              <a:chOff x="0" y="-47625"/>
              <a:chExt cx="429306" cy="102900"/>
            </a:xfrm>
          </p:grpSpPr>
          <p:sp>
            <p:nvSpPr>
              <p:cNvPr id="358" name="Google Shape;358;p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9"/>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9"/>
            <p:cNvGrpSpPr/>
            <p:nvPr/>
          </p:nvGrpSpPr>
          <p:grpSpPr>
            <a:xfrm rot="10800000">
              <a:off x="4282710" y="409333"/>
              <a:ext cx="2173362" cy="520931"/>
              <a:chOff x="0" y="-47625"/>
              <a:chExt cx="429306" cy="102900"/>
            </a:xfrm>
          </p:grpSpPr>
          <p:sp>
            <p:nvSpPr>
              <p:cNvPr id="361" name="Google Shape;361;p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9"/>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9"/>
            <p:cNvGrpSpPr/>
            <p:nvPr/>
          </p:nvGrpSpPr>
          <p:grpSpPr>
            <a:xfrm rot="10800000">
              <a:off x="1969648" y="420756"/>
              <a:ext cx="2173362" cy="520931"/>
              <a:chOff x="0" y="-47625"/>
              <a:chExt cx="429306" cy="102900"/>
            </a:xfrm>
          </p:grpSpPr>
          <p:sp>
            <p:nvSpPr>
              <p:cNvPr id="364" name="Google Shape;364;p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9"/>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9"/>
            <p:cNvGrpSpPr/>
            <p:nvPr/>
          </p:nvGrpSpPr>
          <p:grpSpPr>
            <a:xfrm rot="10800000">
              <a:off x="1295727" y="1225496"/>
              <a:ext cx="1191034" cy="520931"/>
              <a:chOff x="0" y="-47625"/>
              <a:chExt cx="235266" cy="102900"/>
            </a:xfrm>
          </p:grpSpPr>
          <p:sp>
            <p:nvSpPr>
              <p:cNvPr id="367" name="Google Shape;367;p9"/>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9"/>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9"/>
            <p:cNvGrpSpPr/>
            <p:nvPr/>
          </p:nvGrpSpPr>
          <p:grpSpPr>
            <a:xfrm rot="10800000">
              <a:off x="2" y="420756"/>
              <a:ext cx="1191034" cy="520931"/>
              <a:chOff x="0" y="-47625"/>
              <a:chExt cx="235266" cy="102900"/>
            </a:xfrm>
          </p:grpSpPr>
          <p:sp>
            <p:nvSpPr>
              <p:cNvPr id="370" name="Google Shape;370;p9"/>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9"/>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9"/>
            <p:cNvGrpSpPr/>
            <p:nvPr/>
          </p:nvGrpSpPr>
          <p:grpSpPr>
            <a:xfrm rot="10800000">
              <a:off x="6598555" y="420693"/>
              <a:ext cx="1202850" cy="498150"/>
              <a:chOff x="0" y="-47625"/>
              <a:chExt cx="237600" cy="98400"/>
            </a:xfrm>
          </p:grpSpPr>
          <p:sp>
            <p:nvSpPr>
              <p:cNvPr id="373" name="Google Shape;373;p9"/>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9"/>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9"/>
            <p:cNvGrpSpPr/>
            <p:nvPr/>
          </p:nvGrpSpPr>
          <p:grpSpPr>
            <a:xfrm rot="10800000">
              <a:off x="3423956" y="819231"/>
              <a:ext cx="4377448" cy="520931"/>
              <a:chOff x="0" y="-47625"/>
              <a:chExt cx="864681" cy="102900"/>
            </a:xfrm>
          </p:grpSpPr>
          <p:sp>
            <p:nvSpPr>
              <p:cNvPr id="376" name="Google Shape;376;p9"/>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9"/>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9"/>
            <p:cNvGrpSpPr/>
            <p:nvPr/>
          </p:nvGrpSpPr>
          <p:grpSpPr>
            <a:xfrm rot="10800000">
              <a:off x="3423956" y="-564"/>
              <a:ext cx="4377448" cy="520931"/>
              <a:chOff x="0" y="-47625"/>
              <a:chExt cx="864681" cy="102900"/>
            </a:xfrm>
          </p:grpSpPr>
          <p:sp>
            <p:nvSpPr>
              <p:cNvPr id="379" name="Google Shape;379;p9"/>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9"/>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1" name="Shape 381"/>
        <p:cNvGrpSpPr/>
        <p:nvPr/>
      </p:nvGrpSpPr>
      <p:grpSpPr>
        <a:xfrm>
          <a:off x="0" y="0"/>
          <a:ext cx="0" cy="0"/>
          <a:chOff x="0" y="0"/>
          <a:chExt cx="0" cy="0"/>
        </a:xfrm>
      </p:grpSpPr>
      <p:sp>
        <p:nvSpPr>
          <p:cNvPr id="382" name="Google Shape;382;p10"/>
          <p:cNvSpPr txBox="1"/>
          <p:nvPr>
            <p:ph type="title"/>
          </p:nvPr>
        </p:nvSpPr>
        <p:spPr>
          <a:xfrm>
            <a:off x="1002575" y="4737700"/>
            <a:ext cx="168717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500"/>
              <a:buNone/>
              <a:defRPr/>
            </a:lvl1pPr>
            <a:lvl2pPr lvl="1">
              <a:spcBef>
                <a:spcPts val="0"/>
              </a:spcBef>
              <a:spcAft>
                <a:spcPts val="0"/>
              </a:spcAft>
              <a:buSzPts val="12500"/>
              <a:buFont typeface="Anton"/>
              <a:buNone/>
              <a:defRPr sz="12500">
                <a:latin typeface="Anton"/>
                <a:ea typeface="Anton"/>
                <a:cs typeface="Anton"/>
                <a:sym typeface="Anton"/>
              </a:defRPr>
            </a:lvl2pPr>
            <a:lvl3pPr lvl="2">
              <a:spcBef>
                <a:spcPts val="0"/>
              </a:spcBef>
              <a:spcAft>
                <a:spcPts val="0"/>
              </a:spcAft>
              <a:buSzPts val="12500"/>
              <a:buFont typeface="Anton"/>
              <a:buNone/>
              <a:defRPr sz="12500">
                <a:latin typeface="Anton"/>
                <a:ea typeface="Anton"/>
                <a:cs typeface="Anton"/>
                <a:sym typeface="Anton"/>
              </a:defRPr>
            </a:lvl3pPr>
            <a:lvl4pPr lvl="3">
              <a:spcBef>
                <a:spcPts val="0"/>
              </a:spcBef>
              <a:spcAft>
                <a:spcPts val="0"/>
              </a:spcAft>
              <a:buSzPts val="12500"/>
              <a:buFont typeface="Anton"/>
              <a:buNone/>
              <a:defRPr sz="12500">
                <a:latin typeface="Anton"/>
                <a:ea typeface="Anton"/>
                <a:cs typeface="Anton"/>
                <a:sym typeface="Anton"/>
              </a:defRPr>
            </a:lvl4pPr>
            <a:lvl5pPr lvl="4">
              <a:spcBef>
                <a:spcPts val="0"/>
              </a:spcBef>
              <a:spcAft>
                <a:spcPts val="0"/>
              </a:spcAft>
              <a:buSzPts val="12500"/>
              <a:buFont typeface="Anton"/>
              <a:buNone/>
              <a:defRPr sz="12500">
                <a:latin typeface="Anton"/>
                <a:ea typeface="Anton"/>
                <a:cs typeface="Anton"/>
                <a:sym typeface="Anton"/>
              </a:defRPr>
            </a:lvl5pPr>
            <a:lvl6pPr lvl="5">
              <a:spcBef>
                <a:spcPts val="0"/>
              </a:spcBef>
              <a:spcAft>
                <a:spcPts val="0"/>
              </a:spcAft>
              <a:buSzPts val="12500"/>
              <a:buFont typeface="Anton"/>
              <a:buNone/>
              <a:defRPr sz="12500">
                <a:latin typeface="Anton"/>
                <a:ea typeface="Anton"/>
                <a:cs typeface="Anton"/>
                <a:sym typeface="Anton"/>
              </a:defRPr>
            </a:lvl6pPr>
            <a:lvl7pPr lvl="6">
              <a:spcBef>
                <a:spcPts val="0"/>
              </a:spcBef>
              <a:spcAft>
                <a:spcPts val="0"/>
              </a:spcAft>
              <a:buSzPts val="12500"/>
              <a:buFont typeface="Anton"/>
              <a:buNone/>
              <a:defRPr sz="12500">
                <a:latin typeface="Anton"/>
                <a:ea typeface="Anton"/>
                <a:cs typeface="Anton"/>
                <a:sym typeface="Anton"/>
              </a:defRPr>
            </a:lvl7pPr>
            <a:lvl8pPr lvl="7">
              <a:spcBef>
                <a:spcPts val="0"/>
              </a:spcBef>
              <a:spcAft>
                <a:spcPts val="0"/>
              </a:spcAft>
              <a:buSzPts val="12500"/>
              <a:buFont typeface="Anton"/>
              <a:buNone/>
              <a:defRPr sz="12500">
                <a:latin typeface="Anton"/>
                <a:ea typeface="Anton"/>
                <a:cs typeface="Anton"/>
                <a:sym typeface="Anton"/>
              </a:defRPr>
            </a:lvl8pPr>
            <a:lvl9pPr lvl="8">
              <a:spcBef>
                <a:spcPts val="0"/>
              </a:spcBef>
              <a:spcAft>
                <a:spcPts val="0"/>
              </a:spcAft>
              <a:buSzPts val="12500"/>
              <a:buFont typeface="Anton"/>
              <a:buNone/>
              <a:defRPr sz="12500">
                <a:latin typeface="Anton"/>
                <a:ea typeface="Anton"/>
                <a:cs typeface="Anton"/>
                <a:sym typeface="Anton"/>
              </a:defRPr>
            </a:lvl9pPr>
          </a:lstStyle>
          <a:p/>
        </p:txBody>
      </p:sp>
      <p:sp>
        <p:nvSpPr>
          <p:cNvPr id="383" name="Google Shape;383;p10"/>
          <p:cNvSpPr/>
          <p:nvPr>
            <p:ph idx="2" type="pic"/>
          </p:nvPr>
        </p:nvSpPr>
        <p:spPr>
          <a:xfrm>
            <a:off x="1125547" y="5629275"/>
            <a:ext cx="4245000" cy="3183900"/>
          </a:xfrm>
          <a:prstGeom prst="rect">
            <a:avLst/>
          </a:prstGeom>
          <a:noFill/>
          <a:ln>
            <a:noFill/>
          </a:ln>
        </p:spPr>
      </p:sp>
      <p:sp>
        <p:nvSpPr>
          <p:cNvPr id="384" name="Google Shape;384;p10"/>
          <p:cNvSpPr txBox="1"/>
          <p:nvPr>
            <p:ph idx="1" type="body"/>
          </p:nvPr>
        </p:nvSpPr>
        <p:spPr>
          <a:xfrm>
            <a:off x="6159513" y="60816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500"/>
              <a:buNone/>
              <a:defRPr/>
            </a:lvl1pPr>
            <a:lvl2pPr indent="-228600" lvl="1" marL="914400" algn="l">
              <a:spcBef>
                <a:spcPts val="240"/>
              </a:spcBef>
              <a:spcAft>
                <a:spcPts val="0"/>
              </a:spcAft>
              <a:buClr>
                <a:schemeClr val="dk1"/>
              </a:buClr>
              <a:buSzPts val="1500"/>
              <a:buNone/>
              <a:defRPr/>
            </a:lvl2pPr>
            <a:lvl3pPr indent="-228600" lvl="2" marL="1371600" algn="l">
              <a:spcBef>
                <a:spcPts val="200"/>
              </a:spcBef>
              <a:spcAft>
                <a:spcPts val="0"/>
              </a:spcAft>
              <a:buClr>
                <a:schemeClr val="dk1"/>
              </a:buClr>
              <a:buSzPts val="1500"/>
              <a:buNone/>
              <a:defRPr/>
            </a:lvl3pPr>
            <a:lvl4pPr indent="-228600" lvl="3" marL="1828800" algn="l">
              <a:spcBef>
                <a:spcPts val="180"/>
              </a:spcBef>
              <a:spcAft>
                <a:spcPts val="0"/>
              </a:spcAft>
              <a:buClr>
                <a:schemeClr val="dk1"/>
              </a:buClr>
              <a:buSzPts val="1500"/>
              <a:buNone/>
              <a:defRPr/>
            </a:lvl4pPr>
            <a:lvl5pPr indent="-228600" lvl="4" marL="2286000" algn="l">
              <a:spcBef>
                <a:spcPts val="180"/>
              </a:spcBef>
              <a:spcAft>
                <a:spcPts val="0"/>
              </a:spcAft>
              <a:buClr>
                <a:schemeClr val="dk1"/>
              </a:buClr>
              <a:buSzPts val="1500"/>
              <a:buNone/>
              <a:defRPr/>
            </a:lvl5pPr>
            <a:lvl6pPr indent="-228600" lvl="5" marL="2743200" algn="l">
              <a:spcBef>
                <a:spcPts val="180"/>
              </a:spcBef>
              <a:spcAft>
                <a:spcPts val="0"/>
              </a:spcAft>
              <a:buClr>
                <a:schemeClr val="dk1"/>
              </a:buClr>
              <a:buSzPts val="1500"/>
              <a:buNone/>
              <a:defRPr/>
            </a:lvl6pPr>
            <a:lvl7pPr indent="-228600" lvl="6" marL="3200400" algn="l">
              <a:spcBef>
                <a:spcPts val="180"/>
              </a:spcBef>
              <a:spcAft>
                <a:spcPts val="0"/>
              </a:spcAft>
              <a:buClr>
                <a:schemeClr val="dk1"/>
              </a:buClr>
              <a:buSzPts val="1500"/>
              <a:buNone/>
              <a:defRPr/>
            </a:lvl7pPr>
            <a:lvl8pPr indent="-228600" lvl="7" marL="3657600" algn="l">
              <a:spcBef>
                <a:spcPts val="180"/>
              </a:spcBef>
              <a:spcAft>
                <a:spcPts val="0"/>
              </a:spcAft>
              <a:buClr>
                <a:schemeClr val="dk1"/>
              </a:buClr>
              <a:buSzPts val="1500"/>
              <a:buNone/>
              <a:defRPr/>
            </a:lvl8pPr>
            <a:lvl9pPr indent="-228600" lvl="8" marL="4114800" algn="l">
              <a:spcBef>
                <a:spcPts val="180"/>
              </a:spcBef>
              <a:spcAft>
                <a:spcPts val="0"/>
              </a:spcAft>
              <a:buClr>
                <a:schemeClr val="dk1"/>
              </a:buClr>
              <a:buSzPts val="1500"/>
              <a:buNone/>
              <a:defRPr/>
            </a:lvl9pPr>
          </a:lstStyle>
          <a:p/>
        </p:txBody>
      </p:sp>
      <p:sp>
        <p:nvSpPr>
          <p:cNvPr id="385" name="Google Shape;385;p10"/>
          <p:cNvSpPr/>
          <p:nvPr/>
        </p:nvSpPr>
        <p:spPr>
          <a:xfrm>
            <a:off x="14398941" y="5079095"/>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2">
              <a:alphaModFix/>
            </a:blip>
            <a:stretch>
              <a:fillRect b="0" l="0" r="0" t="0"/>
            </a:stretch>
          </a:blipFill>
          <a:ln>
            <a:noFill/>
          </a:ln>
        </p:spPr>
      </p:sp>
      <p:grpSp>
        <p:nvGrpSpPr>
          <p:cNvPr id="386" name="Google Shape;386;p10"/>
          <p:cNvGrpSpPr/>
          <p:nvPr/>
        </p:nvGrpSpPr>
        <p:grpSpPr>
          <a:xfrm rot="2821244">
            <a:off x="16959832" y="165852"/>
            <a:ext cx="1057608" cy="1194515"/>
            <a:chOff x="-95789" y="-89371"/>
            <a:chExt cx="1410145" cy="1592687"/>
          </a:xfrm>
        </p:grpSpPr>
        <p:grpSp>
          <p:nvGrpSpPr>
            <p:cNvPr id="387" name="Google Shape;387;p10"/>
            <p:cNvGrpSpPr/>
            <p:nvPr/>
          </p:nvGrpSpPr>
          <p:grpSpPr>
            <a:xfrm rot="-2821068">
              <a:off x="134816" y="282908"/>
              <a:ext cx="943563" cy="1040889"/>
              <a:chOff x="0" y="-47625"/>
              <a:chExt cx="343200" cy="378600"/>
            </a:xfrm>
          </p:grpSpPr>
          <p:sp>
            <p:nvSpPr>
              <p:cNvPr id="388" name="Google Shape;388;p10"/>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0"/>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0"/>
            <p:cNvGrpSpPr/>
            <p:nvPr/>
          </p:nvGrpSpPr>
          <p:grpSpPr>
            <a:xfrm rot="-2821068">
              <a:off x="140189" y="90147"/>
              <a:ext cx="943563" cy="1040889"/>
              <a:chOff x="0" y="-47625"/>
              <a:chExt cx="343200" cy="378600"/>
            </a:xfrm>
          </p:grpSpPr>
          <p:sp>
            <p:nvSpPr>
              <p:cNvPr id="391" name="Google Shape;391;p10"/>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0"/>
              <p:cNvSpPr txBox="1"/>
              <p:nvPr/>
            </p:nvSpPr>
            <p:spPr>
              <a:xfrm>
                <a:off x="0" y="-47625"/>
                <a:ext cx="343200" cy="378600"/>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0"/>
            <p:cNvGrpSpPr/>
            <p:nvPr/>
          </p:nvGrpSpPr>
          <p:grpSpPr>
            <a:xfrm>
              <a:off x="625032" y="253444"/>
              <a:ext cx="69946" cy="699550"/>
              <a:chOff x="0" y="-47625"/>
              <a:chExt cx="31856" cy="318600"/>
            </a:xfrm>
          </p:grpSpPr>
          <p:sp>
            <p:nvSpPr>
              <p:cNvPr id="394" name="Google Shape;394;p10"/>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0"/>
              <p:cNvSpPr txBox="1"/>
              <p:nvPr/>
            </p:nvSpPr>
            <p:spPr>
              <a:xfrm>
                <a:off x="0" y="-47625"/>
                <a:ext cx="318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0"/>
            <p:cNvGrpSpPr/>
            <p:nvPr/>
          </p:nvGrpSpPr>
          <p:grpSpPr>
            <a:xfrm rot="5400000">
              <a:off x="675978" y="305678"/>
              <a:ext cx="72520" cy="699550"/>
              <a:chOff x="0" y="-47625"/>
              <a:chExt cx="33028" cy="318600"/>
            </a:xfrm>
          </p:grpSpPr>
          <p:sp>
            <p:nvSpPr>
              <p:cNvPr id="397" name="Google Shape;397;p10"/>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0"/>
              <p:cNvSpPr txBox="1"/>
              <p:nvPr/>
            </p:nvSpPr>
            <p:spPr>
              <a:xfrm>
                <a:off x="0" y="-47625"/>
                <a:ext cx="330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9" name="Google Shape;399;p10"/>
          <p:cNvGrpSpPr/>
          <p:nvPr/>
        </p:nvGrpSpPr>
        <p:grpSpPr>
          <a:xfrm rot="10800000">
            <a:off x="8547898" y="480862"/>
            <a:ext cx="5851052" cy="1310243"/>
            <a:chOff x="2" y="-564"/>
            <a:chExt cx="7801403" cy="1746991"/>
          </a:xfrm>
        </p:grpSpPr>
        <p:grpSp>
          <p:nvGrpSpPr>
            <p:cNvPr id="400" name="Google Shape;400;p10"/>
            <p:cNvGrpSpPr/>
            <p:nvPr/>
          </p:nvGrpSpPr>
          <p:grpSpPr>
            <a:xfrm rot="10800000">
              <a:off x="5628043" y="1225496"/>
              <a:ext cx="2173362" cy="520931"/>
              <a:chOff x="0" y="-47625"/>
              <a:chExt cx="429306" cy="102900"/>
            </a:xfrm>
          </p:grpSpPr>
          <p:sp>
            <p:nvSpPr>
              <p:cNvPr id="401" name="Google Shape;401;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10"/>
            <p:cNvGrpSpPr/>
            <p:nvPr/>
          </p:nvGrpSpPr>
          <p:grpSpPr>
            <a:xfrm rot="10800000">
              <a:off x="3056329" y="1225496"/>
              <a:ext cx="2173362" cy="520931"/>
              <a:chOff x="0" y="-47625"/>
              <a:chExt cx="429306" cy="102900"/>
            </a:xfrm>
          </p:grpSpPr>
          <p:sp>
            <p:nvSpPr>
              <p:cNvPr id="404" name="Google Shape;404;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0"/>
            <p:cNvGrpSpPr/>
            <p:nvPr/>
          </p:nvGrpSpPr>
          <p:grpSpPr>
            <a:xfrm rot="10800000">
              <a:off x="4282710" y="409333"/>
              <a:ext cx="2173362" cy="520931"/>
              <a:chOff x="0" y="-47625"/>
              <a:chExt cx="429306" cy="102900"/>
            </a:xfrm>
          </p:grpSpPr>
          <p:sp>
            <p:nvSpPr>
              <p:cNvPr id="407" name="Google Shape;407;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0"/>
            <p:cNvGrpSpPr/>
            <p:nvPr/>
          </p:nvGrpSpPr>
          <p:grpSpPr>
            <a:xfrm rot="10800000">
              <a:off x="1969648" y="420756"/>
              <a:ext cx="2173362" cy="520931"/>
              <a:chOff x="0" y="-47625"/>
              <a:chExt cx="429306" cy="102900"/>
            </a:xfrm>
          </p:grpSpPr>
          <p:sp>
            <p:nvSpPr>
              <p:cNvPr id="410" name="Google Shape;410;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0"/>
            <p:cNvGrpSpPr/>
            <p:nvPr/>
          </p:nvGrpSpPr>
          <p:grpSpPr>
            <a:xfrm rot="10800000">
              <a:off x="1295727" y="1225496"/>
              <a:ext cx="1191034" cy="520931"/>
              <a:chOff x="0" y="-47625"/>
              <a:chExt cx="235266" cy="102900"/>
            </a:xfrm>
          </p:grpSpPr>
          <p:sp>
            <p:nvSpPr>
              <p:cNvPr id="413" name="Google Shape;413;p1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0"/>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0"/>
            <p:cNvGrpSpPr/>
            <p:nvPr/>
          </p:nvGrpSpPr>
          <p:grpSpPr>
            <a:xfrm rot="10800000">
              <a:off x="2" y="420756"/>
              <a:ext cx="1191034" cy="520931"/>
              <a:chOff x="0" y="-47625"/>
              <a:chExt cx="235266" cy="102900"/>
            </a:xfrm>
          </p:grpSpPr>
          <p:sp>
            <p:nvSpPr>
              <p:cNvPr id="416" name="Google Shape;416;p1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0"/>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0"/>
            <p:cNvGrpSpPr/>
            <p:nvPr/>
          </p:nvGrpSpPr>
          <p:grpSpPr>
            <a:xfrm rot="10800000">
              <a:off x="6598555" y="420693"/>
              <a:ext cx="1202850" cy="498150"/>
              <a:chOff x="0" y="-47625"/>
              <a:chExt cx="237600" cy="98400"/>
            </a:xfrm>
          </p:grpSpPr>
          <p:sp>
            <p:nvSpPr>
              <p:cNvPr id="419" name="Google Shape;419;p10"/>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0"/>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10"/>
            <p:cNvGrpSpPr/>
            <p:nvPr/>
          </p:nvGrpSpPr>
          <p:grpSpPr>
            <a:xfrm rot="10800000">
              <a:off x="3423956" y="819231"/>
              <a:ext cx="4377448" cy="520931"/>
              <a:chOff x="0" y="-47625"/>
              <a:chExt cx="864681" cy="102900"/>
            </a:xfrm>
          </p:grpSpPr>
          <p:sp>
            <p:nvSpPr>
              <p:cNvPr id="422" name="Google Shape;422;p1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0"/>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10"/>
            <p:cNvGrpSpPr/>
            <p:nvPr/>
          </p:nvGrpSpPr>
          <p:grpSpPr>
            <a:xfrm rot="10800000">
              <a:off x="3423956" y="-564"/>
              <a:ext cx="4377448" cy="520931"/>
              <a:chOff x="0" y="-47625"/>
              <a:chExt cx="864681" cy="102900"/>
            </a:xfrm>
          </p:grpSpPr>
          <p:sp>
            <p:nvSpPr>
              <p:cNvPr id="425" name="Google Shape;425;p1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0"/>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7" name="Google Shape;427;p10"/>
          <p:cNvGrpSpPr/>
          <p:nvPr/>
        </p:nvGrpSpPr>
        <p:grpSpPr>
          <a:xfrm rot="10800000">
            <a:off x="12023215" y="8251029"/>
            <a:ext cx="5851052" cy="1310243"/>
            <a:chOff x="2" y="-564"/>
            <a:chExt cx="7801403" cy="1746991"/>
          </a:xfrm>
        </p:grpSpPr>
        <p:grpSp>
          <p:nvGrpSpPr>
            <p:cNvPr id="428" name="Google Shape;428;p10"/>
            <p:cNvGrpSpPr/>
            <p:nvPr/>
          </p:nvGrpSpPr>
          <p:grpSpPr>
            <a:xfrm rot="10800000">
              <a:off x="5628043" y="1225496"/>
              <a:ext cx="2173362" cy="520931"/>
              <a:chOff x="0" y="-47625"/>
              <a:chExt cx="429306" cy="102900"/>
            </a:xfrm>
          </p:grpSpPr>
          <p:sp>
            <p:nvSpPr>
              <p:cNvPr id="429" name="Google Shape;429;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0"/>
            <p:cNvGrpSpPr/>
            <p:nvPr/>
          </p:nvGrpSpPr>
          <p:grpSpPr>
            <a:xfrm rot="10800000">
              <a:off x="3056329" y="1225496"/>
              <a:ext cx="2173362" cy="520931"/>
              <a:chOff x="0" y="-47625"/>
              <a:chExt cx="429306" cy="102900"/>
            </a:xfrm>
          </p:grpSpPr>
          <p:sp>
            <p:nvSpPr>
              <p:cNvPr id="432" name="Google Shape;432;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0"/>
            <p:cNvGrpSpPr/>
            <p:nvPr/>
          </p:nvGrpSpPr>
          <p:grpSpPr>
            <a:xfrm rot="10800000">
              <a:off x="4282710" y="409333"/>
              <a:ext cx="2173362" cy="520931"/>
              <a:chOff x="0" y="-47625"/>
              <a:chExt cx="429306" cy="102900"/>
            </a:xfrm>
          </p:grpSpPr>
          <p:sp>
            <p:nvSpPr>
              <p:cNvPr id="435" name="Google Shape;435;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0"/>
            <p:cNvGrpSpPr/>
            <p:nvPr/>
          </p:nvGrpSpPr>
          <p:grpSpPr>
            <a:xfrm rot="10800000">
              <a:off x="1969648" y="420756"/>
              <a:ext cx="2173362" cy="520931"/>
              <a:chOff x="0" y="-47625"/>
              <a:chExt cx="429306" cy="102900"/>
            </a:xfrm>
          </p:grpSpPr>
          <p:sp>
            <p:nvSpPr>
              <p:cNvPr id="438" name="Google Shape;438;p1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0"/>
              <p:cNvSpPr txBox="1"/>
              <p:nvPr/>
            </p:nvSpPr>
            <p:spPr>
              <a:xfrm>
                <a:off x="0" y="-47625"/>
                <a:ext cx="4293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0"/>
            <p:cNvGrpSpPr/>
            <p:nvPr/>
          </p:nvGrpSpPr>
          <p:grpSpPr>
            <a:xfrm rot="10800000">
              <a:off x="1295727" y="1225496"/>
              <a:ext cx="1191034" cy="520931"/>
              <a:chOff x="0" y="-47625"/>
              <a:chExt cx="235266" cy="102900"/>
            </a:xfrm>
          </p:grpSpPr>
          <p:sp>
            <p:nvSpPr>
              <p:cNvPr id="441" name="Google Shape;441;p1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0"/>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0"/>
            <p:cNvGrpSpPr/>
            <p:nvPr/>
          </p:nvGrpSpPr>
          <p:grpSpPr>
            <a:xfrm rot="10800000">
              <a:off x="2" y="420756"/>
              <a:ext cx="1191034" cy="520931"/>
              <a:chOff x="0" y="-47625"/>
              <a:chExt cx="235266" cy="102900"/>
            </a:xfrm>
          </p:grpSpPr>
          <p:sp>
            <p:nvSpPr>
              <p:cNvPr id="444" name="Google Shape;444;p1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0"/>
              <p:cNvSpPr txBox="1"/>
              <p:nvPr/>
            </p:nvSpPr>
            <p:spPr>
              <a:xfrm>
                <a:off x="0" y="-47625"/>
                <a:ext cx="2352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0"/>
            <p:cNvGrpSpPr/>
            <p:nvPr/>
          </p:nvGrpSpPr>
          <p:grpSpPr>
            <a:xfrm rot="10800000">
              <a:off x="6598555" y="420693"/>
              <a:ext cx="1202850" cy="498150"/>
              <a:chOff x="0" y="-47625"/>
              <a:chExt cx="237600" cy="98400"/>
            </a:xfrm>
          </p:grpSpPr>
          <p:sp>
            <p:nvSpPr>
              <p:cNvPr id="447" name="Google Shape;447;p10"/>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0"/>
              <p:cNvSpPr txBox="1"/>
              <p:nvPr/>
            </p:nvSpPr>
            <p:spPr>
              <a:xfrm>
                <a:off x="0" y="-47625"/>
                <a:ext cx="237600" cy="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0"/>
            <p:cNvGrpSpPr/>
            <p:nvPr/>
          </p:nvGrpSpPr>
          <p:grpSpPr>
            <a:xfrm rot="10800000">
              <a:off x="3423956" y="819231"/>
              <a:ext cx="4377448" cy="520931"/>
              <a:chOff x="0" y="-47625"/>
              <a:chExt cx="864681" cy="102900"/>
            </a:xfrm>
          </p:grpSpPr>
          <p:sp>
            <p:nvSpPr>
              <p:cNvPr id="450" name="Google Shape;450;p1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0"/>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10"/>
            <p:cNvGrpSpPr/>
            <p:nvPr/>
          </p:nvGrpSpPr>
          <p:grpSpPr>
            <a:xfrm rot="10800000">
              <a:off x="3423956" y="-564"/>
              <a:ext cx="4377448" cy="520931"/>
              <a:chOff x="0" y="-47625"/>
              <a:chExt cx="864681" cy="102900"/>
            </a:xfrm>
          </p:grpSpPr>
          <p:sp>
            <p:nvSpPr>
              <p:cNvPr id="453" name="Google Shape;453;p1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0"/>
              <p:cNvSpPr txBox="1"/>
              <p:nvPr/>
            </p:nvSpPr>
            <p:spPr>
              <a:xfrm>
                <a:off x="0" y="-47625"/>
                <a:ext cx="864600" cy="10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9150" y="1893900"/>
            <a:ext cx="16500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393A3F"/>
              </a:buClr>
              <a:buSzPts val="12500"/>
              <a:buFont typeface="Anton"/>
              <a:buNone/>
              <a:defRPr i="0" sz="12500" u="none" cap="none" strike="noStrike">
                <a:solidFill>
                  <a:srgbClr val="393A3F"/>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172100" y="5060950"/>
            <a:ext cx="6927300" cy="2985000"/>
          </a:xfrm>
          <a:prstGeom prst="rect">
            <a:avLst/>
          </a:prstGeom>
          <a:noFill/>
          <a:ln>
            <a:noFill/>
          </a:ln>
        </p:spPr>
        <p:txBody>
          <a:bodyPr anchorCtr="0" anchor="t" bIns="45700" lIns="91425" spcFirstLastPara="1" rIns="91425" wrap="square" tIns="45700">
            <a:normAutofit/>
          </a:bodyPr>
          <a:lstStyle>
            <a:lvl1pPr indent="-323850" lvl="0" marL="457200" marR="0" rtl="0" algn="l">
              <a:spcBef>
                <a:spcPts val="64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1pPr>
            <a:lvl2pPr indent="-323850" lvl="1" marL="914400" marR="0" rtl="0" algn="l">
              <a:spcBef>
                <a:spcPts val="56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2pPr>
            <a:lvl3pPr indent="-323850" lvl="2" marL="1371600" marR="0" rtl="0" algn="l">
              <a:spcBef>
                <a:spcPts val="48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3pPr>
            <a:lvl4pPr indent="-323850" lvl="3" marL="1828800" marR="0" rtl="0" algn="l">
              <a:spcBef>
                <a:spcPts val="40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4pPr>
            <a:lvl5pPr indent="-323850" lvl="4" marL="2286000" marR="0" rtl="0" algn="l">
              <a:spcBef>
                <a:spcPts val="40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5pPr>
            <a:lvl6pPr indent="-323850" lvl="5" marL="2743200" marR="0" rtl="0" algn="l">
              <a:spcBef>
                <a:spcPts val="40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6pPr>
            <a:lvl7pPr indent="-323850" lvl="6" marL="3200400" marR="0" rtl="0" algn="l">
              <a:spcBef>
                <a:spcPts val="40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7pPr>
            <a:lvl8pPr indent="-323850" lvl="7" marL="3657600" marR="0" rtl="0" algn="l">
              <a:spcBef>
                <a:spcPts val="40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8pPr>
            <a:lvl9pPr indent="-323850" lvl="8" marL="4114800" marR="0" rtl="0" algn="l">
              <a:spcBef>
                <a:spcPts val="400"/>
              </a:spcBef>
              <a:spcAft>
                <a:spcPts val="0"/>
              </a:spcAft>
              <a:buClr>
                <a:schemeClr val="dk1"/>
              </a:buClr>
              <a:buSzPts val="1500"/>
              <a:buFont typeface="Anton"/>
              <a:buChar char="•"/>
              <a:defRPr i="0" sz="15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0" Type="http://schemas.openxmlformats.org/officeDocument/2006/relationships/image" Target="../media/image36.png"/><Relationship Id="rId11" Type="http://schemas.openxmlformats.org/officeDocument/2006/relationships/image" Target="../media/image21.png"/><Relationship Id="rId10" Type="http://schemas.openxmlformats.org/officeDocument/2006/relationships/image" Target="../media/image18.png"/><Relationship Id="rId13" Type="http://schemas.openxmlformats.org/officeDocument/2006/relationships/image" Target="../media/image16.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20.png"/><Relationship Id="rId15" Type="http://schemas.openxmlformats.org/officeDocument/2006/relationships/image" Target="../media/image38.png"/><Relationship Id="rId14" Type="http://schemas.openxmlformats.org/officeDocument/2006/relationships/image" Target="../media/image28.png"/><Relationship Id="rId17" Type="http://schemas.openxmlformats.org/officeDocument/2006/relationships/image" Target="../media/image34.png"/><Relationship Id="rId16" Type="http://schemas.openxmlformats.org/officeDocument/2006/relationships/image" Target="../media/image29.png"/><Relationship Id="rId5" Type="http://schemas.openxmlformats.org/officeDocument/2006/relationships/image" Target="../media/image25.png"/><Relationship Id="rId19" Type="http://schemas.openxmlformats.org/officeDocument/2006/relationships/image" Target="../media/image35.png"/><Relationship Id="rId6" Type="http://schemas.openxmlformats.org/officeDocument/2006/relationships/image" Target="../media/image30.png"/><Relationship Id="rId18"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458" name="Shape 458"/>
        <p:cNvGrpSpPr/>
        <p:nvPr/>
      </p:nvGrpSpPr>
      <p:grpSpPr>
        <a:xfrm>
          <a:off x="0" y="0"/>
          <a:ext cx="0" cy="0"/>
          <a:chOff x="0" y="0"/>
          <a:chExt cx="0" cy="0"/>
        </a:xfrm>
      </p:grpSpPr>
      <p:grpSp>
        <p:nvGrpSpPr>
          <p:cNvPr id="459" name="Google Shape;459;p11"/>
          <p:cNvGrpSpPr/>
          <p:nvPr/>
        </p:nvGrpSpPr>
        <p:grpSpPr>
          <a:xfrm>
            <a:off x="641008" y="7256645"/>
            <a:ext cx="6529522" cy="1437158"/>
            <a:chOff x="0" y="-47625"/>
            <a:chExt cx="1719710" cy="378511"/>
          </a:xfrm>
        </p:grpSpPr>
        <p:sp>
          <p:nvSpPr>
            <p:cNvPr id="460" name="Google Shape;460;p11"/>
            <p:cNvSpPr/>
            <p:nvPr/>
          </p:nvSpPr>
          <p:spPr>
            <a:xfrm>
              <a:off x="0" y="0"/>
              <a:ext cx="1719710" cy="330886"/>
            </a:xfrm>
            <a:custGeom>
              <a:rect b="b" l="l" r="r" t="t"/>
              <a:pathLst>
                <a:path extrusionOk="0" h="330886" w="1719710">
                  <a:moveTo>
                    <a:pt x="60470" y="0"/>
                  </a:moveTo>
                  <a:lnTo>
                    <a:pt x="1659240" y="0"/>
                  </a:lnTo>
                  <a:cubicBezTo>
                    <a:pt x="1675277" y="0"/>
                    <a:pt x="1690658" y="6371"/>
                    <a:pt x="1701998" y="17711"/>
                  </a:cubicBezTo>
                  <a:cubicBezTo>
                    <a:pt x="1713339" y="29051"/>
                    <a:pt x="1719710" y="44432"/>
                    <a:pt x="1719710" y="60470"/>
                  </a:cubicBezTo>
                  <a:lnTo>
                    <a:pt x="1719710" y="270416"/>
                  </a:lnTo>
                  <a:cubicBezTo>
                    <a:pt x="1719710" y="303813"/>
                    <a:pt x="1692636" y="330886"/>
                    <a:pt x="1659240" y="330886"/>
                  </a:cubicBezTo>
                  <a:lnTo>
                    <a:pt x="60470" y="330886"/>
                  </a:lnTo>
                  <a:cubicBezTo>
                    <a:pt x="27073" y="330886"/>
                    <a:pt x="0" y="303813"/>
                    <a:pt x="0" y="270416"/>
                  </a:cubicBezTo>
                  <a:lnTo>
                    <a:pt x="0" y="60470"/>
                  </a:lnTo>
                  <a:cubicBezTo>
                    <a:pt x="0" y="27073"/>
                    <a:pt x="27073" y="0"/>
                    <a:pt x="60470"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1"/>
            <p:cNvSpPr txBox="1"/>
            <p:nvPr/>
          </p:nvSpPr>
          <p:spPr>
            <a:xfrm>
              <a:off x="0" y="-47625"/>
              <a:ext cx="1719710"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1"/>
          <p:cNvGrpSpPr/>
          <p:nvPr/>
        </p:nvGrpSpPr>
        <p:grpSpPr>
          <a:xfrm>
            <a:off x="641008" y="7080577"/>
            <a:ext cx="6529522" cy="1437158"/>
            <a:chOff x="0" y="-47625"/>
            <a:chExt cx="1719710" cy="378511"/>
          </a:xfrm>
        </p:grpSpPr>
        <p:sp>
          <p:nvSpPr>
            <p:cNvPr id="463" name="Google Shape;463;p11"/>
            <p:cNvSpPr/>
            <p:nvPr/>
          </p:nvSpPr>
          <p:spPr>
            <a:xfrm>
              <a:off x="0" y="0"/>
              <a:ext cx="1719710" cy="330886"/>
            </a:xfrm>
            <a:custGeom>
              <a:rect b="b" l="l" r="r" t="t"/>
              <a:pathLst>
                <a:path extrusionOk="0" h="330886" w="1719710">
                  <a:moveTo>
                    <a:pt x="60470" y="0"/>
                  </a:moveTo>
                  <a:lnTo>
                    <a:pt x="1659240" y="0"/>
                  </a:lnTo>
                  <a:cubicBezTo>
                    <a:pt x="1675277" y="0"/>
                    <a:pt x="1690658" y="6371"/>
                    <a:pt x="1701998" y="17711"/>
                  </a:cubicBezTo>
                  <a:cubicBezTo>
                    <a:pt x="1713339" y="29051"/>
                    <a:pt x="1719710" y="44432"/>
                    <a:pt x="1719710" y="60470"/>
                  </a:cubicBezTo>
                  <a:lnTo>
                    <a:pt x="1719710" y="270416"/>
                  </a:lnTo>
                  <a:cubicBezTo>
                    <a:pt x="1719710" y="303813"/>
                    <a:pt x="1692636" y="330886"/>
                    <a:pt x="1659240" y="330886"/>
                  </a:cubicBezTo>
                  <a:lnTo>
                    <a:pt x="60470" y="330886"/>
                  </a:lnTo>
                  <a:cubicBezTo>
                    <a:pt x="27073" y="330886"/>
                    <a:pt x="0" y="303813"/>
                    <a:pt x="0" y="270416"/>
                  </a:cubicBezTo>
                  <a:lnTo>
                    <a:pt x="0" y="60470"/>
                  </a:lnTo>
                  <a:cubicBezTo>
                    <a:pt x="0" y="27073"/>
                    <a:pt x="27073" y="0"/>
                    <a:pt x="60470"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1"/>
            <p:cNvSpPr txBox="1"/>
            <p:nvPr/>
          </p:nvSpPr>
          <p:spPr>
            <a:xfrm>
              <a:off x="0" y="-47625"/>
              <a:ext cx="1719710"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1"/>
          <p:cNvGrpSpPr/>
          <p:nvPr/>
        </p:nvGrpSpPr>
        <p:grpSpPr>
          <a:xfrm>
            <a:off x="417483" y="242356"/>
            <a:ext cx="5851053" cy="1309820"/>
            <a:chOff x="0" y="-241100"/>
            <a:chExt cx="7801404" cy="1746426"/>
          </a:xfrm>
        </p:grpSpPr>
        <p:grpSp>
          <p:nvGrpSpPr>
            <p:cNvPr id="466" name="Google Shape;466;p11"/>
            <p:cNvGrpSpPr/>
            <p:nvPr/>
          </p:nvGrpSpPr>
          <p:grpSpPr>
            <a:xfrm>
              <a:off x="0" y="-241100"/>
              <a:ext cx="2173363" cy="520366"/>
              <a:chOff x="0" y="-47625"/>
              <a:chExt cx="429306" cy="102789"/>
            </a:xfrm>
          </p:grpSpPr>
          <p:sp>
            <p:nvSpPr>
              <p:cNvPr id="467" name="Google Shape;467;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1"/>
            <p:cNvGrpSpPr/>
            <p:nvPr/>
          </p:nvGrpSpPr>
          <p:grpSpPr>
            <a:xfrm>
              <a:off x="2571714" y="-241100"/>
              <a:ext cx="2173363" cy="520366"/>
              <a:chOff x="0" y="-47625"/>
              <a:chExt cx="429306" cy="102789"/>
            </a:xfrm>
          </p:grpSpPr>
          <p:sp>
            <p:nvSpPr>
              <p:cNvPr id="470" name="Google Shape;470;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1"/>
            <p:cNvGrpSpPr/>
            <p:nvPr/>
          </p:nvGrpSpPr>
          <p:grpSpPr>
            <a:xfrm>
              <a:off x="1345333" y="575063"/>
              <a:ext cx="2173363" cy="520366"/>
              <a:chOff x="0" y="-47625"/>
              <a:chExt cx="429306" cy="102789"/>
            </a:xfrm>
          </p:grpSpPr>
          <p:sp>
            <p:nvSpPr>
              <p:cNvPr id="473" name="Google Shape;473;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1"/>
            <p:cNvGrpSpPr/>
            <p:nvPr/>
          </p:nvGrpSpPr>
          <p:grpSpPr>
            <a:xfrm>
              <a:off x="3658396" y="563641"/>
              <a:ext cx="2173363" cy="520366"/>
              <a:chOff x="0" y="-47625"/>
              <a:chExt cx="429306" cy="102789"/>
            </a:xfrm>
          </p:grpSpPr>
          <p:sp>
            <p:nvSpPr>
              <p:cNvPr id="476" name="Google Shape;476;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1"/>
            <p:cNvGrpSpPr/>
            <p:nvPr/>
          </p:nvGrpSpPr>
          <p:grpSpPr>
            <a:xfrm>
              <a:off x="5314643" y="-241100"/>
              <a:ext cx="1191036" cy="520366"/>
              <a:chOff x="0" y="-47625"/>
              <a:chExt cx="235266" cy="102789"/>
            </a:xfrm>
          </p:grpSpPr>
          <p:sp>
            <p:nvSpPr>
              <p:cNvPr id="479" name="Google Shape;479;p11"/>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1"/>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1"/>
            <p:cNvGrpSpPr/>
            <p:nvPr/>
          </p:nvGrpSpPr>
          <p:grpSpPr>
            <a:xfrm>
              <a:off x="6610368" y="563641"/>
              <a:ext cx="1191036" cy="520366"/>
              <a:chOff x="0" y="-47625"/>
              <a:chExt cx="235266" cy="102789"/>
            </a:xfrm>
          </p:grpSpPr>
          <p:sp>
            <p:nvSpPr>
              <p:cNvPr id="482" name="Google Shape;482;p11"/>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1"/>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1"/>
            <p:cNvGrpSpPr/>
            <p:nvPr/>
          </p:nvGrpSpPr>
          <p:grpSpPr>
            <a:xfrm>
              <a:off x="0" y="586483"/>
              <a:ext cx="1202459" cy="497523"/>
              <a:chOff x="0" y="-47625"/>
              <a:chExt cx="237523" cy="98276"/>
            </a:xfrm>
          </p:grpSpPr>
          <p:sp>
            <p:nvSpPr>
              <p:cNvPr id="485" name="Google Shape;485;p11"/>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1"/>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1"/>
            <p:cNvGrpSpPr/>
            <p:nvPr/>
          </p:nvGrpSpPr>
          <p:grpSpPr>
            <a:xfrm>
              <a:off x="0" y="165166"/>
              <a:ext cx="4377449" cy="520366"/>
              <a:chOff x="0" y="-47625"/>
              <a:chExt cx="864681" cy="102789"/>
            </a:xfrm>
          </p:grpSpPr>
          <p:sp>
            <p:nvSpPr>
              <p:cNvPr id="488" name="Google Shape;488;p11"/>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1"/>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1"/>
            <p:cNvGrpSpPr/>
            <p:nvPr/>
          </p:nvGrpSpPr>
          <p:grpSpPr>
            <a:xfrm>
              <a:off x="0" y="984960"/>
              <a:ext cx="4377449" cy="520366"/>
              <a:chOff x="0" y="-47625"/>
              <a:chExt cx="864681" cy="102789"/>
            </a:xfrm>
          </p:grpSpPr>
          <p:sp>
            <p:nvSpPr>
              <p:cNvPr id="491" name="Google Shape;491;p11"/>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1"/>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3" name="Google Shape;493;p11"/>
          <p:cNvGrpSpPr/>
          <p:nvPr/>
        </p:nvGrpSpPr>
        <p:grpSpPr>
          <a:xfrm>
            <a:off x="11999777" y="8693803"/>
            <a:ext cx="5851054" cy="1309820"/>
            <a:chOff x="0" y="0"/>
            <a:chExt cx="7801405" cy="1746426"/>
          </a:xfrm>
        </p:grpSpPr>
        <p:grpSp>
          <p:nvGrpSpPr>
            <p:cNvPr id="494" name="Google Shape;494;p11"/>
            <p:cNvGrpSpPr/>
            <p:nvPr/>
          </p:nvGrpSpPr>
          <p:grpSpPr>
            <a:xfrm rot="10800000">
              <a:off x="5628042" y="1226060"/>
              <a:ext cx="2173363" cy="520366"/>
              <a:chOff x="0" y="-47625"/>
              <a:chExt cx="429306" cy="102789"/>
            </a:xfrm>
          </p:grpSpPr>
          <p:sp>
            <p:nvSpPr>
              <p:cNvPr id="495" name="Google Shape;495;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1"/>
            <p:cNvGrpSpPr/>
            <p:nvPr/>
          </p:nvGrpSpPr>
          <p:grpSpPr>
            <a:xfrm rot="10800000">
              <a:off x="3056328" y="1226060"/>
              <a:ext cx="2173363" cy="520366"/>
              <a:chOff x="0" y="-47625"/>
              <a:chExt cx="429306" cy="102789"/>
            </a:xfrm>
          </p:grpSpPr>
          <p:sp>
            <p:nvSpPr>
              <p:cNvPr id="498" name="Google Shape;498;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1"/>
            <p:cNvGrpSpPr/>
            <p:nvPr/>
          </p:nvGrpSpPr>
          <p:grpSpPr>
            <a:xfrm rot="10800000">
              <a:off x="4282709" y="409897"/>
              <a:ext cx="2173363" cy="520366"/>
              <a:chOff x="0" y="-47625"/>
              <a:chExt cx="429306" cy="102789"/>
            </a:xfrm>
          </p:grpSpPr>
          <p:sp>
            <p:nvSpPr>
              <p:cNvPr id="501" name="Google Shape;501;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1"/>
            <p:cNvGrpSpPr/>
            <p:nvPr/>
          </p:nvGrpSpPr>
          <p:grpSpPr>
            <a:xfrm rot="10800000">
              <a:off x="1969647" y="421320"/>
              <a:ext cx="2173363" cy="520366"/>
              <a:chOff x="0" y="-47625"/>
              <a:chExt cx="429306" cy="102789"/>
            </a:xfrm>
          </p:grpSpPr>
          <p:sp>
            <p:nvSpPr>
              <p:cNvPr id="504" name="Google Shape;504;p1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11"/>
            <p:cNvGrpSpPr/>
            <p:nvPr/>
          </p:nvGrpSpPr>
          <p:grpSpPr>
            <a:xfrm rot="10800000">
              <a:off x="1295725" y="1226060"/>
              <a:ext cx="1191036" cy="520366"/>
              <a:chOff x="0" y="-47625"/>
              <a:chExt cx="235266" cy="102789"/>
            </a:xfrm>
          </p:grpSpPr>
          <p:sp>
            <p:nvSpPr>
              <p:cNvPr id="507" name="Google Shape;507;p11"/>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1"/>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11"/>
            <p:cNvGrpSpPr/>
            <p:nvPr/>
          </p:nvGrpSpPr>
          <p:grpSpPr>
            <a:xfrm rot="10800000">
              <a:off x="0" y="421320"/>
              <a:ext cx="1191036" cy="520366"/>
              <a:chOff x="0" y="-47625"/>
              <a:chExt cx="235266" cy="102789"/>
            </a:xfrm>
          </p:grpSpPr>
          <p:sp>
            <p:nvSpPr>
              <p:cNvPr id="510" name="Google Shape;510;p11"/>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1"/>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11"/>
            <p:cNvGrpSpPr/>
            <p:nvPr/>
          </p:nvGrpSpPr>
          <p:grpSpPr>
            <a:xfrm rot="10800000">
              <a:off x="6598946" y="421320"/>
              <a:ext cx="1202459" cy="497523"/>
              <a:chOff x="0" y="-47625"/>
              <a:chExt cx="237523" cy="98276"/>
            </a:xfrm>
          </p:grpSpPr>
          <p:sp>
            <p:nvSpPr>
              <p:cNvPr id="513" name="Google Shape;513;p11"/>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1"/>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11"/>
            <p:cNvGrpSpPr/>
            <p:nvPr/>
          </p:nvGrpSpPr>
          <p:grpSpPr>
            <a:xfrm rot="10800000">
              <a:off x="3423955" y="819795"/>
              <a:ext cx="4377449" cy="520366"/>
              <a:chOff x="0" y="-47625"/>
              <a:chExt cx="864681" cy="102789"/>
            </a:xfrm>
          </p:grpSpPr>
          <p:sp>
            <p:nvSpPr>
              <p:cNvPr id="516" name="Google Shape;516;p11"/>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1"/>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11"/>
            <p:cNvGrpSpPr/>
            <p:nvPr/>
          </p:nvGrpSpPr>
          <p:grpSpPr>
            <a:xfrm rot="10800000">
              <a:off x="3423955" y="0"/>
              <a:ext cx="4377449" cy="520366"/>
              <a:chOff x="0" y="-47625"/>
              <a:chExt cx="864681" cy="102789"/>
            </a:xfrm>
          </p:grpSpPr>
          <p:sp>
            <p:nvSpPr>
              <p:cNvPr id="519" name="Google Shape;519;p11"/>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1"/>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1" name="Google Shape;521;p11"/>
          <p:cNvSpPr/>
          <p:nvPr/>
        </p:nvSpPr>
        <p:spPr>
          <a:xfrm>
            <a:off x="8901991" y="5927943"/>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522" name="Google Shape;522;p11"/>
          <p:cNvGrpSpPr/>
          <p:nvPr/>
        </p:nvGrpSpPr>
        <p:grpSpPr>
          <a:xfrm rot="2821008">
            <a:off x="16959926" y="165868"/>
            <a:ext cx="1057412" cy="1194325"/>
            <a:chOff x="-95788" y="-89271"/>
            <a:chExt cx="1409883" cy="1592433"/>
          </a:xfrm>
        </p:grpSpPr>
        <p:grpSp>
          <p:nvGrpSpPr>
            <p:cNvPr id="523" name="Google Shape;523;p11"/>
            <p:cNvGrpSpPr/>
            <p:nvPr/>
          </p:nvGrpSpPr>
          <p:grpSpPr>
            <a:xfrm rot="-2821008">
              <a:off x="134749" y="283003"/>
              <a:ext cx="943438" cy="1040647"/>
              <a:chOff x="0" y="-47625"/>
              <a:chExt cx="343153" cy="378511"/>
            </a:xfrm>
          </p:grpSpPr>
          <p:sp>
            <p:nvSpPr>
              <p:cNvPr id="524" name="Google Shape;524;p11"/>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1"/>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1"/>
            <p:cNvGrpSpPr/>
            <p:nvPr/>
          </p:nvGrpSpPr>
          <p:grpSpPr>
            <a:xfrm rot="-2821008">
              <a:off x="140122" y="90242"/>
              <a:ext cx="943438" cy="1040647"/>
              <a:chOff x="0" y="-47625"/>
              <a:chExt cx="343153" cy="378511"/>
            </a:xfrm>
          </p:grpSpPr>
          <p:sp>
            <p:nvSpPr>
              <p:cNvPr id="527" name="Google Shape;527;p11"/>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1"/>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1"/>
            <p:cNvGrpSpPr/>
            <p:nvPr/>
          </p:nvGrpSpPr>
          <p:grpSpPr>
            <a:xfrm>
              <a:off x="625032" y="253446"/>
              <a:ext cx="69946" cy="699445"/>
              <a:chOff x="0" y="-47625"/>
              <a:chExt cx="31856" cy="318558"/>
            </a:xfrm>
          </p:grpSpPr>
          <p:sp>
            <p:nvSpPr>
              <p:cNvPr id="530" name="Google Shape;530;p11"/>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1"/>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1"/>
            <p:cNvGrpSpPr/>
            <p:nvPr/>
          </p:nvGrpSpPr>
          <p:grpSpPr>
            <a:xfrm rot="5400000">
              <a:off x="676029" y="305730"/>
              <a:ext cx="72519" cy="699445"/>
              <a:chOff x="0" y="-47625"/>
              <a:chExt cx="33028" cy="318558"/>
            </a:xfrm>
          </p:grpSpPr>
          <p:sp>
            <p:nvSpPr>
              <p:cNvPr id="533" name="Google Shape;533;p11"/>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1"/>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5" name="Google Shape;535;p11"/>
          <p:cNvSpPr txBox="1"/>
          <p:nvPr/>
        </p:nvSpPr>
        <p:spPr>
          <a:xfrm>
            <a:off x="844802" y="2958231"/>
            <a:ext cx="88935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500" u="none" cap="none" strike="noStrike">
                <a:solidFill>
                  <a:srgbClr val="393A3F"/>
                </a:solidFill>
                <a:latin typeface="Anton"/>
                <a:ea typeface="Anton"/>
                <a:cs typeface="Anton"/>
                <a:sym typeface="Anton"/>
              </a:rPr>
              <a:t>PROGRAMMING LESSON</a:t>
            </a:r>
            <a:endParaRPr/>
          </a:p>
        </p:txBody>
      </p:sp>
      <p:sp>
        <p:nvSpPr>
          <p:cNvPr id="536" name="Google Shape;536;p11"/>
          <p:cNvSpPr txBox="1"/>
          <p:nvPr/>
        </p:nvSpPr>
        <p:spPr>
          <a:xfrm>
            <a:off x="1191550" y="7437471"/>
            <a:ext cx="4242656" cy="904197"/>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FFF"/>
                </a:solidFill>
                <a:latin typeface="Anton"/>
                <a:ea typeface="Anton"/>
                <a:cs typeface="Anton"/>
                <a:sym typeface="Anton"/>
              </a:rPr>
              <a:t>PRESENTATION</a:t>
            </a:r>
            <a:endParaRPr/>
          </a:p>
        </p:txBody>
      </p:sp>
      <p:pic>
        <p:nvPicPr>
          <p:cNvPr id="537" name="Google Shape;537;p11"/>
          <p:cNvPicPr preferRelativeResize="0"/>
          <p:nvPr/>
        </p:nvPicPr>
        <p:blipFill>
          <a:blip r:embed="rId4">
            <a:alphaModFix/>
          </a:blip>
          <a:stretch>
            <a:fillRect/>
          </a:stretch>
        </p:blipFill>
        <p:spPr>
          <a:xfrm>
            <a:off x="10558500" y="1596000"/>
            <a:ext cx="7051144" cy="651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152" name="Shape 1152"/>
        <p:cNvGrpSpPr/>
        <p:nvPr/>
      </p:nvGrpSpPr>
      <p:grpSpPr>
        <a:xfrm>
          <a:off x="0" y="0"/>
          <a:ext cx="0" cy="0"/>
          <a:chOff x="0" y="0"/>
          <a:chExt cx="0" cy="0"/>
        </a:xfrm>
      </p:grpSpPr>
      <p:grpSp>
        <p:nvGrpSpPr>
          <p:cNvPr id="1153" name="Google Shape;1153;p20"/>
          <p:cNvGrpSpPr/>
          <p:nvPr/>
        </p:nvGrpSpPr>
        <p:grpSpPr>
          <a:xfrm rot="2821008">
            <a:off x="16959926" y="165868"/>
            <a:ext cx="1057412" cy="1194325"/>
            <a:chOff x="-95788" y="-89271"/>
            <a:chExt cx="1409883" cy="1592433"/>
          </a:xfrm>
        </p:grpSpPr>
        <p:grpSp>
          <p:nvGrpSpPr>
            <p:cNvPr id="1154" name="Google Shape;1154;p20"/>
            <p:cNvGrpSpPr/>
            <p:nvPr/>
          </p:nvGrpSpPr>
          <p:grpSpPr>
            <a:xfrm rot="-2821008">
              <a:off x="134749" y="283003"/>
              <a:ext cx="943438" cy="1040647"/>
              <a:chOff x="0" y="-47625"/>
              <a:chExt cx="343153" cy="378511"/>
            </a:xfrm>
          </p:grpSpPr>
          <p:sp>
            <p:nvSpPr>
              <p:cNvPr id="1155" name="Google Shape;1155;p20"/>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20"/>
            <p:cNvGrpSpPr/>
            <p:nvPr/>
          </p:nvGrpSpPr>
          <p:grpSpPr>
            <a:xfrm rot="-2821008">
              <a:off x="140122" y="90242"/>
              <a:ext cx="943438" cy="1040647"/>
              <a:chOff x="0" y="-47625"/>
              <a:chExt cx="343153" cy="378511"/>
            </a:xfrm>
          </p:grpSpPr>
          <p:sp>
            <p:nvSpPr>
              <p:cNvPr id="1158" name="Google Shape;1158;p20"/>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20"/>
            <p:cNvGrpSpPr/>
            <p:nvPr/>
          </p:nvGrpSpPr>
          <p:grpSpPr>
            <a:xfrm>
              <a:off x="625032" y="253446"/>
              <a:ext cx="69946" cy="699445"/>
              <a:chOff x="0" y="-47625"/>
              <a:chExt cx="31856" cy="318558"/>
            </a:xfrm>
          </p:grpSpPr>
          <p:sp>
            <p:nvSpPr>
              <p:cNvPr id="1161" name="Google Shape;1161;p20"/>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20"/>
            <p:cNvGrpSpPr/>
            <p:nvPr/>
          </p:nvGrpSpPr>
          <p:grpSpPr>
            <a:xfrm rot="5400000">
              <a:off x="676029" y="305730"/>
              <a:ext cx="72519" cy="699445"/>
              <a:chOff x="0" y="-47625"/>
              <a:chExt cx="33028" cy="318558"/>
            </a:xfrm>
          </p:grpSpPr>
          <p:sp>
            <p:nvSpPr>
              <p:cNvPr id="1164" name="Google Shape;1164;p20"/>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66" name="Google Shape;1166;p20"/>
          <p:cNvSpPr/>
          <p:nvPr/>
        </p:nvSpPr>
        <p:spPr>
          <a:xfrm>
            <a:off x="8970283" y="7924840"/>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1167" name="Google Shape;1167;p20"/>
          <p:cNvGrpSpPr/>
          <p:nvPr/>
        </p:nvGrpSpPr>
        <p:grpSpPr>
          <a:xfrm>
            <a:off x="10277666" y="2417503"/>
            <a:ext cx="6859382" cy="5513170"/>
            <a:chOff x="0" y="0"/>
            <a:chExt cx="7467600" cy="6002020"/>
          </a:xfrm>
        </p:grpSpPr>
        <p:sp>
          <p:nvSpPr>
            <p:cNvPr id="1168" name="Google Shape;1168;p20"/>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1" name="Google Shape;1171;p20"/>
          <p:cNvSpPr txBox="1"/>
          <p:nvPr/>
        </p:nvSpPr>
        <p:spPr>
          <a:xfrm>
            <a:off x="1028700" y="2035947"/>
            <a:ext cx="9705445"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CONTROL FLOW</a:t>
            </a:r>
            <a:endParaRPr/>
          </a:p>
        </p:txBody>
      </p:sp>
      <p:sp>
        <p:nvSpPr>
          <p:cNvPr id="1172" name="Google Shape;1172;p20"/>
          <p:cNvSpPr txBox="1"/>
          <p:nvPr/>
        </p:nvSpPr>
        <p:spPr>
          <a:xfrm>
            <a:off x="1028700" y="4198092"/>
            <a:ext cx="7126480" cy="4149913"/>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Control flow is a fundamental concept in programming that determines the order in which instructions are executed in a program. It allows developers to make decisions, repeat actions, and create complex algorithms. By using control flow statements such as if-else, loops, and switch cases, programmers can direct the flow of their code and make it more efficient and responsive.</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Understanding control flow is essential for writing clear, logical code that performs the desired actions in a predictable manner. Mastering control flow empowers developers to create dynamic and interactive software that can handle a variety of scenarios with precision and grace.</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Understanding control flow is essential for writing clear, logical code that performs the desired actions in a predictable manner. Mastering control flow empowers developers to create dynamic and interactive software that can handle a variety of scenarios with precision and grace.</a:t>
            </a:r>
            <a:endParaRPr/>
          </a:p>
        </p:txBody>
      </p:sp>
      <p:grpSp>
        <p:nvGrpSpPr>
          <p:cNvPr id="1173" name="Google Shape;1173;p20"/>
          <p:cNvGrpSpPr/>
          <p:nvPr/>
        </p:nvGrpSpPr>
        <p:grpSpPr>
          <a:xfrm>
            <a:off x="11836774" y="8554041"/>
            <a:ext cx="5851054" cy="1309820"/>
            <a:chOff x="0" y="0"/>
            <a:chExt cx="7801405" cy="1746426"/>
          </a:xfrm>
        </p:grpSpPr>
        <p:grpSp>
          <p:nvGrpSpPr>
            <p:cNvPr id="1174" name="Google Shape;1174;p20"/>
            <p:cNvGrpSpPr/>
            <p:nvPr/>
          </p:nvGrpSpPr>
          <p:grpSpPr>
            <a:xfrm rot="10800000">
              <a:off x="5628042" y="1226060"/>
              <a:ext cx="2173363" cy="520366"/>
              <a:chOff x="0" y="-47625"/>
              <a:chExt cx="429306" cy="102789"/>
            </a:xfrm>
          </p:grpSpPr>
          <p:sp>
            <p:nvSpPr>
              <p:cNvPr id="1175" name="Google Shape;1175;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7" name="Google Shape;1177;p20"/>
            <p:cNvGrpSpPr/>
            <p:nvPr/>
          </p:nvGrpSpPr>
          <p:grpSpPr>
            <a:xfrm rot="10800000">
              <a:off x="3056328" y="1226060"/>
              <a:ext cx="2173363" cy="520366"/>
              <a:chOff x="0" y="-47625"/>
              <a:chExt cx="429306" cy="102789"/>
            </a:xfrm>
          </p:grpSpPr>
          <p:sp>
            <p:nvSpPr>
              <p:cNvPr id="1178" name="Google Shape;1178;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0" name="Google Shape;1180;p20"/>
            <p:cNvGrpSpPr/>
            <p:nvPr/>
          </p:nvGrpSpPr>
          <p:grpSpPr>
            <a:xfrm rot="10800000">
              <a:off x="4282709" y="409897"/>
              <a:ext cx="2173363" cy="520366"/>
              <a:chOff x="0" y="-47625"/>
              <a:chExt cx="429306" cy="102789"/>
            </a:xfrm>
          </p:grpSpPr>
          <p:sp>
            <p:nvSpPr>
              <p:cNvPr id="1181" name="Google Shape;1181;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p20"/>
            <p:cNvGrpSpPr/>
            <p:nvPr/>
          </p:nvGrpSpPr>
          <p:grpSpPr>
            <a:xfrm rot="10800000">
              <a:off x="1969647" y="421320"/>
              <a:ext cx="2173363" cy="520366"/>
              <a:chOff x="0" y="-47625"/>
              <a:chExt cx="429306" cy="102789"/>
            </a:xfrm>
          </p:grpSpPr>
          <p:sp>
            <p:nvSpPr>
              <p:cNvPr id="1184" name="Google Shape;1184;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6" name="Google Shape;1186;p20"/>
            <p:cNvGrpSpPr/>
            <p:nvPr/>
          </p:nvGrpSpPr>
          <p:grpSpPr>
            <a:xfrm rot="10800000">
              <a:off x="1295725" y="1226060"/>
              <a:ext cx="1191036" cy="520366"/>
              <a:chOff x="0" y="-47625"/>
              <a:chExt cx="235266" cy="102789"/>
            </a:xfrm>
          </p:grpSpPr>
          <p:sp>
            <p:nvSpPr>
              <p:cNvPr id="1187" name="Google Shape;1187;p2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9" name="Google Shape;1189;p20"/>
            <p:cNvGrpSpPr/>
            <p:nvPr/>
          </p:nvGrpSpPr>
          <p:grpSpPr>
            <a:xfrm rot="10800000">
              <a:off x="0" y="421320"/>
              <a:ext cx="1191036" cy="520366"/>
              <a:chOff x="0" y="-47625"/>
              <a:chExt cx="235266" cy="102789"/>
            </a:xfrm>
          </p:grpSpPr>
          <p:sp>
            <p:nvSpPr>
              <p:cNvPr id="1190" name="Google Shape;1190;p2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2" name="Google Shape;1192;p20"/>
            <p:cNvGrpSpPr/>
            <p:nvPr/>
          </p:nvGrpSpPr>
          <p:grpSpPr>
            <a:xfrm rot="10800000">
              <a:off x="6598946" y="421320"/>
              <a:ext cx="1202459" cy="497523"/>
              <a:chOff x="0" y="-47625"/>
              <a:chExt cx="237523" cy="98276"/>
            </a:xfrm>
          </p:grpSpPr>
          <p:sp>
            <p:nvSpPr>
              <p:cNvPr id="1193" name="Google Shape;1193;p20"/>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5" name="Google Shape;1195;p20"/>
            <p:cNvGrpSpPr/>
            <p:nvPr/>
          </p:nvGrpSpPr>
          <p:grpSpPr>
            <a:xfrm rot="10800000">
              <a:off x="3423955" y="819795"/>
              <a:ext cx="4377449" cy="520366"/>
              <a:chOff x="0" y="-47625"/>
              <a:chExt cx="864681" cy="102789"/>
            </a:xfrm>
          </p:grpSpPr>
          <p:sp>
            <p:nvSpPr>
              <p:cNvPr id="1196" name="Google Shape;1196;p2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8" name="Google Shape;1198;p20"/>
            <p:cNvGrpSpPr/>
            <p:nvPr/>
          </p:nvGrpSpPr>
          <p:grpSpPr>
            <a:xfrm rot="10800000">
              <a:off x="3423955" y="0"/>
              <a:ext cx="4377449" cy="520366"/>
              <a:chOff x="0" y="-47625"/>
              <a:chExt cx="864681" cy="102789"/>
            </a:xfrm>
          </p:grpSpPr>
          <p:sp>
            <p:nvSpPr>
              <p:cNvPr id="1199" name="Google Shape;1199;p2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01" name="Google Shape;1201;p20"/>
          <p:cNvGrpSpPr/>
          <p:nvPr/>
        </p:nvGrpSpPr>
        <p:grpSpPr>
          <a:xfrm rot="10800000">
            <a:off x="569180" y="425884"/>
            <a:ext cx="5851054" cy="1309820"/>
            <a:chOff x="0" y="0"/>
            <a:chExt cx="7801405" cy="1746426"/>
          </a:xfrm>
        </p:grpSpPr>
        <p:grpSp>
          <p:nvGrpSpPr>
            <p:cNvPr id="1202" name="Google Shape;1202;p20"/>
            <p:cNvGrpSpPr/>
            <p:nvPr/>
          </p:nvGrpSpPr>
          <p:grpSpPr>
            <a:xfrm rot="10800000">
              <a:off x="5628042" y="1226060"/>
              <a:ext cx="2173363" cy="520366"/>
              <a:chOff x="0" y="-47625"/>
              <a:chExt cx="429306" cy="102789"/>
            </a:xfrm>
          </p:grpSpPr>
          <p:sp>
            <p:nvSpPr>
              <p:cNvPr id="1203" name="Google Shape;1203;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5" name="Google Shape;1205;p20"/>
            <p:cNvGrpSpPr/>
            <p:nvPr/>
          </p:nvGrpSpPr>
          <p:grpSpPr>
            <a:xfrm rot="10800000">
              <a:off x="3056328" y="1226060"/>
              <a:ext cx="2173363" cy="520366"/>
              <a:chOff x="0" y="-47625"/>
              <a:chExt cx="429306" cy="102789"/>
            </a:xfrm>
          </p:grpSpPr>
          <p:sp>
            <p:nvSpPr>
              <p:cNvPr id="1206" name="Google Shape;1206;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8" name="Google Shape;1208;p20"/>
            <p:cNvGrpSpPr/>
            <p:nvPr/>
          </p:nvGrpSpPr>
          <p:grpSpPr>
            <a:xfrm rot="10800000">
              <a:off x="4282709" y="409897"/>
              <a:ext cx="2173363" cy="520366"/>
              <a:chOff x="0" y="-47625"/>
              <a:chExt cx="429306" cy="102789"/>
            </a:xfrm>
          </p:grpSpPr>
          <p:sp>
            <p:nvSpPr>
              <p:cNvPr id="1209" name="Google Shape;1209;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1" name="Google Shape;1211;p20"/>
            <p:cNvGrpSpPr/>
            <p:nvPr/>
          </p:nvGrpSpPr>
          <p:grpSpPr>
            <a:xfrm rot="10800000">
              <a:off x="1969647" y="421320"/>
              <a:ext cx="2173363" cy="520366"/>
              <a:chOff x="0" y="-47625"/>
              <a:chExt cx="429306" cy="102789"/>
            </a:xfrm>
          </p:grpSpPr>
          <p:sp>
            <p:nvSpPr>
              <p:cNvPr id="1212" name="Google Shape;1212;p20"/>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4" name="Google Shape;1214;p20"/>
            <p:cNvGrpSpPr/>
            <p:nvPr/>
          </p:nvGrpSpPr>
          <p:grpSpPr>
            <a:xfrm rot="10800000">
              <a:off x="1295725" y="1226060"/>
              <a:ext cx="1191036" cy="520366"/>
              <a:chOff x="0" y="-47625"/>
              <a:chExt cx="235266" cy="102789"/>
            </a:xfrm>
          </p:grpSpPr>
          <p:sp>
            <p:nvSpPr>
              <p:cNvPr id="1215" name="Google Shape;1215;p2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7" name="Google Shape;1217;p20"/>
            <p:cNvGrpSpPr/>
            <p:nvPr/>
          </p:nvGrpSpPr>
          <p:grpSpPr>
            <a:xfrm rot="10800000">
              <a:off x="0" y="421320"/>
              <a:ext cx="1191036" cy="520366"/>
              <a:chOff x="0" y="-47625"/>
              <a:chExt cx="235266" cy="102789"/>
            </a:xfrm>
          </p:grpSpPr>
          <p:sp>
            <p:nvSpPr>
              <p:cNvPr id="1218" name="Google Shape;1218;p20"/>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0" name="Google Shape;1220;p20"/>
            <p:cNvGrpSpPr/>
            <p:nvPr/>
          </p:nvGrpSpPr>
          <p:grpSpPr>
            <a:xfrm rot="10800000">
              <a:off x="6598946" y="421320"/>
              <a:ext cx="1202459" cy="497523"/>
              <a:chOff x="0" y="-47625"/>
              <a:chExt cx="237523" cy="98276"/>
            </a:xfrm>
          </p:grpSpPr>
          <p:sp>
            <p:nvSpPr>
              <p:cNvPr id="1221" name="Google Shape;1221;p20"/>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3" name="Google Shape;1223;p20"/>
            <p:cNvGrpSpPr/>
            <p:nvPr/>
          </p:nvGrpSpPr>
          <p:grpSpPr>
            <a:xfrm rot="10800000">
              <a:off x="3423955" y="819795"/>
              <a:ext cx="4377449" cy="520366"/>
              <a:chOff x="0" y="-47625"/>
              <a:chExt cx="864681" cy="102789"/>
            </a:xfrm>
          </p:grpSpPr>
          <p:sp>
            <p:nvSpPr>
              <p:cNvPr id="1224" name="Google Shape;1224;p2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6" name="Google Shape;1226;p20"/>
            <p:cNvGrpSpPr/>
            <p:nvPr/>
          </p:nvGrpSpPr>
          <p:grpSpPr>
            <a:xfrm rot="10800000">
              <a:off x="3423955" y="0"/>
              <a:ext cx="4377449" cy="520366"/>
              <a:chOff x="0" y="-47625"/>
              <a:chExt cx="864681" cy="102789"/>
            </a:xfrm>
          </p:grpSpPr>
          <p:sp>
            <p:nvSpPr>
              <p:cNvPr id="1227" name="Google Shape;1227;p20"/>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29" name="Google Shape;1229;p20"/>
          <p:cNvPicPr preferRelativeResize="0"/>
          <p:nvPr/>
        </p:nvPicPr>
        <p:blipFill>
          <a:blip r:embed="rId4">
            <a:alphaModFix/>
          </a:blip>
          <a:stretch>
            <a:fillRect/>
          </a:stretch>
        </p:blipFill>
        <p:spPr>
          <a:xfrm>
            <a:off x="10558525" y="2737175"/>
            <a:ext cx="6298025" cy="3537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233" name="Shape 1233"/>
        <p:cNvGrpSpPr/>
        <p:nvPr/>
      </p:nvGrpSpPr>
      <p:grpSpPr>
        <a:xfrm>
          <a:off x="0" y="0"/>
          <a:ext cx="0" cy="0"/>
          <a:chOff x="0" y="0"/>
          <a:chExt cx="0" cy="0"/>
        </a:xfrm>
      </p:grpSpPr>
      <p:grpSp>
        <p:nvGrpSpPr>
          <p:cNvPr id="1234" name="Google Shape;1234;p21"/>
          <p:cNvGrpSpPr/>
          <p:nvPr/>
        </p:nvGrpSpPr>
        <p:grpSpPr>
          <a:xfrm>
            <a:off x="755382" y="3472726"/>
            <a:ext cx="15739221" cy="5785574"/>
            <a:chOff x="0" y="-47625"/>
            <a:chExt cx="4145309" cy="1523773"/>
          </a:xfrm>
        </p:grpSpPr>
        <p:sp>
          <p:nvSpPr>
            <p:cNvPr id="1235" name="Google Shape;1235;p21"/>
            <p:cNvSpPr/>
            <p:nvPr/>
          </p:nvSpPr>
          <p:spPr>
            <a:xfrm>
              <a:off x="0" y="0"/>
              <a:ext cx="4145309" cy="1476148"/>
            </a:xfrm>
            <a:custGeom>
              <a:rect b="b" l="l" r="r" t="t"/>
              <a:pathLst>
                <a:path extrusionOk="0" h="1476148" w="4145309">
                  <a:moveTo>
                    <a:pt x="25086" y="0"/>
                  </a:moveTo>
                  <a:lnTo>
                    <a:pt x="4120223" y="0"/>
                  </a:lnTo>
                  <a:cubicBezTo>
                    <a:pt x="4134078" y="0"/>
                    <a:pt x="4145309" y="11231"/>
                    <a:pt x="4145309" y="25086"/>
                  </a:cubicBezTo>
                  <a:lnTo>
                    <a:pt x="4145309" y="1451061"/>
                  </a:lnTo>
                  <a:cubicBezTo>
                    <a:pt x="4145309" y="1457715"/>
                    <a:pt x="4142667" y="1464095"/>
                    <a:pt x="4137962" y="1468800"/>
                  </a:cubicBezTo>
                  <a:cubicBezTo>
                    <a:pt x="4133257" y="1473505"/>
                    <a:pt x="4126876" y="1476148"/>
                    <a:pt x="4120223" y="1476148"/>
                  </a:cubicBezTo>
                  <a:lnTo>
                    <a:pt x="25086" y="1476148"/>
                  </a:lnTo>
                  <a:cubicBezTo>
                    <a:pt x="18433" y="1476148"/>
                    <a:pt x="12052" y="1473505"/>
                    <a:pt x="7348" y="1468800"/>
                  </a:cubicBezTo>
                  <a:cubicBezTo>
                    <a:pt x="2643" y="1464095"/>
                    <a:pt x="0" y="1457715"/>
                    <a:pt x="0" y="1451061"/>
                  </a:cubicBezTo>
                  <a:lnTo>
                    <a:pt x="0" y="25086"/>
                  </a:lnTo>
                  <a:cubicBezTo>
                    <a:pt x="0" y="11231"/>
                    <a:pt x="11231" y="0"/>
                    <a:pt x="25086"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1"/>
            <p:cNvSpPr txBox="1"/>
            <p:nvPr/>
          </p:nvSpPr>
          <p:spPr>
            <a:xfrm>
              <a:off x="0" y="-47625"/>
              <a:ext cx="4145309" cy="15237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7" name="Google Shape;1237;p21"/>
          <p:cNvGrpSpPr/>
          <p:nvPr/>
        </p:nvGrpSpPr>
        <p:grpSpPr>
          <a:xfrm>
            <a:off x="1001071" y="3134368"/>
            <a:ext cx="15739221" cy="5785574"/>
            <a:chOff x="0" y="-47625"/>
            <a:chExt cx="4145309" cy="1523773"/>
          </a:xfrm>
        </p:grpSpPr>
        <p:sp>
          <p:nvSpPr>
            <p:cNvPr id="1238" name="Google Shape;1238;p21"/>
            <p:cNvSpPr/>
            <p:nvPr/>
          </p:nvSpPr>
          <p:spPr>
            <a:xfrm>
              <a:off x="0" y="0"/>
              <a:ext cx="4145309" cy="1476148"/>
            </a:xfrm>
            <a:custGeom>
              <a:rect b="b" l="l" r="r" t="t"/>
              <a:pathLst>
                <a:path extrusionOk="0" h="1476148" w="4145309">
                  <a:moveTo>
                    <a:pt x="25086" y="0"/>
                  </a:moveTo>
                  <a:lnTo>
                    <a:pt x="4120223" y="0"/>
                  </a:lnTo>
                  <a:cubicBezTo>
                    <a:pt x="4134078" y="0"/>
                    <a:pt x="4145309" y="11231"/>
                    <a:pt x="4145309" y="25086"/>
                  </a:cubicBezTo>
                  <a:lnTo>
                    <a:pt x="4145309" y="1451061"/>
                  </a:lnTo>
                  <a:cubicBezTo>
                    <a:pt x="4145309" y="1457715"/>
                    <a:pt x="4142667" y="1464095"/>
                    <a:pt x="4137962" y="1468800"/>
                  </a:cubicBezTo>
                  <a:cubicBezTo>
                    <a:pt x="4133257" y="1473505"/>
                    <a:pt x="4126876" y="1476148"/>
                    <a:pt x="4120223" y="1476148"/>
                  </a:cubicBezTo>
                  <a:lnTo>
                    <a:pt x="25086" y="1476148"/>
                  </a:lnTo>
                  <a:cubicBezTo>
                    <a:pt x="18433" y="1476148"/>
                    <a:pt x="12052" y="1473505"/>
                    <a:pt x="7348" y="1468800"/>
                  </a:cubicBezTo>
                  <a:cubicBezTo>
                    <a:pt x="2643" y="1464095"/>
                    <a:pt x="0" y="1457715"/>
                    <a:pt x="0" y="1451061"/>
                  </a:cubicBezTo>
                  <a:lnTo>
                    <a:pt x="0" y="25086"/>
                  </a:lnTo>
                  <a:cubicBezTo>
                    <a:pt x="0" y="11231"/>
                    <a:pt x="11231" y="0"/>
                    <a:pt x="25086" y="0"/>
                  </a:cubicBezTo>
                  <a:close/>
                </a:path>
              </a:pathLst>
            </a:custGeom>
            <a:solidFill>
              <a:srgbClr val="F6836B"/>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1"/>
            <p:cNvSpPr txBox="1"/>
            <p:nvPr/>
          </p:nvSpPr>
          <p:spPr>
            <a:xfrm>
              <a:off x="0" y="-47625"/>
              <a:ext cx="4145309" cy="15237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0" name="Google Shape;1240;p21"/>
          <p:cNvSpPr txBox="1"/>
          <p:nvPr/>
        </p:nvSpPr>
        <p:spPr>
          <a:xfrm>
            <a:off x="1028700" y="1028700"/>
            <a:ext cx="8340293"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THIS IS TABLE</a:t>
            </a:r>
            <a:endParaRPr/>
          </a:p>
        </p:txBody>
      </p:sp>
      <p:cxnSp>
        <p:nvCxnSpPr>
          <p:cNvPr id="1241" name="Google Shape;1241;p21"/>
          <p:cNvCxnSpPr/>
          <p:nvPr/>
        </p:nvCxnSpPr>
        <p:spPr>
          <a:xfrm>
            <a:off x="1001071" y="4326218"/>
            <a:ext cx="15739221" cy="0"/>
          </a:xfrm>
          <a:prstGeom prst="straightConnector1">
            <a:avLst/>
          </a:prstGeom>
          <a:noFill/>
          <a:ln cap="flat" cmpd="sng" w="38100">
            <a:solidFill>
              <a:srgbClr val="393A3F"/>
            </a:solidFill>
            <a:prstDash val="solid"/>
            <a:round/>
            <a:headEnd len="sm" w="sm" type="none"/>
            <a:tailEnd len="sm" w="sm" type="none"/>
          </a:ln>
        </p:spPr>
      </p:cxnSp>
      <p:cxnSp>
        <p:nvCxnSpPr>
          <p:cNvPr id="1242" name="Google Shape;1242;p21"/>
          <p:cNvCxnSpPr/>
          <p:nvPr/>
        </p:nvCxnSpPr>
        <p:spPr>
          <a:xfrm>
            <a:off x="4589589" y="3315194"/>
            <a:ext cx="0" cy="5604748"/>
          </a:xfrm>
          <a:prstGeom prst="straightConnector1">
            <a:avLst/>
          </a:prstGeom>
          <a:noFill/>
          <a:ln cap="flat" cmpd="sng" w="38100">
            <a:solidFill>
              <a:srgbClr val="393A3F"/>
            </a:solidFill>
            <a:prstDash val="solid"/>
            <a:round/>
            <a:headEnd len="sm" w="sm" type="none"/>
            <a:tailEnd len="sm" w="sm" type="none"/>
          </a:ln>
        </p:spPr>
      </p:cxnSp>
      <p:cxnSp>
        <p:nvCxnSpPr>
          <p:cNvPr id="1243" name="Google Shape;1243;p21"/>
          <p:cNvCxnSpPr/>
          <p:nvPr/>
        </p:nvCxnSpPr>
        <p:spPr>
          <a:xfrm>
            <a:off x="8624992" y="3315194"/>
            <a:ext cx="0" cy="5604748"/>
          </a:xfrm>
          <a:prstGeom prst="straightConnector1">
            <a:avLst/>
          </a:prstGeom>
          <a:noFill/>
          <a:ln cap="flat" cmpd="sng" w="38100">
            <a:solidFill>
              <a:srgbClr val="393A3F"/>
            </a:solidFill>
            <a:prstDash val="solid"/>
            <a:round/>
            <a:headEnd len="sm" w="sm" type="none"/>
            <a:tailEnd len="sm" w="sm" type="none"/>
          </a:ln>
        </p:spPr>
      </p:cxnSp>
      <p:cxnSp>
        <p:nvCxnSpPr>
          <p:cNvPr id="1244" name="Google Shape;1244;p21"/>
          <p:cNvCxnSpPr/>
          <p:nvPr/>
        </p:nvCxnSpPr>
        <p:spPr>
          <a:xfrm>
            <a:off x="12719372" y="3315194"/>
            <a:ext cx="0" cy="5604748"/>
          </a:xfrm>
          <a:prstGeom prst="straightConnector1">
            <a:avLst/>
          </a:prstGeom>
          <a:noFill/>
          <a:ln cap="flat" cmpd="sng" w="38100">
            <a:solidFill>
              <a:srgbClr val="393A3F"/>
            </a:solidFill>
            <a:prstDash val="solid"/>
            <a:round/>
            <a:headEnd len="sm" w="sm" type="none"/>
            <a:tailEnd len="sm" w="sm" type="none"/>
          </a:ln>
        </p:spPr>
      </p:cxnSp>
      <p:sp>
        <p:nvSpPr>
          <p:cNvPr id="1245" name="Google Shape;1245;p21"/>
          <p:cNvSpPr txBox="1"/>
          <p:nvPr/>
        </p:nvSpPr>
        <p:spPr>
          <a:xfrm>
            <a:off x="1234725" y="4642750"/>
            <a:ext cx="3156300" cy="40371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Control flow is a fundamental concept in programming that determines the order in which instructions are executed in a program. It allows developers to make decisions, repeat actions, and create complex algorithms. By using control flow statements such as if-else, loops, and switch cases, programmers can direct the flow of their code and make it more efficient and responsive.</a:t>
            </a:r>
            <a:endParaRPr/>
          </a:p>
        </p:txBody>
      </p:sp>
      <p:sp>
        <p:nvSpPr>
          <p:cNvPr id="1246" name="Google Shape;1246;p21"/>
          <p:cNvSpPr txBox="1"/>
          <p:nvPr/>
        </p:nvSpPr>
        <p:spPr>
          <a:xfrm>
            <a:off x="5044725" y="4642750"/>
            <a:ext cx="3378300" cy="40371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Control flow is a fundamental concept in programming that determines the order in which instructions are executed in a program. It allows developers to make decisions, repeat actions, and create complex algorithms. By using control flow statements such as if-else, loops, and switch cases, programmers can direct the flow of their code and make it more efficient and responsive.</a:t>
            </a:r>
            <a:endParaRPr/>
          </a:p>
        </p:txBody>
      </p:sp>
      <p:sp>
        <p:nvSpPr>
          <p:cNvPr id="1247" name="Google Shape;1247;p21"/>
          <p:cNvSpPr txBox="1"/>
          <p:nvPr/>
        </p:nvSpPr>
        <p:spPr>
          <a:xfrm>
            <a:off x="9066925" y="4642750"/>
            <a:ext cx="3378300" cy="40371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Control flow is a fundamental concept in programming that determines the order in which instructions are executed in a program. It allows developers to make decisions, repeat actions, and create complex algorithms. By using control flow statements such as if-else, loops, and switch cases, programmers can direct the flow of their code and make it more efficient and responsive.</a:t>
            </a:r>
            <a:endParaRPr/>
          </a:p>
        </p:txBody>
      </p:sp>
      <p:sp>
        <p:nvSpPr>
          <p:cNvPr id="1248" name="Google Shape;1248;p21"/>
          <p:cNvSpPr txBox="1"/>
          <p:nvPr/>
        </p:nvSpPr>
        <p:spPr>
          <a:xfrm>
            <a:off x="13089125" y="4642750"/>
            <a:ext cx="3333600" cy="40371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Control flow is a fundamental concept in programming that determines the order in which instructions are executed in a program. It allows developers to make decisions, repeat actions, and create complex algorithms. By using control flow statements such as if-else, loops, and switch cases, programmers can direct the flow of their code and make it more efficient and responsive.</a:t>
            </a:r>
            <a:endParaRPr/>
          </a:p>
        </p:txBody>
      </p:sp>
      <p:sp>
        <p:nvSpPr>
          <p:cNvPr id="1249" name="Google Shape;1249;p21"/>
          <p:cNvSpPr txBox="1"/>
          <p:nvPr/>
        </p:nvSpPr>
        <p:spPr>
          <a:xfrm>
            <a:off x="1537152" y="3448345"/>
            <a:ext cx="1642485" cy="877873"/>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TABLE</a:t>
            </a:r>
            <a:endParaRPr/>
          </a:p>
        </p:txBody>
      </p:sp>
      <p:sp>
        <p:nvSpPr>
          <p:cNvPr id="1250" name="Google Shape;1250;p21"/>
          <p:cNvSpPr txBox="1"/>
          <p:nvPr/>
        </p:nvSpPr>
        <p:spPr>
          <a:xfrm>
            <a:off x="5266810" y="3448345"/>
            <a:ext cx="1642485" cy="877873"/>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TABLE</a:t>
            </a:r>
            <a:endParaRPr/>
          </a:p>
        </p:txBody>
      </p:sp>
      <p:sp>
        <p:nvSpPr>
          <p:cNvPr id="1251" name="Google Shape;1251;p21"/>
          <p:cNvSpPr txBox="1"/>
          <p:nvPr/>
        </p:nvSpPr>
        <p:spPr>
          <a:xfrm>
            <a:off x="9301267" y="3448345"/>
            <a:ext cx="1642485" cy="877873"/>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TABLE</a:t>
            </a:r>
            <a:endParaRPr/>
          </a:p>
        </p:txBody>
      </p:sp>
      <p:sp>
        <p:nvSpPr>
          <p:cNvPr id="1252" name="Google Shape;1252;p21"/>
          <p:cNvSpPr txBox="1"/>
          <p:nvPr/>
        </p:nvSpPr>
        <p:spPr>
          <a:xfrm>
            <a:off x="13395647" y="3448345"/>
            <a:ext cx="1642485" cy="877873"/>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TABLE</a:t>
            </a:r>
            <a:endParaRPr/>
          </a:p>
        </p:txBody>
      </p:sp>
      <p:grpSp>
        <p:nvGrpSpPr>
          <p:cNvPr id="1253" name="Google Shape;1253;p21"/>
          <p:cNvGrpSpPr/>
          <p:nvPr/>
        </p:nvGrpSpPr>
        <p:grpSpPr>
          <a:xfrm rot="2821008">
            <a:off x="16959926" y="165868"/>
            <a:ext cx="1057412" cy="1194325"/>
            <a:chOff x="-95788" y="-89271"/>
            <a:chExt cx="1409883" cy="1592433"/>
          </a:xfrm>
        </p:grpSpPr>
        <p:grpSp>
          <p:nvGrpSpPr>
            <p:cNvPr id="1254" name="Google Shape;1254;p21"/>
            <p:cNvGrpSpPr/>
            <p:nvPr/>
          </p:nvGrpSpPr>
          <p:grpSpPr>
            <a:xfrm rot="-2821008">
              <a:off x="134749" y="283003"/>
              <a:ext cx="943438" cy="1040647"/>
              <a:chOff x="0" y="-47625"/>
              <a:chExt cx="343153" cy="378511"/>
            </a:xfrm>
          </p:grpSpPr>
          <p:sp>
            <p:nvSpPr>
              <p:cNvPr id="1255" name="Google Shape;1255;p21"/>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1"/>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21"/>
            <p:cNvGrpSpPr/>
            <p:nvPr/>
          </p:nvGrpSpPr>
          <p:grpSpPr>
            <a:xfrm rot="-2821008">
              <a:off x="140122" y="90242"/>
              <a:ext cx="943438" cy="1040647"/>
              <a:chOff x="0" y="-47625"/>
              <a:chExt cx="343153" cy="378511"/>
            </a:xfrm>
          </p:grpSpPr>
          <p:sp>
            <p:nvSpPr>
              <p:cNvPr id="1258" name="Google Shape;1258;p21"/>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1"/>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0" name="Google Shape;1260;p21"/>
            <p:cNvGrpSpPr/>
            <p:nvPr/>
          </p:nvGrpSpPr>
          <p:grpSpPr>
            <a:xfrm>
              <a:off x="625032" y="253446"/>
              <a:ext cx="69946" cy="699445"/>
              <a:chOff x="0" y="-47625"/>
              <a:chExt cx="31856" cy="318558"/>
            </a:xfrm>
          </p:grpSpPr>
          <p:sp>
            <p:nvSpPr>
              <p:cNvPr id="1261" name="Google Shape;1261;p21"/>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1"/>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21"/>
            <p:cNvGrpSpPr/>
            <p:nvPr/>
          </p:nvGrpSpPr>
          <p:grpSpPr>
            <a:xfrm rot="5400000">
              <a:off x="676029" y="305730"/>
              <a:ext cx="72519" cy="699445"/>
              <a:chOff x="0" y="-47625"/>
              <a:chExt cx="33028" cy="318558"/>
            </a:xfrm>
          </p:grpSpPr>
          <p:sp>
            <p:nvSpPr>
              <p:cNvPr id="1264" name="Google Shape;1264;p21"/>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1"/>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66" name="Google Shape;1266;p21"/>
          <p:cNvSpPr/>
          <p:nvPr/>
        </p:nvSpPr>
        <p:spPr>
          <a:xfrm>
            <a:off x="16422857" y="1769339"/>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1267" name="Google Shape;1267;p21"/>
          <p:cNvGrpSpPr/>
          <p:nvPr/>
        </p:nvGrpSpPr>
        <p:grpSpPr>
          <a:xfrm>
            <a:off x="9629250" y="1479073"/>
            <a:ext cx="5851054" cy="1309820"/>
            <a:chOff x="0" y="0"/>
            <a:chExt cx="7801405" cy="1746426"/>
          </a:xfrm>
        </p:grpSpPr>
        <p:grpSp>
          <p:nvGrpSpPr>
            <p:cNvPr id="1268" name="Google Shape;1268;p21"/>
            <p:cNvGrpSpPr/>
            <p:nvPr/>
          </p:nvGrpSpPr>
          <p:grpSpPr>
            <a:xfrm rot="10800000">
              <a:off x="5628042" y="1226060"/>
              <a:ext cx="2173363" cy="520366"/>
              <a:chOff x="0" y="-47625"/>
              <a:chExt cx="429306" cy="102789"/>
            </a:xfrm>
          </p:grpSpPr>
          <p:sp>
            <p:nvSpPr>
              <p:cNvPr id="1269" name="Google Shape;1269;p2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1" name="Google Shape;1271;p21"/>
            <p:cNvGrpSpPr/>
            <p:nvPr/>
          </p:nvGrpSpPr>
          <p:grpSpPr>
            <a:xfrm rot="10800000">
              <a:off x="3056328" y="1226060"/>
              <a:ext cx="2173363" cy="520366"/>
              <a:chOff x="0" y="-47625"/>
              <a:chExt cx="429306" cy="102789"/>
            </a:xfrm>
          </p:grpSpPr>
          <p:sp>
            <p:nvSpPr>
              <p:cNvPr id="1272" name="Google Shape;1272;p2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4" name="Google Shape;1274;p21"/>
            <p:cNvGrpSpPr/>
            <p:nvPr/>
          </p:nvGrpSpPr>
          <p:grpSpPr>
            <a:xfrm rot="10800000">
              <a:off x="4282709" y="409897"/>
              <a:ext cx="2173363" cy="520366"/>
              <a:chOff x="0" y="-47625"/>
              <a:chExt cx="429306" cy="102789"/>
            </a:xfrm>
          </p:grpSpPr>
          <p:sp>
            <p:nvSpPr>
              <p:cNvPr id="1275" name="Google Shape;1275;p2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7" name="Google Shape;1277;p21"/>
            <p:cNvGrpSpPr/>
            <p:nvPr/>
          </p:nvGrpSpPr>
          <p:grpSpPr>
            <a:xfrm rot="10800000">
              <a:off x="1969647" y="421320"/>
              <a:ext cx="2173363" cy="520366"/>
              <a:chOff x="0" y="-47625"/>
              <a:chExt cx="429306" cy="102789"/>
            </a:xfrm>
          </p:grpSpPr>
          <p:sp>
            <p:nvSpPr>
              <p:cNvPr id="1278" name="Google Shape;1278;p21"/>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1"/>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0" name="Google Shape;1280;p21"/>
            <p:cNvGrpSpPr/>
            <p:nvPr/>
          </p:nvGrpSpPr>
          <p:grpSpPr>
            <a:xfrm rot="10800000">
              <a:off x="1295725" y="1226060"/>
              <a:ext cx="1191036" cy="520366"/>
              <a:chOff x="0" y="-47625"/>
              <a:chExt cx="235266" cy="102789"/>
            </a:xfrm>
          </p:grpSpPr>
          <p:sp>
            <p:nvSpPr>
              <p:cNvPr id="1281" name="Google Shape;1281;p21"/>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1"/>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3" name="Google Shape;1283;p21"/>
            <p:cNvGrpSpPr/>
            <p:nvPr/>
          </p:nvGrpSpPr>
          <p:grpSpPr>
            <a:xfrm rot="10800000">
              <a:off x="0" y="421320"/>
              <a:ext cx="1191036" cy="520366"/>
              <a:chOff x="0" y="-47625"/>
              <a:chExt cx="235266" cy="102789"/>
            </a:xfrm>
          </p:grpSpPr>
          <p:sp>
            <p:nvSpPr>
              <p:cNvPr id="1284" name="Google Shape;1284;p21"/>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1"/>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6" name="Google Shape;1286;p21"/>
            <p:cNvGrpSpPr/>
            <p:nvPr/>
          </p:nvGrpSpPr>
          <p:grpSpPr>
            <a:xfrm rot="10800000">
              <a:off x="6598946" y="421320"/>
              <a:ext cx="1202459" cy="497523"/>
              <a:chOff x="0" y="-47625"/>
              <a:chExt cx="237523" cy="98276"/>
            </a:xfrm>
          </p:grpSpPr>
          <p:sp>
            <p:nvSpPr>
              <p:cNvPr id="1287" name="Google Shape;1287;p21"/>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1"/>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9" name="Google Shape;1289;p21"/>
            <p:cNvGrpSpPr/>
            <p:nvPr/>
          </p:nvGrpSpPr>
          <p:grpSpPr>
            <a:xfrm rot="10800000">
              <a:off x="3423955" y="819795"/>
              <a:ext cx="4377449" cy="520366"/>
              <a:chOff x="0" y="-47625"/>
              <a:chExt cx="864681" cy="102789"/>
            </a:xfrm>
          </p:grpSpPr>
          <p:sp>
            <p:nvSpPr>
              <p:cNvPr id="1290" name="Google Shape;1290;p21"/>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1"/>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2" name="Google Shape;1292;p21"/>
            <p:cNvGrpSpPr/>
            <p:nvPr/>
          </p:nvGrpSpPr>
          <p:grpSpPr>
            <a:xfrm rot="10800000">
              <a:off x="3423955" y="0"/>
              <a:ext cx="4377449" cy="520366"/>
              <a:chOff x="0" y="-47625"/>
              <a:chExt cx="864681" cy="102789"/>
            </a:xfrm>
          </p:grpSpPr>
          <p:sp>
            <p:nvSpPr>
              <p:cNvPr id="1293" name="Google Shape;1293;p21"/>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1"/>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298" name="Shape 1298"/>
        <p:cNvGrpSpPr/>
        <p:nvPr/>
      </p:nvGrpSpPr>
      <p:grpSpPr>
        <a:xfrm>
          <a:off x="0" y="0"/>
          <a:ext cx="0" cy="0"/>
          <a:chOff x="0" y="0"/>
          <a:chExt cx="0" cy="0"/>
        </a:xfrm>
      </p:grpSpPr>
      <p:grpSp>
        <p:nvGrpSpPr>
          <p:cNvPr id="1299" name="Google Shape;1299;p22"/>
          <p:cNvGrpSpPr/>
          <p:nvPr/>
        </p:nvGrpSpPr>
        <p:grpSpPr>
          <a:xfrm>
            <a:off x="1028700" y="7172338"/>
            <a:ext cx="4448223" cy="1968467"/>
            <a:chOff x="0" y="-47625"/>
            <a:chExt cx="1171548" cy="518444"/>
          </a:xfrm>
        </p:grpSpPr>
        <p:sp>
          <p:nvSpPr>
            <p:cNvPr id="1300" name="Google Shape;1300;p22"/>
            <p:cNvSpPr/>
            <p:nvPr/>
          </p:nvSpPr>
          <p:spPr>
            <a:xfrm>
              <a:off x="0" y="0"/>
              <a:ext cx="1171548" cy="470819"/>
            </a:xfrm>
            <a:custGeom>
              <a:rect b="b" l="l" r="r" t="t"/>
              <a:pathLst>
                <a:path extrusionOk="0" h="470819" w="1171548">
                  <a:moveTo>
                    <a:pt x="88763" y="0"/>
                  </a:moveTo>
                  <a:lnTo>
                    <a:pt x="1082785" y="0"/>
                  </a:lnTo>
                  <a:cubicBezTo>
                    <a:pt x="1106327" y="0"/>
                    <a:pt x="1128904" y="9352"/>
                    <a:pt x="1145550" y="25998"/>
                  </a:cubicBezTo>
                  <a:cubicBezTo>
                    <a:pt x="1162197" y="42644"/>
                    <a:pt x="1171548" y="65222"/>
                    <a:pt x="1171548" y="88763"/>
                  </a:cubicBezTo>
                  <a:lnTo>
                    <a:pt x="1171548" y="382056"/>
                  </a:lnTo>
                  <a:cubicBezTo>
                    <a:pt x="1171548" y="431078"/>
                    <a:pt x="1131808" y="470819"/>
                    <a:pt x="1082785" y="470819"/>
                  </a:cubicBezTo>
                  <a:lnTo>
                    <a:pt x="88763" y="470819"/>
                  </a:lnTo>
                  <a:cubicBezTo>
                    <a:pt x="39741" y="470819"/>
                    <a:pt x="0" y="431078"/>
                    <a:pt x="0" y="382056"/>
                  </a:cubicBezTo>
                  <a:lnTo>
                    <a:pt x="0" y="88763"/>
                  </a:lnTo>
                  <a:cubicBezTo>
                    <a:pt x="0" y="39741"/>
                    <a:pt x="39741" y="0"/>
                    <a:pt x="8876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2"/>
            <p:cNvSpPr txBox="1"/>
            <p:nvPr/>
          </p:nvSpPr>
          <p:spPr>
            <a:xfrm>
              <a:off x="0" y="-47625"/>
              <a:ext cx="1171548" cy="5184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22"/>
          <p:cNvGrpSpPr/>
          <p:nvPr/>
        </p:nvGrpSpPr>
        <p:grpSpPr>
          <a:xfrm>
            <a:off x="6801903" y="7172338"/>
            <a:ext cx="4448223" cy="1968467"/>
            <a:chOff x="0" y="-47625"/>
            <a:chExt cx="1171548" cy="518444"/>
          </a:xfrm>
        </p:grpSpPr>
        <p:sp>
          <p:nvSpPr>
            <p:cNvPr id="1303" name="Google Shape;1303;p22"/>
            <p:cNvSpPr/>
            <p:nvPr/>
          </p:nvSpPr>
          <p:spPr>
            <a:xfrm>
              <a:off x="0" y="0"/>
              <a:ext cx="1171548" cy="470819"/>
            </a:xfrm>
            <a:custGeom>
              <a:rect b="b" l="l" r="r" t="t"/>
              <a:pathLst>
                <a:path extrusionOk="0" h="470819" w="1171548">
                  <a:moveTo>
                    <a:pt x="88763" y="0"/>
                  </a:moveTo>
                  <a:lnTo>
                    <a:pt x="1082785" y="0"/>
                  </a:lnTo>
                  <a:cubicBezTo>
                    <a:pt x="1106327" y="0"/>
                    <a:pt x="1128904" y="9352"/>
                    <a:pt x="1145550" y="25998"/>
                  </a:cubicBezTo>
                  <a:cubicBezTo>
                    <a:pt x="1162197" y="42644"/>
                    <a:pt x="1171548" y="65222"/>
                    <a:pt x="1171548" y="88763"/>
                  </a:cubicBezTo>
                  <a:lnTo>
                    <a:pt x="1171548" y="382056"/>
                  </a:lnTo>
                  <a:cubicBezTo>
                    <a:pt x="1171548" y="431078"/>
                    <a:pt x="1131808" y="470819"/>
                    <a:pt x="1082785" y="470819"/>
                  </a:cubicBezTo>
                  <a:lnTo>
                    <a:pt x="88763" y="470819"/>
                  </a:lnTo>
                  <a:cubicBezTo>
                    <a:pt x="39741" y="470819"/>
                    <a:pt x="0" y="431078"/>
                    <a:pt x="0" y="382056"/>
                  </a:cubicBezTo>
                  <a:lnTo>
                    <a:pt x="0" y="88763"/>
                  </a:lnTo>
                  <a:cubicBezTo>
                    <a:pt x="0" y="39741"/>
                    <a:pt x="39741" y="0"/>
                    <a:pt x="8876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2"/>
            <p:cNvSpPr txBox="1"/>
            <p:nvPr/>
          </p:nvSpPr>
          <p:spPr>
            <a:xfrm>
              <a:off x="0" y="-47625"/>
              <a:ext cx="1171548" cy="5184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22"/>
          <p:cNvGrpSpPr/>
          <p:nvPr/>
        </p:nvGrpSpPr>
        <p:grpSpPr>
          <a:xfrm>
            <a:off x="1264672" y="6921811"/>
            <a:ext cx="4448223" cy="1968467"/>
            <a:chOff x="0" y="-47625"/>
            <a:chExt cx="1171548" cy="518444"/>
          </a:xfrm>
        </p:grpSpPr>
        <p:sp>
          <p:nvSpPr>
            <p:cNvPr id="1306" name="Google Shape;1306;p22"/>
            <p:cNvSpPr/>
            <p:nvPr/>
          </p:nvSpPr>
          <p:spPr>
            <a:xfrm>
              <a:off x="0" y="0"/>
              <a:ext cx="1171548" cy="470819"/>
            </a:xfrm>
            <a:custGeom>
              <a:rect b="b" l="l" r="r" t="t"/>
              <a:pathLst>
                <a:path extrusionOk="0" h="470819" w="1171548">
                  <a:moveTo>
                    <a:pt x="88763" y="0"/>
                  </a:moveTo>
                  <a:lnTo>
                    <a:pt x="1082785" y="0"/>
                  </a:lnTo>
                  <a:cubicBezTo>
                    <a:pt x="1106327" y="0"/>
                    <a:pt x="1128904" y="9352"/>
                    <a:pt x="1145550" y="25998"/>
                  </a:cubicBezTo>
                  <a:cubicBezTo>
                    <a:pt x="1162197" y="42644"/>
                    <a:pt x="1171548" y="65222"/>
                    <a:pt x="1171548" y="88763"/>
                  </a:cubicBezTo>
                  <a:lnTo>
                    <a:pt x="1171548" y="382056"/>
                  </a:lnTo>
                  <a:cubicBezTo>
                    <a:pt x="1171548" y="431078"/>
                    <a:pt x="1131808" y="470819"/>
                    <a:pt x="1082785" y="470819"/>
                  </a:cubicBezTo>
                  <a:lnTo>
                    <a:pt x="88763" y="470819"/>
                  </a:lnTo>
                  <a:cubicBezTo>
                    <a:pt x="39741" y="470819"/>
                    <a:pt x="0" y="431078"/>
                    <a:pt x="0" y="382056"/>
                  </a:cubicBezTo>
                  <a:lnTo>
                    <a:pt x="0" y="88763"/>
                  </a:lnTo>
                  <a:cubicBezTo>
                    <a:pt x="0" y="39741"/>
                    <a:pt x="39741" y="0"/>
                    <a:pt x="8876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2"/>
            <p:cNvSpPr txBox="1"/>
            <p:nvPr/>
          </p:nvSpPr>
          <p:spPr>
            <a:xfrm>
              <a:off x="0" y="-47625"/>
              <a:ext cx="1171548" cy="5184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22"/>
          <p:cNvGrpSpPr/>
          <p:nvPr/>
        </p:nvGrpSpPr>
        <p:grpSpPr>
          <a:xfrm>
            <a:off x="7037874" y="6921811"/>
            <a:ext cx="4448223" cy="1968467"/>
            <a:chOff x="0" y="-47625"/>
            <a:chExt cx="1171548" cy="518444"/>
          </a:xfrm>
        </p:grpSpPr>
        <p:sp>
          <p:nvSpPr>
            <p:cNvPr id="1309" name="Google Shape;1309;p22"/>
            <p:cNvSpPr/>
            <p:nvPr/>
          </p:nvSpPr>
          <p:spPr>
            <a:xfrm>
              <a:off x="0" y="0"/>
              <a:ext cx="1171548" cy="470819"/>
            </a:xfrm>
            <a:custGeom>
              <a:rect b="b" l="l" r="r" t="t"/>
              <a:pathLst>
                <a:path extrusionOk="0" h="470819" w="1171548">
                  <a:moveTo>
                    <a:pt x="88763" y="0"/>
                  </a:moveTo>
                  <a:lnTo>
                    <a:pt x="1082785" y="0"/>
                  </a:lnTo>
                  <a:cubicBezTo>
                    <a:pt x="1106327" y="0"/>
                    <a:pt x="1128904" y="9352"/>
                    <a:pt x="1145550" y="25998"/>
                  </a:cubicBezTo>
                  <a:cubicBezTo>
                    <a:pt x="1162197" y="42644"/>
                    <a:pt x="1171548" y="65222"/>
                    <a:pt x="1171548" y="88763"/>
                  </a:cubicBezTo>
                  <a:lnTo>
                    <a:pt x="1171548" y="382056"/>
                  </a:lnTo>
                  <a:cubicBezTo>
                    <a:pt x="1171548" y="431078"/>
                    <a:pt x="1131808" y="470819"/>
                    <a:pt x="1082785" y="470819"/>
                  </a:cubicBezTo>
                  <a:lnTo>
                    <a:pt x="88763" y="470819"/>
                  </a:lnTo>
                  <a:cubicBezTo>
                    <a:pt x="39741" y="470819"/>
                    <a:pt x="0" y="431078"/>
                    <a:pt x="0" y="382056"/>
                  </a:cubicBezTo>
                  <a:lnTo>
                    <a:pt x="0" y="88763"/>
                  </a:lnTo>
                  <a:cubicBezTo>
                    <a:pt x="0" y="39741"/>
                    <a:pt x="39741" y="0"/>
                    <a:pt x="8876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2"/>
            <p:cNvSpPr txBox="1"/>
            <p:nvPr/>
          </p:nvSpPr>
          <p:spPr>
            <a:xfrm>
              <a:off x="0" y="-47625"/>
              <a:ext cx="1171548" cy="5184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22"/>
          <p:cNvGrpSpPr/>
          <p:nvPr/>
        </p:nvGrpSpPr>
        <p:grpSpPr>
          <a:xfrm rot="2821008">
            <a:off x="16959926" y="165868"/>
            <a:ext cx="1057412" cy="1194325"/>
            <a:chOff x="-95788" y="-89271"/>
            <a:chExt cx="1409883" cy="1592433"/>
          </a:xfrm>
        </p:grpSpPr>
        <p:grpSp>
          <p:nvGrpSpPr>
            <p:cNvPr id="1312" name="Google Shape;1312;p22"/>
            <p:cNvGrpSpPr/>
            <p:nvPr/>
          </p:nvGrpSpPr>
          <p:grpSpPr>
            <a:xfrm rot="-2821008">
              <a:off x="134749" y="283003"/>
              <a:ext cx="943438" cy="1040647"/>
              <a:chOff x="0" y="-47625"/>
              <a:chExt cx="343153" cy="378511"/>
            </a:xfrm>
          </p:grpSpPr>
          <p:sp>
            <p:nvSpPr>
              <p:cNvPr id="1313" name="Google Shape;1313;p22"/>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2"/>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5" name="Google Shape;1315;p22"/>
            <p:cNvGrpSpPr/>
            <p:nvPr/>
          </p:nvGrpSpPr>
          <p:grpSpPr>
            <a:xfrm rot="-2821008">
              <a:off x="140122" y="90242"/>
              <a:ext cx="943438" cy="1040647"/>
              <a:chOff x="0" y="-47625"/>
              <a:chExt cx="343153" cy="378511"/>
            </a:xfrm>
          </p:grpSpPr>
          <p:sp>
            <p:nvSpPr>
              <p:cNvPr id="1316" name="Google Shape;1316;p22"/>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2"/>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8" name="Google Shape;1318;p22"/>
            <p:cNvGrpSpPr/>
            <p:nvPr/>
          </p:nvGrpSpPr>
          <p:grpSpPr>
            <a:xfrm>
              <a:off x="625032" y="253446"/>
              <a:ext cx="69946" cy="699445"/>
              <a:chOff x="0" y="-47625"/>
              <a:chExt cx="31856" cy="318558"/>
            </a:xfrm>
          </p:grpSpPr>
          <p:sp>
            <p:nvSpPr>
              <p:cNvPr id="1319" name="Google Shape;1319;p22"/>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2"/>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1" name="Google Shape;1321;p22"/>
            <p:cNvGrpSpPr/>
            <p:nvPr/>
          </p:nvGrpSpPr>
          <p:grpSpPr>
            <a:xfrm rot="5400000">
              <a:off x="676029" y="305730"/>
              <a:ext cx="72519" cy="699445"/>
              <a:chOff x="0" y="-47625"/>
              <a:chExt cx="33028" cy="318558"/>
            </a:xfrm>
          </p:grpSpPr>
          <p:sp>
            <p:nvSpPr>
              <p:cNvPr id="1322" name="Google Shape;1322;p22"/>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2"/>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24" name="Google Shape;1324;p22"/>
          <p:cNvSpPr/>
          <p:nvPr/>
        </p:nvSpPr>
        <p:spPr>
          <a:xfrm>
            <a:off x="14580281" y="4222181"/>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sp>
        <p:nvSpPr>
          <p:cNvPr id="1325" name="Google Shape;1325;p22"/>
          <p:cNvSpPr txBox="1"/>
          <p:nvPr/>
        </p:nvSpPr>
        <p:spPr>
          <a:xfrm>
            <a:off x="1784753" y="7279853"/>
            <a:ext cx="38633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YOUR NAME</a:t>
            </a:r>
            <a:endParaRPr/>
          </a:p>
        </p:txBody>
      </p:sp>
      <p:sp>
        <p:nvSpPr>
          <p:cNvPr id="1326" name="Google Shape;1326;p22"/>
          <p:cNvSpPr txBox="1"/>
          <p:nvPr/>
        </p:nvSpPr>
        <p:spPr>
          <a:xfrm>
            <a:off x="7699352" y="7279853"/>
            <a:ext cx="38633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YOUR NAME</a:t>
            </a:r>
            <a:endParaRPr/>
          </a:p>
        </p:txBody>
      </p:sp>
      <p:sp>
        <p:nvSpPr>
          <p:cNvPr id="1327" name="Google Shape;1327;p22"/>
          <p:cNvSpPr txBox="1"/>
          <p:nvPr/>
        </p:nvSpPr>
        <p:spPr>
          <a:xfrm>
            <a:off x="1784750" y="8199350"/>
            <a:ext cx="3863400" cy="2460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sp>
        <p:nvSpPr>
          <p:cNvPr id="1328" name="Google Shape;1328;p22"/>
          <p:cNvSpPr txBox="1"/>
          <p:nvPr/>
        </p:nvSpPr>
        <p:spPr>
          <a:xfrm>
            <a:off x="7699350" y="8199350"/>
            <a:ext cx="3628800" cy="2460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sp>
        <p:nvSpPr>
          <p:cNvPr id="1329" name="Google Shape;1329;p22"/>
          <p:cNvSpPr txBox="1"/>
          <p:nvPr/>
        </p:nvSpPr>
        <p:spPr>
          <a:xfrm>
            <a:off x="1028700" y="604458"/>
            <a:ext cx="8253776"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OUR TEACHER</a:t>
            </a:r>
            <a:endParaRPr/>
          </a:p>
        </p:txBody>
      </p:sp>
      <p:grpSp>
        <p:nvGrpSpPr>
          <p:cNvPr id="1330" name="Google Shape;1330;p22"/>
          <p:cNvGrpSpPr/>
          <p:nvPr/>
        </p:nvGrpSpPr>
        <p:grpSpPr>
          <a:xfrm>
            <a:off x="9409907" y="812132"/>
            <a:ext cx="5851054" cy="1309820"/>
            <a:chOff x="0" y="0"/>
            <a:chExt cx="7801405" cy="1746426"/>
          </a:xfrm>
        </p:grpSpPr>
        <p:grpSp>
          <p:nvGrpSpPr>
            <p:cNvPr id="1331" name="Google Shape;1331;p22"/>
            <p:cNvGrpSpPr/>
            <p:nvPr/>
          </p:nvGrpSpPr>
          <p:grpSpPr>
            <a:xfrm rot="10800000">
              <a:off x="5628042" y="1226060"/>
              <a:ext cx="2173363" cy="520366"/>
              <a:chOff x="0" y="-47625"/>
              <a:chExt cx="429306" cy="102789"/>
            </a:xfrm>
          </p:grpSpPr>
          <p:sp>
            <p:nvSpPr>
              <p:cNvPr id="1332" name="Google Shape;1332;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4" name="Google Shape;1334;p22"/>
            <p:cNvGrpSpPr/>
            <p:nvPr/>
          </p:nvGrpSpPr>
          <p:grpSpPr>
            <a:xfrm rot="10800000">
              <a:off x="3056328" y="1226060"/>
              <a:ext cx="2173363" cy="520366"/>
              <a:chOff x="0" y="-47625"/>
              <a:chExt cx="429306" cy="102789"/>
            </a:xfrm>
          </p:grpSpPr>
          <p:sp>
            <p:nvSpPr>
              <p:cNvPr id="1335" name="Google Shape;1335;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7" name="Google Shape;1337;p22"/>
            <p:cNvGrpSpPr/>
            <p:nvPr/>
          </p:nvGrpSpPr>
          <p:grpSpPr>
            <a:xfrm rot="10800000">
              <a:off x="4282709" y="409897"/>
              <a:ext cx="2173363" cy="520366"/>
              <a:chOff x="0" y="-47625"/>
              <a:chExt cx="429306" cy="102789"/>
            </a:xfrm>
          </p:grpSpPr>
          <p:sp>
            <p:nvSpPr>
              <p:cNvPr id="1338" name="Google Shape;1338;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0" name="Google Shape;1340;p22"/>
            <p:cNvGrpSpPr/>
            <p:nvPr/>
          </p:nvGrpSpPr>
          <p:grpSpPr>
            <a:xfrm rot="10800000">
              <a:off x="1969647" y="421320"/>
              <a:ext cx="2173363" cy="520366"/>
              <a:chOff x="0" y="-47625"/>
              <a:chExt cx="429306" cy="102789"/>
            </a:xfrm>
          </p:grpSpPr>
          <p:sp>
            <p:nvSpPr>
              <p:cNvPr id="1341" name="Google Shape;1341;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3" name="Google Shape;1343;p22"/>
            <p:cNvGrpSpPr/>
            <p:nvPr/>
          </p:nvGrpSpPr>
          <p:grpSpPr>
            <a:xfrm rot="10800000">
              <a:off x="1295725" y="1226060"/>
              <a:ext cx="1191036" cy="520366"/>
              <a:chOff x="0" y="-47625"/>
              <a:chExt cx="235266" cy="102789"/>
            </a:xfrm>
          </p:grpSpPr>
          <p:sp>
            <p:nvSpPr>
              <p:cNvPr id="1344" name="Google Shape;1344;p22"/>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2"/>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6" name="Google Shape;1346;p22"/>
            <p:cNvGrpSpPr/>
            <p:nvPr/>
          </p:nvGrpSpPr>
          <p:grpSpPr>
            <a:xfrm rot="10800000">
              <a:off x="0" y="421320"/>
              <a:ext cx="1191036" cy="520366"/>
              <a:chOff x="0" y="-47625"/>
              <a:chExt cx="235266" cy="102789"/>
            </a:xfrm>
          </p:grpSpPr>
          <p:sp>
            <p:nvSpPr>
              <p:cNvPr id="1347" name="Google Shape;1347;p22"/>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2"/>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9" name="Google Shape;1349;p22"/>
            <p:cNvGrpSpPr/>
            <p:nvPr/>
          </p:nvGrpSpPr>
          <p:grpSpPr>
            <a:xfrm rot="10800000">
              <a:off x="6598946" y="421320"/>
              <a:ext cx="1202459" cy="497523"/>
              <a:chOff x="0" y="-47625"/>
              <a:chExt cx="237523" cy="98276"/>
            </a:xfrm>
          </p:grpSpPr>
          <p:sp>
            <p:nvSpPr>
              <p:cNvPr id="1350" name="Google Shape;1350;p22"/>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2"/>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2" name="Google Shape;1352;p22"/>
            <p:cNvGrpSpPr/>
            <p:nvPr/>
          </p:nvGrpSpPr>
          <p:grpSpPr>
            <a:xfrm rot="10800000">
              <a:off x="3423955" y="819795"/>
              <a:ext cx="4377449" cy="520366"/>
              <a:chOff x="0" y="-47625"/>
              <a:chExt cx="864681" cy="102789"/>
            </a:xfrm>
          </p:grpSpPr>
          <p:sp>
            <p:nvSpPr>
              <p:cNvPr id="1353" name="Google Shape;1353;p22"/>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2"/>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5" name="Google Shape;1355;p22"/>
            <p:cNvGrpSpPr/>
            <p:nvPr/>
          </p:nvGrpSpPr>
          <p:grpSpPr>
            <a:xfrm rot="10800000">
              <a:off x="3423955" y="0"/>
              <a:ext cx="4377449" cy="520366"/>
              <a:chOff x="0" y="-47625"/>
              <a:chExt cx="864681" cy="102789"/>
            </a:xfrm>
          </p:grpSpPr>
          <p:sp>
            <p:nvSpPr>
              <p:cNvPr id="1356" name="Google Shape;1356;p22"/>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2"/>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58" name="Google Shape;1358;p22"/>
          <p:cNvGrpSpPr/>
          <p:nvPr/>
        </p:nvGrpSpPr>
        <p:grpSpPr>
          <a:xfrm>
            <a:off x="12072975" y="8576308"/>
            <a:ext cx="5851054" cy="1309820"/>
            <a:chOff x="0" y="0"/>
            <a:chExt cx="7801405" cy="1746426"/>
          </a:xfrm>
        </p:grpSpPr>
        <p:grpSp>
          <p:nvGrpSpPr>
            <p:cNvPr id="1359" name="Google Shape;1359;p22"/>
            <p:cNvGrpSpPr/>
            <p:nvPr/>
          </p:nvGrpSpPr>
          <p:grpSpPr>
            <a:xfrm rot="10800000">
              <a:off x="5628042" y="1226060"/>
              <a:ext cx="2173363" cy="520366"/>
              <a:chOff x="0" y="-47625"/>
              <a:chExt cx="429306" cy="102789"/>
            </a:xfrm>
          </p:grpSpPr>
          <p:sp>
            <p:nvSpPr>
              <p:cNvPr id="1360" name="Google Shape;1360;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2" name="Google Shape;1362;p22"/>
            <p:cNvGrpSpPr/>
            <p:nvPr/>
          </p:nvGrpSpPr>
          <p:grpSpPr>
            <a:xfrm rot="10800000">
              <a:off x="3056328" y="1226060"/>
              <a:ext cx="2173363" cy="520366"/>
              <a:chOff x="0" y="-47625"/>
              <a:chExt cx="429306" cy="102789"/>
            </a:xfrm>
          </p:grpSpPr>
          <p:sp>
            <p:nvSpPr>
              <p:cNvPr id="1363" name="Google Shape;1363;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5" name="Google Shape;1365;p22"/>
            <p:cNvGrpSpPr/>
            <p:nvPr/>
          </p:nvGrpSpPr>
          <p:grpSpPr>
            <a:xfrm rot="10800000">
              <a:off x="4282709" y="409897"/>
              <a:ext cx="2173363" cy="520366"/>
              <a:chOff x="0" y="-47625"/>
              <a:chExt cx="429306" cy="102789"/>
            </a:xfrm>
          </p:grpSpPr>
          <p:sp>
            <p:nvSpPr>
              <p:cNvPr id="1366" name="Google Shape;1366;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8" name="Google Shape;1368;p22"/>
            <p:cNvGrpSpPr/>
            <p:nvPr/>
          </p:nvGrpSpPr>
          <p:grpSpPr>
            <a:xfrm rot="10800000">
              <a:off x="1969647" y="421320"/>
              <a:ext cx="2173363" cy="520366"/>
              <a:chOff x="0" y="-47625"/>
              <a:chExt cx="429306" cy="102789"/>
            </a:xfrm>
          </p:grpSpPr>
          <p:sp>
            <p:nvSpPr>
              <p:cNvPr id="1369" name="Google Shape;1369;p2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1" name="Google Shape;1371;p22"/>
            <p:cNvGrpSpPr/>
            <p:nvPr/>
          </p:nvGrpSpPr>
          <p:grpSpPr>
            <a:xfrm rot="10800000">
              <a:off x="1295725" y="1226060"/>
              <a:ext cx="1191036" cy="520366"/>
              <a:chOff x="0" y="-47625"/>
              <a:chExt cx="235266" cy="102789"/>
            </a:xfrm>
          </p:grpSpPr>
          <p:sp>
            <p:nvSpPr>
              <p:cNvPr id="1372" name="Google Shape;1372;p22"/>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2"/>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4" name="Google Shape;1374;p22"/>
            <p:cNvGrpSpPr/>
            <p:nvPr/>
          </p:nvGrpSpPr>
          <p:grpSpPr>
            <a:xfrm rot="10800000">
              <a:off x="0" y="421320"/>
              <a:ext cx="1191036" cy="520366"/>
              <a:chOff x="0" y="-47625"/>
              <a:chExt cx="235266" cy="102789"/>
            </a:xfrm>
          </p:grpSpPr>
          <p:sp>
            <p:nvSpPr>
              <p:cNvPr id="1375" name="Google Shape;1375;p22"/>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2"/>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7" name="Google Shape;1377;p22"/>
            <p:cNvGrpSpPr/>
            <p:nvPr/>
          </p:nvGrpSpPr>
          <p:grpSpPr>
            <a:xfrm rot="10800000">
              <a:off x="6598946" y="421320"/>
              <a:ext cx="1202459" cy="497523"/>
              <a:chOff x="0" y="-47625"/>
              <a:chExt cx="237523" cy="98276"/>
            </a:xfrm>
          </p:grpSpPr>
          <p:sp>
            <p:nvSpPr>
              <p:cNvPr id="1378" name="Google Shape;1378;p22"/>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2"/>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0" name="Google Shape;1380;p22"/>
            <p:cNvGrpSpPr/>
            <p:nvPr/>
          </p:nvGrpSpPr>
          <p:grpSpPr>
            <a:xfrm rot="10800000">
              <a:off x="3423955" y="819795"/>
              <a:ext cx="4377449" cy="520366"/>
              <a:chOff x="0" y="-47625"/>
              <a:chExt cx="864681" cy="102789"/>
            </a:xfrm>
          </p:grpSpPr>
          <p:sp>
            <p:nvSpPr>
              <p:cNvPr id="1381" name="Google Shape;1381;p22"/>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2"/>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22"/>
            <p:cNvGrpSpPr/>
            <p:nvPr/>
          </p:nvGrpSpPr>
          <p:grpSpPr>
            <a:xfrm rot="10800000">
              <a:off x="3423955" y="0"/>
              <a:ext cx="4377449" cy="520366"/>
              <a:chOff x="0" y="-47625"/>
              <a:chExt cx="864681" cy="102789"/>
            </a:xfrm>
          </p:grpSpPr>
          <p:sp>
            <p:nvSpPr>
              <p:cNvPr id="1384" name="Google Shape;1384;p22"/>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2"/>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386" name="Google Shape;1386;p22"/>
          <p:cNvPicPr preferRelativeResize="0"/>
          <p:nvPr/>
        </p:nvPicPr>
        <p:blipFill>
          <a:blip r:embed="rId4">
            <a:alphaModFix/>
          </a:blip>
          <a:stretch>
            <a:fillRect/>
          </a:stretch>
        </p:blipFill>
        <p:spPr>
          <a:xfrm>
            <a:off x="1618837" y="3235151"/>
            <a:ext cx="3739925" cy="3318962"/>
          </a:xfrm>
          <a:prstGeom prst="rect">
            <a:avLst/>
          </a:prstGeom>
          <a:noFill/>
          <a:ln>
            <a:noFill/>
          </a:ln>
        </p:spPr>
      </p:pic>
      <p:pic>
        <p:nvPicPr>
          <p:cNvPr id="1387" name="Google Shape;1387;p22"/>
          <p:cNvPicPr preferRelativeResize="0"/>
          <p:nvPr/>
        </p:nvPicPr>
        <p:blipFill>
          <a:blip r:embed="rId5">
            <a:alphaModFix/>
          </a:blip>
          <a:stretch>
            <a:fillRect/>
          </a:stretch>
        </p:blipFill>
        <p:spPr>
          <a:xfrm>
            <a:off x="7406512" y="3186050"/>
            <a:ext cx="3739964" cy="3318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391" name="Shape 1391"/>
        <p:cNvGrpSpPr/>
        <p:nvPr/>
      </p:nvGrpSpPr>
      <p:grpSpPr>
        <a:xfrm>
          <a:off x="0" y="0"/>
          <a:ext cx="0" cy="0"/>
          <a:chOff x="0" y="0"/>
          <a:chExt cx="0" cy="0"/>
        </a:xfrm>
      </p:grpSpPr>
      <p:grpSp>
        <p:nvGrpSpPr>
          <p:cNvPr id="1392" name="Google Shape;1392;p23"/>
          <p:cNvGrpSpPr/>
          <p:nvPr/>
        </p:nvGrpSpPr>
        <p:grpSpPr>
          <a:xfrm>
            <a:off x="1028700" y="2386666"/>
            <a:ext cx="2065565" cy="1437158"/>
            <a:chOff x="0" y="-47625"/>
            <a:chExt cx="544017" cy="378511"/>
          </a:xfrm>
        </p:grpSpPr>
        <p:sp>
          <p:nvSpPr>
            <p:cNvPr id="1393" name="Google Shape;1393;p23"/>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3"/>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5" name="Google Shape;1395;p23"/>
          <p:cNvGrpSpPr/>
          <p:nvPr/>
        </p:nvGrpSpPr>
        <p:grpSpPr>
          <a:xfrm>
            <a:off x="1138275" y="2210599"/>
            <a:ext cx="2065565" cy="1437158"/>
            <a:chOff x="0" y="-47625"/>
            <a:chExt cx="544017" cy="378511"/>
          </a:xfrm>
        </p:grpSpPr>
        <p:sp>
          <p:nvSpPr>
            <p:cNvPr id="1396" name="Google Shape;1396;p23"/>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3"/>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8" name="Google Shape;1398;p23"/>
          <p:cNvSpPr txBox="1"/>
          <p:nvPr/>
        </p:nvSpPr>
        <p:spPr>
          <a:xfrm>
            <a:off x="3692541" y="2243173"/>
            <a:ext cx="9494691"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MATERIALS</a:t>
            </a:r>
            <a:endParaRPr/>
          </a:p>
        </p:txBody>
      </p:sp>
      <p:grpSp>
        <p:nvGrpSpPr>
          <p:cNvPr id="1399" name="Google Shape;1399;p23"/>
          <p:cNvGrpSpPr/>
          <p:nvPr/>
        </p:nvGrpSpPr>
        <p:grpSpPr>
          <a:xfrm>
            <a:off x="11381524" y="1620877"/>
            <a:ext cx="5650428" cy="6554986"/>
            <a:chOff x="0" y="-47625"/>
            <a:chExt cx="1440048" cy="1670580"/>
          </a:xfrm>
        </p:grpSpPr>
        <p:sp>
          <p:nvSpPr>
            <p:cNvPr id="1400" name="Google Shape;1400;p23"/>
            <p:cNvSpPr/>
            <p:nvPr/>
          </p:nvSpPr>
          <p:spPr>
            <a:xfrm>
              <a:off x="0" y="0"/>
              <a:ext cx="1440048" cy="1622955"/>
            </a:xfrm>
            <a:custGeom>
              <a:rect b="b" l="l" r="r" t="t"/>
              <a:pathLst>
                <a:path extrusionOk="0" h="1622955" w="1440048">
                  <a:moveTo>
                    <a:pt x="69878" y="0"/>
                  </a:moveTo>
                  <a:lnTo>
                    <a:pt x="1370170" y="0"/>
                  </a:lnTo>
                  <a:cubicBezTo>
                    <a:pt x="1408762" y="0"/>
                    <a:pt x="1440048" y="31285"/>
                    <a:pt x="1440048" y="69878"/>
                  </a:cubicBezTo>
                  <a:lnTo>
                    <a:pt x="1440048" y="1553077"/>
                  </a:lnTo>
                  <a:cubicBezTo>
                    <a:pt x="1440048" y="1571610"/>
                    <a:pt x="1432686" y="1589384"/>
                    <a:pt x="1419581" y="1602488"/>
                  </a:cubicBezTo>
                  <a:cubicBezTo>
                    <a:pt x="1406476" y="1615593"/>
                    <a:pt x="1388703" y="1622955"/>
                    <a:pt x="1370170" y="1622955"/>
                  </a:cubicBezTo>
                  <a:lnTo>
                    <a:pt x="69878" y="1622955"/>
                  </a:lnTo>
                  <a:cubicBezTo>
                    <a:pt x="31285" y="1622955"/>
                    <a:pt x="0" y="1591670"/>
                    <a:pt x="0" y="1553077"/>
                  </a:cubicBezTo>
                  <a:lnTo>
                    <a:pt x="0" y="69878"/>
                  </a:lnTo>
                  <a:cubicBezTo>
                    <a:pt x="0" y="31285"/>
                    <a:pt x="31285" y="0"/>
                    <a:pt x="6987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3"/>
            <p:cNvSpPr txBox="1"/>
            <p:nvPr/>
          </p:nvSpPr>
          <p:spPr>
            <a:xfrm>
              <a:off x="0" y="-47625"/>
              <a:ext cx="1440048" cy="16705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2" name="Google Shape;1402;p23"/>
          <p:cNvGrpSpPr/>
          <p:nvPr/>
        </p:nvGrpSpPr>
        <p:grpSpPr>
          <a:xfrm>
            <a:off x="1028700" y="637888"/>
            <a:ext cx="5851054" cy="1309820"/>
            <a:chOff x="0" y="0"/>
            <a:chExt cx="7801405" cy="1746426"/>
          </a:xfrm>
        </p:grpSpPr>
        <p:grpSp>
          <p:nvGrpSpPr>
            <p:cNvPr id="1403" name="Google Shape;1403;p23"/>
            <p:cNvGrpSpPr/>
            <p:nvPr/>
          </p:nvGrpSpPr>
          <p:grpSpPr>
            <a:xfrm rot="10800000">
              <a:off x="5628042" y="1226060"/>
              <a:ext cx="2173363" cy="520366"/>
              <a:chOff x="0" y="-47625"/>
              <a:chExt cx="429306" cy="102789"/>
            </a:xfrm>
          </p:grpSpPr>
          <p:sp>
            <p:nvSpPr>
              <p:cNvPr id="1404" name="Google Shape;1404;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6" name="Google Shape;1406;p23"/>
            <p:cNvGrpSpPr/>
            <p:nvPr/>
          </p:nvGrpSpPr>
          <p:grpSpPr>
            <a:xfrm rot="10800000">
              <a:off x="3056328" y="1226060"/>
              <a:ext cx="2173363" cy="520366"/>
              <a:chOff x="0" y="-47625"/>
              <a:chExt cx="429306" cy="102789"/>
            </a:xfrm>
          </p:grpSpPr>
          <p:sp>
            <p:nvSpPr>
              <p:cNvPr id="1407" name="Google Shape;1407;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9" name="Google Shape;1409;p23"/>
            <p:cNvGrpSpPr/>
            <p:nvPr/>
          </p:nvGrpSpPr>
          <p:grpSpPr>
            <a:xfrm rot="10800000">
              <a:off x="4282709" y="409897"/>
              <a:ext cx="2173363" cy="520366"/>
              <a:chOff x="0" y="-47625"/>
              <a:chExt cx="429306" cy="102789"/>
            </a:xfrm>
          </p:grpSpPr>
          <p:sp>
            <p:nvSpPr>
              <p:cNvPr id="1410" name="Google Shape;1410;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2" name="Google Shape;1412;p23"/>
            <p:cNvGrpSpPr/>
            <p:nvPr/>
          </p:nvGrpSpPr>
          <p:grpSpPr>
            <a:xfrm rot="10800000">
              <a:off x="1969647" y="421320"/>
              <a:ext cx="2173363" cy="520366"/>
              <a:chOff x="0" y="-47625"/>
              <a:chExt cx="429306" cy="102789"/>
            </a:xfrm>
          </p:grpSpPr>
          <p:sp>
            <p:nvSpPr>
              <p:cNvPr id="1413" name="Google Shape;1413;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5" name="Google Shape;1415;p23"/>
            <p:cNvGrpSpPr/>
            <p:nvPr/>
          </p:nvGrpSpPr>
          <p:grpSpPr>
            <a:xfrm rot="10800000">
              <a:off x="1295725" y="1226060"/>
              <a:ext cx="1191036" cy="520366"/>
              <a:chOff x="0" y="-47625"/>
              <a:chExt cx="235266" cy="102789"/>
            </a:xfrm>
          </p:grpSpPr>
          <p:sp>
            <p:nvSpPr>
              <p:cNvPr id="1416" name="Google Shape;1416;p2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8" name="Google Shape;1418;p23"/>
            <p:cNvGrpSpPr/>
            <p:nvPr/>
          </p:nvGrpSpPr>
          <p:grpSpPr>
            <a:xfrm rot="10800000">
              <a:off x="0" y="421320"/>
              <a:ext cx="1191036" cy="520366"/>
              <a:chOff x="0" y="-47625"/>
              <a:chExt cx="235266" cy="102789"/>
            </a:xfrm>
          </p:grpSpPr>
          <p:sp>
            <p:nvSpPr>
              <p:cNvPr id="1419" name="Google Shape;1419;p2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1" name="Google Shape;1421;p23"/>
            <p:cNvGrpSpPr/>
            <p:nvPr/>
          </p:nvGrpSpPr>
          <p:grpSpPr>
            <a:xfrm rot="10800000">
              <a:off x="6598946" y="421320"/>
              <a:ext cx="1202459" cy="497523"/>
              <a:chOff x="0" y="-47625"/>
              <a:chExt cx="237523" cy="98276"/>
            </a:xfrm>
          </p:grpSpPr>
          <p:sp>
            <p:nvSpPr>
              <p:cNvPr id="1422" name="Google Shape;1422;p23"/>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3"/>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4" name="Google Shape;1424;p23"/>
            <p:cNvGrpSpPr/>
            <p:nvPr/>
          </p:nvGrpSpPr>
          <p:grpSpPr>
            <a:xfrm rot="10800000">
              <a:off x="3423955" y="819795"/>
              <a:ext cx="4377449" cy="520366"/>
              <a:chOff x="0" y="-47625"/>
              <a:chExt cx="864681" cy="102789"/>
            </a:xfrm>
          </p:grpSpPr>
          <p:sp>
            <p:nvSpPr>
              <p:cNvPr id="1425" name="Google Shape;1425;p2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7" name="Google Shape;1427;p23"/>
            <p:cNvGrpSpPr/>
            <p:nvPr/>
          </p:nvGrpSpPr>
          <p:grpSpPr>
            <a:xfrm rot="10800000">
              <a:off x="3423955" y="0"/>
              <a:ext cx="4377449" cy="520366"/>
              <a:chOff x="0" y="-47625"/>
              <a:chExt cx="864681" cy="102789"/>
            </a:xfrm>
          </p:grpSpPr>
          <p:sp>
            <p:nvSpPr>
              <p:cNvPr id="1428" name="Google Shape;1428;p2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30" name="Google Shape;1430;p23"/>
          <p:cNvGrpSpPr/>
          <p:nvPr/>
        </p:nvGrpSpPr>
        <p:grpSpPr>
          <a:xfrm>
            <a:off x="11498673" y="8576488"/>
            <a:ext cx="5851054" cy="1309820"/>
            <a:chOff x="0" y="0"/>
            <a:chExt cx="7801405" cy="1746426"/>
          </a:xfrm>
        </p:grpSpPr>
        <p:grpSp>
          <p:nvGrpSpPr>
            <p:cNvPr id="1431" name="Google Shape;1431;p23"/>
            <p:cNvGrpSpPr/>
            <p:nvPr/>
          </p:nvGrpSpPr>
          <p:grpSpPr>
            <a:xfrm rot="10800000">
              <a:off x="5628042" y="1226060"/>
              <a:ext cx="2173363" cy="520366"/>
              <a:chOff x="0" y="-47625"/>
              <a:chExt cx="429306" cy="102789"/>
            </a:xfrm>
          </p:grpSpPr>
          <p:sp>
            <p:nvSpPr>
              <p:cNvPr id="1432" name="Google Shape;1432;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4" name="Google Shape;1434;p23"/>
            <p:cNvGrpSpPr/>
            <p:nvPr/>
          </p:nvGrpSpPr>
          <p:grpSpPr>
            <a:xfrm rot="10800000">
              <a:off x="3056328" y="1226060"/>
              <a:ext cx="2173363" cy="520366"/>
              <a:chOff x="0" y="-47625"/>
              <a:chExt cx="429306" cy="102789"/>
            </a:xfrm>
          </p:grpSpPr>
          <p:sp>
            <p:nvSpPr>
              <p:cNvPr id="1435" name="Google Shape;1435;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7" name="Google Shape;1437;p23"/>
            <p:cNvGrpSpPr/>
            <p:nvPr/>
          </p:nvGrpSpPr>
          <p:grpSpPr>
            <a:xfrm rot="10800000">
              <a:off x="4282709" y="409897"/>
              <a:ext cx="2173363" cy="520366"/>
              <a:chOff x="0" y="-47625"/>
              <a:chExt cx="429306" cy="102789"/>
            </a:xfrm>
          </p:grpSpPr>
          <p:sp>
            <p:nvSpPr>
              <p:cNvPr id="1438" name="Google Shape;1438;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0" name="Google Shape;1440;p23"/>
            <p:cNvGrpSpPr/>
            <p:nvPr/>
          </p:nvGrpSpPr>
          <p:grpSpPr>
            <a:xfrm rot="10800000">
              <a:off x="1969647" y="421320"/>
              <a:ext cx="2173363" cy="520366"/>
              <a:chOff x="0" y="-47625"/>
              <a:chExt cx="429306" cy="102789"/>
            </a:xfrm>
          </p:grpSpPr>
          <p:sp>
            <p:nvSpPr>
              <p:cNvPr id="1441" name="Google Shape;1441;p2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3" name="Google Shape;1443;p23"/>
            <p:cNvGrpSpPr/>
            <p:nvPr/>
          </p:nvGrpSpPr>
          <p:grpSpPr>
            <a:xfrm rot="10800000">
              <a:off x="1295725" y="1226060"/>
              <a:ext cx="1191036" cy="520366"/>
              <a:chOff x="0" y="-47625"/>
              <a:chExt cx="235266" cy="102789"/>
            </a:xfrm>
          </p:grpSpPr>
          <p:sp>
            <p:nvSpPr>
              <p:cNvPr id="1444" name="Google Shape;1444;p2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6" name="Google Shape;1446;p23"/>
            <p:cNvGrpSpPr/>
            <p:nvPr/>
          </p:nvGrpSpPr>
          <p:grpSpPr>
            <a:xfrm rot="10800000">
              <a:off x="0" y="421320"/>
              <a:ext cx="1191036" cy="520366"/>
              <a:chOff x="0" y="-47625"/>
              <a:chExt cx="235266" cy="102789"/>
            </a:xfrm>
          </p:grpSpPr>
          <p:sp>
            <p:nvSpPr>
              <p:cNvPr id="1447" name="Google Shape;1447;p2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9" name="Google Shape;1449;p23"/>
            <p:cNvGrpSpPr/>
            <p:nvPr/>
          </p:nvGrpSpPr>
          <p:grpSpPr>
            <a:xfrm rot="10800000">
              <a:off x="6598946" y="421320"/>
              <a:ext cx="1202459" cy="497523"/>
              <a:chOff x="0" y="-47625"/>
              <a:chExt cx="237523" cy="98276"/>
            </a:xfrm>
          </p:grpSpPr>
          <p:sp>
            <p:nvSpPr>
              <p:cNvPr id="1450" name="Google Shape;1450;p23"/>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3"/>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2" name="Google Shape;1452;p23"/>
            <p:cNvGrpSpPr/>
            <p:nvPr/>
          </p:nvGrpSpPr>
          <p:grpSpPr>
            <a:xfrm rot="10800000">
              <a:off x="3423955" y="819795"/>
              <a:ext cx="4377449" cy="520366"/>
              <a:chOff x="0" y="-47625"/>
              <a:chExt cx="864681" cy="102789"/>
            </a:xfrm>
          </p:grpSpPr>
          <p:sp>
            <p:nvSpPr>
              <p:cNvPr id="1453" name="Google Shape;1453;p2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5" name="Google Shape;1455;p23"/>
            <p:cNvGrpSpPr/>
            <p:nvPr/>
          </p:nvGrpSpPr>
          <p:grpSpPr>
            <a:xfrm rot="10800000">
              <a:off x="3423955" y="0"/>
              <a:ext cx="4377449" cy="520366"/>
              <a:chOff x="0" y="-47625"/>
              <a:chExt cx="864681" cy="102789"/>
            </a:xfrm>
          </p:grpSpPr>
          <p:sp>
            <p:nvSpPr>
              <p:cNvPr id="1456" name="Google Shape;1456;p2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58" name="Google Shape;1458;p23"/>
          <p:cNvSpPr txBox="1"/>
          <p:nvPr/>
        </p:nvSpPr>
        <p:spPr>
          <a:xfrm>
            <a:off x="1717979" y="2443794"/>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05</a:t>
            </a:r>
            <a:endParaRPr/>
          </a:p>
        </p:txBody>
      </p:sp>
      <p:sp>
        <p:nvSpPr>
          <p:cNvPr id="1459" name="Google Shape;1459;p23"/>
          <p:cNvSpPr txBox="1"/>
          <p:nvPr/>
        </p:nvSpPr>
        <p:spPr>
          <a:xfrm>
            <a:off x="3692541" y="4446304"/>
            <a:ext cx="6180913" cy="3597523"/>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In the realm of crafting and creating, materials are the foundation upon which masterpieces are built. From the delicate fibers of cotton to the sturdy structure of wood, each material carries its own unique qualities and potential. The choice of materials can greatly influence the outcome of a project, whether it be a cozy knitted sweater, a vibrant painting, or a handcrafted piece of furniture.</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As creators, we carefully select our materials, considering their texture, color, durability, and sustainability. With a keen eye and a creative spirit, we transform these raw materials into works of art that speak volumes about our passion and imagination. So let us embrace the beauty and versatility of materials, for they are the building blocks of our creative endeavors.</a:t>
            </a:r>
            <a:endParaRPr/>
          </a:p>
        </p:txBody>
      </p:sp>
      <p:grpSp>
        <p:nvGrpSpPr>
          <p:cNvPr id="1460" name="Google Shape;1460;p23"/>
          <p:cNvGrpSpPr/>
          <p:nvPr/>
        </p:nvGrpSpPr>
        <p:grpSpPr>
          <a:xfrm rot="2821008">
            <a:off x="16959926" y="165868"/>
            <a:ext cx="1057412" cy="1194325"/>
            <a:chOff x="-95788" y="-89271"/>
            <a:chExt cx="1409883" cy="1592433"/>
          </a:xfrm>
        </p:grpSpPr>
        <p:grpSp>
          <p:nvGrpSpPr>
            <p:cNvPr id="1461" name="Google Shape;1461;p23"/>
            <p:cNvGrpSpPr/>
            <p:nvPr/>
          </p:nvGrpSpPr>
          <p:grpSpPr>
            <a:xfrm rot="-2821008">
              <a:off x="134749" y="283003"/>
              <a:ext cx="943438" cy="1040647"/>
              <a:chOff x="0" y="-47625"/>
              <a:chExt cx="343153" cy="378511"/>
            </a:xfrm>
          </p:grpSpPr>
          <p:sp>
            <p:nvSpPr>
              <p:cNvPr id="1462" name="Google Shape;1462;p23"/>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3"/>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4" name="Google Shape;1464;p23"/>
            <p:cNvGrpSpPr/>
            <p:nvPr/>
          </p:nvGrpSpPr>
          <p:grpSpPr>
            <a:xfrm rot="-2821008">
              <a:off x="140122" y="90242"/>
              <a:ext cx="943438" cy="1040647"/>
              <a:chOff x="0" y="-47625"/>
              <a:chExt cx="343153" cy="378511"/>
            </a:xfrm>
          </p:grpSpPr>
          <p:sp>
            <p:nvSpPr>
              <p:cNvPr id="1465" name="Google Shape;1465;p23"/>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3"/>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7" name="Google Shape;1467;p23"/>
            <p:cNvGrpSpPr/>
            <p:nvPr/>
          </p:nvGrpSpPr>
          <p:grpSpPr>
            <a:xfrm>
              <a:off x="625032" y="253446"/>
              <a:ext cx="69946" cy="699445"/>
              <a:chOff x="0" y="-47625"/>
              <a:chExt cx="31856" cy="318558"/>
            </a:xfrm>
          </p:grpSpPr>
          <p:sp>
            <p:nvSpPr>
              <p:cNvPr id="1468" name="Google Shape;1468;p23"/>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3"/>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0" name="Google Shape;1470;p23"/>
            <p:cNvGrpSpPr/>
            <p:nvPr/>
          </p:nvGrpSpPr>
          <p:grpSpPr>
            <a:xfrm rot="5400000">
              <a:off x="676029" y="305730"/>
              <a:ext cx="72519" cy="699445"/>
              <a:chOff x="0" y="-47625"/>
              <a:chExt cx="33028" cy="318558"/>
            </a:xfrm>
          </p:grpSpPr>
          <p:sp>
            <p:nvSpPr>
              <p:cNvPr id="1471" name="Google Shape;1471;p23"/>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3"/>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73" name="Google Shape;1473;p23"/>
          <p:cNvSpPr/>
          <p:nvPr/>
        </p:nvSpPr>
        <p:spPr>
          <a:xfrm>
            <a:off x="1752836" y="6268878"/>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pic>
        <p:nvPicPr>
          <p:cNvPr id="1474" name="Google Shape;1474;p23"/>
          <p:cNvPicPr preferRelativeResize="0"/>
          <p:nvPr/>
        </p:nvPicPr>
        <p:blipFill>
          <a:blip r:embed="rId4">
            <a:alphaModFix/>
          </a:blip>
          <a:stretch>
            <a:fillRect/>
          </a:stretch>
        </p:blipFill>
        <p:spPr>
          <a:xfrm>
            <a:off x="11608850" y="1702325"/>
            <a:ext cx="5650450" cy="62215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478" name="Shape 1478"/>
        <p:cNvGrpSpPr/>
        <p:nvPr/>
      </p:nvGrpSpPr>
      <p:grpSpPr>
        <a:xfrm>
          <a:off x="0" y="0"/>
          <a:ext cx="0" cy="0"/>
          <a:chOff x="0" y="0"/>
          <a:chExt cx="0" cy="0"/>
        </a:xfrm>
      </p:grpSpPr>
      <p:sp>
        <p:nvSpPr>
          <p:cNvPr id="1479" name="Google Shape;1479;p24"/>
          <p:cNvSpPr txBox="1"/>
          <p:nvPr/>
        </p:nvSpPr>
        <p:spPr>
          <a:xfrm>
            <a:off x="1028700" y="1028700"/>
            <a:ext cx="14364468"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USES OF THE SUBJECT</a:t>
            </a:r>
            <a:endParaRPr/>
          </a:p>
        </p:txBody>
      </p:sp>
      <p:grpSp>
        <p:nvGrpSpPr>
          <p:cNvPr id="1480" name="Google Shape;1480;p24"/>
          <p:cNvGrpSpPr/>
          <p:nvPr/>
        </p:nvGrpSpPr>
        <p:grpSpPr>
          <a:xfrm>
            <a:off x="1028700" y="3696597"/>
            <a:ext cx="2892749" cy="2452850"/>
            <a:chOff x="0" y="-47625"/>
            <a:chExt cx="1171548" cy="993392"/>
          </a:xfrm>
        </p:grpSpPr>
        <p:sp>
          <p:nvSpPr>
            <p:cNvPr id="1481" name="Google Shape;1481;p24"/>
            <p:cNvSpPr/>
            <p:nvPr/>
          </p:nvSpPr>
          <p:spPr>
            <a:xfrm>
              <a:off x="0" y="0"/>
              <a:ext cx="1171548" cy="945766"/>
            </a:xfrm>
            <a:custGeom>
              <a:rect b="b" l="l" r="r" t="t"/>
              <a:pathLst>
                <a:path extrusionOk="0" h="945766" w="1171548">
                  <a:moveTo>
                    <a:pt x="136492" y="0"/>
                  </a:moveTo>
                  <a:lnTo>
                    <a:pt x="1035056" y="0"/>
                  </a:lnTo>
                  <a:cubicBezTo>
                    <a:pt x="1071256" y="0"/>
                    <a:pt x="1105973" y="14380"/>
                    <a:pt x="1131571" y="39978"/>
                  </a:cubicBezTo>
                  <a:cubicBezTo>
                    <a:pt x="1157168" y="65575"/>
                    <a:pt x="1171548" y="100292"/>
                    <a:pt x="1171548" y="136492"/>
                  </a:cubicBezTo>
                  <a:lnTo>
                    <a:pt x="1171548" y="809274"/>
                  </a:lnTo>
                  <a:cubicBezTo>
                    <a:pt x="1171548" y="845474"/>
                    <a:pt x="1157168" y="880192"/>
                    <a:pt x="1131571" y="905789"/>
                  </a:cubicBezTo>
                  <a:cubicBezTo>
                    <a:pt x="1105973" y="931386"/>
                    <a:pt x="1071256" y="945766"/>
                    <a:pt x="1035056" y="945766"/>
                  </a:cubicBezTo>
                  <a:lnTo>
                    <a:pt x="136492" y="945766"/>
                  </a:lnTo>
                  <a:cubicBezTo>
                    <a:pt x="100292" y="945766"/>
                    <a:pt x="65575" y="931386"/>
                    <a:pt x="39978" y="905789"/>
                  </a:cubicBezTo>
                  <a:cubicBezTo>
                    <a:pt x="14380" y="880192"/>
                    <a:pt x="0" y="845474"/>
                    <a:pt x="0" y="809274"/>
                  </a:cubicBezTo>
                  <a:lnTo>
                    <a:pt x="0" y="136492"/>
                  </a:lnTo>
                  <a:cubicBezTo>
                    <a:pt x="0" y="100292"/>
                    <a:pt x="14380" y="65575"/>
                    <a:pt x="39978" y="39978"/>
                  </a:cubicBezTo>
                  <a:cubicBezTo>
                    <a:pt x="65575" y="14380"/>
                    <a:pt x="100292" y="0"/>
                    <a:pt x="13649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txBox="1"/>
            <p:nvPr/>
          </p:nvSpPr>
          <p:spPr>
            <a:xfrm>
              <a:off x="0" y="-47625"/>
              <a:ext cx="1171548" cy="9933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3" name="Google Shape;1483;p24"/>
          <p:cNvGrpSpPr/>
          <p:nvPr/>
        </p:nvGrpSpPr>
        <p:grpSpPr>
          <a:xfrm>
            <a:off x="1182156" y="3369325"/>
            <a:ext cx="2892749" cy="2452850"/>
            <a:chOff x="0" y="-47625"/>
            <a:chExt cx="1171548" cy="993392"/>
          </a:xfrm>
        </p:grpSpPr>
        <p:sp>
          <p:nvSpPr>
            <p:cNvPr id="1484" name="Google Shape;1484;p24"/>
            <p:cNvSpPr/>
            <p:nvPr/>
          </p:nvSpPr>
          <p:spPr>
            <a:xfrm>
              <a:off x="0" y="0"/>
              <a:ext cx="1171548" cy="945766"/>
            </a:xfrm>
            <a:custGeom>
              <a:rect b="b" l="l" r="r" t="t"/>
              <a:pathLst>
                <a:path extrusionOk="0" h="945766" w="1171548">
                  <a:moveTo>
                    <a:pt x="136492" y="0"/>
                  </a:moveTo>
                  <a:lnTo>
                    <a:pt x="1035056" y="0"/>
                  </a:lnTo>
                  <a:cubicBezTo>
                    <a:pt x="1071256" y="0"/>
                    <a:pt x="1105973" y="14380"/>
                    <a:pt x="1131571" y="39978"/>
                  </a:cubicBezTo>
                  <a:cubicBezTo>
                    <a:pt x="1157168" y="65575"/>
                    <a:pt x="1171548" y="100292"/>
                    <a:pt x="1171548" y="136492"/>
                  </a:cubicBezTo>
                  <a:lnTo>
                    <a:pt x="1171548" y="809274"/>
                  </a:lnTo>
                  <a:cubicBezTo>
                    <a:pt x="1171548" y="845474"/>
                    <a:pt x="1157168" y="880192"/>
                    <a:pt x="1131571" y="905789"/>
                  </a:cubicBezTo>
                  <a:cubicBezTo>
                    <a:pt x="1105973" y="931386"/>
                    <a:pt x="1071256" y="945766"/>
                    <a:pt x="1035056" y="945766"/>
                  </a:cubicBezTo>
                  <a:lnTo>
                    <a:pt x="136492" y="945766"/>
                  </a:lnTo>
                  <a:cubicBezTo>
                    <a:pt x="100292" y="945766"/>
                    <a:pt x="65575" y="931386"/>
                    <a:pt x="39978" y="905789"/>
                  </a:cubicBezTo>
                  <a:cubicBezTo>
                    <a:pt x="14380" y="880192"/>
                    <a:pt x="0" y="845474"/>
                    <a:pt x="0" y="809274"/>
                  </a:cubicBezTo>
                  <a:lnTo>
                    <a:pt x="0" y="136492"/>
                  </a:lnTo>
                  <a:cubicBezTo>
                    <a:pt x="0" y="100292"/>
                    <a:pt x="14380" y="65575"/>
                    <a:pt x="39978" y="39978"/>
                  </a:cubicBezTo>
                  <a:cubicBezTo>
                    <a:pt x="65575" y="14380"/>
                    <a:pt x="100292" y="0"/>
                    <a:pt x="136492"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txBox="1"/>
            <p:nvPr/>
          </p:nvSpPr>
          <p:spPr>
            <a:xfrm>
              <a:off x="0" y="-47625"/>
              <a:ext cx="1171548" cy="9933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86" name="Google Shape;1486;p24"/>
          <p:cNvPicPr preferRelativeResize="0"/>
          <p:nvPr/>
        </p:nvPicPr>
        <p:blipFill rotWithShape="1">
          <a:blip r:embed="rId3">
            <a:alphaModFix/>
          </a:blip>
          <a:srcRect b="0" l="0" r="0" t="0"/>
          <a:stretch/>
        </p:blipFill>
        <p:spPr>
          <a:xfrm>
            <a:off x="1400198" y="3426213"/>
            <a:ext cx="2456666" cy="2456666"/>
          </a:xfrm>
          <a:prstGeom prst="rect">
            <a:avLst/>
          </a:prstGeom>
          <a:noFill/>
          <a:ln>
            <a:noFill/>
          </a:ln>
        </p:spPr>
      </p:pic>
      <p:grpSp>
        <p:nvGrpSpPr>
          <p:cNvPr id="1487" name="Google Shape;1487;p24"/>
          <p:cNvGrpSpPr/>
          <p:nvPr/>
        </p:nvGrpSpPr>
        <p:grpSpPr>
          <a:xfrm>
            <a:off x="5890531" y="3696597"/>
            <a:ext cx="2892749" cy="2452850"/>
            <a:chOff x="0" y="-47625"/>
            <a:chExt cx="1171548" cy="993392"/>
          </a:xfrm>
        </p:grpSpPr>
        <p:sp>
          <p:nvSpPr>
            <p:cNvPr id="1488" name="Google Shape;1488;p24"/>
            <p:cNvSpPr/>
            <p:nvPr/>
          </p:nvSpPr>
          <p:spPr>
            <a:xfrm>
              <a:off x="0" y="0"/>
              <a:ext cx="1171548" cy="945766"/>
            </a:xfrm>
            <a:custGeom>
              <a:rect b="b" l="l" r="r" t="t"/>
              <a:pathLst>
                <a:path extrusionOk="0" h="945766" w="1171548">
                  <a:moveTo>
                    <a:pt x="136492" y="0"/>
                  </a:moveTo>
                  <a:lnTo>
                    <a:pt x="1035056" y="0"/>
                  </a:lnTo>
                  <a:cubicBezTo>
                    <a:pt x="1071256" y="0"/>
                    <a:pt x="1105973" y="14380"/>
                    <a:pt x="1131571" y="39978"/>
                  </a:cubicBezTo>
                  <a:cubicBezTo>
                    <a:pt x="1157168" y="65575"/>
                    <a:pt x="1171548" y="100292"/>
                    <a:pt x="1171548" y="136492"/>
                  </a:cubicBezTo>
                  <a:lnTo>
                    <a:pt x="1171548" y="809274"/>
                  </a:lnTo>
                  <a:cubicBezTo>
                    <a:pt x="1171548" y="845474"/>
                    <a:pt x="1157168" y="880192"/>
                    <a:pt x="1131571" y="905789"/>
                  </a:cubicBezTo>
                  <a:cubicBezTo>
                    <a:pt x="1105973" y="931386"/>
                    <a:pt x="1071256" y="945766"/>
                    <a:pt x="1035056" y="945766"/>
                  </a:cubicBezTo>
                  <a:lnTo>
                    <a:pt x="136492" y="945766"/>
                  </a:lnTo>
                  <a:cubicBezTo>
                    <a:pt x="100292" y="945766"/>
                    <a:pt x="65575" y="931386"/>
                    <a:pt x="39978" y="905789"/>
                  </a:cubicBezTo>
                  <a:cubicBezTo>
                    <a:pt x="14380" y="880192"/>
                    <a:pt x="0" y="845474"/>
                    <a:pt x="0" y="809274"/>
                  </a:cubicBezTo>
                  <a:lnTo>
                    <a:pt x="0" y="136492"/>
                  </a:lnTo>
                  <a:cubicBezTo>
                    <a:pt x="0" y="100292"/>
                    <a:pt x="14380" y="65575"/>
                    <a:pt x="39978" y="39978"/>
                  </a:cubicBezTo>
                  <a:cubicBezTo>
                    <a:pt x="65575" y="14380"/>
                    <a:pt x="100292" y="0"/>
                    <a:pt x="13649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txBox="1"/>
            <p:nvPr/>
          </p:nvSpPr>
          <p:spPr>
            <a:xfrm>
              <a:off x="0" y="-47625"/>
              <a:ext cx="1171548" cy="9933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0" name="Google Shape;1490;p24"/>
          <p:cNvGrpSpPr/>
          <p:nvPr/>
        </p:nvGrpSpPr>
        <p:grpSpPr>
          <a:xfrm>
            <a:off x="6043987" y="3369325"/>
            <a:ext cx="2892749" cy="2452850"/>
            <a:chOff x="0" y="-47625"/>
            <a:chExt cx="1171548" cy="993392"/>
          </a:xfrm>
        </p:grpSpPr>
        <p:sp>
          <p:nvSpPr>
            <p:cNvPr id="1491" name="Google Shape;1491;p24"/>
            <p:cNvSpPr/>
            <p:nvPr/>
          </p:nvSpPr>
          <p:spPr>
            <a:xfrm>
              <a:off x="0" y="0"/>
              <a:ext cx="1171548" cy="945766"/>
            </a:xfrm>
            <a:custGeom>
              <a:rect b="b" l="l" r="r" t="t"/>
              <a:pathLst>
                <a:path extrusionOk="0" h="945766" w="1171548">
                  <a:moveTo>
                    <a:pt x="136492" y="0"/>
                  </a:moveTo>
                  <a:lnTo>
                    <a:pt x="1035056" y="0"/>
                  </a:lnTo>
                  <a:cubicBezTo>
                    <a:pt x="1071256" y="0"/>
                    <a:pt x="1105973" y="14380"/>
                    <a:pt x="1131571" y="39978"/>
                  </a:cubicBezTo>
                  <a:cubicBezTo>
                    <a:pt x="1157168" y="65575"/>
                    <a:pt x="1171548" y="100292"/>
                    <a:pt x="1171548" y="136492"/>
                  </a:cubicBezTo>
                  <a:lnTo>
                    <a:pt x="1171548" y="809274"/>
                  </a:lnTo>
                  <a:cubicBezTo>
                    <a:pt x="1171548" y="845474"/>
                    <a:pt x="1157168" y="880192"/>
                    <a:pt x="1131571" y="905789"/>
                  </a:cubicBezTo>
                  <a:cubicBezTo>
                    <a:pt x="1105973" y="931386"/>
                    <a:pt x="1071256" y="945766"/>
                    <a:pt x="1035056" y="945766"/>
                  </a:cubicBezTo>
                  <a:lnTo>
                    <a:pt x="136492" y="945766"/>
                  </a:lnTo>
                  <a:cubicBezTo>
                    <a:pt x="100292" y="945766"/>
                    <a:pt x="65575" y="931386"/>
                    <a:pt x="39978" y="905789"/>
                  </a:cubicBezTo>
                  <a:cubicBezTo>
                    <a:pt x="14380" y="880192"/>
                    <a:pt x="0" y="845474"/>
                    <a:pt x="0" y="809274"/>
                  </a:cubicBezTo>
                  <a:lnTo>
                    <a:pt x="0" y="136492"/>
                  </a:lnTo>
                  <a:cubicBezTo>
                    <a:pt x="0" y="100292"/>
                    <a:pt x="14380" y="65575"/>
                    <a:pt x="39978" y="39978"/>
                  </a:cubicBezTo>
                  <a:cubicBezTo>
                    <a:pt x="65575" y="14380"/>
                    <a:pt x="100292" y="0"/>
                    <a:pt x="136492"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txBox="1"/>
            <p:nvPr/>
          </p:nvSpPr>
          <p:spPr>
            <a:xfrm>
              <a:off x="0" y="-47625"/>
              <a:ext cx="1171548" cy="9933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93" name="Google Shape;1493;p24"/>
          <p:cNvPicPr preferRelativeResize="0"/>
          <p:nvPr/>
        </p:nvPicPr>
        <p:blipFill rotWithShape="1">
          <a:blip r:embed="rId4">
            <a:alphaModFix/>
          </a:blip>
          <a:srcRect b="0" l="0" r="0" t="0"/>
          <a:stretch/>
        </p:blipFill>
        <p:spPr>
          <a:xfrm>
            <a:off x="6185300" y="3426213"/>
            <a:ext cx="2456666" cy="2456666"/>
          </a:xfrm>
          <a:prstGeom prst="rect">
            <a:avLst/>
          </a:prstGeom>
          <a:noFill/>
          <a:ln>
            <a:noFill/>
          </a:ln>
        </p:spPr>
      </p:pic>
      <p:sp>
        <p:nvSpPr>
          <p:cNvPr id="1494" name="Google Shape;1494;p24"/>
          <p:cNvSpPr txBox="1"/>
          <p:nvPr/>
        </p:nvSpPr>
        <p:spPr>
          <a:xfrm>
            <a:off x="1182156" y="7645896"/>
            <a:ext cx="3788407" cy="28318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sp>
        <p:nvSpPr>
          <p:cNvPr id="1495" name="Google Shape;1495;p24"/>
          <p:cNvSpPr txBox="1"/>
          <p:nvPr/>
        </p:nvSpPr>
        <p:spPr>
          <a:xfrm>
            <a:off x="6043987" y="7645896"/>
            <a:ext cx="3788407" cy="28318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sp>
        <p:nvSpPr>
          <p:cNvPr id="1496" name="Google Shape;1496;p24"/>
          <p:cNvSpPr txBox="1"/>
          <p:nvPr/>
        </p:nvSpPr>
        <p:spPr>
          <a:xfrm>
            <a:off x="1182156" y="6617339"/>
            <a:ext cx="239458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SUBJECT</a:t>
            </a:r>
            <a:endParaRPr/>
          </a:p>
        </p:txBody>
      </p:sp>
      <p:sp>
        <p:nvSpPr>
          <p:cNvPr id="1497" name="Google Shape;1497;p24"/>
          <p:cNvSpPr txBox="1"/>
          <p:nvPr/>
        </p:nvSpPr>
        <p:spPr>
          <a:xfrm>
            <a:off x="6043987" y="6617339"/>
            <a:ext cx="239458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SUBJECT</a:t>
            </a:r>
            <a:endParaRPr/>
          </a:p>
        </p:txBody>
      </p:sp>
      <p:grpSp>
        <p:nvGrpSpPr>
          <p:cNvPr id="1498" name="Google Shape;1498;p24"/>
          <p:cNvGrpSpPr/>
          <p:nvPr/>
        </p:nvGrpSpPr>
        <p:grpSpPr>
          <a:xfrm>
            <a:off x="11175111" y="4549163"/>
            <a:ext cx="5851054" cy="1309820"/>
            <a:chOff x="0" y="0"/>
            <a:chExt cx="7801405" cy="1746426"/>
          </a:xfrm>
        </p:grpSpPr>
        <p:grpSp>
          <p:nvGrpSpPr>
            <p:cNvPr id="1499" name="Google Shape;1499;p24"/>
            <p:cNvGrpSpPr/>
            <p:nvPr/>
          </p:nvGrpSpPr>
          <p:grpSpPr>
            <a:xfrm rot="10800000">
              <a:off x="5628042" y="1226060"/>
              <a:ext cx="2173363" cy="520366"/>
              <a:chOff x="0" y="-47625"/>
              <a:chExt cx="429306" cy="102789"/>
            </a:xfrm>
          </p:grpSpPr>
          <p:sp>
            <p:nvSpPr>
              <p:cNvPr id="1500" name="Google Shape;1500;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2" name="Google Shape;1502;p24"/>
            <p:cNvGrpSpPr/>
            <p:nvPr/>
          </p:nvGrpSpPr>
          <p:grpSpPr>
            <a:xfrm rot="10800000">
              <a:off x="3056328" y="1226060"/>
              <a:ext cx="2173363" cy="520366"/>
              <a:chOff x="0" y="-47625"/>
              <a:chExt cx="429306" cy="102789"/>
            </a:xfrm>
          </p:grpSpPr>
          <p:sp>
            <p:nvSpPr>
              <p:cNvPr id="1503" name="Google Shape;1503;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5" name="Google Shape;1505;p24"/>
            <p:cNvGrpSpPr/>
            <p:nvPr/>
          </p:nvGrpSpPr>
          <p:grpSpPr>
            <a:xfrm rot="10800000">
              <a:off x="4282709" y="409897"/>
              <a:ext cx="2173363" cy="520366"/>
              <a:chOff x="0" y="-47625"/>
              <a:chExt cx="429306" cy="102789"/>
            </a:xfrm>
          </p:grpSpPr>
          <p:sp>
            <p:nvSpPr>
              <p:cNvPr id="1506" name="Google Shape;1506;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8" name="Google Shape;1508;p24"/>
            <p:cNvGrpSpPr/>
            <p:nvPr/>
          </p:nvGrpSpPr>
          <p:grpSpPr>
            <a:xfrm rot="10800000">
              <a:off x="1969647" y="421320"/>
              <a:ext cx="2173363" cy="520366"/>
              <a:chOff x="0" y="-47625"/>
              <a:chExt cx="429306" cy="102789"/>
            </a:xfrm>
          </p:grpSpPr>
          <p:sp>
            <p:nvSpPr>
              <p:cNvPr id="1509" name="Google Shape;1509;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1" name="Google Shape;1511;p24"/>
            <p:cNvGrpSpPr/>
            <p:nvPr/>
          </p:nvGrpSpPr>
          <p:grpSpPr>
            <a:xfrm rot="10800000">
              <a:off x="1295725" y="1226060"/>
              <a:ext cx="1191036" cy="520366"/>
              <a:chOff x="0" y="-47625"/>
              <a:chExt cx="235266" cy="102789"/>
            </a:xfrm>
          </p:grpSpPr>
          <p:sp>
            <p:nvSpPr>
              <p:cNvPr id="1512" name="Google Shape;1512;p2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4"/>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24"/>
            <p:cNvGrpSpPr/>
            <p:nvPr/>
          </p:nvGrpSpPr>
          <p:grpSpPr>
            <a:xfrm rot="10800000">
              <a:off x="0" y="421320"/>
              <a:ext cx="1191036" cy="520366"/>
              <a:chOff x="0" y="-47625"/>
              <a:chExt cx="235266" cy="102789"/>
            </a:xfrm>
          </p:grpSpPr>
          <p:sp>
            <p:nvSpPr>
              <p:cNvPr id="1515" name="Google Shape;1515;p2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4"/>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7" name="Google Shape;1517;p24"/>
            <p:cNvGrpSpPr/>
            <p:nvPr/>
          </p:nvGrpSpPr>
          <p:grpSpPr>
            <a:xfrm rot="10800000">
              <a:off x="6598946" y="421320"/>
              <a:ext cx="1202459" cy="497523"/>
              <a:chOff x="0" y="-47625"/>
              <a:chExt cx="237523" cy="98276"/>
            </a:xfrm>
          </p:grpSpPr>
          <p:sp>
            <p:nvSpPr>
              <p:cNvPr id="1518" name="Google Shape;1518;p24"/>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0" name="Google Shape;1520;p24"/>
            <p:cNvGrpSpPr/>
            <p:nvPr/>
          </p:nvGrpSpPr>
          <p:grpSpPr>
            <a:xfrm rot="10800000">
              <a:off x="3423955" y="819795"/>
              <a:ext cx="4377449" cy="520366"/>
              <a:chOff x="0" y="-47625"/>
              <a:chExt cx="864681" cy="102789"/>
            </a:xfrm>
          </p:grpSpPr>
          <p:sp>
            <p:nvSpPr>
              <p:cNvPr id="1521" name="Google Shape;1521;p2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3" name="Google Shape;1523;p24"/>
            <p:cNvGrpSpPr/>
            <p:nvPr/>
          </p:nvGrpSpPr>
          <p:grpSpPr>
            <a:xfrm rot="10800000">
              <a:off x="3423955" y="0"/>
              <a:ext cx="4377449" cy="520366"/>
              <a:chOff x="0" y="-47625"/>
              <a:chExt cx="864681" cy="102789"/>
            </a:xfrm>
          </p:grpSpPr>
          <p:sp>
            <p:nvSpPr>
              <p:cNvPr id="1524" name="Google Shape;1524;p2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4"/>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26" name="Google Shape;1526;p24"/>
          <p:cNvGrpSpPr/>
          <p:nvPr/>
        </p:nvGrpSpPr>
        <p:grpSpPr>
          <a:xfrm rot="10800000">
            <a:off x="3652142" y="8540293"/>
            <a:ext cx="5851054" cy="1309820"/>
            <a:chOff x="0" y="0"/>
            <a:chExt cx="7801405" cy="1746426"/>
          </a:xfrm>
        </p:grpSpPr>
        <p:grpSp>
          <p:nvGrpSpPr>
            <p:cNvPr id="1527" name="Google Shape;1527;p24"/>
            <p:cNvGrpSpPr/>
            <p:nvPr/>
          </p:nvGrpSpPr>
          <p:grpSpPr>
            <a:xfrm rot="10800000">
              <a:off x="5628042" y="1226060"/>
              <a:ext cx="2173363" cy="520366"/>
              <a:chOff x="0" y="-47625"/>
              <a:chExt cx="429306" cy="102789"/>
            </a:xfrm>
          </p:grpSpPr>
          <p:sp>
            <p:nvSpPr>
              <p:cNvPr id="1528" name="Google Shape;1528;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0" name="Google Shape;1530;p24"/>
            <p:cNvGrpSpPr/>
            <p:nvPr/>
          </p:nvGrpSpPr>
          <p:grpSpPr>
            <a:xfrm rot="10800000">
              <a:off x="3056328" y="1226060"/>
              <a:ext cx="2173363" cy="520366"/>
              <a:chOff x="0" y="-47625"/>
              <a:chExt cx="429306" cy="102789"/>
            </a:xfrm>
          </p:grpSpPr>
          <p:sp>
            <p:nvSpPr>
              <p:cNvPr id="1531" name="Google Shape;1531;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3" name="Google Shape;1533;p24"/>
            <p:cNvGrpSpPr/>
            <p:nvPr/>
          </p:nvGrpSpPr>
          <p:grpSpPr>
            <a:xfrm rot="10800000">
              <a:off x="4282709" y="409897"/>
              <a:ext cx="2173363" cy="520366"/>
              <a:chOff x="0" y="-47625"/>
              <a:chExt cx="429306" cy="102789"/>
            </a:xfrm>
          </p:grpSpPr>
          <p:sp>
            <p:nvSpPr>
              <p:cNvPr id="1534" name="Google Shape;1534;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6" name="Google Shape;1536;p24"/>
            <p:cNvGrpSpPr/>
            <p:nvPr/>
          </p:nvGrpSpPr>
          <p:grpSpPr>
            <a:xfrm rot="10800000">
              <a:off x="1969647" y="421320"/>
              <a:ext cx="2173363" cy="520366"/>
              <a:chOff x="0" y="-47625"/>
              <a:chExt cx="429306" cy="102789"/>
            </a:xfrm>
          </p:grpSpPr>
          <p:sp>
            <p:nvSpPr>
              <p:cNvPr id="1537" name="Google Shape;1537;p2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9" name="Google Shape;1539;p24"/>
            <p:cNvGrpSpPr/>
            <p:nvPr/>
          </p:nvGrpSpPr>
          <p:grpSpPr>
            <a:xfrm rot="10800000">
              <a:off x="1295725" y="1226060"/>
              <a:ext cx="1191036" cy="520366"/>
              <a:chOff x="0" y="-47625"/>
              <a:chExt cx="235266" cy="102789"/>
            </a:xfrm>
          </p:grpSpPr>
          <p:sp>
            <p:nvSpPr>
              <p:cNvPr id="1540" name="Google Shape;1540;p2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4"/>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2" name="Google Shape;1542;p24"/>
            <p:cNvGrpSpPr/>
            <p:nvPr/>
          </p:nvGrpSpPr>
          <p:grpSpPr>
            <a:xfrm rot="10800000">
              <a:off x="0" y="421320"/>
              <a:ext cx="1191036" cy="520366"/>
              <a:chOff x="0" y="-47625"/>
              <a:chExt cx="235266" cy="102789"/>
            </a:xfrm>
          </p:grpSpPr>
          <p:sp>
            <p:nvSpPr>
              <p:cNvPr id="1543" name="Google Shape;1543;p2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4"/>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5" name="Google Shape;1545;p24"/>
            <p:cNvGrpSpPr/>
            <p:nvPr/>
          </p:nvGrpSpPr>
          <p:grpSpPr>
            <a:xfrm rot="10800000">
              <a:off x="6598946" y="421320"/>
              <a:ext cx="1202459" cy="497523"/>
              <a:chOff x="0" y="-47625"/>
              <a:chExt cx="237523" cy="98276"/>
            </a:xfrm>
          </p:grpSpPr>
          <p:sp>
            <p:nvSpPr>
              <p:cNvPr id="1546" name="Google Shape;1546;p24"/>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4"/>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8" name="Google Shape;1548;p24"/>
            <p:cNvGrpSpPr/>
            <p:nvPr/>
          </p:nvGrpSpPr>
          <p:grpSpPr>
            <a:xfrm rot="10800000">
              <a:off x="3423955" y="819795"/>
              <a:ext cx="4377449" cy="520366"/>
              <a:chOff x="0" y="-47625"/>
              <a:chExt cx="864681" cy="102789"/>
            </a:xfrm>
          </p:grpSpPr>
          <p:sp>
            <p:nvSpPr>
              <p:cNvPr id="1549" name="Google Shape;1549;p2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4"/>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1" name="Google Shape;1551;p24"/>
            <p:cNvGrpSpPr/>
            <p:nvPr/>
          </p:nvGrpSpPr>
          <p:grpSpPr>
            <a:xfrm rot="10800000">
              <a:off x="3423955" y="0"/>
              <a:ext cx="4377449" cy="520366"/>
              <a:chOff x="0" y="-47625"/>
              <a:chExt cx="864681" cy="102789"/>
            </a:xfrm>
          </p:grpSpPr>
          <p:sp>
            <p:nvSpPr>
              <p:cNvPr id="1552" name="Google Shape;1552;p2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4"/>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54" name="Google Shape;1554;p24"/>
          <p:cNvSpPr/>
          <p:nvPr/>
        </p:nvSpPr>
        <p:spPr>
          <a:xfrm>
            <a:off x="13569394" y="7026791"/>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5">
              <a:alphaModFix/>
            </a:blip>
            <a:stretch>
              <a:fillRect b="0" l="0" r="0" t="0"/>
            </a:stretch>
          </a:blipFill>
          <a:ln>
            <a:noFill/>
          </a:ln>
        </p:spPr>
      </p:sp>
      <p:grpSp>
        <p:nvGrpSpPr>
          <p:cNvPr id="1555" name="Google Shape;1555;p24"/>
          <p:cNvGrpSpPr/>
          <p:nvPr/>
        </p:nvGrpSpPr>
        <p:grpSpPr>
          <a:xfrm rot="2821008">
            <a:off x="16959926" y="165868"/>
            <a:ext cx="1057412" cy="1194325"/>
            <a:chOff x="-95788" y="-89271"/>
            <a:chExt cx="1409883" cy="1592433"/>
          </a:xfrm>
        </p:grpSpPr>
        <p:grpSp>
          <p:nvGrpSpPr>
            <p:cNvPr id="1556" name="Google Shape;1556;p24"/>
            <p:cNvGrpSpPr/>
            <p:nvPr/>
          </p:nvGrpSpPr>
          <p:grpSpPr>
            <a:xfrm rot="-2821008">
              <a:off x="134749" y="283003"/>
              <a:ext cx="943438" cy="1040647"/>
              <a:chOff x="0" y="-47625"/>
              <a:chExt cx="343153" cy="378511"/>
            </a:xfrm>
          </p:grpSpPr>
          <p:sp>
            <p:nvSpPr>
              <p:cNvPr id="1557" name="Google Shape;1557;p24"/>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4"/>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9" name="Google Shape;1559;p24"/>
            <p:cNvGrpSpPr/>
            <p:nvPr/>
          </p:nvGrpSpPr>
          <p:grpSpPr>
            <a:xfrm rot="-2821008">
              <a:off x="140122" y="90242"/>
              <a:ext cx="943438" cy="1040647"/>
              <a:chOff x="0" y="-47625"/>
              <a:chExt cx="343153" cy="378511"/>
            </a:xfrm>
          </p:grpSpPr>
          <p:sp>
            <p:nvSpPr>
              <p:cNvPr id="1560" name="Google Shape;1560;p24"/>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4"/>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2" name="Google Shape;1562;p24"/>
            <p:cNvGrpSpPr/>
            <p:nvPr/>
          </p:nvGrpSpPr>
          <p:grpSpPr>
            <a:xfrm>
              <a:off x="625032" y="253446"/>
              <a:ext cx="69946" cy="699445"/>
              <a:chOff x="0" y="-47625"/>
              <a:chExt cx="31856" cy="318558"/>
            </a:xfrm>
          </p:grpSpPr>
          <p:sp>
            <p:nvSpPr>
              <p:cNvPr id="1563" name="Google Shape;1563;p24"/>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4"/>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5" name="Google Shape;1565;p24"/>
            <p:cNvGrpSpPr/>
            <p:nvPr/>
          </p:nvGrpSpPr>
          <p:grpSpPr>
            <a:xfrm rot="5400000">
              <a:off x="676029" y="305730"/>
              <a:ext cx="72519" cy="699445"/>
              <a:chOff x="0" y="-47625"/>
              <a:chExt cx="33028" cy="318558"/>
            </a:xfrm>
          </p:grpSpPr>
          <p:sp>
            <p:nvSpPr>
              <p:cNvPr id="1566" name="Google Shape;1566;p24"/>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4"/>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571" name="Shape 1571"/>
        <p:cNvGrpSpPr/>
        <p:nvPr/>
      </p:nvGrpSpPr>
      <p:grpSpPr>
        <a:xfrm>
          <a:off x="0" y="0"/>
          <a:ext cx="0" cy="0"/>
          <a:chOff x="0" y="0"/>
          <a:chExt cx="0" cy="0"/>
        </a:xfrm>
      </p:grpSpPr>
      <p:pic>
        <p:nvPicPr>
          <p:cNvPr id="1572" name="Google Shape;1572;p25"/>
          <p:cNvPicPr preferRelativeResize="0"/>
          <p:nvPr/>
        </p:nvPicPr>
        <p:blipFill>
          <a:blip r:embed="rId3">
            <a:alphaModFix/>
          </a:blip>
          <a:stretch>
            <a:fillRect/>
          </a:stretch>
        </p:blipFill>
        <p:spPr>
          <a:xfrm>
            <a:off x="1028862" y="2943050"/>
            <a:ext cx="11323828" cy="6488176"/>
          </a:xfrm>
          <a:prstGeom prst="rect">
            <a:avLst/>
          </a:prstGeom>
          <a:noFill/>
          <a:ln>
            <a:noFill/>
          </a:ln>
        </p:spPr>
      </p:pic>
      <p:grpSp>
        <p:nvGrpSpPr>
          <p:cNvPr id="1573" name="Google Shape;1573;p25"/>
          <p:cNvGrpSpPr/>
          <p:nvPr/>
        </p:nvGrpSpPr>
        <p:grpSpPr>
          <a:xfrm>
            <a:off x="13051070" y="3454757"/>
            <a:ext cx="4448223" cy="1450211"/>
            <a:chOff x="0" y="-47625"/>
            <a:chExt cx="1171548" cy="381949"/>
          </a:xfrm>
        </p:grpSpPr>
        <p:sp>
          <p:nvSpPr>
            <p:cNvPr id="1574" name="Google Shape;1574;p25"/>
            <p:cNvSpPr/>
            <p:nvPr/>
          </p:nvSpPr>
          <p:spPr>
            <a:xfrm>
              <a:off x="0" y="0"/>
              <a:ext cx="1171548" cy="334324"/>
            </a:xfrm>
            <a:custGeom>
              <a:rect b="b" l="l" r="r" t="t"/>
              <a:pathLst>
                <a:path extrusionOk="0" h="334324" w="1171548">
                  <a:moveTo>
                    <a:pt x="52214" y="0"/>
                  </a:moveTo>
                  <a:lnTo>
                    <a:pt x="1119335" y="0"/>
                  </a:lnTo>
                  <a:cubicBezTo>
                    <a:pt x="1133183" y="0"/>
                    <a:pt x="1146464" y="5501"/>
                    <a:pt x="1156255" y="15293"/>
                  </a:cubicBezTo>
                  <a:cubicBezTo>
                    <a:pt x="1166047" y="25085"/>
                    <a:pt x="1171548" y="38366"/>
                    <a:pt x="1171548" y="52214"/>
                  </a:cubicBezTo>
                  <a:lnTo>
                    <a:pt x="1171548" y="282110"/>
                  </a:lnTo>
                  <a:cubicBezTo>
                    <a:pt x="1171548" y="310947"/>
                    <a:pt x="1148172" y="334324"/>
                    <a:pt x="1119335" y="334324"/>
                  </a:cubicBezTo>
                  <a:lnTo>
                    <a:pt x="52214" y="334324"/>
                  </a:lnTo>
                  <a:cubicBezTo>
                    <a:pt x="38366" y="334324"/>
                    <a:pt x="25085" y="328822"/>
                    <a:pt x="15293" y="319031"/>
                  </a:cubicBezTo>
                  <a:cubicBezTo>
                    <a:pt x="5501" y="309239"/>
                    <a:pt x="0" y="295958"/>
                    <a:pt x="0" y="282110"/>
                  </a:cubicBezTo>
                  <a:lnTo>
                    <a:pt x="0" y="52214"/>
                  </a:lnTo>
                  <a:cubicBezTo>
                    <a:pt x="0" y="38366"/>
                    <a:pt x="5501" y="25085"/>
                    <a:pt x="15293" y="15293"/>
                  </a:cubicBezTo>
                  <a:cubicBezTo>
                    <a:pt x="25085" y="5501"/>
                    <a:pt x="38366" y="0"/>
                    <a:pt x="522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5"/>
            <p:cNvSpPr txBox="1"/>
            <p:nvPr/>
          </p:nvSpPr>
          <p:spPr>
            <a:xfrm>
              <a:off x="0" y="-47625"/>
              <a:ext cx="1171548" cy="381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6" name="Google Shape;1576;p25"/>
          <p:cNvGrpSpPr/>
          <p:nvPr/>
        </p:nvGrpSpPr>
        <p:grpSpPr>
          <a:xfrm>
            <a:off x="13051070" y="7238900"/>
            <a:ext cx="4448223" cy="1450211"/>
            <a:chOff x="0" y="-47625"/>
            <a:chExt cx="1171548" cy="381949"/>
          </a:xfrm>
        </p:grpSpPr>
        <p:sp>
          <p:nvSpPr>
            <p:cNvPr id="1577" name="Google Shape;1577;p25"/>
            <p:cNvSpPr/>
            <p:nvPr/>
          </p:nvSpPr>
          <p:spPr>
            <a:xfrm>
              <a:off x="0" y="0"/>
              <a:ext cx="1171548" cy="334324"/>
            </a:xfrm>
            <a:custGeom>
              <a:rect b="b" l="l" r="r" t="t"/>
              <a:pathLst>
                <a:path extrusionOk="0" h="334324" w="1171548">
                  <a:moveTo>
                    <a:pt x="52214" y="0"/>
                  </a:moveTo>
                  <a:lnTo>
                    <a:pt x="1119335" y="0"/>
                  </a:lnTo>
                  <a:cubicBezTo>
                    <a:pt x="1133183" y="0"/>
                    <a:pt x="1146464" y="5501"/>
                    <a:pt x="1156255" y="15293"/>
                  </a:cubicBezTo>
                  <a:cubicBezTo>
                    <a:pt x="1166047" y="25085"/>
                    <a:pt x="1171548" y="38366"/>
                    <a:pt x="1171548" y="52214"/>
                  </a:cubicBezTo>
                  <a:lnTo>
                    <a:pt x="1171548" y="282110"/>
                  </a:lnTo>
                  <a:cubicBezTo>
                    <a:pt x="1171548" y="310947"/>
                    <a:pt x="1148172" y="334324"/>
                    <a:pt x="1119335" y="334324"/>
                  </a:cubicBezTo>
                  <a:lnTo>
                    <a:pt x="52214" y="334324"/>
                  </a:lnTo>
                  <a:cubicBezTo>
                    <a:pt x="38366" y="334324"/>
                    <a:pt x="25085" y="328822"/>
                    <a:pt x="15293" y="319031"/>
                  </a:cubicBezTo>
                  <a:cubicBezTo>
                    <a:pt x="5501" y="309239"/>
                    <a:pt x="0" y="295958"/>
                    <a:pt x="0" y="282110"/>
                  </a:cubicBezTo>
                  <a:lnTo>
                    <a:pt x="0" y="52214"/>
                  </a:lnTo>
                  <a:cubicBezTo>
                    <a:pt x="0" y="38366"/>
                    <a:pt x="5501" y="25085"/>
                    <a:pt x="15293" y="15293"/>
                  </a:cubicBezTo>
                  <a:cubicBezTo>
                    <a:pt x="25085" y="5501"/>
                    <a:pt x="38366" y="0"/>
                    <a:pt x="522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5"/>
            <p:cNvSpPr txBox="1"/>
            <p:nvPr/>
          </p:nvSpPr>
          <p:spPr>
            <a:xfrm>
              <a:off x="0" y="-47625"/>
              <a:ext cx="1171548" cy="381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9" name="Google Shape;1579;p25"/>
          <p:cNvGrpSpPr/>
          <p:nvPr/>
        </p:nvGrpSpPr>
        <p:grpSpPr>
          <a:xfrm>
            <a:off x="13287042" y="3276860"/>
            <a:ext cx="4448223" cy="1450211"/>
            <a:chOff x="0" y="-47625"/>
            <a:chExt cx="1171548" cy="381949"/>
          </a:xfrm>
        </p:grpSpPr>
        <p:sp>
          <p:nvSpPr>
            <p:cNvPr id="1580" name="Google Shape;1580;p25"/>
            <p:cNvSpPr/>
            <p:nvPr/>
          </p:nvSpPr>
          <p:spPr>
            <a:xfrm>
              <a:off x="0" y="0"/>
              <a:ext cx="1171548" cy="334324"/>
            </a:xfrm>
            <a:custGeom>
              <a:rect b="b" l="l" r="r" t="t"/>
              <a:pathLst>
                <a:path extrusionOk="0" h="334324" w="1171548">
                  <a:moveTo>
                    <a:pt x="52214" y="0"/>
                  </a:moveTo>
                  <a:lnTo>
                    <a:pt x="1119335" y="0"/>
                  </a:lnTo>
                  <a:cubicBezTo>
                    <a:pt x="1133183" y="0"/>
                    <a:pt x="1146464" y="5501"/>
                    <a:pt x="1156255" y="15293"/>
                  </a:cubicBezTo>
                  <a:cubicBezTo>
                    <a:pt x="1166047" y="25085"/>
                    <a:pt x="1171548" y="38366"/>
                    <a:pt x="1171548" y="52214"/>
                  </a:cubicBezTo>
                  <a:lnTo>
                    <a:pt x="1171548" y="282110"/>
                  </a:lnTo>
                  <a:cubicBezTo>
                    <a:pt x="1171548" y="310947"/>
                    <a:pt x="1148172" y="334324"/>
                    <a:pt x="1119335" y="334324"/>
                  </a:cubicBezTo>
                  <a:lnTo>
                    <a:pt x="52214" y="334324"/>
                  </a:lnTo>
                  <a:cubicBezTo>
                    <a:pt x="38366" y="334324"/>
                    <a:pt x="25085" y="328822"/>
                    <a:pt x="15293" y="319031"/>
                  </a:cubicBezTo>
                  <a:cubicBezTo>
                    <a:pt x="5501" y="309239"/>
                    <a:pt x="0" y="295958"/>
                    <a:pt x="0" y="282110"/>
                  </a:cubicBezTo>
                  <a:lnTo>
                    <a:pt x="0" y="52214"/>
                  </a:lnTo>
                  <a:cubicBezTo>
                    <a:pt x="0" y="38366"/>
                    <a:pt x="5501" y="25085"/>
                    <a:pt x="15293" y="15293"/>
                  </a:cubicBezTo>
                  <a:cubicBezTo>
                    <a:pt x="25085" y="5501"/>
                    <a:pt x="38366" y="0"/>
                    <a:pt x="52214"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5"/>
            <p:cNvSpPr txBox="1"/>
            <p:nvPr/>
          </p:nvSpPr>
          <p:spPr>
            <a:xfrm>
              <a:off x="0" y="-47625"/>
              <a:ext cx="1171548" cy="381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2" name="Google Shape;1582;p25"/>
          <p:cNvGrpSpPr/>
          <p:nvPr/>
        </p:nvGrpSpPr>
        <p:grpSpPr>
          <a:xfrm>
            <a:off x="13287042" y="7061003"/>
            <a:ext cx="4448223" cy="1450211"/>
            <a:chOff x="0" y="-47625"/>
            <a:chExt cx="1171548" cy="381949"/>
          </a:xfrm>
        </p:grpSpPr>
        <p:sp>
          <p:nvSpPr>
            <p:cNvPr id="1583" name="Google Shape;1583;p25"/>
            <p:cNvSpPr/>
            <p:nvPr/>
          </p:nvSpPr>
          <p:spPr>
            <a:xfrm>
              <a:off x="0" y="0"/>
              <a:ext cx="1171548" cy="334324"/>
            </a:xfrm>
            <a:custGeom>
              <a:rect b="b" l="l" r="r" t="t"/>
              <a:pathLst>
                <a:path extrusionOk="0" h="334324" w="1171548">
                  <a:moveTo>
                    <a:pt x="52214" y="0"/>
                  </a:moveTo>
                  <a:lnTo>
                    <a:pt x="1119335" y="0"/>
                  </a:lnTo>
                  <a:cubicBezTo>
                    <a:pt x="1133183" y="0"/>
                    <a:pt x="1146464" y="5501"/>
                    <a:pt x="1156255" y="15293"/>
                  </a:cubicBezTo>
                  <a:cubicBezTo>
                    <a:pt x="1166047" y="25085"/>
                    <a:pt x="1171548" y="38366"/>
                    <a:pt x="1171548" y="52214"/>
                  </a:cubicBezTo>
                  <a:lnTo>
                    <a:pt x="1171548" y="282110"/>
                  </a:lnTo>
                  <a:cubicBezTo>
                    <a:pt x="1171548" y="310947"/>
                    <a:pt x="1148172" y="334324"/>
                    <a:pt x="1119335" y="334324"/>
                  </a:cubicBezTo>
                  <a:lnTo>
                    <a:pt x="52214" y="334324"/>
                  </a:lnTo>
                  <a:cubicBezTo>
                    <a:pt x="38366" y="334324"/>
                    <a:pt x="25085" y="328822"/>
                    <a:pt x="15293" y="319031"/>
                  </a:cubicBezTo>
                  <a:cubicBezTo>
                    <a:pt x="5501" y="309239"/>
                    <a:pt x="0" y="295958"/>
                    <a:pt x="0" y="282110"/>
                  </a:cubicBezTo>
                  <a:lnTo>
                    <a:pt x="0" y="52214"/>
                  </a:lnTo>
                  <a:cubicBezTo>
                    <a:pt x="0" y="38366"/>
                    <a:pt x="5501" y="25085"/>
                    <a:pt x="15293" y="15293"/>
                  </a:cubicBezTo>
                  <a:cubicBezTo>
                    <a:pt x="25085" y="5501"/>
                    <a:pt x="38366" y="0"/>
                    <a:pt x="52214"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5"/>
            <p:cNvSpPr txBox="1"/>
            <p:nvPr/>
          </p:nvSpPr>
          <p:spPr>
            <a:xfrm>
              <a:off x="0" y="-47625"/>
              <a:ext cx="1171548" cy="381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5" name="Google Shape;1585;p25"/>
          <p:cNvSpPr/>
          <p:nvPr/>
        </p:nvSpPr>
        <p:spPr>
          <a:xfrm>
            <a:off x="13604389" y="5317819"/>
            <a:ext cx="836443" cy="1333460"/>
          </a:xfrm>
          <a:custGeom>
            <a:rect b="b" l="l" r="r" t="t"/>
            <a:pathLst>
              <a:path extrusionOk="0" h="1333460" w="836443">
                <a:moveTo>
                  <a:pt x="0" y="0"/>
                </a:moveTo>
                <a:lnTo>
                  <a:pt x="836444" y="0"/>
                </a:lnTo>
                <a:lnTo>
                  <a:pt x="836444" y="1333460"/>
                </a:lnTo>
                <a:lnTo>
                  <a:pt x="0" y="1333460"/>
                </a:lnTo>
                <a:lnTo>
                  <a:pt x="0" y="0"/>
                </a:lnTo>
                <a:close/>
              </a:path>
            </a:pathLst>
          </a:custGeom>
          <a:blipFill rotWithShape="1">
            <a:blip r:embed="rId4">
              <a:alphaModFix/>
            </a:blip>
            <a:stretch>
              <a:fillRect b="0" l="0" r="0" t="0"/>
            </a:stretch>
          </a:blipFill>
          <a:ln>
            <a:noFill/>
          </a:ln>
        </p:spPr>
      </p:sp>
      <p:grpSp>
        <p:nvGrpSpPr>
          <p:cNvPr id="1586" name="Google Shape;1586;p25"/>
          <p:cNvGrpSpPr/>
          <p:nvPr/>
        </p:nvGrpSpPr>
        <p:grpSpPr>
          <a:xfrm rot="2821008">
            <a:off x="16959926" y="165868"/>
            <a:ext cx="1057412" cy="1194325"/>
            <a:chOff x="-95788" y="-89271"/>
            <a:chExt cx="1409883" cy="1592433"/>
          </a:xfrm>
        </p:grpSpPr>
        <p:grpSp>
          <p:nvGrpSpPr>
            <p:cNvPr id="1587" name="Google Shape;1587;p25"/>
            <p:cNvGrpSpPr/>
            <p:nvPr/>
          </p:nvGrpSpPr>
          <p:grpSpPr>
            <a:xfrm rot="-2821008">
              <a:off x="134749" y="283003"/>
              <a:ext cx="943438" cy="1040647"/>
              <a:chOff x="0" y="-47625"/>
              <a:chExt cx="343153" cy="378511"/>
            </a:xfrm>
          </p:grpSpPr>
          <p:sp>
            <p:nvSpPr>
              <p:cNvPr id="1588" name="Google Shape;1588;p25"/>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5"/>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0" name="Google Shape;1590;p25"/>
            <p:cNvGrpSpPr/>
            <p:nvPr/>
          </p:nvGrpSpPr>
          <p:grpSpPr>
            <a:xfrm rot="-2821008">
              <a:off x="140122" y="90242"/>
              <a:ext cx="943438" cy="1040647"/>
              <a:chOff x="0" y="-47625"/>
              <a:chExt cx="343153" cy="378511"/>
            </a:xfrm>
          </p:grpSpPr>
          <p:sp>
            <p:nvSpPr>
              <p:cNvPr id="1591" name="Google Shape;1591;p25"/>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5"/>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3" name="Google Shape;1593;p25"/>
            <p:cNvGrpSpPr/>
            <p:nvPr/>
          </p:nvGrpSpPr>
          <p:grpSpPr>
            <a:xfrm>
              <a:off x="625032" y="253446"/>
              <a:ext cx="69946" cy="699445"/>
              <a:chOff x="0" y="-47625"/>
              <a:chExt cx="31856" cy="318558"/>
            </a:xfrm>
          </p:grpSpPr>
          <p:sp>
            <p:nvSpPr>
              <p:cNvPr id="1594" name="Google Shape;1594;p25"/>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5"/>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6" name="Google Shape;1596;p25"/>
            <p:cNvGrpSpPr/>
            <p:nvPr/>
          </p:nvGrpSpPr>
          <p:grpSpPr>
            <a:xfrm rot="5400000">
              <a:off x="676029" y="305730"/>
              <a:ext cx="72519" cy="699445"/>
              <a:chOff x="0" y="-47625"/>
              <a:chExt cx="33028" cy="318558"/>
            </a:xfrm>
          </p:grpSpPr>
          <p:sp>
            <p:nvSpPr>
              <p:cNvPr id="1597" name="Google Shape;1597;p25"/>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5"/>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99" name="Google Shape;1599;p25"/>
          <p:cNvGrpSpPr/>
          <p:nvPr/>
        </p:nvGrpSpPr>
        <p:grpSpPr>
          <a:xfrm>
            <a:off x="8670658" y="4451509"/>
            <a:ext cx="691991" cy="691991"/>
            <a:chOff x="0" y="0"/>
            <a:chExt cx="812800" cy="812800"/>
          </a:xfrm>
        </p:grpSpPr>
        <p:sp>
          <p:nvSpPr>
            <p:cNvPr id="1600" name="Google Shape;160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2" name="Google Shape;1602;p25"/>
          <p:cNvGrpSpPr/>
          <p:nvPr/>
        </p:nvGrpSpPr>
        <p:grpSpPr>
          <a:xfrm>
            <a:off x="2517289" y="4105514"/>
            <a:ext cx="691991" cy="691991"/>
            <a:chOff x="0" y="0"/>
            <a:chExt cx="812800" cy="812800"/>
          </a:xfrm>
        </p:grpSpPr>
        <p:sp>
          <p:nvSpPr>
            <p:cNvPr id="1603" name="Google Shape;160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5" name="Google Shape;1605;p25"/>
          <p:cNvGrpSpPr/>
          <p:nvPr/>
        </p:nvGrpSpPr>
        <p:grpSpPr>
          <a:xfrm>
            <a:off x="4208447" y="6651279"/>
            <a:ext cx="691991" cy="691991"/>
            <a:chOff x="0" y="0"/>
            <a:chExt cx="812800" cy="812800"/>
          </a:xfrm>
        </p:grpSpPr>
        <p:sp>
          <p:nvSpPr>
            <p:cNvPr id="1606" name="Google Shape;160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8" name="Google Shape;1608;p25"/>
          <p:cNvSpPr txBox="1"/>
          <p:nvPr/>
        </p:nvSpPr>
        <p:spPr>
          <a:xfrm>
            <a:off x="1028700" y="604458"/>
            <a:ext cx="14364468"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WORLD MAP LESSON</a:t>
            </a:r>
            <a:endParaRPr/>
          </a:p>
        </p:txBody>
      </p:sp>
      <p:sp>
        <p:nvSpPr>
          <p:cNvPr id="1609" name="Google Shape;1609;p25"/>
          <p:cNvSpPr txBox="1"/>
          <p:nvPr/>
        </p:nvSpPr>
        <p:spPr>
          <a:xfrm>
            <a:off x="13604389" y="3634901"/>
            <a:ext cx="38633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WORLD MAP</a:t>
            </a:r>
            <a:endParaRPr/>
          </a:p>
        </p:txBody>
      </p:sp>
      <p:sp>
        <p:nvSpPr>
          <p:cNvPr id="1610" name="Google Shape;1610;p25"/>
          <p:cNvSpPr txBox="1"/>
          <p:nvPr/>
        </p:nvSpPr>
        <p:spPr>
          <a:xfrm>
            <a:off x="13604389" y="7419726"/>
            <a:ext cx="38633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WORLD MAP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614" name="Shape 1614"/>
        <p:cNvGrpSpPr/>
        <p:nvPr/>
      </p:nvGrpSpPr>
      <p:grpSpPr>
        <a:xfrm>
          <a:off x="0" y="0"/>
          <a:ext cx="0" cy="0"/>
          <a:chOff x="0" y="0"/>
          <a:chExt cx="0" cy="0"/>
        </a:xfrm>
      </p:grpSpPr>
      <p:sp>
        <p:nvSpPr>
          <p:cNvPr id="1615" name="Google Shape;1615;p26"/>
          <p:cNvSpPr txBox="1"/>
          <p:nvPr/>
        </p:nvSpPr>
        <p:spPr>
          <a:xfrm>
            <a:off x="1028700" y="1028656"/>
            <a:ext cx="12703500" cy="577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500" u="none" cap="none" strike="noStrike">
                <a:solidFill>
                  <a:srgbClr val="393A3F"/>
                </a:solidFill>
                <a:latin typeface="Anton"/>
                <a:ea typeface="Anton"/>
                <a:cs typeface="Anton"/>
                <a:sym typeface="Anton"/>
              </a:rPr>
              <a:t>WRITE AN ORIGINAL STATEMENT OR INSPIRING QUOTE</a:t>
            </a:r>
            <a:endParaRPr/>
          </a:p>
        </p:txBody>
      </p:sp>
      <p:sp>
        <p:nvSpPr>
          <p:cNvPr id="1616" name="Google Shape;1616;p26"/>
          <p:cNvSpPr/>
          <p:nvPr/>
        </p:nvSpPr>
        <p:spPr>
          <a:xfrm>
            <a:off x="15093645" y="5420052"/>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1617" name="Google Shape;1617;p26"/>
          <p:cNvGrpSpPr/>
          <p:nvPr/>
        </p:nvGrpSpPr>
        <p:grpSpPr>
          <a:xfrm rot="2821008">
            <a:off x="16959926" y="165868"/>
            <a:ext cx="1057412" cy="1194325"/>
            <a:chOff x="-95788" y="-89271"/>
            <a:chExt cx="1409883" cy="1592433"/>
          </a:xfrm>
        </p:grpSpPr>
        <p:grpSp>
          <p:nvGrpSpPr>
            <p:cNvPr id="1618" name="Google Shape;1618;p26"/>
            <p:cNvGrpSpPr/>
            <p:nvPr/>
          </p:nvGrpSpPr>
          <p:grpSpPr>
            <a:xfrm rot="-2821008">
              <a:off x="134749" y="283003"/>
              <a:ext cx="943438" cy="1040647"/>
              <a:chOff x="0" y="-47625"/>
              <a:chExt cx="343153" cy="378511"/>
            </a:xfrm>
          </p:grpSpPr>
          <p:sp>
            <p:nvSpPr>
              <p:cNvPr id="1619" name="Google Shape;1619;p26"/>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6"/>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1" name="Google Shape;1621;p26"/>
            <p:cNvGrpSpPr/>
            <p:nvPr/>
          </p:nvGrpSpPr>
          <p:grpSpPr>
            <a:xfrm rot="-2821008">
              <a:off x="140122" y="90242"/>
              <a:ext cx="943438" cy="1040647"/>
              <a:chOff x="0" y="-47625"/>
              <a:chExt cx="343153" cy="378511"/>
            </a:xfrm>
          </p:grpSpPr>
          <p:sp>
            <p:nvSpPr>
              <p:cNvPr id="1622" name="Google Shape;1622;p26"/>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6"/>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4" name="Google Shape;1624;p26"/>
            <p:cNvGrpSpPr/>
            <p:nvPr/>
          </p:nvGrpSpPr>
          <p:grpSpPr>
            <a:xfrm>
              <a:off x="625032" y="253446"/>
              <a:ext cx="69946" cy="699445"/>
              <a:chOff x="0" y="-47625"/>
              <a:chExt cx="31856" cy="318558"/>
            </a:xfrm>
          </p:grpSpPr>
          <p:sp>
            <p:nvSpPr>
              <p:cNvPr id="1625" name="Google Shape;1625;p26"/>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6"/>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7" name="Google Shape;1627;p26"/>
            <p:cNvGrpSpPr/>
            <p:nvPr/>
          </p:nvGrpSpPr>
          <p:grpSpPr>
            <a:xfrm rot="5400000">
              <a:off x="676029" y="305730"/>
              <a:ext cx="72519" cy="699445"/>
              <a:chOff x="0" y="-47625"/>
              <a:chExt cx="33028" cy="318558"/>
            </a:xfrm>
          </p:grpSpPr>
          <p:sp>
            <p:nvSpPr>
              <p:cNvPr id="1628" name="Google Shape;1628;p26"/>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6"/>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30" name="Google Shape;1630;p26"/>
          <p:cNvGrpSpPr/>
          <p:nvPr/>
        </p:nvGrpSpPr>
        <p:grpSpPr>
          <a:xfrm>
            <a:off x="11515306" y="8494987"/>
            <a:ext cx="5851054" cy="1309820"/>
            <a:chOff x="0" y="0"/>
            <a:chExt cx="7801405" cy="1746426"/>
          </a:xfrm>
        </p:grpSpPr>
        <p:grpSp>
          <p:nvGrpSpPr>
            <p:cNvPr id="1631" name="Google Shape;1631;p26"/>
            <p:cNvGrpSpPr/>
            <p:nvPr/>
          </p:nvGrpSpPr>
          <p:grpSpPr>
            <a:xfrm rot="10800000">
              <a:off x="5628042" y="1226060"/>
              <a:ext cx="2173363" cy="520366"/>
              <a:chOff x="0" y="-47625"/>
              <a:chExt cx="429306" cy="102789"/>
            </a:xfrm>
          </p:grpSpPr>
          <p:sp>
            <p:nvSpPr>
              <p:cNvPr id="1632" name="Google Shape;1632;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4" name="Google Shape;1634;p26"/>
            <p:cNvGrpSpPr/>
            <p:nvPr/>
          </p:nvGrpSpPr>
          <p:grpSpPr>
            <a:xfrm rot="10800000">
              <a:off x="3056328" y="1226060"/>
              <a:ext cx="2173363" cy="520366"/>
              <a:chOff x="0" y="-47625"/>
              <a:chExt cx="429306" cy="102789"/>
            </a:xfrm>
          </p:grpSpPr>
          <p:sp>
            <p:nvSpPr>
              <p:cNvPr id="1635" name="Google Shape;1635;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7" name="Google Shape;1637;p26"/>
            <p:cNvGrpSpPr/>
            <p:nvPr/>
          </p:nvGrpSpPr>
          <p:grpSpPr>
            <a:xfrm rot="10800000">
              <a:off x="4282709" y="409897"/>
              <a:ext cx="2173363" cy="520366"/>
              <a:chOff x="0" y="-47625"/>
              <a:chExt cx="429306" cy="102789"/>
            </a:xfrm>
          </p:grpSpPr>
          <p:sp>
            <p:nvSpPr>
              <p:cNvPr id="1638" name="Google Shape;1638;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0" name="Google Shape;1640;p26"/>
            <p:cNvGrpSpPr/>
            <p:nvPr/>
          </p:nvGrpSpPr>
          <p:grpSpPr>
            <a:xfrm rot="10800000">
              <a:off x="1969647" y="421320"/>
              <a:ext cx="2173363" cy="520366"/>
              <a:chOff x="0" y="-47625"/>
              <a:chExt cx="429306" cy="102789"/>
            </a:xfrm>
          </p:grpSpPr>
          <p:sp>
            <p:nvSpPr>
              <p:cNvPr id="1641" name="Google Shape;1641;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3" name="Google Shape;1643;p26"/>
            <p:cNvGrpSpPr/>
            <p:nvPr/>
          </p:nvGrpSpPr>
          <p:grpSpPr>
            <a:xfrm rot="10800000">
              <a:off x="1295725" y="1226060"/>
              <a:ext cx="1191036" cy="520366"/>
              <a:chOff x="0" y="-47625"/>
              <a:chExt cx="235266" cy="102789"/>
            </a:xfrm>
          </p:grpSpPr>
          <p:sp>
            <p:nvSpPr>
              <p:cNvPr id="1644" name="Google Shape;1644;p2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6"/>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6" name="Google Shape;1646;p26"/>
            <p:cNvGrpSpPr/>
            <p:nvPr/>
          </p:nvGrpSpPr>
          <p:grpSpPr>
            <a:xfrm rot="10800000">
              <a:off x="0" y="421320"/>
              <a:ext cx="1191036" cy="520366"/>
              <a:chOff x="0" y="-47625"/>
              <a:chExt cx="235266" cy="102789"/>
            </a:xfrm>
          </p:grpSpPr>
          <p:sp>
            <p:nvSpPr>
              <p:cNvPr id="1647" name="Google Shape;1647;p2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6"/>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9" name="Google Shape;1649;p26"/>
            <p:cNvGrpSpPr/>
            <p:nvPr/>
          </p:nvGrpSpPr>
          <p:grpSpPr>
            <a:xfrm rot="10800000">
              <a:off x="6598946" y="421320"/>
              <a:ext cx="1202459" cy="497523"/>
              <a:chOff x="0" y="-47625"/>
              <a:chExt cx="237523" cy="98276"/>
            </a:xfrm>
          </p:grpSpPr>
          <p:sp>
            <p:nvSpPr>
              <p:cNvPr id="1650" name="Google Shape;1650;p26"/>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6"/>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2" name="Google Shape;1652;p26"/>
            <p:cNvGrpSpPr/>
            <p:nvPr/>
          </p:nvGrpSpPr>
          <p:grpSpPr>
            <a:xfrm rot="10800000">
              <a:off x="3423955" y="819795"/>
              <a:ext cx="4377449" cy="520366"/>
              <a:chOff x="0" y="-47625"/>
              <a:chExt cx="864681" cy="102789"/>
            </a:xfrm>
          </p:grpSpPr>
          <p:sp>
            <p:nvSpPr>
              <p:cNvPr id="1653" name="Google Shape;1653;p2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6"/>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5" name="Google Shape;1655;p26"/>
            <p:cNvGrpSpPr/>
            <p:nvPr/>
          </p:nvGrpSpPr>
          <p:grpSpPr>
            <a:xfrm rot="10800000">
              <a:off x="3423955" y="0"/>
              <a:ext cx="4377449" cy="520366"/>
              <a:chOff x="0" y="-47625"/>
              <a:chExt cx="864681" cy="102789"/>
            </a:xfrm>
          </p:grpSpPr>
          <p:sp>
            <p:nvSpPr>
              <p:cNvPr id="1656" name="Google Shape;1656;p2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6"/>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58" name="Google Shape;1658;p26"/>
          <p:cNvGrpSpPr/>
          <p:nvPr/>
        </p:nvGrpSpPr>
        <p:grpSpPr>
          <a:xfrm rot="10800000">
            <a:off x="3829522" y="7282477"/>
            <a:ext cx="5851054" cy="1309820"/>
            <a:chOff x="0" y="0"/>
            <a:chExt cx="7801405" cy="1746426"/>
          </a:xfrm>
        </p:grpSpPr>
        <p:grpSp>
          <p:nvGrpSpPr>
            <p:cNvPr id="1659" name="Google Shape;1659;p26"/>
            <p:cNvGrpSpPr/>
            <p:nvPr/>
          </p:nvGrpSpPr>
          <p:grpSpPr>
            <a:xfrm rot="10800000">
              <a:off x="5628042" y="1226060"/>
              <a:ext cx="2173363" cy="520366"/>
              <a:chOff x="0" y="-47625"/>
              <a:chExt cx="429306" cy="102789"/>
            </a:xfrm>
          </p:grpSpPr>
          <p:sp>
            <p:nvSpPr>
              <p:cNvPr id="1660" name="Google Shape;1660;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2" name="Google Shape;1662;p26"/>
            <p:cNvGrpSpPr/>
            <p:nvPr/>
          </p:nvGrpSpPr>
          <p:grpSpPr>
            <a:xfrm rot="10800000">
              <a:off x="3056328" y="1226060"/>
              <a:ext cx="2173363" cy="520366"/>
              <a:chOff x="0" y="-47625"/>
              <a:chExt cx="429306" cy="102789"/>
            </a:xfrm>
          </p:grpSpPr>
          <p:sp>
            <p:nvSpPr>
              <p:cNvPr id="1663" name="Google Shape;1663;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5" name="Google Shape;1665;p26"/>
            <p:cNvGrpSpPr/>
            <p:nvPr/>
          </p:nvGrpSpPr>
          <p:grpSpPr>
            <a:xfrm rot="10800000">
              <a:off x="4282709" y="409897"/>
              <a:ext cx="2173363" cy="520366"/>
              <a:chOff x="0" y="-47625"/>
              <a:chExt cx="429306" cy="102789"/>
            </a:xfrm>
          </p:grpSpPr>
          <p:sp>
            <p:nvSpPr>
              <p:cNvPr id="1666" name="Google Shape;1666;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8" name="Google Shape;1668;p26"/>
            <p:cNvGrpSpPr/>
            <p:nvPr/>
          </p:nvGrpSpPr>
          <p:grpSpPr>
            <a:xfrm rot="10800000">
              <a:off x="1969647" y="421320"/>
              <a:ext cx="2173363" cy="520366"/>
              <a:chOff x="0" y="-47625"/>
              <a:chExt cx="429306" cy="102789"/>
            </a:xfrm>
          </p:grpSpPr>
          <p:sp>
            <p:nvSpPr>
              <p:cNvPr id="1669" name="Google Shape;1669;p2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1" name="Google Shape;1671;p26"/>
            <p:cNvGrpSpPr/>
            <p:nvPr/>
          </p:nvGrpSpPr>
          <p:grpSpPr>
            <a:xfrm rot="10800000">
              <a:off x="1295725" y="1226060"/>
              <a:ext cx="1191036" cy="520366"/>
              <a:chOff x="0" y="-47625"/>
              <a:chExt cx="235266" cy="102789"/>
            </a:xfrm>
          </p:grpSpPr>
          <p:sp>
            <p:nvSpPr>
              <p:cNvPr id="1672" name="Google Shape;1672;p2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6"/>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4" name="Google Shape;1674;p26"/>
            <p:cNvGrpSpPr/>
            <p:nvPr/>
          </p:nvGrpSpPr>
          <p:grpSpPr>
            <a:xfrm rot="10800000">
              <a:off x="0" y="421320"/>
              <a:ext cx="1191036" cy="520366"/>
              <a:chOff x="0" y="-47625"/>
              <a:chExt cx="235266" cy="102789"/>
            </a:xfrm>
          </p:grpSpPr>
          <p:sp>
            <p:nvSpPr>
              <p:cNvPr id="1675" name="Google Shape;1675;p2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6"/>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7" name="Google Shape;1677;p26"/>
            <p:cNvGrpSpPr/>
            <p:nvPr/>
          </p:nvGrpSpPr>
          <p:grpSpPr>
            <a:xfrm rot="10800000">
              <a:off x="6598946" y="421320"/>
              <a:ext cx="1202459" cy="497523"/>
              <a:chOff x="0" y="-47625"/>
              <a:chExt cx="237523" cy="98276"/>
            </a:xfrm>
          </p:grpSpPr>
          <p:sp>
            <p:nvSpPr>
              <p:cNvPr id="1678" name="Google Shape;1678;p26"/>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6"/>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0" name="Google Shape;1680;p26"/>
            <p:cNvGrpSpPr/>
            <p:nvPr/>
          </p:nvGrpSpPr>
          <p:grpSpPr>
            <a:xfrm rot="10800000">
              <a:off x="3423955" y="819795"/>
              <a:ext cx="4377449" cy="520366"/>
              <a:chOff x="0" y="-47625"/>
              <a:chExt cx="864681" cy="102789"/>
            </a:xfrm>
          </p:grpSpPr>
          <p:sp>
            <p:nvSpPr>
              <p:cNvPr id="1681" name="Google Shape;1681;p2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6"/>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3" name="Google Shape;1683;p26"/>
            <p:cNvGrpSpPr/>
            <p:nvPr/>
          </p:nvGrpSpPr>
          <p:grpSpPr>
            <a:xfrm rot="10800000">
              <a:off x="3423955" y="0"/>
              <a:ext cx="4377449" cy="520366"/>
              <a:chOff x="0" y="-47625"/>
              <a:chExt cx="864681" cy="102789"/>
            </a:xfrm>
          </p:grpSpPr>
          <p:sp>
            <p:nvSpPr>
              <p:cNvPr id="1684" name="Google Shape;1684;p2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6"/>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689" name="Shape 1689"/>
        <p:cNvGrpSpPr/>
        <p:nvPr/>
      </p:nvGrpSpPr>
      <p:grpSpPr>
        <a:xfrm>
          <a:off x="0" y="0"/>
          <a:ext cx="0" cy="0"/>
          <a:chOff x="0" y="0"/>
          <a:chExt cx="0" cy="0"/>
        </a:xfrm>
      </p:grpSpPr>
      <p:sp>
        <p:nvSpPr>
          <p:cNvPr id="1690" name="Google Shape;1690;p27"/>
          <p:cNvSpPr/>
          <p:nvPr/>
        </p:nvSpPr>
        <p:spPr>
          <a:xfrm>
            <a:off x="13785666" y="4174220"/>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1691" name="Google Shape;1691;p27"/>
          <p:cNvGrpSpPr/>
          <p:nvPr/>
        </p:nvGrpSpPr>
        <p:grpSpPr>
          <a:xfrm rot="2821008">
            <a:off x="16959926" y="165868"/>
            <a:ext cx="1057412" cy="1194325"/>
            <a:chOff x="-95788" y="-89271"/>
            <a:chExt cx="1409883" cy="1592433"/>
          </a:xfrm>
        </p:grpSpPr>
        <p:grpSp>
          <p:nvGrpSpPr>
            <p:cNvPr id="1692" name="Google Shape;1692;p27"/>
            <p:cNvGrpSpPr/>
            <p:nvPr/>
          </p:nvGrpSpPr>
          <p:grpSpPr>
            <a:xfrm rot="-2821008">
              <a:off x="134749" y="283003"/>
              <a:ext cx="943438" cy="1040647"/>
              <a:chOff x="0" y="-47625"/>
              <a:chExt cx="343153" cy="378511"/>
            </a:xfrm>
          </p:grpSpPr>
          <p:sp>
            <p:nvSpPr>
              <p:cNvPr id="1693" name="Google Shape;1693;p27"/>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7"/>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5" name="Google Shape;1695;p27"/>
            <p:cNvGrpSpPr/>
            <p:nvPr/>
          </p:nvGrpSpPr>
          <p:grpSpPr>
            <a:xfrm rot="-2821008">
              <a:off x="140122" y="90242"/>
              <a:ext cx="943438" cy="1040647"/>
              <a:chOff x="0" y="-47625"/>
              <a:chExt cx="343153" cy="378511"/>
            </a:xfrm>
          </p:grpSpPr>
          <p:sp>
            <p:nvSpPr>
              <p:cNvPr id="1696" name="Google Shape;1696;p27"/>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7"/>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8" name="Google Shape;1698;p27"/>
            <p:cNvGrpSpPr/>
            <p:nvPr/>
          </p:nvGrpSpPr>
          <p:grpSpPr>
            <a:xfrm>
              <a:off x="625032" y="253446"/>
              <a:ext cx="69946" cy="699445"/>
              <a:chOff x="0" y="-47625"/>
              <a:chExt cx="31856" cy="318558"/>
            </a:xfrm>
          </p:grpSpPr>
          <p:sp>
            <p:nvSpPr>
              <p:cNvPr id="1699" name="Google Shape;1699;p27"/>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7"/>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1" name="Google Shape;1701;p27"/>
            <p:cNvGrpSpPr/>
            <p:nvPr/>
          </p:nvGrpSpPr>
          <p:grpSpPr>
            <a:xfrm rot="5400000">
              <a:off x="676029" y="305730"/>
              <a:ext cx="72519" cy="699445"/>
              <a:chOff x="0" y="-47625"/>
              <a:chExt cx="33028" cy="318558"/>
            </a:xfrm>
          </p:grpSpPr>
          <p:sp>
            <p:nvSpPr>
              <p:cNvPr id="1702" name="Google Shape;1702;p27"/>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7"/>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04" name="Google Shape;1704;p27"/>
          <p:cNvSpPr txBox="1"/>
          <p:nvPr/>
        </p:nvSpPr>
        <p:spPr>
          <a:xfrm>
            <a:off x="1028700" y="726150"/>
            <a:ext cx="8789897"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THANK YOU!</a:t>
            </a:r>
            <a:endParaRPr/>
          </a:p>
        </p:txBody>
      </p:sp>
      <p:grpSp>
        <p:nvGrpSpPr>
          <p:cNvPr id="1705" name="Google Shape;1705;p27"/>
          <p:cNvGrpSpPr/>
          <p:nvPr/>
        </p:nvGrpSpPr>
        <p:grpSpPr>
          <a:xfrm rot="10800000">
            <a:off x="8571723" y="933313"/>
            <a:ext cx="5851054" cy="1309820"/>
            <a:chOff x="0" y="0"/>
            <a:chExt cx="7801405" cy="1746426"/>
          </a:xfrm>
        </p:grpSpPr>
        <p:grpSp>
          <p:nvGrpSpPr>
            <p:cNvPr id="1706" name="Google Shape;1706;p27"/>
            <p:cNvGrpSpPr/>
            <p:nvPr/>
          </p:nvGrpSpPr>
          <p:grpSpPr>
            <a:xfrm rot="10800000">
              <a:off x="5628042" y="1226060"/>
              <a:ext cx="2173363" cy="520366"/>
              <a:chOff x="0" y="-47625"/>
              <a:chExt cx="429306" cy="102789"/>
            </a:xfrm>
          </p:grpSpPr>
          <p:sp>
            <p:nvSpPr>
              <p:cNvPr id="1707" name="Google Shape;1707;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9" name="Google Shape;1709;p27"/>
            <p:cNvGrpSpPr/>
            <p:nvPr/>
          </p:nvGrpSpPr>
          <p:grpSpPr>
            <a:xfrm rot="10800000">
              <a:off x="3056328" y="1226060"/>
              <a:ext cx="2173363" cy="520366"/>
              <a:chOff x="0" y="-47625"/>
              <a:chExt cx="429306" cy="102789"/>
            </a:xfrm>
          </p:grpSpPr>
          <p:sp>
            <p:nvSpPr>
              <p:cNvPr id="1710" name="Google Shape;1710;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2" name="Google Shape;1712;p27"/>
            <p:cNvGrpSpPr/>
            <p:nvPr/>
          </p:nvGrpSpPr>
          <p:grpSpPr>
            <a:xfrm rot="10800000">
              <a:off x="4282709" y="409897"/>
              <a:ext cx="2173363" cy="520366"/>
              <a:chOff x="0" y="-47625"/>
              <a:chExt cx="429306" cy="102789"/>
            </a:xfrm>
          </p:grpSpPr>
          <p:sp>
            <p:nvSpPr>
              <p:cNvPr id="1713" name="Google Shape;1713;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5" name="Google Shape;1715;p27"/>
            <p:cNvGrpSpPr/>
            <p:nvPr/>
          </p:nvGrpSpPr>
          <p:grpSpPr>
            <a:xfrm rot="10800000">
              <a:off x="1969647" y="421320"/>
              <a:ext cx="2173363" cy="520366"/>
              <a:chOff x="0" y="-47625"/>
              <a:chExt cx="429306" cy="102789"/>
            </a:xfrm>
          </p:grpSpPr>
          <p:sp>
            <p:nvSpPr>
              <p:cNvPr id="1716" name="Google Shape;1716;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8" name="Google Shape;1718;p27"/>
            <p:cNvGrpSpPr/>
            <p:nvPr/>
          </p:nvGrpSpPr>
          <p:grpSpPr>
            <a:xfrm rot="10800000">
              <a:off x="1295725" y="1226060"/>
              <a:ext cx="1191036" cy="520366"/>
              <a:chOff x="0" y="-47625"/>
              <a:chExt cx="235266" cy="102789"/>
            </a:xfrm>
          </p:grpSpPr>
          <p:sp>
            <p:nvSpPr>
              <p:cNvPr id="1719" name="Google Shape;1719;p2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1" name="Google Shape;1721;p27"/>
            <p:cNvGrpSpPr/>
            <p:nvPr/>
          </p:nvGrpSpPr>
          <p:grpSpPr>
            <a:xfrm rot="10800000">
              <a:off x="0" y="421320"/>
              <a:ext cx="1191036" cy="520366"/>
              <a:chOff x="0" y="-47625"/>
              <a:chExt cx="235266" cy="102789"/>
            </a:xfrm>
          </p:grpSpPr>
          <p:sp>
            <p:nvSpPr>
              <p:cNvPr id="1722" name="Google Shape;1722;p2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4" name="Google Shape;1724;p27"/>
            <p:cNvGrpSpPr/>
            <p:nvPr/>
          </p:nvGrpSpPr>
          <p:grpSpPr>
            <a:xfrm rot="10800000">
              <a:off x="6598946" y="421320"/>
              <a:ext cx="1202459" cy="497523"/>
              <a:chOff x="0" y="-47625"/>
              <a:chExt cx="237523" cy="98276"/>
            </a:xfrm>
          </p:grpSpPr>
          <p:sp>
            <p:nvSpPr>
              <p:cNvPr id="1725" name="Google Shape;1725;p27"/>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7"/>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7" name="Google Shape;1727;p27"/>
            <p:cNvGrpSpPr/>
            <p:nvPr/>
          </p:nvGrpSpPr>
          <p:grpSpPr>
            <a:xfrm rot="10800000">
              <a:off x="3423955" y="819795"/>
              <a:ext cx="4377449" cy="520366"/>
              <a:chOff x="0" y="-47625"/>
              <a:chExt cx="864681" cy="102789"/>
            </a:xfrm>
          </p:grpSpPr>
          <p:sp>
            <p:nvSpPr>
              <p:cNvPr id="1728" name="Google Shape;1728;p2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0" name="Google Shape;1730;p27"/>
            <p:cNvGrpSpPr/>
            <p:nvPr/>
          </p:nvGrpSpPr>
          <p:grpSpPr>
            <a:xfrm rot="10800000">
              <a:off x="3423955" y="0"/>
              <a:ext cx="4377449" cy="520366"/>
              <a:chOff x="0" y="-47625"/>
              <a:chExt cx="864681" cy="102789"/>
            </a:xfrm>
          </p:grpSpPr>
          <p:sp>
            <p:nvSpPr>
              <p:cNvPr id="1731" name="Google Shape;1731;p2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33" name="Google Shape;1733;p27"/>
          <p:cNvGrpSpPr/>
          <p:nvPr/>
        </p:nvGrpSpPr>
        <p:grpSpPr>
          <a:xfrm rot="10800000">
            <a:off x="12023215" y="8251030"/>
            <a:ext cx="5851054" cy="1309820"/>
            <a:chOff x="0" y="0"/>
            <a:chExt cx="7801405" cy="1746426"/>
          </a:xfrm>
        </p:grpSpPr>
        <p:grpSp>
          <p:nvGrpSpPr>
            <p:cNvPr id="1734" name="Google Shape;1734;p27"/>
            <p:cNvGrpSpPr/>
            <p:nvPr/>
          </p:nvGrpSpPr>
          <p:grpSpPr>
            <a:xfrm rot="10800000">
              <a:off x="5628042" y="1226060"/>
              <a:ext cx="2173363" cy="520366"/>
              <a:chOff x="0" y="-47625"/>
              <a:chExt cx="429306" cy="102789"/>
            </a:xfrm>
          </p:grpSpPr>
          <p:sp>
            <p:nvSpPr>
              <p:cNvPr id="1735" name="Google Shape;1735;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7" name="Google Shape;1737;p27"/>
            <p:cNvGrpSpPr/>
            <p:nvPr/>
          </p:nvGrpSpPr>
          <p:grpSpPr>
            <a:xfrm rot="10800000">
              <a:off x="3056328" y="1226060"/>
              <a:ext cx="2173363" cy="520366"/>
              <a:chOff x="0" y="-47625"/>
              <a:chExt cx="429306" cy="102789"/>
            </a:xfrm>
          </p:grpSpPr>
          <p:sp>
            <p:nvSpPr>
              <p:cNvPr id="1738" name="Google Shape;1738;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0" name="Google Shape;1740;p27"/>
            <p:cNvGrpSpPr/>
            <p:nvPr/>
          </p:nvGrpSpPr>
          <p:grpSpPr>
            <a:xfrm rot="10800000">
              <a:off x="4282709" y="409897"/>
              <a:ext cx="2173363" cy="520366"/>
              <a:chOff x="0" y="-47625"/>
              <a:chExt cx="429306" cy="102789"/>
            </a:xfrm>
          </p:grpSpPr>
          <p:sp>
            <p:nvSpPr>
              <p:cNvPr id="1741" name="Google Shape;1741;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3" name="Google Shape;1743;p27"/>
            <p:cNvGrpSpPr/>
            <p:nvPr/>
          </p:nvGrpSpPr>
          <p:grpSpPr>
            <a:xfrm rot="10800000">
              <a:off x="1969647" y="421320"/>
              <a:ext cx="2173363" cy="520366"/>
              <a:chOff x="0" y="-47625"/>
              <a:chExt cx="429306" cy="102789"/>
            </a:xfrm>
          </p:grpSpPr>
          <p:sp>
            <p:nvSpPr>
              <p:cNvPr id="1744" name="Google Shape;1744;p2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6" name="Google Shape;1746;p27"/>
            <p:cNvGrpSpPr/>
            <p:nvPr/>
          </p:nvGrpSpPr>
          <p:grpSpPr>
            <a:xfrm rot="10800000">
              <a:off x="1295725" y="1226060"/>
              <a:ext cx="1191036" cy="520366"/>
              <a:chOff x="0" y="-47625"/>
              <a:chExt cx="235266" cy="102789"/>
            </a:xfrm>
          </p:grpSpPr>
          <p:sp>
            <p:nvSpPr>
              <p:cNvPr id="1747" name="Google Shape;1747;p2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9" name="Google Shape;1749;p27"/>
            <p:cNvGrpSpPr/>
            <p:nvPr/>
          </p:nvGrpSpPr>
          <p:grpSpPr>
            <a:xfrm rot="10800000">
              <a:off x="0" y="421320"/>
              <a:ext cx="1191036" cy="520366"/>
              <a:chOff x="0" y="-47625"/>
              <a:chExt cx="235266" cy="102789"/>
            </a:xfrm>
          </p:grpSpPr>
          <p:sp>
            <p:nvSpPr>
              <p:cNvPr id="1750" name="Google Shape;1750;p2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2" name="Google Shape;1752;p27"/>
            <p:cNvGrpSpPr/>
            <p:nvPr/>
          </p:nvGrpSpPr>
          <p:grpSpPr>
            <a:xfrm rot="10800000">
              <a:off x="6598946" y="421320"/>
              <a:ext cx="1202459" cy="497523"/>
              <a:chOff x="0" y="-47625"/>
              <a:chExt cx="237523" cy="98276"/>
            </a:xfrm>
          </p:grpSpPr>
          <p:sp>
            <p:nvSpPr>
              <p:cNvPr id="1753" name="Google Shape;1753;p27"/>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7"/>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5" name="Google Shape;1755;p27"/>
            <p:cNvGrpSpPr/>
            <p:nvPr/>
          </p:nvGrpSpPr>
          <p:grpSpPr>
            <a:xfrm rot="10800000">
              <a:off x="3423955" y="819795"/>
              <a:ext cx="4377449" cy="520366"/>
              <a:chOff x="0" y="-47625"/>
              <a:chExt cx="864681" cy="102789"/>
            </a:xfrm>
          </p:grpSpPr>
          <p:sp>
            <p:nvSpPr>
              <p:cNvPr id="1756" name="Google Shape;1756;p2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8" name="Google Shape;1758;p27"/>
            <p:cNvGrpSpPr/>
            <p:nvPr/>
          </p:nvGrpSpPr>
          <p:grpSpPr>
            <a:xfrm rot="10800000">
              <a:off x="3423955" y="0"/>
              <a:ext cx="4377449" cy="520366"/>
              <a:chOff x="0" y="-47625"/>
              <a:chExt cx="864681" cy="102789"/>
            </a:xfrm>
          </p:grpSpPr>
          <p:sp>
            <p:nvSpPr>
              <p:cNvPr id="1759" name="Google Shape;1759;p2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761" name="Google Shape;1761;p27"/>
          <p:cNvPicPr preferRelativeResize="0"/>
          <p:nvPr/>
        </p:nvPicPr>
        <p:blipFill>
          <a:blip r:embed="rId4">
            <a:alphaModFix/>
          </a:blip>
          <a:stretch>
            <a:fillRect/>
          </a:stretch>
        </p:blipFill>
        <p:spPr>
          <a:xfrm>
            <a:off x="1028700" y="3023657"/>
            <a:ext cx="9824100" cy="65371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765" name="Shape 1765"/>
        <p:cNvGrpSpPr/>
        <p:nvPr/>
      </p:nvGrpSpPr>
      <p:grpSpPr>
        <a:xfrm>
          <a:off x="0" y="0"/>
          <a:ext cx="0" cy="0"/>
          <a:chOff x="0" y="0"/>
          <a:chExt cx="0" cy="0"/>
        </a:xfrm>
      </p:grpSpPr>
      <p:sp>
        <p:nvSpPr>
          <p:cNvPr id="1766" name="Google Shape;1766;p28"/>
          <p:cNvSpPr/>
          <p:nvPr/>
        </p:nvSpPr>
        <p:spPr>
          <a:xfrm>
            <a:off x="13877472" y="1581954"/>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sp>
        <p:nvSpPr>
          <p:cNvPr id="1767" name="Google Shape;1767;p28"/>
          <p:cNvSpPr txBox="1"/>
          <p:nvPr/>
        </p:nvSpPr>
        <p:spPr>
          <a:xfrm>
            <a:off x="1028700" y="1035454"/>
            <a:ext cx="10026433"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RESOURCE PAGE</a:t>
            </a:r>
            <a:endParaRPr/>
          </a:p>
        </p:txBody>
      </p:sp>
      <p:sp>
        <p:nvSpPr>
          <p:cNvPr id="1768" name="Google Shape;1768;p28"/>
          <p:cNvSpPr txBox="1"/>
          <p:nvPr/>
        </p:nvSpPr>
        <p:spPr>
          <a:xfrm>
            <a:off x="1028700" y="3592712"/>
            <a:ext cx="6222207" cy="48025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393A3F"/>
              </a:solidFill>
              <a:latin typeface="Arimo"/>
              <a:ea typeface="Arimo"/>
              <a:cs typeface="Arimo"/>
              <a:sym typeface="Arimo"/>
            </a:endParaRPr>
          </a:p>
          <a:p>
            <a:pPr indent="0" lvl="0" marL="0" marR="0" rtl="0" algn="l">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Don't forget to delete this page before presenting. </a:t>
            </a:r>
            <a:endParaRPr/>
          </a:p>
        </p:txBody>
      </p:sp>
      <p:sp>
        <p:nvSpPr>
          <p:cNvPr id="1769" name="Google Shape;1769;p28"/>
          <p:cNvSpPr txBox="1"/>
          <p:nvPr/>
        </p:nvSpPr>
        <p:spPr>
          <a:xfrm>
            <a:off x="1028700" y="4608046"/>
            <a:ext cx="5751936"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This presentation template uses the following free fonts:</a:t>
            </a:r>
            <a:endParaRPr/>
          </a:p>
        </p:txBody>
      </p:sp>
      <p:sp>
        <p:nvSpPr>
          <p:cNvPr id="1770" name="Google Shape;1770;p28"/>
          <p:cNvSpPr txBox="1"/>
          <p:nvPr/>
        </p:nvSpPr>
        <p:spPr>
          <a:xfrm>
            <a:off x="1028700" y="5614844"/>
            <a:ext cx="3009307" cy="110871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393A3F"/>
              </a:buClr>
              <a:buSzPts val="2100"/>
              <a:buFont typeface="Arimo"/>
              <a:buAutoNum type="arabicPeriod"/>
            </a:pPr>
            <a:r>
              <a:rPr b="0" i="0" lang="en-US" sz="2100" u="none" cap="none" strike="noStrike">
                <a:solidFill>
                  <a:srgbClr val="393A3F"/>
                </a:solidFill>
                <a:latin typeface="Arimo"/>
                <a:ea typeface="Arimo"/>
                <a:cs typeface="Arimo"/>
                <a:sym typeface="Arimo"/>
              </a:rPr>
              <a:t>Titles: Anton</a:t>
            </a:r>
            <a:endParaRPr/>
          </a:p>
          <a:p>
            <a:pPr indent="-226695" lvl="1" marL="453390" marR="0" rtl="0" algn="l">
              <a:lnSpc>
                <a:spcPct val="140000"/>
              </a:lnSpc>
              <a:spcBef>
                <a:spcPts val="0"/>
              </a:spcBef>
              <a:spcAft>
                <a:spcPts val="0"/>
              </a:spcAft>
              <a:buClr>
                <a:srgbClr val="393A3F"/>
              </a:buClr>
              <a:buSzPts val="2100"/>
              <a:buFont typeface="Arimo"/>
              <a:buAutoNum type="arabicPeriod"/>
            </a:pPr>
            <a:r>
              <a:rPr b="0" i="0" lang="en-US" sz="2100" u="none" cap="none" strike="noStrike">
                <a:solidFill>
                  <a:srgbClr val="393A3F"/>
                </a:solidFill>
                <a:latin typeface="Arimo"/>
                <a:ea typeface="Arimo"/>
                <a:cs typeface="Arimo"/>
                <a:sym typeface="Arimo"/>
              </a:rPr>
              <a:t>Headers: Anton</a:t>
            </a:r>
            <a:endParaRPr/>
          </a:p>
          <a:p>
            <a:pPr indent="-226695" lvl="1" marL="453390" marR="0" rtl="0" algn="l">
              <a:lnSpc>
                <a:spcPct val="140000"/>
              </a:lnSpc>
              <a:spcBef>
                <a:spcPts val="0"/>
              </a:spcBef>
              <a:spcAft>
                <a:spcPts val="0"/>
              </a:spcAft>
              <a:buClr>
                <a:srgbClr val="393A3F"/>
              </a:buClr>
              <a:buSzPts val="2100"/>
              <a:buFont typeface="Arimo"/>
              <a:buAutoNum type="arabicPeriod"/>
            </a:pPr>
            <a:r>
              <a:rPr b="0" i="0" lang="en-US" sz="2100" u="none" cap="none" strike="noStrike">
                <a:solidFill>
                  <a:srgbClr val="393A3F"/>
                </a:solidFill>
                <a:latin typeface="Arimo"/>
                <a:ea typeface="Arimo"/>
                <a:cs typeface="Arimo"/>
                <a:sym typeface="Arimo"/>
              </a:rPr>
              <a:t>Body Copy: Arimo</a:t>
            </a:r>
            <a:endParaRPr/>
          </a:p>
        </p:txBody>
      </p:sp>
      <p:grpSp>
        <p:nvGrpSpPr>
          <p:cNvPr id="1771" name="Google Shape;1771;p28"/>
          <p:cNvGrpSpPr/>
          <p:nvPr/>
        </p:nvGrpSpPr>
        <p:grpSpPr>
          <a:xfrm rot="2821008">
            <a:off x="16959926" y="165868"/>
            <a:ext cx="1057412" cy="1194325"/>
            <a:chOff x="-95788" y="-89271"/>
            <a:chExt cx="1409883" cy="1592433"/>
          </a:xfrm>
        </p:grpSpPr>
        <p:grpSp>
          <p:nvGrpSpPr>
            <p:cNvPr id="1772" name="Google Shape;1772;p28"/>
            <p:cNvGrpSpPr/>
            <p:nvPr/>
          </p:nvGrpSpPr>
          <p:grpSpPr>
            <a:xfrm rot="-2821008">
              <a:off x="134749" y="283003"/>
              <a:ext cx="943438" cy="1040647"/>
              <a:chOff x="0" y="-47625"/>
              <a:chExt cx="343153" cy="378511"/>
            </a:xfrm>
          </p:grpSpPr>
          <p:sp>
            <p:nvSpPr>
              <p:cNvPr id="1773" name="Google Shape;1773;p28"/>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5" name="Google Shape;1775;p28"/>
            <p:cNvGrpSpPr/>
            <p:nvPr/>
          </p:nvGrpSpPr>
          <p:grpSpPr>
            <a:xfrm rot="-2821008">
              <a:off x="140122" y="90242"/>
              <a:ext cx="943438" cy="1040647"/>
              <a:chOff x="0" y="-47625"/>
              <a:chExt cx="343153" cy="378511"/>
            </a:xfrm>
          </p:grpSpPr>
          <p:sp>
            <p:nvSpPr>
              <p:cNvPr id="1776" name="Google Shape;1776;p28"/>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8" name="Google Shape;1778;p28"/>
            <p:cNvGrpSpPr/>
            <p:nvPr/>
          </p:nvGrpSpPr>
          <p:grpSpPr>
            <a:xfrm>
              <a:off x="625032" y="253446"/>
              <a:ext cx="69946" cy="699445"/>
              <a:chOff x="0" y="-47625"/>
              <a:chExt cx="31856" cy="318558"/>
            </a:xfrm>
          </p:grpSpPr>
          <p:sp>
            <p:nvSpPr>
              <p:cNvPr id="1779" name="Google Shape;1779;p28"/>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1" name="Google Shape;1781;p28"/>
            <p:cNvGrpSpPr/>
            <p:nvPr/>
          </p:nvGrpSpPr>
          <p:grpSpPr>
            <a:xfrm rot="5400000">
              <a:off x="676029" y="305730"/>
              <a:ext cx="72519" cy="699445"/>
              <a:chOff x="0" y="-47625"/>
              <a:chExt cx="33028" cy="318558"/>
            </a:xfrm>
          </p:grpSpPr>
          <p:sp>
            <p:nvSpPr>
              <p:cNvPr id="1782" name="Google Shape;1782;p28"/>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784" name="Google Shape;1784;p28"/>
          <p:cNvPicPr preferRelativeResize="0"/>
          <p:nvPr/>
        </p:nvPicPr>
        <p:blipFill>
          <a:blip r:embed="rId4">
            <a:alphaModFix/>
          </a:blip>
          <a:stretch>
            <a:fillRect/>
          </a:stretch>
        </p:blipFill>
        <p:spPr>
          <a:xfrm>
            <a:off x="11035417" y="1647750"/>
            <a:ext cx="2016358" cy="1342275"/>
          </a:xfrm>
          <a:prstGeom prst="rect">
            <a:avLst/>
          </a:prstGeom>
          <a:noFill/>
          <a:ln>
            <a:noFill/>
          </a:ln>
        </p:spPr>
      </p:pic>
      <p:pic>
        <p:nvPicPr>
          <p:cNvPr id="1785" name="Google Shape;1785;p28"/>
          <p:cNvPicPr preferRelativeResize="0"/>
          <p:nvPr/>
        </p:nvPicPr>
        <p:blipFill>
          <a:blip r:embed="rId5">
            <a:alphaModFix/>
          </a:blip>
          <a:stretch>
            <a:fillRect/>
          </a:stretch>
        </p:blipFill>
        <p:spPr>
          <a:xfrm>
            <a:off x="15347151" y="1577550"/>
            <a:ext cx="1457336" cy="1342275"/>
          </a:xfrm>
          <a:prstGeom prst="rect">
            <a:avLst/>
          </a:prstGeom>
          <a:noFill/>
          <a:ln>
            <a:noFill/>
          </a:ln>
        </p:spPr>
      </p:pic>
      <p:pic>
        <p:nvPicPr>
          <p:cNvPr id="1786" name="Google Shape;1786;p28"/>
          <p:cNvPicPr preferRelativeResize="0"/>
          <p:nvPr/>
        </p:nvPicPr>
        <p:blipFill>
          <a:blip r:embed="rId6">
            <a:alphaModFix/>
          </a:blip>
          <a:stretch>
            <a:fillRect/>
          </a:stretch>
        </p:blipFill>
        <p:spPr>
          <a:xfrm>
            <a:off x="11352345" y="3471045"/>
            <a:ext cx="1226075" cy="1238275"/>
          </a:xfrm>
          <a:prstGeom prst="rect">
            <a:avLst/>
          </a:prstGeom>
          <a:noFill/>
          <a:ln>
            <a:noFill/>
          </a:ln>
        </p:spPr>
      </p:pic>
      <p:pic>
        <p:nvPicPr>
          <p:cNvPr id="1787" name="Google Shape;1787;p28"/>
          <p:cNvPicPr preferRelativeResize="0"/>
          <p:nvPr/>
        </p:nvPicPr>
        <p:blipFill>
          <a:blip r:embed="rId7">
            <a:alphaModFix/>
          </a:blip>
          <a:stretch>
            <a:fillRect/>
          </a:stretch>
        </p:blipFill>
        <p:spPr>
          <a:xfrm>
            <a:off x="12917375" y="3283131"/>
            <a:ext cx="1141250" cy="1384069"/>
          </a:xfrm>
          <a:prstGeom prst="rect">
            <a:avLst/>
          </a:prstGeom>
          <a:noFill/>
          <a:ln>
            <a:noFill/>
          </a:ln>
        </p:spPr>
      </p:pic>
      <p:pic>
        <p:nvPicPr>
          <p:cNvPr id="1788" name="Google Shape;1788;p28"/>
          <p:cNvPicPr preferRelativeResize="0"/>
          <p:nvPr/>
        </p:nvPicPr>
        <p:blipFill>
          <a:blip r:embed="rId8">
            <a:alphaModFix/>
          </a:blip>
          <a:stretch>
            <a:fillRect/>
          </a:stretch>
        </p:blipFill>
        <p:spPr>
          <a:xfrm>
            <a:off x="14713926" y="3283125"/>
            <a:ext cx="2161347" cy="1238275"/>
          </a:xfrm>
          <a:prstGeom prst="rect">
            <a:avLst/>
          </a:prstGeom>
          <a:noFill/>
          <a:ln>
            <a:noFill/>
          </a:ln>
        </p:spPr>
      </p:pic>
      <p:pic>
        <p:nvPicPr>
          <p:cNvPr id="1789" name="Google Shape;1789;p28"/>
          <p:cNvPicPr preferRelativeResize="0"/>
          <p:nvPr/>
        </p:nvPicPr>
        <p:blipFill>
          <a:blip r:embed="rId9">
            <a:alphaModFix/>
          </a:blip>
          <a:stretch>
            <a:fillRect/>
          </a:stretch>
        </p:blipFill>
        <p:spPr>
          <a:xfrm>
            <a:off x="11502400" y="5284241"/>
            <a:ext cx="1019375" cy="912696"/>
          </a:xfrm>
          <a:prstGeom prst="rect">
            <a:avLst/>
          </a:prstGeom>
          <a:noFill/>
          <a:ln>
            <a:noFill/>
          </a:ln>
        </p:spPr>
      </p:pic>
      <p:pic>
        <p:nvPicPr>
          <p:cNvPr id="1790" name="Google Shape;1790;p28"/>
          <p:cNvPicPr preferRelativeResize="0"/>
          <p:nvPr/>
        </p:nvPicPr>
        <p:blipFill>
          <a:blip r:embed="rId10">
            <a:alphaModFix/>
          </a:blip>
          <a:stretch>
            <a:fillRect/>
          </a:stretch>
        </p:blipFill>
        <p:spPr>
          <a:xfrm>
            <a:off x="12890650" y="5155417"/>
            <a:ext cx="991750" cy="1003695"/>
          </a:xfrm>
          <a:prstGeom prst="rect">
            <a:avLst/>
          </a:prstGeom>
          <a:noFill/>
          <a:ln>
            <a:noFill/>
          </a:ln>
        </p:spPr>
      </p:pic>
      <p:pic>
        <p:nvPicPr>
          <p:cNvPr id="1791" name="Google Shape;1791;p28"/>
          <p:cNvPicPr preferRelativeResize="0"/>
          <p:nvPr/>
        </p:nvPicPr>
        <p:blipFill>
          <a:blip r:embed="rId11">
            <a:alphaModFix/>
          </a:blip>
          <a:stretch>
            <a:fillRect/>
          </a:stretch>
        </p:blipFill>
        <p:spPr>
          <a:xfrm>
            <a:off x="14345413" y="5132452"/>
            <a:ext cx="977025" cy="995118"/>
          </a:xfrm>
          <a:prstGeom prst="rect">
            <a:avLst/>
          </a:prstGeom>
          <a:noFill/>
          <a:ln>
            <a:noFill/>
          </a:ln>
        </p:spPr>
      </p:pic>
      <p:pic>
        <p:nvPicPr>
          <p:cNvPr id="1792" name="Google Shape;1792;p28"/>
          <p:cNvPicPr preferRelativeResize="0"/>
          <p:nvPr/>
        </p:nvPicPr>
        <p:blipFill>
          <a:blip r:embed="rId12">
            <a:alphaModFix/>
          </a:blip>
          <a:stretch>
            <a:fillRect/>
          </a:stretch>
        </p:blipFill>
        <p:spPr>
          <a:xfrm>
            <a:off x="15634113" y="5074737"/>
            <a:ext cx="1031600" cy="1019239"/>
          </a:xfrm>
          <a:prstGeom prst="rect">
            <a:avLst/>
          </a:prstGeom>
          <a:noFill/>
          <a:ln>
            <a:noFill/>
          </a:ln>
        </p:spPr>
      </p:pic>
      <p:pic>
        <p:nvPicPr>
          <p:cNvPr id="1793" name="Google Shape;1793;p28"/>
          <p:cNvPicPr preferRelativeResize="0"/>
          <p:nvPr/>
        </p:nvPicPr>
        <p:blipFill>
          <a:blip r:embed="rId13">
            <a:alphaModFix/>
          </a:blip>
          <a:stretch>
            <a:fillRect/>
          </a:stretch>
        </p:blipFill>
        <p:spPr>
          <a:xfrm>
            <a:off x="11433351" y="6657245"/>
            <a:ext cx="1067575" cy="868530"/>
          </a:xfrm>
          <a:prstGeom prst="rect">
            <a:avLst/>
          </a:prstGeom>
          <a:noFill/>
          <a:ln>
            <a:noFill/>
          </a:ln>
        </p:spPr>
      </p:pic>
      <p:pic>
        <p:nvPicPr>
          <p:cNvPr id="1794" name="Google Shape;1794;p28"/>
          <p:cNvPicPr preferRelativeResize="0"/>
          <p:nvPr/>
        </p:nvPicPr>
        <p:blipFill>
          <a:blip r:embed="rId14">
            <a:alphaModFix/>
          </a:blip>
          <a:stretch>
            <a:fillRect/>
          </a:stretch>
        </p:blipFill>
        <p:spPr>
          <a:xfrm>
            <a:off x="12954213" y="6647320"/>
            <a:ext cx="1067575" cy="1036176"/>
          </a:xfrm>
          <a:prstGeom prst="rect">
            <a:avLst/>
          </a:prstGeom>
          <a:noFill/>
          <a:ln>
            <a:noFill/>
          </a:ln>
        </p:spPr>
      </p:pic>
      <p:pic>
        <p:nvPicPr>
          <p:cNvPr id="1795" name="Google Shape;1795;p28"/>
          <p:cNvPicPr preferRelativeResize="0"/>
          <p:nvPr/>
        </p:nvPicPr>
        <p:blipFill>
          <a:blip r:embed="rId15">
            <a:alphaModFix/>
          </a:blip>
          <a:stretch>
            <a:fillRect/>
          </a:stretch>
        </p:blipFill>
        <p:spPr>
          <a:xfrm>
            <a:off x="14355399" y="6591071"/>
            <a:ext cx="991750" cy="1118201"/>
          </a:xfrm>
          <a:prstGeom prst="rect">
            <a:avLst/>
          </a:prstGeom>
          <a:noFill/>
          <a:ln>
            <a:noFill/>
          </a:ln>
        </p:spPr>
      </p:pic>
      <p:pic>
        <p:nvPicPr>
          <p:cNvPr id="1796" name="Google Shape;1796;p28"/>
          <p:cNvPicPr preferRelativeResize="0"/>
          <p:nvPr/>
        </p:nvPicPr>
        <p:blipFill>
          <a:blip r:embed="rId16">
            <a:alphaModFix/>
          </a:blip>
          <a:stretch>
            <a:fillRect/>
          </a:stretch>
        </p:blipFill>
        <p:spPr>
          <a:xfrm>
            <a:off x="15654613" y="6608425"/>
            <a:ext cx="990625" cy="1083496"/>
          </a:xfrm>
          <a:prstGeom prst="rect">
            <a:avLst/>
          </a:prstGeom>
          <a:noFill/>
          <a:ln>
            <a:noFill/>
          </a:ln>
        </p:spPr>
      </p:pic>
      <p:pic>
        <p:nvPicPr>
          <p:cNvPr id="1797" name="Google Shape;1797;p28"/>
          <p:cNvPicPr preferRelativeResize="0"/>
          <p:nvPr/>
        </p:nvPicPr>
        <p:blipFill>
          <a:blip r:embed="rId17">
            <a:alphaModFix/>
          </a:blip>
          <a:stretch>
            <a:fillRect/>
          </a:stretch>
        </p:blipFill>
        <p:spPr>
          <a:xfrm>
            <a:off x="11424700" y="7949564"/>
            <a:ext cx="1067550" cy="1093911"/>
          </a:xfrm>
          <a:prstGeom prst="rect">
            <a:avLst/>
          </a:prstGeom>
          <a:noFill/>
          <a:ln>
            <a:noFill/>
          </a:ln>
        </p:spPr>
      </p:pic>
      <p:pic>
        <p:nvPicPr>
          <p:cNvPr id="1798" name="Google Shape;1798;p28"/>
          <p:cNvPicPr preferRelativeResize="0"/>
          <p:nvPr/>
        </p:nvPicPr>
        <p:blipFill>
          <a:blip r:embed="rId18">
            <a:alphaModFix/>
          </a:blip>
          <a:stretch>
            <a:fillRect/>
          </a:stretch>
        </p:blipFill>
        <p:spPr>
          <a:xfrm>
            <a:off x="12837621" y="7962746"/>
            <a:ext cx="1067575" cy="1067575"/>
          </a:xfrm>
          <a:prstGeom prst="rect">
            <a:avLst/>
          </a:prstGeom>
          <a:noFill/>
          <a:ln>
            <a:noFill/>
          </a:ln>
        </p:spPr>
      </p:pic>
      <p:pic>
        <p:nvPicPr>
          <p:cNvPr id="1799" name="Google Shape;1799;p28"/>
          <p:cNvPicPr preferRelativeResize="0"/>
          <p:nvPr/>
        </p:nvPicPr>
        <p:blipFill>
          <a:blip r:embed="rId19">
            <a:alphaModFix/>
          </a:blip>
          <a:stretch>
            <a:fillRect/>
          </a:stretch>
        </p:blipFill>
        <p:spPr>
          <a:xfrm>
            <a:off x="14283021" y="8030136"/>
            <a:ext cx="908078" cy="1003675"/>
          </a:xfrm>
          <a:prstGeom prst="rect">
            <a:avLst/>
          </a:prstGeom>
          <a:noFill/>
          <a:ln>
            <a:noFill/>
          </a:ln>
        </p:spPr>
      </p:pic>
      <p:pic>
        <p:nvPicPr>
          <p:cNvPr id="1800" name="Google Shape;1800;p28"/>
          <p:cNvPicPr preferRelativeResize="0"/>
          <p:nvPr/>
        </p:nvPicPr>
        <p:blipFill>
          <a:blip r:embed="rId20">
            <a:alphaModFix/>
          </a:blip>
          <a:stretch>
            <a:fillRect/>
          </a:stretch>
        </p:blipFill>
        <p:spPr>
          <a:xfrm>
            <a:off x="15568925" y="7978184"/>
            <a:ext cx="977000" cy="10652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804" name="Shape 1804"/>
        <p:cNvGrpSpPr/>
        <p:nvPr/>
      </p:nvGrpSpPr>
      <p:grpSpPr>
        <a:xfrm>
          <a:off x="0" y="0"/>
          <a:ext cx="0" cy="0"/>
          <a:chOff x="0" y="0"/>
          <a:chExt cx="0" cy="0"/>
        </a:xfrm>
      </p:grpSpPr>
      <p:sp>
        <p:nvSpPr>
          <p:cNvPr id="1805" name="Google Shape;1805;p29"/>
          <p:cNvSpPr txBox="1"/>
          <p:nvPr/>
        </p:nvSpPr>
        <p:spPr>
          <a:xfrm>
            <a:off x="5280936" y="1912080"/>
            <a:ext cx="7726128" cy="19049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CREDITS</a:t>
            </a:r>
            <a:endParaRPr/>
          </a:p>
        </p:txBody>
      </p:sp>
      <p:sp>
        <p:nvSpPr>
          <p:cNvPr id="1806" name="Google Shape;1806;p29"/>
          <p:cNvSpPr txBox="1"/>
          <p:nvPr/>
        </p:nvSpPr>
        <p:spPr>
          <a:xfrm>
            <a:off x="3143698" y="5871336"/>
            <a:ext cx="1181037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This presentation template is free for everyone to use thanks to the following:</a:t>
            </a:r>
            <a:endParaRPr/>
          </a:p>
        </p:txBody>
      </p:sp>
      <p:sp>
        <p:nvSpPr>
          <p:cNvPr id="1807" name="Google Shape;1807;p29"/>
          <p:cNvSpPr txBox="1"/>
          <p:nvPr/>
        </p:nvSpPr>
        <p:spPr>
          <a:xfrm>
            <a:off x="2818025" y="6412756"/>
            <a:ext cx="12651949"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SlidesCarnival for the presentation template</a:t>
            </a:r>
            <a:endParaRPr/>
          </a:p>
          <a:p>
            <a:pPr indent="0" lvl="0" marL="0" marR="0" rtl="0" algn="ctr">
              <a:lnSpc>
                <a:spcPct val="130000"/>
              </a:lnSpc>
              <a:spcBef>
                <a:spcPts val="0"/>
              </a:spcBef>
              <a:spcAft>
                <a:spcPts val="0"/>
              </a:spcAft>
              <a:buNone/>
            </a:pPr>
            <a:r>
              <a:rPr b="0" i="0" lang="en-US" sz="2100" u="none" cap="none" strike="noStrike">
                <a:solidFill>
                  <a:srgbClr val="393A3F"/>
                </a:solidFill>
                <a:latin typeface="Arimo"/>
                <a:ea typeface="Arimo"/>
                <a:cs typeface="Arimo"/>
                <a:sym typeface="Arimo"/>
              </a:rPr>
              <a:t>Pexels for the photos</a:t>
            </a:r>
            <a:endParaRPr/>
          </a:p>
        </p:txBody>
      </p:sp>
      <p:sp>
        <p:nvSpPr>
          <p:cNvPr id="1808" name="Google Shape;1808;p29"/>
          <p:cNvSpPr txBox="1"/>
          <p:nvPr/>
        </p:nvSpPr>
        <p:spPr>
          <a:xfrm>
            <a:off x="2981029" y="7479370"/>
            <a:ext cx="12651949" cy="19049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HAPPY DESIGNING! </a:t>
            </a:r>
            <a:endParaRPr/>
          </a:p>
        </p:txBody>
      </p:sp>
      <p:grpSp>
        <p:nvGrpSpPr>
          <p:cNvPr id="1809" name="Google Shape;1809;p29"/>
          <p:cNvGrpSpPr/>
          <p:nvPr/>
        </p:nvGrpSpPr>
        <p:grpSpPr>
          <a:xfrm rot="10800000">
            <a:off x="829072" y="404680"/>
            <a:ext cx="5851054" cy="1309820"/>
            <a:chOff x="0" y="0"/>
            <a:chExt cx="7801405" cy="1746426"/>
          </a:xfrm>
        </p:grpSpPr>
        <p:grpSp>
          <p:nvGrpSpPr>
            <p:cNvPr id="1810" name="Google Shape;1810;p29"/>
            <p:cNvGrpSpPr/>
            <p:nvPr/>
          </p:nvGrpSpPr>
          <p:grpSpPr>
            <a:xfrm rot="10800000">
              <a:off x="5628042" y="1226060"/>
              <a:ext cx="2173363" cy="520366"/>
              <a:chOff x="0" y="-47625"/>
              <a:chExt cx="429306" cy="102789"/>
            </a:xfrm>
          </p:grpSpPr>
          <p:sp>
            <p:nvSpPr>
              <p:cNvPr id="1811" name="Google Shape;1811;p2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3" name="Google Shape;1813;p29"/>
            <p:cNvGrpSpPr/>
            <p:nvPr/>
          </p:nvGrpSpPr>
          <p:grpSpPr>
            <a:xfrm rot="10800000">
              <a:off x="3056328" y="1226060"/>
              <a:ext cx="2173363" cy="520366"/>
              <a:chOff x="0" y="-47625"/>
              <a:chExt cx="429306" cy="102789"/>
            </a:xfrm>
          </p:grpSpPr>
          <p:sp>
            <p:nvSpPr>
              <p:cNvPr id="1814" name="Google Shape;1814;p2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6" name="Google Shape;1816;p29"/>
            <p:cNvGrpSpPr/>
            <p:nvPr/>
          </p:nvGrpSpPr>
          <p:grpSpPr>
            <a:xfrm rot="10800000">
              <a:off x="4282709" y="409897"/>
              <a:ext cx="2173363" cy="520366"/>
              <a:chOff x="0" y="-47625"/>
              <a:chExt cx="429306" cy="102789"/>
            </a:xfrm>
          </p:grpSpPr>
          <p:sp>
            <p:nvSpPr>
              <p:cNvPr id="1817" name="Google Shape;1817;p2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9" name="Google Shape;1819;p29"/>
            <p:cNvGrpSpPr/>
            <p:nvPr/>
          </p:nvGrpSpPr>
          <p:grpSpPr>
            <a:xfrm rot="10800000">
              <a:off x="1969647" y="421320"/>
              <a:ext cx="2173363" cy="520366"/>
              <a:chOff x="0" y="-47625"/>
              <a:chExt cx="429306" cy="102789"/>
            </a:xfrm>
          </p:grpSpPr>
          <p:sp>
            <p:nvSpPr>
              <p:cNvPr id="1820" name="Google Shape;1820;p2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2" name="Google Shape;1822;p29"/>
            <p:cNvGrpSpPr/>
            <p:nvPr/>
          </p:nvGrpSpPr>
          <p:grpSpPr>
            <a:xfrm rot="10800000">
              <a:off x="1295725" y="1226060"/>
              <a:ext cx="1191036" cy="520366"/>
              <a:chOff x="0" y="-47625"/>
              <a:chExt cx="235266" cy="102789"/>
            </a:xfrm>
          </p:grpSpPr>
          <p:sp>
            <p:nvSpPr>
              <p:cNvPr id="1823" name="Google Shape;1823;p29"/>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9"/>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5" name="Google Shape;1825;p29"/>
            <p:cNvGrpSpPr/>
            <p:nvPr/>
          </p:nvGrpSpPr>
          <p:grpSpPr>
            <a:xfrm rot="10800000">
              <a:off x="0" y="421320"/>
              <a:ext cx="1191036" cy="520366"/>
              <a:chOff x="0" y="-47625"/>
              <a:chExt cx="235266" cy="102789"/>
            </a:xfrm>
          </p:grpSpPr>
          <p:sp>
            <p:nvSpPr>
              <p:cNvPr id="1826" name="Google Shape;1826;p29"/>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9"/>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8" name="Google Shape;1828;p29"/>
            <p:cNvGrpSpPr/>
            <p:nvPr/>
          </p:nvGrpSpPr>
          <p:grpSpPr>
            <a:xfrm rot="10800000">
              <a:off x="6598946" y="421320"/>
              <a:ext cx="1202459" cy="497523"/>
              <a:chOff x="0" y="-47625"/>
              <a:chExt cx="237523" cy="98276"/>
            </a:xfrm>
          </p:grpSpPr>
          <p:sp>
            <p:nvSpPr>
              <p:cNvPr id="1829" name="Google Shape;1829;p29"/>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9"/>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1" name="Google Shape;1831;p29"/>
            <p:cNvGrpSpPr/>
            <p:nvPr/>
          </p:nvGrpSpPr>
          <p:grpSpPr>
            <a:xfrm rot="10800000">
              <a:off x="3423955" y="819795"/>
              <a:ext cx="4377449" cy="520366"/>
              <a:chOff x="0" y="-47625"/>
              <a:chExt cx="864681" cy="102789"/>
            </a:xfrm>
          </p:grpSpPr>
          <p:sp>
            <p:nvSpPr>
              <p:cNvPr id="1832" name="Google Shape;1832;p29"/>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9"/>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4" name="Google Shape;1834;p29"/>
            <p:cNvGrpSpPr/>
            <p:nvPr/>
          </p:nvGrpSpPr>
          <p:grpSpPr>
            <a:xfrm rot="10800000">
              <a:off x="3423955" y="0"/>
              <a:ext cx="4377449" cy="520366"/>
              <a:chOff x="0" y="-47625"/>
              <a:chExt cx="864681" cy="102789"/>
            </a:xfrm>
          </p:grpSpPr>
          <p:sp>
            <p:nvSpPr>
              <p:cNvPr id="1835" name="Google Shape;1835;p29"/>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9"/>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37" name="Google Shape;1837;p29"/>
          <p:cNvGrpSpPr/>
          <p:nvPr/>
        </p:nvGrpSpPr>
        <p:grpSpPr>
          <a:xfrm rot="2821008">
            <a:off x="16959926" y="165868"/>
            <a:ext cx="1057412" cy="1194325"/>
            <a:chOff x="-95788" y="-89271"/>
            <a:chExt cx="1409883" cy="1592433"/>
          </a:xfrm>
        </p:grpSpPr>
        <p:grpSp>
          <p:nvGrpSpPr>
            <p:cNvPr id="1838" name="Google Shape;1838;p29"/>
            <p:cNvGrpSpPr/>
            <p:nvPr/>
          </p:nvGrpSpPr>
          <p:grpSpPr>
            <a:xfrm rot="-2821008">
              <a:off x="134749" y="283003"/>
              <a:ext cx="943438" cy="1040647"/>
              <a:chOff x="0" y="-47625"/>
              <a:chExt cx="343153" cy="378511"/>
            </a:xfrm>
          </p:grpSpPr>
          <p:sp>
            <p:nvSpPr>
              <p:cNvPr id="1839" name="Google Shape;1839;p29"/>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9"/>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1" name="Google Shape;1841;p29"/>
            <p:cNvGrpSpPr/>
            <p:nvPr/>
          </p:nvGrpSpPr>
          <p:grpSpPr>
            <a:xfrm rot="-2821008">
              <a:off x="140122" y="90242"/>
              <a:ext cx="943438" cy="1040647"/>
              <a:chOff x="0" y="-47625"/>
              <a:chExt cx="343153" cy="378511"/>
            </a:xfrm>
          </p:grpSpPr>
          <p:sp>
            <p:nvSpPr>
              <p:cNvPr id="1842" name="Google Shape;1842;p29"/>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9"/>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4" name="Google Shape;1844;p29"/>
            <p:cNvGrpSpPr/>
            <p:nvPr/>
          </p:nvGrpSpPr>
          <p:grpSpPr>
            <a:xfrm>
              <a:off x="625032" y="253446"/>
              <a:ext cx="69946" cy="699445"/>
              <a:chOff x="0" y="-47625"/>
              <a:chExt cx="31856" cy="318558"/>
            </a:xfrm>
          </p:grpSpPr>
          <p:sp>
            <p:nvSpPr>
              <p:cNvPr id="1845" name="Google Shape;1845;p29"/>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9"/>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7" name="Google Shape;1847;p29"/>
            <p:cNvGrpSpPr/>
            <p:nvPr/>
          </p:nvGrpSpPr>
          <p:grpSpPr>
            <a:xfrm rot="5400000">
              <a:off x="676029" y="305730"/>
              <a:ext cx="72519" cy="699445"/>
              <a:chOff x="0" y="-47625"/>
              <a:chExt cx="33028" cy="318558"/>
            </a:xfrm>
          </p:grpSpPr>
          <p:sp>
            <p:nvSpPr>
              <p:cNvPr id="1848" name="Google Shape;1848;p29"/>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9"/>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50" name="Google Shape;1850;p29"/>
          <p:cNvSpPr/>
          <p:nvPr/>
        </p:nvSpPr>
        <p:spPr>
          <a:xfrm>
            <a:off x="15051753" y="4566451"/>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pic>
        <p:nvPicPr>
          <p:cNvPr id="1851" name="Google Shape;1851;p29"/>
          <p:cNvPicPr preferRelativeResize="0"/>
          <p:nvPr/>
        </p:nvPicPr>
        <p:blipFill>
          <a:blip r:embed="rId4">
            <a:alphaModFix/>
          </a:blip>
          <a:stretch>
            <a:fillRect/>
          </a:stretch>
        </p:blipFill>
        <p:spPr>
          <a:xfrm>
            <a:off x="6218475" y="4014636"/>
            <a:ext cx="5851050" cy="14627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541" name="Shape 541"/>
        <p:cNvGrpSpPr/>
        <p:nvPr/>
      </p:nvGrpSpPr>
      <p:grpSpPr>
        <a:xfrm>
          <a:off x="0" y="0"/>
          <a:ext cx="0" cy="0"/>
          <a:chOff x="0" y="0"/>
          <a:chExt cx="0" cy="0"/>
        </a:xfrm>
      </p:grpSpPr>
      <p:grpSp>
        <p:nvGrpSpPr>
          <p:cNvPr id="542" name="Google Shape;542;p12"/>
          <p:cNvGrpSpPr/>
          <p:nvPr/>
        </p:nvGrpSpPr>
        <p:grpSpPr>
          <a:xfrm>
            <a:off x="844802" y="3560624"/>
            <a:ext cx="2065565" cy="1437158"/>
            <a:chOff x="0" y="-47625"/>
            <a:chExt cx="544017" cy="378511"/>
          </a:xfrm>
        </p:grpSpPr>
        <p:sp>
          <p:nvSpPr>
            <p:cNvPr id="543" name="Google Shape;543;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12"/>
          <p:cNvGrpSpPr/>
          <p:nvPr/>
        </p:nvGrpSpPr>
        <p:grpSpPr>
          <a:xfrm>
            <a:off x="9582975" y="3560624"/>
            <a:ext cx="2065565" cy="1437158"/>
            <a:chOff x="0" y="-47625"/>
            <a:chExt cx="544017" cy="378511"/>
          </a:xfrm>
        </p:grpSpPr>
        <p:sp>
          <p:nvSpPr>
            <p:cNvPr id="546" name="Google Shape;546;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2"/>
          <p:cNvGrpSpPr/>
          <p:nvPr/>
        </p:nvGrpSpPr>
        <p:grpSpPr>
          <a:xfrm>
            <a:off x="844802" y="5214183"/>
            <a:ext cx="2065565" cy="1437158"/>
            <a:chOff x="0" y="-47625"/>
            <a:chExt cx="544017" cy="378511"/>
          </a:xfrm>
        </p:grpSpPr>
        <p:sp>
          <p:nvSpPr>
            <p:cNvPr id="549" name="Google Shape;549;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2"/>
          <p:cNvGrpSpPr/>
          <p:nvPr/>
        </p:nvGrpSpPr>
        <p:grpSpPr>
          <a:xfrm>
            <a:off x="9582975" y="5214183"/>
            <a:ext cx="2065565" cy="1437158"/>
            <a:chOff x="0" y="-47625"/>
            <a:chExt cx="544017" cy="378511"/>
          </a:xfrm>
        </p:grpSpPr>
        <p:sp>
          <p:nvSpPr>
            <p:cNvPr id="552" name="Google Shape;552;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2"/>
          <p:cNvGrpSpPr/>
          <p:nvPr/>
        </p:nvGrpSpPr>
        <p:grpSpPr>
          <a:xfrm>
            <a:off x="954377" y="3384557"/>
            <a:ext cx="2065565" cy="1437158"/>
            <a:chOff x="0" y="-47625"/>
            <a:chExt cx="544017" cy="378511"/>
          </a:xfrm>
        </p:grpSpPr>
        <p:sp>
          <p:nvSpPr>
            <p:cNvPr id="555" name="Google Shape;555;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2"/>
          <p:cNvGrpSpPr/>
          <p:nvPr/>
        </p:nvGrpSpPr>
        <p:grpSpPr>
          <a:xfrm>
            <a:off x="9692551" y="3384557"/>
            <a:ext cx="2065565" cy="1437158"/>
            <a:chOff x="0" y="-47625"/>
            <a:chExt cx="544017" cy="378511"/>
          </a:xfrm>
        </p:grpSpPr>
        <p:sp>
          <p:nvSpPr>
            <p:cNvPr id="558" name="Google Shape;558;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2"/>
          <p:cNvGrpSpPr/>
          <p:nvPr/>
        </p:nvGrpSpPr>
        <p:grpSpPr>
          <a:xfrm>
            <a:off x="954377" y="5038116"/>
            <a:ext cx="2065565" cy="1437158"/>
            <a:chOff x="0" y="-47625"/>
            <a:chExt cx="544017" cy="378511"/>
          </a:xfrm>
        </p:grpSpPr>
        <p:sp>
          <p:nvSpPr>
            <p:cNvPr id="561" name="Google Shape;561;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2"/>
          <p:cNvGrpSpPr/>
          <p:nvPr/>
        </p:nvGrpSpPr>
        <p:grpSpPr>
          <a:xfrm>
            <a:off x="9692551" y="5038116"/>
            <a:ext cx="2065565" cy="1437158"/>
            <a:chOff x="0" y="-47625"/>
            <a:chExt cx="544017" cy="378511"/>
          </a:xfrm>
        </p:grpSpPr>
        <p:sp>
          <p:nvSpPr>
            <p:cNvPr id="564" name="Google Shape;564;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12"/>
          <p:cNvGrpSpPr/>
          <p:nvPr/>
        </p:nvGrpSpPr>
        <p:grpSpPr>
          <a:xfrm>
            <a:off x="844802" y="6867742"/>
            <a:ext cx="2065565" cy="1437158"/>
            <a:chOff x="0" y="-47625"/>
            <a:chExt cx="544017" cy="378511"/>
          </a:xfrm>
        </p:grpSpPr>
        <p:sp>
          <p:nvSpPr>
            <p:cNvPr id="567" name="Google Shape;567;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2"/>
          <p:cNvGrpSpPr/>
          <p:nvPr/>
        </p:nvGrpSpPr>
        <p:grpSpPr>
          <a:xfrm>
            <a:off x="954377" y="6691674"/>
            <a:ext cx="2065565" cy="1437158"/>
            <a:chOff x="0" y="-47625"/>
            <a:chExt cx="544017" cy="378511"/>
          </a:xfrm>
        </p:grpSpPr>
        <p:sp>
          <p:nvSpPr>
            <p:cNvPr id="570" name="Google Shape;570;p12"/>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2"/>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12"/>
          <p:cNvGrpSpPr/>
          <p:nvPr/>
        </p:nvGrpSpPr>
        <p:grpSpPr>
          <a:xfrm>
            <a:off x="11999777" y="8705085"/>
            <a:ext cx="5851054" cy="1309820"/>
            <a:chOff x="0" y="0"/>
            <a:chExt cx="7801405" cy="1746426"/>
          </a:xfrm>
        </p:grpSpPr>
        <p:grpSp>
          <p:nvGrpSpPr>
            <p:cNvPr id="573" name="Google Shape;573;p12"/>
            <p:cNvGrpSpPr/>
            <p:nvPr/>
          </p:nvGrpSpPr>
          <p:grpSpPr>
            <a:xfrm rot="10800000">
              <a:off x="5628042" y="1226060"/>
              <a:ext cx="2173363" cy="520366"/>
              <a:chOff x="0" y="-47625"/>
              <a:chExt cx="429306" cy="102789"/>
            </a:xfrm>
          </p:grpSpPr>
          <p:sp>
            <p:nvSpPr>
              <p:cNvPr id="574" name="Google Shape;574;p1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2"/>
            <p:cNvGrpSpPr/>
            <p:nvPr/>
          </p:nvGrpSpPr>
          <p:grpSpPr>
            <a:xfrm rot="10800000">
              <a:off x="3056328" y="1226060"/>
              <a:ext cx="2173363" cy="520366"/>
              <a:chOff x="0" y="-47625"/>
              <a:chExt cx="429306" cy="102789"/>
            </a:xfrm>
          </p:grpSpPr>
          <p:sp>
            <p:nvSpPr>
              <p:cNvPr id="577" name="Google Shape;577;p1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12"/>
            <p:cNvGrpSpPr/>
            <p:nvPr/>
          </p:nvGrpSpPr>
          <p:grpSpPr>
            <a:xfrm rot="10800000">
              <a:off x="4282709" y="409897"/>
              <a:ext cx="2173363" cy="520366"/>
              <a:chOff x="0" y="-47625"/>
              <a:chExt cx="429306" cy="102789"/>
            </a:xfrm>
          </p:grpSpPr>
          <p:sp>
            <p:nvSpPr>
              <p:cNvPr id="580" name="Google Shape;580;p1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2"/>
            <p:cNvGrpSpPr/>
            <p:nvPr/>
          </p:nvGrpSpPr>
          <p:grpSpPr>
            <a:xfrm rot="10800000">
              <a:off x="1969647" y="421320"/>
              <a:ext cx="2173363" cy="520366"/>
              <a:chOff x="0" y="-47625"/>
              <a:chExt cx="429306" cy="102789"/>
            </a:xfrm>
          </p:grpSpPr>
          <p:sp>
            <p:nvSpPr>
              <p:cNvPr id="583" name="Google Shape;583;p12"/>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2"/>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12"/>
            <p:cNvGrpSpPr/>
            <p:nvPr/>
          </p:nvGrpSpPr>
          <p:grpSpPr>
            <a:xfrm rot="10800000">
              <a:off x="1295725" y="1226060"/>
              <a:ext cx="1191036" cy="520366"/>
              <a:chOff x="0" y="-47625"/>
              <a:chExt cx="235266" cy="102789"/>
            </a:xfrm>
          </p:grpSpPr>
          <p:sp>
            <p:nvSpPr>
              <p:cNvPr id="586" name="Google Shape;586;p12"/>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2"/>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12"/>
            <p:cNvGrpSpPr/>
            <p:nvPr/>
          </p:nvGrpSpPr>
          <p:grpSpPr>
            <a:xfrm rot="10800000">
              <a:off x="0" y="421320"/>
              <a:ext cx="1191036" cy="520366"/>
              <a:chOff x="0" y="-47625"/>
              <a:chExt cx="235266" cy="102789"/>
            </a:xfrm>
          </p:grpSpPr>
          <p:sp>
            <p:nvSpPr>
              <p:cNvPr id="589" name="Google Shape;589;p12"/>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2"/>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12"/>
            <p:cNvGrpSpPr/>
            <p:nvPr/>
          </p:nvGrpSpPr>
          <p:grpSpPr>
            <a:xfrm rot="10800000">
              <a:off x="6598946" y="421320"/>
              <a:ext cx="1202459" cy="497523"/>
              <a:chOff x="0" y="-47625"/>
              <a:chExt cx="237523" cy="98276"/>
            </a:xfrm>
          </p:grpSpPr>
          <p:sp>
            <p:nvSpPr>
              <p:cNvPr id="592" name="Google Shape;592;p12"/>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2"/>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12"/>
            <p:cNvGrpSpPr/>
            <p:nvPr/>
          </p:nvGrpSpPr>
          <p:grpSpPr>
            <a:xfrm rot="10800000">
              <a:off x="3423955" y="819795"/>
              <a:ext cx="4377449" cy="520366"/>
              <a:chOff x="0" y="-47625"/>
              <a:chExt cx="864681" cy="102789"/>
            </a:xfrm>
          </p:grpSpPr>
          <p:sp>
            <p:nvSpPr>
              <p:cNvPr id="595" name="Google Shape;595;p12"/>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2"/>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12"/>
            <p:cNvGrpSpPr/>
            <p:nvPr/>
          </p:nvGrpSpPr>
          <p:grpSpPr>
            <a:xfrm rot="10800000">
              <a:off x="3423955" y="0"/>
              <a:ext cx="4377449" cy="520366"/>
              <a:chOff x="0" y="-47625"/>
              <a:chExt cx="864681" cy="102789"/>
            </a:xfrm>
          </p:grpSpPr>
          <p:sp>
            <p:nvSpPr>
              <p:cNvPr id="598" name="Google Shape;598;p12"/>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2"/>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0" name="Google Shape;600;p12"/>
          <p:cNvSpPr txBox="1"/>
          <p:nvPr/>
        </p:nvSpPr>
        <p:spPr>
          <a:xfrm>
            <a:off x="3508643" y="3917194"/>
            <a:ext cx="466299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INTRODUCTION</a:t>
            </a:r>
            <a:endParaRPr/>
          </a:p>
        </p:txBody>
      </p:sp>
      <p:sp>
        <p:nvSpPr>
          <p:cNvPr id="601" name="Google Shape;601;p12"/>
          <p:cNvSpPr txBox="1"/>
          <p:nvPr/>
        </p:nvSpPr>
        <p:spPr>
          <a:xfrm>
            <a:off x="12246816" y="3917194"/>
            <a:ext cx="466299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OBJECTIVE</a:t>
            </a:r>
            <a:endParaRPr/>
          </a:p>
        </p:txBody>
      </p:sp>
      <p:sp>
        <p:nvSpPr>
          <p:cNvPr id="602" name="Google Shape;602;p12"/>
          <p:cNvSpPr txBox="1"/>
          <p:nvPr/>
        </p:nvSpPr>
        <p:spPr>
          <a:xfrm>
            <a:off x="3508643" y="5570752"/>
            <a:ext cx="466299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OUR LESSON</a:t>
            </a:r>
            <a:endParaRPr/>
          </a:p>
        </p:txBody>
      </p:sp>
      <p:sp>
        <p:nvSpPr>
          <p:cNvPr id="603" name="Google Shape;603;p12"/>
          <p:cNvSpPr txBox="1"/>
          <p:nvPr/>
        </p:nvSpPr>
        <p:spPr>
          <a:xfrm>
            <a:off x="12246816" y="5570752"/>
            <a:ext cx="466299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MATERIALS</a:t>
            </a:r>
            <a:endParaRPr/>
          </a:p>
        </p:txBody>
      </p:sp>
      <p:sp>
        <p:nvSpPr>
          <p:cNvPr id="604" name="Google Shape;604;p12"/>
          <p:cNvSpPr txBox="1"/>
          <p:nvPr/>
        </p:nvSpPr>
        <p:spPr>
          <a:xfrm>
            <a:off x="890224" y="907938"/>
            <a:ext cx="12446871"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TABLE OF CONTENTS</a:t>
            </a:r>
            <a:endParaRPr/>
          </a:p>
        </p:txBody>
      </p:sp>
      <p:sp>
        <p:nvSpPr>
          <p:cNvPr id="605" name="Google Shape;605;p12"/>
          <p:cNvSpPr txBox="1"/>
          <p:nvPr/>
        </p:nvSpPr>
        <p:spPr>
          <a:xfrm>
            <a:off x="1534081" y="3617752"/>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01</a:t>
            </a:r>
            <a:endParaRPr/>
          </a:p>
        </p:txBody>
      </p:sp>
      <p:sp>
        <p:nvSpPr>
          <p:cNvPr id="606" name="Google Shape;606;p12"/>
          <p:cNvSpPr txBox="1"/>
          <p:nvPr/>
        </p:nvSpPr>
        <p:spPr>
          <a:xfrm>
            <a:off x="10272255" y="3617752"/>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04</a:t>
            </a:r>
            <a:endParaRPr/>
          </a:p>
        </p:txBody>
      </p:sp>
      <p:sp>
        <p:nvSpPr>
          <p:cNvPr id="607" name="Google Shape;607;p12"/>
          <p:cNvSpPr txBox="1"/>
          <p:nvPr/>
        </p:nvSpPr>
        <p:spPr>
          <a:xfrm>
            <a:off x="1534081" y="5240202"/>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02</a:t>
            </a:r>
            <a:endParaRPr/>
          </a:p>
        </p:txBody>
      </p:sp>
      <p:sp>
        <p:nvSpPr>
          <p:cNvPr id="608" name="Google Shape;608;p12"/>
          <p:cNvSpPr txBox="1"/>
          <p:nvPr/>
        </p:nvSpPr>
        <p:spPr>
          <a:xfrm>
            <a:off x="10272255" y="5240202"/>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05</a:t>
            </a:r>
            <a:endParaRPr/>
          </a:p>
        </p:txBody>
      </p:sp>
      <p:sp>
        <p:nvSpPr>
          <p:cNvPr id="609" name="Google Shape;609;p12"/>
          <p:cNvSpPr txBox="1"/>
          <p:nvPr/>
        </p:nvSpPr>
        <p:spPr>
          <a:xfrm>
            <a:off x="3508643" y="7224311"/>
            <a:ext cx="4662995"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PROGRAMMING</a:t>
            </a:r>
            <a:endParaRPr/>
          </a:p>
        </p:txBody>
      </p:sp>
      <p:sp>
        <p:nvSpPr>
          <p:cNvPr id="610" name="Google Shape;610;p12"/>
          <p:cNvSpPr txBox="1"/>
          <p:nvPr/>
        </p:nvSpPr>
        <p:spPr>
          <a:xfrm>
            <a:off x="1534081" y="6924869"/>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03</a:t>
            </a:r>
            <a:endParaRPr/>
          </a:p>
        </p:txBody>
      </p:sp>
      <p:grpSp>
        <p:nvGrpSpPr>
          <p:cNvPr id="611" name="Google Shape;611;p12"/>
          <p:cNvGrpSpPr/>
          <p:nvPr/>
        </p:nvGrpSpPr>
        <p:grpSpPr>
          <a:xfrm rot="2821008">
            <a:off x="16959926" y="165868"/>
            <a:ext cx="1057412" cy="1194325"/>
            <a:chOff x="-95788" y="-89271"/>
            <a:chExt cx="1409883" cy="1592433"/>
          </a:xfrm>
        </p:grpSpPr>
        <p:grpSp>
          <p:nvGrpSpPr>
            <p:cNvPr id="612" name="Google Shape;612;p12"/>
            <p:cNvGrpSpPr/>
            <p:nvPr/>
          </p:nvGrpSpPr>
          <p:grpSpPr>
            <a:xfrm rot="-2821008">
              <a:off x="134749" y="283003"/>
              <a:ext cx="943438" cy="1040647"/>
              <a:chOff x="0" y="-47625"/>
              <a:chExt cx="343153" cy="378511"/>
            </a:xfrm>
          </p:grpSpPr>
          <p:sp>
            <p:nvSpPr>
              <p:cNvPr id="613" name="Google Shape;613;p12"/>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2"/>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12"/>
            <p:cNvGrpSpPr/>
            <p:nvPr/>
          </p:nvGrpSpPr>
          <p:grpSpPr>
            <a:xfrm rot="-2821008">
              <a:off x="140122" y="90242"/>
              <a:ext cx="943438" cy="1040647"/>
              <a:chOff x="0" y="-47625"/>
              <a:chExt cx="343153" cy="378511"/>
            </a:xfrm>
          </p:grpSpPr>
          <p:sp>
            <p:nvSpPr>
              <p:cNvPr id="616" name="Google Shape;616;p12"/>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2"/>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12"/>
            <p:cNvGrpSpPr/>
            <p:nvPr/>
          </p:nvGrpSpPr>
          <p:grpSpPr>
            <a:xfrm>
              <a:off x="625032" y="253446"/>
              <a:ext cx="69946" cy="699445"/>
              <a:chOff x="0" y="-47625"/>
              <a:chExt cx="31856" cy="318558"/>
            </a:xfrm>
          </p:grpSpPr>
          <p:sp>
            <p:nvSpPr>
              <p:cNvPr id="619" name="Google Shape;619;p12"/>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2"/>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12"/>
            <p:cNvGrpSpPr/>
            <p:nvPr/>
          </p:nvGrpSpPr>
          <p:grpSpPr>
            <a:xfrm rot="5400000">
              <a:off x="676029" y="305730"/>
              <a:ext cx="72519" cy="699445"/>
              <a:chOff x="0" y="-47625"/>
              <a:chExt cx="33028" cy="318558"/>
            </a:xfrm>
          </p:grpSpPr>
          <p:sp>
            <p:nvSpPr>
              <p:cNvPr id="622" name="Google Shape;622;p12"/>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2"/>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24" name="Google Shape;624;p12"/>
          <p:cNvSpPr/>
          <p:nvPr/>
        </p:nvSpPr>
        <p:spPr>
          <a:xfrm>
            <a:off x="9692551" y="7638170"/>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628" name="Shape 628"/>
        <p:cNvGrpSpPr/>
        <p:nvPr/>
      </p:nvGrpSpPr>
      <p:grpSpPr>
        <a:xfrm>
          <a:off x="0" y="0"/>
          <a:ext cx="0" cy="0"/>
          <a:chOff x="0" y="0"/>
          <a:chExt cx="0" cy="0"/>
        </a:xfrm>
      </p:grpSpPr>
      <p:grpSp>
        <p:nvGrpSpPr>
          <p:cNvPr id="629" name="Google Shape;629;p13"/>
          <p:cNvGrpSpPr/>
          <p:nvPr/>
        </p:nvGrpSpPr>
        <p:grpSpPr>
          <a:xfrm>
            <a:off x="1028700" y="2305358"/>
            <a:ext cx="2065565" cy="1437158"/>
            <a:chOff x="0" y="-47625"/>
            <a:chExt cx="544017" cy="378511"/>
          </a:xfrm>
        </p:grpSpPr>
        <p:sp>
          <p:nvSpPr>
            <p:cNvPr id="630" name="Google Shape;630;p13"/>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3"/>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3"/>
          <p:cNvGrpSpPr/>
          <p:nvPr/>
        </p:nvGrpSpPr>
        <p:grpSpPr>
          <a:xfrm>
            <a:off x="1138275" y="2129290"/>
            <a:ext cx="2065565" cy="1437158"/>
            <a:chOff x="0" y="-47625"/>
            <a:chExt cx="544017" cy="378511"/>
          </a:xfrm>
        </p:grpSpPr>
        <p:sp>
          <p:nvSpPr>
            <p:cNvPr id="633" name="Google Shape;633;p13"/>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3"/>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3"/>
          <p:cNvGrpSpPr/>
          <p:nvPr/>
        </p:nvGrpSpPr>
        <p:grpSpPr>
          <a:xfrm>
            <a:off x="11999777" y="8705085"/>
            <a:ext cx="5851054" cy="1309820"/>
            <a:chOff x="0" y="0"/>
            <a:chExt cx="7801405" cy="1746426"/>
          </a:xfrm>
        </p:grpSpPr>
        <p:grpSp>
          <p:nvGrpSpPr>
            <p:cNvPr id="636" name="Google Shape;636;p13"/>
            <p:cNvGrpSpPr/>
            <p:nvPr/>
          </p:nvGrpSpPr>
          <p:grpSpPr>
            <a:xfrm rot="10800000">
              <a:off x="5628042" y="1226060"/>
              <a:ext cx="2173363" cy="520366"/>
              <a:chOff x="0" y="-47625"/>
              <a:chExt cx="429306" cy="102789"/>
            </a:xfrm>
          </p:grpSpPr>
          <p:sp>
            <p:nvSpPr>
              <p:cNvPr id="637" name="Google Shape;637;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13"/>
            <p:cNvGrpSpPr/>
            <p:nvPr/>
          </p:nvGrpSpPr>
          <p:grpSpPr>
            <a:xfrm rot="10800000">
              <a:off x="3056328" y="1226060"/>
              <a:ext cx="2173363" cy="520366"/>
              <a:chOff x="0" y="-47625"/>
              <a:chExt cx="429306" cy="102789"/>
            </a:xfrm>
          </p:grpSpPr>
          <p:sp>
            <p:nvSpPr>
              <p:cNvPr id="640" name="Google Shape;640;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13"/>
            <p:cNvGrpSpPr/>
            <p:nvPr/>
          </p:nvGrpSpPr>
          <p:grpSpPr>
            <a:xfrm rot="10800000">
              <a:off x="4282709" y="409897"/>
              <a:ext cx="2173363" cy="520366"/>
              <a:chOff x="0" y="-47625"/>
              <a:chExt cx="429306" cy="102789"/>
            </a:xfrm>
          </p:grpSpPr>
          <p:sp>
            <p:nvSpPr>
              <p:cNvPr id="643" name="Google Shape;643;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13"/>
            <p:cNvGrpSpPr/>
            <p:nvPr/>
          </p:nvGrpSpPr>
          <p:grpSpPr>
            <a:xfrm rot="10800000">
              <a:off x="1969647" y="421320"/>
              <a:ext cx="2173363" cy="520366"/>
              <a:chOff x="0" y="-47625"/>
              <a:chExt cx="429306" cy="102789"/>
            </a:xfrm>
          </p:grpSpPr>
          <p:sp>
            <p:nvSpPr>
              <p:cNvPr id="646" name="Google Shape;646;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13"/>
            <p:cNvGrpSpPr/>
            <p:nvPr/>
          </p:nvGrpSpPr>
          <p:grpSpPr>
            <a:xfrm rot="10800000">
              <a:off x="1295725" y="1226060"/>
              <a:ext cx="1191036" cy="520366"/>
              <a:chOff x="0" y="-47625"/>
              <a:chExt cx="235266" cy="102789"/>
            </a:xfrm>
          </p:grpSpPr>
          <p:sp>
            <p:nvSpPr>
              <p:cNvPr id="649" name="Google Shape;649;p1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13"/>
            <p:cNvGrpSpPr/>
            <p:nvPr/>
          </p:nvGrpSpPr>
          <p:grpSpPr>
            <a:xfrm rot="10800000">
              <a:off x="0" y="421320"/>
              <a:ext cx="1191036" cy="520366"/>
              <a:chOff x="0" y="-47625"/>
              <a:chExt cx="235266" cy="102789"/>
            </a:xfrm>
          </p:grpSpPr>
          <p:sp>
            <p:nvSpPr>
              <p:cNvPr id="652" name="Google Shape;652;p1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13"/>
            <p:cNvGrpSpPr/>
            <p:nvPr/>
          </p:nvGrpSpPr>
          <p:grpSpPr>
            <a:xfrm rot="10800000">
              <a:off x="6598946" y="421320"/>
              <a:ext cx="1202459" cy="497523"/>
              <a:chOff x="0" y="-47625"/>
              <a:chExt cx="237523" cy="98276"/>
            </a:xfrm>
          </p:grpSpPr>
          <p:sp>
            <p:nvSpPr>
              <p:cNvPr id="655" name="Google Shape;655;p13"/>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3"/>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13"/>
            <p:cNvGrpSpPr/>
            <p:nvPr/>
          </p:nvGrpSpPr>
          <p:grpSpPr>
            <a:xfrm rot="10800000">
              <a:off x="3423955" y="819795"/>
              <a:ext cx="4377449" cy="520366"/>
              <a:chOff x="0" y="-47625"/>
              <a:chExt cx="864681" cy="102789"/>
            </a:xfrm>
          </p:grpSpPr>
          <p:sp>
            <p:nvSpPr>
              <p:cNvPr id="658" name="Google Shape;658;p1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 name="Google Shape;660;p13"/>
            <p:cNvGrpSpPr/>
            <p:nvPr/>
          </p:nvGrpSpPr>
          <p:grpSpPr>
            <a:xfrm rot="10800000">
              <a:off x="3423955" y="0"/>
              <a:ext cx="4377449" cy="520366"/>
              <a:chOff x="0" y="-47625"/>
              <a:chExt cx="864681" cy="102789"/>
            </a:xfrm>
          </p:grpSpPr>
          <p:sp>
            <p:nvSpPr>
              <p:cNvPr id="661" name="Google Shape;661;p1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63" name="Google Shape;663;p13"/>
          <p:cNvGrpSpPr/>
          <p:nvPr/>
        </p:nvGrpSpPr>
        <p:grpSpPr>
          <a:xfrm>
            <a:off x="503083" y="429189"/>
            <a:ext cx="5851054" cy="1309820"/>
            <a:chOff x="0" y="0"/>
            <a:chExt cx="7801405" cy="1746426"/>
          </a:xfrm>
        </p:grpSpPr>
        <p:grpSp>
          <p:nvGrpSpPr>
            <p:cNvPr id="664" name="Google Shape;664;p13"/>
            <p:cNvGrpSpPr/>
            <p:nvPr/>
          </p:nvGrpSpPr>
          <p:grpSpPr>
            <a:xfrm rot="10800000">
              <a:off x="5628042" y="1226060"/>
              <a:ext cx="2173363" cy="520366"/>
              <a:chOff x="0" y="-47625"/>
              <a:chExt cx="429306" cy="102789"/>
            </a:xfrm>
          </p:grpSpPr>
          <p:sp>
            <p:nvSpPr>
              <p:cNvPr id="665" name="Google Shape;665;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13"/>
            <p:cNvGrpSpPr/>
            <p:nvPr/>
          </p:nvGrpSpPr>
          <p:grpSpPr>
            <a:xfrm rot="10800000">
              <a:off x="3056328" y="1226060"/>
              <a:ext cx="2173363" cy="520366"/>
              <a:chOff x="0" y="-47625"/>
              <a:chExt cx="429306" cy="102789"/>
            </a:xfrm>
          </p:grpSpPr>
          <p:sp>
            <p:nvSpPr>
              <p:cNvPr id="668" name="Google Shape;668;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13"/>
            <p:cNvGrpSpPr/>
            <p:nvPr/>
          </p:nvGrpSpPr>
          <p:grpSpPr>
            <a:xfrm rot="10800000">
              <a:off x="4282709" y="409897"/>
              <a:ext cx="2173363" cy="520366"/>
              <a:chOff x="0" y="-47625"/>
              <a:chExt cx="429306" cy="102789"/>
            </a:xfrm>
          </p:grpSpPr>
          <p:sp>
            <p:nvSpPr>
              <p:cNvPr id="671" name="Google Shape;671;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13"/>
            <p:cNvGrpSpPr/>
            <p:nvPr/>
          </p:nvGrpSpPr>
          <p:grpSpPr>
            <a:xfrm rot="10800000">
              <a:off x="1969647" y="421320"/>
              <a:ext cx="2173363" cy="520366"/>
              <a:chOff x="0" y="-47625"/>
              <a:chExt cx="429306" cy="102789"/>
            </a:xfrm>
          </p:grpSpPr>
          <p:sp>
            <p:nvSpPr>
              <p:cNvPr id="674" name="Google Shape;674;p13"/>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3"/>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13"/>
            <p:cNvGrpSpPr/>
            <p:nvPr/>
          </p:nvGrpSpPr>
          <p:grpSpPr>
            <a:xfrm rot="10800000">
              <a:off x="1295725" y="1226060"/>
              <a:ext cx="1191036" cy="520366"/>
              <a:chOff x="0" y="-47625"/>
              <a:chExt cx="235266" cy="102789"/>
            </a:xfrm>
          </p:grpSpPr>
          <p:sp>
            <p:nvSpPr>
              <p:cNvPr id="677" name="Google Shape;677;p1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13"/>
            <p:cNvGrpSpPr/>
            <p:nvPr/>
          </p:nvGrpSpPr>
          <p:grpSpPr>
            <a:xfrm rot="10800000">
              <a:off x="0" y="421320"/>
              <a:ext cx="1191036" cy="520366"/>
              <a:chOff x="0" y="-47625"/>
              <a:chExt cx="235266" cy="102789"/>
            </a:xfrm>
          </p:grpSpPr>
          <p:sp>
            <p:nvSpPr>
              <p:cNvPr id="680" name="Google Shape;680;p13"/>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3"/>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13"/>
            <p:cNvGrpSpPr/>
            <p:nvPr/>
          </p:nvGrpSpPr>
          <p:grpSpPr>
            <a:xfrm rot="10800000">
              <a:off x="6598946" y="421320"/>
              <a:ext cx="1202459" cy="497523"/>
              <a:chOff x="0" y="-47625"/>
              <a:chExt cx="237523" cy="98276"/>
            </a:xfrm>
          </p:grpSpPr>
          <p:sp>
            <p:nvSpPr>
              <p:cNvPr id="683" name="Google Shape;683;p13"/>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3"/>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13"/>
            <p:cNvGrpSpPr/>
            <p:nvPr/>
          </p:nvGrpSpPr>
          <p:grpSpPr>
            <a:xfrm rot="10800000">
              <a:off x="3423955" y="819795"/>
              <a:ext cx="4377449" cy="520366"/>
              <a:chOff x="0" y="-47625"/>
              <a:chExt cx="864681" cy="102789"/>
            </a:xfrm>
          </p:grpSpPr>
          <p:sp>
            <p:nvSpPr>
              <p:cNvPr id="686" name="Google Shape;686;p1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13"/>
            <p:cNvGrpSpPr/>
            <p:nvPr/>
          </p:nvGrpSpPr>
          <p:grpSpPr>
            <a:xfrm rot="10800000">
              <a:off x="3423955" y="0"/>
              <a:ext cx="4377449" cy="520366"/>
              <a:chOff x="0" y="-47625"/>
              <a:chExt cx="864681" cy="102789"/>
            </a:xfrm>
          </p:grpSpPr>
          <p:sp>
            <p:nvSpPr>
              <p:cNvPr id="689" name="Google Shape;689;p13"/>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3"/>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91" name="Google Shape;691;p13"/>
          <p:cNvGrpSpPr/>
          <p:nvPr/>
        </p:nvGrpSpPr>
        <p:grpSpPr>
          <a:xfrm rot="2821008">
            <a:off x="16959926" y="165868"/>
            <a:ext cx="1057412" cy="1194325"/>
            <a:chOff x="-95788" y="-89271"/>
            <a:chExt cx="1409883" cy="1592433"/>
          </a:xfrm>
        </p:grpSpPr>
        <p:grpSp>
          <p:nvGrpSpPr>
            <p:cNvPr id="692" name="Google Shape;692;p13"/>
            <p:cNvGrpSpPr/>
            <p:nvPr/>
          </p:nvGrpSpPr>
          <p:grpSpPr>
            <a:xfrm rot="-2821008">
              <a:off x="134749" y="283003"/>
              <a:ext cx="943438" cy="1040647"/>
              <a:chOff x="0" y="-47625"/>
              <a:chExt cx="343153" cy="378511"/>
            </a:xfrm>
          </p:grpSpPr>
          <p:sp>
            <p:nvSpPr>
              <p:cNvPr id="693" name="Google Shape;693;p13"/>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3"/>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13"/>
            <p:cNvGrpSpPr/>
            <p:nvPr/>
          </p:nvGrpSpPr>
          <p:grpSpPr>
            <a:xfrm rot="-2821008">
              <a:off x="140122" y="90242"/>
              <a:ext cx="943438" cy="1040647"/>
              <a:chOff x="0" y="-47625"/>
              <a:chExt cx="343153" cy="378511"/>
            </a:xfrm>
          </p:grpSpPr>
          <p:sp>
            <p:nvSpPr>
              <p:cNvPr id="696" name="Google Shape;696;p13"/>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3"/>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13"/>
            <p:cNvGrpSpPr/>
            <p:nvPr/>
          </p:nvGrpSpPr>
          <p:grpSpPr>
            <a:xfrm>
              <a:off x="625032" y="253446"/>
              <a:ext cx="69946" cy="699445"/>
              <a:chOff x="0" y="-47625"/>
              <a:chExt cx="31856" cy="318558"/>
            </a:xfrm>
          </p:grpSpPr>
          <p:sp>
            <p:nvSpPr>
              <p:cNvPr id="699" name="Google Shape;699;p13"/>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3"/>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13"/>
            <p:cNvGrpSpPr/>
            <p:nvPr/>
          </p:nvGrpSpPr>
          <p:grpSpPr>
            <a:xfrm rot="5400000">
              <a:off x="676029" y="305730"/>
              <a:ext cx="72519" cy="699445"/>
              <a:chOff x="0" y="-47625"/>
              <a:chExt cx="33028" cy="318558"/>
            </a:xfrm>
          </p:grpSpPr>
          <p:sp>
            <p:nvSpPr>
              <p:cNvPr id="702" name="Google Shape;702;p13"/>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3"/>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04" name="Google Shape;704;p13"/>
          <p:cNvSpPr/>
          <p:nvPr/>
        </p:nvSpPr>
        <p:spPr>
          <a:xfrm>
            <a:off x="12591252" y="1558183"/>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sp>
        <p:nvSpPr>
          <p:cNvPr id="705" name="Google Shape;705;p13"/>
          <p:cNvSpPr txBox="1"/>
          <p:nvPr/>
        </p:nvSpPr>
        <p:spPr>
          <a:xfrm>
            <a:off x="3692541" y="2161864"/>
            <a:ext cx="9494691"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INTRODUCTION</a:t>
            </a:r>
            <a:endParaRPr/>
          </a:p>
        </p:txBody>
      </p:sp>
      <p:sp>
        <p:nvSpPr>
          <p:cNvPr id="706" name="Google Shape;706;p13"/>
          <p:cNvSpPr txBox="1"/>
          <p:nvPr/>
        </p:nvSpPr>
        <p:spPr>
          <a:xfrm>
            <a:off x="1717979" y="2362485"/>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01</a:t>
            </a:r>
            <a:endParaRPr/>
          </a:p>
        </p:txBody>
      </p:sp>
      <p:sp>
        <p:nvSpPr>
          <p:cNvPr id="707" name="Google Shape;707;p13"/>
          <p:cNvSpPr txBox="1"/>
          <p:nvPr/>
        </p:nvSpPr>
        <p:spPr>
          <a:xfrm>
            <a:off x="1138275" y="4311188"/>
            <a:ext cx="9768830" cy="4426109"/>
          </a:xfrm>
          <a:prstGeom prst="rect">
            <a:avLst/>
          </a:prstGeom>
          <a:noFill/>
          <a:ln>
            <a:noFill/>
          </a:ln>
        </p:spPr>
        <p:txBody>
          <a:bodyPr anchorCtr="0" anchor="t" bIns="0" lIns="0" spcFirstLastPara="1" rIns="0" wrap="square" tIns="0">
            <a:spAutoFit/>
          </a:bodyPr>
          <a:lstStyle/>
          <a:p>
            <a:pPr indent="0" lvl="0" marL="0" marR="0" rtl="0" algn="l">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Welcome to a world where words come alive, where ideas dance across the page like stars in the night sky. In this realm of creativity and imagination, we embark on a journey of discovery and inspiration. As we delve into the depths of our minds and hearts, we uncover stories waiting to be told, dreams yearning to be realized, and wisdom eager to be shared.</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Here, words are not just letters strung together; they are the building blocks of new worlds, the bridges between souls, and the keys to unlocking the mysteries of the universe. So let us embrace the power of language, let us celebrate the beauty of storytelling, and let us together create a tapestry of words that will enchant, enlighten, and endure.</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Join me as we explore the boundless possibilities of the written word, where every sentence is a brushstroke painting a picture, every paragraph a melody singing a song, and every chapter a journey leading us to places unknown. Together, we will weave a tapestry of tales that will resonate across time and space, forging connections that transcend boundaries and uniting us in the universal language of storytelling.</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p:txBody>
      </p:sp>
      <p:pic>
        <p:nvPicPr>
          <p:cNvPr id="708" name="Google Shape;708;p13"/>
          <p:cNvPicPr preferRelativeResize="0"/>
          <p:nvPr/>
        </p:nvPicPr>
        <p:blipFill>
          <a:blip r:embed="rId4">
            <a:alphaModFix/>
          </a:blip>
          <a:stretch>
            <a:fillRect/>
          </a:stretch>
        </p:blipFill>
        <p:spPr>
          <a:xfrm>
            <a:off x="12437677" y="3277075"/>
            <a:ext cx="4744817" cy="4785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712" name="Shape 712"/>
        <p:cNvGrpSpPr/>
        <p:nvPr/>
      </p:nvGrpSpPr>
      <p:grpSpPr>
        <a:xfrm>
          <a:off x="0" y="0"/>
          <a:ext cx="0" cy="0"/>
          <a:chOff x="0" y="0"/>
          <a:chExt cx="0" cy="0"/>
        </a:xfrm>
      </p:grpSpPr>
      <p:sp>
        <p:nvSpPr>
          <p:cNvPr id="713" name="Google Shape;713;p14"/>
          <p:cNvSpPr/>
          <p:nvPr/>
        </p:nvSpPr>
        <p:spPr>
          <a:xfrm>
            <a:off x="1350095" y="1341394"/>
            <a:ext cx="14852954" cy="4512441"/>
          </a:xfrm>
          <a:prstGeom prst="rect">
            <a:avLst/>
          </a:pr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14"/>
          <p:cNvGrpSpPr/>
          <p:nvPr/>
        </p:nvGrpSpPr>
        <p:grpSpPr>
          <a:xfrm rot="2821008">
            <a:off x="16959926" y="165868"/>
            <a:ext cx="1057412" cy="1194325"/>
            <a:chOff x="-95788" y="-89271"/>
            <a:chExt cx="1409883" cy="1592433"/>
          </a:xfrm>
        </p:grpSpPr>
        <p:grpSp>
          <p:nvGrpSpPr>
            <p:cNvPr id="715" name="Google Shape;715;p14"/>
            <p:cNvGrpSpPr/>
            <p:nvPr/>
          </p:nvGrpSpPr>
          <p:grpSpPr>
            <a:xfrm rot="-2821008">
              <a:off x="134749" y="283003"/>
              <a:ext cx="943438" cy="1040647"/>
              <a:chOff x="0" y="-47625"/>
              <a:chExt cx="343153" cy="378511"/>
            </a:xfrm>
          </p:grpSpPr>
          <p:sp>
            <p:nvSpPr>
              <p:cNvPr id="716" name="Google Shape;716;p14"/>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4"/>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14"/>
            <p:cNvGrpSpPr/>
            <p:nvPr/>
          </p:nvGrpSpPr>
          <p:grpSpPr>
            <a:xfrm rot="-2821008">
              <a:off x="140122" y="90242"/>
              <a:ext cx="943438" cy="1040647"/>
              <a:chOff x="0" y="-47625"/>
              <a:chExt cx="343153" cy="378511"/>
            </a:xfrm>
          </p:grpSpPr>
          <p:sp>
            <p:nvSpPr>
              <p:cNvPr id="719" name="Google Shape;719;p14"/>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4"/>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14"/>
            <p:cNvGrpSpPr/>
            <p:nvPr/>
          </p:nvGrpSpPr>
          <p:grpSpPr>
            <a:xfrm>
              <a:off x="625032" y="253446"/>
              <a:ext cx="69946" cy="699445"/>
              <a:chOff x="0" y="-47625"/>
              <a:chExt cx="31856" cy="318558"/>
            </a:xfrm>
          </p:grpSpPr>
          <p:sp>
            <p:nvSpPr>
              <p:cNvPr id="722" name="Google Shape;722;p14"/>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4"/>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14"/>
            <p:cNvGrpSpPr/>
            <p:nvPr/>
          </p:nvGrpSpPr>
          <p:grpSpPr>
            <a:xfrm rot="5400000">
              <a:off x="676029" y="305730"/>
              <a:ext cx="72519" cy="699445"/>
              <a:chOff x="0" y="-47625"/>
              <a:chExt cx="33028" cy="318558"/>
            </a:xfrm>
          </p:grpSpPr>
          <p:sp>
            <p:nvSpPr>
              <p:cNvPr id="725" name="Google Shape;725;p14"/>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4"/>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27" name="Google Shape;727;p14"/>
          <p:cNvSpPr/>
          <p:nvPr/>
        </p:nvSpPr>
        <p:spPr>
          <a:xfrm>
            <a:off x="16422857" y="6279622"/>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728" name="Google Shape;728;p14"/>
          <p:cNvGrpSpPr/>
          <p:nvPr/>
        </p:nvGrpSpPr>
        <p:grpSpPr>
          <a:xfrm>
            <a:off x="11999777" y="8705085"/>
            <a:ext cx="5851054" cy="1309820"/>
            <a:chOff x="0" y="0"/>
            <a:chExt cx="7801405" cy="1746426"/>
          </a:xfrm>
        </p:grpSpPr>
        <p:grpSp>
          <p:nvGrpSpPr>
            <p:cNvPr id="729" name="Google Shape;729;p14"/>
            <p:cNvGrpSpPr/>
            <p:nvPr/>
          </p:nvGrpSpPr>
          <p:grpSpPr>
            <a:xfrm rot="10800000">
              <a:off x="5628042" y="1226060"/>
              <a:ext cx="2173363" cy="520366"/>
              <a:chOff x="0" y="-47625"/>
              <a:chExt cx="429306" cy="102789"/>
            </a:xfrm>
          </p:grpSpPr>
          <p:sp>
            <p:nvSpPr>
              <p:cNvPr id="730" name="Google Shape;730;p1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14"/>
            <p:cNvGrpSpPr/>
            <p:nvPr/>
          </p:nvGrpSpPr>
          <p:grpSpPr>
            <a:xfrm rot="10800000">
              <a:off x="3056328" y="1226060"/>
              <a:ext cx="2173363" cy="520366"/>
              <a:chOff x="0" y="-47625"/>
              <a:chExt cx="429306" cy="102789"/>
            </a:xfrm>
          </p:grpSpPr>
          <p:sp>
            <p:nvSpPr>
              <p:cNvPr id="733" name="Google Shape;733;p1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14"/>
            <p:cNvGrpSpPr/>
            <p:nvPr/>
          </p:nvGrpSpPr>
          <p:grpSpPr>
            <a:xfrm rot="10800000">
              <a:off x="4282709" y="409897"/>
              <a:ext cx="2173363" cy="520366"/>
              <a:chOff x="0" y="-47625"/>
              <a:chExt cx="429306" cy="102789"/>
            </a:xfrm>
          </p:grpSpPr>
          <p:sp>
            <p:nvSpPr>
              <p:cNvPr id="736" name="Google Shape;736;p1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14"/>
            <p:cNvGrpSpPr/>
            <p:nvPr/>
          </p:nvGrpSpPr>
          <p:grpSpPr>
            <a:xfrm rot="10800000">
              <a:off x="1969647" y="421320"/>
              <a:ext cx="2173363" cy="520366"/>
              <a:chOff x="0" y="-47625"/>
              <a:chExt cx="429306" cy="102789"/>
            </a:xfrm>
          </p:grpSpPr>
          <p:sp>
            <p:nvSpPr>
              <p:cNvPr id="739" name="Google Shape;739;p14"/>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4"/>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14"/>
            <p:cNvGrpSpPr/>
            <p:nvPr/>
          </p:nvGrpSpPr>
          <p:grpSpPr>
            <a:xfrm rot="10800000">
              <a:off x="1295725" y="1226060"/>
              <a:ext cx="1191036" cy="520366"/>
              <a:chOff x="0" y="-47625"/>
              <a:chExt cx="235266" cy="102789"/>
            </a:xfrm>
          </p:grpSpPr>
          <p:sp>
            <p:nvSpPr>
              <p:cNvPr id="742" name="Google Shape;742;p1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4"/>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14"/>
            <p:cNvGrpSpPr/>
            <p:nvPr/>
          </p:nvGrpSpPr>
          <p:grpSpPr>
            <a:xfrm rot="10800000">
              <a:off x="0" y="421320"/>
              <a:ext cx="1191036" cy="520366"/>
              <a:chOff x="0" y="-47625"/>
              <a:chExt cx="235266" cy="102789"/>
            </a:xfrm>
          </p:grpSpPr>
          <p:sp>
            <p:nvSpPr>
              <p:cNvPr id="745" name="Google Shape;745;p14"/>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4"/>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14"/>
            <p:cNvGrpSpPr/>
            <p:nvPr/>
          </p:nvGrpSpPr>
          <p:grpSpPr>
            <a:xfrm rot="10800000">
              <a:off x="6598946" y="421320"/>
              <a:ext cx="1202459" cy="497523"/>
              <a:chOff x="0" y="-47625"/>
              <a:chExt cx="237523" cy="98276"/>
            </a:xfrm>
          </p:grpSpPr>
          <p:sp>
            <p:nvSpPr>
              <p:cNvPr id="748" name="Google Shape;748;p14"/>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4"/>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14"/>
            <p:cNvGrpSpPr/>
            <p:nvPr/>
          </p:nvGrpSpPr>
          <p:grpSpPr>
            <a:xfrm rot="10800000">
              <a:off x="3423955" y="819795"/>
              <a:ext cx="4377449" cy="520366"/>
              <a:chOff x="0" y="-47625"/>
              <a:chExt cx="864681" cy="102789"/>
            </a:xfrm>
          </p:grpSpPr>
          <p:sp>
            <p:nvSpPr>
              <p:cNvPr id="751" name="Google Shape;751;p1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4"/>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14"/>
            <p:cNvGrpSpPr/>
            <p:nvPr/>
          </p:nvGrpSpPr>
          <p:grpSpPr>
            <a:xfrm rot="10800000">
              <a:off x="3423955" y="0"/>
              <a:ext cx="4377449" cy="520366"/>
              <a:chOff x="0" y="-47625"/>
              <a:chExt cx="864681" cy="102789"/>
            </a:xfrm>
          </p:grpSpPr>
          <p:sp>
            <p:nvSpPr>
              <p:cNvPr id="754" name="Google Shape;754;p14"/>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4"/>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56" name="Google Shape;756;p14"/>
          <p:cNvSpPr txBox="1"/>
          <p:nvPr/>
        </p:nvSpPr>
        <p:spPr>
          <a:xfrm>
            <a:off x="1028700" y="6454539"/>
            <a:ext cx="14936566" cy="1641264"/>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0832" u="none" cap="none" strike="noStrike">
                <a:solidFill>
                  <a:srgbClr val="393A3F"/>
                </a:solidFill>
                <a:latin typeface="Anton"/>
                <a:ea typeface="Anton"/>
                <a:cs typeface="Anton"/>
                <a:sym typeface="Anton"/>
              </a:rPr>
              <a:t>WELCOME TO PRESENTATION</a:t>
            </a:r>
            <a:endParaRPr/>
          </a:p>
        </p:txBody>
      </p:sp>
      <p:sp>
        <p:nvSpPr>
          <p:cNvPr id="757" name="Google Shape;757;p14"/>
          <p:cNvSpPr txBox="1"/>
          <p:nvPr/>
        </p:nvSpPr>
        <p:spPr>
          <a:xfrm>
            <a:off x="1028700" y="8176536"/>
            <a:ext cx="11115757" cy="287572"/>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I'm Rain, and I'll be sharing with you my beautiful ideas. Follow me at @reallygreatsite to learn more. </a:t>
            </a:r>
            <a:endParaRPr/>
          </a:p>
        </p:txBody>
      </p:sp>
      <p:pic>
        <p:nvPicPr>
          <p:cNvPr id="758" name="Google Shape;758;p14"/>
          <p:cNvPicPr preferRelativeResize="0"/>
          <p:nvPr/>
        </p:nvPicPr>
        <p:blipFill>
          <a:blip r:embed="rId4">
            <a:alphaModFix/>
          </a:blip>
          <a:stretch>
            <a:fillRect/>
          </a:stretch>
        </p:blipFill>
        <p:spPr>
          <a:xfrm>
            <a:off x="1028700" y="1028700"/>
            <a:ext cx="14852951" cy="4510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762" name="Shape 762"/>
        <p:cNvGrpSpPr/>
        <p:nvPr/>
      </p:nvGrpSpPr>
      <p:grpSpPr>
        <a:xfrm>
          <a:off x="0" y="0"/>
          <a:ext cx="0" cy="0"/>
          <a:chOff x="0" y="0"/>
          <a:chExt cx="0" cy="0"/>
        </a:xfrm>
      </p:grpSpPr>
      <p:sp>
        <p:nvSpPr>
          <p:cNvPr id="763" name="Google Shape;763;p15"/>
          <p:cNvSpPr txBox="1"/>
          <p:nvPr/>
        </p:nvSpPr>
        <p:spPr>
          <a:xfrm>
            <a:off x="1028625" y="2012370"/>
            <a:ext cx="8832600" cy="333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832" u="none" cap="none" strike="noStrike">
                <a:solidFill>
                  <a:srgbClr val="393A3F"/>
                </a:solidFill>
                <a:latin typeface="Anton"/>
                <a:ea typeface="Anton"/>
                <a:cs typeface="Anton"/>
                <a:sym typeface="Anton"/>
              </a:rPr>
              <a:t>GETTING STARTED WITH PYTHON </a:t>
            </a:r>
            <a:endParaRPr/>
          </a:p>
        </p:txBody>
      </p:sp>
      <p:grpSp>
        <p:nvGrpSpPr>
          <p:cNvPr id="764" name="Google Shape;764;p15"/>
          <p:cNvGrpSpPr/>
          <p:nvPr/>
        </p:nvGrpSpPr>
        <p:grpSpPr>
          <a:xfrm>
            <a:off x="417483" y="242356"/>
            <a:ext cx="5851053" cy="1309820"/>
            <a:chOff x="0" y="-241100"/>
            <a:chExt cx="7801404" cy="1746426"/>
          </a:xfrm>
        </p:grpSpPr>
        <p:grpSp>
          <p:nvGrpSpPr>
            <p:cNvPr id="765" name="Google Shape;765;p15"/>
            <p:cNvGrpSpPr/>
            <p:nvPr/>
          </p:nvGrpSpPr>
          <p:grpSpPr>
            <a:xfrm>
              <a:off x="0" y="-241100"/>
              <a:ext cx="2173363" cy="520366"/>
              <a:chOff x="0" y="-47625"/>
              <a:chExt cx="429306" cy="102789"/>
            </a:xfrm>
          </p:grpSpPr>
          <p:sp>
            <p:nvSpPr>
              <p:cNvPr id="766" name="Google Shape;766;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15"/>
            <p:cNvGrpSpPr/>
            <p:nvPr/>
          </p:nvGrpSpPr>
          <p:grpSpPr>
            <a:xfrm>
              <a:off x="2571714" y="-241100"/>
              <a:ext cx="2173363" cy="520366"/>
              <a:chOff x="0" y="-47625"/>
              <a:chExt cx="429306" cy="102789"/>
            </a:xfrm>
          </p:grpSpPr>
          <p:sp>
            <p:nvSpPr>
              <p:cNvPr id="769" name="Google Shape;769;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15"/>
            <p:cNvGrpSpPr/>
            <p:nvPr/>
          </p:nvGrpSpPr>
          <p:grpSpPr>
            <a:xfrm>
              <a:off x="1345333" y="575063"/>
              <a:ext cx="2173363" cy="520366"/>
              <a:chOff x="0" y="-47625"/>
              <a:chExt cx="429306" cy="102789"/>
            </a:xfrm>
          </p:grpSpPr>
          <p:sp>
            <p:nvSpPr>
              <p:cNvPr id="772" name="Google Shape;772;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15"/>
            <p:cNvGrpSpPr/>
            <p:nvPr/>
          </p:nvGrpSpPr>
          <p:grpSpPr>
            <a:xfrm>
              <a:off x="3658396" y="563641"/>
              <a:ext cx="2173363" cy="520366"/>
              <a:chOff x="0" y="-47625"/>
              <a:chExt cx="429306" cy="102789"/>
            </a:xfrm>
          </p:grpSpPr>
          <p:sp>
            <p:nvSpPr>
              <p:cNvPr id="775" name="Google Shape;775;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15"/>
            <p:cNvGrpSpPr/>
            <p:nvPr/>
          </p:nvGrpSpPr>
          <p:grpSpPr>
            <a:xfrm>
              <a:off x="5314643" y="-241100"/>
              <a:ext cx="1191036" cy="520366"/>
              <a:chOff x="0" y="-47625"/>
              <a:chExt cx="235266" cy="102789"/>
            </a:xfrm>
          </p:grpSpPr>
          <p:sp>
            <p:nvSpPr>
              <p:cNvPr id="778" name="Google Shape;778;p15"/>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5"/>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15"/>
            <p:cNvGrpSpPr/>
            <p:nvPr/>
          </p:nvGrpSpPr>
          <p:grpSpPr>
            <a:xfrm>
              <a:off x="6610368" y="563641"/>
              <a:ext cx="1191036" cy="520366"/>
              <a:chOff x="0" y="-47625"/>
              <a:chExt cx="235266" cy="102789"/>
            </a:xfrm>
          </p:grpSpPr>
          <p:sp>
            <p:nvSpPr>
              <p:cNvPr id="781" name="Google Shape;781;p15"/>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5"/>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15"/>
            <p:cNvGrpSpPr/>
            <p:nvPr/>
          </p:nvGrpSpPr>
          <p:grpSpPr>
            <a:xfrm>
              <a:off x="0" y="586483"/>
              <a:ext cx="1202459" cy="497523"/>
              <a:chOff x="0" y="-47625"/>
              <a:chExt cx="237523" cy="98276"/>
            </a:xfrm>
          </p:grpSpPr>
          <p:sp>
            <p:nvSpPr>
              <p:cNvPr id="784" name="Google Shape;784;p15"/>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5"/>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15"/>
            <p:cNvGrpSpPr/>
            <p:nvPr/>
          </p:nvGrpSpPr>
          <p:grpSpPr>
            <a:xfrm>
              <a:off x="0" y="165166"/>
              <a:ext cx="4377449" cy="520366"/>
              <a:chOff x="0" y="-47625"/>
              <a:chExt cx="864681" cy="102789"/>
            </a:xfrm>
          </p:grpSpPr>
          <p:sp>
            <p:nvSpPr>
              <p:cNvPr id="787" name="Google Shape;787;p15"/>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5"/>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15"/>
            <p:cNvGrpSpPr/>
            <p:nvPr/>
          </p:nvGrpSpPr>
          <p:grpSpPr>
            <a:xfrm>
              <a:off x="0" y="984960"/>
              <a:ext cx="4377449" cy="520366"/>
              <a:chOff x="0" y="-47625"/>
              <a:chExt cx="864681" cy="102789"/>
            </a:xfrm>
          </p:grpSpPr>
          <p:sp>
            <p:nvSpPr>
              <p:cNvPr id="790" name="Google Shape;790;p15"/>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5"/>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2" name="Google Shape;792;p15"/>
          <p:cNvGrpSpPr/>
          <p:nvPr/>
        </p:nvGrpSpPr>
        <p:grpSpPr>
          <a:xfrm>
            <a:off x="11999777" y="8693803"/>
            <a:ext cx="5851054" cy="1309820"/>
            <a:chOff x="0" y="0"/>
            <a:chExt cx="7801405" cy="1746426"/>
          </a:xfrm>
        </p:grpSpPr>
        <p:grpSp>
          <p:nvGrpSpPr>
            <p:cNvPr id="793" name="Google Shape;793;p15"/>
            <p:cNvGrpSpPr/>
            <p:nvPr/>
          </p:nvGrpSpPr>
          <p:grpSpPr>
            <a:xfrm rot="10800000">
              <a:off x="5628042" y="1226060"/>
              <a:ext cx="2173363" cy="520366"/>
              <a:chOff x="0" y="-47625"/>
              <a:chExt cx="429306" cy="102789"/>
            </a:xfrm>
          </p:grpSpPr>
          <p:sp>
            <p:nvSpPr>
              <p:cNvPr id="794" name="Google Shape;794;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15"/>
            <p:cNvGrpSpPr/>
            <p:nvPr/>
          </p:nvGrpSpPr>
          <p:grpSpPr>
            <a:xfrm rot="10800000">
              <a:off x="3056328" y="1226060"/>
              <a:ext cx="2173363" cy="520366"/>
              <a:chOff x="0" y="-47625"/>
              <a:chExt cx="429306" cy="102789"/>
            </a:xfrm>
          </p:grpSpPr>
          <p:sp>
            <p:nvSpPr>
              <p:cNvPr id="797" name="Google Shape;797;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15"/>
            <p:cNvGrpSpPr/>
            <p:nvPr/>
          </p:nvGrpSpPr>
          <p:grpSpPr>
            <a:xfrm rot="10800000">
              <a:off x="4282709" y="409897"/>
              <a:ext cx="2173363" cy="520366"/>
              <a:chOff x="0" y="-47625"/>
              <a:chExt cx="429306" cy="102789"/>
            </a:xfrm>
          </p:grpSpPr>
          <p:sp>
            <p:nvSpPr>
              <p:cNvPr id="800" name="Google Shape;800;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15"/>
            <p:cNvGrpSpPr/>
            <p:nvPr/>
          </p:nvGrpSpPr>
          <p:grpSpPr>
            <a:xfrm rot="10800000">
              <a:off x="1969647" y="421320"/>
              <a:ext cx="2173363" cy="520366"/>
              <a:chOff x="0" y="-47625"/>
              <a:chExt cx="429306" cy="102789"/>
            </a:xfrm>
          </p:grpSpPr>
          <p:sp>
            <p:nvSpPr>
              <p:cNvPr id="803" name="Google Shape;803;p15"/>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5"/>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15"/>
            <p:cNvGrpSpPr/>
            <p:nvPr/>
          </p:nvGrpSpPr>
          <p:grpSpPr>
            <a:xfrm rot="10800000">
              <a:off x="1295725" y="1226060"/>
              <a:ext cx="1191036" cy="520366"/>
              <a:chOff x="0" y="-47625"/>
              <a:chExt cx="235266" cy="102789"/>
            </a:xfrm>
          </p:grpSpPr>
          <p:sp>
            <p:nvSpPr>
              <p:cNvPr id="806" name="Google Shape;806;p15"/>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5"/>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15"/>
            <p:cNvGrpSpPr/>
            <p:nvPr/>
          </p:nvGrpSpPr>
          <p:grpSpPr>
            <a:xfrm rot="10800000">
              <a:off x="0" y="421320"/>
              <a:ext cx="1191036" cy="520366"/>
              <a:chOff x="0" y="-47625"/>
              <a:chExt cx="235266" cy="102789"/>
            </a:xfrm>
          </p:grpSpPr>
          <p:sp>
            <p:nvSpPr>
              <p:cNvPr id="809" name="Google Shape;809;p15"/>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5"/>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15"/>
            <p:cNvGrpSpPr/>
            <p:nvPr/>
          </p:nvGrpSpPr>
          <p:grpSpPr>
            <a:xfrm rot="10800000">
              <a:off x="6598946" y="421320"/>
              <a:ext cx="1202459" cy="497523"/>
              <a:chOff x="0" y="-47625"/>
              <a:chExt cx="237523" cy="98276"/>
            </a:xfrm>
          </p:grpSpPr>
          <p:sp>
            <p:nvSpPr>
              <p:cNvPr id="812" name="Google Shape;812;p15"/>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5"/>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15"/>
            <p:cNvGrpSpPr/>
            <p:nvPr/>
          </p:nvGrpSpPr>
          <p:grpSpPr>
            <a:xfrm rot="10800000">
              <a:off x="3423955" y="819795"/>
              <a:ext cx="4377449" cy="520366"/>
              <a:chOff x="0" y="-47625"/>
              <a:chExt cx="864681" cy="102789"/>
            </a:xfrm>
          </p:grpSpPr>
          <p:sp>
            <p:nvSpPr>
              <p:cNvPr id="815" name="Google Shape;815;p15"/>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5"/>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15"/>
            <p:cNvGrpSpPr/>
            <p:nvPr/>
          </p:nvGrpSpPr>
          <p:grpSpPr>
            <a:xfrm rot="10800000">
              <a:off x="3423955" y="0"/>
              <a:ext cx="4377449" cy="520366"/>
              <a:chOff x="0" y="-47625"/>
              <a:chExt cx="864681" cy="102789"/>
            </a:xfrm>
          </p:grpSpPr>
          <p:sp>
            <p:nvSpPr>
              <p:cNvPr id="818" name="Google Shape;818;p15"/>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5"/>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20" name="Google Shape;820;p15"/>
          <p:cNvSpPr/>
          <p:nvPr/>
        </p:nvSpPr>
        <p:spPr>
          <a:xfrm>
            <a:off x="9861175" y="3858875"/>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grpSp>
        <p:nvGrpSpPr>
          <p:cNvPr id="821" name="Google Shape;821;p15"/>
          <p:cNvGrpSpPr/>
          <p:nvPr/>
        </p:nvGrpSpPr>
        <p:grpSpPr>
          <a:xfrm>
            <a:off x="11381524" y="1620877"/>
            <a:ext cx="5650428" cy="6554986"/>
            <a:chOff x="0" y="-47625"/>
            <a:chExt cx="1440048" cy="1670580"/>
          </a:xfrm>
        </p:grpSpPr>
        <p:sp>
          <p:nvSpPr>
            <p:cNvPr id="822" name="Google Shape;822;p15"/>
            <p:cNvSpPr/>
            <p:nvPr/>
          </p:nvSpPr>
          <p:spPr>
            <a:xfrm>
              <a:off x="0" y="0"/>
              <a:ext cx="1440048" cy="1622955"/>
            </a:xfrm>
            <a:custGeom>
              <a:rect b="b" l="l" r="r" t="t"/>
              <a:pathLst>
                <a:path extrusionOk="0" h="1622955" w="1440048">
                  <a:moveTo>
                    <a:pt x="69878" y="0"/>
                  </a:moveTo>
                  <a:lnTo>
                    <a:pt x="1370170" y="0"/>
                  </a:lnTo>
                  <a:cubicBezTo>
                    <a:pt x="1408762" y="0"/>
                    <a:pt x="1440048" y="31285"/>
                    <a:pt x="1440048" y="69878"/>
                  </a:cubicBezTo>
                  <a:lnTo>
                    <a:pt x="1440048" y="1553077"/>
                  </a:lnTo>
                  <a:cubicBezTo>
                    <a:pt x="1440048" y="1571610"/>
                    <a:pt x="1432686" y="1589384"/>
                    <a:pt x="1419581" y="1602488"/>
                  </a:cubicBezTo>
                  <a:cubicBezTo>
                    <a:pt x="1406476" y="1615593"/>
                    <a:pt x="1388703" y="1622955"/>
                    <a:pt x="1370170" y="1622955"/>
                  </a:cubicBezTo>
                  <a:lnTo>
                    <a:pt x="69878" y="1622955"/>
                  </a:lnTo>
                  <a:cubicBezTo>
                    <a:pt x="31285" y="1622955"/>
                    <a:pt x="0" y="1591670"/>
                    <a:pt x="0" y="1553077"/>
                  </a:cubicBezTo>
                  <a:lnTo>
                    <a:pt x="0" y="69878"/>
                  </a:lnTo>
                  <a:cubicBezTo>
                    <a:pt x="0" y="31285"/>
                    <a:pt x="31285" y="0"/>
                    <a:pt x="6987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5"/>
            <p:cNvSpPr txBox="1"/>
            <p:nvPr/>
          </p:nvSpPr>
          <p:spPr>
            <a:xfrm>
              <a:off x="0" y="-47625"/>
              <a:ext cx="1440048" cy="16705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4" name="Google Shape;824;p15"/>
          <p:cNvSpPr txBox="1"/>
          <p:nvPr/>
        </p:nvSpPr>
        <p:spPr>
          <a:xfrm>
            <a:off x="1028625" y="5501325"/>
            <a:ext cx="9669000" cy="47265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Whether you're looking to dive into coding for the first time or expanding your programming skills, Python is a great language to learn. Known for its simplicity and versatility, Python is used in a wide range of applications, from web development to data science and automation.</a:t>
            </a:r>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To get started with Python, you'll need to install the Python interpreter on your computer. You can download the latest version of Python from the official website and follow the installation instructions for your operating system.</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Once Python is installed, you can start writing and running Python code using a text editor or an integrated development environment (IDE). There are many resources available online to help you learn Python, including tutorials, documentation, and online courses.</a:t>
            </a:r>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One of the best ways to learn Python is by practicing coding exercises and projects. By working on real-world problems and projects, you'll not only improve your Python skills but also gain practical experience in using the language.</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p:txBody>
      </p:sp>
      <p:grpSp>
        <p:nvGrpSpPr>
          <p:cNvPr id="825" name="Google Shape;825;p15"/>
          <p:cNvGrpSpPr/>
          <p:nvPr/>
        </p:nvGrpSpPr>
        <p:grpSpPr>
          <a:xfrm rot="2821008">
            <a:off x="16959926" y="165868"/>
            <a:ext cx="1057412" cy="1194325"/>
            <a:chOff x="-95788" y="-89271"/>
            <a:chExt cx="1409883" cy="1592433"/>
          </a:xfrm>
        </p:grpSpPr>
        <p:grpSp>
          <p:nvGrpSpPr>
            <p:cNvPr id="826" name="Google Shape;826;p15"/>
            <p:cNvGrpSpPr/>
            <p:nvPr/>
          </p:nvGrpSpPr>
          <p:grpSpPr>
            <a:xfrm rot="-2821008">
              <a:off x="134749" y="283003"/>
              <a:ext cx="943438" cy="1040647"/>
              <a:chOff x="0" y="-47625"/>
              <a:chExt cx="343153" cy="378511"/>
            </a:xfrm>
          </p:grpSpPr>
          <p:sp>
            <p:nvSpPr>
              <p:cNvPr id="827" name="Google Shape;827;p15"/>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5"/>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15"/>
            <p:cNvGrpSpPr/>
            <p:nvPr/>
          </p:nvGrpSpPr>
          <p:grpSpPr>
            <a:xfrm rot="-2821008">
              <a:off x="140122" y="90242"/>
              <a:ext cx="943438" cy="1040647"/>
              <a:chOff x="0" y="-47625"/>
              <a:chExt cx="343153" cy="378511"/>
            </a:xfrm>
          </p:grpSpPr>
          <p:sp>
            <p:nvSpPr>
              <p:cNvPr id="830" name="Google Shape;830;p15"/>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5"/>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15"/>
            <p:cNvGrpSpPr/>
            <p:nvPr/>
          </p:nvGrpSpPr>
          <p:grpSpPr>
            <a:xfrm>
              <a:off x="625032" y="253446"/>
              <a:ext cx="69946" cy="699445"/>
              <a:chOff x="0" y="-47625"/>
              <a:chExt cx="31856" cy="318558"/>
            </a:xfrm>
          </p:grpSpPr>
          <p:sp>
            <p:nvSpPr>
              <p:cNvPr id="833" name="Google Shape;833;p15"/>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5"/>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15"/>
            <p:cNvGrpSpPr/>
            <p:nvPr/>
          </p:nvGrpSpPr>
          <p:grpSpPr>
            <a:xfrm rot="5400000">
              <a:off x="676029" y="305730"/>
              <a:ext cx="72519" cy="699445"/>
              <a:chOff x="0" y="-47625"/>
              <a:chExt cx="33028" cy="318558"/>
            </a:xfrm>
          </p:grpSpPr>
          <p:sp>
            <p:nvSpPr>
              <p:cNvPr id="836" name="Google Shape;836;p15"/>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5"/>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38" name="Google Shape;838;p15"/>
          <p:cNvPicPr preferRelativeResize="0"/>
          <p:nvPr/>
        </p:nvPicPr>
        <p:blipFill>
          <a:blip r:embed="rId4">
            <a:alphaModFix/>
          </a:blip>
          <a:stretch>
            <a:fillRect/>
          </a:stretch>
        </p:blipFill>
        <p:spPr>
          <a:xfrm>
            <a:off x="11571125" y="1519200"/>
            <a:ext cx="5851051" cy="64424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842" name="Shape 842"/>
        <p:cNvGrpSpPr/>
        <p:nvPr/>
      </p:nvGrpSpPr>
      <p:grpSpPr>
        <a:xfrm>
          <a:off x="0" y="0"/>
          <a:ext cx="0" cy="0"/>
          <a:chOff x="0" y="0"/>
          <a:chExt cx="0" cy="0"/>
        </a:xfrm>
      </p:grpSpPr>
      <p:grpSp>
        <p:nvGrpSpPr>
          <p:cNvPr id="843" name="Google Shape;843;p16"/>
          <p:cNvGrpSpPr/>
          <p:nvPr/>
        </p:nvGrpSpPr>
        <p:grpSpPr>
          <a:xfrm>
            <a:off x="1028700" y="3737546"/>
            <a:ext cx="2484967" cy="2450126"/>
            <a:chOff x="0" y="-47625"/>
            <a:chExt cx="947603" cy="934316"/>
          </a:xfrm>
        </p:grpSpPr>
        <p:sp>
          <p:nvSpPr>
            <p:cNvPr id="844" name="Google Shape;844;p16"/>
            <p:cNvSpPr/>
            <p:nvPr/>
          </p:nvSpPr>
          <p:spPr>
            <a:xfrm>
              <a:off x="0" y="0"/>
              <a:ext cx="947603" cy="886691"/>
            </a:xfrm>
            <a:custGeom>
              <a:rect b="b" l="l" r="r" t="t"/>
              <a:pathLst>
                <a:path extrusionOk="0" h="886691" w="947603">
                  <a:moveTo>
                    <a:pt x="99696" y="0"/>
                  </a:moveTo>
                  <a:lnTo>
                    <a:pt x="847907" y="0"/>
                  </a:lnTo>
                  <a:cubicBezTo>
                    <a:pt x="874348" y="0"/>
                    <a:pt x="899706" y="10504"/>
                    <a:pt x="918402" y="29200"/>
                  </a:cubicBezTo>
                  <a:cubicBezTo>
                    <a:pt x="937099" y="47897"/>
                    <a:pt x="947603" y="73255"/>
                    <a:pt x="947603" y="99696"/>
                  </a:cubicBezTo>
                  <a:lnTo>
                    <a:pt x="947603" y="786995"/>
                  </a:lnTo>
                  <a:cubicBezTo>
                    <a:pt x="947603" y="813436"/>
                    <a:pt x="937099" y="838794"/>
                    <a:pt x="918402" y="857491"/>
                  </a:cubicBezTo>
                  <a:cubicBezTo>
                    <a:pt x="899706" y="876188"/>
                    <a:pt x="874348" y="886691"/>
                    <a:pt x="847907" y="886691"/>
                  </a:cubicBezTo>
                  <a:lnTo>
                    <a:pt x="99696" y="886691"/>
                  </a:lnTo>
                  <a:cubicBezTo>
                    <a:pt x="73255" y="886691"/>
                    <a:pt x="47897" y="876188"/>
                    <a:pt x="29200" y="857491"/>
                  </a:cubicBezTo>
                  <a:cubicBezTo>
                    <a:pt x="10504" y="838794"/>
                    <a:pt x="0" y="813436"/>
                    <a:pt x="0" y="786995"/>
                  </a:cubicBezTo>
                  <a:lnTo>
                    <a:pt x="0" y="99696"/>
                  </a:lnTo>
                  <a:cubicBezTo>
                    <a:pt x="0" y="73255"/>
                    <a:pt x="10504" y="47897"/>
                    <a:pt x="29200" y="29200"/>
                  </a:cubicBezTo>
                  <a:cubicBezTo>
                    <a:pt x="47897" y="10504"/>
                    <a:pt x="73255" y="0"/>
                    <a:pt x="99696"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6"/>
            <p:cNvSpPr txBox="1"/>
            <p:nvPr/>
          </p:nvSpPr>
          <p:spPr>
            <a:xfrm>
              <a:off x="0" y="-47625"/>
              <a:ext cx="947603" cy="934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 name="Google Shape;846;p16"/>
          <p:cNvGrpSpPr/>
          <p:nvPr/>
        </p:nvGrpSpPr>
        <p:grpSpPr>
          <a:xfrm>
            <a:off x="5725585" y="3737546"/>
            <a:ext cx="2484967" cy="2450126"/>
            <a:chOff x="0" y="-47625"/>
            <a:chExt cx="947603" cy="934316"/>
          </a:xfrm>
        </p:grpSpPr>
        <p:sp>
          <p:nvSpPr>
            <p:cNvPr id="847" name="Google Shape;847;p16"/>
            <p:cNvSpPr/>
            <p:nvPr/>
          </p:nvSpPr>
          <p:spPr>
            <a:xfrm>
              <a:off x="0" y="0"/>
              <a:ext cx="947603" cy="886691"/>
            </a:xfrm>
            <a:custGeom>
              <a:rect b="b" l="l" r="r" t="t"/>
              <a:pathLst>
                <a:path extrusionOk="0" h="886691" w="947603">
                  <a:moveTo>
                    <a:pt x="99696" y="0"/>
                  </a:moveTo>
                  <a:lnTo>
                    <a:pt x="847907" y="0"/>
                  </a:lnTo>
                  <a:cubicBezTo>
                    <a:pt x="874348" y="0"/>
                    <a:pt x="899706" y="10504"/>
                    <a:pt x="918402" y="29200"/>
                  </a:cubicBezTo>
                  <a:cubicBezTo>
                    <a:pt x="937099" y="47897"/>
                    <a:pt x="947603" y="73255"/>
                    <a:pt x="947603" y="99696"/>
                  </a:cubicBezTo>
                  <a:lnTo>
                    <a:pt x="947603" y="786995"/>
                  </a:lnTo>
                  <a:cubicBezTo>
                    <a:pt x="947603" y="813436"/>
                    <a:pt x="937099" y="838794"/>
                    <a:pt x="918402" y="857491"/>
                  </a:cubicBezTo>
                  <a:cubicBezTo>
                    <a:pt x="899706" y="876188"/>
                    <a:pt x="874348" y="886691"/>
                    <a:pt x="847907" y="886691"/>
                  </a:cubicBezTo>
                  <a:lnTo>
                    <a:pt x="99696" y="886691"/>
                  </a:lnTo>
                  <a:cubicBezTo>
                    <a:pt x="73255" y="886691"/>
                    <a:pt x="47897" y="876188"/>
                    <a:pt x="29200" y="857491"/>
                  </a:cubicBezTo>
                  <a:cubicBezTo>
                    <a:pt x="10504" y="838794"/>
                    <a:pt x="0" y="813436"/>
                    <a:pt x="0" y="786995"/>
                  </a:cubicBezTo>
                  <a:lnTo>
                    <a:pt x="0" y="99696"/>
                  </a:lnTo>
                  <a:cubicBezTo>
                    <a:pt x="0" y="73255"/>
                    <a:pt x="10504" y="47897"/>
                    <a:pt x="29200" y="29200"/>
                  </a:cubicBezTo>
                  <a:cubicBezTo>
                    <a:pt x="47897" y="10504"/>
                    <a:pt x="73255" y="0"/>
                    <a:pt x="99696"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6"/>
            <p:cNvSpPr txBox="1"/>
            <p:nvPr/>
          </p:nvSpPr>
          <p:spPr>
            <a:xfrm>
              <a:off x="0" y="-47625"/>
              <a:ext cx="947603" cy="934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 name="Google Shape;849;p16"/>
          <p:cNvGrpSpPr/>
          <p:nvPr/>
        </p:nvGrpSpPr>
        <p:grpSpPr>
          <a:xfrm>
            <a:off x="10552177" y="3737546"/>
            <a:ext cx="2484967" cy="2450126"/>
            <a:chOff x="0" y="-47625"/>
            <a:chExt cx="947603" cy="934316"/>
          </a:xfrm>
        </p:grpSpPr>
        <p:sp>
          <p:nvSpPr>
            <p:cNvPr id="850" name="Google Shape;850;p16"/>
            <p:cNvSpPr/>
            <p:nvPr/>
          </p:nvSpPr>
          <p:spPr>
            <a:xfrm>
              <a:off x="0" y="0"/>
              <a:ext cx="947603" cy="886691"/>
            </a:xfrm>
            <a:custGeom>
              <a:rect b="b" l="l" r="r" t="t"/>
              <a:pathLst>
                <a:path extrusionOk="0" h="886691" w="947603">
                  <a:moveTo>
                    <a:pt x="99696" y="0"/>
                  </a:moveTo>
                  <a:lnTo>
                    <a:pt x="847907" y="0"/>
                  </a:lnTo>
                  <a:cubicBezTo>
                    <a:pt x="874348" y="0"/>
                    <a:pt x="899706" y="10504"/>
                    <a:pt x="918402" y="29200"/>
                  </a:cubicBezTo>
                  <a:cubicBezTo>
                    <a:pt x="937099" y="47897"/>
                    <a:pt x="947603" y="73255"/>
                    <a:pt x="947603" y="99696"/>
                  </a:cubicBezTo>
                  <a:lnTo>
                    <a:pt x="947603" y="786995"/>
                  </a:lnTo>
                  <a:cubicBezTo>
                    <a:pt x="947603" y="813436"/>
                    <a:pt x="937099" y="838794"/>
                    <a:pt x="918402" y="857491"/>
                  </a:cubicBezTo>
                  <a:cubicBezTo>
                    <a:pt x="899706" y="876188"/>
                    <a:pt x="874348" y="886691"/>
                    <a:pt x="847907" y="886691"/>
                  </a:cubicBezTo>
                  <a:lnTo>
                    <a:pt x="99696" y="886691"/>
                  </a:lnTo>
                  <a:cubicBezTo>
                    <a:pt x="73255" y="886691"/>
                    <a:pt x="47897" y="876188"/>
                    <a:pt x="29200" y="857491"/>
                  </a:cubicBezTo>
                  <a:cubicBezTo>
                    <a:pt x="10504" y="838794"/>
                    <a:pt x="0" y="813436"/>
                    <a:pt x="0" y="786995"/>
                  </a:cubicBezTo>
                  <a:lnTo>
                    <a:pt x="0" y="99696"/>
                  </a:lnTo>
                  <a:cubicBezTo>
                    <a:pt x="0" y="73255"/>
                    <a:pt x="10504" y="47897"/>
                    <a:pt x="29200" y="29200"/>
                  </a:cubicBezTo>
                  <a:cubicBezTo>
                    <a:pt x="47897" y="10504"/>
                    <a:pt x="73255" y="0"/>
                    <a:pt x="99696"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6"/>
            <p:cNvSpPr txBox="1"/>
            <p:nvPr/>
          </p:nvSpPr>
          <p:spPr>
            <a:xfrm>
              <a:off x="0" y="-47625"/>
              <a:ext cx="947603" cy="934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 name="Google Shape;852;p16"/>
          <p:cNvGrpSpPr/>
          <p:nvPr/>
        </p:nvGrpSpPr>
        <p:grpSpPr>
          <a:xfrm>
            <a:off x="1160524" y="3411678"/>
            <a:ext cx="2484967" cy="2450126"/>
            <a:chOff x="0" y="-47625"/>
            <a:chExt cx="947603" cy="934316"/>
          </a:xfrm>
        </p:grpSpPr>
        <p:sp>
          <p:nvSpPr>
            <p:cNvPr id="853" name="Google Shape;853;p16"/>
            <p:cNvSpPr/>
            <p:nvPr/>
          </p:nvSpPr>
          <p:spPr>
            <a:xfrm>
              <a:off x="0" y="0"/>
              <a:ext cx="947603" cy="886691"/>
            </a:xfrm>
            <a:custGeom>
              <a:rect b="b" l="l" r="r" t="t"/>
              <a:pathLst>
                <a:path extrusionOk="0" h="886691" w="947603">
                  <a:moveTo>
                    <a:pt x="99696" y="0"/>
                  </a:moveTo>
                  <a:lnTo>
                    <a:pt x="847907" y="0"/>
                  </a:lnTo>
                  <a:cubicBezTo>
                    <a:pt x="874348" y="0"/>
                    <a:pt x="899706" y="10504"/>
                    <a:pt x="918402" y="29200"/>
                  </a:cubicBezTo>
                  <a:cubicBezTo>
                    <a:pt x="937099" y="47897"/>
                    <a:pt x="947603" y="73255"/>
                    <a:pt x="947603" y="99696"/>
                  </a:cubicBezTo>
                  <a:lnTo>
                    <a:pt x="947603" y="786995"/>
                  </a:lnTo>
                  <a:cubicBezTo>
                    <a:pt x="947603" y="813436"/>
                    <a:pt x="937099" y="838794"/>
                    <a:pt x="918402" y="857491"/>
                  </a:cubicBezTo>
                  <a:cubicBezTo>
                    <a:pt x="899706" y="876188"/>
                    <a:pt x="874348" y="886691"/>
                    <a:pt x="847907" y="886691"/>
                  </a:cubicBezTo>
                  <a:lnTo>
                    <a:pt x="99696" y="886691"/>
                  </a:lnTo>
                  <a:cubicBezTo>
                    <a:pt x="73255" y="886691"/>
                    <a:pt x="47897" y="876188"/>
                    <a:pt x="29200" y="857491"/>
                  </a:cubicBezTo>
                  <a:cubicBezTo>
                    <a:pt x="10504" y="838794"/>
                    <a:pt x="0" y="813436"/>
                    <a:pt x="0" y="786995"/>
                  </a:cubicBezTo>
                  <a:lnTo>
                    <a:pt x="0" y="99696"/>
                  </a:lnTo>
                  <a:cubicBezTo>
                    <a:pt x="0" y="73255"/>
                    <a:pt x="10504" y="47897"/>
                    <a:pt x="29200" y="29200"/>
                  </a:cubicBezTo>
                  <a:cubicBezTo>
                    <a:pt x="47897" y="10504"/>
                    <a:pt x="73255" y="0"/>
                    <a:pt x="99696"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6"/>
            <p:cNvSpPr txBox="1"/>
            <p:nvPr/>
          </p:nvSpPr>
          <p:spPr>
            <a:xfrm>
              <a:off x="0" y="-47625"/>
              <a:ext cx="947603" cy="934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16"/>
          <p:cNvGrpSpPr/>
          <p:nvPr/>
        </p:nvGrpSpPr>
        <p:grpSpPr>
          <a:xfrm>
            <a:off x="5857409" y="3411678"/>
            <a:ext cx="2484967" cy="2450126"/>
            <a:chOff x="0" y="-47625"/>
            <a:chExt cx="947603" cy="934316"/>
          </a:xfrm>
        </p:grpSpPr>
        <p:sp>
          <p:nvSpPr>
            <p:cNvPr id="856" name="Google Shape;856;p16"/>
            <p:cNvSpPr/>
            <p:nvPr/>
          </p:nvSpPr>
          <p:spPr>
            <a:xfrm>
              <a:off x="0" y="0"/>
              <a:ext cx="947603" cy="886691"/>
            </a:xfrm>
            <a:custGeom>
              <a:rect b="b" l="l" r="r" t="t"/>
              <a:pathLst>
                <a:path extrusionOk="0" h="886691" w="947603">
                  <a:moveTo>
                    <a:pt x="99696" y="0"/>
                  </a:moveTo>
                  <a:lnTo>
                    <a:pt x="847907" y="0"/>
                  </a:lnTo>
                  <a:cubicBezTo>
                    <a:pt x="874348" y="0"/>
                    <a:pt x="899706" y="10504"/>
                    <a:pt x="918402" y="29200"/>
                  </a:cubicBezTo>
                  <a:cubicBezTo>
                    <a:pt x="937099" y="47897"/>
                    <a:pt x="947603" y="73255"/>
                    <a:pt x="947603" y="99696"/>
                  </a:cubicBezTo>
                  <a:lnTo>
                    <a:pt x="947603" y="786995"/>
                  </a:lnTo>
                  <a:cubicBezTo>
                    <a:pt x="947603" y="813436"/>
                    <a:pt x="937099" y="838794"/>
                    <a:pt x="918402" y="857491"/>
                  </a:cubicBezTo>
                  <a:cubicBezTo>
                    <a:pt x="899706" y="876188"/>
                    <a:pt x="874348" y="886691"/>
                    <a:pt x="847907" y="886691"/>
                  </a:cubicBezTo>
                  <a:lnTo>
                    <a:pt x="99696" y="886691"/>
                  </a:lnTo>
                  <a:cubicBezTo>
                    <a:pt x="73255" y="886691"/>
                    <a:pt x="47897" y="876188"/>
                    <a:pt x="29200" y="857491"/>
                  </a:cubicBezTo>
                  <a:cubicBezTo>
                    <a:pt x="10504" y="838794"/>
                    <a:pt x="0" y="813436"/>
                    <a:pt x="0" y="786995"/>
                  </a:cubicBezTo>
                  <a:lnTo>
                    <a:pt x="0" y="99696"/>
                  </a:lnTo>
                  <a:cubicBezTo>
                    <a:pt x="0" y="73255"/>
                    <a:pt x="10504" y="47897"/>
                    <a:pt x="29200" y="29200"/>
                  </a:cubicBezTo>
                  <a:cubicBezTo>
                    <a:pt x="47897" y="10504"/>
                    <a:pt x="73255" y="0"/>
                    <a:pt x="99696"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6"/>
            <p:cNvSpPr txBox="1"/>
            <p:nvPr/>
          </p:nvSpPr>
          <p:spPr>
            <a:xfrm>
              <a:off x="0" y="-47625"/>
              <a:ext cx="947603" cy="934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16"/>
          <p:cNvGrpSpPr/>
          <p:nvPr/>
        </p:nvGrpSpPr>
        <p:grpSpPr>
          <a:xfrm>
            <a:off x="10684001" y="3411678"/>
            <a:ext cx="2484967" cy="2450126"/>
            <a:chOff x="0" y="-47625"/>
            <a:chExt cx="947603" cy="934316"/>
          </a:xfrm>
        </p:grpSpPr>
        <p:sp>
          <p:nvSpPr>
            <p:cNvPr id="859" name="Google Shape;859;p16"/>
            <p:cNvSpPr/>
            <p:nvPr/>
          </p:nvSpPr>
          <p:spPr>
            <a:xfrm>
              <a:off x="0" y="0"/>
              <a:ext cx="947603" cy="886691"/>
            </a:xfrm>
            <a:custGeom>
              <a:rect b="b" l="l" r="r" t="t"/>
              <a:pathLst>
                <a:path extrusionOk="0" h="886691" w="947603">
                  <a:moveTo>
                    <a:pt x="99696" y="0"/>
                  </a:moveTo>
                  <a:lnTo>
                    <a:pt x="847907" y="0"/>
                  </a:lnTo>
                  <a:cubicBezTo>
                    <a:pt x="874348" y="0"/>
                    <a:pt x="899706" y="10504"/>
                    <a:pt x="918402" y="29200"/>
                  </a:cubicBezTo>
                  <a:cubicBezTo>
                    <a:pt x="937099" y="47897"/>
                    <a:pt x="947603" y="73255"/>
                    <a:pt x="947603" y="99696"/>
                  </a:cubicBezTo>
                  <a:lnTo>
                    <a:pt x="947603" y="786995"/>
                  </a:lnTo>
                  <a:cubicBezTo>
                    <a:pt x="947603" y="813436"/>
                    <a:pt x="937099" y="838794"/>
                    <a:pt x="918402" y="857491"/>
                  </a:cubicBezTo>
                  <a:cubicBezTo>
                    <a:pt x="899706" y="876188"/>
                    <a:pt x="874348" y="886691"/>
                    <a:pt x="847907" y="886691"/>
                  </a:cubicBezTo>
                  <a:lnTo>
                    <a:pt x="99696" y="886691"/>
                  </a:lnTo>
                  <a:cubicBezTo>
                    <a:pt x="73255" y="886691"/>
                    <a:pt x="47897" y="876188"/>
                    <a:pt x="29200" y="857491"/>
                  </a:cubicBezTo>
                  <a:cubicBezTo>
                    <a:pt x="10504" y="838794"/>
                    <a:pt x="0" y="813436"/>
                    <a:pt x="0" y="786995"/>
                  </a:cubicBezTo>
                  <a:lnTo>
                    <a:pt x="0" y="99696"/>
                  </a:lnTo>
                  <a:cubicBezTo>
                    <a:pt x="0" y="73255"/>
                    <a:pt x="10504" y="47897"/>
                    <a:pt x="29200" y="29200"/>
                  </a:cubicBezTo>
                  <a:cubicBezTo>
                    <a:pt x="47897" y="10504"/>
                    <a:pt x="73255" y="0"/>
                    <a:pt x="99696"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6"/>
            <p:cNvSpPr txBox="1"/>
            <p:nvPr/>
          </p:nvSpPr>
          <p:spPr>
            <a:xfrm>
              <a:off x="0" y="-47625"/>
              <a:ext cx="947603" cy="934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16"/>
          <p:cNvGrpSpPr/>
          <p:nvPr/>
        </p:nvGrpSpPr>
        <p:grpSpPr>
          <a:xfrm>
            <a:off x="11999777" y="8693803"/>
            <a:ext cx="5851054" cy="1309820"/>
            <a:chOff x="0" y="0"/>
            <a:chExt cx="7801405" cy="1746426"/>
          </a:xfrm>
        </p:grpSpPr>
        <p:grpSp>
          <p:nvGrpSpPr>
            <p:cNvPr id="862" name="Google Shape;862;p16"/>
            <p:cNvGrpSpPr/>
            <p:nvPr/>
          </p:nvGrpSpPr>
          <p:grpSpPr>
            <a:xfrm rot="10800000">
              <a:off x="5628042" y="1226060"/>
              <a:ext cx="2173363" cy="520366"/>
              <a:chOff x="0" y="-47625"/>
              <a:chExt cx="429306" cy="102789"/>
            </a:xfrm>
          </p:grpSpPr>
          <p:sp>
            <p:nvSpPr>
              <p:cNvPr id="863" name="Google Shape;863;p1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16"/>
            <p:cNvGrpSpPr/>
            <p:nvPr/>
          </p:nvGrpSpPr>
          <p:grpSpPr>
            <a:xfrm rot="10800000">
              <a:off x="3056328" y="1226060"/>
              <a:ext cx="2173363" cy="520366"/>
              <a:chOff x="0" y="-47625"/>
              <a:chExt cx="429306" cy="102789"/>
            </a:xfrm>
          </p:grpSpPr>
          <p:sp>
            <p:nvSpPr>
              <p:cNvPr id="866" name="Google Shape;866;p1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16"/>
            <p:cNvGrpSpPr/>
            <p:nvPr/>
          </p:nvGrpSpPr>
          <p:grpSpPr>
            <a:xfrm rot="10800000">
              <a:off x="4282709" y="409897"/>
              <a:ext cx="2173363" cy="520366"/>
              <a:chOff x="0" y="-47625"/>
              <a:chExt cx="429306" cy="102789"/>
            </a:xfrm>
          </p:grpSpPr>
          <p:sp>
            <p:nvSpPr>
              <p:cNvPr id="869" name="Google Shape;869;p1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16"/>
            <p:cNvGrpSpPr/>
            <p:nvPr/>
          </p:nvGrpSpPr>
          <p:grpSpPr>
            <a:xfrm rot="10800000">
              <a:off x="1969647" y="421320"/>
              <a:ext cx="2173363" cy="520366"/>
              <a:chOff x="0" y="-47625"/>
              <a:chExt cx="429306" cy="102789"/>
            </a:xfrm>
          </p:grpSpPr>
          <p:sp>
            <p:nvSpPr>
              <p:cNvPr id="872" name="Google Shape;872;p16"/>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6"/>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16"/>
            <p:cNvGrpSpPr/>
            <p:nvPr/>
          </p:nvGrpSpPr>
          <p:grpSpPr>
            <a:xfrm rot="10800000">
              <a:off x="1295725" y="1226060"/>
              <a:ext cx="1191036" cy="520366"/>
              <a:chOff x="0" y="-47625"/>
              <a:chExt cx="235266" cy="102789"/>
            </a:xfrm>
          </p:grpSpPr>
          <p:sp>
            <p:nvSpPr>
              <p:cNvPr id="875" name="Google Shape;875;p1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6"/>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16"/>
            <p:cNvGrpSpPr/>
            <p:nvPr/>
          </p:nvGrpSpPr>
          <p:grpSpPr>
            <a:xfrm rot="10800000">
              <a:off x="0" y="421320"/>
              <a:ext cx="1191036" cy="520366"/>
              <a:chOff x="0" y="-47625"/>
              <a:chExt cx="235266" cy="102789"/>
            </a:xfrm>
          </p:grpSpPr>
          <p:sp>
            <p:nvSpPr>
              <p:cNvPr id="878" name="Google Shape;878;p16"/>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6"/>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16"/>
            <p:cNvGrpSpPr/>
            <p:nvPr/>
          </p:nvGrpSpPr>
          <p:grpSpPr>
            <a:xfrm rot="10800000">
              <a:off x="6598946" y="421320"/>
              <a:ext cx="1202459" cy="497523"/>
              <a:chOff x="0" y="-47625"/>
              <a:chExt cx="237523" cy="98276"/>
            </a:xfrm>
          </p:grpSpPr>
          <p:sp>
            <p:nvSpPr>
              <p:cNvPr id="881" name="Google Shape;881;p16"/>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6"/>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16"/>
            <p:cNvGrpSpPr/>
            <p:nvPr/>
          </p:nvGrpSpPr>
          <p:grpSpPr>
            <a:xfrm rot="10800000">
              <a:off x="3423955" y="819795"/>
              <a:ext cx="4377449" cy="520366"/>
              <a:chOff x="0" y="-47625"/>
              <a:chExt cx="864681" cy="102789"/>
            </a:xfrm>
          </p:grpSpPr>
          <p:sp>
            <p:nvSpPr>
              <p:cNvPr id="884" name="Google Shape;884;p1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6"/>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16"/>
            <p:cNvGrpSpPr/>
            <p:nvPr/>
          </p:nvGrpSpPr>
          <p:grpSpPr>
            <a:xfrm rot="10800000">
              <a:off x="3423955" y="0"/>
              <a:ext cx="4377449" cy="520366"/>
              <a:chOff x="0" y="-47625"/>
              <a:chExt cx="864681" cy="102789"/>
            </a:xfrm>
          </p:grpSpPr>
          <p:sp>
            <p:nvSpPr>
              <p:cNvPr id="887" name="Google Shape;887;p16"/>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6"/>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89" name="Google Shape;889;p16"/>
          <p:cNvSpPr txBox="1"/>
          <p:nvPr/>
        </p:nvSpPr>
        <p:spPr>
          <a:xfrm>
            <a:off x="1028700" y="1371921"/>
            <a:ext cx="13133594" cy="1641264"/>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0832" u="none" cap="none" strike="noStrike">
                <a:solidFill>
                  <a:srgbClr val="393A3F"/>
                </a:solidFill>
                <a:latin typeface="Anton"/>
                <a:ea typeface="Anton"/>
                <a:cs typeface="Anton"/>
                <a:sym typeface="Anton"/>
              </a:rPr>
              <a:t>EXPLAIN INSTALL PYTHON</a:t>
            </a:r>
            <a:endParaRPr/>
          </a:p>
        </p:txBody>
      </p:sp>
      <p:sp>
        <p:nvSpPr>
          <p:cNvPr id="890" name="Google Shape;890;p16"/>
          <p:cNvSpPr txBox="1"/>
          <p:nvPr/>
        </p:nvSpPr>
        <p:spPr>
          <a:xfrm>
            <a:off x="1062590" y="6579881"/>
            <a:ext cx="2748767"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INSTALL</a:t>
            </a:r>
            <a:endParaRPr/>
          </a:p>
        </p:txBody>
      </p:sp>
      <p:sp>
        <p:nvSpPr>
          <p:cNvPr id="891" name="Google Shape;891;p16"/>
          <p:cNvSpPr txBox="1"/>
          <p:nvPr/>
        </p:nvSpPr>
        <p:spPr>
          <a:xfrm>
            <a:off x="5857409" y="6579881"/>
            <a:ext cx="2748767"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INSTALL</a:t>
            </a:r>
            <a:endParaRPr/>
          </a:p>
        </p:txBody>
      </p:sp>
      <p:sp>
        <p:nvSpPr>
          <p:cNvPr id="892" name="Google Shape;892;p16"/>
          <p:cNvSpPr txBox="1"/>
          <p:nvPr/>
        </p:nvSpPr>
        <p:spPr>
          <a:xfrm>
            <a:off x="10652228" y="6579881"/>
            <a:ext cx="2748767"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393A3F"/>
                </a:solidFill>
                <a:latin typeface="Anton"/>
                <a:ea typeface="Anton"/>
                <a:cs typeface="Anton"/>
                <a:sym typeface="Anton"/>
              </a:rPr>
              <a:t>INSTALL</a:t>
            </a:r>
            <a:endParaRPr/>
          </a:p>
        </p:txBody>
      </p:sp>
      <p:sp>
        <p:nvSpPr>
          <p:cNvPr id="893" name="Google Shape;893;p16"/>
          <p:cNvSpPr txBox="1"/>
          <p:nvPr/>
        </p:nvSpPr>
        <p:spPr>
          <a:xfrm>
            <a:off x="1062590" y="7611044"/>
            <a:ext cx="2194975" cy="559376"/>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sp>
        <p:nvSpPr>
          <p:cNvPr id="894" name="Google Shape;894;p16"/>
          <p:cNvSpPr txBox="1"/>
          <p:nvPr/>
        </p:nvSpPr>
        <p:spPr>
          <a:xfrm>
            <a:off x="5857409" y="7611044"/>
            <a:ext cx="2194975" cy="559376"/>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sp>
        <p:nvSpPr>
          <p:cNvPr id="895" name="Google Shape;895;p16"/>
          <p:cNvSpPr txBox="1"/>
          <p:nvPr/>
        </p:nvSpPr>
        <p:spPr>
          <a:xfrm>
            <a:off x="10652228" y="7611044"/>
            <a:ext cx="2194975" cy="559376"/>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Elaborate on what you want to discuss. </a:t>
            </a:r>
            <a:endParaRPr/>
          </a:p>
        </p:txBody>
      </p:sp>
      <p:grpSp>
        <p:nvGrpSpPr>
          <p:cNvPr id="896" name="Google Shape;896;p16"/>
          <p:cNvGrpSpPr/>
          <p:nvPr/>
        </p:nvGrpSpPr>
        <p:grpSpPr>
          <a:xfrm rot="2821008">
            <a:off x="16959926" y="165868"/>
            <a:ext cx="1057412" cy="1194325"/>
            <a:chOff x="-95788" y="-89271"/>
            <a:chExt cx="1409883" cy="1592433"/>
          </a:xfrm>
        </p:grpSpPr>
        <p:grpSp>
          <p:nvGrpSpPr>
            <p:cNvPr id="897" name="Google Shape;897;p16"/>
            <p:cNvGrpSpPr/>
            <p:nvPr/>
          </p:nvGrpSpPr>
          <p:grpSpPr>
            <a:xfrm rot="-2821008">
              <a:off x="134749" y="283003"/>
              <a:ext cx="943438" cy="1040647"/>
              <a:chOff x="0" y="-47625"/>
              <a:chExt cx="343153" cy="378511"/>
            </a:xfrm>
          </p:grpSpPr>
          <p:sp>
            <p:nvSpPr>
              <p:cNvPr id="898" name="Google Shape;898;p16"/>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6"/>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p16"/>
            <p:cNvGrpSpPr/>
            <p:nvPr/>
          </p:nvGrpSpPr>
          <p:grpSpPr>
            <a:xfrm rot="-2821008">
              <a:off x="140122" y="90242"/>
              <a:ext cx="943438" cy="1040647"/>
              <a:chOff x="0" y="-47625"/>
              <a:chExt cx="343153" cy="378511"/>
            </a:xfrm>
          </p:grpSpPr>
          <p:sp>
            <p:nvSpPr>
              <p:cNvPr id="901" name="Google Shape;901;p16"/>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6"/>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p16"/>
            <p:cNvGrpSpPr/>
            <p:nvPr/>
          </p:nvGrpSpPr>
          <p:grpSpPr>
            <a:xfrm>
              <a:off x="625032" y="253446"/>
              <a:ext cx="69946" cy="699445"/>
              <a:chOff x="0" y="-47625"/>
              <a:chExt cx="31856" cy="318558"/>
            </a:xfrm>
          </p:grpSpPr>
          <p:sp>
            <p:nvSpPr>
              <p:cNvPr id="904" name="Google Shape;904;p16"/>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6"/>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16"/>
            <p:cNvGrpSpPr/>
            <p:nvPr/>
          </p:nvGrpSpPr>
          <p:grpSpPr>
            <a:xfrm rot="5400000">
              <a:off x="676029" y="305730"/>
              <a:ext cx="72519" cy="699445"/>
              <a:chOff x="0" y="-47625"/>
              <a:chExt cx="33028" cy="318558"/>
            </a:xfrm>
          </p:grpSpPr>
          <p:sp>
            <p:nvSpPr>
              <p:cNvPr id="907" name="Google Shape;907;p16"/>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6"/>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09" name="Google Shape;909;p16"/>
          <p:cNvSpPr/>
          <p:nvPr/>
        </p:nvSpPr>
        <p:spPr>
          <a:xfrm>
            <a:off x="15378768" y="4930826"/>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pic>
        <p:nvPicPr>
          <p:cNvPr id="910" name="Google Shape;910;p16"/>
          <p:cNvPicPr preferRelativeResize="0"/>
          <p:nvPr/>
        </p:nvPicPr>
        <p:blipFill>
          <a:blip r:embed="rId4">
            <a:alphaModFix/>
          </a:blip>
          <a:stretch>
            <a:fillRect/>
          </a:stretch>
        </p:blipFill>
        <p:spPr>
          <a:xfrm>
            <a:off x="1504325" y="3811872"/>
            <a:ext cx="1747825" cy="1774637"/>
          </a:xfrm>
          <a:prstGeom prst="rect">
            <a:avLst/>
          </a:prstGeom>
          <a:noFill/>
          <a:ln>
            <a:noFill/>
          </a:ln>
        </p:spPr>
      </p:pic>
      <p:pic>
        <p:nvPicPr>
          <p:cNvPr id="911" name="Google Shape;911;p16"/>
          <p:cNvPicPr preferRelativeResize="0"/>
          <p:nvPr/>
        </p:nvPicPr>
        <p:blipFill>
          <a:blip r:embed="rId5">
            <a:alphaModFix/>
          </a:blip>
          <a:stretch>
            <a:fillRect/>
          </a:stretch>
        </p:blipFill>
        <p:spPr>
          <a:xfrm>
            <a:off x="6224936" y="3787300"/>
            <a:ext cx="1747825" cy="1766109"/>
          </a:xfrm>
          <a:prstGeom prst="rect">
            <a:avLst/>
          </a:prstGeom>
          <a:noFill/>
          <a:ln>
            <a:noFill/>
          </a:ln>
        </p:spPr>
      </p:pic>
      <p:pic>
        <p:nvPicPr>
          <p:cNvPr id="912" name="Google Shape;912;p16"/>
          <p:cNvPicPr preferRelativeResize="0"/>
          <p:nvPr/>
        </p:nvPicPr>
        <p:blipFill>
          <a:blip r:embed="rId6">
            <a:alphaModFix/>
          </a:blip>
          <a:stretch>
            <a:fillRect/>
          </a:stretch>
        </p:blipFill>
        <p:spPr>
          <a:xfrm>
            <a:off x="11129188" y="3914329"/>
            <a:ext cx="1594625" cy="15697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916" name="Shape 916"/>
        <p:cNvGrpSpPr/>
        <p:nvPr/>
      </p:nvGrpSpPr>
      <p:grpSpPr>
        <a:xfrm>
          <a:off x="0" y="0"/>
          <a:ext cx="0" cy="0"/>
          <a:chOff x="0" y="0"/>
          <a:chExt cx="0" cy="0"/>
        </a:xfrm>
      </p:grpSpPr>
      <p:grpSp>
        <p:nvGrpSpPr>
          <p:cNvPr id="917" name="Google Shape;917;p17"/>
          <p:cNvGrpSpPr/>
          <p:nvPr/>
        </p:nvGrpSpPr>
        <p:grpSpPr>
          <a:xfrm>
            <a:off x="1028700" y="2592107"/>
            <a:ext cx="2065565" cy="1437158"/>
            <a:chOff x="0" y="-47625"/>
            <a:chExt cx="544017" cy="378511"/>
          </a:xfrm>
        </p:grpSpPr>
        <p:sp>
          <p:nvSpPr>
            <p:cNvPr id="918" name="Google Shape;918;p17"/>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7"/>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0" name="Google Shape;920;p17"/>
          <p:cNvGrpSpPr/>
          <p:nvPr/>
        </p:nvGrpSpPr>
        <p:grpSpPr>
          <a:xfrm>
            <a:off x="1138275" y="2416040"/>
            <a:ext cx="2065565" cy="1437158"/>
            <a:chOff x="0" y="-47625"/>
            <a:chExt cx="544017" cy="378511"/>
          </a:xfrm>
        </p:grpSpPr>
        <p:sp>
          <p:nvSpPr>
            <p:cNvPr id="921" name="Google Shape;921;p17"/>
            <p:cNvSpPr/>
            <p:nvPr/>
          </p:nvSpPr>
          <p:spPr>
            <a:xfrm>
              <a:off x="0" y="0"/>
              <a:ext cx="544017" cy="330886"/>
            </a:xfrm>
            <a:custGeom>
              <a:rect b="b" l="l" r="r" t="t"/>
              <a:pathLst>
                <a:path extrusionOk="0" h="330886" w="544017">
                  <a:moveTo>
                    <a:pt x="119939" y="0"/>
                  </a:moveTo>
                  <a:lnTo>
                    <a:pt x="424078" y="0"/>
                  </a:lnTo>
                  <a:cubicBezTo>
                    <a:pt x="455888" y="0"/>
                    <a:pt x="486395" y="12636"/>
                    <a:pt x="508888" y="35129"/>
                  </a:cubicBezTo>
                  <a:cubicBezTo>
                    <a:pt x="531381" y="57622"/>
                    <a:pt x="544017" y="88129"/>
                    <a:pt x="544017" y="119939"/>
                  </a:cubicBezTo>
                  <a:lnTo>
                    <a:pt x="544017" y="210947"/>
                  </a:lnTo>
                  <a:cubicBezTo>
                    <a:pt x="544017" y="242757"/>
                    <a:pt x="531381" y="273264"/>
                    <a:pt x="508888" y="295756"/>
                  </a:cubicBezTo>
                  <a:cubicBezTo>
                    <a:pt x="486395" y="318249"/>
                    <a:pt x="455888" y="330886"/>
                    <a:pt x="424078" y="330886"/>
                  </a:cubicBezTo>
                  <a:lnTo>
                    <a:pt x="119939" y="330886"/>
                  </a:lnTo>
                  <a:cubicBezTo>
                    <a:pt x="88129" y="330886"/>
                    <a:pt x="57622" y="318249"/>
                    <a:pt x="35129" y="295756"/>
                  </a:cubicBezTo>
                  <a:cubicBezTo>
                    <a:pt x="12636" y="273264"/>
                    <a:pt x="0" y="242757"/>
                    <a:pt x="0" y="210947"/>
                  </a:cubicBezTo>
                  <a:lnTo>
                    <a:pt x="0" y="119939"/>
                  </a:lnTo>
                  <a:cubicBezTo>
                    <a:pt x="0" y="88129"/>
                    <a:pt x="12636" y="57622"/>
                    <a:pt x="35129" y="35129"/>
                  </a:cubicBezTo>
                  <a:cubicBezTo>
                    <a:pt x="57622" y="12636"/>
                    <a:pt x="88129" y="0"/>
                    <a:pt x="119939"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7"/>
            <p:cNvSpPr txBox="1"/>
            <p:nvPr/>
          </p:nvSpPr>
          <p:spPr>
            <a:xfrm>
              <a:off x="0" y="-47625"/>
              <a:ext cx="54401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17"/>
          <p:cNvGrpSpPr/>
          <p:nvPr/>
        </p:nvGrpSpPr>
        <p:grpSpPr>
          <a:xfrm>
            <a:off x="417483" y="242356"/>
            <a:ext cx="5851053" cy="1309820"/>
            <a:chOff x="0" y="-241100"/>
            <a:chExt cx="7801404" cy="1746426"/>
          </a:xfrm>
        </p:grpSpPr>
        <p:grpSp>
          <p:nvGrpSpPr>
            <p:cNvPr id="924" name="Google Shape;924;p17"/>
            <p:cNvGrpSpPr/>
            <p:nvPr/>
          </p:nvGrpSpPr>
          <p:grpSpPr>
            <a:xfrm>
              <a:off x="0" y="-241100"/>
              <a:ext cx="2173363" cy="520366"/>
              <a:chOff x="0" y="-47625"/>
              <a:chExt cx="429306" cy="102789"/>
            </a:xfrm>
          </p:grpSpPr>
          <p:sp>
            <p:nvSpPr>
              <p:cNvPr id="925" name="Google Shape;925;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7" name="Google Shape;927;p17"/>
            <p:cNvGrpSpPr/>
            <p:nvPr/>
          </p:nvGrpSpPr>
          <p:grpSpPr>
            <a:xfrm>
              <a:off x="2571714" y="-241100"/>
              <a:ext cx="2173363" cy="520366"/>
              <a:chOff x="0" y="-47625"/>
              <a:chExt cx="429306" cy="102789"/>
            </a:xfrm>
          </p:grpSpPr>
          <p:sp>
            <p:nvSpPr>
              <p:cNvPr id="928" name="Google Shape;928;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0" name="Google Shape;930;p17"/>
            <p:cNvGrpSpPr/>
            <p:nvPr/>
          </p:nvGrpSpPr>
          <p:grpSpPr>
            <a:xfrm>
              <a:off x="1345333" y="575063"/>
              <a:ext cx="2173363" cy="520366"/>
              <a:chOff x="0" y="-47625"/>
              <a:chExt cx="429306" cy="102789"/>
            </a:xfrm>
          </p:grpSpPr>
          <p:sp>
            <p:nvSpPr>
              <p:cNvPr id="931" name="Google Shape;931;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3" name="Google Shape;933;p17"/>
            <p:cNvGrpSpPr/>
            <p:nvPr/>
          </p:nvGrpSpPr>
          <p:grpSpPr>
            <a:xfrm>
              <a:off x="3658396" y="563641"/>
              <a:ext cx="2173363" cy="520366"/>
              <a:chOff x="0" y="-47625"/>
              <a:chExt cx="429306" cy="102789"/>
            </a:xfrm>
          </p:grpSpPr>
          <p:sp>
            <p:nvSpPr>
              <p:cNvPr id="934" name="Google Shape;934;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6" name="Google Shape;936;p17"/>
            <p:cNvGrpSpPr/>
            <p:nvPr/>
          </p:nvGrpSpPr>
          <p:grpSpPr>
            <a:xfrm>
              <a:off x="5314643" y="-241100"/>
              <a:ext cx="1191036" cy="520366"/>
              <a:chOff x="0" y="-47625"/>
              <a:chExt cx="235266" cy="102789"/>
            </a:xfrm>
          </p:grpSpPr>
          <p:sp>
            <p:nvSpPr>
              <p:cNvPr id="937" name="Google Shape;937;p1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 name="Google Shape;939;p17"/>
            <p:cNvGrpSpPr/>
            <p:nvPr/>
          </p:nvGrpSpPr>
          <p:grpSpPr>
            <a:xfrm>
              <a:off x="6610368" y="563641"/>
              <a:ext cx="1191036" cy="520366"/>
              <a:chOff x="0" y="-47625"/>
              <a:chExt cx="235266" cy="102789"/>
            </a:xfrm>
          </p:grpSpPr>
          <p:sp>
            <p:nvSpPr>
              <p:cNvPr id="940" name="Google Shape;940;p1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2" name="Google Shape;942;p17"/>
            <p:cNvGrpSpPr/>
            <p:nvPr/>
          </p:nvGrpSpPr>
          <p:grpSpPr>
            <a:xfrm>
              <a:off x="0" y="586483"/>
              <a:ext cx="1202459" cy="497523"/>
              <a:chOff x="0" y="-47625"/>
              <a:chExt cx="237523" cy="98276"/>
            </a:xfrm>
          </p:grpSpPr>
          <p:sp>
            <p:nvSpPr>
              <p:cNvPr id="943" name="Google Shape;943;p17"/>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7"/>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5" name="Google Shape;945;p17"/>
            <p:cNvGrpSpPr/>
            <p:nvPr/>
          </p:nvGrpSpPr>
          <p:grpSpPr>
            <a:xfrm>
              <a:off x="0" y="165166"/>
              <a:ext cx="4377449" cy="520366"/>
              <a:chOff x="0" y="-47625"/>
              <a:chExt cx="864681" cy="102789"/>
            </a:xfrm>
          </p:grpSpPr>
          <p:sp>
            <p:nvSpPr>
              <p:cNvPr id="946" name="Google Shape;946;p1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8" name="Google Shape;948;p17"/>
            <p:cNvGrpSpPr/>
            <p:nvPr/>
          </p:nvGrpSpPr>
          <p:grpSpPr>
            <a:xfrm>
              <a:off x="0" y="984960"/>
              <a:ext cx="4377449" cy="520366"/>
              <a:chOff x="0" y="-47625"/>
              <a:chExt cx="864681" cy="102789"/>
            </a:xfrm>
          </p:grpSpPr>
          <p:sp>
            <p:nvSpPr>
              <p:cNvPr id="949" name="Google Shape;949;p1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51" name="Google Shape;951;p17"/>
          <p:cNvGrpSpPr/>
          <p:nvPr/>
        </p:nvGrpSpPr>
        <p:grpSpPr>
          <a:xfrm>
            <a:off x="11999777" y="8693803"/>
            <a:ext cx="5851054" cy="1309820"/>
            <a:chOff x="0" y="0"/>
            <a:chExt cx="7801405" cy="1746426"/>
          </a:xfrm>
        </p:grpSpPr>
        <p:grpSp>
          <p:nvGrpSpPr>
            <p:cNvPr id="952" name="Google Shape;952;p17"/>
            <p:cNvGrpSpPr/>
            <p:nvPr/>
          </p:nvGrpSpPr>
          <p:grpSpPr>
            <a:xfrm rot="10800000">
              <a:off x="5628042" y="1226060"/>
              <a:ext cx="2173363" cy="520366"/>
              <a:chOff x="0" y="-47625"/>
              <a:chExt cx="429306" cy="102789"/>
            </a:xfrm>
          </p:grpSpPr>
          <p:sp>
            <p:nvSpPr>
              <p:cNvPr id="953" name="Google Shape;953;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5" name="Google Shape;955;p17"/>
            <p:cNvGrpSpPr/>
            <p:nvPr/>
          </p:nvGrpSpPr>
          <p:grpSpPr>
            <a:xfrm rot="10800000">
              <a:off x="3056328" y="1226060"/>
              <a:ext cx="2173363" cy="520366"/>
              <a:chOff x="0" y="-47625"/>
              <a:chExt cx="429306" cy="102789"/>
            </a:xfrm>
          </p:grpSpPr>
          <p:sp>
            <p:nvSpPr>
              <p:cNvPr id="956" name="Google Shape;956;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8" name="Google Shape;958;p17"/>
            <p:cNvGrpSpPr/>
            <p:nvPr/>
          </p:nvGrpSpPr>
          <p:grpSpPr>
            <a:xfrm rot="10800000">
              <a:off x="4282709" y="409897"/>
              <a:ext cx="2173363" cy="520366"/>
              <a:chOff x="0" y="-47625"/>
              <a:chExt cx="429306" cy="102789"/>
            </a:xfrm>
          </p:grpSpPr>
          <p:sp>
            <p:nvSpPr>
              <p:cNvPr id="959" name="Google Shape;959;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1" name="Google Shape;961;p17"/>
            <p:cNvGrpSpPr/>
            <p:nvPr/>
          </p:nvGrpSpPr>
          <p:grpSpPr>
            <a:xfrm rot="10800000">
              <a:off x="1969647" y="421320"/>
              <a:ext cx="2173363" cy="520366"/>
              <a:chOff x="0" y="-47625"/>
              <a:chExt cx="429306" cy="102789"/>
            </a:xfrm>
          </p:grpSpPr>
          <p:sp>
            <p:nvSpPr>
              <p:cNvPr id="962" name="Google Shape;962;p17"/>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7"/>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4" name="Google Shape;964;p17"/>
            <p:cNvGrpSpPr/>
            <p:nvPr/>
          </p:nvGrpSpPr>
          <p:grpSpPr>
            <a:xfrm rot="10800000">
              <a:off x="1295725" y="1226060"/>
              <a:ext cx="1191036" cy="520366"/>
              <a:chOff x="0" y="-47625"/>
              <a:chExt cx="235266" cy="102789"/>
            </a:xfrm>
          </p:grpSpPr>
          <p:sp>
            <p:nvSpPr>
              <p:cNvPr id="965" name="Google Shape;965;p1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7" name="Google Shape;967;p17"/>
            <p:cNvGrpSpPr/>
            <p:nvPr/>
          </p:nvGrpSpPr>
          <p:grpSpPr>
            <a:xfrm rot="10800000">
              <a:off x="0" y="421320"/>
              <a:ext cx="1191036" cy="520366"/>
              <a:chOff x="0" y="-47625"/>
              <a:chExt cx="235266" cy="102789"/>
            </a:xfrm>
          </p:grpSpPr>
          <p:sp>
            <p:nvSpPr>
              <p:cNvPr id="968" name="Google Shape;968;p17"/>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7"/>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0" name="Google Shape;970;p17"/>
            <p:cNvGrpSpPr/>
            <p:nvPr/>
          </p:nvGrpSpPr>
          <p:grpSpPr>
            <a:xfrm rot="10800000">
              <a:off x="6598946" y="421320"/>
              <a:ext cx="1202459" cy="497523"/>
              <a:chOff x="0" y="-47625"/>
              <a:chExt cx="237523" cy="98276"/>
            </a:xfrm>
          </p:grpSpPr>
          <p:sp>
            <p:nvSpPr>
              <p:cNvPr id="971" name="Google Shape;971;p17"/>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7"/>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3" name="Google Shape;973;p17"/>
            <p:cNvGrpSpPr/>
            <p:nvPr/>
          </p:nvGrpSpPr>
          <p:grpSpPr>
            <a:xfrm rot="10800000">
              <a:off x="3423955" y="819795"/>
              <a:ext cx="4377449" cy="520366"/>
              <a:chOff x="0" y="-47625"/>
              <a:chExt cx="864681" cy="102789"/>
            </a:xfrm>
          </p:grpSpPr>
          <p:sp>
            <p:nvSpPr>
              <p:cNvPr id="974" name="Google Shape;974;p1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6" name="Google Shape;976;p17"/>
            <p:cNvGrpSpPr/>
            <p:nvPr/>
          </p:nvGrpSpPr>
          <p:grpSpPr>
            <a:xfrm rot="10800000">
              <a:off x="3423955" y="0"/>
              <a:ext cx="4377449" cy="520366"/>
              <a:chOff x="0" y="-47625"/>
              <a:chExt cx="864681" cy="102789"/>
            </a:xfrm>
          </p:grpSpPr>
          <p:sp>
            <p:nvSpPr>
              <p:cNvPr id="977" name="Google Shape;977;p17"/>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7"/>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79" name="Google Shape;979;p17"/>
          <p:cNvGrpSpPr/>
          <p:nvPr/>
        </p:nvGrpSpPr>
        <p:grpSpPr>
          <a:xfrm rot="2821008">
            <a:off x="16959926" y="165868"/>
            <a:ext cx="1057412" cy="1194325"/>
            <a:chOff x="-95788" y="-89271"/>
            <a:chExt cx="1409883" cy="1592433"/>
          </a:xfrm>
        </p:grpSpPr>
        <p:grpSp>
          <p:nvGrpSpPr>
            <p:cNvPr id="980" name="Google Shape;980;p17"/>
            <p:cNvGrpSpPr/>
            <p:nvPr/>
          </p:nvGrpSpPr>
          <p:grpSpPr>
            <a:xfrm rot="-2821008">
              <a:off x="134749" y="283003"/>
              <a:ext cx="943438" cy="1040647"/>
              <a:chOff x="0" y="-47625"/>
              <a:chExt cx="343153" cy="378511"/>
            </a:xfrm>
          </p:grpSpPr>
          <p:sp>
            <p:nvSpPr>
              <p:cNvPr id="981" name="Google Shape;981;p17"/>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7"/>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3" name="Google Shape;983;p17"/>
            <p:cNvGrpSpPr/>
            <p:nvPr/>
          </p:nvGrpSpPr>
          <p:grpSpPr>
            <a:xfrm rot="-2821008">
              <a:off x="140122" y="90242"/>
              <a:ext cx="943438" cy="1040647"/>
              <a:chOff x="0" y="-47625"/>
              <a:chExt cx="343153" cy="378511"/>
            </a:xfrm>
          </p:grpSpPr>
          <p:sp>
            <p:nvSpPr>
              <p:cNvPr id="984" name="Google Shape;984;p17"/>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7"/>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17"/>
            <p:cNvGrpSpPr/>
            <p:nvPr/>
          </p:nvGrpSpPr>
          <p:grpSpPr>
            <a:xfrm>
              <a:off x="625032" y="253446"/>
              <a:ext cx="69946" cy="699445"/>
              <a:chOff x="0" y="-47625"/>
              <a:chExt cx="31856" cy="318558"/>
            </a:xfrm>
          </p:grpSpPr>
          <p:sp>
            <p:nvSpPr>
              <p:cNvPr id="987" name="Google Shape;987;p17"/>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7"/>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17"/>
            <p:cNvGrpSpPr/>
            <p:nvPr/>
          </p:nvGrpSpPr>
          <p:grpSpPr>
            <a:xfrm rot="5400000">
              <a:off x="676029" y="305730"/>
              <a:ext cx="72519" cy="699445"/>
              <a:chOff x="0" y="-47625"/>
              <a:chExt cx="33028" cy="318558"/>
            </a:xfrm>
          </p:grpSpPr>
          <p:sp>
            <p:nvSpPr>
              <p:cNvPr id="990" name="Google Shape;990;p17"/>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7"/>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92" name="Google Shape;992;p17"/>
          <p:cNvSpPr/>
          <p:nvPr/>
        </p:nvSpPr>
        <p:spPr>
          <a:xfrm>
            <a:off x="13291784" y="885446"/>
            <a:ext cx="836443" cy="1333460"/>
          </a:xfrm>
          <a:custGeom>
            <a:rect b="b" l="l" r="r" t="t"/>
            <a:pathLst>
              <a:path extrusionOk="0" h="1333460" w="836443">
                <a:moveTo>
                  <a:pt x="0" y="0"/>
                </a:moveTo>
                <a:lnTo>
                  <a:pt x="836444" y="0"/>
                </a:lnTo>
                <a:lnTo>
                  <a:pt x="836444" y="1333460"/>
                </a:lnTo>
                <a:lnTo>
                  <a:pt x="0" y="1333460"/>
                </a:lnTo>
                <a:lnTo>
                  <a:pt x="0" y="0"/>
                </a:lnTo>
                <a:close/>
              </a:path>
            </a:pathLst>
          </a:custGeom>
          <a:blipFill rotWithShape="1">
            <a:blip r:embed="rId3">
              <a:alphaModFix/>
            </a:blip>
            <a:stretch>
              <a:fillRect b="0" l="0" r="0" t="0"/>
            </a:stretch>
          </a:blipFill>
          <a:ln>
            <a:noFill/>
          </a:ln>
        </p:spPr>
      </p:sp>
      <p:sp>
        <p:nvSpPr>
          <p:cNvPr id="993" name="Google Shape;993;p17"/>
          <p:cNvSpPr txBox="1"/>
          <p:nvPr/>
        </p:nvSpPr>
        <p:spPr>
          <a:xfrm>
            <a:off x="3504218" y="2303656"/>
            <a:ext cx="9494691"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PROGRAMMING</a:t>
            </a:r>
            <a:endParaRPr/>
          </a:p>
        </p:txBody>
      </p:sp>
      <p:sp>
        <p:nvSpPr>
          <p:cNvPr id="994" name="Google Shape;994;p17"/>
          <p:cNvSpPr txBox="1"/>
          <p:nvPr/>
        </p:nvSpPr>
        <p:spPr>
          <a:xfrm>
            <a:off x="1717979" y="2649235"/>
            <a:ext cx="1485861" cy="120428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873" u="none" cap="none" strike="noStrike">
                <a:solidFill>
                  <a:srgbClr val="FFFFFF"/>
                </a:solidFill>
                <a:latin typeface="Anton"/>
                <a:ea typeface="Anton"/>
                <a:cs typeface="Anton"/>
                <a:sym typeface="Anton"/>
              </a:rPr>
              <a:t>02</a:t>
            </a:r>
            <a:endParaRPr/>
          </a:p>
        </p:txBody>
      </p:sp>
      <p:sp>
        <p:nvSpPr>
          <p:cNvPr id="995" name="Google Shape;995;p17"/>
          <p:cNvSpPr txBox="1"/>
          <p:nvPr/>
        </p:nvSpPr>
        <p:spPr>
          <a:xfrm>
            <a:off x="1138275" y="4338598"/>
            <a:ext cx="9768830" cy="4426109"/>
          </a:xfrm>
          <a:prstGeom prst="rect">
            <a:avLst/>
          </a:prstGeom>
          <a:noFill/>
          <a:ln>
            <a:noFill/>
          </a:ln>
        </p:spPr>
        <p:txBody>
          <a:bodyPr anchorCtr="0" anchor="t" bIns="0" lIns="0" spcFirstLastPara="1" rIns="0" wrap="square" tIns="0">
            <a:spAutoFit/>
          </a:bodyPr>
          <a:lstStyle/>
          <a:p>
            <a:pPr indent="0" lvl="0" marL="0" marR="0" rtl="0" algn="l">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Welcome to a world where words come alive, where ideas dance across the page like stars in the night sky. In this realm of creativity and imagination, we embark on a journey of discovery and inspiration. As we delve into the depths of our minds and hearts, we uncover stories waiting to be told, dreams yearning to be realized, and wisdom eager to be shared.</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Here, words are not just letters strung together; they are the building blocks of new worlds, the bridges between souls, and the keys to unlocking the mysteries of the universe. So let us embrace the power of language, let us celebrate the beauty of storytelling, and let us together create a tapestry of words that will enchant, enlighten, and endure.</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Join me as we explore the boundless possibilities of the written word, where every sentence is a brushstroke painting a picture, every paragraph a melody singing a song, and every chapter a journey leading us to places unknown. Together, we will weave a tapestry of tales that will resonate across time and space, forging connections that transcend boundaries and uniting us in the universal language of storytelling.</a:t>
            </a:r>
            <a:endParaRPr/>
          </a:p>
          <a:p>
            <a:pPr indent="0" lvl="0" marL="0" marR="0" rtl="0" algn="l">
              <a:lnSpc>
                <a:spcPct val="140025"/>
              </a:lnSpc>
              <a:spcBef>
                <a:spcPts val="0"/>
              </a:spcBef>
              <a:spcAft>
                <a:spcPts val="0"/>
              </a:spcAft>
              <a:buNone/>
            </a:pPr>
            <a:r>
              <a:t/>
            </a:r>
            <a:endParaRPr b="0" i="0" sz="1599" u="none" cap="none" strike="noStrike">
              <a:solidFill>
                <a:srgbClr val="000000"/>
              </a:solidFill>
              <a:latin typeface="Arimo"/>
              <a:ea typeface="Arimo"/>
              <a:cs typeface="Arimo"/>
              <a:sym typeface="Arimo"/>
            </a:endParaRPr>
          </a:p>
        </p:txBody>
      </p:sp>
      <p:pic>
        <p:nvPicPr>
          <p:cNvPr id="996" name="Google Shape;996;p17"/>
          <p:cNvPicPr preferRelativeResize="0"/>
          <p:nvPr/>
        </p:nvPicPr>
        <p:blipFill>
          <a:blip r:embed="rId4">
            <a:alphaModFix/>
          </a:blip>
          <a:stretch>
            <a:fillRect/>
          </a:stretch>
        </p:blipFill>
        <p:spPr>
          <a:xfrm>
            <a:off x="12694825" y="2649237"/>
            <a:ext cx="4819825" cy="58676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000" name="Shape 1000"/>
        <p:cNvGrpSpPr/>
        <p:nvPr/>
      </p:nvGrpSpPr>
      <p:grpSpPr>
        <a:xfrm>
          <a:off x="0" y="0"/>
          <a:ext cx="0" cy="0"/>
          <a:chOff x="0" y="0"/>
          <a:chExt cx="0" cy="0"/>
        </a:xfrm>
      </p:grpSpPr>
      <p:sp>
        <p:nvSpPr>
          <p:cNvPr id="1001" name="Google Shape;1001;p18"/>
          <p:cNvSpPr txBox="1"/>
          <p:nvPr/>
        </p:nvSpPr>
        <p:spPr>
          <a:xfrm>
            <a:off x="1028700" y="1965968"/>
            <a:ext cx="16176882"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VARIABLES AND DATA TYPES</a:t>
            </a:r>
            <a:endParaRPr/>
          </a:p>
        </p:txBody>
      </p:sp>
      <p:grpSp>
        <p:nvGrpSpPr>
          <p:cNvPr id="1002" name="Google Shape;1002;p18"/>
          <p:cNvGrpSpPr/>
          <p:nvPr/>
        </p:nvGrpSpPr>
        <p:grpSpPr>
          <a:xfrm rot="2821008">
            <a:off x="16959926" y="165868"/>
            <a:ext cx="1057412" cy="1194325"/>
            <a:chOff x="-95788" y="-89271"/>
            <a:chExt cx="1409883" cy="1592433"/>
          </a:xfrm>
        </p:grpSpPr>
        <p:grpSp>
          <p:nvGrpSpPr>
            <p:cNvPr id="1003" name="Google Shape;1003;p18"/>
            <p:cNvGrpSpPr/>
            <p:nvPr/>
          </p:nvGrpSpPr>
          <p:grpSpPr>
            <a:xfrm rot="-2821008">
              <a:off x="134749" y="283003"/>
              <a:ext cx="943438" cy="1040647"/>
              <a:chOff x="0" y="-47625"/>
              <a:chExt cx="343153" cy="378511"/>
            </a:xfrm>
          </p:grpSpPr>
          <p:sp>
            <p:nvSpPr>
              <p:cNvPr id="1004" name="Google Shape;1004;p18"/>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8"/>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6" name="Google Shape;1006;p18"/>
            <p:cNvGrpSpPr/>
            <p:nvPr/>
          </p:nvGrpSpPr>
          <p:grpSpPr>
            <a:xfrm rot="-2821008">
              <a:off x="140122" y="90242"/>
              <a:ext cx="943438" cy="1040647"/>
              <a:chOff x="0" y="-47625"/>
              <a:chExt cx="343153" cy="378511"/>
            </a:xfrm>
          </p:grpSpPr>
          <p:sp>
            <p:nvSpPr>
              <p:cNvPr id="1007" name="Google Shape;1007;p18"/>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8"/>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9" name="Google Shape;1009;p18"/>
            <p:cNvGrpSpPr/>
            <p:nvPr/>
          </p:nvGrpSpPr>
          <p:grpSpPr>
            <a:xfrm>
              <a:off x="625032" y="253446"/>
              <a:ext cx="69946" cy="699445"/>
              <a:chOff x="0" y="-47625"/>
              <a:chExt cx="31856" cy="318558"/>
            </a:xfrm>
          </p:grpSpPr>
          <p:sp>
            <p:nvSpPr>
              <p:cNvPr id="1010" name="Google Shape;1010;p18"/>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8"/>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2" name="Google Shape;1012;p18"/>
            <p:cNvGrpSpPr/>
            <p:nvPr/>
          </p:nvGrpSpPr>
          <p:grpSpPr>
            <a:xfrm rot="5400000">
              <a:off x="676029" y="305730"/>
              <a:ext cx="72519" cy="699445"/>
              <a:chOff x="0" y="-47625"/>
              <a:chExt cx="33028" cy="318558"/>
            </a:xfrm>
          </p:grpSpPr>
          <p:sp>
            <p:nvSpPr>
              <p:cNvPr id="1013" name="Google Shape;1013;p18"/>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8"/>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15" name="Google Shape;1015;p18"/>
          <p:cNvGrpSpPr/>
          <p:nvPr/>
        </p:nvGrpSpPr>
        <p:grpSpPr>
          <a:xfrm>
            <a:off x="1028700" y="4297229"/>
            <a:ext cx="8096788" cy="1437158"/>
            <a:chOff x="0" y="-47625"/>
            <a:chExt cx="2132487" cy="378511"/>
          </a:xfrm>
        </p:grpSpPr>
        <p:sp>
          <p:nvSpPr>
            <p:cNvPr id="1016" name="Google Shape;1016;p18"/>
            <p:cNvSpPr/>
            <p:nvPr/>
          </p:nvSpPr>
          <p:spPr>
            <a:xfrm>
              <a:off x="0" y="0"/>
              <a:ext cx="2132487" cy="330886"/>
            </a:xfrm>
            <a:custGeom>
              <a:rect b="b" l="l" r="r" t="t"/>
              <a:pathLst>
                <a:path extrusionOk="0" h="330886" w="2132487">
                  <a:moveTo>
                    <a:pt x="48765" y="0"/>
                  </a:moveTo>
                  <a:lnTo>
                    <a:pt x="2083723" y="0"/>
                  </a:lnTo>
                  <a:cubicBezTo>
                    <a:pt x="2110655" y="0"/>
                    <a:pt x="2132487" y="21833"/>
                    <a:pt x="2132487" y="48765"/>
                  </a:cubicBezTo>
                  <a:lnTo>
                    <a:pt x="2132487" y="282121"/>
                  </a:lnTo>
                  <a:cubicBezTo>
                    <a:pt x="2132487" y="309053"/>
                    <a:pt x="2110655" y="330886"/>
                    <a:pt x="2083723" y="330886"/>
                  </a:cubicBezTo>
                  <a:lnTo>
                    <a:pt x="48765" y="330886"/>
                  </a:lnTo>
                  <a:cubicBezTo>
                    <a:pt x="21833" y="330886"/>
                    <a:pt x="0" y="309053"/>
                    <a:pt x="0" y="282121"/>
                  </a:cubicBezTo>
                  <a:lnTo>
                    <a:pt x="0" y="48765"/>
                  </a:lnTo>
                  <a:cubicBezTo>
                    <a:pt x="0" y="21833"/>
                    <a:pt x="21833" y="0"/>
                    <a:pt x="48765"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8"/>
            <p:cNvSpPr txBox="1"/>
            <p:nvPr/>
          </p:nvSpPr>
          <p:spPr>
            <a:xfrm>
              <a:off x="0" y="-47625"/>
              <a:ext cx="213248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8" name="Google Shape;1018;p18"/>
          <p:cNvGrpSpPr/>
          <p:nvPr/>
        </p:nvGrpSpPr>
        <p:grpSpPr>
          <a:xfrm>
            <a:off x="1028700" y="6158253"/>
            <a:ext cx="8096788" cy="1437158"/>
            <a:chOff x="0" y="-47625"/>
            <a:chExt cx="2132487" cy="378511"/>
          </a:xfrm>
        </p:grpSpPr>
        <p:sp>
          <p:nvSpPr>
            <p:cNvPr id="1019" name="Google Shape;1019;p18"/>
            <p:cNvSpPr/>
            <p:nvPr/>
          </p:nvSpPr>
          <p:spPr>
            <a:xfrm>
              <a:off x="0" y="0"/>
              <a:ext cx="2132487" cy="330886"/>
            </a:xfrm>
            <a:custGeom>
              <a:rect b="b" l="l" r="r" t="t"/>
              <a:pathLst>
                <a:path extrusionOk="0" h="330886" w="2132487">
                  <a:moveTo>
                    <a:pt x="48765" y="0"/>
                  </a:moveTo>
                  <a:lnTo>
                    <a:pt x="2083723" y="0"/>
                  </a:lnTo>
                  <a:cubicBezTo>
                    <a:pt x="2110655" y="0"/>
                    <a:pt x="2132487" y="21833"/>
                    <a:pt x="2132487" y="48765"/>
                  </a:cubicBezTo>
                  <a:lnTo>
                    <a:pt x="2132487" y="282121"/>
                  </a:lnTo>
                  <a:cubicBezTo>
                    <a:pt x="2132487" y="309053"/>
                    <a:pt x="2110655" y="330886"/>
                    <a:pt x="2083723" y="330886"/>
                  </a:cubicBezTo>
                  <a:lnTo>
                    <a:pt x="48765" y="330886"/>
                  </a:lnTo>
                  <a:cubicBezTo>
                    <a:pt x="21833" y="330886"/>
                    <a:pt x="0" y="309053"/>
                    <a:pt x="0" y="282121"/>
                  </a:cubicBezTo>
                  <a:lnTo>
                    <a:pt x="0" y="48765"/>
                  </a:lnTo>
                  <a:cubicBezTo>
                    <a:pt x="0" y="21833"/>
                    <a:pt x="21833" y="0"/>
                    <a:pt x="48765"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8"/>
            <p:cNvSpPr txBox="1"/>
            <p:nvPr/>
          </p:nvSpPr>
          <p:spPr>
            <a:xfrm>
              <a:off x="0" y="-47625"/>
              <a:ext cx="213248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1" name="Google Shape;1021;p18"/>
          <p:cNvGrpSpPr/>
          <p:nvPr/>
        </p:nvGrpSpPr>
        <p:grpSpPr>
          <a:xfrm>
            <a:off x="1458223" y="4121161"/>
            <a:ext cx="8096788" cy="1437158"/>
            <a:chOff x="0" y="-47625"/>
            <a:chExt cx="2132487" cy="378511"/>
          </a:xfrm>
        </p:grpSpPr>
        <p:sp>
          <p:nvSpPr>
            <p:cNvPr id="1022" name="Google Shape;1022;p18"/>
            <p:cNvSpPr/>
            <p:nvPr/>
          </p:nvSpPr>
          <p:spPr>
            <a:xfrm>
              <a:off x="0" y="0"/>
              <a:ext cx="2132487" cy="330886"/>
            </a:xfrm>
            <a:custGeom>
              <a:rect b="b" l="l" r="r" t="t"/>
              <a:pathLst>
                <a:path extrusionOk="0" h="330886" w="2132487">
                  <a:moveTo>
                    <a:pt x="48765" y="0"/>
                  </a:moveTo>
                  <a:lnTo>
                    <a:pt x="2083723" y="0"/>
                  </a:lnTo>
                  <a:cubicBezTo>
                    <a:pt x="2110655" y="0"/>
                    <a:pt x="2132487" y="21833"/>
                    <a:pt x="2132487" y="48765"/>
                  </a:cubicBezTo>
                  <a:lnTo>
                    <a:pt x="2132487" y="282121"/>
                  </a:lnTo>
                  <a:cubicBezTo>
                    <a:pt x="2132487" y="309053"/>
                    <a:pt x="2110655" y="330886"/>
                    <a:pt x="2083723" y="330886"/>
                  </a:cubicBezTo>
                  <a:lnTo>
                    <a:pt x="48765" y="330886"/>
                  </a:lnTo>
                  <a:cubicBezTo>
                    <a:pt x="21833" y="330886"/>
                    <a:pt x="0" y="309053"/>
                    <a:pt x="0" y="282121"/>
                  </a:cubicBezTo>
                  <a:lnTo>
                    <a:pt x="0" y="48765"/>
                  </a:lnTo>
                  <a:cubicBezTo>
                    <a:pt x="0" y="21833"/>
                    <a:pt x="21833" y="0"/>
                    <a:pt x="48765"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8"/>
            <p:cNvSpPr txBox="1"/>
            <p:nvPr/>
          </p:nvSpPr>
          <p:spPr>
            <a:xfrm>
              <a:off x="0" y="-47625"/>
              <a:ext cx="213248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4" name="Google Shape;1024;p18"/>
          <p:cNvSpPr txBox="1"/>
          <p:nvPr/>
        </p:nvSpPr>
        <p:spPr>
          <a:xfrm>
            <a:off x="1751825" y="4478055"/>
            <a:ext cx="83934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VARIABLES AND DATA TYPES</a:t>
            </a:r>
            <a:endParaRPr/>
          </a:p>
        </p:txBody>
      </p:sp>
      <p:grpSp>
        <p:nvGrpSpPr>
          <p:cNvPr id="1025" name="Google Shape;1025;p18"/>
          <p:cNvGrpSpPr/>
          <p:nvPr/>
        </p:nvGrpSpPr>
        <p:grpSpPr>
          <a:xfrm>
            <a:off x="1458223" y="5982185"/>
            <a:ext cx="8096788" cy="1437158"/>
            <a:chOff x="0" y="-47625"/>
            <a:chExt cx="2132487" cy="378511"/>
          </a:xfrm>
        </p:grpSpPr>
        <p:sp>
          <p:nvSpPr>
            <p:cNvPr id="1026" name="Google Shape;1026;p18"/>
            <p:cNvSpPr/>
            <p:nvPr/>
          </p:nvSpPr>
          <p:spPr>
            <a:xfrm>
              <a:off x="0" y="0"/>
              <a:ext cx="2132487" cy="330886"/>
            </a:xfrm>
            <a:custGeom>
              <a:rect b="b" l="l" r="r" t="t"/>
              <a:pathLst>
                <a:path extrusionOk="0" h="330886" w="2132487">
                  <a:moveTo>
                    <a:pt x="48765" y="0"/>
                  </a:moveTo>
                  <a:lnTo>
                    <a:pt x="2083723" y="0"/>
                  </a:lnTo>
                  <a:cubicBezTo>
                    <a:pt x="2110655" y="0"/>
                    <a:pt x="2132487" y="21833"/>
                    <a:pt x="2132487" y="48765"/>
                  </a:cubicBezTo>
                  <a:lnTo>
                    <a:pt x="2132487" y="282121"/>
                  </a:lnTo>
                  <a:cubicBezTo>
                    <a:pt x="2132487" y="309053"/>
                    <a:pt x="2110655" y="330886"/>
                    <a:pt x="2083723" y="330886"/>
                  </a:cubicBezTo>
                  <a:lnTo>
                    <a:pt x="48765" y="330886"/>
                  </a:lnTo>
                  <a:cubicBezTo>
                    <a:pt x="21833" y="330886"/>
                    <a:pt x="0" y="309053"/>
                    <a:pt x="0" y="282121"/>
                  </a:cubicBezTo>
                  <a:lnTo>
                    <a:pt x="0" y="48765"/>
                  </a:lnTo>
                  <a:cubicBezTo>
                    <a:pt x="0" y="21833"/>
                    <a:pt x="21833" y="0"/>
                    <a:pt x="48765"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
            <p:cNvSpPr txBox="1"/>
            <p:nvPr/>
          </p:nvSpPr>
          <p:spPr>
            <a:xfrm>
              <a:off x="0" y="-47625"/>
              <a:ext cx="213248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8" name="Google Shape;1028;p18"/>
          <p:cNvSpPr txBox="1"/>
          <p:nvPr/>
        </p:nvSpPr>
        <p:spPr>
          <a:xfrm>
            <a:off x="1751825" y="6338755"/>
            <a:ext cx="83934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VARIABLES AND DATA TYPES</a:t>
            </a:r>
            <a:endParaRPr/>
          </a:p>
        </p:txBody>
      </p:sp>
      <p:grpSp>
        <p:nvGrpSpPr>
          <p:cNvPr id="1029" name="Google Shape;1029;p18"/>
          <p:cNvGrpSpPr/>
          <p:nvPr/>
        </p:nvGrpSpPr>
        <p:grpSpPr>
          <a:xfrm>
            <a:off x="1028700" y="8019277"/>
            <a:ext cx="8096788" cy="1437158"/>
            <a:chOff x="0" y="-47625"/>
            <a:chExt cx="2132487" cy="378511"/>
          </a:xfrm>
        </p:grpSpPr>
        <p:sp>
          <p:nvSpPr>
            <p:cNvPr id="1030" name="Google Shape;1030;p18"/>
            <p:cNvSpPr/>
            <p:nvPr/>
          </p:nvSpPr>
          <p:spPr>
            <a:xfrm>
              <a:off x="0" y="0"/>
              <a:ext cx="2132487" cy="330886"/>
            </a:xfrm>
            <a:custGeom>
              <a:rect b="b" l="l" r="r" t="t"/>
              <a:pathLst>
                <a:path extrusionOk="0" h="330886" w="2132487">
                  <a:moveTo>
                    <a:pt x="48765" y="0"/>
                  </a:moveTo>
                  <a:lnTo>
                    <a:pt x="2083723" y="0"/>
                  </a:lnTo>
                  <a:cubicBezTo>
                    <a:pt x="2110655" y="0"/>
                    <a:pt x="2132487" y="21833"/>
                    <a:pt x="2132487" y="48765"/>
                  </a:cubicBezTo>
                  <a:lnTo>
                    <a:pt x="2132487" y="282121"/>
                  </a:lnTo>
                  <a:cubicBezTo>
                    <a:pt x="2132487" y="309053"/>
                    <a:pt x="2110655" y="330886"/>
                    <a:pt x="2083723" y="330886"/>
                  </a:cubicBezTo>
                  <a:lnTo>
                    <a:pt x="48765" y="330886"/>
                  </a:lnTo>
                  <a:cubicBezTo>
                    <a:pt x="21833" y="330886"/>
                    <a:pt x="0" y="309053"/>
                    <a:pt x="0" y="282121"/>
                  </a:cubicBezTo>
                  <a:lnTo>
                    <a:pt x="0" y="48765"/>
                  </a:lnTo>
                  <a:cubicBezTo>
                    <a:pt x="0" y="21833"/>
                    <a:pt x="21833" y="0"/>
                    <a:pt x="48765"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8"/>
            <p:cNvSpPr txBox="1"/>
            <p:nvPr/>
          </p:nvSpPr>
          <p:spPr>
            <a:xfrm>
              <a:off x="0" y="-47625"/>
              <a:ext cx="213248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2" name="Google Shape;1032;p18"/>
          <p:cNvGrpSpPr/>
          <p:nvPr/>
        </p:nvGrpSpPr>
        <p:grpSpPr>
          <a:xfrm>
            <a:off x="1458223" y="7843210"/>
            <a:ext cx="8096788" cy="1437158"/>
            <a:chOff x="0" y="-47625"/>
            <a:chExt cx="2132487" cy="378511"/>
          </a:xfrm>
        </p:grpSpPr>
        <p:sp>
          <p:nvSpPr>
            <p:cNvPr id="1033" name="Google Shape;1033;p18"/>
            <p:cNvSpPr/>
            <p:nvPr/>
          </p:nvSpPr>
          <p:spPr>
            <a:xfrm>
              <a:off x="0" y="0"/>
              <a:ext cx="2132487" cy="330886"/>
            </a:xfrm>
            <a:custGeom>
              <a:rect b="b" l="l" r="r" t="t"/>
              <a:pathLst>
                <a:path extrusionOk="0" h="330886" w="2132487">
                  <a:moveTo>
                    <a:pt x="48765" y="0"/>
                  </a:moveTo>
                  <a:lnTo>
                    <a:pt x="2083723" y="0"/>
                  </a:lnTo>
                  <a:cubicBezTo>
                    <a:pt x="2110655" y="0"/>
                    <a:pt x="2132487" y="21833"/>
                    <a:pt x="2132487" y="48765"/>
                  </a:cubicBezTo>
                  <a:lnTo>
                    <a:pt x="2132487" y="282121"/>
                  </a:lnTo>
                  <a:cubicBezTo>
                    <a:pt x="2132487" y="309053"/>
                    <a:pt x="2110655" y="330886"/>
                    <a:pt x="2083723" y="330886"/>
                  </a:cubicBezTo>
                  <a:lnTo>
                    <a:pt x="48765" y="330886"/>
                  </a:lnTo>
                  <a:cubicBezTo>
                    <a:pt x="21833" y="330886"/>
                    <a:pt x="0" y="309053"/>
                    <a:pt x="0" y="282121"/>
                  </a:cubicBezTo>
                  <a:lnTo>
                    <a:pt x="0" y="48765"/>
                  </a:lnTo>
                  <a:cubicBezTo>
                    <a:pt x="0" y="21833"/>
                    <a:pt x="21833" y="0"/>
                    <a:pt x="48765"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8"/>
            <p:cNvSpPr txBox="1"/>
            <p:nvPr/>
          </p:nvSpPr>
          <p:spPr>
            <a:xfrm>
              <a:off x="0" y="-47625"/>
              <a:ext cx="2132487" cy="378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5" name="Google Shape;1035;p18"/>
          <p:cNvSpPr txBox="1"/>
          <p:nvPr/>
        </p:nvSpPr>
        <p:spPr>
          <a:xfrm>
            <a:off x="1751825" y="8195486"/>
            <a:ext cx="8393481" cy="90484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5963" u="none" cap="none" strike="noStrike">
                <a:solidFill>
                  <a:srgbClr val="FFFEF8"/>
                </a:solidFill>
                <a:latin typeface="Anton"/>
                <a:ea typeface="Anton"/>
                <a:cs typeface="Anton"/>
                <a:sym typeface="Anton"/>
              </a:rPr>
              <a:t>VARIABLES AND DATA TYPES</a:t>
            </a:r>
            <a:endParaRPr/>
          </a:p>
        </p:txBody>
      </p:sp>
      <p:sp>
        <p:nvSpPr>
          <p:cNvPr id="1036" name="Google Shape;1036;p18"/>
          <p:cNvSpPr/>
          <p:nvPr/>
        </p:nvSpPr>
        <p:spPr>
          <a:xfrm>
            <a:off x="13506620" y="4866831"/>
            <a:ext cx="836443" cy="1333460"/>
          </a:xfrm>
          <a:custGeom>
            <a:rect b="b" l="l" r="r" t="t"/>
            <a:pathLst>
              <a:path extrusionOk="0" h="1333460" w="836443">
                <a:moveTo>
                  <a:pt x="0" y="0"/>
                </a:moveTo>
                <a:lnTo>
                  <a:pt x="836444" y="0"/>
                </a:lnTo>
                <a:lnTo>
                  <a:pt x="836444" y="1333460"/>
                </a:lnTo>
                <a:lnTo>
                  <a:pt x="0" y="1333460"/>
                </a:lnTo>
                <a:lnTo>
                  <a:pt x="0" y="0"/>
                </a:lnTo>
                <a:close/>
              </a:path>
            </a:pathLst>
          </a:custGeom>
          <a:blipFill rotWithShape="1">
            <a:blip r:embed="rId3">
              <a:alphaModFix/>
            </a:blip>
            <a:stretch>
              <a:fillRect b="0" l="0" r="0" t="0"/>
            </a:stretch>
          </a:blipFill>
          <a:ln>
            <a:noFill/>
          </a:ln>
        </p:spPr>
      </p:sp>
      <p:grpSp>
        <p:nvGrpSpPr>
          <p:cNvPr id="1037" name="Google Shape;1037;p18"/>
          <p:cNvGrpSpPr/>
          <p:nvPr/>
        </p:nvGrpSpPr>
        <p:grpSpPr>
          <a:xfrm>
            <a:off x="11836774" y="8554041"/>
            <a:ext cx="5851054" cy="1309820"/>
            <a:chOff x="0" y="0"/>
            <a:chExt cx="7801405" cy="1746426"/>
          </a:xfrm>
        </p:grpSpPr>
        <p:grpSp>
          <p:nvGrpSpPr>
            <p:cNvPr id="1038" name="Google Shape;1038;p18"/>
            <p:cNvGrpSpPr/>
            <p:nvPr/>
          </p:nvGrpSpPr>
          <p:grpSpPr>
            <a:xfrm rot="10800000">
              <a:off x="5628042" y="1226060"/>
              <a:ext cx="2173363" cy="520366"/>
              <a:chOff x="0" y="-47625"/>
              <a:chExt cx="429306" cy="102789"/>
            </a:xfrm>
          </p:grpSpPr>
          <p:sp>
            <p:nvSpPr>
              <p:cNvPr id="1039" name="Google Shape;1039;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1" name="Google Shape;1041;p18"/>
            <p:cNvGrpSpPr/>
            <p:nvPr/>
          </p:nvGrpSpPr>
          <p:grpSpPr>
            <a:xfrm rot="10800000">
              <a:off x="3056328" y="1226060"/>
              <a:ext cx="2173363" cy="520366"/>
              <a:chOff x="0" y="-47625"/>
              <a:chExt cx="429306" cy="102789"/>
            </a:xfrm>
          </p:grpSpPr>
          <p:sp>
            <p:nvSpPr>
              <p:cNvPr id="1042" name="Google Shape;1042;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18"/>
            <p:cNvGrpSpPr/>
            <p:nvPr/>
          </p:nvGrpSpPr>
          <p:grpSpPr>
            <a:xfrm rot="10800000">
              <a:off x="4282709" y="409897"/>
              <a:ext cx="2173363" cy="520366"/>
              <a:chOff x="0" y="-47625"/>
              <a:chExt cx="429306" cy="102789"/>
            </a:xfrm>
          </p:grpSpPr>
          <p:sp>
            <p:nvSpPr>
              <p:cNvPr id="1045" name="Google Shape;1045;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7" name="Google Shape;1047;p18"/>
            <p:cNvGrpSpPr/>
            <p:nvPr/>
          </p:nvGrpSpPr>
          <p:grpSpPr>
            <a:xfrm rot="10800000">
              <a:off x="1969647" y="421320"/>
              <a:ext cx="2173363" cy="520366"/>
              <a:chOff x="0" y="-47625"/>
              <a:chExt cx="429306" cy="102789"/>
            </a:xfrm>
          </p:grpSpPr>
          <p:sp>
            <p:nvSpPr>
              <p:cNvPr id="1048" name="Google Shape;1048;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18"/>
            <p:cNvGrpSpPr/>
            <p:nvPr/>
          </p:nvGrpSpPr>
          <p:grpSpPr>
            <a:xfrm rot="10800000">
              <a:off x="1295725" y="1226060"/>
              <a:ext cx="1191036" cy="520366"/>
              <a:chOff x="0" y="-47625"/>
              <a:chExt cx="235266" cy="102789"/>
            </a:xfrm>
          </p:grpSpPr>
          <p:sp>
            <p:nvSpPr>
              <p:cNvPr id="1051" name="Google Shape;1051;p18"/>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8"/>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18"/>
            <p:cNvGrpSpPr/>
            <p:nvPr/>
          </p:nvGrpSpPr>
          <p:grpSpPr>
            <a:xfrm rot="10800000">
              <a:off x="0" y="421320"/>
              <a:ext cx="1191036" cy="520366"/>
              <a:chOff x="0" y="-47625"/>
              <a:chExt cx="235266" cy="102789"/>
            </a:xfrm>
          </p:grpSpPr>
          <p:sp>
            <p:nvSpPr>
              <p:cNvPr id="1054" name="Google Shape;1054;p18"/>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8"/>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18"/>
            <p:cNvGrpSpPr/>
            <p:nvPr/>
          </p:nvGrpSpPr>
          <p:grpSpPr>
            <a:xfrm rot="10800000">
              <a:off x="6598946" y="421320"/>
              <a:ext cx="1202459" cy="497523"/>
              <a:chOff x="0" y="-47625"/>
              <a:chExt cx="237523" cy="98276"/>
            </a:xfrm>
          </p:grpSpPr>
          <p:sp>
            <p:nvSpPr>
              <p:cNvPr id="1057" name="Google Shape;1057;p18"/>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8"/>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18"/>
            <p:cNvGrpSpPr/>
            <p:nvPr/>
          </p:nvGrpSpPr>
          <p:grpSpPr>
            <a:xfrm rot="10800000">
              <a:off x="3423955" y="819795"/>
              <a:ext cx="4377449" cy="520366"/>
              <a:chOff x="0" y="-47625"/>
              <a:chExt cx="864681" cy="102789"/>
            </a:xfrm>
          </p:grpSpPr>
          <p:sp>
            <p:nvSpPr>
              <p:cNvPr id="1060" name="Google Shape;1060;p18"/>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8"/>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2" name="Google Shape;1062;p18"/>
            <p:cNvGrpSpPr/>
            <p:nvPr/>
          </p:nvGrpSpPr>
          <p:grpSpPr>
            <a:xfrm rot="10800000">
              <a:off x="3423955" y="0"/>
              <a:ext cx="4377449" cy="520366"/>
              <a:chOff x="0" y="-47625"/>
              <a:chExt cx="864681" cy="102789"/>
            </a:xfrm>
          </p:grpSpPr>
          <p:sp>
            <p:nvSpPr>
              <p:cNvPr id="1063" name="Google Shape;1063;p18"/>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8"/>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65" name="Google Shape;1065;p18"/>
          <p:cNvGrpSpPr/>
          <p:nvPr/>
        </p:nvGrpSpPr>
        <p:grpSpPr>
          <a:xfrm rot="10800000">
            <a:off x="569180" y="425884"/>
            <a:ext cx="5851054" cy="1309820"/>
            <a:chOff x="0" y="0"/>
            <a:chExt cx="7801405" cy="1746426"/>
          </a:xfrm>
        </p:grpSpPr>
        <p:grpSp>
          <p:nvGrpSpPr>
            <p:cNvPr id="1066" name="Google Shape;1066;p18"/>
            <p:cNvGrpSpPr/>
            <p:nvPr/>
          </p:nvGrpSpPr>
          <p:grpSpPr>
            <a:xfrm rot="10800000">
              <a:off x="5628042" y="1226060"/>
              <a:ext cx="2173363" cy="520366"/>
              <a:chOff x="0" y="-47625"/>
              <a:chExt cx="429306" cy="102789"/>
            </a:xfrm>
          </p:grpSpPr>
          <p:sp>
            <p:nvSpPr>
              <p:cNvPr id="1067" name="Google Shape;1067;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9" name="Google Shape;1069;p18"/>
            <p:cNvGrpSpPr/>
            <p:nvPr/>
          </p:nvGrpSpPr>
          <p:grpSpPr>
            <a:xfrm rot="10800000">
              <a:off x="3056328" y="1226060"/>
              <a:ext cx="2173363" cy="520366"/>
              <a:chOff x="0" y="-47625"/>
              <a:chExt cx="429306" cy="102789"/>
            </a:xfrm>
          </p:grpSpPr>
          <p:sp>
            <p:nvSpPr>
              <p:cNvPr id="1070" name="Google Shape;1070;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2" name="Google Shape;1072;p18"/>
            <p:cNvGrpSpPr/>
            <p:nvPr/>
          </p:nvGrpSpPr>
          <p:grpSpPr>
            <a:xfrm rot="10800000">
              <a:off x="4282709" y="409897"/>
              <a:ext cx="2173363" cy="520366"/>
              <a:chOff x="0" y="-47625"/>
              <a:chExt cx="429306" cy="102789"/>
            </a:xfrm>
          </p:grpSpPr>
          <p:sp>
            <p:nvSpPr>
              <p:cNvPr id="1073" name="Google Shape;1073;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5" name="Google Shape;1075;p18"/>
            <p:cNvGrpSpPr/>
            <p:nvPr/>
          </p:nvGrpSpPr>
          <p:grpSpPr>
            <a:xfrm rot="10800000">
              <a:off x="1969647" y="421320"/>
              <a:ext cx="2173363" cy="520366"/>
              <a:chOff x="0" y="-47625"/>
              <a:chExt cx="429306" cy="102789"/>
            </a:xfrm>
          </p:grpSpPr>
          <p:sp>
            <p:nvSpPr>
              <p:cNvPr id="1076" name="Google Shape;1076;p18"/>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8"/>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8" name="Google Shape;1078;p18"/>
            <p:cNvGrpSpPr/>
            <p:nvPr/>
          </p:nvGrpSpPr>
          <p:grpSpPr>
            <a:xfrm rot="10800000">
              <a:off x="1295725" y="1226060"/>
              <a:ext cx="1191036" cy="520366"/>
              <a:chOff x="0" y="-47625"/>
              <a:chExt cx="235266" cy="102789"/>
            </a:xfrm>
          </p:grpSpPr>
          <p:sp>
            <p:nvSpPr>
              <p:cNvPr id="1079" name="Google Shape;1079;p18"/>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8"/>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1" name="Google Shape;1081;p18"/>
            <p:cNvGrpSpPr/>
            <p:nvPr/>
          </p:nvGrpSpPr>
          <p:grpSpPr>
            <a:xfrm rot="10800000">
              <a:off x="0" y="421320"/>
              <a:ext cx="1191036" cy="520366"/>
              <a:chOff x="0" y="-47625"/>
              <a:chExt cx="235266" cy="102789"/>
            </a:xfrm>
          </p:grpSpPr>
          <p:sp>
            <p:nvSpPr>
              <p:cNvPr id="1082" name="Google Shape;1082;p18"/>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8"/>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4" name="Google Shape;1084;p18"/>
            <p:cNvGrpSpPr/>
            <p:nvPr/>
          </p:nvGrpSpPr>
          <p:grpSpPr>
            <a:xfrm rot="10800000">
              <a:off x="6598946" y="421320"/>
              <a:ext cx="1202459" cy="497523"/>
              <a:chOff x="0" y="-47625"/>
              <a:chExt cx="237523" cy="98276"/>
            </a:xfrm>
          </p:grpSpPr>
          <p:sp>
            <p:nvSpPr>
              <p:cNvPr id="1085" name="Google Shape;1085;p18"/>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8"/>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18"/>
            <p:cNvGrpSpPr/>
            <p:nvPr/>
          </p:nvGrpSpPr>
          <p:grpSpPr>
            <a:xfrm rot="10800000">
              <a:off x="3423955" y="819795"/>
              <a:ext cx="4377449" cy="520366"/>
              <a:chOff x="0" y="-47625"/>
              <a:chExt cx="864681" cy="102789"/>
            </a:xfrm>
          </p:grpSpPr>
          <p:sp>
            <p:nvSpPr>
              <p:cNvPr id="1088" name="Google Shape;1088;p18"/>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8"/>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0" name="Google Shape;1090;p18"/>
            <p:cNvGrpSpPr/>
            <p:nvPr/>
          </p:nvGrpSpPr>
          <p:grpSpPr>
            <a:xfrm rot="10800000">
              <a:off x="3423955" y="0"/>
              <a:ext cx="4377449" cy="520366"/>
              <a:chOff x="0" y="-47625"/>
              <a:chExt cx="864681" cy="102789"/>
            </a:xfrm>
          </p:grpSpPr>
          <p:sp>
            <p:nvSpPr>
              <p:cNvPr id="1091" name="Google Shape;1091;p18"/>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8"/>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096" name="Shape 1096"/>
        <p:cNvGrpSpPr/>
        <p:nvPr/>
      </p:nvGrpSpPr>
      <p:grpSpPr>
        <a:xfrm>
          <a:off x="0" y="0"/>
          <a:ext cx="0" cy="0"/>
          <a:chOff x="0" y="0"/>
          <a:chExt cx="0" cy="0"/>
        </a:xfrm>
      </p:grpSpPr>
      <p:grpSp>
        <p:nvGrpSpPr>
          <p:cNvPr id="1097" name="Google Shape;1097;p19"/>
          <p:cNvGrpSpPr/>
          <p:nvPr/>
        </p:nvGrpSpPr>
        <p:grpSpPr>
          <a:xfrm rot="2821008">
            <a:off x="16959926" y="165868"/>
            <a:ext cx="1057412" cy="1194325"/>
            <a:chOff x="-95788" y="-89271"/>
            <a:chExt cx="1409883" cy="1592433"/>
          </a:xfrm>
        </p:grpSpPr>
        <p:grpSp>
          <p:nvGrpSpPr>
            <p:cNvPr id="1098" name="Google Shape;1098;p19"/>
            <p:cNvGrpSpPr/>
            <p:nvPr/>
          </p:nvGrpSpPr>
          <p:grpSpPr>
            <a:xfrm rot="-2821008">
              <a:off x="134749" y="283003"/>
              <a:ext cx="943438" cy="1040647"/>
              <a:chOff x="0" y="-47625"/>
              <a:chExt cx="343153" cy="378511"/>
            </a:xfrm>
          </p:grpSpPr>
          <p:sp>
            <p:nvSpPr>
              <p:cNvPr id="1099" name="Google Shape;1099;p19"/>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9"/>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19"/>
            <p:cNvGrpSpPr/>
            <p:nvPr/>
          </p:nvGrpSpPr>
          <p:grpSpPr>
            <a:xfrm rot="-2821008">
              <a:off x="140122" y="90242"/>
              <a:ext cx="943438" cy="1040647"/>
              <a:chOff x="0" y="-47625"/>
              <a:chExt cx="343153" cy="378511"/>
            </a:xfrm>
          </p:grpSpPr>
          <p:sp>
            <p:nvSpPr>
              <p:cNvPr id="1102" name="Google Shape;1102;p19"/>
              <p:cNvSpPr/>
              <p:nvPr/>
            </p:nvSpPr>
            <p:spPr>
              <a:xfrm>
                <a:off x="0" y="0"/>
                <a:ext cx="343153" cy="330886"/>
              </a:xfrm>
              <a:custGeom>
                <a:rect b="b" l="l" r="r" t="t"/>
                <a:pathLst>
                  <a:path extrusionOk="0" h="330886" w="343153">
                    <a:moveTo>
                      <a:pt x="165443" y="0"/>
                    </a:moveTo>
                    <a:lnTo>
                      <a:pt x="177710" y="0"/>
                    </a:lnTo>
                    <a:cubicBezTo>
                      <a:pt x="221589" y="0"/>
                      <a:pt x="263670" y="17431"/>
                      <a:pt x="294696" y="48457"/>
                    </a:cubicBezTo>
                    <a:cubicBezTo>
                      <a:pt x="325723" y="79484"/>
                      <a:pt x="343153" y="121565"/>
                      <a:pt x="343153" y="165443"/>
                    </a:cubicBezTo>
                    <a:lnTo>
                      <a:pt x="343153" y="165443"/>
                    </a:lnTo>
                    <a:cubicBezTo>
                      <a:pt x="343153" y="256814"/>
                      <a:pt x="269082" y="330886"/>
                      <a:pt x="177710" y="330886"/>
                    </a:cubicBezTo>
                    <a:lnTo>
                      <a:pt x="165443" y="330886"/>
                    </a:lnTo>
                    <a:cubicBezTo>
                      <a:pt x="74071" y="330886"/>
                      <a:pt x="0" y="256814"/>
                      <a:pt x="0" y="165443"/>
                    </a:cubicBezTo>
                    <a:lnTo>
                      <a:pt x="0" y="165443"/>
                    </a:lnTo>
                    <a:cubicBezTo>
                      <a:pt x="0" y="74071"/>
                      <a:pt x="74071" y="0"/>
                      <a:pt x="165443" y="0"/>
                    </a:cubicBezTo>
                    <a:close/>
                  </a:path>
                </a:pathLst>
              </a:custGeom>
              <a:solidFill>
                <a:srgbClr val="F68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9"/>
              <p:cNvSpPr txBox="1"/>
              <p:nvPr/>
            </p:nvSpPr>
            <p:spPr>
              <a:xfrm>
                <a:off x="0" y="-47625"/>
                <a:ext cx="343153" cy="378511"/>
              </a:xfrm>
              <a:prstGeom prst="rect">
                <a:avLst/>
              </a:prstGeom>
              <a:noFill/>
              <a:ln>
                <a:noFill/>
              </a:ln>
            </p:spPr>
            <p:txBody>
              <a:bodyPr anchorCtr="0" anchor="ctr" bIns="117125" lIns="117125" spcFirstLastPara="1" rIns="117125" wrap="square" tIns="117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19"/>
            <p:cNvGrpSpPr/>
            <p:nvPr/>
          </p:nvGrpSpPr>
          <p:grpSpPr>
            <a:xfrm>
              <a:off x="625032" y="253446"/>
              <a:ext cx="69946" cy="699445"/>
              <a:chOff x="0" y="-47625"/>
              <a:chExt cx="31856" cy="318558"/>
            </a:xfrm>
          </p:grpSpPr>
          <p:sp>
            <p:nvSpPr>
              <p:cNvPr id="1105" name="Google Shape;1105;p19"/>
              <p:cNvSpPr/>
              <p:nvPr/>
            </p:nvSpPr>
            <p:spPr>
              <a:xfrm>
                <a:off x="0" y="0"/>
                <a:ext cx="31856" cy="270933"/>
              </a:xfrm>
              <a:custGeom>
                <a:rect b="b" l="l" r="r" t="t"/>
                <a:pathLst>
                  <a:path extrusionOk="0" h="270933" w="31856">
                    <a:moveTo>
                      <a:pt x="15928" y="0"/>
                    </a:moveTo>
                    <a:lnTo>
                      <a:pt x="15928" y="0"/>
                    </a:lnTo>
                    <a:cubicBezTo>
                      <a:pt x="20153" y="0"/>
                      <a:pt x="24204" y="1678"/>
                      <a:pt x="27191" y="4665"/>
                    </a:cubicBezTo>
                    <a:cubicBezTo>
                      <a:pt x="30178" y="7652"/>
                      <a:pt x="31856" y="11704"/>
                      <a:pt x="31856" y="15928"/>
                    </a:cubicBezTo>
                    <a:lnTo>
                      <a:pt x="31856" y="255005"/>
                    </a:lnTo>
                    <a:cubicBezTo>
                      <a:pt x="31856" y="259230"/>
                      <a:pt x="30178" y="263281"/>
                      <a:pt x="27191" y="266268"/>
                    </a:cubicBezTo>
                    <a:cubicBezTo>
                      <a:pt x="24204" y="269255"/>
                      <a:pt x="20153" y="270933"/>
                      <a:pt x="15928" y="270933"/>
                    </a:cubicBezTo>
                    <a:lnTo>
                      <a:pt x="15928" y="270933"/>
                    </a:lnTo>
                    <a:cubicBezTo>
                      <a:pt x="7131" y="270933"/>
                      <a:pt x="0" y="263802"/>
                      <a:pt x="0" y="255005"/>
                    </a:cubicBezTo>
                    <a:lnTo>
                      <a:pt x="0" y="15928"/>
                    </a:lnTo>
                    <a:cubicBezTo>
                      <a:pt x="0" y="7131"/>
                      <a:pt x="7131" y="0"/>
                      <a:pt x="15928"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9"/>
              <p:cNvSpPr txBox="1"/>
              <p:nvPr/>
            </p:nvSpPr>
            <p:spPr>
              <a:xfrm>
                <a:off x="0" y="-47625"/>
                <a:ext cx="31856"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19"/>
            <p:cNvGrpSpPr/>
            <p:nvPr/>
          </p:nvGrpSpPr>
          <p:grpSpPr>
            <a:xfrm rot="5400000">
              <a:off x="676029" y="305730"/>
              <a:ext cx="72519" cy="699445"/>
              <a:chOff x="0" y="-47625"/>
              <a:chExt cx="33028" cy="318558"/>
            </a:xfrm>
          </p:grpSpPr>
          <p:sp>
            <p:nvSpPr>
              <p:cNvPr id="1108" name="Google Shape;1108;p19"/>
              <p:cNvSpPr/>
              <p:nvPr/>
            </p:nvSpPr>
            <p:spPr>
              <a:xfrm>
                <a:off x="0" y="0"/>
                <a:ext cx="33028" cy="270933"/>
              </a:xfrm>
              <a:custGeom>
                <a:rect b="b" l="l" r="r" t="t"/>
                <a:pathLst>
                  <a:path extrusionOk="0" h="270933" w="33028">
                    <a:moveTo>
                      <a:pt x="16514" y="0"/>
                    </a:moveTo>
                    <a:lnTo>
                      <a:pt x="16514" y="0"/>
                    </a:lnTo>
                    <a:cubicBezTo>
                      <a:pt x="25635" y="0"/>
                      <a:pt x="33028" y="7394"/>
                      <a:pt x="33028" y="16514"/>
                    </a:cubicBezTo>
                    <a:lnTo>
                      <a:pt x="33028" y="254419"/>
                    </a:lnTo>
                    <a:cubicBezTo>
                      <a:pt x="33028" y="258799"/>
                      <a:pt x="31288" y="262999"/>
                      <a:pt x="28191" y="266096"/>
                    </a:cubicBezTo>
                    <a:cubicBezTo>
                      <a:pt x="25094" y="269193"/>
                      <a:pt x="20894" y="270933"/>
                      <a:pt x="16514" y="270933"/>
                    </a:cubicBezTo>
                    <a:lnTo>
                      <a:pt x="16514" y="270933"/>
                    </a:lnTo>
                    <a:cubicBezTo>
                      <a:pt x="7394" y="270933"/>
                      <a:pt x="0" y="263540"/>
                      <a:pt x="0" y="254419"/>
                    </a:cubicBezTo>
                    <a:lnTo>
                      <a:pt x="0" y="16514"/>
                    </a:lnTo>
                    <a:cubicBezTo>
                      <a:pt x="0" y="12134"/>
                      <a:pt x="1740" y="7934"/>
                      <a:pt x="4837" y="4837"/>
                    </a:cubicBezTo>
                    <a:cubicBezTo>
                      <a:pt x="7934" y="1740"/>
                      <a:pt x="12134" y="0"/>
                      <a:pt x="16514"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9"/>
              <p:cNvSpPr txBox="1"/>
              <p:nvPr/>
            </p:nvSpPr>
            <p:spPr>
              <a:xfrm>
                <a:off x="0" y="-47625"/>
                <a:ext cx="33028"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10" name="Google Shape;1110;p19"/>
          <p:cNvGrpSpPr/>
          <p:nvPr/>
        </p:nvGrpSpPr>
        <p:grpSpPr>
          <a:xfrm>
            <a:off x="11897900" y="2051914"/>
            <a:ext cx="5851054" cy="1309820"/>
            <a:chOff x="0" y="0"/>
            <a:chExt cx="7801405" cy="1746426"/>
          </a:xfrm>
        </p:grpSpPr>
        <p:grpSp>
          <p:nvGrpSpPr>
            <p:cNvPr id="1111" name="Google Shape;1111;p19"/>
            <p:cNvGrpSpPr/>
            <p:nvPr/>
          </p:nvGrpSpPr>
          <p:grpSpPr>
            <a:xfrm rot="10800000">
              <a:off x="5628042" y="1226060"/>
              <a:ext cx="2173363" cy="520366"/>
              <a:chOff x="0" y="-47625"/>
              <a:chExt cx="429306" cy="102789"/>
            </a:xfrm>
          </p:grpSpPr>
          <p:sp>
            <p:nvSpPr>
              <p:cNvPr id="1112" name="Google Shape;1112;p1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4" name="Google Shape;1114;p19"/>
            <p:cNvGrpSpPr/>
            <p:nvPr/>
          </p:nvGrpSpPr>
          <p:grpSpPr>
            <a:xfrm rot="10800000">
              <a:off x="3056328" y="1226060"/>
              <a:ext cx="2173363" cy="520366"/>
              <a:chOff x="0" y="-47625"/>
              <a:chExt cx="429306" cy="102789"/>
            </a:xfrm>
          </p:grpSpPr>
          <p:sp>
            <p:nvSpPr>
              <p:cNvPr id="1115" name="Google Shape;1115;p1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7" name="Google Shape;1117;p19"/>
            <p:cNvGrpSpPr/>
            <p:nvPr/>
          </p:nvGrpSpPr>
          <p:grpSpPr>
            <a:xfrm rot="10800000">
              <a:off x="4282709" y="409897"/>
              <a:ext cx="2173363" cy="520366"/>
              <a:chOff x="0" y="-47625"/>
              <a:chExt cx="429306" cy="102789"/>
            </a:xfrm>
          </p:grpSpPr>
          <p:sp>
            <p:nvSpPr>
              <p:cNvPr id="1118" name="Google Shape;1118;p1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0" name="Google Shape;1120;p19"/>
            <p:cNvGrpSpPr/>
            <p:nvPr/>
          </p:nvGrpSpPr>
          <p:grpSpPr>
            <a:xfrm rot="10800000">
              <a:off x="1969647" y="421320"/>
              <a:ext cx="2173363" cy="520366"/>
              <a:chOff x="0" y="-47625"/>
              <a:chExt cx="429306" cy="102789"/>
            </a:xfrm>
          </p:grpSpPr>
          <p:sp>
            <p:nvSpPr>
              <p:cNvPr id="1121" name="Google Shape;1121;p19"/>
              <p:cNvSpPr/>
              <p:nvPr/>
            </p:nvSpPr>
            <p:spPr>
              <a:xfrm>
                <a:off x="0" y="0"/>
                <a:ext cx="429306" cy="55164"/>
              </a:xfrm>
              <a:custGeom>
                <a:rect b="b" l="l" r="r" t="t"/>
                <a:pathLst>
                  <a:path extrusionOk="0" h="55164" w="429306">
                    <a:moveTo>
                      <a:pt x="27582" y="0"/>
                    </a:moveTo>
                    <a:lnTo>
                      <a:pt x="401724" y="0"/>
                    </a:lnTo>
                    <a:cubicBezTo>
                      <a:pt x="416957" y="0"/>
                      <a:pt x="429306" y="12349"/>
                      <a:pt x="429306" y="27582"/>
                    </a:cubicBezTo>
                    <a:lnTo>
                      <a:pt x="429306" y="27582"/>
                    </a:lnTo>
                    <a:cubicBezTo>
                      <a:pt x="429306" y="34897"/>
                      <a:pt x="426400" y="41912"/>
                      <a:pt x="421228" y="47085"/>
                    </a:cubicBezTo>
                    <a:cubicBezTo>
                      <a:pt x="416055" y="52258"/>
                      <a:pt x="409040" y="55164"/>
                      <a:pt x="401724" y="55164"/>
                    </a:cubicBezTo>
                    <a:lnTo>
                      <a:pt x="27582" y="55164"/>
                    </a:lnTo>
                    <a:cubicBezTo>
                      <a:pt x="12349" y="55164"/>
                      <a:pt x="0" y="42815"/>
                      <a:pt x="0" y="27582"/>
                    </a:cubicBezTo>
                    <a:lnTo>
                      <a:pt x="0" y="27582"/>
                    </a:lnTo>
                    <a:cubicBezTo>
                      <a:pt x="0" y="12349"/>
                      <a:pt x="12349" y="0"/>
                      <a:pt x="27582" y="0"/>
                    </a:cubicBezTo>
                    <a:close/>
                  </a:path>
                </a:pathLst>
              </a:custGeom>
              <a:solidFill>
                <a:srgbClr val="5EC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9"/>
              <p:cNvSpPr txBox="1"/>
              <p:nvPr/>
            </p:nvSpPr>
            <p:spPr>
              <a:xfrm>
                <a:off x="0" y="-47625"/>
                <a:ext cx="42930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3" name="Google Shape;1123;p19"/>
            <p:cNvGrpSpPr/>
            <p:nvPr/>
          </p:nvGrpSpPr>
          <p:grpSpPr>
            <a:xfrm rot="10800000">
              <a:off x="1295725" y="1226060"/>
              <a:ext cx="1191036" cy="520366"/>
              <a:chOff x="0" y="-47625"/>
              <a:chExt cx="235266" cy="102789"/>
            </a:xfrm>
          </p:grpSpPr>
          <p:sp>
            <p:nvSpPr>
              <p:cNvPr id="1124" name="Google Shape;1124;p19"/>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FF4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9"/>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6" name="Google Shape;1126;p19"/>
            <p:cNvGrpSpPr/>
            <p:nvPr/>
          </p:nvGrpSpPr>
          <p:grpSpPr>
            <a:xfrm rot="10800000">
              <a:off x="0" y="421320"/>
              <a:ext cx="1191036" cy="520366"/>
              <a:chOff x="0" y="-47625"/>
              <a:chExt cx="235266" cy="102789"/>
            </a:xfrm>
          </p:grpSpPr>
          <p:sp>
            <p:nvSpPr>
              <p:cNvPr id="1127" name="Google Shape;1127;p19"/>
              <p:cNvSpPr/>
              <p:nvPr/>
            </p:nvSpPr>
            <p:spPr>
              <a:xfrm>
                <a:off x="0" y="0"/>
                <a:ext cx="235266" cy="55164"/>
              </a:xfrm>
              <a:custGeom>
                <a:rect b="b" l="l" r="r" t="t"/>
                <a:pathLst>
                  <a:path extrusionOk="0" h="55164" w="235266">
                    <a:moveTo>
                      <a:pt x="27582" y="0"/>
                    </a:moveTo>
                    <a:lnTo>
                      <a:pt x="207685" y="0"/>
                    </a:lnTo>
                    <a:cubicBezTo>
                      <a:pt x="215000" y="0"/>
                      <a:pt x="222015" y="2906"/>
                      <a:pt x="227188" y="8079"/>
                    </a:cubicBezTo>
                    <a:cubicBezTo>
                      <a:pt x="232361" y="13251"/>
                      <a:pt x="235266" y="20267"/>
                      <a:pt x="235266" y="27582"/>
                    </a:cubicBezTo>
                    <a:lnTo>
                      <a:pt x="235266" y="27582"/>
                    </a:lnTo>
                    <a:cubicBezTo>
                      <a:pt x="235266" y="42815"/>
                      <a:pt x="222918" y="55164"/>
                      <a:pt x="207685" y="55164"/>
                    </a:cubicBezTo>
                    <a:lnTo>
                      <a:pt x="27582" y="55164"/>
                    </a:lnTo>
                    <a:cubicBezTo>
                      <a:pt x="12349" y="55164"/>
                      <a:pt x="0" y="42815"/>
                      <a:pt x="0" y="27582"/>
                    </a:cubicBezTo>
                    <a:lnTo>
                      <a:pt x="0" y="27582"/>
                    </a:lnTo>
                    <a:cubicBezTo>
                      <a:pt x="0" y="12349"/>
                      <a:pt x="12349" y="0"/>
                      <a:pt x="27582"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9"/>
              <p:cNvSpPr txBox="1"/>
              <p:nvPr/>
            </p:nvSpPr>
            <p:spPr>
              <a:xfrm>
                <a:off x="0" y="-47625"/>
                <a:ext cx="235266"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9" name="Google Shape;1129;p19"/>
            <p:cNvGrpSpPr/>
            <p:nvPr/>
          </p:nvGrpSpPr>
          <p:grpSpPr>
            <a:xfrm rot="10800000">
              <a:off x="6598946" y="421320"/>
              <a:ext cx="1202459" cy="497523"/>
              <a:chOff x="0" y="-47625"/>
              <a:chExt cx="237523" cy="98276"/>
            </a:xfrm>
          </p:grpSpPr>
          <p:sp>
            <p:nvSpPr>
              <p:cNvPr id="1130" name="Google Shape;1130;p19"/>
              <p:cNvSpPr/>
              <p:nvPr/>
            </p:nvSpPr>
            <p:spPr>
              <a:xfrm>
                <a:off x="0" y="0"/>
                <a:ext cx="237523" cy="50651"/>
              </a:xfrm>
              <a:custGeom>
                <a:rect b="b" l="l" r="r" t="t"/>
                <a:pathLst>
                  <a:path extrusionOk="0" h="50651" w="237523">
                    <a:moveTo>
                      <a:pt x="25326" y="0"/>
                    </a:moveTo>
                    <a:lnTo>
                      <a:pt x="212197" y="0"/>
                    </a:lnTo>
                    <a:cubicBezTo>
                      <a:pt x="226184" y="0"/>
                      <a:pt x="237523" y="11339"/>
                      <a:pt x="237523" y="25326"/>
                    </a:cubicBezTo>
                    <a:lnTo>
                      <a:pt x="237523" y="25326"/>
                    </a:lnTo>
                    <a:cubicBezTo>
                      <a:pt x="237523" y="39312"/>
                      <a:pt x="226184" y="50651"/>
                      <a:pt x="212197" y="50651"/>
                    </a:cubicBezTo>
                    <a:lnTo>
                      <a:pt x="25326" y="50651"/>
                    </a:lnTo>
                    <a:cubicBezTo>
                      <a:pt x="11339" y="50651"/>
                      <a:pt x="0" y="39312"/>
                      <a:pt x="0" y="25326"/>
                    </a:cubicBezTo>
                    <a:lnTo>
                      <a:pt x="0" y="25326"/>
                    </a:lnTo>
                    <a:cubicBezTo>
                      <a:pt x="0" y="11339"/>
                      <a:pt x="11339" y="0"/>
                      <a:pt x="2532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9"/>
              <p:cNvSpPr txBox="1"/>
              <p:nvPr/>
            </p:nvSpPr>
            <p:spPr>
              <a:xfrm>
                <a:off x="0" y="-47625"/>
                <a:ext cx="237523" cy="98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2" name="Google Shape;1132;p19"/>
            <p:cNvGrpSpPr/>
            <p:nvPr/>
          </p:nvGrpSpPr>
          <p:grpSpPr>
            <a:xfrm rot="10800000">
              <a:off x="3423955" y="819795"/>
              <a:ext cx="4377449" cy="520366"/>
              <a:chOff x="0" y="-47625"/>
              <a:chExt cx="864681" cy="102789"/>
            </a:xfrm>
          </p:grpSpPr>
          <p:sp>
            <p:nvSpPr>
              <p:cNvPr id="1133" name="Google Shape;1133;p19"/>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9"/>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5" name="Google Shape;1135;p19"/>
            <p:cNvGrpSpPr/>
            <p:nvPr/>
          </p:nvGrpSpPr>
          <p:grpSpPr>
            <a:xfrm rot="10800000">
              <a:off x="3423955" y="0"/>
              <a:ext cx="4377449" cy="520366"/>
              <a:chOff x="0" y="-47625"/>
              <a:chExt cx="864681" cy="102789"/>
            </a:xfrm>
          </p:grpSpPr>
          <p:sp>
            <p:nvSpPr>
              <p:cNvPr id="1136" name="Google Shape;1136;p19"/>
              <p:cNvSpPr/>
              <p:nvPr/>
            </p:nvSpPr>
            <p:spPr>
              <a:xfrm>
                <a:off x="0" y="0"/>
                <a:ext cx="864681" cy="55164"/>
              </a:xfrm>
              <a:custGeom>
                <a:rect b="b" l="l" r="r" t="t"/>
                <a:pathLst>
                  <a:path extrusionOk="0" h="55164" w="864681">
                    <a:moveTo>
                      <a:pt x="27582" y="0"/>
                    </a:moveTo>
                    <a:lnTo>
                      <a:pt x="837100" y="0"/>
                    </a:lnTo>
                    <a:cubicBezTo>
                      <a:pt x="852333" y="0"/>
                      <a:pt x="864681" y="12349"/>
                      <a:pt x="864681" y="27582"/>
                    </a:cubicBezTo>
                    <a:lnTo>
                      <a:pt x="864681" y="27582"/>
                    </a:lnTo>
                    <a:cubicBezTo>
                      <a:pt x="864681" y="34897"/>
                      <a:pt x="861775" y="41912"/>
                      <a:pt x="856603" y="47085"/>
                    </a:cubicBezTo>
                    <a:cubicBezTo>
                      <a:pt x="851430" y="52258"/>
                      <a:pt x="844415" y="55164"/>
                      <a:pt x="837100" y="55164"/>
                    </a:cubicBezTo>
                    <a:lnTo>
                      <a:pt x="27582" y="55164"/>
                    </a:lnTo>
                    <a:cubicBezTo>
                      <a:pt x="12349" y="55164"/>
                      <a:pt x="0" y="42815"/>
                      <a:pt x="0" y="27582"/>
                    </a:cubicBezTo>
                    <a:lnTo>
                      <a:pt x="0" y="27582"/>
                    </a:lnTo>
                    <a:cubicBezTo>
                      <a:pt x="0" y="12349"/>
                      <a:pt x="12349" y="0"/>
                      <a:pt x="27582" y="0"/>
                    </a:cubicBezTo>
                    <a:close/>
                  </a:path>
                </a:pathLst>
              </a:custGeom>
              <a:solidFill>
                <a:srgbClr val="F3D0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9"/>
              <p:cNvSpPr txBox="1"/>
              <p:nvPr/>
            </p:nvSpPr>
            <p:spPr>
              <a:xfrm>
                <a:off x="0" y="-47625"/>
                <a:ext cx="864681" cy="1027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38" name="Google Shape;1138;p19"/>
          <p:cNvGrpSpPr/>
          <p:nvPr/>
        </p:nvGrpSpPr>
        <p:grpSpPr>
          <a:xfrm>
            <a:off x="1028700" y="3664561"/>
            <a:ext cx="5423233" cy="5593739"/>
            <a:chOff x="0" y="-47625"/>
            <a:chExt cx="1428341" cy="1473248"/>
          </a:xfrm>
        </p:grpSpPr>
        <p:sp>
          <p:nvSpPr>
            <p:cNvPr id="1139" name="Google Shape;1139;p19"/>
            <p:cNvSpPr/>
            <p:nvPr/>
          </p:nvSpPr>
          <p:spPr>
            <a:xfrm>
              <a:off x="0" y="0"/>
              <a:ext cx="1428341" cy="1425623"/>
            </a:xfrm>
            <a:custGeom>
              <a:rect b="b" l="l" r="r" t="t"/>
              <a:pathLst>
                <a:path extrusionOk="0" h="1425623" w="1428341">
                  <a:moveTo>
                    <a:pt x="72805" y="0"/>
                  </a:moveTo>
                  <a:lnTo>
                    <a:pt x="1355536" y="0"/>
                  </a:lnTo>
                  <a:cubicBezTo>
                    <a:pt x="1395745" y="0"/>
                    <a:pt x="1428341" y="32596"/>
                    <a:pt x="1428341" y="72805"/>
                  </a:cubicBezTo>
                  <a:lnTo>
                    <a:pt x="1428341" y="1352818"/>
                  </a:lnTo>
                  <a:cubicBezTo>
                    <a:pt x="1428341" y="1372127"/>
                    <a:pt x="1420671" y="1390645"/>
                    <a:pt x="1407017" y="1404299"/>
                  </a:cubicBezTo>
                  <a:cubicBezTo>
                    <a:pt x="1393364" y="1417953"/>
                    <a:pt x="1374845" y="1425623"/>
                    <a:pt x="1355536" y="1425623"/>
                  </a:cubicBezTo>
                  <a:lnTo>
                    <a:pt x="72805" y="1425623"/>
                  </a:lnTo>
                  <a:cubicBezTo>
                    <a:pt x="53496" y="1425623"/>
                    <a:pt x="34978" y="1417953"/>
                    <a:pt x="21324" y="1404299"/>
                  </a:cubicBezTo>
                  <a:cubicBezTo>
                    <a:pt x="7670" y="1390645"/>
                    <a:pt x="0" y="1372127"/>
                    <a:pt x="0" y="1352818"/>
                  </a:cubicBezTo>
                  <a:lnTo>
                    <a:pt x="0" y="72805"/>
                  </a:lnTo>
                  <a:cubicBezTo>
                    <a:pt x="0" y="53496"/>
                    <a:pt x="7670" y="34978"/>
                    <a:pt x="21324" y="21324"/>
                  </a:cubicBezTo>
                  <a:cubicBezTo>
                    <a:pt x="34978" y="7670"/>
                    <a:pt x="53496" y="0"/>
                    <a:pt x="72805"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9"/>
            <p:cNvSpPr txBox="1"/>
            <p:nvPr/>
          </p:nvSpPr>
          <p:spPr>
            <a:xfrm>
              <a:off x="0" y="-47625"/>
              <a:ext cx="1428341" cy="14732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1" name="Google Shape;1141;p19"/>
          <p:cNvGrpSpPr/>
          <p:nvPr/>
        </p:nvGrpSpPr>
        <p:grpSpPr>
          <a:xfrm>
            <a:off x="7120943" y="3664561"/>
            <a:ext cx="5423233" cy="5593739"/>
            <a:chOff x="0" y="-47625"/>
            <a:chExt cx="1428341" cy="1473248"/>
          </a:xfrm>
        </p:grpSpPr>
        <p:sp>
          <p:nvSpPr>
            <p:cNvPr id="1142" name="Google Shape;1142;p19"/>
            <p:cNvSpPr/>
            <p:nvPr/>
          </p:nvSpPr>
          <p:spPr>
            <a:xfrm>
              <a:off x="0" y="0"/>
              <a:ext cx="1428341" cy="1425623"/>
            </a:xfrm>
            <a:custGeom>
              <a:rect b="b" l="l" r="r" t="t"/>
              <a:pathLst>
                <a:path extrusionOk="0" h="1425623" w="1428341">
                  <a:moveTo>
                    <a:pt x="72805" y="0"/>
                  </a:moveTo>
                  <a:lnTo>
                    <a:pt x="1355536" y="0"/>
                  </a:lnTo>
                  <a:cubicBezTo>
                    <a:pt x="1395745" y="0"/>
                    <a:pt x="1428341" y="32596"/>
                    <a:pt x="1428341" y="72805"/>
                  </a:cubicBezTo>
                  <a:lnTo>
                    <a:pt x="1428341" y="1352818"/>
                  </a:lnTo>
                  <a:cubicBezTo>
                    <a:pt x="1428341" y="1372127"/>
                    <a:pt x="1420671" y="1390645"/>
                    <a:pt x="1407017" y="1404299"/>
                  </a:cubicBezTo>
                  <a:cubicBezTo>
                    <a:pt x="1393364" y="1417953"/>
                    <a:pt x="1374845" y="1425623"/>
                    <a:pt x="1355536" y="1425623"/>
                  </a:cubicBezTo>
                  <a:lnTo>
                    <a:pt x="72805" y="1425623"/>
                  </a:lnTo>
                  <a:cubicBezTo>
                    <a:pt x="53496" y="1425623"/>
                    <a:pt x="34978" y="1417953"/>
                    <a:pt x="21324" y="1404299"/>
                  </a:cubicBezTo>
                  <a:cubicBezTo>
                    <a:pt x="7670" y="1390645"/>
                    <a:pt x="0" y="1372127"/>
                    <a:pt x="0" y="1352818"/>
                  </a:cubicBezTo>
                  <a:lnTo>
                    <a:pt x="0" y="72805"/>
                  </a:lnTo>
                  <a:cubicBezTo>
                    <a:pt x="0" y="53496"/>
                    <a:pt x="7670" y="34978"/>
                    <a:pt x="21324" y="21324"/>
                  </a:cubicBezTo>
                  <a:cubicBezTo>
                    <a:pt x="34978" y="7670"/>
                    <a:pt x="53496" y="0"/>
                    <a:pt x="72805" y="0"/>
                  </a:cubicBezTo>
                  <a:close/>
                </a:path>
              </a:pathLst>
            </a:custGeom>
            <a:solidFill>
              <a:srgbClr val="393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9"/>
            <p:cNvSpPr txBox="1"/>
            <p:nvPr/>
          </p:nvSpPr>
          <p:spPr>
            <a:xfrm>
              <a:off x="0" y="-47625"/>
              <a:ext cx="1428341" cy="14732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4" name="Google Shape;1144;p19"/>
          <p:cNvSpPr/>
          <p:nvPr/>
        </p:nvSpPr>
        <p:spPr>
          <a:xfrm>
            <a:off x="15523785" y="5827341"/>
            <a:ext cx="836443" cy="1333460"/>
          </a:xfrm>
          <a:custGeom>
            <a:rect b="b" l="l" r="r" t="t"/>
            <a:pathLst>
              <a:path extrusionOk="0" h="1333460" w="836443">
                <a:moveTo>
                  <a:pt x="0" y="0"/>
                </a:moveTo>
                <a:lnTo>
                  <a:pt x="836443" y="0"/>
                </a:lnTo>
                <a:lnTo>
                  <a:pt x="836443" y="1333460"/>
                </a:lnTo>
                <a:lnTo>
                  <a:pt x="0" y="1333460"/>
                </a:lnTo>
                <a:lnTo>
                  <a:pt x="0" y="0"/>
                </a:lnTo>
                <a:close/>
              </a:path>
            </a:pathLst>
          </a:custGeom>
          <a:blipFill rotWithShape="1">
            <a:blip r:embed="rId3">
              <a:alphaModFix/>
            </a:blip>
            <a:stretch>
              <a:fillRect b="0" l="0" r="0" t="0"/>
            </a:stretch>
          </a:blipFill>
          <a:ln>
            <a:noFill/>
          </a:ln>
        </p:spPr>
      </p:sp>
      <p:sp>
        <p:nvSpPr>
          <p:cNvPr id="1145" name="Google Shape;1145;p19"/>
          <p:cNvSpPr txBox="1"/>
          <p:nvPr/>
        </p:nvSpPr>
        <p:spPr>
          <a:xfrm>
            <a:off x="1028700" y="812132"/>
            <a:ext cx="9705445"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393A3F"/>
                </a:solidFill>
                <a:latin typeface="Anton"/>
                <a:ea typeface="Anton"/>
                <a:cs typeface="Anton"/>
                <a:sym typeface="Anton"/>
              </a:rPr>
              <a:t>GALLERY IMAGE</a:t>
            </a:r>
            <a:endParaRPr/>
          </a:p>
        </p:txBody>
      </p:sp>
      <p:sp>
        <p:nvSpPr>
          <p:cNvPr id="1146" name="Google Shape;1146;p19"/>
          <p:cNvSpPr txBox="1"/>
          <p:nvPr/>
        </p:nvSpPr>
        <p:spPr>
          <a:xfrm>
            <a:off x="1028700" y="2669477"/>
            <a:ext cx="5413296" cy="28318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mo"/>
                <a:ea typeface="Arimo"/>
                <a:cs typeface="Arimo"/>
                <a:sym typeface="Arimo"/>
              </a:rPr>
              <a:t>What can you say about your projects? Share it here!</a:t>
            </a:r>
            <a:endParaRPr/>
          </a:p>
        </p:txBody>
      </p:sp>
      <p:pic>
        <p:nvPicPr>
          <p:cNvPr id="1147" name="Google Shape;1147;p19"/>
          <p:cNvPicPr preferRelativeResize="0"/>
          <p:nvPr/>
        </p:nvPicPr>
        <p:blipFill>
          <a:blip r:embed="rId4">
            <a:alphaModFix/>
          </a:blip>
          <a:stretch>
            <a:fillRect/>
          </a:stretch>
        </p:blipFill>
        <p:spPr>
          <a:xfrm>
            <a:off x="1307525" y="3772175"/>
            <a:ext cx="5246350" cy="5246325"/>
          </a:xfrm>
          <a:prstGeom prst="rect">
            <a:avLst/>
          </a:prstGeom>
          <a:noFill/>
          <a:ln>
            <a:noFill/>
          </a:ln>
        </p:spPr>
      </p:pic>
      <p:pic>
        <p:nvPicPr>
          <p:cNvPr id="1148" name="Google Shape;1148;p19"/>
          <p:cNvPicPr preferRelativeResize="0"/>
          <p:nvPr/>
        </p:nvPicPr>
        <p:blipFill>
          <a:blip r:embed="rId5">
            <a:alphaModFix/>
          </a:blip>
          <a:stretch>
            <a:fillRect/>
          </a:stretch>
        </p:blipFill>
        <p:spPr>
          <a:xfrm>
            <a:off x="7358950" y="3778216"/>
            <a:ext cx="5246351" cy="52402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ogramming Lesson Presentation">
  <a:themeElements>
    <a:clrScheme name="Office">
      <a:dk1>
        <a:srgbClr val="000000"/>
      </a:dk1>
      <a:lt1>
        <a:srgbClr val="FFFFFF"/>
      </a:lt1>
      <a:dk2>
        <a:srgbClr val="888888"/>
      </a:dk2>
      <a:lt2>
        <a:srgbClr val="A6A6A6"/>
      </a:lt2>
      <a:accent1>
        <a:srgbClr val="BBBBBB"/>
      </a:accent1>
      <a:accent2>
        <a:srgbClr val="E9E9E9"/>
      </a:accent2>
      <a:accent3>
        <a:srgbClr val="F6836B"/>
      </a:accent3>
      <a:accent4>
        <a:srgbClr val="ED7843"/>
      </a:accent4>
      <a:accent5>
        <a:srgbClr val="FFFEF8"/>
      </a:accent5>
      <a:accent6>
        <a:srgbClr val="5EC9CC"/>
      </a:accent6>
      <a:hlink>
        <a:srgbClr val="FF4F6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