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10287000" cx="18288000"/>
  <p:notesSz cx="6858000" cy="9144000"/>
  <p:embeddedFontLst>
    <p:embeddedFont>
      <p:font typeface="Anton"/>
      <p:regular r:id="rId25"/>
    </p:embeddedFont>
    <p:embeddedFont>
      <p:font typeface="Arimo"/>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Arimo-regular.fntdata"/><Relationship Id="rId25" Type="http://schemas.openxmlformats.org/officeDocument/2006/relationships/font" Target="fonts/Anton-regular.fntdata"/><Relationship Id="rId28" Type="http://schemas.openxmlformats.org/officeDocument/2006/relationships/font" Target="fonts/Arimo-italic.fntdata"/><Relationship Id="rId27" Type="http://schemas.openxmlformats.org/officeDocument/2006/relationships/font" Target="fonts/Arimo-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Arimo-boldItalic.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 name="Shape 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pic>
        <p:nvPicPr>
          <p:cNvPr id="10" name="Google Shape;10;p3"/>
          <p:cNvPicPr preferRelativeResize="0"/>
          <p:nvPr/>
        </p:nvPicPr>
        <p:blipFill>
          <a:blip r:embed="rId2">
            <a:alphaModFix/>
          </a:blip>
          <a:stretch>
            <a:fillRect/>
          </a:stretch>
        </p:blipFill>
        <p:spPr>
          <a:xfrm>
            <a:off x="-121125" y="-76199"/>
            <a:ext cx="21133645" cy="10587450"/>
          </a:xfrm>
          <a:prstGeom prst="rect">
            <a:avLst/>
          </a:prstGeom>
          <a:noFill/>
          <a:ln>
            <a:noFill/>
          </a:ln>
        </p:spPr>
      </p:pic>
      <p:grpSp>
        <p:nvGrpSpPr>
          <p:cNvPr id="11" name="Google Shape;11;p3"/>
          <p:cNvGrpSpPr/>
          <p:nvPr/>
        </p:nvGrpSpPr>
        <p:grpSpPr>
          <a:xfrm>
            <a:off x="1028700" y="346696"/>
            <a:ext cx="2705234" cy="959332"/>
            <a:chOff x="0" y="-275349"/>
            <a:chExt cx="3606979" cy="1279110"/>
          </a:xfrm>
        </p:grpSpPr>
        <p:grpSp>
          <p:nvGrpSpPr>
            <p:cNvPr id="12" name="Google Shape;12;p3"/>
            <p:cNvGrpSpPr/>
            <p:nvPr/>
          </p:nvGrpSpPr>
          <p:grpSpPr>
            <a:xfrm>
              <a:off x="0" y="-275349"/>
              <a:ext cx="966533" cy="1279110"/>
              <a:chOff x="0" y="-47625"/>
              <a:chExt cx="167174" cy="221238"/>
            </a:xfrm>
          </p:grpSpPr>
          <p:sp>
            <p:nvSpPr>
              <p:cNvPr id="13" name="Google Shape;13;p3"/>
              <p:cNvSpPr/>
              <p:nvPr/>
            </p:nvSpPr>
            <p:spPr>
              <a:xfrm>
                <a:off x="0" y="0"/>
                <a:ext cx="167174" cy="173613"/>
              </a:xfrm>
              <a:custGeom>
                <a:rect b="b" l="l" r="r" t="t"/>
                <a:pathLst>
                  <a:path extrusionOk="0" h="173613" w="167174">
                    <a:moveTo>
                      <a:pt x="83587" y="0"/>
                    </a:moveTo>
                    <a:lnTo>
                      <a:pt x="83587" y="0"/>
                    </a:lnTo>
                    <a:cubicBezTo>
                      <a:pt x="105756" y="0"/>
                      <a:pt x="127016" y="8806"/>
                      <a:pt x="142692" y="24482"/>
                    </a:cubicBezTo>
                    <a:cubicBezTo>
                      <a:pt x="158368" y="40158"/>
                      <a:pt x="167174" y="61418"/>
                      <a:pt x="167174" y="83587"/>
                    </a:cubicBezTo>
                    <a:lnTo>
                      <a:pt x="167174" y="90026"/>
                    </a:lnTo>
                    <a:cubicBezTo>
                      <a:pt x="167174" y="112195"/>
                      <a:pt x="158368" y="133456"/>
                      <a:pt x="142692" y="149131"/>
                    </a:cubicBezTo>
                    <a:cubicBezTo>
                      <a:pt x="127016" y="164807"/>
                      <a:pt x="105756" y="173613"/>
                      <a:pt x="83587" y="173613"/>
                    </a:cubicBezTo>
                    <a:lnTo>
                      <a:pt x="83587" y="173613"/>
                    </a:lnTo>
                    <a:cubicBezTo>
                      <a:pt x="61418" y="173613"/>
                      <a:pt x="40158" y="164807"/>
                      <a:pt x="24482" y="149131"/>
                    </a:cubicBezTo>
                    <a:cubicBezTo>
                      <a:pt x="8806" y="133456"/>
                      <a:pt x="0" y="112195"/>
                      <a:pt x="0" y="90026"/>
                    </a:cubicBezTo>
                    <a:lnTo>
                      <a:pt x="0" y="83587"/>
                    </a:lnTo>
                    <a:cubicBezTo>
                      <a:pt x="0" y="61418"/>
                      <a:pt x="8806" y="40158"/>
                      <a:pt x="24482" y="24482"/>
                    </a:cubicBezTo>
                    <a:cubicBezTo>
                      <a:pt x="40158" y="8806"/>
                      <a:pt x="61418" y="0"/>
                      <a:pt x="83587" y="0"/>
                    </a:cubicBezTo>
                    <a:close/>
                  </a:path>
                </a:pathLst>
              </a:custGeom>
              <a:solidFill>
                <a:srgbClr val="FDBD00"/>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3"/>
              <p:cNvSpPr txBox="1"/>
              <p:nvPr/>
            </p:nvSpPr>
            <p:spPr>
              <a:xfrm>
                <a:off x="0" y="-47625"/>
                <a:ext cx="167100" cy="2211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5" name="Google Shape;15;p3"/>
            <p:cNvSpPr/>
            <p:nvPr/>
          </p:nvSpPr>
          <p:spPr>
            <a:xfrm>
              <a:off x="123895" y="142510"/>
              <a:ext cx="718740" cy="718740"/>
            </a:xfrm>
            <a:custGeom>
              <a:rect b="b" l="l" r="r" t="t"/>
              <a:pathLst>
                <a:path extrusionOk="0" h="718740" w="718740">
                  <a:moveTo>
                    <a:pt x="0" y="0"/>
                  </a:moveTo>
                  <a:lnTo>
                    <a:pt x="718740" y="0"/>
                  </a:lnTo>
                  <a:lnTo>
                    <a:pt x="718740" y="718740"/>
                  </a:lnTo>
                  <a:lnTo>
                    <a:pt x="0" y="718740"/>
                  </a:lnTo>
                  <a:lnTo>
                    <a:pt x="0" y="0"/>
                  </a:lnTo>
                  <a:close/>
                </a:path>
              </a:pathLst>
            </a:custGeom>
            <a:blipFill rotWithShape="1">
              <a:blip r:embed="rId3">
                <a:alphaModFix/>
              </a:blip>
              <a:stretch>
                <a:fillRect b="0" l="0" r="0" t="0"/>
              </a:stretch>
            </a:blipFill>
            <a:ln>
              <a:noFill/>
            </a:ln>
          </p:spPr>
        </p:sp>
        <p:sp>
          <p:nvSpPr>
            <p:cNvPr id="16" name="Google Shape;16;p3"/>
            <p:cNvSpPr txBox="1"/>
            <p:nvPr/>
          </p:nvSpPr>
          <p:spPr>
            <a:xfrm>
              <a:off x="1178779" y="24681"/>
              <a:ext cx="2428200" cy="409800"/>
            </a:xfrm>
            <a:prstGeom prst="rect">
              <a:avLst/>
            </a:prstGeom>
            <a:noFill/>
            <a:ln>
              <a:noFill/>
            </a:ln>
          </p:spPr>
          <p:txBody>
            <a:bodyPr anchorCtr="0" anchor="t" bIns="0" lIns="0" spcFirstLastPara="1" rIns="0" wrap="square" tIns="0">
              <a:spAutoFit/>
            </a:bodyPr>
            <a:lstStyle/>
            <a:p>
              <a:pPr indent="0" lvl="0" marL="0" marR="0" rtl="0" algn="l">
                <a:lnSpc>
                  <a:spcPct val="140080"/>
                </a:lnSpc>
                <a:spcBef>
                  <a:spcPts val="0"/>
                </a:spcBef>
                <a:spcAft>
                  <a:spcPts val="0"/>
                </a:spcAft>
                <a:buNone/>
              </a:pPr>
              <a:r>
                <a:rPr b="0" i="0" lang="en-US" sz="1996" u="none" cap="none" strike="noStrike">
                  <a:solidFill>
                    <a:srgbClr val="000000"/>
                  </a:solidFill>
                  <a:latin typeface="Anton"/>
                  <a:ea typeface="Anton"/>
                  <a:cs typeface="Anton"/>
                  <a:sym typeface="Anton"/>
                </a:rPr>
                <a:t>NAME COMPANY</a:t>
              </a:r>
              <a:endParaRPr/>
            </a:p>
          </p:txBody>
        </p:sp>
      </p:grpSp>
      <p:grpSp>
        <p:nvGrpSpPr>
          <p:cNvPr id="17" name="Google Shape;17;p3"/>
          <p:cNvGrpSpPr/>
          <p:nvPr/>
        </p:nvGrpSpPr>
        <p:grpSpPr>
          <a:xfrm>
            <a:off x="16047750" y="695559"/>
            <a:ext cx="1211564" cy="666291"/>
            <a:chOff x="0" y="0"/>
            <a:chExt cx="1096438" cy="602978"/>
          </a:xfrm>
        </p:grpSpPr>
        <p:sp>
          <p:nvSpPr>
            <p:cNvPr id="18" name="Google Shape;18;p3"/>
            <p:cNvSpPr/>
            <p:nvPr/>
          </p:nvSpPr>
          <p:spPr>
            <a:xfrm>
              <a:off x="0" y="0"/>
              <a:ext cx="1096438" cy="602978"/>
            </a:xfrm>
            <a:custGeom>
              <a:rect b="b" l="l" r="r" t="t"/>
              <a:pathLst>
                <a:path extrusionOk="0" h="602978" w="1096438">
                  <a:moveTo>
                    <a:pt x="1096438" y="301489"/>
                  </a:moveTo>
                  <a:lnTo>
                    <a:pt x="690038" y="0"/>
                  </a:lnTo>
                  <a:lnTo>
                    <a:pt x="690038" y="203200"/>
                  </a:lnTo>
                  <a:lnTo>
                    <a:pt x="0" y="203200"/>
                  </a:lnTo>
                  <a:lnTo>
                    <a:pt x="0" y="399778"/>
                  </a:lnTo>
                  <a:lnTo>
                    <a:pt x="690038" y="399778"/>
                  </a:lnTo>
                  <a:lnTo>
                    <a:pt x="690038" y="602978"/>
                  </a:lnTo>
                  <a:lnTo>
                    <a:pt x="1096438" y="301489"/>
                  </a:lnTo>
                  <a:close/>
                </a:path>
              </a:pathLst>
            </a:custGeom>
            <a:solidFill>
              <a:srgbClr val="24BB7F"/>
            </a:solidFill>
            <a:ln cap="sq" cmpd="sng" w="19050">
              <a:solidFill>
                <a:srgbClr val="000000"/>
              </a:solidFill>
              <a:prstDash val="solid"/>
              <a:miter lim="8000"/>
              <a:headEnd len="sm" w="sm" type="none"/>
              <a:tailEnd len="sm" w="sm" type="none"/>
            </a:ln>
          </p:spPr>
        </p:sp>
        <p:sp>
          <p:nvSpPr>
            <p:cNvPr id="19" name="Google Shape;19;p3"/>
            <p:cNvSpPr txBox="1"/>
            <p:nvPr/>
          </p:nvSpPr>
          <p:spPr>
            <a:xfrm>
              <a:off x="0" y="155575"/>
              <a:ext cx="994800" cy="2442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 name="Google Shape;20;p3"/>
          <p:cNvSpPr txBox="1"/>
          <p:nvPr>
            <p:ph idx="1" type="subTitle"/>
          </p:nvPr>
        </p:nvSpPr>
        <p:spPr>
          <a:xfrm>
            <a:off x="1191400" y="4341225"/>
            <a:ext cx="71547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SzPts val="3200"/>
              <a:buNone/>
              <a:defRPr/>
            </a:lvl1pPr>
            <a:lvl2pPr lvl="1" algn="ctr">
              <a:spcBef>
                <a:spcPts val="560"/>
              </a:spcBef>
              <a:spcAft>
                <a:spcPts val="0"/>
              </a:spcAft>
              <a:buSzPts val="2800"/>
              <a:buNone/>
              <a:defRPr/>
            </a:lvl2pPr>
            <a:lvl3pPr lvl="2" algn="ctr">
              <a:spcBef>
                <a:spcPts val="480"/>
              </a:spcBef>
              <a:spcAft>
                <a:spcPts val="0"/>
              </a:spcAft>
              <a:buSzPts val="2400"/>
              <a:buNone/>
              <a:defRPr/>
            </a:lvl3pPr>
            <a:lvl4pPr lvl="3" algn="ctr">
              <a:spcBef>
                <a:spcPts val="400"/>
              </a:spcBef>
              <a:spcAft>
                <a:spcPts val="0"/>
              </a:spcAft>
              <a:buSzPts val="2000"/>
              <a:buNone/>
              <a:defRPr/>
            </a:lvl4pPr>
            <a:lvl5pPr lvl="4" algn="ctr">
              <a:spcBef>
                <a:spcPts val="400"/>
              </a:spcBef>
              <a:spcAft>
                <a:spcPts val="0"/>
              </a:spcAft>
              <a:buSzPts val="2000"/>
              <a:buNone/>
              <a:defRPr/>
            </a:lvl5pPr>
            <a:lvl6pPr lvl="5" algn="ctr">
              <a:spcBef>
                <a:spcPts val="400"/>
              </a:spcBef>
              <a:spcAft>
                <a:spcPts val="0"/>
              </a:spcAft>
              <a:buSzPts val="2000"/>
              <a:buNone/>
              <a:defRPr/>
            </a:lvl6pPr>
            <a:lvl7pPr lvl="6" algn="ctr">
              <a:spcBef>
                <a:spcPts val="400"/>
              </a:spcBef>
              <a:spcAft>
                <a:spcPts val="0"/>
              </a:spcAft>
              <a:buSzPts val="2000"/>
              <a:buNone/>
              <a:defRPr/>
            </a:lvl7pPr>
            <a:lvl8pPr lvl="7" algn="ctr">
              <a:spcBef>
                <a:spcPts val="400"/>
              </a:spcBef>
              <a:spcAft>
                <a:spcPts val="0"/>
              </a:spcAft>
              <a:buSzPts val="2000"/>
              <a:buNone/>
              <a:defRPr/>
            </a:lvl8pPr>
            <a:lvl9pPr lvl="8" algn="ctr">
              <a:spcBef>
                <a:spcPts val="400"/>
              </a:spcBef>
              <a:spcAft>
                <a:spcPts val="0"/>
              </a:spcAft>
              <a:buSzPts val="2000"/>
              <a:buNone/>
              <a:defRPr/>
            </a:lvl9pPr>
          </a:lstStyle>
          <a:p/>
        </p:txBody>
      </p:sp>
      <p:sp>
        <p:nvSpPr>
          <p:cNvPr id="21" name="Google Shape;21;p3"/>
          <p:cNvSpPr txBox="1"/>
          <p:nvPr>
            <p:ph type="title"/>
          </p:nvPr>
        </p:nvSpPr>
        <p:spPr>
          <a:xfrm>
            <a:off x="946325" y="2049900"/>
            <a:ext cx="13089000" cy="1143000"/>
          </a:xfrm>
          <a:prstGeom prst="rect">
            <a:avLst/>
          </a:prstGeom>
          <a:noFill/>
          <a:ln>
            <a:noFill/>
          </a:ln>
        </p:spPr>
        <p:txBody>
          <a:bodyPr anchorCtr="0" anchor="ctr" bIns="45700" lIns="91425" spcFirstLastPara="1" rIns="91425" wrap="square" tIns="45700">
            <a:normAutofit/>
          </a:bodyPr>
          <a:lstStyle>
            <a:lvl1pPr lvl="0" marR="0">
              <a:spcBef>
                <a:spcPts val="0"/>
              </a:spcBef>
              <a:spcAft>
                <a:spcPts val="0"/>
              </a:spcAft>
              <a:buClr>
                <a:schemeClr val="dk1"/>
              </a:buClr>
              <a:buSzPts val="9000"/>
              <a:buFont typeface="Anton"/>
              <a:buNone/>
              <a:defRPr i="0" sz="9000" u="none" cap="none" strike="noStrike">
                <a:solidFill>
                  <a:schemeClr val="dk1"/>
                </a:solidFill>
                <a:latin typeface="Anton"/>
                <a:ea typeface="Anton"/>
                <a:cs typeface="Anton"/>
                <a:sym typeface="Anto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pic>
        <p:nvPicPr>
          <p:cNvPr id="23" name="Google Shape;23;p4"/>
          <p:cNvPicPr preferRelativeResize="0"/>
          <p:nvPr/>
        </p:nvPicPr>
        <p:blipFill>
          <a:blip r:embed="rId2">
            <a:alphaModFix/>
          </a:blip>
          <a:stretch>
            <a:fillRect/>
          </a:stretch>
        </p:blipFill>
        <p:spPr>
          <a:xfrm>
            <a:off x="-121125" y="-76199"/>
            <a:ext cx="21133645" cy="10587450"/>
          </a:xfrm>
          <a:prstGeom prst="rect">
            <a:avLst/>
          </a:prstGeom>
          <a:noFill/>
          <a:ln>
            <a:noFill/>
          </a:ln>
        </p:spPr>
      </p:pic>
      <p:grpSp>
        <p:nvGrpSpPr>
          <p:cNvPr id="24" name="Google Shape;24;p4"/>
          <p:cNvGrpSpPr/>
          <p:nvPr/>
        </p:nvGrpSpPr>
        <p:grpSpPr>
          <a:xfrm>
            <a:off x="1028700" y="346696"/>
            <a:ext cx="2705234" cy="959332"/>
            <a:chOff x="0" y="-275349"/>
            <a:chExt cx="3606979" cy="1279110"/>
          </a:xfrm>
        </p:grpSpPr>
        <p:grpSp>
          <p:nvGrpSpPr>
            <p:cNvPr id="25" name="Google Shape;25;p4"/>
            <p:cNvGrpSpPr/>
            <p:nvPr/>
          </p:nvGrpSpPr>
          <p:grpSpPr>
            <a:xfrm>
              <a:off x="0" y="-275349"/>
              <a:ext cx="966533" cy="1279110"/>
              <a:chOff x="0" y="-47625"/>
              <a:chExt cx="167174" cy="221238"/>
            </a:xfrm>
          </p:grpSpPr>
          <p:sp>
            <p:nvSpPr>
              <p:cNvPr id="26" name="Google Shape;26;p4"/>
              <p:cNvSpPr/>
              <p:nvPr/>
            </p:nvSpPr>
            <p:spPr>
              <a:xfrm>
                <a:off x="0" y="0"/>
                <a:ext cx="167174" cy="173613"/>
              </a:xfrm>
              <a:custGeom>
                <a:rect b="b" l="l" r="r" t="t"/>
                <a:pathLst>
                  <a:path extrusionOk="0" h="173613" w="167174">
                    <a:moveTo>
                      <a:pt x="83587" y="0"/>
                    </a:moveTo>
                    <a:lnTo>
                      <a:pt x="83587" y="0"/>
                    </a:lnTo>
                    <a:cubicBezTo>
                      <a:pt x="105756" y="0"/>
                      <a:pt x="127016" y="8806"/>
                      <a:pt x="142692" y="24482"/>
                    </a:cubicBezTo>
                    <a:cubicBezTo>
                      <a:pt x="158368" y="40158"/>
                      <a:pt x="167174" y="61418"/>
                      <a:pt x="167174" y="83587"/>
                    </a:cubicBezTo>
                    <a:lnTo>
                      <a:pt x="167174" y="90026"/>
                    </a:lnTo>
                    <a:cubicBezTo>
                      <a:pt x="167174" y="112195"/>
                      <a:pt x="158368" y="133456"/>
                      <a:pt x="142692" y="149131"/>
                    </a:cubicBezTo>
                    <a:cubicBezTo>
                      <a:pt x="127016" y="164807"/>
                      <a:pt x="105756" y="173613"/>
                      <a:pt x="83587" y="173613"/>
                    </a:cubicBezTo>
                    <a:lnTo>
                      <a:pt x="83587" y="173613"/>
                    </a:lnTo>
                    <a:cubicBezTo>
                      <a:pt x="61418" y="173613"/>
                      <a:pt x="40158" y="164807"/>
                      <a:pt x="24482" y="149131"/>
                    </a:cubicBezTo>
                    <a:cubicBezTo>
                      <a:pt x="8806" y="133456"/>
                      <a:pt x="0" y="112195"/>
                      <a:pt x="0" y="90026"/>
                    </a:cubicBezTo>
                    <a:lnTo>
                      <a:pt x="0" y="83587"/>
                    </a:lnTo>
                    <a:cubicBezTo>
                      <a:pt x="0" y="61418"/>
                      <a:pt x="8806" y="40158"/>
                      <a:pt x="24482" y="24482"/>
                    </a:cubicBezTo>
                    <a:cubicBezTo>
                      <a:pt x="40158" y="8806"/>
                      <a:pt x="61418" y="0"/>
                      <a:pt x="83587" y="0"/>
                    </a:cubicBezTo>
                    <a:close/>
                  </a:path>
                </a:pathLst>
              </a:custGeom>
              <a:solidFill>
                <a:srgbClr val="FDBD00"/>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nvSpPr>
            <p:spPr>
              <a:xfrm>
                <a:off x="0" y="-47625"/>
                <a:ext cx="167100" cy="2211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8" name="Google Shape;28;p4"/>
            <p:cNvSpPr/>
            <p:nvPr/>
          </p:nvSpPr>
          <p:spPr>
            <a:xfrm>
              <a:off x="123895" y="142510"/>
              <a:ext cx="718740" cy="718740"/>
            </a:xfrm>
            <a:custGeom>
              <a:rect b="b" l="l" r="r" t="t"/>
              <a:pathLst>
                <a:path extrusionOk="0" h="718740" w="718740">
                  <a:moveTo>
                    <a:pt x="0" y="0"/>
                  </a:moveTo>
                  <a:lnTo>
                    <a:pt x="718740" y="0"/>
                  </a:lnTo>
                  <a:lnTo>
                    <a:pt x="718740" y="718740"/>
                  </a:lnTo>
                  <a:lnTo>
                    <a:pt x="0" y="718740"/>
                  </a:lnTo>
                  <a:lnTo>
                    <a:pt x="0" y="0"/>
                  </a:lnTo>
                  <a:close/>
                </a:path>
              </a:pathLst>
            </a:custGeom>
            <a:blipFill rotWithShape="1">
              <a:blip r:embed="rId3">
                <a:alphaModFix/>
              </a:blip>
              <a:stretch>
                <a:fillRect b="0" l="0" r="0" t="0"/>
              </a:stretch>
            </a:blipFill>
            <a:ln>
              <a:noFill/>
            </a:ln>
          </p:spPr>
        </p:sp>
        <p:sp>
          <p:nvSpPr>
            <p:cNvPr id="29" name="Google Shape;29;p4"/>
            <p:cNvSpPr txBox="1"/>
            <p:nvPr/>
          </p:nvSpPr>
          <p:spPr>
            <a:xfrm>
              <a:off x="1178779" y="24681"/>
              <a:ext cx="2428200" cy="409800"/>
            </a:xfrm>
            <a:prstGeom prst="rect">
              <a:avLst/>
            </a:prstGeom>
            <a:noFill/>
            <a:ln>
              <a:noFill/>
            </a:ln>
          </p:spPr>
          <p:txBody>
            <a:bodyPr anchorCtr="0" anchor="t" bIns="0" lIns="0" spcFirstLastPara="1" rIns="0" wrap="square" tIns="0">
              <a:spAutoFit/>
            </a:bodyPr>
            <a:lstStyle/>
            <a:p>
              <a:pPr indent="0" lvl="0" marL="0" marR="0" rtl="0" algn="l">
                <a:lnSpc>
                  <a:spcPct val="140080"/>
                </a:lnSpc>
                <a:spcBef>
                  <a:spcPts val="0"/>
                </a:spcBef>
                <a:spcAft>
                  <a:spcPts val="0"/>
                </a:spcAft>
                <a:buNone/>
              </a:pPr>
              <a:r>
                <a:rPr b="0" i="0" lang="en-US" sz="1996" u="none" cap="none" strike="noStrike">
                  <a:solidFill>
                    <a:srgbClr val="000000"/>
                  </a:solidFill>
                  <a:latin typeface="Anton"/>
                  <a:ea typeface="Anton"/>
                  <a:cs typeface="Anton"/>
                  <a:sym typeface="Anton"/>
                </a:rPr>
                <a:t>NAME COMPANY</a:t>
              </a:r>
              <a:endParaRPr/>
            </a:p>
          </p:txBody>
        </p:sp>
      </p:grpSp>
      <p:grpSp>
        <p:nvGrpSpPr>
          <p:cNvPr id="30" name="Google Shape;30;p4"/>
          <p:cNvGrpSpPr/>
          <p:nvPr/>
        </p:nvGrpSpPr>
        <p:grpSpPr>
          <a:xfrm>
            <a:off x="16047750" y="695559"/>
            <a:ext cx="1211564" cy="666291"/>
            <a:chOff x="0" y="0"/>
            <a:chExt cx="1096438" cy="602978"/>
          </a:xfrm>
        </p:grpSpPr>
        <p:sp>
          <p:nvSpPr>
            <p:cNvPr id="31" name="Google Shape;31;p4"/>
            <p:cNvSpPr/>
            <p:nvPr/>
          </p:nvSpPr>
          <p:spPr>
            <a:xfrm>
              <a:off x="0" y="0"/>
              <a:ext cx="1096438" cy="602978"/>
            </a:xfrm>
            <a:custGeom>
              <a:rect b="b" l="l" r="r" t="t"/>
              <a:pathLst>
                <a:path extrusionOk="0" h="602978" w="1096438">
                  <a:moveTo>
                    <a:pt x="1096438" y="301489"/>
                  </a:moveTo>
                  <a:lnTo>
                    <a:pt x="690038" y="0"/>
                  </a:lnTo>
                  <a:lnTo>
                    <a:pt x="690038" y="203200"/>
                  </a:lnTo>
                  <a:lnTo>
                    <a:pt x="0" y="203200"/>
                  </a:lnTo>
                  <a:lnTo>
                    <a:pt x="0" y="399778"/>
                  </a:lnTo>
                  <a:lnTo>
                    <a:pt x="690038" y="399778"/>
                  </a:lnTo>
                  <a:lnTo>
                    <a:pt x="690038" y="602978"/>
                  </a:lnTo>
                  <a:lnTo>
                    <a:pt x="1096438" y="301489"/>
                  </a:lnTo>
                  <a:close/>
                </a:path>
              </a:pathLst>
            </a:custGeom>
            <a:solidFill>
              <a:srgbClr val="24BB7F"/>
            </a:solidFill>
            <a:ln cap="sq" cmpd="sng" w="19050">
              <a:solidFill>
                <a:srgbClr val="000000"/>
              </a:solidFill>
              <a:prstDash val="solid"/>
              <a:miter lim="8000"/>
              <a:headEnd len="sm" w="sm" type="none"/>
              <a:tailEnd len="sm" w="sm" type="none"/>
            </a:ln>
          </p:spPr>
        </p:sp>
        <p:sp>
          <p:nvSpPr>
            <p:cNvPr id="32" name="Google Shape;32;p4"/>
            <p:cNvSpPr txBox="1"/>
            <p:nvPr/>
          </p:nvSpPr>
          <p:spPr>
            <a:xfrm>
              <a:off x="0" y="155575"/>
              <a:ext cx="994800" cy="2442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3" name="Google Shape;33;p4"/>
          <p:cNvSpPr txBox="1"/>
          <p:nvPr>
            <p:ph type="title"/>
          </p:nvPr>
        </p:nvSpPr>
        <p:spPr>
          <a:xfrm>
            <a:off x="946325" y="2049900"/>
            <a:ext cx="13089000" cy="1143000"/>
          </a:xfrm>
          <a:prstGeom prst="rect">
            <a:avLst/>
          </a:prstGeom>
          <a:noFill/>
          <a:ln>
            <a:noFill/>
          </a:ln>
        </p:spPr>
        <p:txBody>
          <a:bodyPr anchorCtr="0" anchor="ctr" bIns="45700" lIns="91425" spcFirstLastPara="1" rIns="91425" wrap="square" tIns="45700">
            <a:normAutofit/>
          </a:bodyPr>
          <a:lstStyle>
            <a:lvl1pPr lvl="0">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4"/>
          <p:cNvSpPr txBox="1"/>
          <p:nvPr>
            <p:ph idx="1" type="body"/>
          </p:nvPr>
        </p:nvSpPr>
        <p:spPr>
          <a:xfrm>
            <a:off x="2001800" y="4740850"/>
            <a:ext cx="8229600" cy="45261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5" name="Shape 35"/>
        <p:cNvGrpSpPr/>
        <p:nvPr/>
      </p:nvGrpSpPr>
      <p:grpSpPr>
        <a:xfrm>
          <a:off x="0" y="0"/>
          <a:ext cx="0" cy="0"/>
          <a:chOff x="0" y="0"/>
          <a:chExt cx="0" cy="0"/>
        </a:xfrm>
      </p:grpSpPr>
      <p:pic>
        <p:nvPicPr>
          <p:cNvPr id="36" name="Google Shape;36;p5"/>
          <p:cNvPicPr preferRelativeResize="0"/>
          <p:nvPr/>
        </p:nvPicPr>
        <p:blipFill>
          <a:blip r:embed="rId2">
            <a:alphaModFix/>
          </a:blip>
          <a:stretch>
            <a:fillRect/>
          </a:stretch>
        </p:blipFill>
        <p:spPr>
          <a:xfrm>
            <a:off x="-121125" y="-152399"/>
            <a:ext cx="21133645" cy="10587450"/>
          </a:xfrm>
          <a:prstGeom prst="rect">
            <a:avLst/>
          </a:prstGeom>
          <a:noFill/>
          <a:ln>
            <a:noFill/>
          </a:ln>
        </p:spPr>
      </p:pic>
      <p:grpSp>
        <p:nvGrpSpPr>
          <p:cNvPr id="37" name="Google Shape;37;p5"/>
          <p:cNvGrpSpPr/>
          <p:nvPr/>
        </p:nvGrpSpPr>
        <p:grpSpPr>
          <a:xfrm>
            <a:off x="1028700" y="346696"/>
            <a:ext cx="2705234" cy="959332"/>
            <a:chOff x="0" y="-275349"/>
            <a:chExt cx="3606979" cy="1279110"/>
          </a:xfrm>
        </p:grpSpPr>
        <p:grpSp>
          <p:nvGrpSpPr>
            <p:cNvPr id="38" name="Google Shape;38;p5"/>
            <p:cNvGrpSpPr/>
            <p:nvPr/>
          </p:nvGrpSpPr>
          <p:grpSpPr>
            <a:xfrm>
              <a:off x="0" y="-275349"/>
              <a:ext cx="966533" cy="1279110"/>
              <a:chOff x="0" y="-47625"/>
              <a:chExt cx="167174" cy="221238"/>
            </a:xfrm>
          </p:grpSpPr>
          <p:sp>
            <p:nvSpPr>
              <p:cNvPr id="39" name="Google Shape;39;p5"/>
              <p:cNvSpPr/>
              <p:nvPr/>
            </p:nvSpPr>
            <p:spPr>
              <a:xfrm>
                <a:off x="0" y="0"/>
                <a:ext cx="167174" cy="173613"/>
              </a:xfrm>
              <a:custGeom>
                <a:rect b="b" l="l" r="r" t="t"/>
                <a:pathLst>
                  <a:path extrusionOk="0" h="173613" w="167174">
                    <a:moveTo>
                      <a:pt x="83587" y="0"/>
                    </a:moveTo>
                    <a:lnTo>
                      <a:pt x="83587" y="0"/>
                    </a:lnTo>
                    <a:cubicBezTo>
                      <a:pt x="105756" y="0"/>
                      <a:pt x="127016" y="8806"/>
                      <a:pt x="142692" y="24482"/>
                    </a:cubicBezTo>
                    <a:cubicBezTo>
                      <a:pt x="158368" y="40158"/>
                      <a:pt x="167174" y="61418"/>
                      <a:pt x="167174" y="83587"/>
                    </a:cubicBezTo>
                    <a:lnTo>
                      <a:pt x="167174" y="90026"/>
                    </a:lnTo>
                    <a:cubicBezTo>
                      <a:pt x="167174" y="112195"/>
                      <a:pt x="158368" y="133456"/>
                      <a:pt x="142692" y="149131"/>
                    </a:cubicBezTo>
                    <a:cubicBezTo>
                      <a:pt x="127016" y="164807"/>
                      <a:pt x="105756" y="173613"/>
                      <a:pt x="83587" y="173613"/>
                    </a:cubicBezTo>
                    <a:lnTo>
                      <a:pt x="83587" y="173613"/>
                    </a:lnTo>
                    <a:cubicBezTo>
                      <a:pt x="61418" y="173613"/>
                      <a:pt x="40158" y="164807"/>
                      <a:pt x="24482" y="149131"/>
                    </a:cubicBezTo>
                    <a:cubicBezTo>
                      <a:pt x="8806" y="133456"/>
                      <a:pt x="0" y="112195"/>
                      <a:pt x="0" y="90026"/>
                    </a:cubicBezTo>
                    <a:lnTo>
                      <a:pt x="0" y="83587"/>
                    </a:lnTo>
                    <a:cubicBezTo>
                      <a:pt x="0" y="61418"/>
                      <a:pt x="8806" y="40158"/>
                      <a:pt x="24482" y="24482"/>
                    </a:cubicBezTo>
                    <a:cubicBezTo>
                      <a:pt x="40158" y="8806"/>
                      <a:pt x="61418" y="0"/>
                      <a:pt x="83587" y="0"/>
                    </a:cubicBezTo>
                    <a:close/>
                  </a:path>
                </a:pathLst>
              </a:custGeom>
              <a:solidFill>
                <a:srgbClr val="FDBD00"/>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5"/>
              <p:cNvSpPr txBox="1"/>
              <p:nvPr/>
            </p:nvSpPr>
            <p:spPr>
              <a:xfrm>
                <a:off x="0" y="-47625"/>
                <a:ext cx="167100" cy="2211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1" name="Google Shape;41;p5"/>
            <p:cNvSpPr/>
            <p:nvPr/>
          </p:nvSpPr>
          <p:spPr>
            <a:xfrm>
              <a:off x="123895" y="142510"/>
              <a:ext cx="718740" cy="718740"/>
            </a:xfrm>
            <a:custGeom>
              <a:rect b="b" l="l" r="r" t="t"/>
              <a:pathLst>
                <a:path extrusionOk="0" h="718740" w="718740">
                  <a:moveTo>
                    <a:pt x="0" y="0"/>
                  </a:moveTo>
                  <a:lnTo>
                    <a:pt x="718740" y="0"/>
                  </a:lnTo>
                  <a:lnTo>
                    <a:pt x="718740" y="718740"/>
                  </a:lnTo>
                  <a:lnTo>
                    <a:pt x="0" y="718740"/>
                  </a:lnTo>
                  <a:lnTo>
                    <a:pt x="0" y="0"/>
                  </a:lnTo>
                  <a:close/>
                </a:path>
              </a:pathLst>
            </a:custGeom>
            <a:blipFill rotWithShape="1">
              <a:blip r:embed="rId3">
                <a:alphaModFix/>
              </a:blip>
              <a:stretch>
                <a:fillRect b="0" l="0" r="0" t="0"/>
              </a:stretch>
            </a:blipFill>
            <a:ln>
              <a:noFill/>
            </a:ln>
          </p:spPr>
        </p:sp>
        <p:sp>
          <p:nvSpPr>
            <p:cNvPr id="42" name="Google Shape;42;p5"/>
            <p:cNvSpPr txBox="1"/>
            <p:nvPr/>
          </p:nvSpPr>
          <p:spPr>
            <a:xfrm>
              <a:off x="1178779" y="24681"/>
              <a:ext cx="2428200" cy="409800"/>
            </a:xfrm>
            <a:prstGeom prst="rect">
              <a:avLst/>
            </a:prstGeom>
            <a:noFill/>
            <a:ln>
              <a:noFill/>
            </a:ln>
          </p:spPr>
          <p:txBody>
            <a:bodyPr anchorCtr="0" anchor="t" bIns="0" lIns="0" spcFirstLastPara="1" rIns="0" wrap="square" tIns="0">
              <a:spAutoFit/>
            </a:bodyPr>
            <a:lstStyle/>
            <a:p>
              <a:pPr indent="0" lvl="0" marL="0" marR="0" rtl="0" algn="l">
                <a:lnSpc>
                  <a:spcPct val="140080"/>
                </a:lnSpc>
                <a:spcBef>
                  <a:spcPts val="0"/>
                </a:spcBef>
                <a:spcAft>
                  <a:spcPts val="0"/>
                </a:spcAft>
                <a:buNone/>
              </a:pPr>
              <a:r>
                <a:rPr b="0" i="0" lang="en-US" sz="1996" u="none" cap="none" strike="noStrike">
                  <a:solidFill>
                    <a:srgbClr val="000000"/>
                  </a:solidFill>
                  <a:latin typeface="Anton"/>
                  <a:ea typeface="Anton"/>
                  <a:cs typeface="Anton"/>
                  <a:sym typeface="Anton"/>
                </a:rPr>
                <a:t>NAME COMPANY</a:t>
              </a:r>
              <a:endParaRPr/>
            </a:p>
          </p:txBody>
        </p:sp>
      </p:grpSp>
      <p:grpSp>
        <p:nvGrpSpPr>
          <p:cNvPr id="43" name="Google Shape;43;p5"/>
          <p:cNvGrpSpPr/>
          <p:nvPr/>
        </p:nvGrpSpPr>
        <p:grpSpPr>
          <a:xfrm>
            <a:off x="16047750" y="695559"/>
            <a:ext cx="1211564" cy="666291"/>
            <a:chOff x="0" y="0"/>
            <a:chExt cx="1096438" cy="602978"/>
          </a:xfrm>
        </p:grpSpPr>
        <p:sp>
          <p:nvSpPr>
            <p:cNvPr id="44" name="Google Shape;44;p5"/>
            <p:cNvSpPr/>
            <p:nvPr/>
          </p:nvSpPr>
          <p:spPr>
            <a:xfrm>
              <a:off x="0" y="0"/>
              <a:ext cx="1096438" cy="602978"/>
            </a:xfrm>
            <a:custGeom>
              <a:rect b="b" l="l" r="r" t="t"/>
              <a:pathLst>
                <a:path extrusionOk="0" h="602978" w="1096438">
                  <a:moveTo>
                    <a:pt x="1096438" y="301489"/>
                  </a:moveTo>
                  <a:lnTo>
                    <a:pt x="690038" y="0"/>
                  </a:lnTo>
                  <a:lnTo>
                    <a:pt x="690038" y="203200"/>
                  </a:lnTo>
                  <a:lnTo>
                    <a:pt x="0" y="203200"/>
                  </a:lnTo>
                  <a:lnTo>
                    <a:pt x="0" y="399778"/>
                  </a:lnTo>
                  <a:lnTo>
                    <a:pt x="690038" y="399778"/>
                  </a:lnTo>
                  <a:lnTo>
                    <a:pt x="690038" y="602978"/>
                  </a:lnTo>
                  <a:lnTo>
                    <a:pt x="1096438" y="301489"/>
                  </a:lnTo>
                  <a:close/>
                </a:path>
              </a:pathLst>
            </a:custGeom>
            <a:solidFill>
              <a:srgbClr val="24BB7F"/>
            </a:solidFill>
            <a:ln cap="sq" cmpd="sng" w="19050">
              <a:solidFill>
                <a:srgbClr val="000000"/>
              </a:solidFill>
              <a:prstDash val="solid"/>
              <a:miter lim="8000"/>
              <a:headEnd len="sm" w="sm" type="none"/>
              <a:tailEnd len="sm" w="sm" type="none"/>
            </a:ln>
          </p:spPr>
        </p:sp>
        <p:sp>
          <p:nvSpPr>
            <p:cNvPr id="45" name="Google Shape;45;p5"/>
            <p:cNvSpPr txBox="1"/>
            <p:nvPr/>
          </p:nvSpPr>
          <p:spPr>
            <a:xfrm>
              <a:off x="0" y="155575"/>
              <a:ext cx="994800" cy="2442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6" name="Google Shape;46;p5"/>
          <p:cNvSpPr txBox="1"/>
          <p:nvPr>
            <p:ph idx="1" type="body"/>
          </p:nvPr>
        </p:nvSpPr>
        <p:spPr>
          <a:xfrm>
            <a:off x="1520388" y="6948413"/>
            <a:ext cx="7772400" cy="1500300"/>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SzPts val="2400"/>
              <a:buNone/>
              <a:defRPr/>
            </a:lvl1pPr>
            <a:lvl2pPr indent="-228600" lvl="1" marL="914400" algn="l">
              <a:spcBef>
                <a:spcPts val="360"/>
              </a:spcBef>
              <a:spcAft>
                <a:spcPts val="0"/>
              </a:spcAft>
              <a:buSzPts val="2400"/>
              <a:buNone/>
              <a:defRPr/>
            </a:lvl2pPr>
            <a:lvl3pPr indent="-228600" lvl="2" marL="1371600" algn="l">
              <a:spcBef>
                <a:spcPts val="320"/>
              </a:spcBef>
              <a:spcAft>
                <a:spcPts val="0"/>
              </a:spcAft>
              <a:buSzPts val="2400"/>
              <a:buNone/>
              <a:defRPr/>
            </a:lvl3pPr>
            <a:lvl4pPr indent="-228600" lvl="3" marL="1828800" algn="l">
              <a:spcBef>
                <a:spcPts val="280"/>
              </a:spcBef>
              <a:spcAft>
                <a:spcPts val="0"/>
              </a:spcAft>
              <a:buSzPts val="2400"/>
              <a:buNone/>
              <a:defRPr/>
            </a:lvl4pPr>
            <a:lvl5pPr indent="-228600" lvl="4" marL="2286000" algn="l">
              <a:spcBef>
                <a:spcPts val="280"/>
              </a:spcBef>
              <a:spcAft>
                <a:spcPts val="0"/>
              </a:spcAft>
              <a:buSzPts val="2400"/>
              <a:buNone/>
              <a:defRPr/>
            </a:lvl5pPr>
            <a:lvl6pPr indent="-228600" lvl="5" marL="2743200" algn="l">
              <a:spcBef>
                <a:spcPts val="280"/>
              </a:spcBef>
              <a:spcAft>
                <a:spcPts val="0"/>
              </a:spcAft>
              <a:buSzPts val="2400"/>
              <a:buNone/>
              <a:defRPr/>
            </a:lvl6pPr>
            <a:lvl7pPr indent="-228600" lvl="6" marL="3200400" algn="l">
              <a:spcBef>
                <a:spcPts val="280"/>
              </a:spcBef>
              <a:spcAft>
                <a:spcPts val="0"/>
              </a:spcAft>
              <a:buSzPts val="2400"/>
              <a:buNone/>
              <a:defRPr/>
            </a:lvl7pPr>
            <a:lvl8pPr indent="-228600" lvl="7" marL="3657600" algn="l">
              <a:spcBef>
                <a:spcPts val="280"/>
              </a:spcBef>
              <a:spcAft>
                <a:spcPts val="0"/>
              </a:spcAft>
              <a:buSzPts val="2400"/>
              <a:buNone/>
              <a:defRPr/>
            </a:lvl8pPr>
            <a:lvl9pPr indent="-228600" lvl="8" marL="4114800" algn="l">
              <a:spcBef>
                <a:spcPts val="280"/>
              </a:spcBef>
              <a:spcAft>
                <a:spcPts val="0"/>
              </a:spcAft>
              <a:buSzPts val="2400"/>
              <a:buNone/>
              <a:defRPr/>
            </a:lvl9pPr>
          </a:lstStyle>
          <a:p/>
        </p:txBody>
      </p:sp>
      <p:sp>
        <p:nvSpPr>
          <p:cNvPr id="47" name="Google Shape;47;p5"/>
          <p:cNvSpPr txBox="1"/>
          <p:nvPr>
            <p:ph type="title"/>
          </p:nvPr>
        </p:nvSpPr>
        <p:spPr>
          <a:xfrm>
            <a:off x="946325" y="2049900"/>
            <a:ext cx="13089000" cy="1143000"/>
          </a:xfrm>
          <a:prstGeom prst="rect">
            <a:avLst/>
          </a:prstGeom>
          <a:noFill/>
          <a:ln>
            <a:noFill/>
          </a:ln>
        </p:spPr>
        <p:txBody>
          <a:bodyPr anchorCtr="0" anchor="ctr" bIns="45700" lIns="91425" spcFirstLastPara="1" rIns="91425" wrap="square" tIns="45700">
            <a:normAutofit/>
          </a:bodyPr>
          <a:lstStyle>
            <a:lvl1pPr lvl="0" marR="0">
              <a:spcBef>
                <a:spcPts val="0"/>
              </a:spcBef>
              <a:spcAft>
                <a:spcPts val="0"/>
              </a:spcAft>
              <a:buClr>
                <a:schemeClr val="dk1"/>
              </a:buClr>
              <a:buSzPts val="9000"/>
              <a:buFont typeface="Anton"/>
              <a:buNone/>
              <a:defRPr i="0" sz="9000" u="none" cap="none" strike="noStrike">
                <a:solidFill>
                  <a:schemeClr val="dk1"/>
                </a:solidFill>
                <a:latin typeface="Anton"/>
                <a:ea typeface="Anton"/>
                <a:cs typeface="Anton"/>
                <a:sym typeface="Anto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8" name="Shape 48"/>
        <p:cNvGrpSpPr/>
        <p:nvPr/>
      </p:nvGrpSpPr>
      <p:grpSpPr>
        <a:xfrm>
          <a:off x="0" y="0"/>
          <a:ext cx="0" cy="0"/>
          <a:chOff x="0" y="0"/>
          <a:chExt cx="0" cy="0"/>
        </a:xfrm>
      </p:grpSpPr>
      <p:pic>
        <p:nvPicPr>
          <p:cNvPr id="49" name="Google Shape;49;p6"/>
          <p:cNvPicPr preferRelativeResize="0"/>
          <p:nvPr/>
        </p:nvPicPr>
        <p:blipFill>
          <a:blip r:embed="rId2">
            <a:alphaModFix/>
          </a:blip>
          <a:stretch>
            <a:fillRect/>
          </a:stretch>
        </p:blipFill>
        <p:spPr>
          <a:xfrm>
            <a:off x="-121125" y="-76199"/>
            <a:ext cx="21133645" cy="10587450"/>
          </a:xfrm>
          <a:prstGeom prst="rect">
            <a:avLst/>
          </a:prstGeom>
          <a:noFill/>
          <a:ln>
            <a:noFill/>
          </a:ln>
        </p:spPr>
      </p:pic>
      <p:grpSp>
        <p:nvGrpSpPr>
          <p:cNvPr id="50" name="Google Shape;50;p6"/>
          <p:cNvGrpSpPr/>
          <p:nvPr/>
        </p:nvGrpSpPr>
        <p:grpSpPr>
          <a:xfrm>
            <a:off x="1028700" y="346696"/>
            <a:ext cx="2705234" cy="959332"/>
            <a:chOff x="0" y="-275349"/>
            <a:chExt cx="3606979" cy="1279110"/>
          </a:xfrm>
        </p:grpSpPr>
        <p:grpSp>
          <p:nvGrpSpPr>
            <p:cNvPr id="51" name="Google Shape;51;p6"/>
            <p:cNvGrpSpPr/>
            <p:nvPr/>
          </p:nvGrpSpPr>
          <p:grpSpPr>
            <a:xfrm>
              <a:off x="0" y="-275349"/>
              <a:ext cx="966533" cy="1279110"/>
              <a:chOff x="0" y="-47625"/>
              <a:chExt cx="167174" cy="221238"/>
            </a:xfrm>
          </p:grpSpPr>
          <p:sp>
            <p:nvSpPr>
              <p:cNvPr id="52" name="Google Shape;52;p6"/>
              <p:cNvSpPr/>
              <p:nvPr/>
            </p:nvSpPr>
            <p:spPr>
              <a:xfrm>
                <a:off x="0" y="0"/>
                <a:ext cx="167174" cy="173613"/>
              </a:xfrm>
              <a:custGeom>
                <a:rect b="b" l="l" r="r" t="t"/>
                <a:pathLst>
                  <a:path extrusionOk="0" h="173613" w="167174">
                    <a:moveTo>
                      <a:pt x="83587" y="0"/>
                    </a:moveTo>
                    <a:lnTo>
                      <a:pt x="83587" y="0"/>
                    </a:lnTo>
                    <a:cubicBezTo>
                      <a:pt x="105756" y="0"/>
                      <a:pt x="127016" y="8806"/>
                      <a:pt x="142692" y="24482"/>
                    </a:cubicBezTo>
                    <a:cubicBezTo>
                      <a:pt x="158368" y="40158"/>
                      <a:pt x="167174" y="61418"/>
                      <a:pt x="167174" y="83587"/>
                    </a:cubicBezTo>
                    <a:lnTo>
                      <a:pt x="167174" y="90026"/>
                    </a:lnTo>
                    <a:cubicBezTo>
                      <a:pt x="167174" y="112195"/>
                      <a:pt x="158368" y="133456"/>
                      <a:pt x="142692" y="149131"/>
                    </a:cubicBezTo>
                    <a:cubicBezTo>
                      <a:pt x="127016" y="164807"/>
                      <a:pt x="105756" y="173613"/>
                      <a:pt x="83587" y="173613"/>
                    </a:cubicBezTo>
                    <a:lnTo>
                      <a:pt x="83587" y="173613"/>
                    </a:lnTo>
                    <a:cubicBezTo>
                      <a:pt x="61418" y="173613"/>
                      <a:pt x="40158" y="164807"/>
                      <a:pt x="24482" y="149131"/>
                    </a:cubicBezTo>
                    <a:cubicBezTo>
                      <a:pt x="8806" y="133456"/>
                      <a:pt x="0" y="112195"/>
                      <a:pt x="0" y="90026"/>
                    </a:cubicBezTo>
                    <a:lnTo>
                      <a:pt x="0" y="83587"/>
                    </a:lnTo>
                    <a:cubicBezTo>
                      <a:pt x="0" y="61418"/>
                      <a:pt x="8806" y="40158"/>
                      <a:pt x="24482" y="24482"/>
                    </a:cubicBezTo>
                    <a:cubicBezTo>
                      <a:pt x="40158" y="8806"/>
                      <a:pt x="61418" y="0"/>
                      <a:pt x="83587" y="0"/>
                    </a:cubicBezTo>
                    <a:close/>
                  </a:path>
                </a:pathLst>
              </a:custGeom>
              <a:solidFill>
                <a:srgbClr val="FDBD00"/>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6"/>
              <p:cNvSpPr txBox="1"/>
              <p:nvPr/>
            </p:nvSpPr>
            <p:spPr>
              <a:xfrm>
                <a:off x="0" y="-47625"/>
                <a:ext cx="167100" cy="2211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4" name="Google Shape;54;p6"/>
            <p:cNvSpPr/>
            <p:nvPr/>
          </p:nvSpPr>
          <p:spPr>
            <a:xfrm>
              <a:off x="123895" y="142510"/>
              <a:ext cx="718740" cy="718740"/>
            </a:xfrm>
            <a:custGeom>
              <a:rect b="b" l="l" r="r" t="t"/>
              <a:pathLst>
                <a:path extrusionOk="0" h="718740" w="718740">
                  <a:moveTo>
                    <a:pt x="0" y="0"/>
                  </a:moveTo>
                  <a:lnTo>
                    <a:pt x="718740" y="0"/>
                  </a:lnTo>
                  <a:lnTo>
                    <a:pt x="718740" y="718740"/>
                  </a:lnTo>
                  <a:lnTo>
                    <a:pt x="0" y="718740"/>
                  </a:lnTo>
                  <a:lnTo>
                    <a:pt x="0" y="0"/>
                  </a:lnTo>
                  <a:close/>
                </a:path>
              </a:pathLst>
            </a:custGeom>
            <a:blipFill rotWithShape="1">
              <a:blip r:embed="rId3">
                <a:alphaModFix/>
              </a:blip>
              <a:stretch>
                <a:fillRect b="0" l="0" r="0" t="0"/>
              </a:stretch>
            </a:blipFill>
            <a:ln>
              <a:noFill/>
            </a:ln>
          </p:spPr>
        </p:sp>
        <p:sp>
          <p:nvSpPr>
            <p:cNvPr id="55" name="Google Shape;55;p6"/>
            <p:cNvSpPr txBox="1"/>
            <p:nvPr/>
          </p:nvSpPr>
          <p:spPr>
            <a:xfrm>
              <a:off x="1178779" y="24681"/>
              <a:ext cx="2428200" cy="409800"/>
            </a:xfrm>
            <a:prstGeom prst="rect">
              <a:avLst/>
            </a:prstGeom>
            <a:noFill/>
            <a:ln>
              <a:noFill/>
            </a:ln>
          </p:spPr>
          <p:txBody>
            <a:bodyPr anchorCtr="0" anchor="t" bIns="0" lIns="0" spcFirstLastPara="1" rIns="0" wrap="square" tIns="0">
              <a:spAutoFit/>
            </a:bodyPr>
            <a:lstStyle/>
            <a:p>
              <a:pPr indent="0" lvl="0" marL="0" marR="0" rtl="0" algn="l">
                <a:lnSpc>
                  <a:spcPct val="140080"/>
                </a:lnSpc>
                <a:spcBef>
                  <a:spcPts val="0"/>
                </a:spcBef>
                <a:spcAft>
                  <a:spcPts val="0"/>
                </a:spcAft>
                <a:buNone/>
              </a:pPr>
              <a:r>
                <a:rPr b="0" i="0" lang="en-US" sz="1996" u="none" cap="none" strike="noStrike">
                  <a:solidFill>
                    <a:srgbClr val="000000"/>
                  </a:solidFill>
                  <a:latin typeface="Anton"/>
                  <a:ea typeface="Anton"/>
                  <a:cs typeface="Anton"/>
                  <a:sym typeface="Anton"/>
                </a:rPr>
                <a:t>NAME COMPANY</a:t>
              </a:r>
              <a:endParaRPr/>
            </a:p>
          </p:txBody>
        </p:sp>
      </p:grpSp>
      <p:grpSp>
        <p:nvGrpSpPr>
          <p:cNvPr id="56" name="Google Shape;56;p6"/>
          <p:cNvGrpSpPr/>
          <p:nvPr/>
        </p:nvGrpSpPr>
        <p:grpSpPr>
          <a:xfrm>
            <a:off x="16047750" y="695559"/>
            <a:ext cx="1211564" cy="666291"/>
            <a:chOff x="0" y="0"/>
            <a:chExt cx="1096438" cy="602978"/>
          </a:xfrm>
        </p:grpSpPr>
        <p:sp>
          <p:nvSpPr>
            <p:cNvPr id="57" name="Google Shape;57;p6"/>
            <p:cNvSpPr/>
            <p:nvPr/>
          </p:nvSpPr>
          <p:spPr>
            <a:xfrm>
              <a:off x="0" y="0"/>
              <a:ext cx="1096438" cy="602978"/>
            </a:xfrm>
            <a:custGeom>
              <a:rect b="b" l="l" r="r" t="t"/>
              <a:pathLst>
                <a:path extrusionOk="0" h="602978" w="1096438">
                  <a:moveTo>
                    <a:pt x="1096438" y="301489"/>
                  </a:moveTo>
                  <a:lnTo>
                    <a:pt x="690038" y="0"/>
                  </a:lnTo>
                  <a:lnTo>
                    <a:pt x="690038" y="203200"/>
                  </a:lnTo>
                  <a:lnTo>
                    <a:pt x="0" y="203200"/>
                  </a:lnTo>
                  <a:lnTo>
                    <a:pt x="0" y="399778"/>
                  </a:lnTo>
                  <a:lnTo>
                    <a:pt x="690038" y="399778"/>
                  </a:lnTo>
                  <a:lnTo>
                    <a:pt x="690038" y="602978"/>
                  </a:lnTo>
                  <a:lnTo>
                    <a:pt x="1096438" y="301489"/>
                  </a:lnTo>
                  <a:close/>
                </a:path>
              </a:pathLst>
            </a:custGeom>
            <a:solidFill>
              <a:srgbClr val="24BB7F"/>
            </a:solidFill>
            <a:ln cap="sq" cmpd="sng" w="19050">
              <a:solidFill>
                <a:srgbClr val="000000"/>
              </a:solidFill>
              <a:prstDash val="solid"/>
              <a:miter lim="8000"/>
              <a:headEnd len="sm" w="sm" type="none"/>
              <a:tailEnd len="sm" w="sm" type="none"/>
            </a:ln>
          </p:spPr>
        </p:sp>
        <p:sp>
          <p:nvSpPr>
            <p:cNvPr id="58" name="Google Shape;58;p6"/>
            <p:cNvSpPr txBox="1"/>
            <p:nvPr/>
          </p:nvSpPr>
          <p:spPr>
            <a:xfrm>
              <a:off x="0" y="155575"/>
              <a:ext cx="994800" cy="2442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9" name="Google Shape;59;p6"/>
          <p:cNvSpPr txBox="1"/>
          <p:nvPr>
            <p:ph type="title"/>
          </p:nvPr>
        </p:nvSpPr>
        <p:spPr>
          <a:xfrm>
            <a:off x="946325" y="2049900"/>
            <a:ext cx="13089000" cy="1143000"/>
          </a:xfrm>
          <a:prstGeom prst="rect">
            <a:avLst/>
          </a:prstGeom>
          <a:noFill/>
          <a:ln>
            <a:noFill/>
          </a:ln>
        </p:spPr>
        <p:txBody>
          <a:bodyPr anchorCtr="0" anchor="ctr" bIns="45700" lIns="91425" spcFirstLastPara="1" rIns="91425" wrap="square" tIns="45700">
            <a:normAutofit/>
          </a:bodyPr>
          <a:lstStyle>
            <a:lvl1pPr lvl="0">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6"/>
          <p:cNvSpPr txBox="1"/>
          <p:nvPr>
            <p:ph idx="1" type="body"/>
          </p:nvPr>
        </p:nvSpPr>
        <p:spPr>
          <a:xfrm>
            <a:off x="2055350" y="4961225"/>
            <a:ext cx="5513700" cy="4526100"/>
          </a:xfrm>
          <a:prstGeom prst="rect">
            <a:avLst/>
          </a:prstGeom>
          <a:noFill/>
          <a:ln>
            <a:noFill/>
          </a:ln>
        </p:spPr>
        <p:txBody>
          <a:bodyPr anchorCtr="0" anchor="t" bIns="45700" lIns="91425" spcFirstLastPara="1" rIns="91425" wrap="square" tIns="45700">
            <a:normAutofit/>
          </a:bodyPr>
          <a:lstStyle>
            <a:lvl1pPr indent="-381000" lvl="0" marL="457200" algn="l">
              <a:spcBef>
                <a:spcPts val="560"/>
              </a:spcBef>
              <a:spcAft>
                <a:spcPts val="0"/>
              </a:spcAft>
              <a:buClr>
                <a:schemeClr val="dk1"/>
              </a:buClr>
              <a:buSzPts val="2400"/>
              <a:buChar char="•"/>
              <a:defRPr/>
            </a:lvl1pPr>
            <a:lvl2pPr indent="-381000" lvl="1" marL="914400" algn="l">
              <a:spcBef>
                <a:spcPts val="480"/>
              </a:spcBef>
              <a:spcAft>
                <a:spcPts val="0"/>
              </a:spcAft>
              <a:buClr>
                <a:schemeClr val="dk1"/>
              </a:buClr>
              <a:buSzPts val="2400"/>
              <a:buChar char="–"/>
              <a:defRPr/>
            </a:lvl2pPr>
            <a:lvl3pPr indent="-381000" lvl="2" marL="1371600" algn="l">
              <a:spcBef>
                <a:spcPts val="400"/>
              </a:spcBef>
              <a:spcAft>
                <a:spcPts val="0"/>
              </a:spcAft>
              <a:buClr>
                <a:schemeClr val="dk1"/>
              </a:buClr>
              <a:buSzPts val="2400"/>
              <a:buChar char="•"/>
              <a:defRPr/>
            </a:lvl3pPr>
            <a:lvl4pPr indent="-381000" lvl="3" marL="1828800" algn="l">
              <a:spcBef>
                <a:spcPts val="360"/>
              </a:spcBef>
              <a:spcAft>
                <a:spcPts val="0"/>
              </a:spcAft>
              <a:buClr>
                <a:schemeClr val="dk1"/>
              </a:buClr>
              <a:buSzPts val="2400"/>
              <a:buChar char="–"/>
              <a:defRPr/>
            </a:lvl4pPr>
            <a:lvl5pPr indent="-381000" lvl="4" marL="2286000" algn="l">
              <a:spcBef>
                <a:spcPts val="360"/>
              </a:spcBef>
              <a:spcAft>
                <a:spcPts val="0"/>
              </a:spcAft>
              <a:buClr>
                <a:schemeClr val="dk1"/>
              </a:buClr>
              <a:buSzPts val="2400"/>
              <a:buChar char="»"/>
              <a:defRPr/>
            </a:lvl5pPr>
            <a:lvl6pPr indent="-381000" lvl="5" marL="2743200" algn="l">
              <a:spcBef>
                <a:spcPts val="360"/>
              </a:spcBef>
              <a:spcAft>
                <a:spcPts val="0"/>
              </a:spcAft>
              <a:buClr>
                <a:schemeClr val="dk1"/>
              </a:buClr>
              <a:buSzPts val="2400"/>
              <a:buChar char="•"/>
              <a:defRPr/>
            </a:lvl6pPr>
            <a:lvl7pPr indent="-381000" lvl="6" marL="3200400" algn="l">
              <a:spcBef>
                <a:spcPts val="360"/>
              </a:spcBef>
              <a:spcAft>
                <a:spcPts val="0"/>
              </a:spcAft>
              <a:buClr>
                <a:schemeClr val="dk1"/>
              </a:buClr>
              <a:buSzPts val="2400"/>
              <a:buChar char="•"/>
              <a:defRPr/>
            </a:lvl7pPr>
            <a:lvl8pPr indent="-381000" lvl="7" marL="3657600" algn="l">
              <a:spcBef>
                <a:spcPts val="360"/>
              </a:spcBef>
              <a:spcAft>
                <a:spcPts val="0"/>
              </a:spcAft>
              <a:buClr>
                <a:schemeClr val="dk1"/>
              </a:buClr>
              <a:buSzPts val="2400"/>
              <a:buChar char="•"/>
              <a:defRPr/>
            </a:lvl8pPr>
            <a:lvl9pPr indent="-381000" lvl="8" marL="4114800" algn="l">
              <a:spcBef>
                <a:spcPts val="360"/>
              </a:spcBef>
              <a:spcAft>
                <a:spcPts val="0"/>
              </a:spcAft>
              <a:buClr>
                <a:schemeClr val="dk1"/>
              </a:buClr>
              <a:buSzPts val="2400"/>
              <a:buChar char="•"/>
              <a:defRPr/>
            </a:lvl9pPr>
          </a:lstStyle>
          <a:p/>
        </p:txBody>
      </p:sp>
      <p:sp>
        <p:nvSpPr>
          <p:cNvPr id="61" name="Google Shape;61;p6"/>
          <p:cNvSpPr txBox="1"/>
          <p:nvPr>
            <p:ph idx="2" type="body"/>
          </p:nvPr>
        </p:nvSpPr>
        <p:spPr>
          <a:xfrm>
            <a:off x="7777069" y="4961225"/>
            <a:ext cx="5513700" cy="4526100"/>
          </a:xfrm>
          <a:prstGeom prst="rect">
            <a:avLst/>
          </a:prstGeom>
          <a:noFill/>
          <a:ln>
            <a:noFill/>
          </a:ln>
        </p:spPr>
        <p:txBody>
          <a:bodyPr anchorCtr="0" anchor="t" bIns="45700" lIns="91425" spcFirstLastPara="1" rIns="91425" wrap="square" tIns="45700">
            <a:normAutofit/>
          </a:bodyPr>
          <a:lstStyle>
            <a:lvl1pPr indent="-381000" lvl="0" marL="457200" algn="l">
              <a:spcBef>
                <a:spcPts val="560"/>
              </a:spcBef>
              <a:spcAft>
                <a:spcPts val="0"/>
              </a:spcAft>
              <a:buClr>
                <a:schemeClr val="dk1"/>
              </a:buClr>
              <a:buSzPts val="2400"/>
              <a:buChar char="•"/>
              <a:defRPr/>
            </a:lvl1pPr>
            <a:lvl2pPr indent="-381000" lvl="1" marL="914400" algn="l">
              <a:spcBef>
                <a:spcPts val="480"/>
              </a:spcBef>
              <a:spcAft>
                <a:spcPts val="0"/>
              </a:spcAft>
              <a:buClr>
                <a:schemeClr val="dk1"/>
              </a:buClr>
              <a:buSzPts val="2400"/>
              <a:buChar char="–"/>
              <a:defRPr/>
            </a:lvl2pPr>
            <a:lvl3pPr indent="-381000" lvl="2" marL="1371600" algn="l">
              <a:spcBef>
                <a:spcPts val="400"/>
              </a:spcBef>
              <a:spcAft>
                <a:spcPts val="0"/>
              </a:spcAft>
              <a:buClr>
                <a:schemeClr val="dk1"/>
              </a:buClr>
              <a:buSzPts val="2400"/>
              <a:buChar char="•"/>
              <a:defRPr/>
            </a:lvl3pPr>
            <a:lvl4pPr indent="-381000" lvl="3" marL="1828800" algn="l">
              <a:spcBef>
                <a:spcPts val="360"/>
              </a:spcBef>
              <a:spcAft>
                <a:spcPts val="0"/>
              </a:spcAft>
              <a:buClr>
                <a:schemeClr val="dk1"/>
              </a:buClr>
              <a:buSzPts val="2400"/>
              <a:buChar char="–"/>
              <a:defRPr/>
            </a:lvl4pPr>
            <a:lvl5pPr indent="-381000" lvl="4" marL="2286000" algn="l">
              <a:spcBef>
                <a:spcPts val="360"/>
              </a:spcBef>
              <a:spcAft>
                <a:spcPts val="0"/>
              </a:spcAft>
              <a:buClr>
                <a:schemeClr val="dk1"/>
              </a:buClr>
              <a:buSzPts val="2400"/>
              <a:buChar char="»"/>
              <a:defRPr/>
            </a:lvl5pPr>
            <a:lvl6pPr indent="-381000" lvl="5" marL="2743200" algn="l">
              <a:spcBef>
                <a:spcPts val="360"/>
              </a:spcBef>
              <a:spcAft>
                <a:spcPts val="0"/>
              </a:spcAft>
              <a:buClr>
                <a:schemeClr val="dk1"/>
              </a:buClr>
              <a:buSzPts val="2400"/>
              <a:buChar char="•"/>
              <a:defRPr/>
            </a:lvl6pPr>
            <a:lvl7pPr indent="-381000" lvl="6" marL="3200400" algn="l">
              <a:spcBef>
                <a:spcPts val="360"/>
              </a:spcBef>
              <a:spcAft>
                <a:spcPts val="0"/>
              </a:spcAft>
              <a:buClr>
                <a:schemeClr val="dk1"/>
              </a:buClr>
              <a:buSzPts val="2400"/>
              <a:buChar char="•"/>
              <a:defRPr/>
            </a:lvl7pPr>
            <a:lvl8pPr indent="-381000" lvl="7" marL="3657600" algn="l">
              <a:spcBef>
                <a:spcPts val="360"/>
              </a:spcBef>
              <a:spcAft>
                <a:spcPts val="0"/>
              </a:spcAft>
              <a:buClr>
                <a:schemeClr val="dk1"/>
              </a:buClr>
              <a:buSzPts val="2400"/>
              <a:buChar char="•"/>
              <a:defRPr/>
            </a:lvl8pPr>
            <a:lvl9pPr indent="-381000" lvl="8" marL="4114800" algn="l">
              <a:spcBef>
                <a:spcPts val="360"/>
              </a:spcBef>
              <a:spcAft>
                <a:spcPts val="0"/>
              </a:spcAft>
              <a:buClr>
                <a:schemeClr val="dk1"/>
              </a:buClr>
              <a:buSzPts val="24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2" name="Shape 62"/>
        <p:cNvGrpSpPr/>
        <p:nvPr/>
      </p:nvGrpSpPr>
      <p:grpSpPr>
        <a:xfrm>
          <a:off x="0" y="0"/>
          <a:ext cx="0" cy="0"/>
          <a:chOff x="0" y="0"/>
          <a:chExt cx="0" cy="0"/>
        </a:xfrm>
      </p:grpSpPr>
      <p:pic>
        <p:nvPicPr>
          <p:cNvPr id="63" name="Google Shape;63;p7"/>
          <p:cNvPicPr preferRelativeResize="0"/>
          <p:nvPr/>
        </p:nvPicPr>
        <p:blipFill>
          <a:blip r:embed="rId2">
            <a:alphaModFix/>
          </a:blip>
          <a:stretch>
            <a:fillRect/>
          </a:stretch>
        </p:blipFill>
        <p:spPr>
          <a:xfrm>
            <a:off x="-121125" y="-76199"/>
            <a:ext cx="21133645" cy="10587450"/>
          </a:xfrm>
          <a:prstGeom prst="rect">
            <a:avLst/>
          </a:prstGeom>
          <a:noFill/>
          <a:ln>
            <a:noFill/>
          </a:ln>
        </p:spPr>
      </p:pic>
      <p:grpSp>
        <p:nvGrpSpPr>
          <p:cNvPr id="64" name="Google Shape;64;p7"/>
          <p:cNvGrpSpPr/>
          <p:nvPr/>
        </p:nvGrpSpPr>
        <p:grpSpPr>
          <a:xfrm>
            <a:off x="1028700" y="346696"/>
            <a:ext cx="2705234" cy="959332"/>
            <a:chOff x="0" y="-275349"/>
            <a:chExt cx="3606979" cy="1279110"/>
          </a:xfrm>
        </p:grpSpPr>
        <p:grpSp>
          <p:nvGrpSpPr>
            <p:cNvPr id="65" name="Google Shape;65;p7"/>
            <p:cNvGrpSpPr/>
            <p:nvPr/>
          </p:nvGrpSpPr>
          <p:grpSpPr>
            <a:xfrm>
              <a:off x="0" y="-275349"/>
              <a:ext cx="966533" cy="1279110"/>
              <a:chOff x="0" y="-47625"/>
              <a:chExt cx="167174" cy="221238"/>
            </a:xfrm>
          </p:grpSpPr>
          <p:sp>
            <p:nvSpPr>
              <p:cNvPr id="66" name="Google Shape;66;p7"/>
              <p:cNvSpPr/>
              <p:nvPr/>
            </p:nvSpPr>
            <p:spPr>
              <a:xfrm>
                <a:off x="0" y="0"/>
                <a:ext cx="167174" cy="173613"/>
              </a:xfrm>
              <a:custGeom>
                <a:rect b="b" l="l" r="r" t="t"/>
                <a:pathLst>
                  <a:path extrusionOk="0" h="173613" w="167174">
                    <a:moveTo>
                      <a:pt x="83587" y="0"/>
                    </a:moveTo>
                    <a:lnTo>
                      <a:pt x="83587" y="0"/>
                    </a:lnTo>
                    <a:cubicBezTo>
                      <a:pt x="105756" y="0"/>
                      <a:pt x="127016" y="8806"/>
                      <a:pt x="142692" y="24482"/>
                    </a:cubicBezTo>
                    <a:cubicBezTo>
                      <a:pt x="158368" y="40158"/>
                      <a:pt x="167174" y="61418"/>
                      <a:pt x="167174" y="83587"/>
                    </a:cubicBezTo>
                    <a:lnTo>
                      <a:pt x="167174" y="90026"/>
                    </a:lnTo>
                    <a:cubicBezTo>
                      <a:pt x="167174" y="112195"/>
                      <a:pt x="158368" y="133456"/>
                      <a:pt x="142692" y="149131"/>
                    </a:cubicBezTo>
                    <a:cubicBezTo>
                      <a:pt x="127016" y="164807"/>
                      <a:pt x="105756" y="173613"/>
                      <a:pt x="83587" y="173613"/>
                    </a:cubicBezTo>
                    <a:lnTo>
                      <a:pt x="83587" y="173613"/>
                    </a:lnTo>
                    <a:cubicBezTo>
                      <a:pt x="61418" y="173613"/>
                      <a:pt x="40158" y="164807"/>
                      <a:pt x="24482" y="149131"/>
                    </a:cubicBezTo>
                    <a:cubicBezTo>
                      <a:pt x="8806" y="133456"/>
                      <a:pt x="0" y="112195"/>
                      <a:pt x="0" y="90026"/>
                    </a:cubicBezTo>
                    <a:lnTo>
                      <a:pt x="0" y="83587"/>
                    </a:lnTo>
                    <a:cubicBezTo>
                      <a:pt x="0" y="61418"/>
                      <a:pt x="8806" y="40158"/>
                      <a:pt x="24482" y="24482"/>
                    </a:cubicBezTo>
                    <a:cubicBezTo>
                      <a:pt x="40158" y="8806"/>
                      <a:pt x="61418" y="0"/>
                      <a:pt x="83587" y="0"/>
                    </a:cubicBezTo>
                    <a:close/>
                  </a:path>
                </a:pathLst>
              </a:custGeom>
              <a:solidFill>
                <a:srgbClr val="FDBD00"/>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7"/>
              <p:cNvSpPr txBox="1"/>
              <p:nvPr/>
            </p:nvSpPr>
            <p:spPr>
              <a:xfrm>
                <a:off x="0" y="-47625"/>
                <a:ext cx="167100" cy="2211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8" name="Google Shape;68;p7"/>
            <p:cNvSpPr/>
            <p:nvPr/>
          </p:nvSpPr>
          <p:spPr>
            <a:xfrm>
              <a:off x="123895" y="142510"/>
              <a:ext cx="718740" cy="718740"/>
            </a:xfrm>
            <a:custGeom>
              <a:rect b="b" l="l" r="r" t="t"/>
              <a:pathLst>
                <a:path extrusionOk="0" h="718740" w="718740">
                  <a:moveTo>
                    <a:pt x="0" y="0"/>
                  </a:moveTo>
                  <a:lnTo>
                    <a:pt x="718740" y="0"/>
                  </a:lnTo>
                  <a:lnTo>
                    <a:pt x="718740" y="718740"/>
                  </a:lnTo>
                  <a:lnTo>
                    <a:pt x="0" y="718740"/>
                  </a:lnTo>
                  <a:lnTo>
                    <a:pt x="0" y="0"/>
                  </a:lnTo>
                  <a:close/>
                </a:path>
              </a:pathLst>
            </a:custGeom>
            <a:blipFill rotWithShape="1">
              <a:blip r:embed="rId3">
                <a:alphaModFix/>
              </a:blip>
              <a:stretch>
                <a:fillRect b="0" l="0" r="0" t="0"/>
              </a:stretch>
            </a:blipFill>
            <a:ln>
              <a:noFill/>
            </a:ln>
          </p:spPr>
        </p:sp>
        <p:sp>
          <p:nvSpPr>
            <p:cNvPr id="69" name="Google Shape;69;p7"/>
            <p:cNvSpPr txBox="1"/>
            <p:nvPr/>
          </p:nvSpPr>
          <p:spPr>
            <a:xfrm>
              <a:off x="1178779" y="24681"/>
              <a:ext cx="2428200" cy="409800"/>
            </a:xfrm>
            <a:prstGeom prst="rect">
              <a:avLst/>
            </a:prstGeom>
            <a:noFill/>
            <a:ln>
              <a:noFill/>
            </a:ln>
          </p:spPr>
          <p:txBody>
            <a:bodyPr anchorCtr="0" anchor="t" bIns="0" lIns="0" spcFirstLastPara="1" rIns="0" wrap="square" tIns="0">
              <a:spAutoFit/>
            </a:bodyPr>
            <a:lstStyle/>
            <a:p>
              <a:pPr indent="0" lvl="0" marL="0" marR="0" rtl="0" algn="l">
                <a:lnSpc>
                  <a:spcPct val="140080"/>
                </a:lnSpc>
                <a:spcBef>
                  <a:spcPts val="0"/>
                </a:spcBef>
                <a:spcAft>
                  <a:spcPts val="0"/>
                </a:spcAft>
                <a:buNone/>
              </a:pPr>
              <a:r>
                <a:rPr b="0" i="0" lang="en-US" sz="1996" u="none" cap="none" strike="noStrike">
                  <a:solidFill>
                    <a:srgbClr val="000000"/>
                  </a:solidFill>
                  <a:latin typeface="Anton"/>
                  <a:ea typeface="Anton"/>
                  <a:cs typeface="Anton"/>
                  <a:sym typeface="Anton"/>
                </a:rPr>
                <a:t>NAME COMPANY</a:t>
              </a:r>
              <a:endParaRPr/>
            </a:p>
          </p:txBody>
        </p:sp>
      </p:grpSp>
      <p:grpSp>
        <p:nvGrpSpPr>
          <p:cNvPr id="70" name="Google Shape;70;p7"/>
          <p:cNvGrpSpPr/>
          <p:nvPr/>
        </p:nvGrpSpPr>
        <p:grpSpPr>
          <a:xfrm>
            <a:off x="16047750" y="695559"/>
            <a:ext cx="1211564" cy="666291"/>
            <a:chOff x="0" y="0"/>
            <a:chExt cx="1096438" cy="602978"/>
          </a:xfrm>
        </p:grpSpPr>
        <p:sp>
          <p:nvSpPr>
            <p:cNvPr id="71" name="Google Shape;71;p7"/>
            <p:cNvSpPr/>
            <p:nvPr/>
          </p:nvSpPr>
          <p:spPr>
            <a:xfrm>
              <a:off x="0" y="0"/>
              <a:ext cx="1096438" cy="602978"/>
            </a:xfrm>
            <a:custGeom>
              <a:rect b="b" l="l" r="r" t="t"/>
              <a:pathLst>
                <a:path extrusionOk="0" h="602978" w="1096438">
                  <a:moveTo>
                    <a:pt x="1096438" y="301489"/>
                  </a:moveTo>
                  <a:lnTo>
                    <a:pt x="690038" y="0"/>
                  </a:lnTo>
                  <a:lnTo>
                    <a:pt x="690038" y="203200"/>
                  </a:lnTo>
                  <a:lnTo>
                    <a:pt x="0" y="203200"/>
                  </a:lnTo>
                  <a:lnTo>
                    <a:pt x="0" y="399778"/>
                  </a:lnTo>
                  <a:lnTo>
                    <a:pt x="690038" y="399778"/>
                  </a:lnTo>
                  <a:lnTo>
                    <a:pt x="690038" y="602978"/>
                  </a:lnTo>
                  <a:lnTo>
                    <a:pt x="1096438" y="301489"/>
                  </a:lnTo>
                  <a:close/>
                </a:path>
              </a:pathLst>
            </a:custGeom>
            <a:solidFill>
              <a:srgbClr val="24BB7F"/>
            </a:solidFill>
            <a:ln cap="sq" cmpd="sng" w="19050">
              <a:solidFill>
                <a:srgbClr val="000000"/>
              </a:solidFill>
              <a:prstDash val="solid"/>
              <a:miter lim="8000"/>
              <a:headEnd len="sm" w="sm" type="none"/>
              <a:tailEnd len="sm" w="sm" type="none"/>
            </a:ln>
          </p:spPr>
        </p:sp>
        <p:sp>
          <p:nvSpPr>
            <p:cNvPr id="72" name="Google Shape;72;p7"/>
            <p:cNvSpPr txBox="1"/>
            <p:nvPr/>
          </p:nvSpPr>
          <p:spPr>
            <a:xfrm>
              <a:off x="0" y="155575"/>
              <a:ext cx="994800" cy="2442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3" name="Google Shape;73;p7"/>
          <p:cNvSpPr txBox="1"/>
          <p:nvPr>
            <p:ph type="title"/>
          </p:nvPr>
        </p:nvSpPr>
        <p:spPr>
          <a:xfrm>
            <a:off x="946325" y="2049900"/>
            <a:ext cx="13089000" cy="1143000"/>
          </a:xfrm>
          <a:prstGeom prst="rect">
            <a:avLst/>
          </a:prstGeom>
          <a:noFill/>
          <a:ln>
            <a:noFill/>
          </a:ln>
        </p:spPr>
        <p:txBody>
          <a:bodyPr anchorCtr="0" anchor="ctr" bIns="45700" lIns="91425" spcFirstLastPara="1" rIns="91425" wrap="square" tIns="45700">
            <a:normAutofit/>
          </a:bodyPr>
          <a:lstStyle>
            <a:lvl1pPr lvl="0">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7"/>
          <p:cNvSpPr txBox="1"/>
          <p:nvPr>
            <p:ph idx="1" type="body"/>
          </p:nvPr>
        </p:nvSpPr>
        <p:spPr>
          <a:xfrm>
            <a:off x="2413700" y="5036475"/>
            <a:ext cx="5844300" cy="3951300"/>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a:lvl1pPr>
            <a:lvl2pPr indent="-381000" lvl="1" marL="914400" algn="l">
              <a:spcBef>
                <a:spcPts val="400"/>
              </a:spcBef>
              <a:spcAft>
                <a:spcPts val="0"/>
              </a:spcAft>
              <a:buClr>
                <a:schemeClr val="dk1"/>
              </a:buClr>
              <a:buSzPts val="2400"/>
              <a:buChar char="–"/>
              <a:defRPr/>
            </a:lvl2pPr>
            <a:lvl3pPr indent="-381000" lvl="2" marL="1371600" algn="l">
              <a:spcBef>
                <a:spcPts val="360"/>
              </a:spcBef>
              <a:spcAft>
                <a:spcPts val="0"/>
              </a:spcAft>
              <a:buClr>
                <a:schemeClr val="dk1"/>
              </a:buClr>
              <a:buSzPts val="2400"/>
              <a:buChar char="•"/>
              <a:defRPr/>
            </a:lvl3pPr>
            <a:lvl4pPr indent="-381000" lvl="3" marL="1828800" algn="l">
              <a:spcBef>
                <a:spcPts val="320"/>
              </a:spcBef>
              <a:spcAft>
                <a:spcPts val="0"/>
              </a:spcAft>
              <a:buClr>
                <a:schemeClr val="dk1"/>
              </a:buClr>
              <a:buSzPts val="2400"/>
              <a:buChar char="–"/>
              <a:defRPr/>
            </a:lvl4pPr>
            <a:lvl5pPr indent="-381000" lvl="4" marL="2286000" algn="l">
              <a:spcBef>
                <a:spcPts val="320"/>
              </a:spcBef>
              <a:spcAft>
                <a:spcPts val="0"/>
              </a:spcAft>
              <a:buClr>
                <a:schemeClr val="dk1"/>
              </a:buClr>
              <a:buSzPts val="2400"/>
              <a:buChar char="»"/>
              <a:defRPr/>
            </a:lvl5pPr>
            <a:lvl6pPr indent="-381000" lvl="5" marL="2743200" algn="l">
              <a:spcBef>
                <a:spcPts val="320"/>
              </a:spcBef>
              <a:spcAft>
                <a:spcPts val="0"/>
              </a:spcAft>
              <a:buClr>
                <a:schemeClr val="dk1"/>
              </a:buClr>
              <a:buSzPts val="2400"/>
              <a:buChar char="•"/>
              <a:defRPr/>
            </a:lvl6pPr>
            <a:lvl7pPr indent="-381000" lvl="6" marL="3200400" algn="l">
              <a:spcBef>
                <a:spcPts val="320"/>
              </a:spcBef>
              <a:spcAft>
                <a:spcPts val="0"/>
              </a:spcAft>
              <a:buClr>
                <a:schemeClr val="dk1"/>
              </a:buClr>
              <a:buSzPts val="2400"/>
              <a:buChar char="•"/>
              <a:defRPr/>
            </a:lvl7pPr>
            <a:lvl8pPr indent="-381000" lvl="7" marL="3657600" algn="l">
              <a:spcBef>
                <a:spcPts val="320"/>
              </a:spcBef>
              <a:spcAft>
                <a:spcPts val="0"/>
              </a:spcAft>
              <a:buClr>
                <a:schemeClr val="dk1"/>
              </a:buClr>
              <a:buSzPts val="2400"/>
              <a:buChar char="•"/>
              <a:defRPr/>
            </a:lvl8pPr>
            <a:lvl9pPr indent="-381000" lvl="8" marL="4114800" algn="l">
              <a:spcBef>
                <a:spcPts val="320"/>
              </a:spcBef>
              <a:spcAft>
                <a:spcPts val="0"/>
              </a:spcAft>
              <a:buClr>
                <a:schemeClr val="dk1"/>
              </a:buClr>
              <a:buSzPts val="2400"/>
              <a:buChar char="•"/>
              <a:defRPr/>
            </a:lvl9pPr>
          </a:lstStyle>
          <a:p/>
        </p:txBody>
      </p:sp>
      <p:sp>
        <p:nvSpPr>
          <p:cNvPr id="75" name="Google Shape;75;p7"/>
          <p:cNvSpPr txBox="1"/>
          <p:nvPr>
            <p:ph idx="2" type="body"/>
          </p:nvPr>
        </p:nvSpPr>
        <p:spPr>
          <a:xfrm>
            <a:off x="8471686" y="5036475"/>
            <a:ext cx="5846700" cy="3951300"/>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a:lvl1pPr>
            <a:lvl2pPr indent="-381000" lvl="1" marL="914400" algn="l">
              <a:spcBef>
                <a:spcPts val="400"/>
              </a:spcBef>
              <a:spcAft>
                <a:spcPts val="0"/>
              </a:spcAft>
              <a:buClr>
                <a:schemeClr val="dk1"/>
              </a:buClr>
              <a:buSzPts val="2400"/>
              <a:buChar char="–"/>
              <a:defRPr/>
            </a:lvl2pPr>
            <a:lvl3pPr indent="-381000" lvl="2" marL="1371600" algn="l">
              <a:spcBef>
                <a:spcPts val="360"/>
              </a:spcBef>
              <a:spcAft>
                <a:spcPts val="0"/>
              </a:spcAft>
              <a:buClr>
                <a:schemeClr val="dk1"/>
              </a:buClr>
              <a:buSzPts val="2400"/>
              <a:buChar char="•"/>
              <a:defRPr/>
            </a:lvl3pPr>
            <a:lvl4pPr indent="-381000" lvl="3" marL="1828800" algn="l">
              <a:spcBef>
                <a:spcPts val="320"/>
              </a:spcBef>
              <a:spcAft>
                <a:spcPts val="0"/>
              </a:spcAft>
              <a:buClr>
                <a:schemeClr val="dk1"/>
              </a:buClr>
              <a:buSzPts val="2400"/>
              <a:buChar char="–"/>
              <a:defRPr/>
            </a:lvl4pPr>
            <a:lvl5pPr indent="-381000" lvl="4" marL="2286000" algn="l">
              <a:spcBef>
                <a:spcPts val="320"/>
              </a:spcBef>
              <a:spcAft>
                <a:spcPts val="0"/>
              </a:spcAft>
              <a:buClr>
                <a:schemeClr val="dk1"/>
              </a:buClr>
              <a:buSzPts val="2400"/>
              <a:buChar char="»"/>
              <a:defRPr/>
            </a:lvl5pPr>
            <a:lvl6pPr indent="-381000" lvl="5" marL="2743200" algn="l">
              <a:spcBef>
                <a:spcPts val="320"/>
              </a:spcBef>
              <a:spcAft>
                <a:spcPts val="0"/>
              </a:spcAft>
              <a:buClr>
                <a:schemeClr val="dk1"/>
              </a:buClr>
              <a:buSzPts val="2400"/>
              <a:buChar char="•"/>
              <a:defRPr/>
            </a:lvl6pPr>
            <a:lvl7pPr indent="-381000" lvl="6" marL="3200400" algn="l">
              <a:spcBef>
                <a:spcPts val="320"/>
              </a:spcBef>
              <a:spcAft>
                <a:spcPts val="0"/>
              </a:spcAft>
              <a:buClr>
                <a:schemeClr val="dk1"/>
              </a:buClr>
              <a:buSzPts val="2400"/>
              <a:buChar char="•"/>
              <a:defRPr/>
            </a:lvl7pPr>
            <a:lvl8pPr indent="-381000" lvl="7" marL="3657600" algn="l">
              <a:spcBef>
                <a:spcPts val="320"/>
              </a:spcBef>
              <a:spcAft>
                <a:spcPts val="0"/>
              </a:spcAft>
              <a:buClr>
                <a:schemeClr val="dk1"/>
              </a:buClr>
              <a:buSzPts val="2400"/>
              <a:buChar char="•"/>
              <a:defRPr/>
            </a:lvl8pPr>
            <a:lvl9pPr indent="-381000" lvl="8" marL="4114800" algn="l">
              <a:spcBef>
                <a:spcPts val="320"/>
              </a:spcBef>
              <a:spcAft>
                <a:spcPts val="0"/>
              </a:spcAft>
              <a:buClr>
                <a:schemeClr val="dk1"/>
              </a:buClr>
              <a:buSzPts val="24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6" name="Shape 76"/>
        <p:cNvGrpSpPr/>
        <p:nvPr/>
      </p:nvGrpSpPr>
      <p:grpSpPr>
        <a:xfrm>
          <a:off x="0" y="0"/>
          <a:ext cx="0" cy="0"/>
          <a:chOff x="0" y="0"/>
          <a:chExt cx="0" cy="0"/>
        </a:xfrm>
      </p:grpSpPr>
      <p:pic>
        <p:nvPicPr>
          <p:cNvPr id="77" name="Google Shape;77;p8"/>
          <p:cNvPicPr preferRelativeResize="0"/>
          <p:nvPr/>
        </p:nvPicPr>
        <p:blipFill>
          <a:blip r:embed="rId2">
            <a:alphaModFix/>
          </a:blip>
          <a:stretch>
            <a:fillRect/>
          </a:stretch>
        </p:blipFill>
        <p:spPr>
          <a:xfrm>
            <a:off x="-121125" y="-76199"/>
            <a:ext cx="21133645" cy="10587450"/>
          </a:xfrm>
          <a:prstGeom prst="rect">
            <a:avLst/>
          </a:prstGeom>
          <a:noFill/>
          <a:ln>
            <a:noFill/>
          </a:ln>
        </p:spPr>
      </p:pic>
      <p:grpSp>
        <p:nvGrpSpPr>
          <p:cNvPr id="78" name="Google Shape;78;p8"/>
          <p:cNvGrpSpPr/>
          <p:nvPr/>
        </p:nvGrpSpPr>
        <p:grpSpPr>
          <a:xfrm>
            <a:off x="1028700" y="346696"/>
            <a:ext cx="2705234" cy="959332"/>
            <a:chOff x="0" y="-275349"/>
            <a:chExt cx="3606979" cy="1279110"/>
          </a:xfrm>
        </p:grpSpPr>
        <p:grpSp>
          <p:nvGrpSpPr>
            <p:cNvPr id="79" name="Google Shape;79;p8"/>
            <p:cNvGrpSpPr/>
            <p:nvPr/>
          </p:nvGrpSpPr>
          <p:grpSpPr>
            <a:xfrm>
              <a:off x="0" y="-275349"/>
              <a:ext cx="966533" cy="1279110"/>
              <a:chOff x="0" y="-47625"/>
              <a:chExt cx="167174" cy="221238"/>
            </a:xfrm>
          </p:grpSpPr>
          <p:sp>
            <p:nvSpPr>
              <p:cNvPr id="80" name="Google Shape;80;p8"/>
              <p:cNvSpPr/>
              <p:nvPr/>
            </p:nvSpPr>
            <p:spPr>
              <a:xfrm>
                <a:off x="0" y="0"/>
                <a:ext cx="167174" cy="173613"/>
              </a:xfrm>
              <a:custGeom>
                <a:rect b="b" l="l" r="r" t="t"/>
                <a:pathLst>
                  <a:path extrusionOk="0" h="173613" w="167174">
                    <a:moveTo>
                      <a:pt x="83587" y="0"/>
                    </a:moveTo>
                    <a:lnTo>
                      <a:pt x="83587" y="0"/>
                    </a:lnTo>
                    <a:cubicBezTo>
                      <a:pt x="105756" y="0"/>
                      <a:pt x="127016" y="8806"/>
                      <a:pt x="142692" y="24482"/>
                    </a:cubicBezTo>
                    <a:cubicBezTo>
                      <a:pt x="158368" y="40158"/>
                      <a:pt x="167174" y="61418"/>
                      <a:pt x="167174" y="83587"/>
                    </a:cubicBezTo>
                    <a:lnTo>
                      <a:pt x="167174" y="90026"/>
                    </a:lnTo>
                    <a:cubicBezTo>
                      <a:pt x="167174" y="112195"/>
                      <a:pt x="158368" y="133456"/>
                      <a:pt x="142692" y="149131"/>
                    </a:cubicBezTo>
                    <a:cubicBezTo>
                      <a:pt x="127016" y="164807"/>
                      <a:pt x="105756" y="173613"/>
                      <a:pt x="83587" y="173613"/>
                    </a:cubicBezTo>
                    <a:lnTo>
                      <a:pt x="83587" y="173613"/>
                    </a:lnTo>
                    <a:cubicBezTo>
                      <a:pt x="61418" y="173613"/>
                      <a:pt x="40158" y="164807"/>
                      <a:pt x="24482" y="149131"/>
                    </a:cubicBezTo>
                    <a:cubicBezTo>
                      <a:pt x="8806" y="133456"/>
                      <a:pt x="0" y="112195"/>
                      <a:pt x="0" y="90026"/>
                    </a:cubicBezTo>
                    <a:lnTo>
                      <a:pt x="0" y="83587"/>
                    </a:lnTo>
                    <a:cubicBezTo>
                      <a:pt x="0" y="61418"/>
                      <a:pt x="8806" y="40158"/>
                      <a:pt x="24482" y="24482"/>
                    </a:cubicBezTo>
                    <a:cubicBezTo>
                      <a:pt x="40158" y="8806"/>
                      <a:pt x="61418" y="0"/>
                      <a:pt x="83587" y="0"/>
                    </a:cubicBezTo>
                    <a:close/>
                  </a:path>
                </a:pathLst>
              </a:custGeom>
              <a:solidFill>
                <a:srgbClr val="FDBD00"/>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txBox="1"/>
              <p:nvPr/>
            </p:nvSpPr>
            <p:spPr>
              <a:xfrm>
                <a:off x="0" y="-47625"/>
                <a:ext cx="167100" cy="2211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2" name="Google Shape;82;p8"/>
            <p:cNvSpPr/>
            <p:nvPr/>
          </p:nvSpPr>
          <p:spPr>
            <a:xfrm>
              <a:off x="123895" y="142510"/>
              <a:ext cx="718740" cy="718740"/>
            </a:xfrm>
            <a:custGeom>
              <a:rect b="b" l="l" r="r" t="t"/>
              <a:pathLst>
                <a:path extrusionOk="0" h="718740" w="718740">
                  <a:moveTo>
                    <a:pt x="0" y="0"/>
                  </a:moveTo>
                  <a:lnTo>
                    <a:pt x="718740" y="0"/>
                  </a:lnTo>
                  <a:lnTo>
                    <a:pt x="718740" y="718740"/>
                  </a:lnTo>
                  <a:lnTo>
                    <a:pt x="0" y="718740"/>
                  </a:lnTo>
                  <a:lnTo>
                    <a:pt x="0" y="0"/>
                  </a:lnTo>
                  <a:close/>
                </a:path>
              </a:pathLst>
            </a:custGeom>
            <a:blipFill rotWithShape="1">
              <a:blip r:embed="rId3">
                <a:alphaModFix/>
              </a:blip>
              <a:stretch>
                <a:fillRect b="0" l="0" r="0" t="0"/>
              </a:stretch>
            </a:blipFill>
            <a:ln>
              <a:noFill/>
            </a:ln>
          </p:spPr>
        </p:sp>
        <p:sp>
          <p:nvSpPr>
            <p:cNvPr id="83" name="Google Shape;83;p8"/>
            <p:cNvSpPr txBox="1"/>
            <p:nvPr/>
          </p:nvSpPr>
          <p:spPr>
            <a:xfrm>
              <a:off x="1178779" y="24681"/>
              <a:ext cx="2428200" cy="409800"/>
            </a:xfrm>
            <a:prstGeom prst="rect">
              <a:avLst/>
            </a:prstGeom>
            <a:noFill/>
            <a:ln>
              <a:noFill/>
            </a:ln>
          </p:spPr>
          <p:txBody>
            <a:bodyPr anchorCtr="0" anchor="t" bIns="0" lIns="0" spcFirstLastPara="1" rIns="0" wrap="square" tIns="0">
              <a:spAutoFit/>
            </a:bodyPr>
            <a:lstStyle/>
            <a:p>
              <a:pPr indent="0" lvl="0" marL="0" marR="0" rtl="0" algn="l">
                <a:lnSpc>
                  <a:spcPct val="140080"/>
                </a:lnSpc>
                <a:spcBef>
                  <a:spcPts val="0"/>
                </a:spcBef>
                <a:spcAft>
                  <a:spcPts val="0"/>
                </a:spcAft>
                <a:buNone/>
              </a:pPr>
              <a:r>
                <a:rPr b="0" i="0" lang="en-US" sz="1996" u="none" cap="none" strike="noStrike">
                  <a:solidFill>
                    <a:srgbClr val="000000"/>
                  </a:solidFill>
                  <a:latin typeface="Anton"/>
                  <a:ea typeface="Anton"/>
                  <a:cs typeface="Anton"/>
                  <a:sym typeface="Anton"/>
                </a:rPr>
                <a:t>NAME COMPANY</a:t>
              </a:r>
              <a:endParaRPr/>
            </a:p>
          </p:txBody>
        </p:sp>
      </p:grpSp>
      <p:grpSp>
        <p:nvGrpSpPr>
          <p:cNvPr id="84" name="Google Shape;84;p8"/>
          <p:cNvGrpSpPr/>
          <p:nvPr/>
        </p:nvGrpSpPr>
        <p:grpSpPr>
          <a:xfrm>
            <a:off x="16047750" y="695559"/>
            <a:ext cx="1211564" cy="666291"/>
            <a:chOff x="0" y="0"/>
            <a:chExt cx="1096438" cy="602978"/>
          </a:xfrm>
        </p:grpSpPr>
        <p:sp>
          <p:nvSpPr>
            <p:cNvPr id="85" name="Google Shape;85;p8"/>
            <p:cNvSpPr/>
            <p:nvPr/>
          </p:nvSpPr>
          <p:spPr>
            <a:xfrm>
              <a:off x="0" y="0"/>
              <a:ext cx="1096438" cy="602978"/>
            </a:xfrm>
            <a:custGeom>
              <a:rect b="b" l="l" r="r" t="t"/>
              <a:pathLst>
                <a:path extrusionOk="0" h="602978" w="1096438">
                  <a:moveTo>
                    <a:pt x="1096438" y="301489"/>
                  </a:moveTo>
                  <a:lnTo>
                    <a:pt x="690038" y="0"/>
                  </a:lnTo>
                  <a:lnTo>
                    <a:pt x="690038" y="203200"/>
                  </a:lnTo>
                  <a:lnTo>
                    <a:pt x="0" y="203200"/>
                  </a:lnTo>
                  <a:lnTo>
                    <a:pt x="0" y="399778"/>
                  </a:lnTo>
                  <a:lnTo>
                    <a:pt x="690038" y="399778"/>
                  </a:lnTo>
                  <a:lnTo>
                    <a:pt x="690038" y="602978"/>
                  </a:lnTo>
                  <a:lnTo>
                    <a:pt x="1096438" y="301489"/>
                  </a:lnTo>
                  <a:close/>
                </a:path>
              </a:pathLst>
            </a:custGeom>
            <a:solidFill>
              <a:srgbClr val="24BB7F"/>
            </a:solidFill>
            <a:ln cap="sq" cmpd="sng" w="19050">
              <a:solidFill>
                <a:srgbClr val="000000"/>
              </a:solidFill>
              <a:prstDash val="solid"/>
              <a:miter lim="8000"/>
              <a:headEnd len="sm" w="sm" type="none"/>
              <a:tailEnd len="sm" w="sm" type="none"/>
            </a:ln>
          </p:spPr>
        </p:sp>
        <p:sp>
          <p:nvSpPr>
            <p:cNvPr id="86" name="Google Shape;86;p8"/>
            <p:cNvSpPr txBox="1"/>
            <p:nvPr/>
          </p:nvSpPr>
          <p:spPr>
            <a:xfrm>
              <a:off x="0" y="155575"/>
              <a:ext cx="994800" cy="2442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7" name="Google Shape;87;p8"/>
          <p:cNvSpPr txBox="1"/>
          <p:nvPr>
            <p:ph type="title"/>
          </p:nvPr>
        </p:nvSpPr>
        <p:spPr>
          <a:xfrm>
            <a:off x="946325" y="2049900"/>
            <a:ext cx="13089000" cy="1143000"/>
          </a:xfrm>
          <a:prstGeom prst="rect">
            <a:avLst/>
          </a:prstGeom>
          <a:noFill/>
          <a:ln>
            <a:noFill/>
          </a:ln>
        </p:spPr>
        <p:txBody>
          <a:bodyPr anchorCtr="0" anchor="ctr" bIns="45700" lIns="91425" spcFirstLastPara="1" rIns="91425" wrap="square" tIns="45700">
            <a:normAutofit/>
          </a:bodyPr>
          <a:lstStyle>
            <a:lvl1pPr lvl="0">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8" name="Shape 88"/>
        <p:cNvGrpSpPr/>
        <p:nvPr/>
      </p:nvGrpSpPr>
      <p:grpSpPr>
        <a:xfrm>
          <a:off x="0" y="0"/>
          <a:ext cx="0" cy="0"/>
          <a:chOff x="0" y="0"/>
          <a:chExt cx="0" cy="0"/>
        </a:xfrm>
      </p:grpSpPr>
      <p:pic>
        <p:nvPicPr>
          <p:cNvPr id="89" name="Google Shape;89;p9"/>
          <p:cNvPicPr preferRelativeResize="0"/>
          <p:nvPr/>
        </p:nvPicPr>
        <p:blipFill>
          <a:blip r:embed="rId2">
            <a:alphaModFix/>
          </a:blip>
          <a:stretch>
            <a:fillRect/>
          </a:stretch>
        </p:blipFill>
        <p:spPr>
          <a:xfrm>
            <a:off x="-121125" y="-76199"/>
            <a:ext cx="21133645" cy="10587450"/>
          </a:xfrm>
          <a:prstGeom prst="rect">
            <a:avLst/>
          </a:prstGeom>
          <a:noFill/>
          <a:ln>
            <a:noFill/>
          </a:ln>
        </p:spPr>
      </p:pic>
      <p:grpSp>
        <p:nvGrpSpPr>
          <p:cNvPr id="90" name="Google Shape;90;p9"/>
          <p:cNvGrpSpPr/>
          <p:nvPr/>
        </p:nvGrpSpPr>
        <p:grpSpPr>
          <a:xfrm>
            <a:off x="1028700" y="346696"/>
            <a:ext cx="2705234" cy="959332"/>
            <a:chOff x="0" y="-275349"/>
            <a:chExt cx="3606979" cy="1279110"/>
          </a:xfrm>
        </p:grpSpPr>
        <p:grpSp>
          <p:nvGrpSpPr>
            <p:cNvPr id="91" name="Google Shape;91;p9"/>
            <p:cNvGrpSpPr/>
            <p:nvPr/>
          </p:nvGrpSpPr>
          <p:grpSpPr>
            <a:xfrm>
              <a:off x="0" y="-275349"/>
              <a:ext cx="966533" cy="1279110"/>
              <a:chOff x="0" y="-47625"/>
              <a:chExt cx="167174" cy="221238"/>
            </a:xfrm>
          </p:grpSpPr>
          <p:sp>
            <p:nvSpPr>
              <p:cNvPr id="92" name="Google Shape;92;p9"/>
              <p:cNvSpPr/>
              <p:nvPr/>
            </p:nvSpPr>
            <p:spPr>
              <a:xfrm>
                <a:off x="0" y="0"/>
                <a:ext cx="167174" cy="173613"/>
              </a:xfrm>
              <a:custGeom>
                <a:rect b="b" l="l" r="r" t="t"/>
                <a:pathLst>
                  <a:path extrusionOk="0" h="173613" w="167174">
                    <a:moveTo>
                      <a:pt x="83587" y="0"/>
                    </a:moveTo>
                    <a:lnTo>
                      <a:pt x="83587" y="0"/>
                    </a:lnTo>
                    <a:cubicBezTo>
                      <a:pt x="105756" y="0"/>
                      <a:pt x="127016" y="8806"/>
                      <a:pt x="142692" y="24482"/>
                    </a:cubicBezTo>
                    <a:cubicBezTo>
                      <a:pt x="158368" y="40158"/>
                      <a:pt x="167174" y="61418"/>
                      <a:pt x="167174" y="83587"/>
                    </a:cubicBezTo>
                    <a:lnTo>
                      <a:pt x="167174" y="90026"/>
                    </a:lnTo>
                    <a:cubicBezTo>
                      <a:pt x="167174" y="112195"/>
                      <a:pt x="158368" y="133456"/>
                      <a:pt x="142692" y="149131"/>
                    </a:cubicBezTo>
                    <a:cubicBezTo>
                      <a:pt x="127016" y="164807"/>
                      <a:pt x="105756" y="173613"/>
                      <a:pt x="83587" y="173613"/>
                    </a:cubicBezTo>
                    <a:lnTo>
                      <a:pt x="83587" y="173613"/>
                    </a:lnTo>
                    <a:cubicBezTo>
                      <a:pt x="61418" y="173613"/>
                      <a:pt x="40158" y="164807"/>
                      <a:pt x="24482" y="149131"/>
                    </a:cubicBezTo>
                    <a:cubicBezTo>
                      <a:pt x="8806" y="133456"/>
                      <a:pt x="0" y="112195"/>
                      <a:pt x="0" y="90026"/>
                    </a:cubicBezTo>
                    <a:lnTo>
                      <a:pt x="0" y="83587"/>
                    </a:lnTo>
                    <a:cubicBezTo>
                      <a:pt x="0" y="61418"/>
                      <a:pt x="8806" y="40158"/>
                      <a:pt x="24482" y="24482"/>
                    </a:cubicBezTo>
                    <a:cubicBezTo>
                      <a:pt x="40158" y="8806"/>
                      <a:pt x="61418" y="0"/>
                      <a:pt x="83587" y="0"/>
                    </a:cubicBezTo>
                    <a:close/>
                  </a:path>
                </a:pathLst>
              </a:custGeom>
              <a:solidFill>
                <a:srgbClr val="FDBD00"/>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9"/>
              <p:cNvSpPr txBox="1"/>
              <p:nvPr/>
            </p:nvSpPr>
            <p:spPr>
              <a:xfrm>
                <a:off x="0" y="-47625"/>
                <a:ext cx="167100" cy="2211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4" name="Google Shape;94;p9"/>
            <p:cNvSpPr/>
            <p:nvPr/>
          </p:nvSpPr>
          <p:spPr>
            <a:xfrm>
              <a:off x="123895" y="142510"/>
              <a:ext cx="718740" cy="718740"/>
            </a:xfrm>
            <a:custGeom>
              <a:rect b="b" l="l" r="r" t="t"/>
              <a:pathLst>
                <a:path extrusionOk="0" h="718740" w="718740">
                  <a:moveTo>
                    <a:pt x="0" y="0"/>
                  </a:moveTo>
                  <a:lnTo>
                    <a:pt x="718740" y="0"/>
                  </a:lnTo>
                  <a:lnTo>
                    <a:pt x="718740" y="718740"/>
                  </a:lnTo>
                  <a:lnTo>
                    <a:pt x="0" y="718740"/>
                  </a:lnTo>
                  <a:lnTo>
                    <a:pt x="0" y="0"/>
                  </a:lnTo>
                  <a:close/>
                </a:path>
              </a:pathLst>
            </a:custGeom>
            <a:blipFill rotWithShape="1">
              <a:blip r:embed="rId3">
                <a:alphaModFix/>
              </a:blip>
              <a:stretch>
                <a:fillRect b="0" l="0" r="0" t="0"/>
              </a:stretch>
            </a:blipFill>
            <a:ln>
              <a:noFill/>
            </a:ln>
          </p:spPr>
        </p:sp>
        <p:sp>
          <p:nvSpPr>
            <p:cNvPr id="95" name="Google Shape;95;p9"/>
            <p:cNvSpPr txBox="1"/>
            <p:nvPr/>
          </p:nvSpPr>
          <p:spPr>
            <a:xfrm>
              <a:off x="1178779" y="24681"/>
              <a:ext cx="2428200" cy="409800"/>
            </a:xfrm>
            <a:prstGeom prst="rect">
              <a:avLst/>
            </a:prstGeom>
            <a:noFill/>
            <a:ln>
              <a:noFill/>
            </a:ln>
          </p:spPr>
          <p:txBody>
            <a:bodyPr anchorCtr="0" anchor="t" bIns="0" lIns="0" spcFirstLastPara="1" rIns="0" wrap="square" tIns="0">
              <a:spAutoFit/>
            </a:bodyPr>
            <a:lstStyle/>
            <a:p>
              <a:pPr indent="0" lvl="0" marL="0" marR="0" rtl="0" algn="l">
                <a:lnSpc>
                  <a:spcPct val="140080"/>
                </a:lnSpc>
                <a:spcBef>
                  <a:spcPts val="0"/>
                </a:spcBef>
                <a:spcAft>
                  <a:spcPts val="0"/>
                </a:spcAft>
                <a:buNone/>
              </a:pPr>
              <a:r>
                <a:rPr b="0" i="0" lang="en-US" sz="1996" u="none" cap="none" strike="noStrike">
                  <a:solidFill>
                    <a:srgbClr val="000000"/>
                  </a:solidFill>
                  <a:latin typeface="Anton"/>
                  <a:ea typeface="Anton"/>
                  <a:cs typeface="Anton"/>
                  <a:sym typeface="Anton"/>
                </a:rPr>
                <a:t>NAME COMPANY</a:t>
              </a:r>
              <a:endParaRPr/>
            </a:p>
          </p:txBody>
        </p:sp>
      </p:grpSp>
      <p:grpSp>
        <p:nvGrpSpPr>
          <p:cNvPr id="96" name="Google Shape;96;p9"/>
          <p:cNvGrpSpPr/>
          <p:nvPr/>
        </p:nvGrpSpPr>
        <p:grpSpPr>
          <a:xfrm>
            <a:off x="16047750" y="695559"/>
            <a:ext cx="1211564" cy="666291"/>
            <a:chOff x="0" y="0"/>
            <a:chExt cx="1096438" cy="602978"/>
          </a:xfrm>
        </p:grpSpPr>
        <p:sp>
          <p:nvSpPr>
            <p:cNvPr id="97" name="Google Shape;97;p9"/>
            <p:cNvSpPr/>
            <p:nvPr/>
          </p:nvSpPr>
          <p:spPr>
            <a:xfrm>
              <a:off x="0" y="0"/>
              <a:ext cx="1096438" cy="602978"/>
            </a:xfrm>
            <a:custGeom>
              <a:rect b="b" l="l" r="r" t="t"/>
              <a:pathLst>
                <a:path extrusionOk="0" h="602978" w="1096438">
                  <a:moveTo>
                    <a:pt x="1096438" y="301489"/>
                  </a:moveTo>
                  <a:lnTo>
                    <a:pt x="690038" y="0"/>
                  </a:lnTo>
                  <a:lnTo>
                    <a:pt x="690038" y="203200"/>
                  </a:lnTo>
                  <a:lnTo>
                    <a:pt x="0" y="203200"/>
                  </a:lnTo>
                  <a:lnTo>
                    <a:pt x="0" y="399778"/>
                  </a:lnTo>
                  <a:lnTo>
                    <a:pt x="690038" y="399778"/>
                  </a:lnTo>
                  <a:lnTo>
                    <a:pt x="690038" y="602978"/>
                  </a:lnTo>
                  <a:lnTo>
                    <a:pt x="1096438" y="301489"/>
                  </a:lnTo>
                  <a:close/>
                </a:path>
              </a:pathLst>
            </a:custGeom>
            <a:solidFill>
              <a:srgbClr val="24BB7F"/>
            </a:solidFill>
            <a:ln cap="sq" cmpd="sng" w="19050">
              <a:solidFill>
                <a:srgbClr val="000000"/>
              </a:solidFill>
              <a:prstDash val="solid"/>
              <a:miter lim="8000"/>
              <a:headEnd len="sm" w="sm" type="none"/>
              <a:tailEnd len="sm" w="sm" type="none"/>
            </a:ln>
          </p:spPr>
        </p:sp>
        <p:sp>
          <p:nvSpPr>
            <p:cNvPr id="98" name="Google Shape;98;p9"/>
            <p:cNvSpPr txBox="1"/>
            <p:nvPr/>
          </p:nvSpPr>
          <p:spPr>
            <a:xfrm>
              <a:off x="0" y="155575"/>
              <a:ext cx="994800" cy="2442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9" name="Google Shape;99;p9"/>
          <p:cNvSpPr txBox="1"/>
          <p:nvPr>
            <p:ph idx="1" type="body"/>
          </p:nvPr>
        </p:nvSpPr>
        <p:spPr>
          <a:xfrm>
            <a:off x="8816375" y="5145150"/>
            <a:ext cx="5111700" cy="4118700"/>
          </a:xfrm>
          <a:prstGeom prst="rect">
            <a:avLst/>
          </a:prstGeom>
          <a:noFill/>
          <a:ln>
            <a:noFill/>
          </a:ln>
        </p:spPr>
        <p:txBody>
          <a:bodyPr anchorCtr="0" anchor="t" bIns="45700" lIns="91425" spcFirstLastPara="1" rIns="91425" wrap="square" tIns="45700">
            <a:normAutofit/>
          </a:bodyPr>
          <a:lstStyle>
            <a:lvl1pPr indent="-381000" lvl="0" marL="457200" algn="l">
              <a:spcBef>
                <a:spcPts val="640"/>
              </a:spcBef>
              <a:spcAft>
                <a:spcPts val="0"/>
              </a:spcAft>
              <a:buClr>
                <a:schemeClr val="dk1"/>
              </a:buClr>
              <a:buSzPts val="2400"/>
              <a:buChar char="•"/>
              <a:defRPr/>
            </a:lvl1pPr>
            <a:lvl2pPr indent="-381000" lvl="1" marL="914400" algn="l">
              <a:spcBef>
                <a:spcPts val="560"/>
              </a:spcBef>
              <a:spcAft>
                <a:spcPts val="0"/>
              </a:spcAft>
              <a:buClr>
                <a:schemeClr val="dk1"/>
              </a:buClr>
              <a:buSzPts val="2400"/>
              <a:buChar char="–"/>
              <a:defRPr/>
            </a:lvl2pPr>
            <a:lvl3pPr indent="-381000" lvl="2" marL="1371600" algn="l">
              <a:spcBef>
                <a:spcPts val="480"/>
              </a:spcBef>
              <a:spcAft>
                <a:spcPts val="0"/>
              </a:spcAft>
              <a:buClr>
                <a:schemeClr val="dk1"/>
              </a:buClr>
              <a:buSzPts val="2400"/>
              <a:buChar char="•"/>
              <a:defRPr/>
            </a:lvl3pPr>
            <a:lvl4pPr indent="-381000" lvl="3" marL="1828800" algn="l">
              <a:spcBef>
                <a:spcPts val="400"/>
              </a:spcBef>
              <a:spcAft>
                <a:spcPts val="0"/>
              </a:spcAft>
              <a:buClr>
                <a:schemeClr val="dk1"/>
              </a:buClr>
              <a:buSzPts val="2400"/>
              <a:buChar char="–"/>
              <a:defRPr/>
            </a:lvl4pPr>
            <a:lvl5pPr indent="-381000" lvl="4" marL="2286000" algn="l">
              <a:spcBef>
                <a:spcPts val="400"/>
              </a:spcBef>
              <a:spcAft>
                <a:spcPts val="0"/>
              </a:spcAft>
              <a:buClr>
                <a:schemeClr val="dk1"/>
              </a:buClr>
              <a:buSzPts val="2400"/>
              <a:buChar char="»"/>
              <a:defRPr/>
            </a:lvl5pPr>
            <a:lvl6pPr indent="-381000" lvl="5" marL="2743200" algn="l">
              <a:spcBef>
                <a:spcPts val="400"/>
              </a:spcBef>
              <a:spcAft>
                <a:spcPts val="0"/>
              </a:spcAft>
              <a:buClr>
                <a:schemeClr val="dk1"/>
              </a:buClr>
              <a:buSzPts val="2400"/>
              <a:buChar char="•"/>
              <a:defRPr/>
            </a:lvl6pPr>
            <a:lvl7pPr indent="-381000" lvl="6" marL="3200400" algn="l">
              <a:spcBef>
                <a:spcPts val="400"/>
              </a:spcBef>
              <a:spcAft>
                <a:spcPts val="0"/>
              </a:spcAft>
              <a:buClr>
                <a:schemeClr val="dk1"/>
              </a:buClr>
              <a:buSzPts val="2400"/>
              <a:buChar char="•"/>
              <a:defRPr/>
            </a:lvl7pPr>
            <a:lvl8pPr indent="-381000" lvl="7" marL="3657600" algn="l">
              <a:spcBef>
                <a:spcPts val="400"/>
              </a:spcBef>
              <a:spcAft>
                <a:spcPts val="0"/>
              </a:spcAft>
              <a:buClr>
                <a:schemeClr val="dk1"/>
              </a:buClr>
              <a:buSzPts val="2400"/>
              <a:buChar char="•"/>
              <a:defRPr/>
            </a:lvl8pPr>
            <a:lvl9pPr indent="-381000" lvl="8" marL="4114800" algn="l">
              <a:spcBef>
                <a:spcPts val="400"/>
              </a:spcBef>
              <a:spcAft>
                <a:spcPts val="0"/>
              </a:spcAft>
              <a:buClr>
                <a:schemeClr val="dk1"/>
              </a:buClr>
              <a:buSzPts val="2400"/>
              <a:buChar char="•"/>
              <a:defRPr/>
            </a:lvl9pPr>
          </a:lstStyle>
          <a:p/>
        </p:txBody>
      </p:sp>
      <p:sp>
        <p:nvSpPr>
          <p:cNvPr id="100" name="Google Shape;100;p9"/>
          <p:cNvSpPr txBox="1"/>
          <p:nvPr>
            <p:ph idx="2" type="body"/>
          </p:nvPr>
        </p:nvSpPr>
        <p:spPr>
          <a:xfrm>
            <a:off x="2914125" y="4858950"/>
            <a:ext cx="5689800" cy="4691100"/>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2400"/>
              <a:buNone/>
              <a:defRPr/>
            </a:lvl1pPr>
            <a:lvl2pPr indent="-228600" lvl="1" marL="914400" algn="l">
              <a:spcBef>
                <a:spcPts val="240"/>
              </a:spcBef>
              <a:spcAft>
                <a:spcPts val="0"/>
              </a:spcAft>
              <a:buClr>
                <a:schemeClr val="dk1"/>
              </a:buClr>
              <a:buSzPts val="2400"/>
              <a:buNone/>
              <a:defRPr/>
            </a:lvl2pPr>
            <a:lvl3pPr indent="-228600" lvl="2" marL="1371600" algn="l">
              <a:spcBef>
                <a:spcPts val="200"/>
              </a:spcBef>
              <a:spcAft>
                <a:spcPts val="0"/>
              </a:spcAft>
              <a:buClr>
                <a:schemeClr val="dk1"/>
              </a:buClr>
              <a:buSzPts val="2400"/>
              <a:buNone/>
              <a:defRPr/>
            </a:lvl3pPr>
            <a:lvl4pPr indent="-228600" lvl="3" marL="1828800" algn="l">
              <a:spcBef>
                <a:spcPts val="180"/>
              </a:spcBef>
              <a:spcAft>
                <a:spcPts val="0"/>
              </a:spcAft>
              <a:buClr>
                <a:schemeClr val="dk1"/>
              </a:buClr>
              <a:buSzPts val="2400"/>
              <a:buNone/>
              <a:defRPr/>
            </a:lvl4pPr>
            <a:lvl5pPr indent="-228600" lvl="4" marL="2286000" algn="l">
              <a:spcBef>
                <a:spcPts val="180"/>
              </a:spcBef>
              <a:spcAft>
                <a:spcPts val="0"/>
              </a:spcAft>
              <a:buClr>
                <a:schemeClr val="dk1"/>
              </a:buClr>
              <a:buSzPts val="2400"/>
              <a:buNone/>
              <a:defRPr/>
            </a:lvl5pPr>
            <a:lvl6pPr indent="-228600" lvl="5" marL="2743200" algn="l">
              <a:spcBef>
                <a:spcPts val="180"/>
              </a:spcBef>
              <a:spcAft>
                <a:spcPts val="0"/>
              </a:spcAft>
              <a:buClr>
                <a:schemeClr val="dk1"/>
              </a:buClr>
              <a:buSzPts val="2400"/>
              <a:buNone/>
              <a:defRPr/>
            </a:lvl6pPr>
            <a:lvl7pPr indent="-228600" lvl="6" marL="3200400" algn="l">
              <a:spcBef>
                <a:spcPts val="180"/>
              </a:spcBef>
              <a:spcAft>
                <a:spcPts val="0"/>
              </a:spcAft>
              <a:buClr>
                <a:schemeClr val="dk1"/>
              </a:buClr>
              <a:buSzPts val="2400"/>
              <a:buNone/>
              <a:defRPr/>
            </a:lvl7pPr>
            <a:lvl8pPr indent="-228600" lvl="7" marL="3657600" algn="l">
              <a:spcBef>
                <a:spcPts val="180"/>
              </a:spcBef>
              <a:spcAft>
                <a:spcPts val="0"/>
              </a:spcAft>
              <a:buClr>
                <a:schemeClr val="dk1"/>
              </a:buClr>
              <a:buSzPts val="2400"/>
              <a:buNone/>
              <a:defRPr/>
            </a:lvl8pPr>
            <a:lvl9pPr indent="-228600" lvl="8" marL="4114800" algn="l">
              <a:spcBef>
                <a:spcPts val="180"/>
              </a:spcBef>
              <a:spcAft>
                <a:spcPts val="0"/>
              </a:spcAft>
              <a:buClr>
                <a:schemeClr val="dk1"/>
              </a:buClr>
              <a:buSzPts val="2400"/>
              <a:buNone/>
              <a:defRPr/>
            </a:lvl9pPr>
          </a:lstStyle>
          <a:p/>
        </p:txBody>
      </p:sp>
      <p:sp>
        <p:nvSpPr>
          <p:cNvPr id="101" name="Google Shape;101;p9"/>
          <p:cNvSpPr txBox="1"/>
          <p:nvPr>
            <p:ph type="title"/>
          </p:nvPr>
        </p:nvSpPr>
        <p:spPr>
          <a:xfrm>
            <a:off x="946325" y="2049900"/>
            <a:ext cx="13089000" cy="1143000"/>
          </a:xfrm>
          <a:prstGeom prst="rect">
            <a:avLst/>
          </a:prstGeom>
          <a:noFill/>
          <a:ln>
            <a:noFill/>
          </a:ln>
        </p:spPr>
        <p:txBody>
          <a:bodyPr anchorCtr="0" anchor="ctr" bIns="45700" lIns="91425" spcFirstLastPara="1" rIns="91425" wrap="square" tIns="45700">
            <a:normAutofit/>
          </a:bodyPr>
          <a:lstStyle>
            <a:lvl1pPr lvl="0" marR="0">
              <a:spcBef>
                <a:spcPts val="0"/>
              </a:spcBef>
              <a:spcAft>
                <a:spcPts val="0"/>
              </a:spcAft>
              <a:buClr>
                <a:schemeClr val="dk1"/>
              </a:buClr>
              <a:buSzPts val="9000"/>
              <a:buFont typeface="Anton"/>
              <a:buNone/>
              <a:defRPr i="0" sz="9000" u="none" cap="none" strike="noStrike">
                <a:solidFill>
                  <a:schemeClr val="dk1"/>
                </a:solidFill>
                <a:latin typeface="Anton"/>
                <a:ea typeface="Anton"/>
                <a:cs typeface="Anton"/>
                <a:sym typeface="Anto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2" name="Shape 102"/>
        <p:cNvGrpSpPr/>
        <p:nvPr/>
      </p:nvGrpSpPr>
      <p:grpSpPr>
        <a:xfrm>
          <a:off x="0" y="0"/>
          <a:ext cx="0" cy="0"/>
          <a:chOff x="0" y="0"/>
          <a:chExt cx="0" cy="0"/>
        </a:xfrm>
      </p:grpSpPr>
      <p:pic>
        <p:nvPicPr>
          <p:cNvPr id="103" name="Google Shape;103;p10"/>
          <p:cNvPicPr preferRelativeResize="0"/>
          <p:nvPr/>
        </p:nvPicPr>
        <p:blipFill>
          <a:blip r:embed="rId2">
            <a:alphaModFix/>
          </a:blip>
          <a:stretch>
            <a:fillRect/>
          </a:stretch>
        </p:blipFill>
        <p:spPr>
          <a:xfrm>
            <a:off x="-121125" y="-76199"/>
            <a:ext cx="21133645" cy="10587450"/>
          </a:xfrm>
          <a:prstGeom prst="rect">
            <a:avLst/>
          </a:prstGeom>
          <a:noFill/>
          <a:ln>
            <a:noFill/>
          </a:ln>
        </p:spPr>
      </p:pic>
      <p:grpSp>
        <p:nvGrpSpPr>
          <p:cNvPr id="104" name="Google Shape;104;p10"/>
          <p:cNvGrpSpPr/>
          <p:nvPr/>
        </p:nvGrpSpPr>
        <p:grpSpPr>
          <a:xfrm>
            <a:off x="1028700" y="346696"/>
            <a:ext cx="2705234" cy="959332"/>
            <a:chOff x="0" y="-275349"/>
            <a:chExt cx="3606979" cy="1279110"/>
          </a:xfrm>
        </p:grpSpPr>
        <p:grpSp>
          <p:nvGrpSpPr>
            <p:cNvPr id="105" name="Google Shape;105;p10"/>
            <p:cNvGrpSpPr/>
            <p:nvPr/>
          </p:nvGrpSpPr>
          <p:grpSpPr>
            <a:xfrm>
              <a:off x="0" y="-275349"/>
              <a:ext cx="966533" cy="1279110"/>
              <a:chOff x="0" y="-47625"/>
              <a:chExt cx="167174" cy="221238"/>
            </a:xfrm>
          </p:grpSpPr>
          <p:sp>
            <p:nvSpPr>
              <p:cNvPr id="106" name="Google Shape;106;p10"/>
              <p:cNvSpPr/>
              <p:nvPr/>
            </p:nvSpPr>
            <p:spPr>
              <a:xfrm>
                <a:off x="0" y="0"/>
                <a:ext cx="167174" cy="173613"/>
              </a:xfrm>
              <a:custGeom>
                <a:rect b="b" l="l" r="r" t="t"/>
                <a:pathLst>
                  <a:path extrusionOk="0" h="173613" w="167174">
                    <a:moveTo>
                      <a:pt x="83587" y="0"/>
                    </a:moveTo>
                    <a:lnTo>
                      <a:pt x="83587" y="0"/>
                    </a:lnTo>
                    <a:cubicBezTo>
                      <a:pt x="105756" y="0"/>
                      <a:pt x="127016" y="8806"/>
                      <a:pt x="142692" y="24482"/>
                    </a:cubicBezTo>
                    <a:cubicBezTo>
                      <a:pt x="158368" y="40158"/>
                      <a:pt x="167174" y="61418"/>
                      <a:pt x="167174" y="83587"/>
                    </a:cubicBezTo>
                    <a:lnTo>
                      <a:pt x="167174" y="90026"/>
                    </a:lnTo>
                    <a:cubicBezTo>
                      <a:pt x="167174" y="112195"/>
                      <a:pt x="158368" y="133456"/>
                      <a:pt x="142692" y="149131"/>
                    </a:cubicBezTo>
                    <a:cubicBezTo>
                      <a:pt x="127016" y="164807"/>
                      <a:pt x="105756" y="173613"/>
                      <a:pt x="83587" y="173613"/>
                    </a:cubicBezTo>
                    <a:lnTo>
                      <a:pt x="83587" y="173613"/>
                    </a:lnTo>
                    <a:cubicBezTo>
                      <a:pt x="61418" y="173613"/>
                      <a:pt x="40158" y="164807"/>
                      <a:pt x="24482" y="149131"/>
                    </a:cubicBezTo>
                    <a:cubicBezTo>
                      <a:pt x="8806" y="133456"/>
                      <a:pt x="0" y="112195"/>
                      <a:pt x="0" y="90026"/>
                    </a:cubicBezTo>
                    <a:lnTo>
                      <a:pt x="0" y="83587"/>
                    </a:lnTo>
                    <a:cubicBezTo>
                      <a:pt x="0" y="61418"/>
                      <a:pt x="8806" y="40158"/>
                      <a:pt x="24482" y="24482"/>
                    </a:cubicBezTo>
                    <a:cubicBezTo>
                      <a:pt x="40158" y="8806"/>
                      <a:pt x="61418" y="0"/>
                      <a:pt x="83587" y="0"/>
                    </a:cubicBezTo>
                    <a:close/>
                  </a:path>
                </a:pathLst>
              </a:custGeom>
              <a:solidFill>
                <a:srgbClr val="FDBD00"/>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nvSpPr>
            <p:spPr>
              <a:xfrm>
                <a:off x="0" y="-47625"/>
                <a:ext cx="167100" cy="2211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08" name="Google Shape;108;p10"/>
            <p:cNvSpPr/>
            <p:nvPr/>
          </p:nvSpPr>
          <p:spPr>
            <a:xfrm>
              <a:off x="123895" y="142510"/>
              <a:ext cx="718740" cy="718740"/>
            </a:xfrm>
            <a:custGeom>
              <a:rect b="b" l="l" r="r" t="t"/>
              <a:pathLst>
                <a:path extrusionOk="0" h="718740" w="718740">
                  <a:moveTo>
                    <a:pt x="0" y="0"/>
                  </a:moveTo>
                  <a:lnTo>
                    <a:pt x="718740" y="0"/>
                  </a:lnTo>
                  <a:lnTo>
                    <a:pt x="718740" y="718740"/>
                  </a:lnTo>
                  <a:lnTo>
                    <a:pt x="0" y="718740"/>
                  </a:lnTo>
                  <a:lnTo>
                    <a:pt x="0" y="0"/>
                  </a:lnTo>
                  <a:close/>
                </a:path>
              </a:pathLst>
            </a:custGeom>
            <a:blipFill rotWithShape="1">
              <a:blip r:embed="rId3">
                <a:alphaModFix/>
              </a:blip>
              <a:stretch>
                <a:fillRect b="0" l="0" r="0" t="0"/>
              </a:stretch>
            </a:blipFill>
            <a:ln>
              <a:noFill/>
            </a:ln>
          </p:spPr>
        </p:sp>
        <p:sp>
          <p:nvSpPr>
            <p:cNvPr id="109" name="Google Shape;109;p10"/>
            <p:cNvSpPr txBox="1"/>
            <p:nvPr/>
          </p:nvSpPr>
          <p:spPr>
            <a:xfrm>
              <a:off x="1178779" y="24681"/>
              <a:ext cx="2428200" cy="409800"/>
            </a:xfrm>
            <a:prstGeom prst="rect">
              <a:avLst/>
            </a:prstGeom>
            <a:noFill/>
            <a:ln>
              <a:noFill/>
            </a:ln>
          </p:spPr>
          <p:txBody>
            <a:bodyPr anchorCtr="0" anchor="t" bIns="0" lIns="0" spcFirstLastPara="1" rIns="0" wrap="square" tIns="0">
              <a:spAutoFit/>
            </a:bodyPr>
            <a:lstStyle/>
            <a:p>
              <a:pPr indent="0" lvl="0" marL="0" marR="0" rtl="0" algn="l">
                <a:lnSpc>
                  <a:spcPct val="140080"/>
                </a:lnSpc>
                <a:spcBef>
                  <a:spcPts val="0"/>
                </a:spcBef>
                <a:spcAft>
                  <a:spcPts val="0"/>
                </a:spcAft>
                <a:buNone/>
              </a:pPr>
              <a:r>
                <a:rPr b="0" i="0" lang="en-US" sz="1996" u="none" cap="none" strike="noStrike">
                  <a:solidFill>
                    <a:srgbClr val="000000"/>
                  </a:solidFill>
                  <a:latin typeface="Anton"/>
                  <a:ea typeface="Anton"/>
                  <a:cs typeface="Anton"/>
                  <a:sym typeface="Anton"/>
                </a:rPr>
                <a:t>NAME COMPANY</a:t>
              </a:r>
              <a:endParaRPr/>
            </a:p>
          </p:txBody>
        </p:sp>
      </p:grpSp>
      <p:grpSp>
        <p:nvGrpSpPr>
          <p:cNvPr id="110" name="Google Shape;110;p10"/>
          <p:cNvGrpSpPr/>
          <p:nvPr/>
        </p:nvGrpSpPr>
        <p:grpSpPr>
          <a:xfrm>
            <a:off x="16047750" y="695559"/>
            <a:ext cx="1211564" cy="666291"/>
            <a:chOff x="0" y="0"/>
            <a:chExt cx="1096438" cy="602978"/>
          </a:xfrm>
        </p:grpSpPr>
        <p:sp>
          <p:nvSpPr>
            <p:cNvPr id="111" name="Google Shape;111;p10"/>
            <p:cNvSpPr/>
            <p:nvPr/>
          </p:nvSpPr>
          <p:spPr>
            <a:xfrm>
              <a:off x="0" y="0"/>
              <a:ext cx="1096438" cy="602978"/>
            </a:xfrm>
            <a:custGeom>
              <a:rect b="b" l="l" r="r" t="t"/>
              <a:pathLst>
                <a:path extrusionOk="0" h="602978" w="1096438">
                  <a:moveTo>
                    <a:pt x="1096438" y="301489"/>
                  </a:moveTo>
                  <a:lnTo>
                    <a:pt x="690038" y="0"/>
                  </a:lnTo>
                  <a:lnTo>
                    <a:pt x="690038" y="203200"/>
                  </a:lnTo>
                  <a:lnTo>
                    <a:pt x="0" y="203200"/>
                  </a:lnTo>
                  <a:lnTo>
                    <a:pt x="0" y="399778"/>
                  </a:lnTo>
                  <a:lnTo>
                    <a:pt x="690038" y="399778"/>
                  </a:lnTo>
                  <a:lnTo>
                    <a:pt x="690038" y="602978"/>
                  </a:lnTo>
                  <a:lnTo>
                    <a:pt x="1096438" y="301489"/>
                  </a:lnTo>
                  <a:close/>
                </a:path>
              </a:pathLst>
            </a:custGeom>
            <a:solidFill>
              <a:srgbClr val="24BB7F"/>
            </a:solidFill>
            <a:ln cap="sq" cmpd="sng" w="19050">
              <a:solidFill>
                <a:srgbClr val="000000"/>
              </a:solidFill>
              <a:prstDash val="solid"/>
              <a:miter lim="8000"/>
              <a:headEnd len="sm" w="sm" type="none"/>
              <a:tailEnd len="sm" w="sm" type="none"/>
            </a:ln>
          </p:spPr>
        </p:sp>
        <p:sp>
          <p:nvSpPr>
            <p:cNvPr id="112" name="Google Shape;112;p10"/>
            <p:cNvSpPr txBox="1"/>
            <p:nvPr/>
          </p:nvSpPr>
          <p:spPr>
            <a:xfrm>
              <a:off x="0" y="155575"/>
              <a:ext cx="994800" cy="2442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3" name="Google Shape;113;p10"/>
          <p:cNvSpPr/>
          <p:nvPr>
            <p:ph idx="2" type="pic"/>
          </p:nvPr>
        </p:nvSpPr>
        <p:spPr>
          <a:xfrm>
            <a:off x="10519238" y="4448525"/>
            <a:ext cx="5486400" cy="4114800"/>
          </a:xfrm>
          <a:prstGeom prst="rect">
            <a:avLst/>
          </a:prstGeom>
          <a:noFill/>
          <a:ln>
            <a:noFill/>
          </a:ln>
        </p:spPr>
      </p:sp>
      <p:sp>
        <p:nvSpPr>
          <p:cNvPr id="114" name="Google Shape;114;p10"/>
          <p:cNvSpPr txBox="1"/>
          <p:nvPr>
            <p:ph idx="1" type="body"/>
          </p:nvPr>
        </p:nvSpPr>
        <p:spPr>
          <a:xfrm>
            <a:off x="2895588" y="4851438"/>
            <a:ext cx="5486400" cy="804900"/>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2400"/>
              <a:buNone/>
              <a:defRPr/>
            </a:lvl1pPr>
            <a:lvl2pPr indent="-228600" lvl="1" marL="914400" algn="l">
              <a:spcBef>
                <a:spcPts val="240"/>
              </a:spcBef>
              <a:spcAft>
                <a:spcPts val="0"/>
              </a:spcAft>
              <a:buClr>
                <a:schemeClr val="dk1"/>
              </a:buClr>
              <a:buSzPts val="2400"/>
              <a:buNone/>
              <a:defRPr/>
            </a:lvl2pPr>
            <a:lvl3pPr indent="-228600" lvl="2" marL="1371600" algn="l">
              <a:spcBef>
                <a:spcPts val="200"/>
              </a:spcBef>
              <a:spcAft>
                <a:spcPts val="0"/>
              </a:spcAft>
              <a:buClr>
                <a:schemeClr val="dk1"/>
              </a:buClr>
              <a:buSzPts val="2400"/>
              <a:buNone/>
              <a:defRPr/>
            </a:lvl3pPr>
            <a:lvl4pPr indent="-228600" lvl="3" marL="1828800" algn="l">
              <a:spcBef>
                <a:spcPts val="180"/>
              </a:spcBef>
              <a:spcAft>
                <a:spcPts val="0"/>
              </a:spcAft>
              <a:buClr>
                <a:schemeClr val="dk1"/>
              </a:buClr>
              <a:buSzPts val="2400"/>
              <a:buNone/>
              <a:defRPr/>
            </a:lvl4pPr>
            <a:lvl5pPr indent="-228600" lvl="4" marL="2286000" algn="l">
              <a:spcBef>
                <a:spcPts val="180"/>
              </a:spcBef>
              <a:spcAft>
                <a:spcPts val="0"/>
              </a:spcAft>
              <a:buClr>
                <a:schemeClr val="dk1"/>
              </a:buClr>
              <a:buSzPts val="2400"/>
              <a:buNone/>
              <a:defRPr/>
            </a:lvl5pPr>
            <a:lvl6pPr indent="-228600" lvl="5" marL="2743200" algn="l">
              <a:spcBef>
                <a:spcPts val="180"/>
              </a:spcBef>
              <a:spcAft>
                <a:spcPts val="0"/>
              </a:spcAft>
              <a:buClr>
                <a:schemeClr val="dk1"/>
              </a:buClr>
              <a:buSzPts val="2400"/>
              <a:buNone/>
              <a:defRPr/>
            </a:lvl6pPr>
            <a:lvl7pPr indent="-228600" lvl="6" marL="3200400" algn="l">
              <a:spcBef>
                <a:spcPts val="180"/>
              </a:spcBef>
              <a:spcAft>
                <a:spcPts val="0"/>
              </a:spcAft>
              <a:buClr>
                <a:schemeClr val="dk1"/>
              </a:buClr>
              <a:buSzPts val="2400"/>
              <a:buNone/>
              <a:defRPr/>
            </a:lvl7pPr>
            <a:lvl8pPr indent="-228600" lvl="7" marL="3657600" algn="l">
              <a:spcBef>
                <a:spcPts val="180"/>
              </a:spcBef>
              <a:spcAft>
                <a:spcPts val="0"/>
              </a:spcAft>
              <a:buClr>
                <a:schemeClr val="dk1"/>
              </a:buClr>
              <a:buSzPts val="2400"/>
              <a:buNone/>
              <a:defRPr/>
            </a:lvl8pPr>
            <a:lvl9pPr indent="-228600" lvl="8" marL="4114800" algn="l">
              <a:spcBef>
                <a:spcPts val="180"/>
              </a:spcBef>
              <a:spcAft>
                <a:spcPts val="0"/>
              </a:spcAft>
              <a:buClr>
                <a:schemeClr val="dk1"/>
              </a:buClr>
              <a:buSzPts val="2400"/>
              <a:buNone/>
              <a:defRPr/>
            </a:lvl9pPr>
          </a:lstStyle>
          <a:p/>
        </p:txBody>
      </p:sp>
      <p:sp>
        <p:nvSpPr>
          <p:cNvPr id="115" name="Google Shape;115;p10"/>
          <p:cNvSpPr txBox="1"/>
          <p:nvPr>
            <p:ph type="title"/>
          </p:nvPr>
        </p:nvSpPr>
        <p:spPr>
          <a:xfrm>
            <a:off x="946325" y="2049900"/>
            <a:ext cx="13089000" cy="1143000"/>
          </a:xfrm>
          <a:prstGeom prst="rect">
            <a:avLst/>
          </a:prstGeom>
          <a:noFill/>
          <a:ln>
            <a:noFill/>
          </a:ln>
        </p:spPr>
        <p:txBody>
          <a:bodyPr anchorCtr="0" anchor="ctr" bIns="45700" lIns="91425" spcFirstLastPara="1" rIns="91425" wrap="square" tIns="45700">
            <a:normAutofit/>
          </a:bodyPr>
          <a:lstStyle>
            <a:lvl1pPr lvl="0" marR="0">
              <a:spcBef>
                <a:spcPts val="0"/>
              </a:spcBef>
              <a:spcAft>
                <a:spcPts val="0"/>
              </a:spcAft>
              <a:buClr>
                <a:schemeClr val="dk1"/>
              </a:buClr>
              <a:buSzPts val="9000"/>
              <a:buFont typeface="Anton"/>
              <a:buNone/>
              <a:defRPr i="0" sz="9000" u="none" cap="none" strike="noStrike">
                <a:solidFill>
                  <a:schemeClr val="dk1"/>
                </a:solidFill>
                <a:latin typeface="Anton"/>
                <a:ea typeface="Anton"/>
                <a:cs typeface="Anton"/>
                <a:sym typeface="Anto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46325" y="2049900"/>
            <a:ext cx="13089000" cy="1143000"/>
          </a:xfrm>
          <a:prstGeom prst="rect">
            <a:avLst/>
          </a:prstGeom>
          <a:noFill/>
          <a:ln>
            <a:noFill/>
          </a:ln>
        </p:spPr>
        <p:txBody>
          <a:bodyPr anchorCtr="0" anchor="ctr" bIns="45700" lIns="91425" spcFirstLastPara="1" rIns="91425" wrap="square" tIns="45700">
            <a:normAutofit/>
          </a:bodyPr>
          <a:lstStyle>
            <a:lvl1pPr lvl="0" marR="0" rtl="0">
              <a:spcBef>
                <a:spcPts val="0"/>
              </a:spcBef>
              <a:spcAft>
                <a:spcPts val="0"/>
              </a:spcAft>
              <a:buClr>
                <a:schemeClr val="dk1"/>
              </a:buClr>
              <a:buSzPts val="9000"/>
              <a:buFont typeface="Anton"/>
              <a:buNone/>
              <a:defRPr i="0" sz="9000" u="none" cap="none" strike="noStrike">
                <a:solidFill>
                  <a:schemeClr val="dk1"/>
                </a:solidFill>
                <a:latin typeface="Anton"/>
                <a:ea typeface="Anton"/>
                <a:cs typeface="Anton"/>
                <a:sym typeface="Anto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1435450" y="4251750"/>
            <a:ext cx="8229600" cy="4526100"/>
          </a:xfrm>
          <a:prstGeom prst="rect">
            <a:avLst/>
          </a:prstGeom>
          <a:noFill/>
          <a:ln>
            <a:noFill/>
          </a:ln>
        </p:spPr>
        <p:txBody>
          <a:bodyPr anchorCtr="0" anchor="t" bIns="45700" lIns="91425" spcFirstLastPara="1" rIns="91425" wrap="square" tIns="45700">
            <a:normAutofit/>
          </a:bodyPr>
          <a:lstStyle>
            <a:lvl1pPr indent="-381000" lvl="0" marL="457200" marR="0" rtl="0" algn="l">
              <a:spcBef>
                <a:spcPts val="640"/>
              </a:spcBef>
              <a:spcAft>
                <a:spcPts val="0"/>
              </a:spcAft>
              <a:buClr>
                <a:schemeClr val="dk1"/>
              </a:buClr>
              <a:buSzPts val="2400"/>
              <a:buFont typeface="Anton"/>
              <a:buChar char="•"/>
              <a:defRPr i="0" sz="2400" u="none" cap="none" strike="noStrike">
                <a:solidFill>
                  <a:schemeClr val="dk1"/>
                </a:solidFill>
                <a:latin typeface="Anton"/>
                <a:ea typeface="Anton"/>
                <a:cs typeface="Anton"/>
                <a:sym typeface="Anton"/>
              </a:defRPr>
            </a:lvl1pPr>
            <a:lvl2pPr indent="-381000" lvl="1" marL="914400" marR="0" rtl="0" algn="l">
              <a:spcBef>
                <a:spcPts val="560"/>
              </a:spcBef>
              <a:spcAft>
                <a:spcPts val="0"/>
              </a:spcAft>
              <a:buClr>
                <a:schemeClr val="dk1"/>
              </a:buClr>
              <a:buSzPts val="2400"/>
              <a:buFont typeface="Anton"/>
              <a:buChar char="–"/>
              <a:defRPr i="0" sz="2400" u="none" cap="none" strike="noStrike">
                <a:solidFill>
                  <a:schemeClr val="dk1"/>
                </a:solidFill>
                <a:latin typeface="Anton"/>
                <a:ea typeface="Anton"/>
                <a:cs typeface="Anton"/>
                <a:sym typeface="Anton"/>
              </a:defRPr>
            </a:lvl2pPr>
            <a:lvl3pPr indent="-381000" lvl="2" marL="1371600" marR="0" rtl="0" algn="l">
              <a:spcBef>
                <a:spcPts val="480"/>
              </a:spcBef>
              <a:spcAft>
                <a:spcPts val="0"/>
              </a:spcAft>
              <a:buClr>
                <a:schemeClr val="dk1"/>
              </a:buClr>
              <a:buSzPts val="2400"/>
              <a:buFont typeface="Anton"/>
              <a:buChar char="•"/>
              <a:defRPr i="0" sz="2400" u="none" cap="none" strike="noStrike">
                <a:solidFill>
                  <a:schemeClr val="dk1"/>
                </a:solidFill>
                <a:latin typeface="Anton"/>
                <a:ea typeface="Anton"/>
                <a:cs typeface="Anton"/>
                <a:sym typeface="Anton"/>
              </a:defRPr>
            </a:lvl3pPr>
            <a:lvl4pPr indent="-381000" lvl="3" marL="1828800" marR="0" rtl="0" algn="l">
              <a:spcBef>
                <a:spcPts val="400"/>
              </a:spcBef>
              <a:spcAft>
                <a:spcPts val="0"/>
              </a:spcAft>
              <a:buClr>
                <a:schemeClr val="dk1"/>
              </a:buClr>
              <a:buSzPts val="2400"/>
              <a:buFont typeface="Anton"/>
              <a:buChar char="–"/>
              <a:defRPr i="0" sz="2400" u="none" cap="none" strike="noStrike">
                <a:solidFill>
                  <a:schemeClr val="dk1"/>
                </a:solidFill>
                <a:latin typeface="Anton"/>
                <a:ea typeface="Anton"/>
                <a:cs typeface="Anton"/>
                <a:sym typeface="Anton"/>
              </a:defRPr>
            </a:lvl4pPr>
            <a:lvl5pPr indent="-381000" lvl="4" marL="2286000" marR="0" rtl="0" algn="l">
              <a:spcBef>
                <a:spcPts val="400"/>
              </a:spcBef>
              <a:spcAft>
                <a:spcPts val="0"/>
              </a:spcAft>
              <a:buClr>
                <a:schemeClr val="dk1"/>
              </a:buClr>
              <a:buSzPts val="2400"/>
              <a:buFont typeface="Anton"/>
              <a:buChar char="»"/>
              <a:defRPr i="0" sz="2400" u="none" cap="none" strike="noStrike">
                <a:solidFill>
                  <a:schemeClr val="dk1"/>
                </a:solidFill>
                <a:latin typeface="Anton"/>
                <a:ea typeface="Anton"/>
                <a:cs typeface="Anton"/>
                <a:sym typeface="Anton"/>
              </a:defRPr>
            </a:lvl5pPr>
            <a:lvl6pPr indent="-381000" lvl="5" marL="2743200" marR="0" rtl="0" algn="l">
              <a:spcBef>
                <a:spcPts val="400"/>
              </a:spcBef>
              <a:spcAft>
                <a:spcPts val="0"/>
              </a:spcAft>
              <a:buClr>
                <a:schemeClr val="dk1"/>
              </a:buClr>
              <a:buSzPts val="2400"/>
              <a:buFont typeface="Anton"/>
              <a:buChar char="•"/>
              <a:defRPr i="0" sz="2400" u="none" cap="none" strike="noStrike">
                <a:solidFill>
                  <a:schemeClr val="dk1"/>
                </a:solidFill>
                <a:latin typeface="Anton"/>
                <a:ea typeface="Anton"/>
                <a:cs typeface="Anton"/>
                <a:sym typeface="Anton"/>
              </a:defRPr>
            </a:lvl6pPr>
            <a:lvl7pPr indent="-381000" lvl="6" marL="3200400" marR="0" rtl="0" algn="l">
              <a:spcBef>
                <a:spcPts val="400"/>
              </a:spcBef>
              <a:spcAft>
                <a:spcPts val="0"/>
              </a:spcAft>
              <a:buClr>
                <a:schemeClr val="dk1"/>
              </a:buClr>
              <a:buSzPts val="2400"/>
              <a:buFont typeface="Anton"/>
              <a:buChar char="•"/>
              <a:defRPr i="0" sz="2400" u="none" cap="none" strike="noStrike">
                <a:solidFill>
                  <a:schemeClr val="dk1"/>
                </a:solidFill>
                <a:latin typeface="Anton"/>
                <a:ea typeface="Anton"/>
                <a:cs typeface="Anton"/>
                <a:sym typeface="Anton"/>
              </a:defRPr>
            </a:lvl7pPr>
            <a:lvl8pPr indent="-381000" lvl="7" marL="3657600" marR="0" rtl="0" algn="l">
              <a:spcBef>
                <a:spcPts val="400"/>
              </a:spcBef>
              <a:spcAft>
                <a:spcPts val="0"/>
              </a:spcAft>
              <a:buClr>
                <a:schemeClr val="dk1"/>
              </a:buClr>
              <a:buSzPts val="2400"/>
              <a:buFont typeface="Anton"/>
              <a:buChar char="•"/>
              <a:defRPr i="0" sz="2400" u="none" cap="none" strike="noStrike">
                <a:solidFill>
                  <a:schemeClr val="dk1"/>
                </a:solidFill>
                <a:latin typeface="Anton"/>
                <a:ea typeface="Anton"/>
                <a:cs typeface="Anton"/>
                <a:sym typeface="Anton"/>
              </a:defRPr>
            </a:lvl8pPr>
            <a:lvl9pPr indent="-381000" lvl="8" marL="4114800" marR="0" rtl="0" algn="l">
              <a:spcBef>
                <a:spcPts val="400"/>
              </a:spcBef>
              <a:spcAft>
                <a:spcPts val="0"/>
              </a:spcAft>
              <a:buClr>
                <a:schemeClr val="dk1"/>
              </a:buClr>
              <a:buSzPts val="2400"/>
              <a:buFont typeface="Anton"/>
              <a:buChar char="•"/>
              <a:defRPr i="0" sz="2400" u="none" cap="none" strike="noStrike">
                <a:solidFill>
                  <a:schemeClr val="dk1"/>
                </a:solidFill>
                <a:latin typeface="Anton"/>
                <a:ea typeface="Anton"/>
                <a:cs typeface="Anton"/>
                <a:sym typeface="Anton"/>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6.png"/><Relationship Id="rId5" Type="http://schemas.openxmlformats.org/officeDocument/2006/relationships/image" Target="../media/image1.png"/><Relationship Id="rId6" Type="http://schemas.openxmlformats.org/officeDocument/2006/relationships/image" Target="../media/image7.png"/><Relationship Id="rId7" Type="http://schemas.openxmlformats.org/officeDocument/2006/relationships/image" Target="../media/image4.png"/><Relationship Id="rId8" Type="http://schemas.openxmlformats.org/officeDocument/2006/relationships/image" Target="../media/image9.png"/></Relationships>
</file>

<file path=ppt/slides/_rels/slide10.xml.rels><?xml version="1.0" encoding="UTF-8" standalone="yes"?><Relationships xmlns="http://schemas.openxmlformats.org/package/2006/relationships"><Relationship Id="rId11" Type="http://schemas.openxmlformats.org/officeDocument/2006/relationships/image" Target="../media/image1.png"/><Relationship Id="rId10" Type="http://schemas.openxmlformats.org/officeDocument/2006/relationships/image" Target="../media/image27.png"/><Relationship Id="rId13" Type="http://schemas.openxmlformats.org/officeDocument/2006/relationships/image" Target="../media/image13.png"/><Relationship Id="rId12"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4.png"/><Relationship Id="rId9" Type="http://schemas.openxmlformats.org/officeDocument/2006/relationships/image" Target="../media/image29.png"/><Relationship Id="rId5" Type="http://schemas.openxmlformats.org/officeDocument/2006/relationships/image" Target="../media/image36.png"/><Relationship Id="rId6" Type="http://schemas.openxmlformats.org/officeDocument/2006/relationships/image" Target="../media/image32.png"/><Relationship Id="rId7" Type="http://schemas.openxmlformats.org/officeDocument/2006/relationships/image" Target="../media/image24.png"/><Relationship Id="rId8" Type="http://schemas.openxmlformats.org/officeDocument/2006/relationships/image" Target="../media/image28.png"/></Relationships>
</file>

<file path=ppt/slides/_rels/slide11.xml.rels><?xml version="1.0" encoding="UTF-8" standalone="yes"?><Relationships xmlns="http://schemas.openxmlformats.org/package/2006/relationships"><Relationship Id="rId10" Type="http://schemas.openxmlformats.org/officeDocument/2006/relationships/image" Target="../media/image30.png"/><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31.png"/><Relationship Id="rId9" Type="http://schemas.openxmlformats.org/officeDocument/2006/relationships/image" Target="../media/image26.png"/><Relationship Id="rId5" Type="http://schemas.openxmlformats.org/officeDocument/2006/relationships/image" Target="../media/image4.png"/><Relationship Id="rId6" Type="http://schemas.openxmlformats.org/officeDocument/2006/relationships/image" Target="../media/image1.png"/><Relationship Id="rId7" Type="http://schemas.openxmlformats.org/officeDocument/2006/relationships/image" Target="../media/image16.png"/><Relationship Id="rId8" Type="http://schemas.openxmlformats.org/officeDocument/2006/relationships/image" Target="../media/image13.png"/></Relationships>
</file>

<file path=ppt/slides/_rels/slide12.xml.rels><?xml version="1.0" encoding="UTF-8" standalone="yes"?><Relationships xmlns="http://schemas.openxmlformats.org/package/2006/relationships"><Relationship Id="rId10"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45.png"/><Relationship Id="rId9" Type="http://schemas.openxmlformats.org/officeDocument/2006/relationships/image" Target="../media/image16.png"/><Relationship Id="rId5" Type="http://schemas.openxmlformats.org/officeDocument/2006/relationships/image" Target="../media/image49.png"/><Relationship Id="rId6" Type="http://schemas.openxmlformats.org/officeDocument/2006/relationships/image" Target="../media/image46.png"/><Relationship Id="rId7" Type="http://schemas.openxmlformats.org/officeDocument/2006/relationships/image" Target="../media/image4.png"/><Relationship Id="rId8"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1.png"/><Relationship Id="rId7" Type="http://schemas.openxmlformats.org/officeDocument/2006/relationships/image" Target="../media/image16.png"/><Relationship Id="rId8"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53.png"/><Relationship Id="rId5" Type="http://schemas.openxmlformats.org/officeDocument/2006/relationships/image" Target="../media/image4.png"/><Relationship Id="rId6" Type="http://schemas.openxmlformats.org/officeDocument/2006/relationships/image" Target="../media/image7.png"/><Relationship Id="rId7" Type="http://schemas.openxmlformats.org/officeDocument/2006/relationships/image" Target="../media/image16.png"/><Relationship Id="rId8"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4.png"/><Relationship Id="rId9" Type="http://schemas.openxmlformats.org/officeDocument/2006/relationships/image" Target="../media/image39.png"/><Relationship Id="rId5" Type="http://schemas.openxmlformats.org/officeDocument/2006/relationships/image" Target="../media/image16.png"/><Relationship Id="rId6" Type="http://schemas.openxmlformats.org/officeDocument/2006/relationships/image" Target="../media/image13.png"/><Relationship Id="rId7" Type="http://schemas.openxmlformats.org/officeDocument/2006/relationships/image" Target="../media/image57.png"/><Relationship Id="rId8" Type="http://schemas.openxmlformats.org/officeDocument/2006/relationships/image" Target="../media/image4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image" Target="../media/image55.png"/><Relationship Id="rId5" Type="http://schemas.openxmlformats.org/officeDocument/2006/relationships/image" Target="../media/image4.png"/><Relationship Id="rId6" Type="http://schemas.openxmlformats.org/officeDocument/2006/relationships/image" Target="../media/image7.png"/><Relationship Id="rId7" Type="http://schemas.openxmlformats.org/officeDocument/2006/relationships/image" Target="../media/image16.png"/><Relationship Id="rId8" Type="http://schemas.openxmlformats.org/officeDocument/2006/relationships/image" Target="../media/image13.png"/></Relationships>
</file>

<file path=ppt/slides/_rels/slide17.xml.rels><?xml version="1.0" encoding="UTF-8" standalone="yes"?><Relationships xmlns="http://schemas.openxmlformats.org/package/2006/relationships"><Relationship Id="rId11" Type="http://schemas.openxmlformats.org/officeDocument/2006/relationships/image" Target="../media/image1.png"/><Relationship Id="rId10" Type="http://schemas.openxmlformats.org/officeDocument/2006/relationships/image" Target="../media/image4.png"/><Relationship Id="rId12"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png"/><Relationship Id="rId4" Type="http://schemas.openxmlformats.org/officeDocument/2006/relationships/image" Target="../media/image56.png"/><Relationship Id="rId9" Type="http://schemas.openxmlformats.org/officeDocument/2006/relationships/image" Target="../media/image50.png"/><Relationship Id="rId5" Type="http://schemas.openxmlformats.org/officeDocument/2006/relationships/image" Target="../media/image34.png"/><Relationship Id="rId6" Type="http://schemas.openxmlformats.org/officeDocument/2006/relationships/image" Target="../media/image40.png"/><Relationship Id="rId7" Type="http://schemas.openxmlformats.org/officeDocument/2006/relationships/image" Target="../media/image54.png"/><Relationship Id="rId8" Type="http://schemas.openxmlformats.org/officeDocument/2006/relationships/image" Target="../media/image4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png"/><Relationship Id="rId4" Type="http://schemas.openxmlformats.org/officeDocument/2006/relationships/image" Target="../media/image5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png"/><Relationship Id="rId4" Type="http://schemas.openxmlformats.org/officeDocument/2006/relationships/image" Target="../media/image51.png"/><Relationship Id="rId5" Type="http://schemas.openxmlformats.org/officeDocument/2006/relationships/image" Target="../media/image1.png"/><Relationship Id="rId6" Type="http://schemas.openxmlformats.org/officeDocument/2006/relationships/image" Target="../media/image7.png"/><Relationship Id="rId7" Type="http://schemas.openxmlformats.org/officeDocument/2006/relationships/image" Target="../media/image16.png"/><Relationship Id="rId8"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7.png"/><Relationship Id="rId6"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18.png"/><Relationship Id="rId5" Type="http://schemas.openxmlformats.org/officeDocument/2006/relationships/image" Target="../media/image4.png"/><Relationship Id="rId6" Type="http://schemas.openxmlformats.org/officeDocument/2006/relationships/image" Target="../media/image7.png"/><Relationship Id="rId7" Type="http://schemas.openxmlformats.org/officeDocument/2006/relationships/image" Target="../media/image1.png"/><Relationship Id="rId8"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11.png"/><Relationship Id="rId5" Type="http://schemas.openxmlformats.org/officeDocument/2006/relationships/image" Target="../media/image4.png"/><Relationship Id="rId6" Type="http://schemas.openxmlformats.org/officeDocument/2006/relationships/image" Target="../media/image1.png"/><Relationship Id="rId7" Type="http://schemas.openxmlformats.org/officeDocument/2006/relationships/image" Target="../media/image13.png"/><Relationship Id="rId8"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12.png"/><Relationship Id="rId10" Type="http://schemas.openxmlformats.org/officeDocument/2006/relationships/image" Target="../media/image16.png"/><Relationship Id="rId9" Type="http://schemas.openxmlformats.org/officeDocument/2006/relationships/image" Target="../media/image20.png"/><Relationship Id="rId5" Type="http://schemas.openxmlformats.org/officeDocument/2006/relationships/image" Target="../media/image4.png"/><Relationship Id="rId6" Type="http://schemas.openxmlformats.org/officeDocument/2006/relationships/image" Target="../media/image7.png"/><Relationship Id="rId7" Type="http://schemas.openxmlformats.org/officeDocument/2006/relationships/image" Target="../media/image1.png"/><Relationship Id="rId8"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4.png"/><Relationship Id="rId11" Type="http://schemas.openxmlformats.org/officeDocument/2006/relationships/image" Target="../media/image38.png"/><Relationship Id="rId10" Type="http://schemas.openxmlformats.org/officeDocument/2006/relationships/image" Target="../media/image25.png"/><Relationship Id="rId12" Type="http://schemas.openxmlformats.org/officeDocument/2006/relationships/image" Target="../media/image22.png"/><Relationship Id="rId9" Type="http://schemas.openxmlformats.org/officeDocument/2006/relationships/image" Target="../media/image13.png"/><Relationship Id="rId5" Type="http://schemas.openxmlformats.org/officeDocument/2006/relationships/image" Target="../media/image8.png"/><Relationship Id="rId6" Type="http://schemas.openxmlformats.org/officeDocument/2006/relationships/image" Target="../media/image1.png"/><Relationship Id="rId7" Type="http://schemas.openxmlformats.org/officeDocument/2006/relationships/image" Target="../media/image7.png"/><Relationship Id="rId8"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21.png"/><Relationship Id="rId9" Type="http://schemas.openxmlformats.org/officeDocument/2006/relationships/image" Target="../media/image13.png"/><Relationship Id="rId5" Type="http://schemas.openxmlformats.org/officeDocument/2006/relationships/image" Target="../media/image4.png"/><Relationship Id="rId6" Type="http://schemas.openxmlformats.org/officeDocument/2006/relationships/image" Target="../media/image1.png"/><Relationship Id="rId7" Type="http://schemas.openxmlformats.org/officeDocument/2006/relationships/image" Target="../media/image7.png"/><Relationship Id="rId8"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37.png"/><Relationship Id="rId11" Type="http://schemas.openxmlformats.org/officeDocument/2006/relationships/image" Target="../media/image35.png"/><Relationship Id="rId10" Type="http://schemas.openxmlformats.org/officeDocument/2006/relationships/image" Target="../media/image13.png"/><Relationship Id="rId9" Type="http://schemas.openxmlformats.org/officeDocument/2006/relationships/image" Target="../media/image7.png"/><Relationship Id="rId5" Type="http://schemas.openxmlformats.org/officeDocument/2006/relationships/image" Target="../media/image48.png"/><Relationship Id="rId6" Type="http://schemas.openxmlformats.org/officeDocument/2006/relationships/image" Target="../media/image23.png"/><Relationship Id="rId7" Type="http://schemas.openxmlformats.org/officeDocument/2006/relationships/image" Target="../media/image4.png"/><Relationship Id="rId8"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47.png"/><Relationship Id="rId9" Type="http://schemas.openxmlformats.org/officeDocument/2006/relationships/image" Target="../media/image13.png"/><Relationship Id="rId5" Type="http://schemas.openxmlformats.org/officeDocument/2006/relationships/image" Target="../media/image33.png"/><Relationship Id="rId6" Type="http://schemas.openxmlformats.org/officeDocument/2006/relationships/image" Target="../media/image44.png"/><Relationship Id="rId7" Type="http://schemas.openxmlformats.org/officeDocument/2006/relationships/image" Target="../media/image4.png"/><Relationship Id="rId8"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EE3D2"/>
        </a:solidFill>
      </p:bgPr>
    </p:bg>
    <p:spTree>
      <p:nvGrpSpPr>
        <p:cNvPr id="119" name="Shape 119"/>
        <p:cNvGrpSpPr/>
        <p:nvPr/>
      </p:nvGrpSpPr>
      <p:grpSpPr>
        <a:xfrm>
          <a:off x="0" y="0"/>
          <a:ext cx="0" cy="0"/>
          <a:chOff x="0" y="0"/>
          <a:chExt cx="0" cy="0"/>
        </a:xfrm>
      </p:grpSpPr>
      <p:pic>
        <p:nvPicPr>
          <p:cNvPr id="120" name="Google Shape;120;p11"/>
          <p:cNvPicPr preferRelativeResize="0"/>
          <p:nvPr/>
        </p:nvPicPr>
        <p:blipFill>
          <a:blip r:embed="rId3">
            <a:alphaModFix/>
          </a:blip>
          <a:stretch>
            <a:fillRect/>
          </a:stretch>
        </p:blipFill>
        <p:spPr>
          <a:xfrm>
            <a:off x="-121125" y="-76199"/>
            <a:ext cx="21133645" cy="10587450"/>
          </a:xfrm>
          <a:prstGeom prst="rect">
            <a:avLst/>
          </a:prstGeom>
          <a:noFill/>
          <a:ln>
            <a:noFill/>
          </a:ln>
        </p:spPr>
      </p:pic>
      <p:pic>
        <p:nvPicPr>
          <p:cNvPr id="121" name="Google Shape;121;p11"/>
          <p:cNvPicPr preferRelativeResize="0"/>
          <p:nvPr/>
        </p:nvPicPr>
        <p:blipFill>
          <a:blip r:embed="rId4">
            <a:alphaModFix/>
          </a:blip>
          <a:stretch>
            <a:fillRect/>
          </a:stretch>
        </p:blipFill>
        <p:spPr>
          <a:xfrm>
            <a:off x="8937150" y="2698276"/>
            <a:ext cx="9098226" cy="6313270"/>
          </a:xfrm>
          <a:prstGeom prst="rect">
            <a:avLst/>
          </a:prstGeom>
          <a:noFill/>
          <a:ln>
            <a:noFill/>
          </a:ln>
        </p:spPr>
      </p:pic>
      <p:grpSp>
        <p:nvGrpSpPr>
          <p:cNvPr id="122" name="Google Shape;122;p11"/>
          <p:cNvGrpSpPr/>
          <p:nvPr/>
        </p:nvGrpSpPr>
        <p:grpSpPr>
          <a:xfrm>
            <a:off x="1028700" y="6783146"/>
            <a:ext cx="3145736" cy="759645"/>
            <a:chOff x="0" y="-47625"/>
            <a:chExt cx="1098363" cy="265237"/>
          </a:xfrm>
        </p:grpSpPr>
        <p:sp>
          <p:nvSpPr>
            <p:cNvPr id="123" name="Google Shape;123;p11"/>
            <p:cNvSpPr/>
            <p:nvPr/>
          </p:nvSpPr>
          <p:spPr>
            <a:xfrm>
              <a:off x="0" y="0"/>
              <a:ext cx="1098363" cy="217612"/>
            </a:xfrm>
            <a:custGeom>
              <a:rect b="b" l="l" r="r" t="t"/>
              <a:pathLst>
                <a:path extrusionOk="0" h="217612" w="1098363">
                  <a:moveTo>
                    <a:pt x="49222" y="0"/>
                  </a:moveTo>
                  <a:lnTo>
                    <a:pt x="1049141" y="0"/>
                  </a:lnTo>
                  <a:cubicBezTo>
                    <a:pt x="1076325" y="0"/>
                    <a:pt x="1098363" y="22037"/>
                    <a:pt x="1098363" y="49222"/>
                  </a:cubicBezTo>
                  <a:lnTo>
                    <a:pt x="1098363" y="168391"/>
                  </a:lnTo>
                  <a:cubicBezTo>
                    <a:pt x="1098363" y="181445"/>
                    <a:pt x="1093177" y="193965"/>
                    <a:pt x="1083946" y="203196"/>
                  </a:cubicBezTo>
                  <a:cubicBezTo>
                    <a:pt x="1074715" y="212427"/>
                    <a:pt x="1062195" y="217612"/>
                    <a:pt x="1049141" y="217612"/>
                  </a:cubicBezTo>
                  <a:lnTo>
                    <a:pt x="49222" y="217612"/>
                  </a:lnTo>
                  <a:cubicBezTo>
                    <a:pt x="22037" y="217612"/>
                    <a:pt x="0" y="195575"/>
                    <a:pt x="0" y="168391"/>
                  </a:cubicBezTo>
                  <a:lnTo>
                    <a:pt x="0" y="49222"/>
                  </a:lnTo>
                  <a:cubicBezTo>
                    <a:pt x="0" y="22037"/>
                    <a:pt x="22037" y="0"/>
                    <a:pt x="49222" y="0"/>
                  </a:cubicBezTo>
                  <a:close/>
                </a:path>
              </a:pathLst>
            </a:custGeom>
            <a:solidFill>
              <a:srgbClr val="24BB7F"/>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txBox="1"/>
            <p:nvPr/>
          </p:nvSpPr>
          <p:spPr>
            <a:xfrm>
              <a:off x="0" y="-47625"/>
              <a:ext cx="1098362" cy="265237"/>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25" name="Google Shape;125;p11"/>
          <p:cNvSpPr/>
          <p:nvPr/>
        </p:nvSpPr>
        <p:spPr>
          <a:xfrm>
            <a:off x="14074127" y="2001353"/>
            <a:ext cx="1038914" cy="1035136"/>
          </a:xfrm>
          <a:custGeom>
            <a:rect b="b" l="l" r="r" t="t"/>
            <a:pathLst>
              <a:path extrusionOk="0" h="1035136" w="1038914">
                <a:moveTo>
                  <a:pt x="0" y="0"/>
                </a:moveTo>
                <a:lnTo>
                  <a:pt x="1038914" y="0"/>
                </a:lnTo>
                <a:lnTo>
                  <a:pt x="1038914" y="1035136"/>
                </a:lnTo>
                <a:lnTo>
                  <a:pt x="0" y="1035136"/>
                </a:lnTo>
                <a:lnTo>
                  <a:pt x="0" y="0"/>
                </a:lnTo>
                <a:close/>
              </a:path>
            </a:pathLst>
          </a:custGeom>
          <a:blipFill rotWithShape="1">
            <a:blip r:embed="rId5">
              <a:alphaModFix/>
            </a:blip>
            <a:stretch>
              <a:fillRect b="0" l="0" r="0" t="0"/>
            </a:stretch>
          </a:blipFill>
          <a:ln>
            <a:noFill/>
          </a:ln>
        </p:spPr>
      </p:sp>
      <p:sp>
        <p:nvSpPr>
          <p:cNvPr id="126" name="Google Shape;126;p11"/>
          <p:cNvSpPr txBox="1"/>
          <p:nvPr/>
        </p:nvSpPr>
        <p:spPr>
          <a:xfrm>
            <a:off x="1028700" y="2266002"/>
            <a:ext cx="7908300" cy="4135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8956" u="none" cap="none" strike="noStrike">
                <a:solidFill>
                  <a:srgbClr val="000000"/>
                </a:solidFill>
                <a:latin typeface="Anton"/>
                <a:ea typeface="Anton"/>
                <a:cs typeface="Anton"/>
                <a:sym typeface="Anton"/>
              </a:rPr>
              <a:t>CRISIS MANAGEMENT IN PUBLIC RELATIONS </a:t>
            </a:r>
            <a:endParaRPr/>
          </a:p>
        </p:txBody>
      </p:sp>
      <p:sp>
        <p:nvSpPr>
          <p:cNvPr id="127" name="Google Shape;127;p11"/>
          <p:cNvSpPr/>
          <p:nvPr/>
        </p:nvSpPr>
        <p:spPr>
          <a:xfrm>
            <a:off x="7121462" y="7412714"/>
            <a:ext cx="1038914" cy="1035136"/>
          </a:xfrm>
          <a:custGeom>
            <a:rect b="b" l="l" r="r" t="t"/>
            <a:pathLst>
              <a:path extrusionOk="0" h="1035136" w="1038914">
                <a:moveTo>
                  <a:pt x="0" y="0"/>
                </a:moveTo>
                <a:lnTo>
                  <a:pt x="1038914" y="0"/>
                </a:lnTo>
                <a:lnTo>
                  <a:pt x="1038914" y="1035136"/>
                </a:lnTo>
                <a:lnTo>
                  <a:pt x="0" y="1035136"/>
                </a:lnTo>
                <a:lnTo>
                  <a:pt x="0" y="0"/>
                </a:lnTo>
                <a:close/>
              </a:path>
            </a:pathLst>
          </a:custGeom>
          <a:blipFill rotWithShape="1">
            <a:blip r:embed="rId6">
              <a:alphaModFix/>
            </a:blip>
            <a:stretch>
              <a:fillRect b="0" l="0" r="0" t="0"/>
            </a:stretch>
          </a:blipFill>
          <a:ln>
            <a:noFill/>
          </a:ln>
        </p:spPr>
      </p:sp>
      <p:grpSp>
        <p:nvGrpSpPr>
          <p:cNvPr id="128" name="Google Shape;128;p11"/>
          <p:cNvGrpSpPr/>
          <p:nvPr/>
        </p:nvGrpSpPr>
        <p:grpSpPr>
          <a:xfrm>
            <a:off x="1028700" y="346697"/>
            <a:ext cx="2705130" cy="959331"/>
            <a:chOff x="0" y="-275349"/>
            <a:chExt cx="3606840" cy="1279110"/>
          </a:xfrm>
        </p:grpSpPr>
        <p:grpSp>
          <p:nvGrpSpPr>
            <p:cNvPr id="129" name="Google Shape;129;p11"/>
            <p:cNvGrpSpPr/>
            <p:nvPr/>
          </p:nvGrpSpPr>
          <p:grpSpPr>
            <a:xfrm>
              <a:off x="0" y="-275349"/>
              <a:ext cx="966530" cy="1279110"/>
              <a:chOff x="0" y="-47625"/>
              <a:chExt cx="167174" cy="221238"/>
            </a:xfrm>
          </p:grpSpPr>
          <p:sp>
            <p:nvSpPr>
              <p:cNvPr id="130" name="Google Shape;130;p11"/>
              <p:cNvSpPr/>
              <p:nvPr/>
            </p:nvSpPr>
            <p:spPr>
              <a:xfrm>
                <a:off x="0" y="0"/>
                <a:ext cx="167174" cy="173613"/>
              </a:xfrm>
              <a:custGeom>
                <a:rect b="b" l="l" r="r" t="t"/>
                <a:pathLst>
                  <a:path extrusionOk="0" h="173613" w="167174">
                    <a:moveTo>
                      <a:pt x="83587" y="0"/>
                    </a:moveTo>
                    <a:lnTo>
                      <a:pt x="83587" y="0"/>
                    </a:lnTo>
                    <a:cubicBezTo>
                      <a:pt x="105756" y="0"/>
                      <a:pt x="127016" y="8806"/>
                      <a:pt x="142692" y="24482"/>
                    </a:cubicBezTo>
                    <a:cubicBezTo>
                      <a:pt x="158368" y="40158"/>
                      <a:pt x="167174" y="61418"/>
                      <a:pt x="167174" y="83587"/>
                    </a:cubicBezTo>
                    <a:lnTo>
                      <a:pt x="167174" y="90026"/>
                    </a:lnTo>
                    <a:cubicBezTo>
                      <a:pt x="167174" y="112195"/>
                      <a:pt x="158368" y="133456"/>
                      <a:pt x="142692" y="149131"/>
                    </a:cubicBezTo>
                    <a:cubicBezTo>
                      <a:pt x="127016" y="164807"/>
                      <a:pt x="105756" y="173613"/>
                      <a:pt x="83587" y="173613"/>
                    </a:cubicBezTo>
                    <a:lnTo>
                      <a:pt x="83587" y="173613"/>
                    </a:lnTo>
                    <a:cubicBezTo>
                      <a:pt x="61418" y="173613"/>
                      <a:pt x="40158" y="164807"/>
                      <a:pt x="24482" y="149131"/>
                    </a:cubicBezTo>
                    <a:cubicBezTo>
                      <a:pt x="8806" y="133456"/>
                      <a:pt x="0" y="112195"/>
                      <a:pt x="0" y="90026"/>
                    </a:cubicBezTo>
                    <a:lnTo>
                      <a:pt x="0" y="83587"/>
                    </a:lnTo>
                    <a:cubicBezTo>
                      <a:pt x="0" y="61418"/>
                      <a:pt x="8806" y="40158"/>
                      <a:pt x="24482" y="24482"/>
                    </a:cubicBezTo>
                    <a:cubicBezTo>
                      <a:pt x="40158" y="8806"/>
                      <a:pt x="61418" y="0"/>
                      <a:pt x="83587" y="0"/>
                    </a:cubicBezTo>
                    <a:close/>
                  </a:path>
                </a:pathLst>
              </a:custGeom>
              <a:solidFill>
                <a:srgbClr val="FDBD00"/>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1"/>
              <p:cNvSpPr txBox="1"/>
              <p:nvPr/>
            </p:nvSpPr>
            <p:spPr>
              <a:xfrm>
                <a:off x="0" y="-47625"/>
                <a:ext cx="167174" cy="22123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2" name="Google Shape;132;p11"/>
            <p:cNvSpPr/>
            <p:nvPr/>
          </p:nvSpPr>
          <p:spPr>
            <a:xfrm>
              <a:off x="123895" y="142510"/>
              <a:ext cx="718740" cy="718740"/>
            </a:xfrm>
            <a:custGeom>
              <a:rect b="b" l="l" r="r" t="t"/>
              <a:pathLst>
                <a:path extrusionOk="0" h="718740" w="718740">
                  <a:moveTo>
                    <a:pt x="0" y="0"/>
                  </a:moveTo>
                  <a:lnTo>
                    <a:pt x="718740" y="0"/>
                  </a:lnTo>
                  <a:lnTo>
                    <a:pt x="718740" y="718740"/>
                  </a:lnTo>
                  <a:lnTo>
                    <a:pt x="0" y="718740"/>
                  </a:lnTo>
                  <a:lnTo>
                    <a:pt x="0" y="0"/>
                  </a:lnTo>
                  <a:close/>
                </a:path>
              </a:pathLst>
            </a:custGeom>
            <a:blipFill rotWithShape="1">
              <a:blip r:embed="rId7">
                <a:alphaModFix/>
              </a:blip>
              <a:stretch>
                <a:fillRect b="0" l="0" r="0" t="0"/>
              </a:stretch>
            </a:blipFill>
            <a:ln>
              <a:noFill/>
            </a:ln>
          </p:spPr>
        </p:sp>
        <p:sp>
          <p:nvSpPr>
            <p:cNvPr id="133" name="Google Shape;133;p11"/>
            <p:cNvSpPr txBox="1"/>
            <p:nvPr/>
          </p:nvSpPr>
          <p:spPr>
            <a:xfrm>
              <a:off x="1178779" y="24681"/>
              <a:ext cx="2428061" cy="916298"/>
            </a:xfrm>
            <a:prstGeom prst="rect">
              <a:avLst/>
            </a:prstGeom>
            <a:noFill/>
            <a:ln>
              <a:noFill/>
            </a:ln>
          </p:spPr>
          <p:txBody>
            <a:bodyPr anchorCtr="0" anchor="t" bIns="0" lIns="0" spcFirstLastPara="1" rIns="0" wrap="square" tIns="0">
              <a:spAutoFit/>
            </a:bodyPr>
            <a:lstStyle/>
            <a:p>
              <a:pPr indent="0" lvl="0" marL="0" marR="0" rtl="0" algn="l">
                <a:lnSpc>
                  <a:spcPct val="140080"/>
                </a:lnSpc>
                <a:spcBef>
                  <a:spcPts val="0"/>
                </a:spcBef>
                <a:spcAft>
                  <a:spcPts val="0"/>
                </a:spcAft>
                <a:buNone/>
              </a:pPr>
              <a:r>
                <a:rPr b="0" i="0" lang="en-US" sz="1996" u="none" cap="none" strike="noStrike">
                  <a:solidFill>
                    <a:srgbClr val="000000"/>
                  </a:solidFill>
                  <a:latin typeface="Anton"/>
                  <a:ea typeface="Anton"/>
                  <a:cs typeface="Anton"/>
                  <a:sym typeface="Anton"/>
                </a:rPr>
                <a:t>NAME COMPANY</a:t>
              </a:r>
              <a:endParaRPr/>
            </a:p>
          </p:txBody>
        </p:sp>
      </p:grpSp>
      <p:grpSp>
        <p:nvGrpSpPr>
          <p:cNvPr id="134" name="Google Shape;134;p11"/>
          <p:cNvGrpSpPr/>
          <p:nvPr/>
        </p:nvGrpSpPr>
        <p:grpSpPr>
          <a:xfrm>
            <a:off x="16047750" y="695559"/>
            <a:ext cx="1211550" cy="666283"/>
            <a:chOff x="0" y="0"/>
            <a:chExt cx="1096438" cy="602978"/>
          </a:xfrm>
        </p:grpSpPr>
        <p:sp>
          <p:nvSpPr>
            <p:cNvPr id="135" name="Google Shape;135;p11"/>
            <p:cNvSpPr/>
            <p:nvPr/>
          </p:nvSpPr>
          <p:spPr>
            <a:xfrm>
              <a:off x="0" y="0"/>
              <a:ext cx="1096438" cy="602978"/>
            </a:xfrm>
            <a:custGeom>
              <a:rect b="b" l="l" r="r" t="t"/>
              <a:pathLst>
                <a:path extrusionOk="0" h="602978" w="1096438">
                  <a:moveTo>
                    <a:pt x="1096438" y="301489"/>
                  </a:moveTo>
                  <a:lnTo>
                    <a:pt x="690038" y="0"/>
                  </a:lnTo>
                  <a:lnTo>
                    <a:pt x="690038" y="203200"/>
                  </a:lnTo>
                  <a:lnTo>
                    <a:pt x="0" y="203200"/>
                  </a:lnTo>
                  <a:lnTo>
                    <a:pt x="0" y="399778"/>
                  </a:lnTo>
                  <a:lnTo>
                    <a:pt x="690038" y="399778"/>
                  </a:lnTo>
                  <a:lnTo>
                    <a:pt x="690038" y="602978"/>
                  </a:lnTo>
                  <a:lnTo>
                    <a:pt x="1096438" y="301489"/>
                  </a:lnTo>
                  <a:close/>
                </a:path>
              </a:pathLst>
            </a:custGeom>
            <a:solidFill>
              <a:srgbClr val="24BB7F"/>
            </a:solidFill>
            <a:ln cap="sq" cmpd="sng" w="19050">
              <a:solidFill>
                <a:srgbClr val="000000"/>
              </a:solidFill>
              <a:prstDash val="solid"/>
              <a:miter lim="8000"/>
              <a:headEnd len="sm" w="sm" type="none"/>
              <a:tailEnd len="sm" w="sm" type="none"/>
            </a:ln>
          </p:spPr>
        </p:sp>
        <p:sp>
          <p:nvSpPr>
            <p:cNvPr id="136" name="Google Shape;136;p11"/>
            <p:cNvSpPr txBox="1"/>
            <p:nvPr/>
          </p:nvSpPr>
          <p:spPr>
            <a:xfrm>
              <a:off x="0" y="155575"/>
              <a:ext cx="994838" cy="24420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7" name="Google Shape;137;p11"/>
          <p:cNvSpPr txBox="1"/>
          <p:nvPr/>
        </p:nvSpPr>
        <p:spPr>
          <a:xfrm>
            <a:off x="1180383" y="7013007"/>
            <a:ext cx="2842500" cy="480000"/>
          </a:xfrm>
          <a:prstGeom prst="rect">
            <a:avLst/>
          </a:prstGeom>
          <a:noFill/>
          <a:ln>
            <a:noFill/>
          </a:ln>
        </p:spPr>
        <p:txBody>
          <a:bodyPr anchorCtr="0" anchor="t" bIns="0" lIns="0" spcFirstLastPara="1" rIns="0" wrap="square" tIns="0">
            <a:spAutoFit/>
          </a:bodyPr>
          <a:lstStyle/>
          <a:p>
            <a:pPr indent="0" lvl="0" marL="0" marR="0" rtl="0" algn="l">
              <a:lnSpc>
                <a:spcPct val="139993"/>
              </a:lnSpc>
              <a:spcBef>
                <a:spcPts val="0"/>
              </a:spcBef>
              <a:spcAft>
                <a:spcPts val="0"/>
              </a:spcAft>
              <a:buNone/>
            </a:pPr>
            <a:r>
              <a:rPr b="0" i="0" lang="en-US" sz="3118" u="none" cap="none" strike="noStrike">
                <a:solidFill>
                  <a:srgbClr val="000000"/>
                </a:solidFill>
                <a:latin typeface="Anton"/>
                <a:ea typeface="Anton"/>
                <a:cs typeface="Anton"/>
                <a:sym typeface="Anton"/>
              </a:rPr>
              <a:t>PRESENTATION</a:t>
            </a:r>
            <a:endParaRPr/>
          </a:p>
        </p:txBody>
      </p:sp>
      <p:pic>
        <p:nvPicPr>
          <p:cNvPr id="138" name="Google Shape;138;p11"/>
          <p:cNvPicPr preferRelativeResize="0"/>
          <p:nvPr/>
        </p:nvPicPr>
        <p:blipFill>
          <a:blip r:embed="rId8">
            <a:alphaModFix/>
          </a:blip>
          <a:stretch>
            <a:fillRect/>
          </a:stretch>
        </p:blipFill>
        <p:spPr>
          <a:xfrm>
            <a:off x="6790425" y="926077"/>
            <a:ext cx="5152126" cy="645773"/>
          </a:xfrm>
          <a:prstGeom prst="rect">
            <a:avLst/>
          </a:prstGeom>
          <a:noFill/>
          <a:ln>
            <a:noFill/>
          </a:ln>
        </p:spPr>
      </p:pic>
      <p:pic>
        <p:nvPicPr>
          <p:cNvPr id="139" name="Google Shape;139;p11"/>
          <p:cNvPicPr preferRelativeResize="0"/>
          <p:nvPr/>
        </p:nvPicPr>
        <p:blipFill>
          <a:blip r:embed="rId9">
            <a:alphaModFix/>
          </a:blip>
          <a:stretch>
            <a:fillRect/>
          </a:stretch>
        </p:blipFill>
        <p:spPr>
          <a:xfrm>
            <a:off x="-1576951" y="9258333"/>
            <a:ext cx="5152126" cy="64628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EE3D2"/>
        </a:solidFill>
      </p:bgPr>
    </p:bg>
    <p:spTree>
      <p:nvGrpSpPr>
        <p:cNvPr id="377" name="Shape 377"/>
        <p:cNvGrpSpPr/>
        <p:nvPr/>
      </p:nvGrpSpPr>
      <p:grpSpPr>
        <a:xfrm>
          <a:off x="0" y="0"/>
          <a:ext cx="0" cy="0"/>
          <a:chOff x="0" y="0"/>
          <a:chExt cx="0" cy="0"/>
        </a:xfrm>
      </p:grpSpPr>
      <p:pic>
        <p:nvPicPr>
          <p:cNvPr id="378" name="Google Shape;378;p20"/>
          <p:cNvPicPr preferRelativeResize="0"/>
          <p:nvPr/>
        </p:nvPicPr>
        <p:blipFill>
          <a:blip r:embed="rId3">
            <a:alphaModFix/>
          </a:blip>
          <a:stretch>
            <a:fillRect/>
          </a:stretch>
        </p:blipFill>
        <p:spPr>
          <a:xfrm>
            <a:off x="-121125" y="-76199"/>
            <a:ext cx="21133645" cy="10587450"/>
          </a:xfrm>
          <a:prstGeom prst="rect">
            <a:avLst/>
          </a:prstGeom>
          <a:noFill/>
          <a:ln>
            <a:noFill/>
          </a:ln>
        </p:spPr>
      </p:pic>
      <p:sp>
        <p:nvSpPr>
          <p:cNvPr id="379" name="Google Shape;379;p20"/>
          <p:cNvSpPr txBox="1"/>
          <p:nvPr/>
        </p:nvSpPr>
        <p:spPr>
          <a:xfrm>
            <a:off x="1092440" y="5777690"/>
            <a:ext cx="26415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400" u="none" cap="none" strike="noStrike">
                <a:solidFill>
                  <a:srgbClr val="000000"/>
                </a:solidFill>
                <a:latin typeface="Arimo"/>
                <a:ea typeface="Arimo"/>
                <a:cs typeface="Arimo"/>
                <a:sym typeface="Arimo"/>
              </a:rPr>
              <a:t>Elaborate on the featured statistic.</a:t>
            </a:r>
            <a:endParaRPr/>
          </a:p>
        </p:txBody>
      </p:sp>
      <p:sp>
        <p:nvSpPr>
          <p:cNvPr id="380" name="Google Shape;380;p20"/>
          <p:cNvSpPr txBox="1"/>
          <p:nvPr/>
        </p:nvSpPr>
        <p:spPr>
          <a:xfrm>
            <a:off x="5956082" y="5777690"/>
            <a:ext cx="26415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400" u="none" cap="none" strike="noStrike">
                <a:solidFill>
                  <a:srgbClr val="000000"/>
                </a:solidFill>
                <a:latin typeface="Arimo"/>
                <a:ea typeface="Arimo"/>
                <a:cs typeface="Arimo"/>
                <a:sym typeface="Arimo"/>
              </a:rPr>
              <a:t>Elaborate on the featured statistic.</a:t>
            </a:r>
            <a:endParaRPr/>
          </a:p>
        </p:txBody>
      </p:sp>
      <p:sp>
        <p:nvSpPr>
          <p:cNvPr id="381" name="Google Shape;381;p20"/>
          <p:cNvSpPr txBox="1"/>
          <p:nvPr/>
        </p:nvSpPr>
        <p:spPr>
          <a:xfrm>
            <a:off x="1092440" y="8847929"/>
            <a:ext cx="26415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400" u="none" cap="none" strike="noStrike">
                <a:solidFill>
                  <a:srgbClr val="000000"/>
                </a:solidFill>
                <a:latin typeface="Arimo"/>
                <a:ea typeface="Arimo"/>
                <a:cs typeface="Arimo"/>
                <a:sym typeface="Arimo"/>
              </a:rPr>
              <a:t>Elaborate on the featured statistic.</a:t>
            </a:r>
            <a:endParaRPr/>
          </a:p>
        </p:txBody>
      </p:sp>
      <p:sp>
        <p:nvSpPr>
          <p:cNvPr id="382" name="Google Shape;382;p20"/>
          <p:cNvSpPr txBox="1"/>
          <p:nvPr/>
        </p:nvSpPr>
        <p:spPr>
          <a:xfrm>
            <a:off x="5956082" y="8847929"/>
            <a:ext cx="26415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400" u="none" cap="none" strike="noStrike">
                <a:solidFill>
                  <a:srgbClr val="000000"/>
                </a:solidFill>
                <a:latin typeface="Arimo"/>
                <a:ea typeface="Arimo"/>
                <a:cs typeface="Arimo"/>
                <a:sym typeface="Arimo"/>
              </a:rPr>
              <a:t>Elaborate on the featured statistic.</a:t>
            </a:r>
            <a:endParaRPr/>
          </a:p>
        </p:txBody>
      </p:sp>
      <p:sp>
        <p:nvSpPr>
          <p:cNvPr id="383" name="Google Shape;383;p20"/>
          <p:cNvSpPr txBox="1"/>
          <p:nvPr/>
        </p:nvSpPr>
        <p:spPr>
          <a:xfrm>
            <a:off x="1028700" y="1817986"/>
            <a:ext cx="12576537" cy="1362045"/>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None/>
            </a:pPr>
            <a:r>
              <a:rPr b="0" i="0" lang="en-US" sz="8956" u="none" cap="none" strike="noStrike">
                <a:solidFill>
                  <a:srgbClr val="000000"/>
                </a:solidFill>
                <a:latin typeface="Anton"/>
                <a:ea typeface="Anton"/>
                <a:cs typeface="Anton"/>
                <a:sym typeface="Anton"/>
              </a:rPr>
              <a:t>KEY CRISIS COMMUNICATION </a:t>
            </a:r>
            <a:endParaRPr/>
          </a:p>
        </p:txBody>
      </p:sp>
      <p:sp>
        <p:nvSpPr>
          <p:cNvPr id="384" name="Google Shape;384;p20"/>
          <p:cNvSpPr txBox="1"/>
          <p:nvPr/>
        </p:nvSpPr>
        <p:spPr>
          <a:xfrm>
            <a:off x="1028700" y="3122881"/>
            <a:ext cx="4863642" cy="41526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000000"/>
                </a:solidFill>
                <a:latin typeface="Arimo"/>
                <a:ea typeface="Arimo"/>
                <a:cs typeface="Arimo"/>
                <a:sym typeface="Arimo"/>
              </a:rPr>
              <a:t>Elaborate on the featured statistic.</a:t>
            </a:r>
            <a:endParaRPr/>
          </a:p>
        </p:txBody>
      </p:sp>
      <p:grpSp>
        <p:nvGrpSpPr>
          <p:cNvPr id="385" name="Google Shape;385;p20"/>
          <p:cNvGrpSpPr/>
          <p:nvPr/>
        </p:nvGrpSpPr>
        <p:grpSpPr>
          <a:xfrm>
            <a:off x="1028700" y="346697"/>
            <a:ext cx="2705130" cy="959331"/>
            <a:chOff x="0" y="-275349"/>
            <a:chExt cx="3606840" cy="1279110"/>
          </a:xfrm>
        </p:grpSpPr>
        <p:grpSp>
          <p:nvGrpSpPr>
            <p:cNvPr id="386" name="Google Shape;386;p20"/>
            <p:cNvGrpSpPr/>
            <p:nvPr/>
          </p:nvGrpSpPr>
          <p:grpSpPr>
            <a:xfrm>
              <a:off x="0" y="-275349"/>
              <a:ext cx="966530" cy="1279110"/>
              <a:chOff x="0" y="-47625"/>
              <a:chExt cx="167174" cy="221238"/>
            </a:xfrm>
          </p:grpSpPr>
          <p:sp>
            <p:nvSpPr>
              <p:cNvPr id="387" name="Google Shape;387;p20"/>
              <p:cNvSpPr/>
              <p:nvPr/>
            </p:nvSpPr>
            <p:spPr>
              <a:xfrm>
                <a:off x="0" y="0"/>
                <a:ext cx="167174" cy="173613"/>
              </a:xfrm>
              <a:custGeom>
                <a:rect b="b" l="l" r="r" t="t"/>
                <a:pathLst>
                  <a:path extrusionOk="0" h="173613" w="167174">
                    <a:moveTo>
                      <a:pt x="83587" y="0"/>
                    </a:moveTo>
                    <a:lnTo>
                      <a:pt x="83587" y="0"/>
                    </a:lnTo>
                    <a:cubicBezTo>
                      <a:pt x="105756" y="0"/>
                      <a:pt x="127016" y="8806"/>
                      <a:pt x="142692" y="24482"/>
                    </a:cubicBezTo>
                    <a:cubicBezTo>
                      <a:pt x="158368" y="40158"/>
                      <a:pt x="167174" y="61418"/>
                      <a:pt x="167174" y="83587"/>
                    </a:cubicBezTo>
                    <a:lnTo>
                      <a:pt x="167174" y="90026"/>
                    </a:lnTo>
                    <a:cubicBezTo>
                      <a:pt x="167174" y="112195"/>
                      <a:pt x="158368" y="133456"/>
                      <a:pt x="142692" y="149131"/>
                    </a:cubicBezTo>
                    <a:cubicBezTo>
                      <a:pt x="127016" y="164807"/>
                      <a:pt x="105756" y="173613"/>
                      <a:pt x="83587" y="173613"/>
                    </a:cubicBezTo>
                    <a:lnTo>
                      <a:pt x="83587" y="173613"/>
                    </a:lnTo>
                    <a:cubicBezTo>
                      <a:pt x="61418" y="173613"/>
                      <a:pt x="40158" y="164807"/>
                      <a:pt x="24482" y="149131"/>
                    </a:cubicBezTo>
                    <a:cubicBezTo>
                      <a:pt x="8806" y="133456"/>
                      <a:pt x="0" y="112195"/>
                      <a:pt x="0" y="90026"/>
                    </a:cubicBezTo>
                    <a:lnTo>
                      <a:pt x="0" y="83587"/>
                    </a:lnTo>
                    <a:cubicBezTo>
                      <a:pt x="0" y="61418"/>
                      <a:pt x="8806" y="40158"/>
                      <a:pt x="24482" y="24482"/>
                    </a:cubicBezTo>
                    <a:cubicBezTo>
                      <a:pt x="40158" y="8806"/>
                      <a:pt x="61418" y="0"/>
                      <a:pt x="83587" y="0"/>
                    </a:cubicBezTo>
                    <a:close/>
                  </a:path>
                </a:pathLst>
              </a:custGeom>
              <a:solidFill>
                <a:srgbClr val="FDBD00"/>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20"/>
              <p:cNvSpPr txBox="1"/>
              <p:nvPr/>
            </p:nvSpPr>
            <p:spPr>
              <a:xfrm>
                <a:off x="0" y="-47625"/>
                <a:ext cx="167174" cy="22123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89" name="Google Shape;389;p20"/>
            <p:cNvSpPr/>
            <p:nvPr/>
          </p:nvSpPr>
          <p:spPr>
            <a:xfrm>
              <a:off x="123895" y="142510"/>
              <a:ext cx="718740" cy="718740"/>
            </a:xfrm>
            <a:custGeom>
              <a:rect b="b" l="l" r="r" t="t"/>
              <a:pathLst>
                <a:path extrusionOk="0" h="718740" w="718740">
                  <a:moveTo>
                    <a:pt x="0" y="0"/>
                  </a:moveTo>
                  <a:lnTo>
                    <a:pt x="718740" y="0"/>
                  </a:lnTo>
                  <a:lnTo>
                    <a:pt x="718740" y="718740"/>
                  </a:lnTo>
                  <a:lnTo>
                    <a:pt x="0" y="718740"/>
                  </a:lnTo>
                  <a:lnTo>
                    <a:pt x="0" y="0"/>
                  </a:lnTo>
                  <a:close/>
                </a:path>
              </a:pathLst>
            </a:custGeom>
            <a:blipFill rotWithShape="1">
              <a:blip r:embed="rId4">
                <a:alphaModFix/>
              </a:blip>
              <a:stretch>
                <a:fillRect b="0" l="0" r="0" t="0"/>
              </a:stretch>
            </a:blipFill>
            <a:ln>
              <a:noFill/>
            </a:ln>
          </p:spPr>
        </p:sp>
        <p:sp>
          <p:nvSpPr>
            <p:cNvPr id="390" name="Google Shape;390;p20"/>
            <p:cNvSpPr txBox="1"/>
            <p:nvPr/>
          </p:nvSpPr>
          <p:spPr>
            <a:xfrm>
              <a:off x="1178779" y="24681"/>
              <a:ext cx="2428061" cy="916298"/>
            </a:xfrm>
            <a:prstGeom prst="rect">
              <a:avLst/>
            </a:prstGeom>
            <a:noFill/>
            <a:ln>
              <a:noFill/>
            </a:ln>
          </p:spPr>
          <p:txBody>
            <a:bodyPr anchorCtr="0" anchor="t" bIns="0" lIns="0" spcFirstLastPara="1" rIns="0" wrap="square" tIns="0">
              <a:spAutoFit/>
            </a:bodyPr>
            <a:lstStyle/>
            <a:p>
              <a:pPr indent="0" lvl="0" marL="0" marR="0" rtl="0" algn="l">
                <a:lnSpc>
                  <a:spcPct val="140080"/>
                </a:lnSpc>
                <a:spcBef>
                  <a:spcPts val="0"/>
                </a:spcBef>
                <a:spcAft>
                  <a:spcPts val="0"/>
                </a:spcAft>
                <a:buNone/>
              </a:pPr>
              <a:r>
                <a:rPr b="0" i="0" lang="en-US" sz="1996" u="none" cap="none" strike="noStrike">
                  <a:solidFill>
                    <a:srgbClr val="000000"/>
                  </a:solidFill>
                  <a:latin typeface="Anton"/>
                  <a:ea typeface="Anton"/>
                  <a:cs typeface="Anton"/>
                  <a:sym typeface="Anton"/>
                </a:rPr>
                <a:t>NAME COMPANY</a:t>
              </a:r>
              <a:endParaRPr/>
            </a:p>
          </p:txBody>
        </p:sp>
      </p:grpSp>
      <p:pic>
        <p:nvPicPr>
          <p:cNvPr id="391" name="Google Shape;391;p20"/>
          <p:cNvPicPr preferRelativeResize="0"/>
          <p:nvPr/>
        </p:nvPicPr>
        <p:blipFill rotWithShape="1">
          <a:blip r:embed="rId5">
            <a:alphaModFix/>
          </a:blip>
          <a:srcRect b="0" l="0" r="0" t="0"/>
          <a:stretch/>
        </p:blipFill>
        <p:spPr>
          <a:xfrm>
            <a:off x="771525" y="3932307"/>
            <a:ext cx="3086100" cy="1800225"/>
          </a:xfrm>
          <a:prstGeom prst="rect">
            <a:avLst/>
          </a:prstGeom>
          <a:noFill/>
          <a:ln>
            <a:noFill/>
          </a:ln>
        </p:spPr>
      </p:pic>
      <p:pic>
        <p:nvPicPr>
          <p:cNvPr id="392" name="Google Shape;392;p20"/>
          <p:cNvPicPr preferRelativeResize="0"/>
          <p:nvPr/>
        </p:nvPicPr>
        <p:blipFill rotWithShape="1">
          <a:blip r:embed="rId6">
            <a:alphaModFix/>
          </a:blip>
          <a:srcRect b="0" l="0" r="0" t="0"/>
          <a:stretch/>
        </p:blipFill>
        <p:spPr>
          <a:xfrm>
            <a:off x="5635167" y="3932307"/>
            <a:ext cx="3086100" cy="1800225"/>
          </a:xfrm>
          <a:prstGeom prst="rect">
            <a:avLst/>
          </a:prstGeom>
          <a:noFill/>
          <a:ln>
            <a:noFill/>
          </a:ln>
        </p:spPr>
      </p:pic>
      <p:pic>
        <p:nvPicPr>
          <p:cNvPr id="393" name="Google Shape;393;p20"/>
          <p:cNvPicPr preferRelativeResize="0"/>
          <p:nvPr/>
        </p:nvPicPr>
        <p:blipFill rotWithShape="1">
          <a:blip r:embed="rId7">
            <a:alphaModFix/>
          </a:blip>
          <a:srcRect b="0" l="0" r="0" t="0"/>
          <a:stretch/>
        </p:blipFill>
        <p:spPr>
          <a:xfrm>
            <a:off x="771525" y="7002546"/>
            <a:ext cx="3086100" cy="1800225"/>
          </a:xfrm>
          <a:prstGeom prst="rect">
            <a:avLst/>
          </a:prstGeom>
          <a:noFill/>
          <a:ln>
            <a:noFill/>
          </a:ln>
        </p:spPr>
      </p:pic>
      <p:pic>
        <p:nvPicPr>
          <p:cNvPr id="394" name="Google Shape;394;p20"/>
          <p:cNvPicPr preferRelativeResize="0"/>
          <p:nvPr/>
        </p:nvPicPr>
        <p:blipFill rotWithShape="1">
          <a:blip r:embed="rId8">
            <a:alphaModFix/>
          </a:blip>
          <a:srcRect b="0" l="0" r="0" t="0"/>
          <a:stretch/>
        </p:blipFill>
        <p:spPr>
          <a:xfrm>
            <a:off x="5635167" y="7002546"/>
            <a:ext cx="3086100" cy="1800225"/>
          </a:xfrm>
          <a:prstGeom prst="rect">
            <a:avLst/>
          </a:prstGeom>
          <a:noFill/>
          <a:ln>
            <a:noFill/>
          </a:ln>
        </p:spPr>
      </p:pic>
      <p:sp>
        <p:nvSpPr>
          <p:cNvPr id="395" name="Google Shape;395;p20"/>
          <p:cNvSpPr txBox="1"/>
          <p:nvPr/>
        </p:nvSpPr>
        <p:spPr>
          <a:xfrm>
            <a:off x="10819724" y="5777690"/>
            <a:ext cx="26415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400" u="none" cap="none" strike="noStrike">
                <a:solidFill>
                  <a:srgbClr val="000000"/>
                </a:solidFill>
                <a:latin typeface="Arimo"/>
                <a:ea typeface="Arimo"/>
                <a:cs typeface="Arimo"/>
                <a:sym typeface="Arimo"/>
              </a:rPr>
              <a:t>Elaborate on the featured statistic.</a:t>
            </a:r>
            <a:endParaRPr/>
          </a:p>
        </p:txBody>
      </p:sp>
      <p:sp>
        <p:nvSpPr>
          <p:cNvPr id="396" name="Google Shape;396;p20"/>
          <p:cNvSpPr txBox="1"/>
          <p:nvPr/>
        </p:nvSpPr>
        <p:spPr>
          <a:xfrm>
            <a:off x="10819724" y="8847929"/>
            <a:ext cx="26415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400" u="none" cap="none" strike="noStrike">
                <a:solidFill>
                  <a:srgbClr val="000000"/>
                </a:solidFill>
                <a:latin typeface="Arimo"/>
                <a:ea typeface="Arimo"/>
                <a:cs typeface="Arimo"/>
                <a:sym typeface="Arimo"/>
              </a:rPr>
              <a:t>Elaborate on the featured statistic.</a:t>
            </a:r>
            <a:endParaRPr/>
          </a:p>
        </p:txBody>
      </p:sp>
      <p:pic>
        <p:nvPicPr>
          <p:cNvPr id="397" name="Google Shape;397;p20"/>
          <p:cNvPicPr preferRelativeResize="0"/>
          <p:nvPr/>
        </p:nvPicPr>
        <p:blipFill rotWithShape="1">
          <a:blip r:embed="rId9">
            <a:alphaModFix/>
          </a:blip>
          <a:srcRect b="0" l="0" r="0" t="0"/>
          <a:stretch/>
        </p:blipFill>
        <p:spPr>
          <a:xfrm>
            <a:off x="10498809" y="3932307"/>
            <a:ext cx="3086100" cy="1800225"/>
          </a:xfrm>
          <a:prstGeom prst="rect">
            <a:avLst/>
          </a:prstGeom>
          <a:noFill/>
          <a:ln>
            <a:noFill/>
          </a:ln>
        </p:spPr>
      </p:pic>
      <p:pic>
        <p:nvPicPr>
          <p:cNvPr id="398" name="Google Shape;398;p20"/>
          <p:cNvPicPr preferRelativeResize="0"/>
          <p:nvPr/>
        </p:nvPicPr>
        <p:blipFill rotWithShape="1">
          <a:blip r:embed="rId10">
            <a:alphaModFix/>
          </a:blip>
          <a:srcRect b="0" l="0" r="0" t="0"/>
          <a:stretch/>
        </p:blipFill>
        <p:spPr>
          <a:xfrm>
            <a:off x="10498809" y="7002546"/>
            <a:ext cx="3086100" cy="1800225"/>
          </a:xfrm>
          <a:prstGeom prst="rect">
            <a:avLst/>
          </a:prstGeom>
          <a:noFill/>
          <a:ln>
            <a:noFill/>
          </a:ln>
        </p:spPr>
      </p:pic>
      <p:grpSp>
        <p:nvGrpSpPr>
          <p:cNvPr id="399" name="Google Shape;399;p20"/>
          <p:cNvGrpSpPr/>
          <p:nvPr/>
        </p:nvGrpSpPr>
        <p:grpSpPr>
          <a:xfrm>
            <a:off x="16047750" y="695559"/>
            <a:ext cx="1211550" cy="666283"/>
            <a:chOff x="0" y="0"/>
            <a:chExt cx="1096438" cy="602978"/>
          </a:xfrm>
        </p:grpSpPr>
        <p:sp>
          <p:nvSpPr>
            <p:cNvPr id="400" name="Google Shape;400;p20"/>
            <p:cNvSpPr/>
            <p:nvPr/>
          </p:nvSpPr>
          <p:spPr>
            <a:xfrm>
              <a:off x="0" y="0"/>
              <a:ext cx="1096438" cy="602978"/>
            </a:xfrm>
            <a:custGeom>
              <a:rect b="b" l="l" r="r" t="t"/>
              <a:pathLst>
                <a:path extrusionOk="0" h="602978" w="1096438">
                  <a:moveTo>
                    <a:pt x="1096438" y="301489"/>
                  </a:moveTo>
                  <a:lnTo>
                    <a:pt x="690038" y="0"/>
                  </a:lnTo>
                  <a:lnTo>
                    <a:pt x="690038" y="203200"/>
                  </a:lnTo>
                  <a:lnTo>
                    <a:pt x="0" y="203200"/>
                  </a:lnTo>
                  <a:lnTo>
                    <a:pt x="0" y="399778"/>
                  </a:lnTo>
                  <a:lnTo>
                    <a:pt x="690038" y="399778"/>
                  </a:lnTo>
                  <a:lnTo>
                    <a:pt x="690038" y="602978"/>
                  </a:lnTo>
                  <a:lnTo>
                    <a:pt x="1096438" y="301489"/>
                  </a:lnTo>
                  <a:close/>
                </a:path>
              </a:pathLst>
            </a:custGeom>
            <a:solidFill>
              <a:srgbClr val="24BB7F"/>
            </a:solidFill>
            <a:ln cap="sq" cmpd="sng" w="19050">
              <a:solidFill>
                <a:srgbClr val="000000"/>
              </a:solidFill>
              <a:prstDash val="solid"/>
              <a:miter lim="8000"/>
              <a:headEnd len="sm" w="sm" type="none"/>
              <a:tailEnd len="sm" w="sm" type="none"/>
            </a:ln>
          </p:spPr>
        </p:sp>
        <p:sp>
          <p:nvSpPr>
            <p:cNvPr id="401" name="Google Shape;401;p20"/>
            <p:cNvSpPr txBox="1"/>
            <p:nvPr/>
          </p:nvSpPr>
          <p:spPr>
            <a:xfrm>
              <a:off x="0" y="155575"/>
              <a:ext cx="994838" cy="24420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02" name="Google Shape;402;p20"/>
          <p:cNvSpPr/>
          <p:nvPr/>
        </p:nvSpPr>
        <p:spPr>
          <a:xfrm>
            <a:off x="15008836" y="3154345"/>
            <a:ext cx="1038914" cy="1035136"/>
          </a:xfrm>
          <a:custGeom>
            <a:rect b="b" l="l" r="r" t="t"/>
            <a:pathLst>
              <a:path extrusionOk="0" h="1035136" w="1038914">
                <a:moveTo>
                  <a:pt x="0" y="0"/>
                </a:moveTo>
                <a:lnTo>
                  <a:pt x="1038914" y="0"/>
                </a:lnTo>
                <a:lnTo>
                  <a:pt x="1038914" y="1035137"/>
                </a:lnTo>
                <a:lnTo>
                  <a:pt x="0" y="1035137"/>
                </a:lnTo>
                <a:lnTo>
                  <a:pt x="0" y="0"/>
                </a:lnTo>
                <a:close/>
              </a:path>
            </a:pathLst>
          </a:custGeom>
          <a:blipFill rotWithShape="1">
            <a:blip r:embed="rId11">
              <a:alphaModFix/>
            </a:blip>
            <a:stretch>
              <a:fillRect b="0" l="0" r="0" t="0"/>
            </a:stretch>
          </a:blipFill>
          <a:ln>
            <a:noFill/>
          </a:ln>
        </p:spPr>
      </p:sp>
      <p:pic>
        <p:nvPicPr>
          <p:cNvPr id="403" name="Google Shape;403;p20"/>
          <p:cNvPicPr preferRelativeResize="0"/>
          <p:nvPr/>
        </p:nvPicPr>
        <p:blipFill>
          <a:blip r:embed="rId12">
            <a:alphaModFix/>
          </a:blip>
          <a:stretch>
            <a:fillRect/>
          </a:stretch>
        </p:blipFill>
        <p:spPr>
          <a:xfrm>
            <a:off x="15242199" y="7474063"/>
            <a:ext cx="5152483" cy="646350"/>
          </a:xfrm>
          <a:prstGeom prst="rect">
            <a:avLst/>
          </a:prstGeom>
          <a:noFill/>
          <a:ln>
            <a:noFill/>
          </a:ln>
        </p:spPr>
      </p:pic>
      <p:pic>
        <p:nvPicPr>
          <p:cNvPr id="404" name="Google Shape;404;p20"/>
          <p:cNvPicPr preferRelativeResize="0"/>
          <p:nvPr/>
        </p:nvPicPr>
        <p:blipFill>
          <a:blip r:embed="rId13">
            <a:alphaModFix/>
          </a:blip>
          <a:stretch>
            <a:fillRect/>
          </a:stretch>
        </p:blipFill>
        <p:spPr>
          <a:xfrm>
            <a:off x="7090308" y="747663"/>
            <a:ext cx="4490306" cy="5620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EE3D2"/>
        </a:solidFill>
      </p:bgPr>
    </p:bg>
    <p:spTree>
      <p:nvGrpSpPr>
        <p:cNvPr id="408" name="Shape 408"/>
        <p:cNvGrpSpPr/>
        <p:nvPr/>
      </p:nvGrpSpPr>
      <p:grpSpPr>
        <a:xfrm>
          <a:off x="0" y="0"/>
          <a:ext cx="0" cy="0"/>
          <a:chOff x="0" y="0"/>
          <a:chExt cx="0" cy="0"/>
        </a:xfrm>
      </p:grpSpPr>
      <p:pic>
        <p:nvPicPr>
          <p:cNvPr id="409" name="Google Shape;409;p21"/>
          <p:cNvPicPr preferRelativeResize="0"/>
          <p:nvPr/>
        </p:nvPicPr>
        <p:blipFill>
          <a:blip r:embed="rId3">
            <a:alphaModFix/>
          </a:blip>
          <a:stretch>
            <a:fillRect/>
          </a:stretch>
        </p:blipFill>
        <p:spPr>
          <a:xfrm>
            <a:off x="-121125" y="-76199"/>
            <a:ext cx="21133645" cy="10587450"/>
          </a:xfrm>
          <a:prstGeom prst="rect">
            <a:avLst/>
          </a:prstGeom>
          <a:noFill/>
          <a:ln>
            <a:noFill/>
          </a:ln>
        </p:spPr>
      </p:pic>
      <p:pic>
        <p:nvPicPr>
          <p:cNvPr id="410" name="Google Shape;410;p21"/>
          <p:cNvPicPr preferRelativeResize="0"/>
          <p:nvPr/>
        </p:nvPicPr>
        <p:blipFill>
          <a:blip r:embed="rId4">
            <a:alphaModFix/>
          </a:blip>
          <a:stretch>
            <a:fillRect/>
          </a:stretch>
        </p:blipFill>
        <p:spPr>
          <a:xfrm>
            <a:off x="11157225" y="3609325"/>
            <a:ext cx="6554076" cy="6627222"/>
          </a:xfrm>
          <a:prstGeom prst="rect">
            <a:avLst/>
          </a:prstGeom>
          <a:noFill/>
          <a:ln>
            <a:noFill/>
          </a:ln>
        </p:spPr>
      </p:pic>
      <p:grpSp>
        <p:nvGrpSpPr>
          <p:cNvPr id="411" name="Google Shape;411;p21"/>
          <p:cNvGrpSpPr/>
          <p:nvPr/>
        </p:nvGrpSpPr>
        <p:grpSpPr>
          <a:xfrm>
            <a:off x="1028700" y="346697"/>
            <a:ext cx="2705130" cy="959331"/>
            <a:chOff x="0" y="-275349"/>
            <a:chExt cx="3606840" cy="1279110"/>
          </a:xfrm>
        </p:grpSpPr>
        <p:grpSp>
          <p:nvGrpSpPr>
            <p:cNvPr id="412" name="Google Shape;412;p21"/>
            <p:cNvGrpSpPr/>
            <p:nvPr/>
          </p:nvGrpSpPr>
          <p:grpSpPr>
            <a:xfrm>
              <a:off x="0" y="-275349"/>
              <a:ext cx="966530" cy="1279110"/>
              <a:chOff x="0" y="-47625"/>
              <a:chExt cx="167174" cy="221238"/>
            </a:xfrm>
          </p:grpSpPr>
          <p:sp>
            <p:nvSpPr>
              <p:cNvPr id="413" name="Google Shape;413;p21"/>
              <p:cNvSpPr/>
              <p:nvPr/>
            </p:nvSpPr>
            <p:spPr>
              <a:xfrm>
                <a:off x="0" y="0"/>
                <a:ext cx="167174" cy="173613"/>
              </a:xfrm>
              <a:custGeom>
                <a:rect b="b" l="l" r="r" t="t"/>
                <a:pathLst>
                  <a:path extrusionOk="0" h="173613" w="167174">
                    <a:moveTo>
                      <a:pt x="83587" y="0"/>
                    </a:moveTo>
                    <a:lnTo>
                      <a:pt x="83587" y="0"/>
                    </a:lnTo>
                    <a:cubicBezTo>
                      <a:pt x="105756" y="0"/>
                      <a:pt x="127016" y="8806"/>
                      <a:pt x="142692" y="24482"/>
                    </a:cubicBezTo>
                    <a:cubicBezTo>
                      <a:pt x="158368" y="40158"/>
                      <a:pt x="167174" y="61418"/>
                      <a:pt x="167174" y="83587"/>
                    </a:cubicBezTo>
                    <a:lnTo>
                      <a:pt x="167174" y="90026"/>
                    </a:lnTo>
                    <a:cubicBezTo>
                      <a:pt x="167174" y="112195"/>
                      <a:pt x="158368" y="133456"/>
                      <a:pt x="142692" y="149131"/>
                    </a:cubicBezTo>
                    <a:cubicBezTo>
                      <a:pt x="127016" y="164807"/>
                      <a:pt x="105756" y="173613"/>
                      <a:pt x="83587" y="173613"/>
                    </a:cubicBezTo>
                    <a:lnTo>
                      <a:pt x="83587" y="173613"/>
                    </a:lnTo>
                    <a:cubicBezTo>
                      <a:pt x="61418" y="173613"/>
                      <a:pt x="40158" y="164807"/>
                      <a:pt x="24482" y="149131"/>
                    </a:cubicBezTo>
                    <a:cubicBezTo>
                      <a:pt x="8806" y="133456"/>
                      <a:pt x="0" y="112195"/>
                      <a:pt x="0" y="90026"/>
                    </a:cubicBezTo>
                    <a:lnTo>
                      <a:pt x="0" y="83587"/>
                    </a:lnTo>
                    <a:cubicBezTo>
                      <a:pt x="0" y="61418"/>
                      <a:pt x="8806" y="40158"/>
                      <a:pt x="24482" y="24482"/>
                    </a:cubicBezTo>
                    <a:cubicBezTo>
                      <a:pt x="40158" y="8806"/>
                      <a:pt x="61418" y="0"/>
                      <a:pt x="83587" y="0"/>
                    </a:cubicBezTo>
                    <a:close/>
                  </a:path>
                </a:pathLst>
              </a:custGeom>
              <a:solidFill>
                <a:srgbClr val="FDBD00"/>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21"/>
              <p:cNvSpPr txBox="1"/>
              <p:nvPr/>
            </p:nvSpPr>
            <p:spPr>
              <a:xfrm>
                <a:off x="0" y="-47625"/>
                <a:ext cx="167174" cy="22123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15" name="Google Shape;415;p21"/>
            <p:cNvSpPr/>
            <p:nvPr/>
          </p:nvSpPr>
          <p:spPr>
            <a:xfrm>
              <a:off x="123895" y="142510"/>
              <a:ext cx="718740" cy="718740"/>
            </a:xfrm>
            <a:custGeom>
              <a:rect b="b" l="l" r="r" t="t"/>
              <a:pathLst>
                <a:path extrusionOk="0" h="718740" w="718740">
                  <a:moveTo>
                    <a:pt x="0" y="0"/>
                  </a:moveTo>
                  <a:lnTo>
                    <a:pt x="718740" y="0"/>
                  </a:lnTo>
                  <a:lnTo>
                    <a:pt x="718740" y="718740"/>
                  </a:lnTo>
                  <a:lnTo>
                    <a:pt x="0" y="718740"/>
                  </a:lnTo>
                  <a:lnTo>
                    <a:pt x="0" y="0"/>
                  </a:lnTo>
                  <a:close/>
                </a:path>
              </a:pathLst>
            </a:custGeom>
            <a:blipFill rotWithShape="1">
              <a:blip r:embed="rId5">
                <a:alphaModFix/>
              </a:blip>
              <a:stretch>
                <a:fillRect b="0" l="0" r="0" t="0"/>
              </a:stretch>
            </a:blipFill>
            <a:ln>
              <a:noFill/>
            </a:ln>
          </p:spPr>
        </p:sp>
        <p:sp>
          <p:nvSpPr>
            <p:cNvPr id="416" name="Google Shape;416;p21"/>
            <p:cNvSpPr txBox="1"/>
            <p:nvPr/>
          </p:nvSpPr>
          <p:spPr>
            <a:xfrm>
              <a:off x="1178779" y="24681"/>
              <a:ext cx="2428061" cy="916298"/>
            </a:xfrm>
            <a:prstGeom prst="rect">
              <a:avLst/>
            </a:prstGeom>
            <a:noFill/>
            <a:ln>
              <a:noFill/>
            </a:ln>
          </p:spPr>
          <p:txBody>
            <a:bodyPr anchorCtr="0" anchor="t" bIns="0" lIns="0" spcFirstLastPara="1" rIns="0" wrap="square" tIns="0">
              <a:spAutoFit/>
            </a:bodyPr>
            <a:lstStyle/>
            <a:p>
              <a:pPr indent="0" lvl="0" marL="0" marR="0" rtl="0" algn="l">
                <a:lnSpc>
                  <a:spcPct val="140080"/>
                </a:lnSpc>
                <a:spcBef>
                  <a:spcPts val="0"/>
                </a:spcBef>
                <a:spcAft>
                  <a:spcPts val="0"/>
                </a:spcAft>
                <a:buNone/>
              </a:pPr>
              <a:r>
                <a:rPr b="0" i="0" lang="en-US" sz="1996" u="none" cap="none" strike="noStrike">
                  <a:solidFill>
                    <a:srgbClr val="000000"/>
                  </a:solidFill>
                  <a:latin typeface="Anton"/>
                  <a:ea typeface="Anton"/>
                  <a:cs typeface="Anton"/>
                  <a:sym typeface="Anton"/>
                </a:rPr>
                <a:t>NAME COMPANY</a:t>
              </a:r>
              <a:endParaRPr/>
            </a:p>
          </p:txBody>
        </p:sp>
      </p:grpSp>
      <p:grpSp>
        <p:nvGrpSpPr>
          <p:cNvPr id="417" name="Google Shape;417;p21"/>
          <p:cNvGrpSpPr/>
          <p:nvPr/>
        </p:nvGrpSpPr>
        <p:grpSpPr>
          <a:xfrm>
            <a:off x="16047750" y="695559"/>
            <a:ext cx="1211550" cy="666283"/>
            <a:chOff x="0" y="0"/>
            <a:chExt cx="1096438" cy="602978"/>
          </a:xfrm>
        </p:grpSpPr>
        <p:sp>
          <p:nvSpPr>
            <p:cNvPr id="418" name="Google Shape;418;p21"/>
            <p:cNvSpPr/>
            <p:nvPr/>
          </p:nvSpPr>
          <p:spPr>
            <a:xfrm>
              <a:off x="0" y="0"/>
              <a:ext cx="1096438" cy="602978"/>
            </a:xfrm>
            <a:custGeom>
              <a:rect b="b" l="l" r="r" t="t"/>
              <a:pathLst>
                <a:path extrusionOk="0" h="602978" w="1096438">
                  <a:moveTo>
                    <a:pt x="1096438" y="301489"/>
                  </a:moveTo>
                  <a:lnTo>
                    <a:pt x="690038" y="0"/>
                  </a:lnTo>
                  <a:lnTo>
                    <a:pt x="690038" y="203200"/>
                  </a:lnTo>
                  <a:lnTo>
                    <a:pt x="0" y="203200"/>
                  </a:lnTo>
                  <a:lnTo>
                    <a:pt x="0" y="399778"/>
                  </a:lnTo>
                  <a:lnTo>
                    <a:pt x="690038" y="399778"/>
                  </a:lnTo>
                  <a:lnTo>
                    <a:pt x="690038" y="602978"/>
                  </a:lnTo>
                  <a:lnTo>
                    <a:pt x="1096438" y="301489"/>
                  </a:lnTo>
                  <a:close/>
                </a:path>
              </a:pathLst>
            </a:custGeom>
            <a:solidFill>
              <a:srgbClr val="24BB7F"/>
            </a:solidFill>
            <a:ln cap="sq" cmpd="sng" w="19050">
              <a:solidFill>
                <a:srgbClr val="000000"/>
              </a:solidFill>
              <a:prstDash val="solid"/>
              <a:miter lim="8000"/>
              <a:headEnd len="sm" w="sm" type="none"/>
              <a:tailEnd len="sm" w="sm" type="none"/>
            </a:ln>
          </p:spPr>
        </p:sp>
        <p:sp>
          <p:nvSpPr>
            <p:cNvPr id="419" name="Google Shape;419;p21"/>
            <p:cNvSpPr txBox="1"/>
            <p:nvPr/>
          </p:nvSpPr>
          <p:spPr>
            <a:xfrm>
              <a:off x="0" y="155575"/>
              <a:ext cx="994838" cy="24420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20" name="Google Shape;420;p21"/>
          <p:cNvGrpSpPr/>
          <p:nvPr/>
        </p:nvGrpSpPr>
        <p:grpSpPr>
          <a:xfrm>
            <a:off x="1028700" y="3487870"/>
            <a:ext cx="1729985" cy="1906547"/>
            <a:chOff x="0" y="-47625"/>
            <a:chExt cx="398965" cy="439683"/>
          </a:xfrm>
        </p:grpSpPr>
        <p:sp>
          <p:nvSpPr>
            <p:cNvPr id="421" name="Google Shape;421;p21"/>
            <p:cNvSpPr/>
            <p:nvPr/>
          </p:nvSpPr>
          <p:spPr>
            <a:xfrm>
              <a:off x="0" y="0"/>
              <a:ext cx="398965" cy="392058"/>
            </a:xfrm>
            <a:custGeom>
              <a:rect b="b" l="l" r="r" t="t"/>
              <a:pathLst>
                <a:path extrusionOk="0" h="392058" w="398965">
                  <a:moveTo>
                    <a:pt x="85028" y="0"/>
                  </a:moveTo>
                  <a:lnTo>
                    <a:pt x="313937" y="0"/>
                  </a:lnTo>
                  <a:cubicBezTo>
                    <a:pt x="336488" y="0"/>
                    <a:pt x="358115" y="8958"/>
                    <a:pt x="374061" y="24904"/>
                  </a:cubicBezTo>
                  <a:cubicBezTo>
                    <a:pt x="390006" y="40850"/>
                    <a:pt x="398965" y="62477"/>
                    <a:pt x="398965" y="85028"/>
                  </a:cubicBezTo>
                  <a:lnTo>
                    <a:pt x="398965" y="307030"/>
                  </a:lnTo>
                  <a:cubicBezTo>
                    <a:pt x="398965" y="329581"/>
                    <a:pt x="390006" y="351208"/>
                    <a:pt x="374061" y="367154"/>
                  </a:cubicBezTo>
                  <a:cubicBezTo>
                    <a:pt x="358115" y="383099"/>
                    <a:pt x="336488" y="392058"/>
                    <a:pt x="313937" y="392058"/>
                  </a:cubicBezTo>
                  <a:lnTo>
                    <a:pt x="85028" y="392058"/>
                  </a:lnTo>
                  <a:cubicBezTo>
                    <a:pt x="62477" y="392058"/>
                    <a:pt x="40850" y="383099"/>
                    <a:pt x="24904" y="367154"/>
                  </a:cubicBezTo>
                  <a:cubicBezTo>
                    <a:pt x="8958" y="351208"/>
                    <a:pt x="0" y="329581"/>
                    <a:pt x="0" y="307030"/>
                  </a:cubicBezTo>
                  <a:lnTo>
                    <a:pt x="0" y="85028"/>
                  </a:lnTo>
                  <a:cubicBezTo>
                    <a:pt x="0" y="62477"/>
                    <a:pt x="8958" y="40850"/>
                    <a:pt x="24904" y="24904"/>
                  </a:cubicBezTo>
                  <a:cubicBezTo>
                    <a:pt x="40850" y="8958"/>
                    <a:pt x="62477" y="0"/>
                    <a:pt x="85028" y="0"/>
                  </a:cubicBezTo>
                  <a:close/>
                </a:path>
              </a:pathLst>
            </a:custGeom>
            <a:solidFill>
              <a:srgbClr val="24BB7F"/>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21"/>
            <p:cNvSpPr txBox="1"/>
            <p:nvPr/>
          </p:nvSpPr>
          <p:spPr>
            <a:xfrm>
              <a:off x="0" y="-47625"/>
              <a:ext cx="398965" cy="43968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23" name="Google Shape;423;p21"/>
          <p:cNvGrpSpPr/>
          <p:nvPr/>
        </p:nvGrpSpPr>
        <p:grpSpPr>
          <a:xfrm>
            <a:off x="1028700" y="6341838"/>
            <a:ext cx="1729985" cy="1906547"/>
            <a:chOff x="0" y="-47625"/>
            <a:chExt cx="398965" cy="439683"/>
          </a:xfrm>
        </p:grpSpPr>
        <p:sp>
          <p:nvSpPr>
            <p:cNvPr id="424" name="Google Shape;424;p21"/>
            <p:cNvSpPr/>
            <p:nvPr/>
          </p:nvSpPr>
          <p:spPr>
            <a:xfrm>
              <a:off x="0" y="0"/>
              <a:ext cx="398965" cy="392058"/>
            </a:xfrm>
            <a:custGeom>
              <a:rect b="b" l="l" r="r" t="t"/>
              <a:pathLst>
                <a:path extrusionOk="0" h="392058" w="398965">
                  <a:moveTo>
                    <a:pt x="85028" y="0"/>
                  </a:moveTo>
                  <a:lnTo>
                    <a:pt x="313937" y="0"/>
                  </a:lnTo>
                  <a:cubicBezTo>
                    <a:pt x="336488" y="0"/>
                    <a:pt x="358115" y="8958"/>
                    <a:pt x="374061" y="24904"/>
                  </a:cubicBezTo>
                  <a:cubicBezTo>
                    <a:pt x="390006" y="40850"/>
                    <a:pt x="398965" y="62477"/>
                    <a:pt x="398965" y="85028"/>
                  </a:cubicBezTo>
                  <a:lnTo>
                    <a:pt x="398965" y="307030"/>
                  </a:lnTo>
                  <a:cubicBezTo>
                    <a:pt x="398965" y="329581"/>
                    <a:pt x="390006" y="351208"/>
                    <a:pt x="374061" y="367154"/>
                  </a:cubicBezTo>
                  <a:cubicBezTo>
                    <a:pt x="358115" y="383099"/>
                    <a:pt x="336488" y="392058"/>
                    <a:pt x="313937" y="392058"/>
                  </a:cubicBezTo>
                  <a:lnTo>
                    <a:pt x="85028" y="392058"/>
                  </a:lnTo>
                  <a:cubicBezTo>
                    <a:pt x="62477" y="392058"/>
                    <a:pt x="40850" y="383099"/>
                    <a:pt x="24904" y="367154"/>
                  </a:cubicBezTo>
                  <a:cubicBezTo>
                    <a:pt x="8958" y="351208"/>
                    <a:pt x="0" y="329581"/>
                    <a:pt x="0" y="307030"/>
                  </a:cubicBezTo>
                  <a:lnTo>
                    <a:pt x="0" y="85028"/>
                  </a:lnTo>
                  <a:cubicBezTo>
                    <a:pt x="0" y="62477"/>
                    <a:pt x="8958" y="40850"/>
                    <a:pt x="24904" y="24904"/>
                  </a:cubicBezTo>
                  <a:cubicBezTo>
                    <a:pt x="40850" y="8958"/>
                    <a:pt x="62477" y="0"/>
                    <a:pt x="85028" y="0"/>
                  </a:cubicBezTo>
                  <a:close/>
                </a:path>
              </a:pathLst>
            </a:custGeom>
            <a:solidFill>
              <a:srgbClr val="24BB7F"/>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21"/>
            <p:cNvSpPr txBox="1"/>
            <p:nvPr/>
          </p:nvSpPr>
          <p:spPr>
            <a:xfrm>
              <a:off x="0" y="-47625"/>
              <a:ext cx="398965" cy="43968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26" name="Google Shape;426;p21"/>
          <p:cNvSpPr/>
          <p:nvPr/>
        </p:nvSpPr>
        <p:spPr>
          <a:xfrm>
            <a:off x="6223188" y="511132"/>
            <a:ext cx="1038914" cy="1035136"/>
          </a:xfrm>
          <a:custGeom>
            <a:rect b="b" l="l" r="r" t="t"/>
            <a:pathLst>
              <a:path extrusionOk="0" h="1035136" w="1038914">
                <a:moveTo>
                  <a:pt x="0" y="0"/>
                </a:moveTo>
                <a:lnTo>
                  <a:pt x="1038914" y="0"/>
                </a:lnTo>
                <a:lnTo>
                  <a:pt x="1038914" y="1035136"/>
                </a:lnTo>
                <a:lnTo>
                  <a:pt x="0" y="1035136"/>
                </a:lnTo>
                <a:lnTo>
                  <a:pt x="0" y="0"/>
                </a:lnTo>
                <a:close/>
              </a:path>
            </a:pathLst>
          </a:custGeom>
          <a:blipFill rotWithShape="1">
            <a:blip r:embed="rId6">
              <a:alphaModFix/>
            </a:blip>
            <a:stretch>
              <a:fillRect b="0" l="0" r="0" t="0"/>
            </a:stretch>
          </a:blipFill>
          <a:ln>
            <a:noFill/>
          </a:ln>
        </p:spPr>
      </p:sp>
      <p:sp>
        <p:nvSpPr>
          <p:cNvPr id="427" name="Google Shape;427;p21"/>
          <p:cNvSpPr txBox="1"/>
          <p:nvPr/>
        </p:nvSpPr>
        <p:spPr>
          <a:xfrm>
            <a:off x="1028700" y="1817986"/>
            <a:ext cx="8395143" cy="1362045"/>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None/>
            </a:pPr>
            <a:r>
              <a:rPr b="0" i="0" lang="en-US" sz="8956" u="none" cap="none" strike="noStrike">
                <a:solidFill>
                  <a:srgbClr val="000000"/>
                </a:solidFill>
                <a:latin typeface="Anton"/>
                <a:ea typeface="Anton"/>
                <a:cs typeface="Anton"/>
                <a:sym typeface="Anton"/>
              </a:rPr>
              <a:t>STAGES OF A CRISIS</a:t>
            </a:r>
            <a:endParaRPr/>
          </a:p>
        </p:txBody>
      </p:sp>
      <p:sp>
        <p:nvSpPr>
          <p:cNvPr id="428" name="Google Shape;428;p21"/>
          <p:cNvSpPr txBox="1"/>
          <p:nvPr/>
        </p:nvSpPr>
        <p:spPr>
          <a:xfrm>
            <a:off x="3290895" y="3662199"/>
            <a:ext cx="10043286" cy="813535"/>
          </a:xfrm>
          <a:prstGeom prst="rect">
            <a:avLst/>
          </a:prstGeom>
          <a:noFill/>
          <a:ln>
            <a:noFill/>
          </a:ln>
        </p:spPr>
        <p:txBody>
          <a:bodyPr anchorCtr="0" anchor="t" bIns="0" lIns="0" spcFirstLastPara="1" rIns="0" wrap="square" tIns="0">
            <a:spAutoFit/>
          </a:bodyPr>
          <a:lstStyle/>
          <a:p>
            <a:pPr indent="0" lvl="0" marL="0" marR="0" rtl="0" algn="l">
              <a:lnSpc>
                <a:spcPct val="139991"/>
              </a:lnSpc>
              <a:spcBef>
                <a:spcPts val="0"/>
              </a:spcBef>
              <a:spcAft>
                <a:spcPts val="0"/>
              </a:spcAft>
              <a:buNone/>
            </a:pPr>
            <a:r>
              <a:rPr b="0" i="0" lang="en-US" sz="4721" u="none" cap="none" strike="noStrike">
                <a:solidFill>
                  <a:srgbClr val="000000"/>
                </a:solidFill>
                <a:latin typeface="Anton"/>
                <a:ea typeface="Anton"/>
                <a:cs typeface="Anton"/>
                <a:sym typeface="Anton"/>
              </a:rPr>
              <a:t>PRE-CRISIS (PREVENTION AND PREPARATION)</a:t>
            </a:r>
            <a:endParaRPr/>
          </a:p>
        </p:txBody>
      </p:sp>
      <p:sp>
        <p:nvSpPr>
          <p:cNvPr id="429" name="Google Shape;429;p21"/>
          <p:cNvSpPr txBox="1"/>
          <p:nvPr/>
        </p:nvSpPr>
        <p:spPr>
          <a:xfrm>
            <a:off x="3290895" y="6516166"/>
            <a:ext cx="4755703" cy="813535"/>
          </a:xfrm>
          <a:prstGeom prst="rect">
            <a:avLst/>
          </a:prstGeom>
          <a:noFill/>
          <a:ln>
            <a:noFill/>
          </a:ln>
        </p:spPr>
        <p:txBody>
          <a:bodyPr anchorCtr="0" anchor="t" bIns="0" lIns="0" spcFirstLastPara="1" rIns="0" wrap="square" tIns="0">
            <a:spAutoFit/>
          </a:bodyPr>
          <a:lstStyle/>
          <a:p>
            <a:pPr indent="0" lvl="0" marL="0" marR="0" rtl="0" algn="l">
              <a:lnSpc>
                <a:spcPct val="139991"/>
              </a:lnSpc>
              <a:spcBef>
                <a:spcPts val="0"/>
              </a:spcBef>
              <a:spcAft>
                <a:spcPts val="0"/>
              </a:spcAft>
              <a:buNone/>
            </a:pPr>
            <a:r>
              <a:rPr b="0" i="0" lang="en-US" sz="4721" u="none" cap="none" strike="noStrike">
                <a:solidFill>
                  <a:srgbClr val="000000"/>
                </a:solidFill>
                <a:latin typeface="Anton"/>
                <a:ea typeface="Anton"/>
                <a:cs typeface="Anton"/>
                <a:sym typeface="Anton"/>
              </a:rPr>
              <a:t>CRISIS (RESPONSE)</a:t>
            </a:r>
            <a:endParaRPr/>
          </a:p>
        </p:txBody>
      </p:sp>
      <p:sp>
        <p:nvSpPr>
          <p:cNvPr id="430" name="Google Shape;430;p21"/>
          <p:cNvSpPr txBox="1"/>
          <p:nvPr/>
        </p:nvSpPr>
        <p:spPr>
          <a:xfrm>
            <a:off x="3290895" y="4544787"/>
            <a:ext cx="3463200" cy="738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399" u="none" cap="none" strike="noStrike">
                <a:solidFill>
                  <a:srgbClr val="000000"/>
                </a:solidFill>
                <a:latin typeface="Arimo"/>
                <a:ea typeface="Arimo"/>
                <a:cs typeface="Arimo"/>
                <a:sym typeface="Arimo"/>
              </a:rPr>
              <a:t>Elaborate on what you want to discuss. </a:t>
            </a:r>
            <a:endParaRPr/>
          </a:p>
        </p:txBody>
      </p:sp>
      <p:sp>
        <p:nvSpPr>
          <p:cNvPr id="431" name="Google Shape;431;p21"/>
          <p:cNvSpPr txBox="1"/>
          <p:nvPr/>
        </p:nvSpPr>
        <p:spPr>
          <a:xfrm>
            <a:off x="3290895" y="7398755"/>
            <a:ext cx="3463200" cy="738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399" u="none" cap="none" strike="noStrike">
                <a:solidFill>
                  <a:srgbClr val="000000"/>
                </a:solidFill>
                <a:latin typeface="Arimo"/>
                <a:ea typeface="Arimo"/>
                <a:cs typeface="Arimo"/>
                <a:sym typeface="Arimo"/>
              </a:rPr>
              <a:t>Elaborate on what you want to discuss. </a:t>
            </a:r>
            <a:endParaRPr/>
          </a:p>
        </p:txBody>
      </p:sp>
      <p:pic>
        <p:nvPicPr>
          <p:cNvPr id="432" name="Google Shape;432;p21"/>
          <p:cNvPicPr preferRelativeResize="0"/>
          <p:nvPr/>
        </p:nvPicPr>
        <p:blipFill>
          <a:blip r:embed="rId7">
            <a:alphaModFix/>
          </a:blip>
          <a:stretch>
            <a:fillRect/>
          </a:stretch>
        </p:blipFill>
        <p:spPr>
          <a:xfrm>
            <a:off x="10159562" y="1306013"/>
            <a:ext cx="5152483" cy="646350"/>
          </a:xfrm>
          <a:prstGeom prst="rect">
            <a:avLst/>
          </a:prstGeom>
          <a:noFill/>
          <a:ln>
            <a:noFill/>
          </a:ln>
        </p:spPr>
      </p:pic>
      <p:pic>
        <p:nvPicPr>
          <p:cNvPr id="433" name="Google Shape;433;p21"/>
          <p:cNvPicPr preferRelativeResize="0"/>
          <p:nvPr/>
        </p:nvPicPr>
        <p:blipFill>
          <a:blip r:embed="rId8">
            <a:alphaModFix/>
          </a:blip>
          <a:stretch>
            <a:fillRect/>
          </a:stretch>
        </p:blipFill>
        <p:spPr>
          <a:xfrm>
            <a:off x="6067383" y="8880863"/>
            <a:ext cx="4490306" cy="562050"/>
          </a:xfrm>
          <a:prstGeom prst="rect">
            <a:avLst/>
          </a:prstGeom>
          <a:noFill/>
          <a:ln>
            <a:noFill/>
          </a:ln>
        </p:spPr>
      </p:pic>
      <p:pic>
        <p:nvPicPr>
          <p:cNvPr id="434" name="Google Shape;434;p21"/>
          <p:cNvPicPr preferRelativeResize="0"/>
          <p:nvPr/>
        </p:nvPicPr>
        <p:blipFill>
          <a:blip r:embed="rId9">
            <a:alphaModFix/>
          </a:blip>
          <a:stretch>
            <a:fillRect/>
          </a:stretch>
        </p:blipFill>
        <p:spPr>
          <a:xfrm>
            <a:off x="1264125" y="3927274"/>
            <a:ext cx="1259150" cy="1259150"/>
          </a:xfrm>
          <a:prstGeom prst="rect">
            <a:avLst/>
          </a:prstGeom>
          <a:noFill/>
          <a:ln>
            <a:noFill/>
          </a:ln>
        </p:spPr>
      </p:pic>
      <p:pic>
        <p:nvPicPr>
          <p:cNvPr id="435" name="Google Shape;435;p21"/>
          <p:cNvPicPr preferRelativeResize="0"/>
          <p:nvPr/>
        </p:nvPicPr>
        <p:blipFill>
          <a:blip r:embed="rId10">
            <a:alphaModFix/>
          </a:blip>
          <a:stretch>
            <a:fillRect/>
          </a:stretch>
        </p:blipFill>
        <p:spPr>
          <a:xfrm>
            <a:off x="1307922" y="6802589"/>
            <a:ext cx="1259150" cy="120528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EE3D2"/>
        </a:solidFill>
      </p:bgPr>
    </p:bg>
    <p:spTree>
      <p:nvGrpSpPr>
        <p:cNvPr id="439" name="Shape 439"/>
        <p:cNvGrpSpPr/>
        <p:nvPr/>
      </p:nvGrpSpPr>
      <p:grpSpPr>
        <a:xfrm>
          <a:off x="0" y="0"/>
          <a:ext cx="0" cy="0"/>
          <a:chOff x="0" y="0"/>
          <a:chExt cx="0" cy="0"/>
        </a:xfrm>
      </p:grpSpPr>
      <p:pic>
        <p:nvPicPr>
          <p:cNvPr id="440" name="Google Shape;440;p22"/>
          <p:cNvPicPr preferRelativeResize="0"/>
          <p:nvPr/>
        </p:nvPicPr>
        <p:blipFill>
          <a:blip r:embed="rId3">
            <a:alphaModFix/>
          </a:blip>
          <a:stretch>
            <a:fillRect/>
          </a:stretch>
        </p:blipFill>
        <p:spPr>
          <a:xfrm>
            <a:off x="-121125" y="-76199"/>
            <a:ext cx="21133645" cy="10587450"/>
          </a:xfrm>
          <a:prstGeom prst="rect">
            <a:avLst/>
          </a:prstGeom>
          <a:noFill/>
          <a:ln>
            <a:noFill/>
          </a:ln>
        </p:spPr>
      </p:pic>
      <p:pic>
        <p:nvPicPr>
          <p:cNvPr id="441" name="Google Shape;441;p22"/>
          <p:cNvPicPr preferRelativeResize="0"/>
          <p:nvPr/>
        </p:nvPicPr>
        <p:blipFill>
          <a:blip r:embed="rId4">
            <a:alphaModFix/>
          </a:blip>
          <a:stretch>
            <a:fillRect/>
          </a:stretch>
        </p:blipFill>
        <p:spPr>
          <a:xfrm>
            <a:off x="12784025" y="3680401"/>
            <a:ext cx="2926200" cy="2926200"/>
          </a:xfrm>
          <a:prstGeom prst="rect">
            <a:avLst/>
          </a:prstGeom>
          <a:noFill/>
          <a:ln>
            <a:noFill/>
          </a:ln>
        </p:spPr>
      </p:pic>
      <p:pic>
        <p:nvPicPr>
          <p:cNvPr id="442" name="Google Shape;442;p22"/>
          <p:cNvPicPr preferRelativeResize="0"/>
          <p:nvPr/>
        </p:nvPicPr>
        <p:blipFill>
          <a:blip r:embed="rId5">
            <a:alphaModFix/>
          </a:blip>
          <a:stretch>
            <a:fillRect/>
          </a:stretch>
        </p:blipFill>
        <p:spPr>
          <a:xfrm>
            <a:off x="6906375" y="3662700"/>
            <a:ext cx="2926200" cy="2926200"/>
          </a:xfrm>
          <a:prstGeom prst="rect">
            <a:avLst/>
          </a:prstGeom>
          <a:noFill/>
          <a:ln>
            <a:noFill/>
          </a:ln>
        </p:spPr>
      </p:pic>
      <p:pic>
        <p:nvPicPr>
          <p:cNvPr id="443" name="Google Shape;443;p22"/>
          <p:cNvPicPr preferRelativeResize="0"/>
          <p:nvPr/>
        </p:nvPicPr>
        <p:blipFill>
          <a:blip r:embed="rId6">
            <a:alphaModFix/>
          </a:blip>
          <a:stretch>
            <a:fillRect/>
          </a:stretch>
        </p:blipFill>
        <p:spPr>
          <a:xfrm>
            <a:off x="1028725" y="3701214"/>
            <a:ext cx="2926200" cy="2926172"/>
          </a:xfrm>
          <a:prstGeom prst="rect">
            <a:avLst/>
          </a:prstGeom>
          <a:noFill/>
          <a:ln>
            <a:noFill/>
          </a:ln>
        </p:spPr>
      </p:pic>
      <p:sp>
        <p:nvSpPr>
          <p:cNvPr id="444" name="Google Shape;444;p22"/>
          <p:cNvSpPr txBox="1"/>
          <p:nvPr/>
        </p:nvSpPr>
        <p:spPr>
          <a:xfrm>
            <a:off x="6906364" y="7161206"/>
            <a:ext cx="3306074" cy="813564"/>
          </a:xfrm>
          <a:prstGeom prst="rect">
            <a:avLst/>
          </a:prstGeom>
          <a:noFill/>
          <a:ln>
            <a:noFill/>
          </a:ln>
        </p:spPr>
        <p:txBody>
          <a:bodyPr anchorCtr="0" anchor="t" bIns="0" lIns="0" spcFirstLastPara="1" rIns="0" wrap="square" tIns="0">
            <a:spAutoFit/>
          </a:bodyPr>
          <a:lstStyle/>
          <a:p>
            <a:pPr indent="0" lvl="0" marL="0" marR="0" rtl="0" algn="l">
              <a:lnSpc>
                <a:spcPct val="139991"/>
              </a:lnSpc>
              <a:spcBef>
                <a:spcPts val="0"/>
              </a:spcBef>
              <a:spcAft>
                <a:spcPts val="0"/>
              </a:spcAft>
              <a:buNone/>
            </a:pPr>
            <a:r>
              <a:rPr b="0" i="0" lang="en-US" sz="4721" u="none" cap="none" strike="noStrike">
                <a:solidFill>
                  <a:srgbClr val="000000"/>
                </a:solidFill>
                <a:latin typeface="Anton"/>
                <a:ea typeface="Anton"/>
                <a:cs typeface="Anton"/>
                <a:sym typeface="Anton"/>
              </a:rPr>
              <a:t>CLIENT NAME</a:t>
            </a:r>
            <a:endParaRPr/>
          </a:p>
        </p:txBody>
      </p:sp>
      <p:sp>
        <p:nvSpPr>
          <p:cNvPr id="445" name="Google Shape;445;p22"/>
          <p:cNvSpPr txBox="1"/>
          <p:nvPr/>
        </p:nvSpPr>
        <p:spPr>
          <a:xfrm>
            <a:off x="1028700" y="7161206"/>
            <a:ext cx="3306074" cy="813564"/>
          </a:xfrm>
          <a:prstGeom prst="rect">
            <a:avLst/>
          </a:prstGeom>
          <a:noFill/>
          <a:ln>
            <a:noFill/>
          </a:ln>
        </p:spPr>
        <p:txBody>
          <a:bodyPr anchorCtr="0" anchor="t" bIns="0" lIns="0" spcFirstLastPara="1" rIns="0" wrap="square" tIns="0">
            <a:spAutoFit/>
          </a:bodyPr>
          <a:lstStyle/>
          <a:p>
            <a:pPr indent="0" lvl="0" marL="0" marR="0" rtl="0" algn="l">
              <a:lnSpc>
                <a:spcPct val="139991"/>
              </a:lnSpc>
              <a:spcBef>
                <a:spcPts val="0"/>
              </a:spcBef>
              <a:spcAft>
                <a:spcPts val="0"/>
              </a:spcAft>
              <a:buNone/>
            </a:pPr>
            <a:r>
              <a:rPr b="0" i="0" lang="en-US" sz="4721" u="none" cap="none" strike="noStrike">
                <a:solidFill>
                  <a:srgbClr val="000000"/>
                </a:solidFill>
                <a:latin typeface="Anton"/>
                <a:ea typeface="Anton"/>
                <a:cs typeface="Anton"/>
                <a:sym typeface="Anton"/>
              </a:rPr>
              <a:t>CLIENT NAME</a:t>
            </a:r>
            <a:endParaRPr/>
          </a:p>
        </p:txBody>
      </p:sp>
      <p:sp>
        <p:nvSpPr>
          <p:cNvPr id="446" name="Google Shape;446;p22"/>
          <p:cNvSpPr txBox="1"/>
          <p:nvPr/>
        </p:nvSpPr>
        <p:spPr>
          <a:xfrm>
            <a:off x="1028700" y="8153870"/>
            <a:ext cx="33060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000000"/>
                </a:solidFill>
                <a:latin typeface="Arimo"/>
                <a:ea typeface="Arimo"/>
                <a:cs typeface="Arimo"/>
                <a:sym typeface="Arimo"/>
              </a:rPr>
              <a:t>Elaborate on what you want to discuss. </a:t>
            </a:r>
            <a:endParaRPr/>
          </a:p>
        </p:txBody>
      </p:sp>
      <p:sp>
        <p:nvSpPr>
          <p:cNvPr id="447" name="Google Shape;447;p22"/>
          <p:cNvSpPr txBox="1"/>
          <p:nvPr/>
        </p:nvSpPr>
        <p:spPr>
          <a:xfrm>
            <a:off x="6906364" y="8153870"/>
            <a:ext cx="33060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000000"/>
                </a:solidFill>
                <a:latin typeface="Arimo"/>
                <a:ea typeface="Arimo"/>
                <a:cs typeface="Arimo"/>
                <a:sym typeface="Arimo"/>
              </a:rPr>
              <a:t>Elaborate on what you want to discuss. </a:t>
            </a:r>
            <a:endParaRPr/>
          </a:p>
        </p:txBody>
      </p:sp>
      <p:sp>
        <p:nvSpPr>
          <p:cNvPr id="448" name="Google Shape;448;p22"/>
          <p:cNvSpPr txBox="1"/>
          <p:nvPr/>
        </p:nvSpPr>
        <p:spPr>
          <a:xfrm>
            <a:off x="12784188" y="8153870"/>
            <a:ext cx="33060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000000"/>
                </a:solidFill>
                <a:latin typeface="Arimo"/>
                <a:ea typeface="Arimo"/>
                <a:cs typeface="Arimo"/>
                <a:sym typeface="Arimo"/>
              </a:rPr>
              <a:t>Elaborate on what you want to discuss. </a:t>
            </a:r>
            <a:endParaRPr/>
          </a:p>
        </p:txBody>
      </p:sp>
      <p:sp>
        <p:nvSpPr>
          <p:cNvPr id="449" name="Google Shape;449;p22"/>
          <p:cNvSpPr txBox="1"/>
          <p:nvPr/>
        </p:nvSpPr>
        <p:spPr>
          <a:xfrm>
            <a:off x="12784029" y="7161206"/>
            <a:ext cx="3306074" cy="813564"/>
          </a:xfrm>
          <a:prstGeom prst="rect">
            <a:avLst/>
          </a:prstGeom>
          <a:noFill/>
          <a:ln>
            <a:noFill/>
          </a:ln>
        </p:spPr>
        <p:txBody>
          <a:bodyPr anchorCtr="0" anchor="t" bIns="0" lIns="0" spcFirstLastPara="1" rIns="0" wrap="square" tIns="0">
            <a:spAutoFit/>
          </a:bodyPr>
          <a:lstStyle/>
          <a:p>
            <a:pPr indent="0" lvl="0" marL="0" marR="0" rtl="0" algn="l">
              <a:lnSpc>
                <a:spcPct val="139991"/>
              </a:lnSpc>
              <a:spcBef>
                <a:spcPts val="0"/>
              </a:spcBef>
              <a:spcAft>
                <a:spcPts val="0"/>
              </a:spcAft>
              <a:buNone/>
            </a:pPr>
            <a:r>
              <a:rPr b="0" i="0" lang="en-US" sz="4721" u="none" cap="none" strike="noStrike">
                <a:solidFill>
                  <a:srgbClr val="000000"/>
                </a:solidFill>
                <a:latin typeface="Anton"/>
                <a:ea typeface="Anton"/>
                <a:cs typeface="Anton"/>
                <a:sym typeface="Anton"/>
              </a:rPr>
              <a:t>CLIENT NAME</a:t>
            </a:r>
            <a:endParaRPr/>
          </a:p>
        </p:txBody>
      </p:sp>
      <p:sp>
        <p:nvSpPr>
          <p:cNvPr id="450" name="Google Shape;450;p22"/>
          <p:cNvSpPr txBox="1"/>
          <p:nvPr/>
        </p:nvSpPr>
        <p:spPr>
          <a:xfrm>
            <a:off x="1028700" y="1805347"/>
            <a:ext cx="7938079" cy="1362045"/>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None/>
            </a:pPr>
            <a:r>
              <a:rPr b="0" i="0" lang="en-US" sz="8956" u="none" cap="none" strike="noStrike">
                <a:solidFill>
                  <a:srgbClr val="000000"/>
                </a:solidFill>
                <a:latin typeface="Anton"/>
                <a:ea typeface="Anton"/>
                <a:cs typeface="Anton"/>
                <a:sym typeface="Anton"/>
              </a:rPr>
              <a:t>CLIENT FEEDBACK</a:t>
            </a:r>
            <a:endParaRPr/>
          </a:p>
        </p:txBody>
      </p:sp>
      <p:grpSp>
        <p:nvGrpSpPr>
          <p:cNvPr id="451" name="Google Shape;451;p22"/>
          <p:cNvGrpSpPr/>
          <p:nvPr/>
        </p:nvGrpSpPr>
        <p:grpSpPr>
          <a:xfrm>
            <a:off x="1028700" y="346697"/>
            <a:ext cx="2705130" cy="959331"/>
            <a:chOff x="0" y="-275349"/>
            <a:chExt cx="3606840" cy="1279110"/>
          </a:xfrm>
        </p:grpSpPr>
        <p:grpSp>
          <p:nvGrpSpPr>
            <p:cNvPr id="452" name="Google Shape;452;p22"/>
            <p:cNvGrpSpPr/>
            <p:nvPr/>
          </p:nvGrpSpPr>
          <p:grpSpPr>
            <a:xfrm>
              <a:off x="0" y="-275349"/>
              <a:ext cx="966530" cy="1279110"/>
              <a:chOff x="0" y="-47625"/>
              <a:chExt cx="167174" cy="221238"/>
            </a:xfrm>
          </p:grpSpPr>
          <p:sp>
            <p:nvSpPr>
              <p:cNvPr id="453" name="Google Shape;453;p22"/>
              <p:cNvSpPr/>
              <p:nvPr/>
            </p:nvSpPr>
            <p:spPr>
              <a:xfrm>
                <a:off x="0" y="0"/>
                <a:ext cx="167174" cy="173613"/>
              </a:xfrm>
              <a:custGeom>
                <a:rect b="b" l="l" r="r" t="t"/>
                <a:pathLst>
                  <a:path extrusionOk="0" h="173613" w="167174">
                    <a:moveTo>
                      <a:pt x="83587" y="0"/>
                    </a:moveTo>
                    <a:lnTo>
                      <a:pt x="83587" y="0"/>
                    </a:lnTo>
                    <a:cubicBezTo>
                      <a:pt x="105756" y="0"/>
                      <a:pt x="127016" y="8806"/>
                      <a:pt x="142692" y="24482"/>
                    </a:cubicBezTo>
                    <a:cubicBezTo>
                      <a:pt x="158368" y="40158"/>
                      <a:pt x="167174" y="61418"/>
                      <a:pt x="167174" y="83587"/>
                    </a:cubicBezTo>
                    <a:lnTo>
                      <a:pt x="167174" y="90026"/>
                    </a:lnTo>
                    <a:cubicBezTo>
                      <a:pt x="167174" y="112195"/>
                      <a:pt x="158368" y="133456"/>
                      <a:pt x="142692" y="149131"/>
                    </a:cubicBezTo>
                    <a:cubicBezTo>
                      <a:pt x="127016" y="164807"/>
                      <a:pt x="105756" y="173613"/>
                      <a:pt x="83587" y="173613"/>
                    </a:cubicBezTo>
                    <a:lnTo>
                      <a:pt x="83587" y="173613"/>
                    </a:lnTo>
                    <a:cubicBezTo>
                      <a:pt x="61418" y="173613"/>
                      <a:pt x="40158" y="164807"/>
                      <a:pt x="24482" y="149131"/>
                    </a:cubicBezTo>
                    <a:cubicBezTo>
                      <a:pt x="8806" y="133456"/>
                      <a:pt x="0" y="112195"/>
                      <a:pt x="0" y="90026"/>
                    </a:cubicBezTo>
                    <a:lnTo>
                      <a:pt x="0" y="83587"/>
                    </a:lnTo>
                    <a:cubicBezTo>
                      <a:pt x="0" y="61418"/>
                      <a:pt x="8806" y="40158"/>
                      <a:pt x="24482" y="24482"/>
                    </a:cubicBezTo>
                    <a:cubicBezTo>
                      <a:pt x="40158" y="8806"/>
                      <a:pt x="61418" y="0"/>
                      <a:pt x="83587" y="0"/>
                    </a:cubicBezTo>
                    <a:close/>
                  </a:path>
                </a:pathLst>
              </a:custGeom>
              <a:solidFill>
                <a:srgbClr val="FDBD00"/>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22"/>
              <p:cNvSpPr txBox="1"/>
              <p:nvPr/>
            </p:nvSpPr>
            <p:spPr>
              <a:xfrm>
                <a:off x="0" y="-47625"/>
                <a:ext cx="167174" cy="22123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55" name="Google Shape;455;p22"/>
            <p:cNvSpPr/>
            <p:nvPr/>
          </p:nvSpPr>
          <p:spPr>
            <a:xfrm>
              <a:off x="123895" y="142510"/>
              <a:ext cx="718740" cy="718740"/>
            </a:xfrm>
            <a:custGeom>
              <a:rect b="b" l="l" r="r" t="t"/>
              <a:pathLst>
                <a:path extrusionOk="0" h="718740" w="718740">
                  <a:moveTo>
                    <a:pt x="0" y="0"/>
                  </a:moveTo>
                  <a:lnTo>
                    <a:pt x="718740" y="0"/>
                  </a:lnTo>
                  <a:lnTo>
                    <a:pt x="718740" y="718740"/>
                  </a:lnTo>
                  <a:lnTo>
                    <a:pt x="0" y="718740"/>
                  </a:lnTo>
                  <a:lnTo>
                    <a:pt x="0" y="0"/>
                  </a:lnTo>
                  <a:close/>
                </a:path>
              </a:pathLst>
            </a:custGeom>
            <a:blipFill rotWithShape="1">
              <a:blip r:embed="rId7">
                <a:alphaModFix/>
              </a:blip>
              <a:stretch>
                <a:fillRect b="0" l="0" r="0" t="0"/>
              </a:stretch>
            </a:blipFill>
            <a:ln>
              <a:noFill/>
            </a:ln>
          </p:spPr>
        </p:sp>
        <p:sp>
          <p:nvSpPr>
            <p:cNvPr id="456" name="Google Shape;456;p22"/>
            <p:cNvSpPr txBox="1"/>
            <p:nvPr/>
          </p:nvSpPr>
          <p:spPr>
            <a:xfrm>
              <a:off x="1178779" y="24681"/>
              <a:ext cx="2428061" cy="916298"/>
            </a:xfrm>
            <a:prstGeom prst="rect">
              <a:avLst/>
            </a:prstGeom>
            <a:noFill/>
            <a:ln>
              <a:noFill/>
            </a:ln>
          </p:spPr>
          <p:txBody>
            <a:bodyPr anchorCtr="0" anchor="t" bIns="0" lIns="0" spcFirstLastPara="1" rIns="0" wrap="square" tIns="0">
              <a:spAutoFit/>
            </a:bodyPr>
            <a:lstStyle/>
            <a:p>
              <a:pPr indent="0" lvl="0" marL="0" marR="0" rtl="0" algn="l">
                <a:lnSpc>
                  <a:spcPct val="140080"/>
                </a:lnSpc>
                <a:spcBef>
                  <a:spcPts val="0"/>
                </a:spcBef>
                <a:spcAft>
                  <a:spcPts val="0"/>
                </a:spcAft>
                <a:buNone/>
              </a:pPr>
              <a:r>
                <a:rPr b="0" i="0" lang="en-US" sz="1996" u="none" cap="none" strike="noStrike">
                  <a:solidFill>
                    <a:srgbClr val="000000"/>
                  </a:solidFill>
                  <a:latin typeface="Anton"/>
                  <a:ea typeface="Anton"/>
                  <a:cs typeface="Anton"/>
                  <a:sym typeface="Anton"/>
                </a:rPr>
                <a:t>NAME COMPANY</a:t>
              </a:r>
              <a:endParaRPr/>
            </a:p>
          </p:txBody>
        </p:sp>
      </p:grpSp>
      <p:grpSp>
        <p:nvGrpSpPr>
          <p:cNvPr id="457" name="Google Shape;457;p22"/>
          <p:cNvGrpSpPr/>
          <p:nvPr/>
        </p:nvGrpSpPr>
        <p:grpSpPr>
          <a:xfrm>
            <a:off x="16047750" y="695559"/>
            <a:ext cx="1211550" cy="666283"/>
            <a:chOff x="0" y="0"/>
            <a:chExt cx="1096438" cy="602978"/>
          </a:xfrm>
        </p:grpSpPr>
        <p:sp>
          <p:nvSpPr>
            <p:cNvPr id="458" name="Google Shape;458;p22"/>
            <p:cNvSpPr/>
            <p:nvPr/>
          </p:nvSpPr>
          <p:spPr>
            <a:xfrm>
              <a:off x="0" y="0"/>
              <a:ext cx="1096438" cy="602978"/>
            </a:xfrm>
            <a:custGeom>
              <a:rect b="b" l="l" r="r" t="t"/>
              <a:pathLst>
                <a:path extrusionOk="0" h="602978" w="1096438">
                  <a:moveTo>
                    <a:pt x="1096438" y="301489"/>
                  </a:moveTo>
                  <a:lnTo>
                    <a:pt x="690038" y="0"/>
                  </a:lnTo>
                  <a:lnTo>
                    <a:pt x="690038" y="203200"/>
                  </a:lnTo>
                  <a:lnTo>
                    <a:pt x="0" y="203200"/>
                  </a:lnTo>
                  <a:lnTo>
                    <a:pt x="0" y="399778"/>
                  </a:lnTo>
                  <a:lnTo>
                    <a:pt x="690038" y="399778"/>
                  </a:lnTo>
                  <a:lnTo>
                    <a:pt x="690038" y="602978"/>
                  </a:lnTo>
                  <a:lnTo>
                    <a:pt x="1096438" y="301489"/>
                  </a:lnTo>
                  <a:close/>
                </a:path>
              </a:pathLst>
            </a:custGeom>
            <a:solidFill>
              <a:srgbClr val="24BB7F"/>
            </a:solidFill>
            <a:ln cap="sq" cmpd="sng" w="19050">
              <a:solidFill>
                <a:srgbClr val="000000"/>
              </a:solidFill>
              <a:prstDash val="solid"/>
              <a:miter lim="8000"/>
              <a:headEnd len="sm" w="sm" type="none"/>
              <a:tailEnd len="sm" w="sm" type="none"/>
            </a:ln>
          </p:spPr>
        </p:sp>
        <p:sp>
          <p:nvSpPr>
            <p:cNvPr id="459" name="Google Shape;459;p22"/>
            <p:cNvSpPr txBox="1"/>
            <p:nvPr/>
          </p:nvSpPr>
          <p:spPr>
            <a:xfrm>
              <a:off x="0" y="155575"/>
              <a:ext cx="994838" cy="24420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60" name="Google Shape;460;p22"/>
          <p:cNvSpPr/>
          <p:nvPr/>
        </p:nvSpPr>
        <p:spPr>
          <a:xfrm>
            <a:off x="4777036" y="8223164"/>
            <a:ext cx="1038914" cy="1035136"/>
          </a:xfrm>
          <a:custGeom>
            <a:rect b="b" l="l" r="r" t="t"/>
            <a:pathLst>
              <a:path extrusionOk="0" h="1035136" w="1038914">
                <a:moveTo>
                  <a:pt x="0" y="0"/>
                </a:moveTo>
                <a:lnTo>
                  <a:pt x="1038914" y="0"/>
                </a:lnTo>
                <a:lnTo>
                  <a:pt x="1038914" y="1035136"/>
                </a:lnTo>
                <a:lnTo>
                  <a:pt x="0" y="1035136"/>
                </a:lnTo>
                <a:lnTo>
                  <a:pt x="0" y="0"/>
                </a:lnTo>
                <a:close/>
              </a:path>
            </a:pathLst>
          </a:custGeom>
          <a:blipFill rotWithShape="1">
            <a:blip r:embed="rId8">
              <a:alphaModFix/>
            </a:blip>
            <a:stretch>
              <a:fillRect b="0" l="0" r="0" t="0"/>
            </a:stretch>
          </a:blipFill>
          <a:ln>
            <a:noFill/>
          </a:ln>
        </p:spPr>
      </p:sp>
      <p:sp>
        <p:nvSpPr>
          <p:cNvPr id="461" name="Google Shape;461;p22"/>
          <p:cNvSpPr/>
          <p:nvPr/>
        </p:nvSpPr>
        <p:spPr>
          <a:xfrm>
            <a:off x="13917768" y="1451233"/>
            <a:ext cx="1038914" cy="1035136"/>
          </a:xfrm>
          <a:custGeom>
            <a:rect b="b" l="l" r="r" t="t"/>
            <a:pathLst>
              <a:path extrusionOk="0" h="1035136" w="1038914">
                <a:moveTo>
                  <a:pt x="0" y="0"/>
                </a:moveTo>
                <a:lnTo>
                  <a:pt x="1038914" y="0"/>
                </a:lnTo>
                <a:lnTo>
                  <a:pt x="1038914" y="1035136"/>
                </a:lnTo>
                <a:lnTo>
                  <a:pt x="0" y="1035136"/>
                </a:lnTo>
                <a:lnTo>
                  <a:pt x="0" y="0"/>
                </a:lnTo>
                <a:close/>
              </a:path>
            </a:pathLst>
          </a:custGeom>
          <a:blipFill rotWithShape="1">
            <a:blip r:embed="rId8">
              <a:alphaModFix/>
            </a:blip>
            <a:stretch>
              <a:fillRect b="0" l="0" r="0" t="0"/>
            </a:stretch>
          </a:blipFill>
          <a:ln>
            <a:noFill/>
          </a:ln>
        </p:spPr>
      </p:sp>
      <p:pic>
        <p:nvPicPr>
          <p:cNvPr id="462" name="Google Shape;462;p22"/>
          <p:cNvPicPr preferRelativeResize="0"/>
          <p:nvPr/>
        </p:nvPicPr>
        <p:blipFill>
          <a:blip r:embed="rId9">
            <a:alphaModFix/>
          </a:blip>
          <a:stretch>
            <a:fillRect/>
          </a:stretch>
        </p:blipFill>
        <p:spPr>
          <a:xfrm>
            <a:off x="15710237" y="8988188"/>
            <a:ext cx="5152483" cy="646350"/>
          </a:xfrm>
          <a:prstGeom prst="rect">
            <a:avLst/>
          </a:prstGeom>
          <a:noFill/>
          <a:ln>
            <a:noFill/>
          </a:ln>
        </p:spPr>
      </p:pic>
      <p:pic>
        <p:nvPicPr>
          <p:cNvPr id="463" name="Google Shape;463;p22"/>
          <p:cNvPicPr preferRelativeResize="0"/>
          <p:nvPr/>
        </p:nvPicPr>
        <p:blipFill>
          <a:blip r:embed="rId10">
            <a:alphaModFix/>
          </a:blip>
          <a:stretch>
            <a:fillRect/>
          </a:stretch>
        </p:blipFill>
        <p:spPr>
          <a:xfrm>
            <a:off x="7645633" y="747988"/>
            <a:ext cx="4490306" cy="5620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EE3D2"/>
        </a:solidFill>
      </p:bgPr>
    </p:bg>
    <p:spTree>
      <p:nvGrpSpPr>
        <p:cNvPr id="467" name="Shape 467"/>
        <p:cNvGrpSpPr/>
        <p:nvPr/>
      </p:nvGrpSpPr>
      <p:grpSpPr>
        <a:xfrm>
          <a:off x="0" y="0"/>
          <a:ext cx="0" cy="0"/>
          <a:chOff x="0" y="0"/>
          <a:chExt cx="0" cy="0"/>
        </a:xfrm>
      </p:grpSpPr>
      <p:pic>
        <p:nvPicPr>
          <p:cNvPr id="468" name="Google Shape;468;p23"/>
          <p:cNvPicPr preferRelativeResize="0"/>
          <p:nvPr/>
        </p:nvPicPr>
        <p:blipFill>
          <a:blip r:embed="rId3">
            <a:alphaModFix/>
          </a:blip>
          <a:stretch>
            <a:fillRect/>
          </a:stretch>
        </p:blipFill>
        <p:spPr>
          <a:xfrm>
            <a:off x="-121125" y="-76199"/>
            <a:ext cx="21133645" cy="10587450"/>
          </a:xfrm>
          <a:prstGeom prst="rect">
            <a:avLst/>
          </a:prstGeom>
          <a:noFill/>
          <a:ln>
            <a:noFill/>
          </a:ln>
        </p:spPr>
      </p:pic>
      <p:pic>
        <p:nvPicPr>
          <p:cNvPr id="469" name="Google Shape;469;p23"/>
          <p:cNvPicPr preferRelativeResize="0"/>
          <p:nvPr/>
        </p:nvPicPr>
        <p:blipFill>
          <a:blip r:embed="rId4">
            <a:alphaModFix/>
          </a:blip>
          <a:stretch>
            <a:fillRect/>
          </a:stretch>
        </p:blipFill>
        <p:spPr>
          <a:xfrm>
            <a:off x="10057275" y="3229000"/>
            <a:ext cx="7366049" cy="7061183"/>
          </a:xfrm>
          <a:prstGeom prst="rect">
            <a:avLst/>
          </a:prstGeom>
          <a:noFill/>
          <a:ln>
            <a:noFill/>
          </a:ln>
        </p:spPr>
      </p:pic>
      <p:grpSp>
        <p:nvGrpSpPr>
          <p:cNvPr id="470" name="Google Shape;470;p23"/>
          <p:cNvGrpSpPr/>
          <p:nvPr/>
        </p:nvGrpSpPr>
        <p:grpSpPr>
          <a:xfrm>
            <a:off x="1181100" y="499097"/>
            <a:ext cx="2705130" cy="959331"/>
            <a:chOff x="0" y="-275349"/>
            <a:chExt cx="3606840" cy="1279110"/>
          </a:xfrm>
        </p:grpSpPr>
        <p:grpSp>
          <p:nvGrpSpPr>
            <p:cNvPr id="471" name="Google Shape;471;p23"/>
            <p:cNvGrpSpPr/>
            <p:nvPr/>
          </p:nvGrpSpPr>
          <p:grpSpPr>
            <a:xfrm>
              <a:off x="0" y="-275349"/>
              <a:ext cx="966530" cy="1279110"/>
              <a:chOff x="0" y="-47625"/>
              <a:chExt cx="167174" cy="221238"/>
            </a:xfrm>
          </p:grpSpPr>
          <p:sp>
            <p:nvSpPr>
              <p:cNvPr id="472" name="Google Shape;472;p23"/>
              <p:cNvSpPr/>
              <p:nvPr/>
            </p:nvSpPr>
            <p:spPr>
              <a:xfrm>
                <a:off x="0" y="0"/>
                <a:ext cx="167174" cy="173613"/>
              </a:xfrm>
              <a:custGeom>
                <a:rect b="b" l="l" r="r" t="t"/>
                <a:pathLst>
                  <a:path extrusionOk="0" h="173613" w="167174">
                    <a:moveTo>
                      <a:pt x="83587" y="0"/>
                    </a:moveTo>
                    <a:lnTo>
                      <a:pt x="83587" y="0"/>
                    </a:lnTo>
                    <a:cubicBezTo>
                      <a:pt x="105756" y="0"/>
                      <a:pt x="127016" y="8806"/>
                      <a:pt x="142692" y="24482"/>
                    </a:cubicBezTo>
                    <a:cubicBezTo>
                      <a:pt x="158368" y="40158"/>
                      <a:pt x="167174" y="61418"/>
                      <a:pt x="167174" y="83587"/>
                    </a:cubicBezTo>
                    <a:lnTo>
                      <a:pt x="167174" y="90026"/>
                    </a:lnTo>
                    <a:cubicBezTo>
                      <a:pt x="167174" y="112195"/>
                      <a:pt x="158368" y="133456"/>
                      <a:pt x="142692" y="149131"/>
                    </a:cubicBezTo>
                    <a:cubicBezTo>
                      <a:pt x="127016" y="164807"/>
                      <a:pt x="105756" y="173613"/>
                      <a:pt x="83587" y="173613"/>
                    </a:cubicBezTo>
                    <a:lnTo>
                      <a:pt x="83587" y="173613"/>
                    </a:lnTo>
                    <a:cubicBezTo>
                      <a:pt x="61418" y="173613"/>
                      <a:pt x="40158" y="164807"/>
                      <a:pt x="24482" y="149131"/>
                    </a:cubicBezTo>
                    <a:cubicBezTo>
                      <a:pt x="8806" y="133456"/>
                      <a:pt x="0" y="112195"/>
                      <a:pt x="0" y="90026"/>
                    </a:cubicBezTo>
                    <a:lnTo>
                      <a:pt x="0" y="83587"/>
                    </a:lnTo>
                    <a:cubicBezTo>
                      <a:pt x="0" y="61418"/>
                      <a:pt x="8806" y="40158"/>
                      <a:pt x="24482" y="24482"/>
                    </a:cubicBezTo>
                    <a:cubicBezTo>
                      <a:pt x="40158" y="8806"/>
                      <a:pt x="61418" y="0"/>
                      <a:pt x="83587" y="0"/>
                    </a:cubicBezTo>
                    <a:close/>
                  </a:path>
                </a:pathLst>
              </a:custGeom>
              <a:solidFill>
                <a:srgbClr val="FDBD00"/>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23"/>
              <p:cNvSpPr txBox="1"/>
              <p:nvPr/>
            </p:nvSpPr>
            <p:spPr>
              <a:xfrm>
                <a:off x="0" y="-47625"/>
                <a:ext cx="167174" cy="22123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74" name="Google Shape;474;p23"/>
            <p:cNvSpPr/>
            <p:nvPr/>
          </p:nvSpPr>
          <p:spPr>
            <a:xfrm>
              <a:off x="123895" y="142510"/>
              <a:ext cx="718740" cy="718740"/>
            </a:xfrm>
            <a:custGeom>
              <a:rect b="b" l="l" r="r" t="t"/>
              <a:pathLst>
                <a:path extrusionOk="0" h="718740" w="718740">
                  <a:moveTo>
                    <a:pt x="0" y="0"/>
                  </a:moveTo>
                  <a:lnTo>
                    <a:pt x="718740" y="0"/>
                  </a:lnTo>
                  <a:lnTo>
                    <a:pt x="718740" y="718740"/>
                  </a:lnTo>
                  <a:lnTo>
                    <a:pt x="0" y="718740"/>
                  </a:lnTo>
                  <a:lnTo>
                    <a:pt x="0" y="0"/>
                  </a:lnTo>
                  <a:close/>
                </a:path>
              </a:pathLst>
            </a:custGeom>
            <a:blipFill rotWithShape="1">
              <a:blip r:embed="rId5">
                <a:alphaModFix/>
              </a:blip>
              <a:stretch>
                <a:fillRect b="0" l="0" r="0" t="0"/>
              </a:stretch>
            </a:blipFill>
            <a:ln>
              <a:noFill/>
            </a:ln>
          </p:spPr>
        </p:sp>
        <p:sp>
          <p:nvSpPr>
            <p:cNvPr id="475" name="Google Shape;475;p23"/>
            <p:cNvSpPr txBox="1"/>
            <p:nvPr/>
          </p:nvSpPr>
          <p:spPr>
            <a:xfrm>
              <a:off x="1178779" y="24681"/>
              <a:ext cx="2428061" cy="916298"/>
            </a:xfrm>
            <a:prstGeom prst="rect">
              <a:avLst/>
            </a:prstGeom>
            <a:noFill/>
            <a:ln>
              <a:noFill/>
            </a:ln>
          </p:spPr>
          <p:txBody>
            <a:bodyPr anchorCtr="0" anchor="t" bIns="0" lIns="0" spcFirstLastPara="1" rIns="0" wrap="square" tIns="0">
              <a:spAutoFit/>
            </a:bodyPr>
            <a:lstStyle/>
            <a:p>
              <a:pPr indent="0" lvl="0" marL="0" marR="0" rtl="0" algn="l">
                <a:lnSpc>
                  <a:spcPct val="140080"/>
                </a:lnSpc>
                <a:spcBef>
                  <a:spcPts val="0"/>
                </a:spcBef>
                <a:spcAft>
                  <a:spcPts val="0"/>
                </a:spcAft>
                <a:buNone/>
              </a:pPr>
              <a:r>
                <a:rPr b="0" i="0" lang="en-US" sz="1996" u="none" cap="none" strike="noStrike">
                  <a:solidFill>
                    <a:srgbClr val="000000"/>
                  </a:solidFill>
                  <a:latin typeface="Anton"/>
                  <a:ea typeface="Anton"/>
                  <a:cs typeface="Anton"/>
                  <a:sym typeface="Anton"/>
                </a:rPr>
                <a:t>NAME COMPANY</a:t>
              </a:r>
              <a:endParaRPr/>
            </a:p>
          </p:txBody>
        </p:sp>
      </p:grpSp>
      <p:sp>
        <p:nvSpPr>
          <p:cNvPr id="476" name="Google Shape;476;p23"/>
          <p:cNvSpPr/>
          <p:nvPr/>
        </p:nvSpPr>
        <p:spPr>
          <a:xfrm>
            <a:off x="13479787" y="1665248"/>
            <a:ext cx="1038914" cy="1035136"/>
          </a:xfrm>
          <a:custGeom>
            <a:rect b="b" l="l" r="r" t="t"/>
            <a:pathLst>
              <a:path extrusionOk="0" h="1035136" w="1038914">
                <a:moveTo>
                  <a:pt x="0" y="0"/>
                </a:moveTo>
                <a:lnTo>
                  <a:pt x="1038914" y="0"/>
                </a:lnTo>
                <a:lnTo>
                  <a:pt x="1038914" y="1035137"/>
                </a:lnTo>
                <a:lnTo>
                  <a:pt x="0" y="1035137"/>
                </a:lnTo>
                <a:lnTo>
                  <a:pt x="0" y="0"/>
                </a:lnTo>
                <a:close/>
              </a:path>
            </a:pathLst>
          </a:custGeom>
          <a:blipFill rotWithShape="1">
            <a:blip r:embed="rId6">
              <a:alphaModFix/>
            </a:blip>
            <a:stretch>
              <a:fillRect b="0" l="0" r="0" t="0"/>
            </a:stretch>
          </a:blipFill>
          <a:ln>
            <a:noFill/>
          </a:ln>
        </p:spPr>
      </p:sp>
      <p:grpSp>
        <p:nvGrpSpPr>
          <p:cNvPr id="477" name="Google Shape;477;p23"/>
          <p:cNvGrpSpPr/>
          <p:nvPr/>
        </p:nvGrpSpPr>
        <p:grpSpPr>
          <a:xfrm>
            <a:off x="16047750" y="695559"/>
            <a:ext cx="1211550" cy="666283"/>
            <a:chOff x="0" y="0"/>
            <a:chExt cx="1096438" cy="602978"/>
          </a:xfrm>
        </p:grpSpPr>
        <p:sp>
          <p:nvSpPr>
            <p:cNvPr id="478" name="Google Shape;478;p23"/>
            <p:cNvSpPr/>
            <p:nvPr/>
          </p:nvSpPr>
          <p:spPr>
            <a:xfrm>
              <a:off x="0" y="0"/>
              <a:ext cx="1096438" cy="602978"/>
            </a:xfrm>
            <a:custGeom>
              <a:rect b="b" l="l" r="r" t="t"/>
              <a:pathLst>
                <a:path extrusionOk="0" h="602978" w="1096438">
                  <a:moveTo>
                    <a:pt x="1096438" y="301489"/>
                  </a:moveTo>
                  <a:lnTo>
                    <a:pt x="690038" y="0"/>
                  </a:lnTo>
                  <a:lnTo>
                    <a:pt x="690038" y="203200"/>
                  </a:lnTo>
                  <a:lnTo>
                    <a:pt x="0" y="203200"/>
                  </a:lnTo>
                  <a:lnTo>
                    <a:pt x="0" y="399778"/>
                  </a:lnTo>
                  <a:lnTo>
                    <a:pt x="690038" y="399778"/>
                  </a:lnTo>
                  <a:lnTo>
                    <a:pt x="690038" y="602978"/>
                  </a:lnTo>
                  <a:lnTo>
                    <a:pt x="1096438" y="301489"/>
                  </a:lnTo>
                  <a:close/>
                </a:path>
              </a:pathLst>
            </a:custGeom>
            <a:solidFill>
              <a:srgbClr val="24BB7F"/>
            </a:solidFill>
            <a:ln cap="sq" cmpd="sng" w="19050">
              <a:solidFill>
                <a:srgbClr val="000000"/>
              </a:solidFill>
              <a:prstDash val="solid"/>
              <a:miter lim="8000"/>
              <a:headEnd len="sm" w="sm" type="none"/>
              <a:tailEnd len="sm" w="sm" type="none"/>
            </a:ln>
          </p:spPr>
        </p:sp>
        <p:sp>
          <p:nvSpPr>
            <p:cNvPr id="479" name="Google Shape;479;p23"/>
            <p:cNvSpPr txBox="1"/>
            <p:nvPr/>
          </p:nvSpPr>
          <p:spPr>
            <a:xfrm>
              <a:off x="0" y="155575"/>
              <a:ext cx="994838" cy="24420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80" name="Google Shape;480;p23"/>
          <p:cNvSpPr txBox="1"/>
          <p:nvPr/>
        </p:nvSpPr>
        <p:spPr>
          <a:xfrm>
            <a:off x="1181100" y="2019362"/>
            <a:ext cx="4413488" cy="1362045"/>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None/>
            </a:pPr>
            <a:r>
              <a:rPr b="0" i="0" lang="en-US" sz="8956" u="none" cap="none" strike="noStrike">
                <a:solidFill>
                  <a:srgbClr val="000000"/>
                </a:solidFill>
                <a:latin typeface="Anton"/>
                <a:ea typeface="Anton"/>
                <a:cs typeface="Anton"/>
                <a:sym typeface="Anton"/>
              </a:rPr>
              <a:t>ABOUT US</a:t>
            </a:r>
            <a:endParaRPr/>
          </a:p>
        </p:txBody>
      </p:sp>
      <p:sp>
        <p:nvSpPr>
          <p:cNvPr id="481" name="Google Shape;481;p23"/>
          <p:cNvSpPr txBox="1"/>
          <p:nvPr/>
        </p:nvSpPr>
        <p:spPr>
          <a:xfrm>
            <a:off x="1181100" y="3694332"/>
            <a:ext cx="8431800" cy="4433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000000"/>
                </a:solidFill>
                <a:latin typeface="Arimo"/>
                <a:ea typeface="Arimo"/>
                <a:cs typeface="Arimo"/>
                <a:sym typeface="Arimo"/>
              </a:rPr>
              <a:t>Welcome to our story. We are a passionate team dedicated to bringing you the best in what we do. Our journey began with a shared vision to create something exceptional, driven by creativity, innovation, and a commitment to excellence.</a:t>
            </a:r>
            <a:endParaRPr/>
          </a:p>
          <a:p>
            <a:pPr indent="0" lvl="0" marL="0" marR="0" rtl="0" algn="l">
              <a:lnSpc>
                <a:spcPct val="100000"/>
              </a:lnSpc>
              <a:spcBef>
                <a:spcPts val="0"/>
              </a:spcBef>
              <a:spcAft>
                <a:spcPts val="0"/>
              </a:spcAft>
              <a:buNone/>
            </a:pPr>
            <a:r>
              <a:t/>
            </a:r>
            <a:endParaRPr b="0" i="0" sz="2400" u="none" cap="none" strike="noStrike">
              <a:solidFill>
                <a:srgbClr val="000000"/>
              </a:solidFill>
              <a:latin typeface="Arimo"/>
              <a:ea typeface="Arimo"/>
              <a:cs typeface="Arimo"/>
              <a:sym typeface="Arimo"/>
            </a:endParaRPr>
          </a:p>
          <a:p>
            <a:pPr indent="0" lvl="0" marL="0" marR="0" rtl="0" algn="l">
              <a:lnSpc>
                <a:spcPct val="100000"/>
              </a:lnSpc>
              <a:spcBef>
                <a:spcPts val="0"/>
              </a:spcBef>
              <a:spcAft>
                <a:spcPts val="0"/>
              </a:spcAft>
              <a:buNone/>
            </a:pPr>
            <a:r>
              <a:rPr b="0" i="0" lang="en-US" sz="2400" u="none" cap="none" strike="noStrike">
                <a:solidFill>
                  <a:srgbClr val="000000"/>
                </a:solidFill>
                <a:latin typeface="Arimo"/>
                <a:ea typeface="Arimo"/>
                <a:cs typeface="Arimo"/>
                <a:sym typeface="Arimo"/>
              </a:rPr>
              <a:t>Our diverse backgrounds and unique experiences come together to form a dynamic and collaborative environment where ideas flourish. We believe in the power of teamwork, and our collective efforts are reflected in the quality of our products and services. Each member of our team brings their expertise and enthusiasm, contributing to our mission of exceeding your expectations.</a:t>
            </a:r>
            <a:endParaRPr/>
          </a:p>
        </p:txBody>
      </p:sp>
      <p:pic>
        <p:nvPicPr>
          <p:cNvPr id="482" name="Google Shape;482;p23"/>
          <p:cNvPicPr preferRelativeResize="0"/>
          <p:nvPr/>
        </p:nvPicPr>
        <p:blipFill>
          <a:blip r:embed="rId7">
            <a:alphaModFix/>
          </a:blip>
          <a:stretch>
            <a:fillRect/>
          </a:stretch>
        </p:blipFill>
        <p:spPr>
          <a:xfrm>
            <a:off x="1181112" y="9142638"/>
            <a:ext cx="5152483" cy="646350"/>
          </a:xfrm>
          <a:prstGeom prst="rect">
            <a:avLst/>
          </a:prstGeom>
          <a:noFill/>
          <a:ln>
            <a:noFill/>
          </a:ln>
        </p:spPr>
      </p:pic>
      <p:pic>
        <p:nvPicPr>
          <p:cNvPr id="483" name="Google Shape;483;p23"/>
          <p:cNvPicPr preferRelativeResize="0"/>
          <p:nvPr/>
        </p:nvPicPr>
        <p:blipFill>
          <a:blip r:embed="rId8">
            <a:alphaModFix/>
          </a:blip>
          <a:stretch>
            <a:fillRect/>
          </a:stretch>
        </p:blipFill>
        <p:spPr>
          <a:xfrm>
            <a:off x="7825833" y="697738"/>
            <a:ext cx="4490306" cy="5620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EE3D2"/>
        </a:solidFill>
      </p:bgPr>
    </p:bg>
    <p:spTree>
      <p:nvGrpSpPr>
        <p:cNvPr id="487" name="Shape 487"/>
        <p:cNvGrpSpPr/>
        <p:nvPr/>
      </p:nvGrpSpPr>
      <p:grpSpPr>
        <a:xfrm>
          <a:off x="0" y="0"/>
          <a:ext cx="0" cy="0"/>
          <a:chOff x="0" y="0"/>
          <a:chExt cx="0" cy="0"/>
        </a:xfrm>
      </p:grpSpPr>
      <p:pic>
        <p:nvPicPr>
          <p:cNvPr id="488" name="Google Shape;488;p24"/>
          <p:cNvPicPr preferRelativeResize="0"/>
          <p:nvPr/>
        </p:nvPicPr>
        <p:blipFill>
          <a:blip r:embed="rId3">
            <a:alphaModFix/>
          </a:blip>
          <a:stretch>
            <a:fillRect/>
          </a:stretch>
        </p:blipFill>
        <p:spPr>
          <a:xfrm>
            <a:off x="-121125" y="-76199"/>
            <a:ext cx="21133645" cy="10587450"/>
          </a:xfrm>
          <a:prstGeom prst="rect">
            <a:avLst/>
          </a:prstGeom>
          <a:noFill/>
          <a:ln>
            <a:noFill/>
          </a:ln>
        </p:spPr>
      </p:pic>
      <p:pic>
        <p:nvPicPr>
          <p:cNvPr id="489" name="Google Shape;489;p24"/>
          <p:cNvPicPr preferRelativeResize="0"/>
          <p:nvPr/>
        </p:nvPicPr>
        <p:blipFill>
          <a:blip r:embed="rId4">
            <a:alphaModFix/>
          </a:blip>
          <a:stretch>
            <a:fillRect/>
          </a:stretch>
        </p:blipFill>
        <p:spPr>
          <a:xfrm>
            <a:off x="653376" y="2923036"/>
            <a:ext cx="7499175" cy="7365094"/>
          </a:xfrm>
          <a:prstGeom prst="rect">
            <a:avLst/>
          </a:prstGeom>
          <a:noFill/>
          <a:ln>
            <a:noFill/>
          </a:ln>
        </p:spPr>
      </p:pic>
      <p:sp>
        <p:nvSpPr>
          <p:cNvPr id="490" name="Google Shape;490;p24"/>
          <p:cNvSpPr txBox="1"/>
          <p:nvPr/>
        </p:nvSpPr>
        <p:spPr>
          <a:xfrm>
            <a:off x="9144000" y="1940849"/>
            <a:ext cx="5915254" cy="1362045"/>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None/>
            </a:pPr>
            <a:r>
              <a:rPr b="0" i="0" lang="en-US" sz="8956" u="none" cap="none" strike="noStrike">
                <a:solidFill>
                  <a:srgbClr val="000000"/>
                </a:solidFill>
                <a:latin typeface="Anton"/>
                <a:ea typeface="Anton"/>
                <a:cs typeface="Anton"/>
                <a:sym typeface="Anton"/>
              </a:rPr>
              <a:t>OUR HISTORY</a:t>
            </a:r>
            <a:endParaRPr/>
          </a:p>
        </p:txBody>
      </p:sp>
      <p:sp>
        <p:nvSpPr>
          <p:cNvPr id="491" name="Google Shape;491;p24"/>
          <p:cNvSpPr txBox="1"/>
          <p:nvPr/>
        </p:nvSpPr>
        <p:spPr>
          <a:xfrm>
            <a:off x="9144000" y="3717354"/>
            <a:ext cx="8431800" cy="4433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000000"/>
                </a:solidFill>
                <a:latin typeface="Arimo"/>
                <a:ea typeface="Arimo"/>
                <a:cs typeface="Arimo"/>
                <a:sym typeface="Arimo"/>
              </a:rPr>
              <a:t>Welcome to our story. We are a passionate team dedicated to bringing you the best in what we do. Our journey began with a shared vision to create something exceptional, driven by creativity, innovation, and a commitment to excellence.</a:t>
            </a:r>
            <a:endParaRPr/>
          </a:p>
          <a:p>
            <a:pPr indent="0" lvl="0" marL="0" marR="0" rtl="0" algn="l">
              <a:lnSpc>
                <a:spcPct val="100000"/>
              </a:lnSpc>
              <a:spcBef>
                <a:spcPts val="0"/>
              </a:spcBef>
              <a:spcAft>
                <a:spcPts val="0"/>
              </a:spcAft>
              <a:buNone/>
            </a:pPr>
            <a:r>
              <a:t/>
            </a:r>
            <a:endParaRPr b="0" i="0" sz="2400" u="none" cap="none" strike="noStrike">
              <a:solidFill>
                <a:srgbClr val="000000"/>
              </a:solidFill>
              <a:latin typeface="Arimo"/>
              <a:ea typeface="Arimo"/>
              <a:cs typeface="Arimo"/>
              <a:sym typeface="Arimo"/>
            </a:endParaRPr>
          </a:p>
          <a:p>
            <a:pPr indent="0" lvl="0" marL="0" marR="0" rtl="0" algn="l">
              <a:lnSpc>
                <a:spcPct val="100000"/>
              </a:lnSpc>
              <a:spcBef>
                <a:spcPts val="0"/>
              </a:spcBef>
              <a:spcAft>
                <a:spcPts val="0"/>
              </a:spcAft>
              <a:buNone/>
            </a:pPr>
            <a:r>
              <a:rPr b="0" i="0" lang="en-US" sz="2400" u="none" cap="none" strike="noStrike">
                <a:solidFill>
                  <a:srgbClr val="000000"/>
                </a:solidFill>
                <a:latin typeface="Arimo"/>
                <a:ea typeface="Arimo"/>
                <a:cs typeface="Arimo"/>
                <a:sym typeface="Arimo"/>
              </a:rPr>
              <a:t>Our diverse backgrounds and unique experiences come together to form a dynamic and collaborative environment where ideas flourish. We believe in the power of teamwork, and our collective efforts are reflected in the quality of our products and services. Each member of our team brings their expertise and enthusiasm, contributing to our mission of exceeding your expectations.</a:t>
            </a:r>
            <a:endParaRPr/>
          </a:p>
        </p:txBody>
      </p:sp>
      <p:grpSp>
        <p:nvGrpSpPr>
          <p:cNvPr id="492" name="Google Shape;492;p24"/>
          <p:cNvGrpSpPr/>
          <p:nvPr/>
        </p:nvGrpSpPr>
        <p:grpSpPr>
          <a:xfrm>
            <a:off x="1181100" y="499097"/>
            <a:ext cx="2705130" cy="959331"/>
            <a:chOff x="0" y="-275349"/>
            <a:chExt cx="3606840" cy="1279110"/>
          </a:xfrm>
        </p:grpSpPr>
        <p:grpSp>
          <p:nvGrpSpPr>
            <p:cNvPr id="493" name="Google Shape;493;p24"/>
            <p:cNvGrpSpPr/>
            <p:nvPr/>
          </p:nvGrpSpPr>
          <p:grpSpPr>
            <a:xfrm>
              <a:off x="0" y="-275349"/>
              <a:ext cx="966530" cy="1279110"/>
              <a:chOff x="0" y="-47625"/>
              <a:chExt cx="167174" cy="221238"/>
            </a:xfrm>
          </p:grpSpPr>
          <p:sp>
            <p:nvSpPr>
              <p:cNvPr id="494" name="Google Shape;494;p24"/>
              <p:cNvSpPr/>
              <p:nvPr/>
            </p:nvSpPr>
            <p:spPr>
              <a:xfrm>
                <a:off x="0" y="0"/>
                <a:ext cx="167174" cy="173613"/>
              </a:xfrm>
              <a:custGeom>
                <a:rect b="b" l="l" r="r" t="t"/>
                <a:pathLst>
                  <a:path extrusionOk="0" h="173613" w="167174">
                    <a:moveTo>
                      <a:pt x="83587" y="0"/>
                    </a:moveTo>
                    <a:lnTo>
                      <a:pt x="83587" y="0"/>
                    </a:lnTo>
                    <a:cubicBezTo>
                      <a:pt x="105756" y="0"/>
                      <a:pt x="127016" y="8806"/>
                      <a:pt x="142692" y="24482"/>
                    </a:cubicBezTo>
                    <a:cubicBezTo>
                      <a:pt x="158368" y="40158"/>
                      <a:pt x="167174" y="61418"/>
                      <a:pt x="167174" y="83587"/>
                    </a:cubicBezTo>
                    <a:lnTo>
                      <a:pt x="167174" y="90026"/>
                    </a:lnTo>
                    <a:cubicBezTo>
                      <a:pt x="167174" y="112195"/>
                      <a:pt x="158368" y="133456"/>
                      <a:pt x="142692" y="149131"/>
                    </a:cubicBezTo>
                    <a:cubicBezTo>
                      <a:pt x="127016" y="164807"/>
                      <a:pt x="105756" y="173613"/>
                      <a:pt x="83587" y="173613"/>
                    </a:cubicBezTo>
                    <a:lnTo>
                      <a:pt x="83587" y="173613"/>
                    </a:lnTo>
                    <a:cubicBezTo>
                      <a:pt x="61418" y="173613"/>
                      <a:pt x="40158" y="164807"/>
                      <a:pt x="24482" y="149131"/>
                    </a:cubicBezTo>
                    <a:cubicBezTo>
                      <a:pt x="8806" y="133456"/>
                      <a:pt x="0" y="112195"/>
                      <a:pt x="0" y="90026"/>
                    </a:cubicBezTo>
                    <a:lnTo>
                      <a:pt x="0" y="83587"/>
                    </a:lnTo>
                    <a:cubicBezTo>
                      <a:pt x="0" y="61418"/>
                      <a:pt x="8806" y="40158"/>
                      <a:pt x="24482" y="24482"/>
                    </a:cubicBezTo>
                    <a:cubicBezTo>
                      <a:pt x="40158" y="8806"/>
                      <a:pt x="61418" y="0"/>
                      <a:pt x="83587" y="0"/>
                    </a:cubicBezTo>
                    <a:close/>
                  </a:path>
                </a:pathLst>
              </a:custGeom>
              <a:solidFill>
                <a:srgbClr val="FDBD00"/>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24"/>
              <p:cNvSpPr txBox="1"/>
              <p:nvPr/>
            </p:nvSpPr>
            <p:spPr>
              <a:xfrm>
                <a:off x="0" y="-47625"/>
                <a:ext cx="167174" cy="22123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96" name="Google Shape;496;p24"/>
            <p:cNvSpPr/>
            <p:nvPr/>
          </p:nvSpPr>
          <p:spPr>
            <a:xfrm>
              <a:off x="123895" y="142510"/>
              <a:ext cx="718740" cy="718740"/>
            </a:xfrm>
            <a:custGeom>
              <a:rect b="b" l="l" r="r" t="t"/>
              <a:pathLst>
                <a:path extrusionOk="0" h="718740" w="718740">
                  <a:moveTo>
                    <a:pt x="0" y="0"/>
                  </a:moveTo>
                  <a:lnTo>
                    <a:pt x="718740" y="0"/>
                  </a:lnTo>
                  <a:lnTo>
                    <a:pt x="718740" y="718740"/>
                  </a:lnTo>
                  <a:lnTo>
                    <a:pt x="0" y="718740"/>
                  </a:lnTo>
                  <a:lnTo>
                    <a:pt x="0" y="0"/>
                  </a:lnTo>
                  <a:close/>
                </a:path>
              </a:pathLst>
            </a:custGeom>
            <a:blipFill rotWithShape="1">
              <a:blip r:embed="rId5">
                <a:alphaModFix/>
              </a:blip>
              <a:stretch>
                <a:fillRect b="0" l="0" r="0" t="0"/>
              </a:stretch>
            </a:blipFill>
            <a:ln>
              <a:noFill/>
            </a:ln>
          </p:spPr>
        </p:sp>
        <p:sp>
          <p:nvSpPr>
            <p:cNvPr id="497" name="Google Shape;497;p24"/>
            <p:cNvSpPr txBox="1"/>
            <p:nvPr/>
          </p:nvSpPr>
          <p:spPr>
            <a:xfrm>
              <a:off x="1178779" y="24681"/>
              <a:ext cx="2428061" cy="916298"/>
            </a:xfrm>
            <a:prstGeom prst="rect">
              <a:avLst/>
            </a:prstGeom>
            <a:noFill/>
            <a:ln>
              <a:noFill/>
            </a:ln>
          </p:spPr>
          <p:txBody>
            <a:bodyPr anchorCtr="0" anchor="t" bIns="0" lIns="0" spcFirstLastPara="1" rIns="0" wrap="square" tIns="0">
              <a:spAutoFit/>
            </a:bodyPr>
            <a:lstStyle/>
            <a:p>
              <a:pPr indent="0" lvl="0" marL="0" marR="0" rtl="0" algn="l">
                <a:lnSpc>
                  <a:spcPct val="140080"/>
                </a:lnSpc>
                <a:spcBef>
                  <a:spcPts val="0"/>
                </a:spcBef>
                <a:spcAft>
                  <a:spcPts val="0"/>
                </a:spcAft>
                <a:buNone/>
              </a:pPr>
              <a:r>
                <a:rPr b="0" i="0" lang="en-US" sz="1996" u="none" cap="none" strike="noStrike">
                  <a:solidFill>
                    <a:srgbClr val="000000"/>
                  </a:solidFill>
                  <a:latin typeface="Anton"/>
                  <a:ea typeface="Anton"/>
                  <a:cs typeface="Anton"/>
                  <a:sym typeface="Anton"/>
                </a:rPr>
                <a:t>NAME COMPANY</a:t>
              </a:r>
              <a:endParaRPr/>
            </a:p>
          </p:txBody>
        </p:sp>
      </p:grpSp>
      <p:grpSp>
        <p:nvGrpSpPr>
          <p:cNvPr id="498" name="Google Shape;498;p24"/>
          <p:cNvGrpSpPr/>
          <p:nvPr/>
        </p:nvGrpSpPr>
        <p:grpSpPr>
          <a:xfrm>
            <a:off x="16047750" y="695559"/>
            <a:ext cx="1211550" cy="666283"/>
            <a:chOff x="0" y="0"/>
            <a:chExt cx="1096438" cy="602978"/>
          </a:xfrm>
        </p:grpSpPr>
        <p:sp>
          <p:nvSpPr>
            <p:cNvPr id="499" name="Google Shape;499;p24"/>
            <p:cNvSpPr/>
            <p:nvPr/>
          </p:nvSpPr>
          <p:spPr>
            <a:xfrm>
              <a:off x="0" y="0"/>
              <a:ext cx="1096438" cy="602978"/>
            </a:xfrm>
            <a:custGeom>
              <a:rect b="b" l="l" r="r" t="t"/>
              <a:pathLst>
                <a:path extrusionOk="0" h="602978" w="1096438">
                  <a:moveTo>
                    <a:pt x="1096438" y="301489"/>
                  </a:moveTo>
                  <a:lnTo>
                    <a:pt x="690038" y="0"/>
                  </a:lnTo>
                  <a:lnTo>
                    <a:pt x="690038" y="203200"/>
                  </a:lnTo>
                  <a:lnTo>
                    <a:pt x="0" y="203200"/>
                  </a:lnTo>
                  <a:lnTo>
                    <a:pt x="0" y="399778"/>
                  </a:lnTo>
                  <a:lnTo>
                    <a:pt x="690038" y="399778"/>
                  </a:lnTo>
                  <a:lnTo>
                    <a:pt x="690038" y="602978"/>
                  </a:lnTo>
                  <a:lnTo>
                    <a:pt x="1096438" y="301489"/>
                  </a:lnTo>
                  <a:close/>
                </a:path>
              </a:pathLst>
            </a:custGeom>
            <a:solidFill>
              <a:srgbClr val="24BB7F"/>
            </a:solidFill>
            <a:ln cap="sq" cmpd="sng" w="19050">
              <a:solidFill>
                <a:srgbClr val="000000"/>
              </a:solidFill>
              <a:prstDash val="solid"/>
              <a:miter lim="8000"/>
              <a:headEnd len="sm" w="sm" type="none"/>
              <a:tailEnd len="sm" w="sm" type="none"/>
            </a:ln>
          </p:spPr>
        </p:sp>
        <p:sp>
          <p:nvSpPr>
            <p:cNvPr id="500" name="Google Shape;500;p24"/>
            <p:cNvSpPr txBox="1"/>
            <p:nvPr/>
          </p:nvSpPr>
          <p:spPr>
            <a:xfrm>
              <a:off x="0" y="155575"/>
              <a:ext cx="994838" cy="24420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01" name="Google Shape;501;p24"/>
          <p:cNvSpPr/>
          <p:nvPr/>
        </p:nvSpPr>
        <p:spPr>
          <a:xfrm>
            <a:off x="6661168" y="2104304"/>
            <a:ext cx="1038914" cy="1035136"/>
          </a:xfrm>
          <a:custGeom>
            <a:rect b="b" l="l" r="r" t="t"/>
            <a:pathLst>
              <a:path extrusionOk="0" h="1035136" w="1038914">
                <a:moveTo>
                  <a:pt x="0" y="0"/>
                </a:moveTo>
                <a:lnTo>
                  <a:pt x="1038914" y="0"/>
                </a:lnTo>
                <a:lnTo>
                  <a:pt x="1038914" y="1035136"/>
                </a:lnTo>
                <a:lnTo>
                  <a:pt x="0" y="1035136"/>
                </a:lnTo>
                <a:lnTo>
                  <a:pt x="0" y="0"/>
                </a:lnTo>
                <a:close/>
              </a:path>
            </a:pathLst>
          </a:custGeom>
          <a:blipFill rotWithShape="1">
            <a:blip r:embed="rId6">
              <a:alphaModFix/>
            </a:blip>
            <a:stretch>
              <a:fillRect b="0" l="0" r="0" t="0"/>
            </a:stretch>
          </a:blipFill>
          <a:ln>
            <a:noFill/>
          </a:ln>
        </p:spPr>
      </p:sp>
      <p:pic>
        <p:nvPicPr>
          <p:cNvPr id="502" name="Google Shape;502;p24"/>
          <p:cNvPicPr preferRelativeResize="0"/>
          <p:nvPr/>
        </p:nvPicPr>
        <p:blipFill>
          <a:blip r:embed="rId7">
            <a:alphaModFix/>
          </a:blip>
          <a:stretch>
            <a:fillRect/>
          </a:stretch>
        </p:blipFill>
        <p:spPr>
          <a:xfrm>
            <a:off x="5811637" y="655575"/>
            <a:ext cx="5152483" cy="646350"/>
          </a:xfrm>
          <a:prstGeom prst="rect">
            <a:avLst/>
          </a:prstGeom>
          <a:noFill/>
          <a:ln>
            <a:noFill/>
          </a:ln>
        </p:spPr>
      </p:pic>
      <p:pic>
        <p:nvPicPr>
          <p:cNvPr id="503" name="Google Shape;503;p24"/>
          <p:cNvPicPr preferRelativeResize="0"/>
          <p:nvPr/>
        </p:nvPicPr>
        <p:blipFill>
          <a:blip r:embed="rId8">
            <a:alphaModFix/>
          </a:blip>
          <a:stretch>
            <a:fillRect/>
          </a:stretch>
        </p:blipFill>
        <p:spPr>
          <a:xfrm>
            <a:off x="12948733" y="9269013"/>
            <a:ext cx="4490306" cy="5620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EE3D2"/>
        </a:solidFill>
      </p:bgPr>
    </p:bg>
    <p:spTree>
      <p:nvGrpSpPr>
        <p:cNvPr id="507" name="Shape 507"/>
        <p:cNvGrpSpPr/>
        <p:nvPr/>
      </p:nvGrpSpPr>
      <p:grpSpPr>
        <a:xfrm>
          <a:off x="0" y="0"/>
          <a:ext cx="0" cy="0"/>
          <a:chOff x="0" y="0"/>
          <a:chExt cx="0" cy="0"/>
        </a:xfrm>
      </p:grpSpPr>
      <p:pic>
        <p:nvPicPr>
          <p:cNvPr id="508" name="Google Shape;508;p25"/>
          <p:cNvPicPr preferRelativeResize="0"/>
          <p:nvPr/>
        </p:nvPicPr>
        <p:blipFill>
          <a:blip r:embed="rId3">
            <a:alphaModFix/>
          </a:blip>
          <a:stretch>
            <a:fillRect/>
          </a:stretch>
        </p:blipFill>
        <p:spPr>
          <a:xfrm>
            <a:off x="-121125" y="-76199"/>
            <a:ext cx="21133645" cy="10587450"/>
          </a:xfrm>
          <a:prstGeom prst="rect">
            <a:avLst/>
          </a:prstGeom>
          <a:noFill/>
          <a:ln>
            <a:noFill/>
          </a:ln>
        </p:spPr>
      </p:pic>
      <p:grpSp>
        <p:nvGrpSpPr>
          <p:cNvPr id="509" name="Google Shape;509;p25"/>
          <p:cNvGrpSpPr/>
          <p:nvPr/>
        </p:nvGrpSpPr>
        <p:grpSpPr>
          <a:xfrm>
            <a:off x="1033089" y="3878543"/>
            <a:ext cx="1729985" cy="1906547"/>
            <a:chOff x="0" y="-47625"/>
            <a:chExt cx="398965" cy="439683"/>
          </a:xfrm>
        </p:grpSpPr>
        <p:sp>
          <p:nvSpPr>
            <p:cNvPr id="510" name="Google Shape;510;p25"/>
            <p:cNvSpPr/>
            <p:nvPr/>
          </p:nvSpPr>
          <p:spPr>
            <a:xfrm>
              <a:off x="0" y="0"/>
              <a:ext cx="398965" cy="392058"/>
            </a:xfrm>
            <a:custGeom>
              <a:rect b="b" l="l" r="r" t="t"/>
              <a:pathLst>
                <a:path extrusionOk="0" h="392058" w="398965">
                  <a:moveTo>
                    <a:pt x="85028" y="0"/>
                  </a:moveTo>
                  <a:lnTo>
                    <a:pt x="313937" y="0"/>
                  </a:lnTo>
                  <a:cubicBezTo>
                    <a:pt x="336488" y="0"/>
                    <a:pt x="358115" y="8958"/>
                    <a:pt x="374061" y="24904"/>
                  </a:cubicBezTo>
                  <a:cubicBezTo>
                    <a:pt x="390006" y="40850"/>
                    <a:pt x="398965" y="62477"/>
                    <a:pt x="398965" y="85028"/>
                  </a:cubicBezTo>
                  <a:lnTo>
                    <a:pt x="398965" y="307030"/>
                  </a:lnTo>
                  <a:cubicBezTo>
                    <a:pt x="398965" y="329581"/>
                    <a:pt x="390006" y="351208"/>
                    <a:pt x="374061" y="367154"/>
                  </a:cubicBezTo>
                  <a:cubicBezTo>
                    <a:pt x="358115" y="383099"/>
                    <a:pt x="336488" y="392058"/>
                    <a:pt x="313937" y="392058"/>
                  </a:cubicBezTo>
                  <a:lnTo>
                    <a:pt x="85028" y="392058"/>
                  </a:lnTo>
                  <a:cubicBezTo>
                    <a:pt x="62477" y="392058"/>
                    <a:pt x="40850" y="383099"/>
                    <a:pt x="24904" y="367154"/>
                  </a:cubicBezTo>
                  <a:cubicBezTo>
                    <a:pt x="8958" y="351208"/>
                    <a:pt x="0" y="329581"/>
                    <a:pt x="0" y="307030"/>
                  </a:cubicBezTo>
                  <a:lnTo>
                    <a:pt x="0" y="85028"/>
                  </a:lnTo>
                  <a:cubicBezTo>
                    <a:pt x="0" y="62477"/>
                    <a:pt x="8958" y="40850"/>
                    <a:pt x="24904" y="24904"/>
                  </a:cubicBezTo>
                  <a:cubicBezTo>
                    <a:pt x="40850" y="8958"/>
                    <a:pt x="62477" y="0"/>
                    <a:pt x="85028" y="0"/>
                  </a:cubicBezTo>
                  <a:close/>
                </a:path>
              </a:pathLst>
            </a:custGeom>
            <a:solidFill>
              <a:srgbClr val="24BB7F"/>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25"/>
            <p:cNvSpPr txBox="1"/>
            <p:nvPr/>
          </p:nvSpPr>
          <p:spPr>
            <a:xfrm>
              <a:off x="0" y="-47625"/>
              <a:ext cx="398965" cy="43968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12" name="Google Shape;512;p25"/>
          <p:cNvGrpSpPr/>
          <p:nvPr/>
        </p:nvGrpSpPr>
        <p:grpSpPr>
          <a:xfrm>
            <a:off x="6652529" y="3878543"/>
            <a:ext cx="1729985" cy="1906547"/>
            <a:chOff x="0" y="-47625"/>
            <a:chExt cx="398965" cy="439683"/>
          </a:xfrm>
        </p:grpSpPr>
        <p:sp>
          <p:nvSpPr>
            <p:cNvPr id="513" name="Google Shape;513;p25"/>
            <p:cNvSpPr/>
            <p:nvPr/>
          </p:nvSpPr>
          <p:spPr>
            <a:xfrm>
              <a:off x="0" y="0"/>
              <a:ext cx="398965" cy="392058"/>
            </a:xfrm>
            <a:custGeom>
              <a:rect b="b" l="l" r="r" t="t"/>
              <a:pathLst>
                <a:path extrusionOk="0" h="392058" w="398965">
                  <a:moveTo>
                    <a:pt x="85028" y="0"/>
                  </a:moveTo>
                  <a:lnTo>
                    <a:pt x="313937" y="0"/>
                  </a:lnTo>
                  <a:cubicBezTo>
                    <a:pt x="336488" y="0"/>
                    <a:pt x="358115" y="8958"/>
                    <a:pt x="374061" y="24904"/>
                  </a:cubicBezTo>
                  <a:cubicBezTo>
                    <a:pt x="390006" y="40850"/>
                    <a:pt x="398965" y="62477"/>
                    <a:pt x="398965" y="85028"/>
                  </a:cubicBezTo>
                  <a:lnTo>
                    <a:pt x="398965" y="307030"/>
                  </a:lnTo>
                  <a:cubicBezTo>
                    <a:pt x="398965" y="329581"/>
                    <a:pt x="390006" y="351208"/>
                    <a:pt x="374061" y="367154"/>
                  </a:cubicBezTo>
                  <a:cubicBezTo>
                    <a:pt x="358115" y="383099"/>
                    <a:pt x="336488" y="392058"/>
                    <a:pt x="313937" y="392058"/>
                  </a:cubicBezTo>
                  <a:lnTo>
                    <a:pt x="85028" y="392058"/>
                  </a:lnTo>
                  <a:cubicBezTo>
                    <a:pt x="62477" y="392058"/>
                    <a:pt x="40850" y="383099"/>
                    <a:pt x="24904" y="367154"/>
                  </a:cubicBezTo>
                  <a:cubicBezTo>
                    <a:pt x="8958" y="351208"/>
                    <a:pt x="0" y="329581"/>
                    <a:pt x="0" y="307030"/>
                  </a:cubicBezTo>
                  <a:lnTo>
                    <a:pt x="0" y="85028"/>
                  </a:lnTo>
                  <a:cubicBezTo>
                    <a:pt x="0" y="62477"/>
                    <a:pt x="8958" y="40850"/>
                    <a:pt x="24904" y="24904"/>
                  </a:cubicBezTo>
                  <a:cubicBezTo>
                    <a:pt x="40850" y="8958"/>
                    <a:pt x="62477" y="0"/>
                    <a:pt x="85028" y="0"/>
                  </a:cubicBezTo>
                  <a:close/>
                </a:path>
              </a:pathLst>
            </a:custGeom>
            <a:solidFill>
              <a:srgbClr val="24BB7F"/>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25"/>
            <p:cNvSpPr txBox="1"/>
            <p:nvPr/>
          </p:nvSpPr>
          <p:spPr>
            <a:xfrm>
              <a:off x="0" y="-47625"/>
              <a:ext cx="398965" cy="43968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15" name="Google Shape;515;p25"/>
          <p:cNvGrpSpPr/>
          <p:nvPr/>
        </p:nvGrpSpPr>
        <p:grpSpPr>
          <a:xfrm>
            <a:off x="12271969" y="3878543"/>
            <a:ext cx="1729985" cy="1906547"/>
            <a:chOff x="0" y="-47625"/>
            <a:chExt cx="398965" cy="439683"/>
          </a:xfrm>
        </p:grpSpPr>
        <p:sp>
          <p:nvSpPr>
            <p:cNvPr id="516" name="Google Shape;516;p25"/>
            <p:cNvSpPr/>
            <p:nvPr/>
          </p:nvSpPr>
          <p:spPr>
            <a:xfrm>
              <a:off x="0" y="0"/>
              <a:ext cx="398965" cy="392058"/>
            </a:xfrm>
            <a:custGeom>
              <a:rect b="b" l="l" r="r" t="t"/>
              <a:pathLst>
                <a:path extrusionOk="0" h="392058" w="398965">
                  <a:moveTo>
                    <a:pt x="85028" y="0"/>
                  </a:moveTo>
                  <a:lnTo>
                    <a:pt x="313937" y="0"/>
                  </a:lnTo>
                  <a:cubicBezTo>
                    <a:pt x="336488" y="0"/>
                    <a:pt x="358115" y="8958"/>
                    <a:pt x="374061" y="24904"/>
                  </a:cubicBezTo>
                  <a:cubicBezTo>
                    <a:pt x="390006" y="40850"/>
                    <a:pt x="398965" y="62477"/>
                    <a:pt x="398965" y="85028"/>
                  </a:cubicBezTo>
                  <a:lnTo>
                    <a:pt x="398965" y="307030"/>
                  </a:lnTo>
                  <a:cubicBezTo>
                    <a:pt x="398965" y="329581"/>
                    <a:pt x="390006" y="351208"/>
                    <a:pt x="374061" y="367154"/>
                  </a:cubicBezTo>
                  <a:cubicBezTo>
                    <a:pt x="358115" y="383099"/>
                    <a:pt x="336488" y="392058"/>
                    <a:pt x="313937" y="392058"/>
                  </a:cubicBezTo>
                  <a:lnTo>
                    <a:pt x="85028" y="392058"/>
                  </a:lnTo>
                  <a:cubicBezTo>
                    <a:pt x="62477" y="392058"/>
                    <a:pt x="40850" y="383099"/>
                    <a:pt x="24904" y="367154"/>
                  </a:cubicBezTo>
                  <a:cubicBezTo>
                    <a:pt x="8958" y="351208"/>
                    <a:pt x="0" y="329581"/>
                    <a:pt x="0" y="307030"/>
                  </a:cubicBezTo>
                  <a:lnTo>
                    <a:pt x="0" y="85028"/>
                  </a:lnTo>
                  <a:cubicBezTo>
                    <a:pt x="0" y="62477"/>
                    <a:pt x="8958" y="40850"/>
                    <a:pt x="24904" y="24904"/>
                  </a:cubicBezTo>
                  <a:cubicBezTo>
                    <a:pt x="40850" y="8958"/>
                    <a:pt x="62477" y="0"/>
                    <a:pt x="85028" y="0"/>
                  </a:cubicBezTo>
                  <a:close/>
                </a:path>
              </a:pathLst>
            </a:custGeom>
            <a:solidFill>
              <a:srgbClr val="24BB7F"/>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25"/>
            <p:cNvSpPr txBox="1"/>
            <p:nvPr/>
          </p:nvSpPr>
          <p:spPr>
            <a:xfrm>
              <a:off x="0" y="-47625"/>
              <a:ext cx="398965" cy="43968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18" name="Google Shape;518;p25"/>
          <p:cNvGrpSpPr/>
          <p:nvPr/>
        </p:nvGrpSpPr>
        <p:grpSpPr>
          <a:xfrm>
            <a:off x="16047750" y="695559"/>
            <a:ext cx="1211550" cy="666283"/>
            <a:chOff x="0" y="0"/>
            <a:chExt cx="1096438" cy="602978"/>
          </a:xfrm>
        </p:grpSpPr>
        <p:sp>
          <p:nvSpPr>
            <p:cNvPr id="519" name="Google Shape;519;p25"/>
            <p:cNvSpPr/>
            <p:nvPr/>
          </p:nvSpPr>
          <p:spPr>
            <a:xfrm>
              <a:off x="0" y="0"/>
              <a:ext cx="1096438" cy="602978"/>
            </a:xfrm>
            <a:custGeom>
              <a:rect b="b" l="l" r="r" t="t"/>
              <a:pathLst>
                <a:path extrusionOk="0" h="602978" w="1096438">
                  <a:moveTo>
                    <a:pt x="1096438" y="301489"/>
                  </a:moveTo>
                  <a:lnTo>
                    <a:pt x="690038" y="0"/>
                  </a:lnTo>
                  <a:lnTo>
                    <a:pt x="690038" y="203200"/>
                  </a:lnTo>
                  <a:lnTo>
                    <a:pt x="0" y="203200"/>
                  </a:lnTo>
                  <a:lnTo>
                    <a:pt x="0" y="399778"/>
                  </a:lnTo>
                  <a:lnTo>
                    <a:pt x="690038" y="399778"/>
                  </a:lnTo>
                  <a:lnTo>
                    <a:pt x="690038" y="602978"/>
                  </a:lnTo>
                  <a:lnTo>
                    <a:pt x="1096438" y="301489"/>
                  </a:lnTo>
                  <a:close/>
                </a:path>
              </a:pathLst>
            </a:custGeom>
            <a:solidFill>
              <a:srgbClr val="24BB7F"/>
            </a:solidFill>
            <a:ln cap="sq" cmpd="sng" w="19050">
              <a:solidFill>
                <a:srgbClr val="000000"/>
              </a:solidFill>
              <a:prstDash val="solid"/>
              <a:miter lim="8000"/>
              <a:headEnd len="sm" w="sm" type="none"/>
              <a:tailEnd len="sm" w="sm" type="none"/>
            </a:ln>
          </p:spPr>
        </p:sp>
        <p:sp>
          <p:nvSpPr>
            <p:cNvPr id="520" name="Google Shape;520;p25"/>
            <p:cNvSpPr txBox="1"/>
            <p:nvPr/>
          </p:nvSpPr>
          <p:spPr>
            <a:xfrm>
              <a:off x="0" y="155575"/>
              <a:ext cx="994838" cy="24420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21" name="Google Shape;521;p25"/>
          <p:cNvGrpSpPr/>
          <p:nvPr/>
        </p:nvGrpSpPr>
        <p:grpSpPr>
          <a:xfrm>
            <a:off x="1181100" y="499097"/>
            <a:ext cx="2705130" cy="959331"/>
            <a:chOff x="0" y="-275349"/>
            <a:chExt cx="3606840" cy="1279110"/>
          </a:xfrm>
        </p:grpSpPr>
        <p:grpSp>
          <p:nvGrpSpPr>
            <p:cNvPr id="522" name="Google Shape;522;p25"/>
            <p:cNvGrpSpPr/>
            <p:nvPr/>
          </p:nvGrpSpPr>
          <p:grpSpPr>
            <a:xfrm>
              <a:off x="0" y="-275349"/>
              <a:ext cx="966530" cy="1279110"/>
              <a:chOff x="0" y="-47625"/>
              <a:chExt cx="167174" cy="221238"/>
            </a:xfrm>
          </p:grpSpPr>
          <p:sp>
            <p:nvSpPr>
              <p:cNvPr id="523" name="Google Shape;523;p25"/>
              <p:cNvSpPr/>
              <p:nvPr/>
            </p:nvSpPr>
            <p:spPr>
              <a:xfrm>
                <a:off x="0" y="0"/>
                <a:ext cx="167174" cy="173613"/>
              </a:xfrm>
              <a:custGeom>
                <a:rect b="b" l="l" r="r" t="t"/>
                <a:pathLst>
                  <a:path extrusionOk="0" h="173613" w="167174">
                    <a:moveTo>
                      <a:pt x="83587" y="0"/>
                    </a:moveTo>
                    <a:lnTo>
                      <a:pt x="83587" y="0"/>
                    </a:lnTo>
                    <a:cubicBezTo>
                      <a:pt x="105756" y="0"/>
                      <a:pt x="127016" y="8806"/>
                      <a:pt x="142692" y="24482"/>
                    </a:cubicBezTo>
                    <a:cubicBezTo>
                      <a:pt x="158368" y="40158"/>
                      <a:pt x="167174" y="61418"/>
                      <a:pt x="167174" y="83587"/>
                    </a:cubicBezTo>
                    <a:lnTo>
                      <a:pt x="167174" y="90026"/>
                    </a:lnTo>
                    <a:cubicBezTo>
                      <a:pt x="167174" y="112195"/>
                      <a:pt x="158368" y="133456"/>
                      <a:pt x="142692" y="149131"/>
                    </a:cubicBezTo>
                    <a:cubicBezTo>
                      <a:pt x="127016" y="164807"/>
                      <a:pt x="105756" y="173613"/>
                      <a:pt x="83587" y="173613"/>
                    </a:cubicBezTo>
                    <a:lnTo>
                      <a:pt x="83587" y="173613"/>
                    </a:lnTo>
                    <a:cubicBezTo>
                      <a:pt x="61418" y="173613"/>
                      <a:pt x="40158" y="164807"/>
                      <a:pt x="24482" y="149131"/>
                    </a:cubicBezTo>
                    <a:cubicBezTo>
                      <a:pt x="8806" y="133456"/>
                      <a:pt x="0" y="112195"/>
                      <a:pt x="0" y="90026"/>
                    </a:cubicBezTo>
                    <a:lnTo>
                      <a:pt x="0" y="83587"/>
                    </a:lnTo>
                    <a:cubicBezTo>
                      <a:pt x="0" y="61418"/>
                      <a:pt x="8806" y="40158"/>
                      <a:pt x="24482" y="24482"/>
                    </a:cubicBezTo>
                    <a:cubicBezTo>
                      <a:pt x="40158" y="8806"/>
                      <a:pt x="61418" y="0"/>
                      <a:pt x="83587" y="0"/>
                    </a:cubicBezTo>
                    <a:close/>
                  </a:path>
                </a:pathLst>
              </a:custGeom>
              <a:solidFill>
                <a:srgbClr val="FDBD00"/>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25"/>
              <p:cNvSpPr txBox="1"/>
              <p:nvPr/>
            </p:nvSpPr>
            <p:spPr>
              <a:xfrm>
                <a:off x="0" y="-47625"/>
                <a:ext cx="167174" cy="22123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25" name="Google Shape;525;p25"/>
            <p:cNvSpPr/>
            <p:nvPr/>
          </p:nvSpPr>
          <p:spPr>
            <a:xfrm>
              <a:off x="123895" y="142510"/>
              <a:ext cx="718740" cy="718740"/>
            </a:xfrm>
            <a:custGeom>
              <a:rect b="b" l="l" r="r" t="t"/>
              <a:pathLst>
                <a:path extrusionOk="0" h="718740" w="718740">
                  <a:moveTo>
                    <a:pt x="0" y="0"/>
                  </a:moveTo>
                  <a:lnTo>
                    <a:pt x="718740" y="0"/>
                  </a:lnTo>
                  <a:lnTo>
                    <a:pt x="718740" y="718740"/>
                  </a:lnTo>
                  <a:lnTo>
                    <a:pt x="0" y="718740"/>
                  </a:lnTo>
                  <a:lnTo>
                    <a:pt x="0" y="0"/>
                  </a:lnTo>
                  <a:close/>
                </a:path>
              </a:pathLst>
            </a:custGeom>
            <a:blipFill rotWithShape="1">
              <a:blip r:embed="rId4">
                <a:alphaModFix/>
              </a:blip>
              <a:stretch>
                <a:fillRect b="0" l="0" r="0" t="0"/>
              </a:stretch>
            </a:blipFill>
            <a:ln>
              <a:noFill/>
            </a:ln>
          </p:spPr>
        </p:sp>
        <p:sp>
          <p:nvSpPr>
            <p:cNvPr id="526" name="Google Shape;526;p25"/>
            <p:cNvSpPr txBox="1"/>
            <p:nvPr/>
          </p:nvSpPr>
          <p:spPr>
            <a:xfrm>
              <a:off x="1178779" y="24681"/>
              <a:ext cx="2428061" cy="916298"/>
            </a:xfrm>
            <a:prstGeom prst="rect">
              <a:avLst/>
            </a:prstGeom>
            <a:noFill/>
            <a:ln>
              <a:noFill/>
            </a:ln>
          </p:spPr>
          <p:txBody>
            <a:bodyPr anchorCtr="0" anchor="t" bIns="0" lIns="0" spcFirstLastPara="1" rIns="0" wrap="square" tIns="0">
              <a:spAutoFit/>
            </a:bodyPr>
            <a:lstStyle/>
            <a:p>
              <a:pPr indent="0" lvl="0" marL="0" marR="0" rtl="0" algn="l">
                <a:lnSpc>
                  <a:spcPct val="140080"/>
                </a:lnSpc>
                <a:spcBef>
                  <a:spcPts val="0"/>
                </a:spcBef>
                <a:spcAft>
                  <a:spcPts val="0"/>
                </a:spcAft>
                <a:buNone/>
              </a:pPr>
              <a:r>
                <a:rPr b="0" i="0" lang="en-US" sz="1996" u="none" cap="none" strike="noStrike">
                  <a:solidFill>
                    <a:srgbClr val="000000"/>
                  </a:solidFill>
                  <a:latin typeface="Anton"/>
                  <a:ea typeface="Anton"/>
                  <a:cs typeface="Anton"/>
                  <a:sym typeface="Anton"/>
                </a:rPr>
                <a:t>NAME COMPANY</a:t>
              </a:r>
              <a:endParaRPr/>
            </a:p>
          </p:txBody>
        </p:sp>
      </p:grpSp>
      <p:sp>
        <p:nvSpPr>
          <p:cNvPr id="527" name="Google Shape;527;p25"/>
          <p:cNvSpPr txBox="1"/>
          <p:nvPr/>
        </p:nvSpPr>
        <p:spPr>
          <a:xfrm>
            <a:off x="1033089" y="1980058"/>
            <a:ext cx="11937653" cy="1362045"/>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None/>
            </a:pPr>
            <a:r>
              <a:rPr b="0" i="0" lang="en-US" sz="8956" u="none" cap="none" strike="noStrike">
                <a:solidFill>
                  <a:srgbClr val="000000"/>
                </a:solidFill>
                <a:latin typeface="Anton"/>
                <a:ea typeface="Anton"/>
                <a:cs typeface="Anton"/>
                <a:sym typeface="Anton"/>
              </a:rPr>
              <a:t>OUR JOURNEY THROUGH TIME</a:t>
            </a:r>
            <a:endParaRPr/>
          </a:p>
        </p:txBody>
      </p:sp>
      <p:sp>
        <p:nvSpPr>
          <p:cNvPr id="528" name="Google Shape;528;p25"/>
          <p:cNvSpPr txBox="1"/>
          <p:nvPr/>
        </p:nvSpPr>
        <p:spPr>
          <a:xfrm>
            <a:off x="1033089" y="6430820"/>
            <a:ext cx="4338371" cy="813564"/>
          </a:xfrm>
          <a:prstGeom prst="rect">
            <a:avLst/>
          </a:prstGeom>
          <a:noFill/>
          <a:ln>
            <a:noFill/>
          </a:ln>
        </p:spPr>
        <p:txBody>
          <a:bodyPr anchorCtr="0" anchor="t" bIns="0" lIns="0" spcFirstLastPara="1" rIns="0" wrap="square" tIns="0">
            <a:spAutoFit/>
          </a:bodyPr>
          <a:lstStyle/>
          <a:p>
            <a:pPr indent="0" lvl="0" marL="0" marR="0" rtl="0" algn="l">
              <a:lnSpc>
                <a:spcPct val="139991"/>
              </a:lnSpc>
              <a:spcBef>
                <a:spcPts val="0"/>
              </a:spcBef>
              <a:spcAft>
                <a:spcPts val="0"/>
              </a:spcAft>
              <a:buNone/>
            </a:pPr>
            <a:r>
              <a:rPr b="0" i="0" lang="en-US" sz="4721" u="none" cap="none" strike="noStrike">
                <a:solidFill>
                  <a:srgbClr val="000000"/>
                </a:solidFill>
                <a:latin typeface="Anton"/>
                <a:ea typeface="Anton"/>
                <a:cs typeface="Anton"/>
                <a:sym typeface="Anton"/>
              </a:rPr>
              <a:t>ADD A MAIN POINT</a:t>
            </a:r>
            <a:endParaRPr/>
          </a:p>
        </p:txBody>
      </p:sp>
      <p:sp>
        <p:nvSpPr>
          <p:cNvPr id="529" name="Google Shape;529;p25"/>
          <p:cNvSpPr txBox="1"/>
          <p:nvPr/>
        </p:nvSpPr>
        <p:spPr>
          <a:xfrm>
            <a:off x="6652529" y="6430820"/>
            <a:ext cx="4338371" cy="813564"/>
          </a:xfrm>
          <a:prstGeom prst="rect">
            <a:avLst/>
          </a:prstGeom>
          <a:noFill/>
          <a:ln>
            <a:noFill/>
          </a:ln>
        </p:spPr>
        <p:txBody>
          <a:bodyPr anchorCtr="0" anchor="t" bIns="0" lIns="0" spcFirstLastPara="1" rIns="0" wrap="square" tIns="0">
            <a:spAutoFit/>
          </a:bodyPr>
          <a:lstStyle/>
          <a:p>
            <a:pPr indent="0" lvl="0" marL="0" marR="0" rtl="0" algn="l">
              <a:lnSpc>
                <a:spcPct val="139991"/>
              </a:lnSpc>
              <a:spcBef>
                <a:spcPts val="0"/>
              </a:spcBef>
              <a:spcAft>
                <a:spcPts val="0"/>
              </a:spcAft>
              <a:buNone/>
            </a:pPr>
            <a:r>
              <a:rPr b="0" i="0" lang="en-US" sz="4721" u="none" cap="none" strike="noStrike">
                <a:solidFill>
                  <a:srgbClr val="000000"/>
                </a:solidFill>
                <a:latin typeface="Anton"/>
                <a:ea typeface="Anton"/>
                <a:cs typeface="Anton"/>
                <a:sym typeface="Anton"/>
              </a:rPr>
              <a:t>ADD A MAIN POINT</a:t>
            </a:r>
            <a:endParaRPr/>
          </a:p>
        </p:txBody>
      </p:sp>
      <p:sp>
        <p:nvSpPr>
          <p:cNvPr id="530" name="Google Shape;530;p25"/>
          <p:cNvSpPr txBox="1"/>
          <p:nvPr/>
        </p:nvSpPr>
        <p:spPr>
          <a:xfrm>
            <a:off x="1033089" y="7426819"/>
            <a:ext cx="33648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000000"/>
                </a:solidFill>
                <a:latin typeface="Arimo"/>
                <a:ea typeface="Arimo"/>
                <a:cs typeface="Arimo"/>
                <a:sym typeface="Arimo"/>
              </a:rPr>
              <a:t>Elaborate on what you want to discuss. </a:t>
            </a:r>
            <a:endParaRPr/>
          </a:p>
        </p:txBody>
      </p:sp>
      <p:sp>
        <p:nvSpPr>
          <p:cNvPr id="531" name="Google Shape;531;p25"/>
          <p:cNvSpPr txBox="1"/>
          <p:nvPr/>
        </p:nvSpPr>
        <p:spPr>
          <a:xfrm>
            <a:off x="6652529" y="7426819"/>
            <a:ext cx="33648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000000"/>
                </a:solidFill>
                <a:latin typeface="Arimo"/>
                <a:ea typeface="Arimo"/>
                <a:cs typeface="Arimo"/>
                <a:sym typeface="Arimo"/>
              </a:rPr>
              <a:t>Elaborate on what you want to discuss. </a:t>
            </a:r>
            <a:endParaRPr/>
          </a:p>
        </p:txBody>
      </p:sp>
      <p:sp>
        <p:nvSpPr>
          <p:cNvPr id="532" name="Google Shape;532;p25"/>
          <p:cNvSpPr txBox="1"/>
          <p:nvPr/>
        </p:nvSpPr>
        <p:spPr>
          <a:xfrm>
            <a:off x="12271969" y="6430820"/>
            <a:ext cx="4338371" cy="813564"/>
          </a:xfrm>
          <a:prstGeom prst="rect">
            <a:avLst/>
          </a:prstGeom>
          <a:noFill/>
          <a:ln>
            <a:noFill/>
          </a:ln>
        </p:spPr>
        <p:txBody>
          <a:bodyPr anchorCtr="0" anchor="t" bIns="0" lIns="0" spcFirstLastPara="1" rIns="0" wrap="square" tIns="0">
            <a:spAutoFit/>
          </a:bodyPr>
          <a:lstStyle/>
          <a:p>
            <a:pPr indent="0" lvl="0" marL="0" marR="0" rtl="0" algn="l">
              <a:lnSpc>
                <a:spcPct val="139991"/>
              </a:lnSpc>
              <a:spcBef>
                <a:spcPts val="0"/>
              </a:spcBef>
              <a:spcAft>
                <a:spcPts val="0"/>
              </a:spcAft>
              <a:buNone/>
            </a:pPr>
            <a:r>
              <a:rPr b="0" i="0" lang="en-US" sz="4721" u="none" cap="none" strike="noStrike">
                <a:solidFill>
                  <a:srgbClr val="000000"/>
                </a:solidFill>
                <a:latin typeface="Anton"/>
                <a:ea typeface="Anton"/>
                <a:cs typeface="Anton"/>
                <a:sym typeface="Anton"/>
              </a:rPr>
              <a:t>ADD A MAIN POINT</a:t>
            </a:r>
            <a:endParaRPr/>
          </a:p>
        </p:txBody>
      </p:sp>
      <p:sp>
        <p:nvSpPr>
          <p:cNvPr id="533" name="Google Shape;533;p25"/>
          <p:cNvSpPr txBox="1"/>
          <p:nvPr/>
        </p:nvSpPr>
        <p:spPr>
          <a:xfrm>
            <a:off x="12271969" y="7426819"/>
            <a:ext cx="33648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000000"/>
                </a:solidFill>
                <a:latin typeface="Arimo"/>
                <a:ea typeface="Arimo"/>
                <a:cs typeface="Arimo"/>
                <a:sym typeface="Arimo"/>
              </a:rPr>
              <a:t>Elaborate on what you want to discuss. </a:t>
            </a:r>
            <a:endParaRPr/>
          </a:p>
        </p:txBody>
      </p:sp>
      <p:pic>
        <p:nvPicPr>
          <p:cNvPr id="534" name="Google Shape;534;p25"/>
          <p:cNvPicPr preferRelativeResize="0"/>
          <p:nvPr/>
        </p:nvPicPr>
        <p:blipFill>
          <a:blip r:embed="rId5">
            <a:alphaModFix/>
          </a:blip>
          <a:stretch>
            <a:fillRect/>
          </a:stretch>
        </p:blipFill>
        <p:spPr>
          <a:xfrm>
            <a:off x="2418662" y="9203313"/>
            <a:ext cx="5152483" cy="646350"/>
          </a:xfrm>
          <a:prstGeom prst="rect">
            <a:avLst/>
          </a:prstGeom>
          <a:noFill/>
          <a:ln>
            <a:noFill/>
          </a:ln>
        </p:spPr>
      </p:pic>
      <p:pic>
        <p:nvPicPr>
          <p:cNvPr id="535" name="Google Shape;535;p25"/>
          <p:cNvPicPr preferRelativeResize="0"/>
          <p:nvPr/>
        </p:nvPicPr>
        <p:blipFill>
          <a:blip r:embed="rId6">
            <a:alphaModFix/>
          </a:blip>
          <a:stretch>
            <a:fillRect/>
          </a:stretch>
        </p:blipFill>
        <p:spPr>
          <a:xfrm>
            <a:off x="15147783" y="3615313"/>
            <a:ext cx="4490306" cy="562050"/>
          </a:xfrm>
          <a:prstGeom prst="rect">
            <a:avLst/>
          </a:prstGeom>
          <a:noFill/>
          <a:ln>
            <a:noFill/>
          </a:ln>
        </p:spPr>
      </p:pic>
      <p:pic>
        <p:nvPicPr>
          <p:cNvPr id="536" name="Google Shape;536;p25"/>
          <p:cNvPicPr preferRelativeResize="0"/>
          <p:nvPr/>
        </p:nvPicPr>
        <p:blipFill>
          <a:blip r:embed="rId7">
            <a:alphaModFix/>
          </a:blip>
          <a:stretch>
            <a:fillRect/>
          </a:stretch>
        </p:blipFill>
        <p:spPr>
          <a:xfrm>
            <a:off x="1377513" y="4323275"/>
            <a:ext cx="1041150" cy="1126384"/>
          </a:xfrm>
          <a:prstGeom prst="rect">
            <a:avLst/>
          </a:prstGeom>
          <a:noFill/>
          <a:ln>
            <a:noFill/>
          </a:ln>
        </p:spPr>
      </p:pic>
      <p:pic>
        <p:nvPicPr>
          <p:cNvPr id="537" name="Google Shape;537;p25"/>
          <p:cNvPicPr preferRelativeResize="0"/>
          <p:nvPr/>
        </p:nvPicPr>
        <p:blipFill>
          <a:blip r:embed="rId8">
            <a:alphaModFix/>
          </a:blip>
          <a:stretch>
            <a:fillRect/>
          </a:stretch>
        </p:blipFill>
        <p:spPr>
          <a:xfrm>
            <a:off x="7073075" y="4244140"/>
            <a:ext cx="888900" cy="1284643"/>
          </a:xfrm>
          <a:prstGeom prst="rect">
            <a:avLst/>
          </a:prstGeom>
          <a:noFill/>
          <a:ln>
            <a:noFill/>
          </a:ln>
        </p:spPr>
      </p:pic>
      <p:pic>
        <p:nvPicPr>
          <p:cNvPr id="538" name="Google Shape;538;p25"/>
          <p:cNvPicPr preferRelativeResize="0"/>
          <p:nvPr/>
        </p:nvPicPr>
        <p:blipFill>
          <a:blip r:embed="rId9">
            <a:alphaModFix/>
          </a:blip>
          <a:stretch>
            <a:fillRect/>
          </a:stretch>
        </p:blipFill>
        <p:spPr>
          <a:xfrm>
            <a:off x="12692511" y="4323285"/>
            <a:ext cx="888900" cy="131971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EE3D2"/>
        </a:solidFill>
      </p:bgPr>
    </p:bg>
    <p:spTree>
      <p:nvGrpSpPr>
        <p:cNvPr id="542" name="Shape 542"/>
        <p:cNvGrpSpPr/>
        <p:nvPr/>
      </p:nvGrpSpPr>
      <p:grpSpPr>
        <a:xfrm>
          <a:off x="0" y="0"/>
          <a:ext cx="0" cy="0"/>
          <a:chOff x="0" y="0"/>
          <a:chExt cx="0" cy="0"/>
        </a:xfrm>
      </p:grpSpPr>
      <p:pic>
        <p:nvPicPr>
          <p:cNvPr id="543" name="Google Shape;543;p26"/>
          <p:cNvPicPr preferRelativeResize="0"/>
          <p:nvPr/>
        </p:nvPicPr>
        <p:blipFill>
          <a:blip r:embed="rId3">
            <a:alphaModFix/>
          </a:blip>
          <a:stretch>
            <a:fillRect/>
          </a:stretch>
        </p:blipFill>
        <p:spPr>
          <a:xfrm>
            <a:off x="-121125" y="-76199"/>
            <a:ext cx="21133645" cy="10587450"/>
          </a:xfrm>
          <a:prstGeom prst="rect">
            <a:avLst/>
          </a:prstGeom>
          <a:noFill/>
          <a:ln>
            <a:noFill/>
          </a:ln>
        </p:spPr>
      </p:pic>
      <p:pic>
        <p:nvPicPr>
          <p:cNvPr id="544" name="Google Shape;544;p26"/>
          <p:cNvPicPr preferRelativeResize="0"/>
          <p:nvPr/>
        </p:nvPicPr>
        <p:blipFill>
          <a:blip r:embed="rId4">
            <a:alphaModFix/>
          </a:blip>
          <a:stretch>
            <a:fillRect/>
          </a:stretch>
        </p:blipFill>
        <p:spPr>
          <a:xfrm>
            <a:off x="8844687" y="2575375"/>
            <a:ext cx="8206951" cy="7727716"/>
          </a:xfrm>
          <a:prstGeom prst="rect">
            <a:avLst/>
          </a:prstGeom>
          <a:noFill/>
          <a:ln>
            <a:noFill/>
          </a:ln>
        </p:spPr>
      </p:pic>
      <p:grpSp>
        <p:nvGrpSpPr>
          <p:cNvPr id="545" name="Google Shape;545;p26"/>
          <p:cNvGrpSpPr/>
          <p:nvPr/>
        </p:nvGrpSpPr>
        <p:grpSpPr>
          <a:xfrm>
            <a:off x="1181100" y="499097"/>
            <a:ext cx="2705130" cy="959331"/>
            <a:chOff x="0" y="-275349"/>
            <a:chExt cx="3606840" cy="1279110"/>
          </a:xfrm>
        </p:grpSpPr>
        <p:grpSp>
          <p:nvGrpSpPr>
            <p:cNvPr id="546" name="Google Shape;546;p26"/>
            <p:cNvGrpSpPr/>
            <p:nvPr/>
          </p:nvGrpSpPr>
          <p:grpSpPr>
            <a:xfrm>
              <a:off x="0" y="-275349"/>
              <a:ext cx="966530" cy="1279110"/>
              <a:chOff x="0" y="-47625"/>
              <a:chExt cx="167174" cy="221238"/>
            </a:xfrm>
          </p:grpSpPr>
          <p:sp>
            <p:nvSpPr>
              <p:cNvPr id="547" name="Google Shape;547;p26"/>
              <p:cNvSpPr/>
              <p:nvPr/>
            </p:nvSpPr>
            <p:spPr>
              <a:xfrm>
                <a:off x="0" y="0"/>
                <a:ext cx="167174" cy="173613"/>
              </a:xfrm>
              <a:custGeom>
                <a:rect b="b" l="l" r="r" t="t"/>
                <a:pathLst>
                  <a:path extrusionOk="0" h="173613" w="167174">
                    <a:moveTo>
                      <a:pt x="83587" y="0"/>
                    </a:moveTo>
                    <a:lnTo>
                      <a:pt x="83587" y="0"/>
                    </a:lnTo>
                    <a:cubicBezTo>
                      <a:pt x="105756" y="0"/>
                      <a:pt x="127016" y="8806"/>
                      <a:pt x="142692" y="24482"/>
                    </a:cubicBezTo>
                    <a:cubicBezTo>
                      <a:pt x="158368" y="40158"/>
                      <a:pt x="167174" y="61418"/>
                      <a:pt x="167174" y="83587"/>
                    </a:cubicBezTo>
                    <a:lnTo>
                      <a:pt x="167174" y="90026"/>
                    </a:lnTo>
                    <a:cubicBezTo>
                      <a:pt x="167174" y="112195"/>
                      <a:pt x="158368" y="133456"/>
                      <a:pt x="142692" y="149131"/>
                    </a:cubicBezTo>
                    <a:cubicBezTo>
                      <a:pt x="127016" y="164807"/>
                      <a:pt x="105756" y="173613"/>
                      <a:pt x="83587" y="173613"/>
                    </a:cubicBezTo>
                    <a:lnTo>
                      <a:pt x="83587" y="173613"/>
                    </a:lnTo>
                    <a:cubicBezTo>
                      <a:pt x="61418" y="173613"/>
                      <a:pt x="40158" y="164807"/>
                      <a:pt x="24482" y="149131"/>
                    </a:cubicBezTo>
                    <a:cubicBezTo>
                      <a:pt x="8806" y="133456"/>
                      <a:pt x="0" y="112195"/>
                      <a:pt x="0" y="90026"/>
                    </a:cubicBezTo>
                    <a:lnTo>
                      <a:pt x="0" y="83587"/>
                    </a:lnTo>
                    <a:cubicBezTo>
                      <a:pt x="0" y="61418"/>
                      <a:pt x="8806" y="40158"/>
                      <a:pt x="24482" y="24482"/>
                    </a:cubicBezTo>
                    <a:cubicBezTo>
                      <a:pt x="40158" y="8806"/>
                      <a:pt x="61418" y="0"/>
                      <a:pt x="83587" y="0"/>
                    </a:cubicBezTo>
                    <a:close/>
                  </a:path>
                </a:pathLst>
              </a:custGeom>
              <a:solidFill>
                <a:srgbClr val="FDBD00"/>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26"/>
              <p:cNvSpPr txBox="1"/>
              <p:nvPr/>
            </p:nvSpPr>
            <p:spPr>
              <a:xfrm>
                <a:off x="0" y="-47625"/>
                <a:ext cx="167174" cy="22123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49" name="Google Shape;549;p26"/>
            <p:cNvSpPr/>
            <p:nvPr/>
          </p:nvSpPr>
          <p:spPr>
            <a:xfrm>
              <a:off x="123895" y="142510"/>
              <a:ext cx="718740" cy="718740"/>
            </a:xfrm>
            <a:custGeom>
              <a:rect b="b" l="l" r="r" t="t"/>
              <a:pathLst>
                <a:path extrusionOk="0" h="718740" w="718740">
                  <a:moveTo>
                    <a:pt x="0" y="0"/>
                  </a:moveTo>
                  <a:lnTo>
                    <a:pt x="718740" y="0"/>
                  </a:lnTo>
                  <a:lnTo>
                    <a:pt x="718740" y="718740"/>
                  </a:lnTo>
                  <a:lnTo>
                    <a:pt x="0" y="718740"/>
                  </a:lnTo>
                  <a:lnTo>
                    <a:pt x="0" y="0"/>
                  </a:lnTo>
                  <a:close/>
                </a:path>
              </a:pathLst>
            </a:custGeom>
            <a:blipFill rotWithShape="1">
              <a:blip r:embed="rId5">
                <a:alphaModFix/>
              </a:blip>
              <a:stretch>
                <a:fillRect b="0" l="0" r="0" t="0"/>
              </a:stretch>
            </a:blipFill>
            <a:ln>
              <a:noFill/>
            </a:ln>
          </p:spPr>
        </p:sp>
        <p:sp>
          <p:nvSpPr>
            <p:cNvPr id="550" name="Google Shape;550;p26"/>
            <p:cNvSpPr txBox="1"/>
            <p:nvPr/>
          </p:nvSpPr>
          <p:spPr>
            <a:xfrm>
              <a:off x="1178779" y="24681"/>
              <a:ext cx="2428061" cy="916298"/>
            </a:xfrm>
            <a:prstGeom prst="rect">
              <a:avLst/>
            </a:prstGeom>
            <a:noFill/>
            <a:ln>
              <a:noFill/>
            </a:ln>
          </p:spPr>
          <p:txBody>
            <a:bodyPr anchorCtr="0" anchor="t" bIns="0" lIns="0" spcFirstLastPara="1" rIns="0" wrap="square" tIns="0">
              <a:spAutoFit/>
            </a:bodyPr>
            <a:lstStyle/>
            <a:p>
              <a:pPr indent="0" lvl="0" marL="0" marR="0" rtl="0" algn="l">
                <a:lnSpc>
                  <a:spcPct val="140080"/>
                </a:lnSpc>
                <a:spcBef>
                  <a:spcPts val="0"/>
                </a:spcBef>
                <a:spcAft>
                  <a:spcPts val="0"/>
                </a:spcAft>
                <a:buNone/>
              </a:pPr>
              <a:r>
                <a:rPr b="0" i="0" lang="en-US" sz="1996" u="none" cap="none" strike="noStrike">
                  <a:solidFill>
                    <a:srgbClr val="000000"/>
                  </a:solidFill>
                  <a:latin typeface="Anton"/>
                  <a:ea typeface="Anton"/>
                  <a:cs typeface="Anton"/>
                  <a:sym typeface="Anton"/>
                </a:rPr>
                <a:t>NAME COMPANY</a:t>
              </a:r>
              <a:endParaRPr/>
            </a:p>
          </p:txBody>
        </p:sp>
      </p:grpSp>
      <p:sp>
        <p:nvSpPr>
          <p:cNvPr id="551" name="Google Shape;551;p26"/>
          <p:cNvSpPr/>
          <p:nvPr/>
        </p:nvSpPr>
        <p:spPr>
          <a:xfrm>
            <a:off x="1494751" y="8721930"/>
            <a:ext cx="1038914" cy="1035136"/>
          </a:xfrm>
          <a:custGeom>
            <a:rect b="b" l="l" r="r" t="t"/>
            <a:pathLst>
              <a:path extrusionOk="0" h="1035136" w="1038914">
                <a:moveTo>
                  <a:pt x="0" y="0"/>
                </a:moveTo>
                <a:lnTo>
                  <a:pt x="1038914" y="0"/>
                </a:lnTo>
                <a:lnTo>
                  <a:pt x="1038914" y="1035136"/>
                </a:lnTo>
                <a:lnTo>
                  <a:pt x="0" y="1035136"/>
                </a:lnTo>
                <a:lnTo>
                  <a:pt x="0" y="0"/>
                </a:lnTo>
                <a:close/>
              </a:path>
            </a:pathLst>
          </a:custGeom>
          <a:blipFill rotWithShape="1">
            <a:blip r:embed="rId6">
              <a:alphaModFix/>
            </a:blip>
            <a:stretch>
              <a:fillRect b="0" l="0" r="0" t="0"/>
            </a:stretch>
          </a:blipFill>
          <a:ln>
            <a:noFill/>
          </a:ln>
        </p:spPr>
      </p:sp>
      <p:sp>
        <p:nvSpPr>
          <p:cNvPr id="552" name="Google Shape;552;p26"/>
          <p:cNvSpPr txBox="1"/>
          <p:nvPr/>
        </p:nvSpPr>
        <p:spPr>
          <a:xfrm>
            <a:off x="1181100" y="2766376"/>
            <a:ext cx="10237500" cy="4135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8956" u="none" cap="none" strike="noStrike">
                <a:solidFill>
                  <a:srgbClr val="000000"/>
                </a:solidFill>
                <a:latin typeface="Anton"/>
                <a:ea typeface="Anton"/>
                <a:cs typeface="Anton"/>
                <a:sym typeface="Anton"/>
              </a:rPr>
              <a:t>WRITE AN ORIGINAL STATEMENT OR INSPIRING QUOTE</a:t>
            </a:r>
            <a:endParaRPr/>
          </a:p>
        </p:txBody>
      </p:sp>
      <p:sp>
        <p:nvSpPr>
          <p:cNvPr id="553" name="Google Shape;553;p26"/>
          <p:cNvSpPr txBox="1"/>
          <p:nvPr/>
        </p:nvSpPr>
        <p:spPr>
          <a:xfrm>
            <a:off x="1181100" y="7105363"/>
            <a:ext cx="7593303" cy="41526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000000"/>
                </a:solidFill>
                <a:latin typeface="Arimo"/>
                <a:ea typeface="Arimo"/>
                <a:cs typeface="Arimo"/>
                <a:sym typeface="Arimo"/>
              </a:rPr>
              <a:t>— Include a credit, citation, or supporting message</a:t>
            </a:r>
            <a:endParaRPr/>
          </a:p>
        </p:txBody>
      </p:sp>
      <p:grpSp>
        <p:nvGrpSpPr>
          <p:cNvPr id="554" name="Google Shape;554;p26"/>
          <p:cNvGrpSpPr/>
          <p:nvPr/>
        </p:nvGrpSpPr>
        <p:grpSpPr>
          <a:xfrm>
            <a:off x="16047750" y="695559"/>
            <a:ext cx="1211550" cy="666283"/>
            <a:chOff x="0" y="0"/>
            <a:chExt cx="1096438" cy="602978"/>
          </a:xfrm>
        </p:grpSpPr>
        <p:sp>
          <p:nvSpPr>
            <p:cNvPr id="555" name="Google Shape;555;p26"/>
            <p:cNvSpPr/>
            <p:nvPr/>
          </p:nvSpPr>
          <p:spPr>
            <a:xfrm>
              <a:off x="0" y="0"/>
              <a:ext cx="1096438" cy="602978"/>
            </a:xfrm>
            <a:custGeom>
              <a:rect b="b" l="l" r="r" t="t"/>
              <a:pathLst>
                <a:path extrusionOk="0" h="602978" w="1096438">
                  <a:moveTo>
                    <a:pt x="1096438" y="301489"/>
                  </a:moveTo>
                  <a:lnTo>
                    <a:pt x="690038" y="0"/>
                  </a:lnTo>
                  <a:lnTo>
                    <a:pt x="690038" y="203200"/>
                  </a:lnTo>
                  <a:lnTo>
                    <a:pt x="0" y="203200"/>
                  </a:lnTo>
                  <a:lnTo>
                    <a:pt x="0" y="399778"/>
                  </a:lnTo>
                  <a:lnTo>
                    <a:pt x="690038" y="399778"/>
                  </a:lnTo>
                  <a:lnTo>
                    <a:pt x="690038" y="602978"/>
                  </a:lnTo>
                  <a:lnTo>
                    <a:pt x="1096438" y="301489"/>
                  </a:lnTo>
                  <a:close/>
                </a:path>
              </a:pathLst>
            </a:custGeom>
            <a:solidFill>
              <a:srgbClr val="24BB7F"/>
            </a:solidFill>
            <a:ln cap="sq" cmpd="sng" w="19050">
              <a:solidFill>
                <a:srgbClr val="000000"/>
              </a:solidFill>
              <a:prstDash val="solid"/>
              <a:miter lim="8000"/>
              <a:headEnd len="sm" w="sm" type="none"/>
              <a:tailEnd len="sm" w="sm" type="none"/>
            </a:ln>
          </p:spPr>
        </p:sp>
        <p:sp>
          <p:nvSpPr>
            <p:cNvPr id="556" name="Google Shape;556;p26"/>
            <p:cNvSpPr txBox="1"/>
            <p:nvPr/>
          </p:nvSpPr>
          <p:spPr>
            <a:xfrm>
              <a:off x="0" y="155575"/>
              <a:ext cx="994838" cy="24420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557" name="Google Shape;557;p26"/>
          <p:cNvPicPr preferRelativeResize="0"/>
          <p:nvPr/>
        </p:nvPicPr>
        <p:blipFill>
          <a:blip r:embed="rId7">
            <a:alphaModFix/>
          </a:blip>
          <a:stretch>
            <a:fillRect/>
          </a:stretch>
        </p:blipFill>
        <p:spPr>
          <a:xfrm>
            <a:off x="3210699" y="8593664"/>
            <a:ext cx="4490326" cy="563284"/>
          </a:xfrm>
          <a:prstGeom prst="rect">
            <a:avLst/>
          </a:prstGeom>
          <a:noFill/>
          <a:ln>
            <a:noFill/>
          </a:ln>
        </p:spPr>
      </p:pic>
      <p:pic>
        <p:nvPicPr>
          <p:cNvPr id="558" name="Google Shape;558;p26"/>
          <p:cNvPicPr preferRelativeResize="0"/>
          <p:nvPr/>
        </p:nvPicPr>
        <p:blipFill>
          <a:blip r:embed="rId8">
            <a:alphaModFix/>
          </a:blip>
          <a:stretch>
            <a:fillRect/>
          </a:stretch>
        </p:blipFill>
        <p:spPr>
          <a:xfrm>
            <a:off x="7809208" y="697725"/>
            <a:ext cx="4490306" cy="5620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EE3D2"/>
        </a:solidFill>
      </p:bgPr>
    </p:bg>
    <p:spTree>
      <p:nvGrpSpPr>
        <p:cNvPr id="562" name="Shape 562"/>
        <p:cNvGrpSpPr/>
        <p:nvPr/>
      </p:nvGrpSpPr>
      <p:grpSpPr>
        <a:xfrm>
          <a:off x="0" y="0"/>
          <a:ext cx="0" cy="0"/>
          <a:chOff x="0" y="0"/>
          <a:chExt cx="0" cy="0"/>
        </a:xfrm>
      </p:grpSpPr>
      <p:pic>
        <p:nvPicPr>
          <p:cNvPr id="563" name="Google Shape;563;p27"/>
          <p:cNvPicPr preferRelativeResize="0"/>
          <p:nvPr/>
        </p:nvPicPr>
        <p:blipFill>
          <a:blip r:embed="rId3">
            <a:alphaModFix/>
          </a:blip>
          <a:stretch>
            <a:fillRect/>
          </a:stretch>
        </p:blipFill>
        <p:spPr>
          <a:xfrm>
            <a:off x="-121125" y="-76199"/>
            <a:ext cx="21133645" cy="10587450"/>
          </a:xfrm>
          <a:prstGeom prst="rect">
            <a:avLst/>
          </a:prstGeom>
          <a:noFill/>
          <a:ln>
            <a:noFill/>
          </a:ln>
        </p:spPr>
      </p:pic>
      <p:pic>
        <p:nvPicPr>
          <p:cNvPr id="564" name="Google Shape;564;p27"/>
          <p:cNvPicPr preferRelativeResize="0"/>
          <p:nvPr/>
        </p:nvPicPr>
        <p:blipFill>
          <a:blip r:embed="rId4">
            <a:alphaModFix/>
          </a:blip>
          <a:stretch>
            <a:fillRect/>
          </a:stretch>
        </p:blipFill>
        <p:spPr>
          <a:xfrm>
            <a:off x="8886550" y="2987550"/>
            <a:ext cx="7766975" cy="7299450"/>
          </a:xfrm>
          <a:prstGeom prst="rect">
            <a:avLst/>
          </a:prstGeom>
          <a:noFill/>
          <a:ln>
            <a:noFill/>
          </a:ln>
        </p:spPr>
      </p:pic>
      <p:sp>
        <p:nvSpPr>
          <p:cNvPr id="565" name="Google Shape;565;p27"/>
          <p:cNvSpPr txBox="1"/>
          <p:nvPr/>
        </p:nvSpPr>
        <p:spPr>
          <a:xfrm>
            <a:off x="1181100" y="2002695"/>
            <a:ext cx="6120709" cy="1362045"/>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None/>
            </a:pPr>
            <a:r>
              <a:rPr b="0" i="0" lang="en-US" sz="8956" u="none" cap="none" strike="noStrike">
                <a:solidFill>
                  <a:srgbClr val="000000"/>
                </a:solidFill>
                <a:latin typeface="Anton"/>
                <a:ea typeface="Anton"/>
                <a:cs typeface="Anton"/>
                <a:sym typeface="Anton"/>
              </a:rPr>
              <a:t>GET IN TOUCH!</a:t>
            </a:r>
            <a:endParaRPr/>
          </a:p>
        </p:txBody>
      </p:sp>
      <p:sp>
        <p:nvSpPr>
          <p:cNvPr id="566" name="Google Shape;566;p27"/>
          <p:cNvSpPr/>
          <p:nvPr/>
        </p:nvSpPr>
        <p:spPr>
          <a:xfrm>
            <a:off x="1285086" y="3971213"/>
            <a:ext cx="443071" cy="632958"/>
          </a:xfrm>
          <a:custGeom>
            <a:rect b="b" l="l" r="r" t="t"/>
            <a:pathLst>
              <a:path extrusionOk="0" h="632958" w="443071">
                <a:moveTo>
                  <a:pt x="0" y="0"/>
                </a:moveTo>
                <a:lnTo>
                  <a:pt x="443071" y="0"/>
                </a:lnTo>
                <a:lnTo>
                  <a:pt x="443071" y="632959"/>
                </a:lnTo>
                <a:lnTo>
                  <a:pt x="0" y="632959"/>
                </a:lnTo>
                <a:lnTo>
                  <a:pt x="0" y="0"/>
                </a:lnTo>
                <a:close/>
              </a:path>
            </a:pathLst>
          </a:custGeom>
          <a:blipFill rotWithShape="1">
            <a:blip r:embed="rId5">
              <a:alphaModFix/>
            </a:blip>
            <a:stretch>
              <a:fillRect b="0" l="0" r="0" t="0"/>
            </a:stretch>
          </a:blipFill>
          <a:ln>
            <a:noFill/>
          </a:ln>
        </p:spPr>
      </p:sp>
      <p:sp>
        <p:nvSpPr>
          <p:cNvPr id="567" name="Google Shape;567;p27"/>
          <p:cNvSpPr/>
          <p:nvPr/>
        </p:nvSpPr>
        <p:spPr>
          <a:xfrm>
            <a:off x="1228948" y="5053782"/>
            <a:ext cx="555348" cy="555348"/>
          </a:xfrm>
          <a:custGeom>
            <a:rect b="b" l="l" r="r" t="t"/>
            <a:pathLst>
              <a:path extrusionOk="0" h="555348" w="555348">
                <a:moveTo>
                  <a:pt x="0" y="0"/>
                </a:moveTo>
                <a:lnTo>
                  <a:pt x="555348" y="0"/>
                </a:lnTo>
                <a:lnTo>
                  <a:pt x="555348" y="555348"/>
                </a:lnTo>
                <a:lnTo>
                  <a:pt x="0" y="555348"/>
                </a:lnTo>
                <a:lnTo>
                  <a:pt x="0" y="0"/>
                </a:lnTo>
                <a:close/>
              </a:path>
            </a:pathLst>
          </a:custGeom>
          <a:blipFill rotWithShape="1">
            <a:blip r:embed="rId6">
              <a:alphaModFix/>
            </a:blip>
            <a:stretch>
              <a:fillRect b="0" l="0" r="0" t="0"/>
            </a:stretch>
          </a:blipFill>
          <a:ln>
            <a:noFill/>
          </a:ln>
        </p:spPr>
      </p:sp>
      <p:sp>
        <p:nvSpPr>
          <p:cNvPr id="568" name="Google Shape;568;p27"/>
          <p:cNvSpPr/>
          <p:nvPr/>
        </p:nvSpPr>
        <p:spPr>
          <a:xfrm>
            <a:off x="1247122" y="6052638"/>
            <a:ext cx="518999" cy="356812"/>
          </a:xfrm>
          <a:custGeom>
            <a:rect b="b" l="l" r="r" t="t"/>
            <a:pathLst>
              <a:path extrusionOk="0" h="356812" w="518999">
                <a:moveTo>
                  <a:pt x="0" y="0"/>
                </a:moveTo>
                <a:lnTo>
                  <a:pt x="518999" y="0"/>
                </a:lnTo>
                <a:lnTo>
                  <a:pt x="518999" y="356812"/>
                </a:lnTo>
                <a:lnTo>
                  <a:pt x="0" y="356812"/>
                </a:lnTo>
                <a:lnTo>
                  <a:pt x="0" y="0"/>
                </a:lnTo>
                <a:close/>
              </a:path>
            </a:pathLst>
          </a:custGeom>
          <a:blipFill rotWithShape="1">
            <a:blip r:embed="rId7">
              <a:alphaModFix/>
            </a:blip>
            <a:stretch>
              <a:fillRect b="0" l="0" r="0" t="0"/>
            </a:stretch>
          </a:blipFill>
          <a:ln>
            <a:noFill/>
          </a:ln>
        </p:spPr>
      </p:sp>
      <p:sp>
        <p:nvSpPr>
          <p:cNvPr id="569" name="Google Shape;569;p27"/>
          <p:cNvSpPr/>
          <p:nvPr/>
        </p:nvSpPr>
        <p:spPr>
          <a:xfrm>
            <a:off x="1218755" y="7846335"/>
            <a:ext cx="575734" cy="575734"/>
          </a:xfrm>
          <a:custGeom>
            <a:rect b="b" l="l" r="r" t="t"/>
            <a:pathLst>
              <a:path extrusionOk="0" h="575734" w="575734">
                <a:moveTo>
                  <a:pt x="0" y="0"/>
                </a:moveTo>
                <a:lnTo>
                  <a:pt x="575734" y="0"/>
                </a:lnTo>
                <a:lnTo>
                  <a:pt x="575734" y="575734"/>
                </a:lnTo>
                <a:lnTo>
                  <a:pt x="0" y="575734"/>
                </a:lnTo>
                <a:lnTo>
                  <a:pt x="0" y="0"/>
                </a:lnTo>
                <a:close/>
              </a:path>
            </a:pathLst>
          </a:custGeom>
          <a:blipFill rotWithShape="1">
            <a:blip r:embed="rId8">
              <a:alphaModFix/>
            </a:blip>
            <a:stretch>
              <a:fillRect b="0" l="0" r="0" t="0"/>
            </a:stretch>
          </a:blipFill>
          <a:ln>
            <a:noFill/>
          </a:ln>
        </p:spPr>
      </p:sp>
      <p:sp>
        <p:nvSpPr>
          <p:cNvPr id="570" name="Google Shape;570;p27"/>
          <p:cNvSpPr/>
          <p:nvPr/>
        </p:nvSpPr>
        <p:spPr>
          <a:xfrm>
            <a:off x="1181100" y="6884922"/>
            <a:ext cx="651044" cy="585939"/>
          </a:xfrm>
          <a:custGeom>
            <a:rect b="b" l="l" r="r" t="t"/>
            <a:pathLst>
              <a:path extrusionOk="0" h="585939" w="651044">
                <a:moveTo>
                  <a:pt x="0" y="0"/>
                </a:moveTo>
                <a:lnTo>
                  <a:pt x="651044" y="0"/>
                </a:lnTo>
                <a:lnTo>
                  <a:pt x="651044" y="585939"/>
                </a:lnTo>
                <a:lnTo>
                  <a:pt x="0" y="585939"/>
                </a:lnTo>
                <a:lnTo>
                  <a:pt x="0" y="0"/>
                </a:lnTo>
                <a:close/>
              </a:path>
            </a:pathLst>
          </a:custGeom>
          <a:blipFill rotWithShape="1">
            <a:blip r:embed="rId9">
              <a:alphaModFix/>
            </a:blip>
            <a:stretch>
              <a:fillRect b="0" l="0" r="0" t="0"/>
            </a:stretch>
          </a:blipFill>
          <a:ln>
            <a:noFill/>
          </a:ln>
        </p:spPr>
      </p:sp>
      <p:sp>
        <p:nvSpPr>
          <p:cNvPr id="571" name="Google Shape;571;p27"/>
          <p:cNvSpPr txBox="1"/>
          <p:nvPr/>
        </p:nvSpPr>
        <p:spPr>
          <a:xfrm>
            <a:off x="2178266" y="4123114"/>
            <a:ext cx="5801458" cy="41526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000000"/>
                </a:solidFill>
                <a:latin typeface="Arimo"/>
                <a:ea typeface="Arimo"/>
                <a:cs typeface="Arimo"/>
                <a:sym typeface="Arimo"/>
              </a:rPr>
              <a:t>123 Anywhere St., Any City,ST 12345</a:t>
            </a:r>
            <a:endParaRPr/>
          </a:p>
        </p:txBody>
      </p:sp>
      <p:grpSp>
        <p:nvGrpSpPr>
          <p:cNvPr id="572" name="Google Shape;572;p27"/>
          <p:cNvGrpSpPr/>
          <p:nvPr/>
        </p:nvGrpSpPr>
        <p:grpSpPr>
          <a:xfrm>
            <a:off x="1181100" y="499097"/>
            <a:ext cx="2705130" cy="959331"/>
            <a:chOff x="0" y="-275349"/>
            <a:chExt cx="3606840" cy="1279110"/>
          </a:xfrm>
        </p:grpSpPr>
        <p:grpSp>
          <p:nvGrpSpPr>
            <p:cNvPr id="573" name="Google Shape;573;p27"/>
            <p:cNvGrpSpPr/>
            <p:nvPr/>
          </p:nvGrpSpPr>
          <p:grpSpPr>
            <a:xfrm>
              <a:off x="0" y="-275349"/>
              <a:ext cx="966530" cy="1279110"/>
              <a:chOff x="0" y="-47625"/>
              <a:chExt cx="167174" cy="221238"/>
            </a:xfrm>
          </p:grpSpPr>
          <p:sp>
            <p:nvSpPr>
              <p:cNvPr id="574" name="Google Shape;574;p27"/>
              <p:cNvSpPr/>
              <p:nvPr/>
            </p:nvSpPr>
            <p:spPr>
              <a:xfrm>
                <a:off x="0" y="0"/>
                <a:ext cx="167174" cy="173613"/>
              </a:xfrm>
              <a:custGeom>
                <a:rect b="b" l="l" r="r" t="t"/>
                <a:pathLst>
                  <a:path extrusionOk="0" h="173613" w="167174">
                    <a:moveTo>
                      <a:pt x="83587" y="0"/>
                    </a:moveTo>
                    <a:lnTo>
                      <a:pt x="83587" y="0"/>
                    </a:lnTo>
                    <a:cubicBezTo>
                      <a:pt x="105756" y="0"/>
                      <a:pt x="127016" y="8806"/>
                      <a:pt x="142692" y="24482"/>
                    </a:cubicBezTo>
                    <a:cubicBezTo>
                      <a:pt x="158368" y="40158"/>
                      <a:pt x="167174" y="61418"/>
                      <a:pt x="167174" y="83587"/>
                    </a:cubicBezTo>
                    <a:lnTo>
                      <a:pt x="167174" y="90026"/>
                    </a:lnTo>
                    <a:cubicBezTo>
                      <a:pt x="167174" y="112195"/>
                      <a:pt x="158368" y="133456"/>
                      <a:pt x="142692" y="149131"/>
                    </a:cubicBezTo>
                    <a:cubicBezTo>
                      <a:pt x="127016" y="164807"/>
                      <a:pt x="105756" y="173613"/>
                      <a:pt x="83587" y="173613"/>
                    </a:cubicBezTo>
                    <a:lnTo>
                      <a:pt x="83587" y="173613"/>
                    </a:lnTo>
                    <a:cubicBezTo>
                      <a:pt x="61418" y="173613"/>
                      <a:pt x="40158" y="164807"/>
                      <a:pt x="24482" y="149131"/>
                    </a:cubicBezTo>
                    <a:cubicBezTo>
                      <a:pt x="8806" y="133456"/>
                      <a:pt x="0" y="112195"/>
                      <a:pt x="0" y="90026"/>
                    </a:cubicBezTo>
                    <a:lnTo>
                      <a:pt x="0" y="83587"/>
                    </a:lnTo>
                    <a:cubicBezTo>
                      <a:pt x="0" y="61418"/>
                      <a:pt x="8806" y="40158"/>
                      <a:pt x="24482" y="24482"/>
                    </a:cubicBezTo>
                    <a:cubicBezTo>
                      <a:pt x="40158" y="8806"/>
                      <a:pt x="61418" y="0"/>
                      <a:pt x="83587" y="0"/>
                    </a:cubicBezTo>
                    <a:close/>
                  </a:path>
                </a:pathLst>
              </a:custGeom>
              <a:solidFill>
                <a:srgbClr val="FDBD00"/>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27"/>
              <p:cNvSpPr txBox="1"/>
              <p:nvPr/>
            </p:nvSpPr>
            <p:spPr>
              <a:xfrm>
                <a:off x="0" y="-47625"/>
                <a:ext cx="167174" cy="22123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76" name="Google Shape;576;p27"/>
            <p:cNvSpPr/>
            <p:nvPr/>
          </p:nvSpPr>
          <p:spPr>
            <a:xfrm>
              <a:off x="123895" y="142510"/>
              <a:ext cx="718740" cy="718740"/>
            </a:xfrm>
            <a:custGeom>
              <a:rect b="b" l="l" r="r" t="t"/>
              <a:pathLst>
                <a:path extrusionOk="0" h="718740" w="718740">
                  <a:moveTo>
                    <a:pt x="0" y="0"/>
                  </a:moveTo>
                  <a:lnTo>
                    <a:pt x="718740" y="0"/>
                  </a:lnTo>
                  <a:lnTo>
                    <a:pt x="718740" y="718740"/>
                  </a:lnTo>
                  <a:lnTo>
                    <a:pt x="0" y="718740"/>
                  </a:lnTo>
                  <a:lnTo>
                    <a:pt x="0" y="0"/>
                  </a:lnTo>
                  <a:close/>
                </a:path>
              </a:pathLst>
            </a:custGeom>
            <a:blipFill rotWithShape="1">
              <a:blip r:embed="rId10">
                <a:alphaModFix/>
              </a:blip>
              <a:stretch>
                <a:fillRect b="0" l="0" r="0" t="0"/>
              </a:stretch>
            </a:blipFill>
            <a:ln>
              <a:noFill/>
            </a:ln>
          </p:spPr>
        </p:sp>
        <p:sp>
          <p:nvSpPr>
            <p:cNvPr id="577" name="Google Shape;577;p27"/>
            <p:cNvSpPr txBox="1"/>
            <p:nvPr/>
          </p:nvSpPr>
          <p:spPr>
            <a:xfrm>
              <a:off x="1178779" y="24681"/>
              <a:ext cx="2428061" cy="916298"/>
            </a:xfrm>
            <a:prstGeom prst="rect">
              <a:avLst/>
            </a:prstGeom>
            <a:noFill/>
            <a:ln>
              <a:noFill/>
            </a:ln>
          </p:spPr>
          <p:txBody>
            <a:bodyPr anchorCtr="0" anchor="t" bIns="0" lIns="0" spcFirstLastPara="1" rIns="0" wrap="square" tIns="0">
              <a:spAutoFit/>
            </a:bodyPr>
            <a:lstStyle/>
            <a:p>
              <a:pPr indent="0" lvl="0" marL="0" marR="0" rtl="0" algn="l">
                <a:lnSpc>
                  <a:spcPct val="140080"/>
                </a:lnSpc>
                <a:spcBef>
                  <a:spcPts val="0"/>
                </a:spcBef>
                <a:spcAft>
                  <a:spcPts val="0"/>
                </a:spcAft>
                <a:buNone/>
              </a:pPr>
              <a:r>
                <a:rPr b="0" i="0" lang="en-US" sz="1996" u="none" cap="none" strike="noStrike">
                  <a:solidFill>
                    <a:srgbClr val="000000"/>
                  </a:solidFill>
                  <a:latin typeface="Anton"/>
                  <a:ea typeface="Anton"/>
                  <a:cs typeface="Anton"/>
                  <a:sym typeface="Anton"/>
                </a:rPr>
                <a:t>NAME COMPANY</a:t>
              </a:r>
              <a:endParaRPr/>
            </a:p>
          </p:txBody>
        </p:sp>
      </p:grpSp>
      <p:sp>
        <p:nvSpPr>
          <p:cNvPr id="578" name="Google Shape;578;p27"/>
          <p:cNvSpPr txBox="1"/>
          <p:nvPr/>
        </p:nvSpPr>
        <p:spPr>
          <a:xfrm>
            <a:off x="2178266" y="5095251"/>
            <a:ext cx="4892954" cy="41526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000000"/>
                </a:solidFill>
                <a:latin typeface="Arimo"/>
                <a:ea typeface="Arimo"/>
                <a:cs typeface="Arimo"/>
                <a:sym typeface="Arimo"/>
              </a:rPr>
              <a:t>123-456-7890</a:t>
            </a:r>
            <a:endParaRPr/>
          </a:p>
        </p:txBody>
      </p:sp>
      <p:sp>
        <p:nvSpPr>
          <p:cNvPr id="579" name="Google Shape;579;p27"/>
          <p:cNvSpPr txBox="1"/>
          <p:nvPr/>
        </p:nvSpPr>
        <p:spPr>
          <a:xfrm>
            <a:off x="2178266" y="5995488"/>
            <a:ext cx="4892954" cy="41526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000000"/>
                </a:solidFill>
                <a:latin typeface="Arimo"/>
                <a:ea typeface="Arimo"/>
                <a:cs typeface="Arimo"/>
                <a:sym typeface="Arimo"/>
              </a:rPr>
              <a:t>hello@reallygreatsite.com</a:t>
            </a:r>
            <a:endParaRPr/>
          </a:p>
        </p:txBody>
      </p:sp>
      <p:sp>
        <p:nvSpPr>
          <p:cNvPr id="580" name="Google Shape;580;p27"/>
          <p:cNvSpPr txBox="1"/>
          <p:nvPr/>
        </p:nvSpPr>
        <p:spPr>
          <a:xfrm>
            <a:off x="2178266" y="7897997"/>
            <a:ext cx="4892954" cy="41526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000000"/>
                </a:solidFill>
                <a:latin typeface="Arimo"/>
                <a:ea typeface="Arimo"/>
                <a:cs typeface="Arimo"/>
                <a:sym typeface="Arimo"/>
              </a:rPr>
              <a:t>reallygreatsite.com</a:t>
            </a:r>
            <a:endParaRPr/>
          </a:p>
        </p:txBody>
      </p:sp>
      <p:sp>
        <p:nvSpPr>
          <p:cNvPr id="581" name="Google Shape;581;p27"/>
          <p:cNvSpPr txBox="1"/>
          <p:nvPr/>
        </p:nvSpPr>
        <p:spPr>
          <a:xfrm>
            <a:off x="2178266" y="6941686"/>
            <a:ext cx="4892954" cy="41526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000000"/>
                </a:solidFill>
                <a:latin typeface="Arimo"/>
                <a:ea typeface="Arimo"/>
                <a:cs typeface="Arimo"/>
                <a:sym typeface="Arimo"/>
              </a:rPr>
              <a:t>@reallygreatsite</a:t>
            </a:r>
            <a:endParaRPr/>
          </a:p>
        </p:txBody>
      </p:sp>
      <p:grpSp>
        <p:nvGrpSpPr>
          <p:cNvPr id="582" name="Google Shape;582;p27"/>
          <p:cNvGrpSpPr/>
          <p:nvPr/>
        </p:nvGrpSpPr>
        <p:grpSpPr>
          <a:xfrm>
            <a:off x="16047750" y="695559"/>
            <a:ext cx="1211550" cy="666283"/>
            <a:chOff x="0" y="0"/>
            <a:chExt cx="1096438" cy="602978"/>
          </a:xfrm>
        </p:grpSpPr>
        <p:sp>
          <p:nvSpPr>
            <p:cNvPr id="583" name="Google Shape;583;p27"/>
            <p:cNvSpPr/>
            <p:nvPr/>
          </p:nvSpPr>
          <p:spPr>
            <a:xfrm>
              <a:off x="0" y="0"/>
              <a:ext cx="1096438" cy="602978"/>
            </a:xfrm>
            <a:custGeom>
              <a:rect b="b" l="l" r="r" t="t"/>
              <a:pathLst>
                <a:path extrusionOk="0" h="602978" w="1096438">
                  <a:moveTo>
                    <a:pt x="1096438" y="301489"/>
                  </a:moveTo>
                  <a:lnTo>
                    <a:pt x="690038" y="0"/>
                  </a:lnTo>
                  <a:lnTo>
                    <a:pt x="690038" y="203200"/>
                  </a:lnTo>
                  <a:lnTo>
                    <a:pt x="0" y="203200"/>
                  </a:lnTo>
                  <a:lnTo>
                    <a:pt x="0" y="399778"/>
                  </a:lnTo>
                  <a:lnTo>
                    <a:pt x="690038" y="399778"/>
                  </a:lnTo>
                  <a:lnTo>
                    <a:pt x="690038" y="602978"/>
                  </a:lnTo>
                  <a:lnTo>
                    <a:pt x="1096438" y="301489"/>
                  </a:lnTo>
                  <a:close/>
                </a:path>
              </a:pathLst>
            </a:custGeom>
            <a:solidFill>
              <a:srgbClr val="24BB7F"/>
            </a:solidFill>
            <a:ln cap="sq" cmpd="sng" w="19050">
              <a:solidFill>
                <a:srgbClr val="000000"/>
              </a:solidFill>
              <a:prstDash val="solid"/>
              <a:miter lim="8000"/>
              <a:headEnd len="sm" w="sm" type="none"/>
              <a:tailEnd len="sm" w="sm" type="none"/>
            </a:ln>
          </p:spPr>
        </p:sp>
        <p:sp>
          <p:nvSpPr>
            <p:cNvPr id="584" name="Google Shape;584;p27"/>
            <p:cNvSpPr txBox="1"/>
            <p:nvPr/>
          </p:nvSpPr>
          <p:spPr>
            <a:xfrm>
              <a:off x="0" y="155575"/>
              <a:ext cx="994838" cy="24420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85" name="Google Shape;585;p27"/>
          <p:cNvSpPr/>
          <p:nvPr/>
        </p:nvSpPr>
        <p:spPr>
          <a:xfrm>
            <a:off x="14776008" y="2189472"/>
            <a:ext cx="1038914" cy="1035136"/>
          </a:xfrm>
          <a:custGeom>
            <a:rect b="b" l="l" r="r" t="t"/>
            <a:pathLst>
              <a:path extrusionOk="0" h="1035136" w="1038914">
                <a:moveTo>
                  <a:pt x="0" y="0"/>
                </a:moveTo>
                <a:lnTo>
                  <a:pt x="1038915" y="0"/>
                </a:lnTo>
                <a:lnTo>
                  <a:pt x="1038915" y="1035136"/>
                </a:lnTo>
                <a:lnTo>
                  <a:pt x="0" y="1035136"/>
                </a:lnTo>
                <a:lnTo>
                  <a:pt x="0" y="0"/>
                </a:lnTo>
                <a:close/>
              </a:path>
            </a:pathLst>
          </a:custGeom>
          <a:blipFill rotWithShape="1">
            <a:blip r:embed="rId11">
              <a:alphaModFix/>
            </a:blip>
            <a:stretch>
              <a:fillRect b="0" l="0" r="0" t="0"/>
            </a:stretch>
          </a:blipFill>
          <a:ln>
            <a:noFill/>
          </a:ln>
        </p:spPr>
      </p:sp>
      <p:pic>
        <p:nvPicPr>
          <p:cNvPr id="586" name="Google Shape;586;p27"/>
          <p:cNvPicPr preferRelativeResize="0"/>
          <p:nvPr/>
        </p:nvPicPr>
        <p:blipFill>
          <a:blip r:embed="rId12">
            <a:alphaModFix/>
          </a:blip>
          <a:stretch>
            <a:fillRect/>
          </a:stretch>
        </p:blipFill>
        <p:spPr>
          <a:xfrm>
            <a:off x="-914842" y="9204475"/>
            <a:ext cx="4490306" cy="5620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EE3D2"/>
        </a:solidFill>
      </p:bgPr>
    </p:bg>
    <p:spTree>
      <p:nvGrpSpPr>
        <p:cNvPr id="590" name="Shape 590"/>
        <p:cNvGrpSpPr/>
        <p:nvPr/>
      </p:nvGrpSpPr>
      <p:grpSpPr>
        <a:xfrm>
          <a:off x="0" y="0"/>
          <a:ext cx="0" cy="0"/>
          <a:chOff x="0" y="0"/>
          <a:chExt cx="0" cy="0"/>
        </a:xfrm>
      </p:grpSpPr>
      <p:pic>
        <p:nvPicPr>
          <p:cNvPr id="591" name="Google Shape;591;p28"/>
          <p:cNvPicPr preferRelativeResize="0"/>
          <p:nvPr/>
        </p:nvPicPr>
        <p:blipFill>
          <a:blip r:embed="rId3">
            <a:alphaModFix/>
          </a:blip>
          <a:stretch>
            <a:fillRect/>
          </a:stretch>
        </p:blipFill>
        <p:spPr>
          <a:xfrm>
            <a:off x="-121125" y="-76199"/>
            <a:ext cx="21133645" cy="10587450"/>
          </a:xfrm>
          <a:prstGeom prst="rect">
            <a:avLst/>
          </a:prstGeom>
          <a:noFill/>
          <a:ln>
            <a:noFill/>
          </a:ln>
        </p:spPr>
      </p:pic>
      <p:pic>
        <p:nvPicPr>
          <p:cNvPr id="592" name="Google Shape;592;p28"/>
          <p:cNvPicPr preferRelativeResize="0"/>
          <p:nvPr/>
        </p:nvPicPr>
        <p:blipFill>
          <a:blip r:embed="rId4">
            <a:alphaModFix/>
          </a:blip>
          <a:stretch>
            <a:fillRect/>
          </a:stretch>
        </p:blipFill>
        <p:spPr>
          <a:xfrm>
            <a:off x="9013425" y="825774"/>
            <a:ext cx="8108501" cy="8571851"/>
          </a:xfrm>
          <a:prstGeom prst="rect">
            <a:avLst/>
          </a:prstGeom>
          <a:noFill/>
          <a:ln>
            <a:noFill/>
          </a:ln>
        </p:spPr>
      </p:pic>
      <p:sp>
        <p:nvSpPr>
          <p:cNvPr id="593" name="Google Shape;593;p28"/>
          <p:cNvSpPr txBox="1"/>
          <p:nvPr/>
        </p:nvSpPr>
        <p:spPr>
          <a:xfrm>
            <a:off x="1028700" y="3402776"/>
            <a:ext cx="5059200" cy="5541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Use these design resources in your Canva Presentation.</a:t>
            </a:r>
            <a:endParaRPr/>
          </a:p>
          <a:p>
            <a:pPr indent="0" lvl="0" marL="0" marR="0" rtl="0" algn="l">
              <a:lnSpc>
                <a:spcPct val="100000"/>
              </a:lnSpc>
              <a:spcBef>
                <a:spcPts val="0"/>
              </a:spcBef>
              <a:spcAft>
                <a:spcPts val="0"/>
              </a:spcAft>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You can find these fonts online too. Happy designing! </a:t>
            </a:r>
            <a:endParaRPr/>
          </a:p>
          <a:p>
            <a:pPr indent="0" lvl="0" marL="0" marR="0" rtl="0" algn="l">
              <a:lnSpc>
                <a:spcPct val="100000"/>
              </a:lnSpc>
              <a:spcBef>
                <a:spcPts val="0"/>
              </a:spcBef>
              <a:spcAft>
                <a:spcPts val="0"/>
              </a:spcAft>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Don't forget to delete this page before presenting. </a:t>
            </a:r>
            <a:endParaRPr/>
          </a:p>
        </p:txBody>
      </p:sp>
      <p:sp>
        <p:nvSpPr>
          <p:cNvPr id="594" name="Google Shape;594;p28"/>
          <p:cNvSpPr txBox="1"/>
          <p:nvPr/>
        </p:nvSpPr>
        <p:spPr>
          <a:xfrm>
            <a:off x="1028700" y="556230"/>
            <a:ext cx="5059200" cy="275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8956" u="none" cap="none" strike="noStrike">
                <a:solidFill>
                  <a:srgbClr val="000000"/>
                </a:solidFill>
                <a:latin typeface="Anton"/>
                <a:ea typeface="Anton"/>
                <a:cs typeface="Anton"/>
                <a:sym typeface="Anton"/>
              </a:rPr>
              <a:t>RESOURCE </a:t>
            </a:r>
            <a:endParaRPr/>
          </a:p>
          <a:p>
            <a:pPr indent="0" lvl="0" marL="0" marR="0" rtl="0" algn="l">
              <a:lnSpc>
                <a:spcPct val="120008"/>
              </a:lnSpc>
              <a:spcBef>
                <a:spcPts val="0"/>
              </a:spcBef>
              <a:spcAft>
                <a:spcPts val="0"/>
              </a:spcAft>
              <a:buNone/>
            </a:pPr>
            <a:r>
              <a:rPr b="0" i="0" lang="en-US" sz="8956" u="none" cap="none" strike="noStrike">
                <a:solidFill>
                  <a:srgbClr val="000000"/>
                </a:solidFill>
                <a:latin typeface="Anton"/>
                <a:ea typeface="Anton"/>
                <a:cs typeface="Anton"/>
                <a:sym typeface="Anton"/>
              </a:rPr>
              <a:t>PAGE</a:t>
            </a:r>
            <a:endParaRPr/>
          </a:p>
        </p:txBody>
      </p:sp>
      <p:sp>
        <p:nvSpPr>
          <p:cNvPr id="595" name="Google Shape;595;p28"/>
          <p:cNvSpPr txBox="1"/>
          <p:nvPr/>
        </p:nvSpPr>
        <p:spPr>
          <a:xfrm>
            <a:off x="1028700" y="4694491"/>
            <a:ext cx="46767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This presentation template uses the following free fonts:</a:t>
            </a:r>
            <a:endParaRPr/>
          </a:p>
        </p:txBody>
      </p:sp>
      <p:sp>
        <p:nvSpPr>
          <p:cNvPr id="596" name="Google Shape;596;p28"/>
          <p:cNvSpPr txBox="1"/>
          <p:nvPr/>
        </p:nvSpPr>
        <p:spPr>
          <a:xfrm>
            <a:off x="1028700" y="5714890"/>
            <a:ext cx="7242900" cy="1477800"/>
          </a:xfrm>
          <a:prstGeom prst="rect">
            <a:avLst/>
          </a:prstGeom>
          <a:noFill/>
          <a:ln>
            <a:noFill/>
          </a:ln>
        </p:spPr>
        <p:txBody>
          <a:bodyPr anchorCtr="0" anchor="t" bIns="0" lIns="0" spcFirstLastPara="1" rIns="0" wrap="square" tIns="0">
            <a:spAutoFit/>
          </a:bodyPr>
          <a:lstStyle/>
          <a:p>
            <a:pPr indent="-259079" lvl="1" marL="518160" marR="0" rtl="0" algn="l">
              <a:lnSpc>
                <a:spcPct val="100000"/>
              </a:lnSpc>
              <a:spcBef>
                <a:spcPts val="0"/>
              </a:spcBef>
              <a:spcAft>
                <a:spcPts val="0"/>
              </a:spcAft>
              <a:buClr>
                <a:srgbClr val="000000"/>
              </a:buClr>
              <a:buSzPts val="2400"/>
              <a:buFont typeface="Arial"/>
              <a:buAutoNum type="arabicPeriod"/>
            </a:pPr>
            <a:r>
              <a:rPr b="0" i="0" lang="en-US" sz="2400" u="none" cap="none" strike="noStrike">
                <a:solidFill>
                  <a:srgbClr val="000000"/>
                </a:solidFill>
                <a:latin typeface="Arial"/>
                <a:ea typeface="Arial"/>
                <a:cs typeface="Arial"/>
                <a:sym typeface="Arial"/>
              </a:rPr>
              <a:t>Titles: Anton</a:t>
            </a:r>
            <a:endParaRPr/>
          </a:p>
          <a:p>
            <a:pPr indent="-259079" lvl="1" marL="518160" marR="0" rtl="0" algn="l">
              <a:lnSpc>
                <a:spcPct val="100000"/>
              </a:lnSpc>
              <a:spcBef>
                <a:spcPts val="0"/>
              </a:spcBef>
              <a:spcAft>
                <a:spcPts val="0"/>
              </a:spcAft>
              <a:buClr>
                <a:srgbClr val="000000"/>
              </a:buClr>
              <a:buSzPts val="2400"/>
              <a:buFont typeface="Arial"/>
              <a:buAutoNum type="arabicPeriod"/>
            </a:pPr>
            <a:r>
              <a:rPr b="0" i="0" lang="en-US" sz="2400" u="none" cap="none" strike="noStrike">
                <a:solidFill>
                  <a:srgbClr val="000000"/>
                </a:solidFill>
                <a:latin typeface="Arial"/>
                <a:ea typeface="Arial"/>
                <a:cs typeface="Arial"/>
                <a:sym typeface="Arial"/>
              </a:rPr>
              <a:t>Headers: Anton</a:t>
            </a:r>
            <a:endParaRPr/>
          </a:p>
          <a:p>
            <a:pPr indent="-259079" lvl="1" marL="518160" marR="0" rtl="0" algn="l">
              <a:lnSpc>
                <a:spcPct val="100000"/>
              </a:lnSpc>
              <a:spcBef>
                <a:spcPts val="0"/>
              </a:spcBef>
              <a:spcAft>
                <a:spcPts val="0"/>
              </a:spcAft>
              <a:buClr>
                <a:srgbClr val="000000"/>
              </a:buClr>
              <a:buSzPts val="2400"/>
              <a:buFont typeface="Arial"/>
              <a:buAutoNum type="arabicPeriod"/>
            </a:pPr>
            <a:r>
              <a:rPr b="0" i="0" lang="en-US" sz="2400" u="none" cap="none" strike="noStrike">
                <a:solidFill>
                  <a:srgbClr val="000000"/>
                </a:solidFill>
                <a:latin typeface="Arial"/>
                <a:ea typeface="Arial"/>
                <a:cs typeface="Arial"/>
                <a:sym typeface="Arial"/>
              </a:rPr>
              <a:t>Body Copy: Arimo</a:t>
            </a:r>
            <a:endParaRPr/>
          </a:p>
          <a:p>
            <a:pPr indent="-106679" lvl="1" marL="51816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EE3D2"/>
        </a:solidFill>
      </p:bgPr>
    </p:bg>
    <p:spTree>
      <p:nvGrpSpPr>
        <p:cNvPr id="600" name="Shape 600"/>
        <p:cNvGrpSpPr/>
        <p:nvPr/>
      </p:nvGrpSpPr>
      <p:grpSpPr>
        <a:xfrm>
          <a:off x="0" y="0"/>
          <a:ext cx="0" cy="0"/>
          <a:chOff x="0" y="0"/>
          <a:chExt cx="0" cy="0"/>
        </a:xfrm>
      </p:grpSpPr>
      <p:pic>
        <p:nvPicPr>
          <p:cNvPr id="601" name="Google Shape;601;p29"/>
          <p:cNvPicPr preferRelativeResize="0"/>
          <p:nvPr/>
        </p:nvPicPr>
        <p:blipFill>
          <a:blip r:embed="rId3">
            <a:alphaModFix/>
          </a:blip>
          <a:stretch>
            <a:fillRect/>
          </a:stretch>
        </p:blipFill>
        <p:spPr>
          <a:xfrm>
            <a:off x="-121125" y="-76199"/>
            <a:ext cx="21133645" cy="10587450"/>
          </a:xfrm>
          <a:prstGeom prst="rect">
            <a:avLst/>
          </a:prstGeom>
          <a:noFill/>
          <a:ln>
            <a:noFill/>
          </a:ln>
        </p:spPr>
      </p:pic>
      <p:pic>
        <p:nvPicPr>
          <p:cNvPr id="602" name="Google Shape;602;p29"/>
          <p:cNvPicPr preferRelativeResize="0"/>
          <p:nvPr/>
        </p:nvPicPr>
        <p:blipFill>
          <a:blip r:embed="rId4">
            <a:alphaModFix/>
          </a:blip>
          <a:stretch>
            <a:fillRect/>
          </a:stretch>
        </p:blipFill>
        <p:spPr>
          <a:xfrm>
            <a:off x="6131250" y="3251525"/>
            <a:ext cx="6025501" cy="1506380"/>
          </a:xfrm>
          <a:prstGeom prst="rect">
            <a:avLst/>
          </a:prstGeom>
          <a:noFill/>
          <a:ln>
            <a:noFill/>
          </a:ln>
        </p:spPr>
      </p:pic>
      <p:sp>
        <p:nvSpPr>
          <p:cNvPr id="603" name="Google Shape;603;p29"/>
          <p:cNvSpPr txBox="1"/>
          <p:nvPr/>
        </p:nvSpPr>
        <p:spPr>
          <a:xfrm>
            <a:off x="5280936" y="1355173"/>
            <a:ext cx="7726128" cy="1362045"/>
          </a:xfrm>
          <a:prstGeom prst="rect">
            <a:avLst/>
          </a:prstGeom>
          <a:noFill/>
          <a:ln>
            <a:noFill/>
          </a:ln>
        </p:spPr>
        <p:txBody>
          <a:bodyPr anchorCtr="0" anchor="t" bIns="0" lIns="0" spcFirstLastPara="1" rIns="0" wrap="square" tIns="0">
            <a:spAutoFit/>
          </a:bodyPr>
          <a:lstStyle/>
          <a:p>
            <a:pPr indent="0" lvl="0" marL="0" marR="0" rtl="0" algn="ctr">
              <a:lnSpc>
                <a:spcPct val="120008"/>
              </a:lnSpc>
              <a:spcBef>
                <a:spcPts val="0"/>
              </a:spcBef>
              <a:spcAft>
                <a:spcPts val="0"/>
              </a:spcAft>
              <a:buNone/>
            </a:pPr>
            <a:r>
              <a:rPr b="0" i="0" lang="en-US" sz="8956" u="none" cap="none" strike="noStrike">
                <a:solidFill>
                  <a:srgbClr val="000000"/>
                </a:solidFill>
                <a:latin typeface="Anton"/>
                <a:ea typeface="Anton"/>
                <a:cs typeface="Anton"/>
                <a:sym typeface="Anton"/>
              </a:rPr>
              <a:t>CREDITS</a:t>
            </a:r>
            <a:endParaRPr/>
          </a:p>
        </p:txBody>
      </p:sp>
      <p:sp>
        <p:nvSpPr>
          <p:cNvPr id="604" name="Google Shape;604;p29"/>
          <p:cNvSpPr txBox="1"/>
          <p:nvPr/>
        </p:nvSpPr>
        <p:spPr>
          <a:xfrm>
            <a:off x="3143698" y="5424646"/>
            <a:ext cx="11810379" cy="39811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400" u="none" cap="none" strike="noStrike">
                <a:solidFill>
                  <a:srgbClr val="000000"/>
                </a:solidFill>
                <a:latin typeface="Arimo"/>
                <a:ea typeface="Arimo"/>
                <a:cs typeface="Arimo"/>
                <a:sym typeface="Arimo"/>
              </a:rPr>
              <a:t>This presentation template is free for everyone to use thanks to the following:</a:t>
            </a:r>
            <a:endParaRPr/>
          </a:p>
        </p:txBody>
      </p:sp>
      <p:sp>
        <p:nvSpPr>
          <p:cNvPr id="605" name="Google Shape;605;p29"/>
          <p:cNvSpPr txBox="1"/>
          <p:nvPr/>
        </p:nvSpPr>
        <p:spPr>
          <a:xfrm>
            <a:off x="2818025" y="6249676"/>
            <a:ext cx="12651949" cy="83433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US" sz="2400" u="none" cap="none" strike="noStrike">
                <a:solidFill>
                  <a:srgbClr val="000000"/>
                </a:solidFill>
                <a:latin typeface="Arimo"/>
                <a:ea typeface="Arimo"/>
                <a:cs typeface="Arimo"/>
                <a:sym typeface="Arimo"/>
              </a:rPr>
              <a:t>SlidesCarnival for the presentation template</a:t>
            </a:r>
            <a:endParaRPr/>
          </a:p>
          <a:p>
            <a:pPr indent="0" lvl="0" marL="0" marR="0" rtl="0" algn="ctr">
              <a:lnSpc>
                <a:spcPct val="139958"/>
              </a:lnSpc>
              <a:spcBef>
                <a:spcPts val="0"/>
              </a:spcBef>
              <a:spcAft>
                <a:spcPts val="0"/>
              </a:spcAft>
              <a:buNone/>
            </a:pPr>
            <a:r>
              <a:rPr b="0" i="0" lang="en-US" sz="2400" u="none" cap="none" strike="noStrike">
                <a:solidFill>
                  <a:srgbClr val="000000"/>
                </a:solidFill>
                <a:latin typeface="Arimo"/>
                <a:ea typeface="Arimo"/>
                <a:cs typeface="Arimo"/>
                <a:sym typeface="Arimo"/>
              </a:rPr>
              <a:t>Pexels for the photos</a:t>
            </a:r>
            <a:endParaRPr/>
          </a:p>
        </p:txBody>
      </p:sp>
      <p:sp>
        <p:nvSpPr>
          <p:cNvPr id="606" name="Google Shape;606;p29"/>
          <p:cNvSpPr txBox="1"/>
          <p:nvPr/>
        </p:nvSpPr>
        <p:spPr>
          <a:xfrm>
            <a:off x="2818025" y="7569781"/>
            <a:ext cx="12651949" cy="1362045"/>
          </a:xfrm>
          <a:prstGeom prst="rect">
            <a:avLst/>
          </a:prstGeom>
          <a:noFill/>
          <a:ln>
            <a:noFill/>
          </a:ln>
        </p:spPr>
        <p:txBody>
          <a:bodyPr anchorCtr="0" anchor="t" bIns="0" lIns="0" spcFirstLastPara="1" rIns="0" wrap="square" tIns="0">
            <a:spAutoFit/>
          </a:bodyPr>
          <a:lstStyle/>
          <a:p>
            <a:pPr indent="0" lvl="0" marL="0" marR="0" rtl="0" algn="ctr">
              <a:lnSpc>
                <a:spcPct val="120008"/>
              </a:lnSpc>
              <a:spcBef>
                <a:spcPts val="0"/>
              </a:spcBef>
              <a:spcAft>
                <a:spcPts val="0"/>
              </a:spcAft>
              <a:buNone/>
            </a:pPr>
            <a:r>
              <a:rPr b="0" i="0" lang="en-US" sz="8956" u="none" cap="none" strike="noStrike">
                <a:solidFill>
                  <a:srgbClr val="000000"/>
                </a:solidFill>
                <a:latin typeface="Anton"/>
                <a:ea typeface="Anton"/>
                <a:cs typeface="Anton"/>
                <a:sym typeface="Anton"/>
              </a:rPr>
              <a:t>HAPPY DESIGNING! </a:t>
            </a:r>
            <a:endParaRPr/>
          </a:p>
        </p:txBody>
      </p:sp>
      <p:sp>
        <p:nvSpPr>
          <p:cNvPr id="607" name="Google Shape;607;p29"/>
          <p:cNvSpPr/>
          <p:nvPr/>
        </p:nvSpPr>
        <p:spPr>
          <a:xfrm>
            <a:off x="1028700" y="7569781"/>
            <a:ext cx="1038914" cy="1035136"/>
          </a:xfrm>
          <a:custGeom>
            <a:rect b="b" l="l" r="r" t="t"/>
            <a:pathLst>
              <a:path extrusionOk="0" h="1035136" w="1038914">
                <a:moveTo>
                  <a:pt x="0" y="0"/>
                </a:moveTo>
                <a:lnTo>
                  <a:pt x="1038914" y="0"/>
                </a:lnTo>
                <a:lnTo>
                  <a:pt x="1038914" y="1035137"/>
                </a:lnTo>
                <a:lnTo>
                  <a:pt x="0" y="1035137"/>
                </a:lnTo>
                <a:lnTo>
                  <a:pt x="0" y="0"/>
                </a:lnTo>
                <a:close/>
              </a:path>
            </a:pathLst>
          </a:custGeom>
          <a:blipFill rotWithShape="1">
            <a:blip r:embed="rId5">
              <a:alphaModFix/>
            </a:blip>
            <a:stretch>
              <a:fillRect b="0" l="0" r="0" t="0"/>
            </a:stretch>
          </a:blipFill>
          <a:ln>
            <a:noFill/>
          </a:ln>
        </p:spPr>
      </p:sp>
      <p:sp>
        <p:nvSpPr>
          <p:cNvPr id="608" name="Google Shape;608;p29"/>
          <p:cNvSpPr/>
          <p:nvPr/>
        </p:nvSpPr>
        <p:spPr>
          <a:xfrm>
            <a:off x="14728444" y="1753328"/>
            <a:ext cx="1038914" cy="1035136"/>
          </a:xfrm>
          <a:custGeom>
            <a:rect b="b" l="l" r="r" t="t"/>
            <a:pathLst>
              <a:path extrusionOk="0" h="1035136" w="1038914">
                <a:moveTo>
                  <a:pt x="0" y="0"/>
                </a:moveTo>
                <a:lnTo>
                  <a:pt x="1038914" y="0"/>
                </a:lnTo>
                <a:lnTo>
                  <a:pt x="1038914" y="1035137"/>
                </a:lnTo>
                <a:lnTo>
                  <a:pt x="0" y="1035137"/>
                </a:lnTo>
                <a:lnTo>
                  <a:pt x="0" y="0"/>
                </a:lnTo>
                <a:close/>
              </a:path>
            </a:pathLst>
          </a:custGeom>
          <a:blipFill rotWithShape="1">
            <a:blip r:embed="rId6">
              <a:alphaModFix/>
            </a:blip>
            <a:stretch>
              <a:fillRect b="0" l="0" r="0" t="0"/>
            </a:stretch>
          </a:blipFill>
          <a:ln>
            <a:noFill/>
          </a:ln>
        </p:spPr>
      </p:sp>
      <p:pic>
        <p:nvPicPr>
          <p:cNvPr id="609" name="Google Shape;609;p29"/>
          <p:cNvPicPr preferRelativeResize="0"/>
          <p:nvPr/>
        </p:nvPicPr>
        <p:blipFill>
          <a:blip r:embed="rId7">
            <a:alphaModFix/>
          </a:blip>
          <a:stretch>
            <a:fillRect/>
          </a:stretch>
        </p:blipFill>
        <p:spPr>
          <a:xfrm>
            <a:off x="14954074" y="7186564"/>
            <a:ext cx="4490326" cy="563284"/>
          </a:xfrm>
          <a:prstGeom prst="rect">
            <a:avLst/>
          </a:prstGeom>
          <a:noFill/>
          <a:ln>
            <a:noFill/>
          </a:ln>
        </p:spPr>
      </p:pic>
      <p:pic>
        <p:nvPicPr>
          <p:cNvPr id="610" name="Google Shape;610;p29"/>
          <p:cNvPicPr preferRelativeResize="0"/>
          <p:nvPr/>
        </p:nvPicPr>
        <p:blipFill>
          <a:blip r:embed="rId8">
            <a:alphaModFix/>
          </a:blip>
          <a:stretch>
            <a:fillRect/>
          </a:stretch>
        </p:blipFill>
        <p:spPr>
          <a:xfrm>
            <a:off x="1271608" y="1191275"/>
            <a:ext cx="4490306" cy="5620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EE3D2"/>
        </a:solidFill>
      </p:bgPr>
    </p:bg>
    <p:spTree>
      <p:nvGrpSpPr>
        <p:cNvPr id="143" name="Shape 143"/>
        <p:cNvGrpSpPr/>
        <p:nvPr/>
      </p:nvGrpSpPr>
      <p:grpSpPr>
        <a:xfrm>
          <a:off x="0" y="0"/>
          <a:ext cx="0" cy="0"/>
          <a:chOff x="0" y="0"/>
          <a:chExt cx="0" cy="0"/>
        </a:xfrm>
      </p:grpSpPr>
      <p:pic>
        <p:nvPicPr>
          <p:cNvPr id="144" name="Google Shape;144;p12"/>
          <p:cNvPicPr preferRelativeResize="0"/>
          <p:nvPr/>
        </p:nvPicPr>
        <p:blipFill>
          <a:blip r:embed="rId3">
            <a:alphaModFix/>
          </a:blip>
          <a:stretch>
            <a:fillRect/>
          </a:stretch>
        </p:blipFill>
        <p:spPr>
          <a:xfrm>
            <a:off x="-121125" y="-76199"/>
            <a:ext cx="21133645" cy="10587450"/>
          </a:xfrm>
          <a:prstGeom prst="rect">
            <a:avLst/>
          </a:prstGeom>
          <a:noFill/>
          <a:ln>
            <a:noFill/>
          </a:ln>
        </p:spPr>
      </p:pic>
      <p:sp>
        <p:nvSpPr>
          <p:cNvPr id="145" name="Google Shape;145;p12"/>
          <p:cNvSpPr txBox="1"/>
          <p:nvPr/>
        </p:nvSpPr>
        <p:spPr>
          <a:xfrm>
            <a:off x="6991885" y="6460771"/>
            <a:ext cx="4137865" cy="813535"/>
          </a:xfrm>
          <a:prstGeom prst="rect">
            <a:avLst/>
          </a:prstGeom>
          <a:noFill/>
          <a:ln>
            <a:noFill/>
          </a:ln>
        </p:spPr>
        <p:txBody>
          <a:bodyPr anchorCtr="0" anchor="t" bIns="0" lIns="0" spcFirstLastPara="1" rIns="0" wrap="square" tIns="0">
            <a:spAutoFit/>
          </a:bodyPr>
          <a:lstStyle/>
          <a:p>
            <a:pPr indent="0" lvl="0" marL="0" marR="0" rtl="0" algn="l">
              <a:lnSpc>
                <a:spcPct val="139991"/>
              </a:lnSpc>
              <a:spcBef>
                <a:spcPts val="0"/>
              </a:spcBef>
              <a:spcAft>
                <a:spcPts val="0"/>
              </a:spcAft>
              <a:buNone/>
            </a:pPr>
            <a:r>
              <a:rPr b="0" i="0" lang="en-US" sz="4721" u="none" cap="none" strike="noStrike">
                <a:solidFill>
                  <a:srgbClr val="000000"/>
                </a:solidFill>
                <a:latin typeface="Anton"/>
                <a:ea typeface="Anton"/>
                <a:cs typeface="Anton"/>
                <a:sym typeface="Anton"/>
              </a:rPr>
              <a:t>TYPES OF CRISES</a:t>
            </a:r>
            <a:endParaRPr/>
          </a:p>
        </p:txBody>
      </p:sp>
      <p:sp>
        <p:nvSpPr>
          <p:cNvPr id="146" name="Google Shape;146;p12"/>
          <p:cNvSpPr txBox="1"/>
          <p:nvPr/>
        </p:nvSpPr>
        <p:spPr>
          <a:xfrm>
            <a:off x="6991885" y="7455000"/>
            <a:ext cx="33060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000000"/>
                </a:solidFill>
                <a:latin typeface="Arimo"/>
                <a:ea typeface="Arimo"/>
                <a:cs typeface="Arimo"/>
                <a:sym typeface="Arimo"/>
              </a:rPr>
              <a:t>Elaborate on what you want to discuss. </a:t>
            </a:r>
            <a:endParaRPr/>
          </a:p>
        </p:txBody>
      </p:sp>
      <p:sp>
        <p:nvSpPr>
          <p:cNvPr id="147" name="Google Shape;147;p12"/>
          <p:cNvSpPr txBox="1"/>
          <p:nvPr/>
        </p:nvSpPr>
        <p:spPr>
          <a:xfrm>
            <a:off x="1114221" y="6460398"/>
            <a:ext cx="4409470" cy="813535"/>
          </a:xfrm>
          <a:prstGeom prst="rect">
            <a:avLst/>
          </a:prstGeom>
          <a:noFill/>
          <a:ln>
            <a:noFill/>
          </a:ln>
        </p:spPr>
        <p:txBody>
          <a:bodyPr anchorCtr="0" anchor="t" bIns="0" lIns="0" spcFirstLastPara="1" rIns="0" wrap="square" tIns="0">
            <a:spAutoFit/>
          </a:bodyPr>
          <a:lstStyle/>
          <a:p>
            <a:pPr indent="0" lvl="0" marL="0" marR="0" rtl="0" algn="l">
              <a:lnSpc>
                <a:spcPct val="139991"/>
              </a:lnSpc>
              <a:spcBef>
                <a:spcPts val="0"/>
              </a:spcBef>
              <a:spcAft>
                <a:spcPts val="0"/>
              </a:spcAft>
              <a:buNone/>
            </a:pPr>
            <a:r>
              <a:rPr b="0" i="0" lang="en-US" sz="4721" u="none" cap="none" strike="noStrike">
                <a:solidFill>
                  <a:srgbClr val="000000"/>
                </a:solidFill>
                <a:latin typeface="Anton"/>
                <a:ea typeface="Anton"/>
                <a:cs typeface="Anton"/>
                <a:sym typeface="Anton"/>
              </a:rPr>
              <a:t>INTRODUCTION</a:t>
            </a:r>
            <a:endParaRPr/>
          </a:p>
        </p:txBody>
      </p:sp>
      <p:sp>
        <p:nvSpPr>
          <p:cNvPr id="148" name="Google Shape;148;p12"/>
          <p:cNvSpPr txBox="1"/>
          <p:nvPr/>
        </p:nvSpPr>
        <p:spPr>
          <a:xfrm>
            <a:off x="1028700" y="7455000"/>
            <a:ext cx="33060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000000"/>
                </a:solidFill>
                <a:latin typeface="Arimo"/>
                <a:ea typeface="Arimo"/>
                <a:cs typeface="Arimo"/>
                <a:sym typeface="Arimo"/>
              </a:rPr>
              <a:t>Elaborate on what you want to discuss. </a:t>
            </a:r>
            <a:endParaRPr/>
          </a:p>
        </p:txBody>
      </p:sp>
      <p:sp>
        <p:nvSpPr>
          <p:cNvPr id="149" name="Google Shape;149;p12"/>
          <p:cNvSpPr txBox="1"/>
          <p:nvPr/>
        </p:nvSpPr>
        <p:spPr>
          <a:xfrm>
            <a:off x="12625347" y="6462350"/>
            <a:ext cx="4371639" cy="813535"/>
          </a:xfrm>
          <a:prstGeom prst="rect">
            <a:avLst/>
          </a:prstGeom>
          <a:noFill/>
          <a:ln>
            <a:noFill/>
          </a:ln>
        </p:spPr>
        <p:txBody>
          <a:bodyPr anchorCtr="0" anchor="t" bIns="0" lIns="0" spcFirstLastPara="1" rIns="0" wrap="square" tIns="0">
            <a:spAutoFit/>
          </a:bodyPr>
          <a:lstStyle/>
          <a:p>
            <a:pPr indent="0" lvl="0" marL="0" marR="0" rtl="0" algn="l">
              <a:lnSpc>
                <a:spcPct val="139991"/>
              </a:lnSpc>
              <a:spcBef>
                <a:spcPts val="0"/>
              </a:spcBef>
              <a:spcAft>
                <a:spcPts val="0"/>
              </a:spcAft>
              <a:buNone/>
            </a:pPr>
            <a:r>
              <a:rPr b="0" i="0" lang="en-US" sz="4721" u="none" cap="none" strike="noStrike">
                <a:solidFill>
                  <a:srgbClr val="000000"/>
                </a:solidFill>
                <a:latin typeface="Anton"/>
                <a:ea typeface="Anton"/>
                <a:cs typeface="Anton"/>
                <a:sym typeface="Anton"/>
              </a:rPr>
              <a:t>STAGES OF A CRISIS</a:t>
            </a:r>
            <a:endParaRPr/>
          </a:p>
        </p:txBody>
      </p:sp>
      <p:sp>
        <p:nvSpPr>
          <p:cNvPr id="150" name="Google Shape;150;p12"/>
          <p:cNvSpPr txBox="1"/>
          <p:nvPr/>
        </p:nvSpPr>
        <p:spPr>
          <a:xfrm>
            <a:off x="12625347" y="7455000"/>
            <a:ext cx="33060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000000"/>
                </a:solidFill>
                <a:latin typeface="Arimo"/>
                <a:ea typeface="Arimo"/>
                <a:cs typeface="Arimo"/>
                <a:sym typeface="Arimo"/>
              </a:rPr>
              <a:t>Elaborate on what you want to discuss. </a:t>
            </a:r>
            <a:endParaRPr/>
          </a:p>
        </p:txBody>
      </p:sp>
      <p:sp>
        <p:nvSpPr>
          <p:cNvPr id="151" name="Google Shape;151;p12"/>
          <p:cNvSpPr txBox="1"/>
          <p:nvPr/>
        </p:nvSpPr>
        <p:spPr>
          <a:xfrm>
            <a:off x="1028700" y="1741664"/>
            <a:ext cx="8580072" cy="1362075"/>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None/>
            </a:pPr>
            <a:r>
              <a:rPr b="0" i="0" lang="en-US" sz="8956" u="none" cap="none" strike="noStrike">
                <a:solidFill>
                  <a:srgbClr val="000000"/>
                </a:solidFill>
                <a:latin typeface="Anton"/>
                <a:ea typeface="Anton"/>
                <a:cs typeface="Anton"/>
                <a:sym typeface="Anton"/>
              </a:rPr>
              <a:t>TABLE OF CONTENTS</a:t>
            </a:r>
            <a:endParaRPr/>
          </a:p>
        </p:txBody>
      </p:sp>
      <p:grpSp>
        <p:nvGrpSpPr>
          <p:cNvPr id="152" name="Google Shape;152;p12"/>
          <p:cNvGrpSpPr/>
          <p:nvPr/>
        </p:nvGrpSpPr>
        <p:grpSpPr>
          <a:xfrm>
            <a:off x="1028700" y="346697"/>
            <a:ext cx="2705130" cy="959331"/>
            <a:chOff x="0" y="-275349"/>
            <a:chExt cx="3606840" cy="1279110"/>
          </a:xfrm>
        </p:grpSpPr>
        <p:grpSp>
          <p:nvGrpSpPr>
            <p:cNvPr id="153" name="Google Shape;153;p12"/>
            <p:cNvGrpSpPr/>
            <p:nvPr/>
          </p:nvGrpSpPr>
          <p:grpSpPr>
            <a:xfrm>
              <a:off x="0" y="-275349"/>
              <a:ext cx="966530" cy="1279110"/>
              <a:chOff x="0" y="-47625"/>
              <a:chExt cx="167174" cy="221238"/>
            </a:xfrm>
          </p:grpSpPr>
          <p:sp>
            <p:nvSpPr>
              <p:cNvPr id="154" name="Google Shape;154;p12"/>
              <p:cNvSpPr/>
              <p:nvPr/>
            </p:nvSpPr>
            <p:spPr>
              <a:xfrm>
                <a:off x="0" y="0"/>
                <a:ext cx="167174" cy="173613"/>
              </a:xfrm>
              <a:custGeom>
                <a:rect b="b" l="l" r="r" t="t"/>
                <a:pathLst>
                  <a:path extrusionOk="0" h="173613" w="167174">
                    <a:moveTo>
                      <a:pt x="83587" y="0"/>
                    </a:moveTo>
                    <a:lnTo>
                      <a:pt x="83587" y="0"/>
                    </a:lnTo>
                    <a:cubicBezTo>
                      <a:pt x="105756" y="0"/>
                      <a:pt x="127016" y="8806"/>
                      <a:pt x="142692" y="24482"/>
                    </a:cubicBezTo>
                    <a:cubicBezTo>
                      <a:pt x="158368" y="40158"/>
                      <a:pt x="167174" y="61418"/>
                      <a:pt x="167174" y="83587"/>
                    </a:cubicBezTo>
                    <a:lnTo>
                      <a:pt x="167174" y="90026"/>
                    </a:lnTo>
                    <a:cubicBezTo>
                      <a:pt x="167174" y="112195"/>
                      <a:pt x="158368" y="133456"/>
                      <a:pt x="142692" y="149131"/>
                    </a:cubicBezTo>
                    <a:cubicBezTo>
                      <a:pt x="127016" y="164807"/>
                      <a:pt x="105756" y="173613"/>
                      <a:pt x="83587" y="173613"/>
                    </a:cubicBezTo>
                    <a:lnTo>
                      <a:pt x="83587" y="173613"/>
                    </a:lnTo>
                    <a:cubicBezTo>
                      <a:pt x="61418" y="173613"/>
                      <a:pt x="40158" y="164807"/>
                      <a:pt x="24482" y="149131"/>
                    </a:cubicBezTo>
                    <a:cubicBezTo>
                      <a:pt x="8806" y="133456"/>
                      <a:pt x="0" y="112195"/>
                      <a:pt x="0" y="90026"/>
                    </a:cubicBezTo>
                    <a:lnTo>
                      <a:pt x="0" y="83587"/>
                    </a:lnTo>
                    <a:cubicBezTo>
                      <a:pt x="0" y="61418"/>
                      <a:pt x="8806" y="40158"/>
                      <a:pt x="24482" y="24482"/>
                    </a:cubicBezTo>
                    <a:cubicBezTo>
                      <a:pt x="40158" y="8806"/>
                      <a:pt x="61418" y="0"/>
                      <a:pt x="83587" y="0"/>
                    </a:cubicBezTo>
                    <a:close/>
                  </a:path>
                </a:pathLst>
              </a:custGeom>
              <a:solidFill>
                <a:srgbClr val="FDBD00"/>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2"/>
              <p:cNvSpPr txBox="1"/>
              <p:nvPr/>
            </p:nvSpPr>
            <p:spPr>
              <a:xfrm>
                <a:off x="0" y="-47625"/>
                <a:ext cx="167174" cy="22123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56" name="Google Shape;156;p12"/>
            <p:cNvSpPr/>
            <p:nvPr/>
          </p:nvSpPr>
          <p:spPr>
            <a:xfrm>
              <a:off x="123895" y="142510"/>
              <a:ext cx="718740" cy="718740"/>
            </a:xfrm>
            <a:custGeom>
              <a:rect b="b" l="l" r="r" t="t"/>
              <a:pathLst>
                <a:path extrusionOk="0" h="718740" w="718740">
                  <a:moveTo>
                    <a:pt x="0" y="0"/>
                  </a:moveTo>
                  <a:lnTo>
                    <a:pt x="718740" y="0"/>
                  </a:lnTo>
                  <a:lnTo>
                    <a:pt x="718740" y="718740"/>
                  </a:lnTo>
                  <a:lnTo>
                    <a:pt x="0" y="718740"/>
                  </a:lnTo>
                  <a:lnTo>
                    <a:pt x="0" y="0"/>
                  </a:lnTo>
                  <a:close/>
                </a:path>
              </a:pathLst>
            </a:custGeom>
            <a:blipFill rotWithShape="1">
              <a:blip r:embed="rId4">
                <a:alphaModFix/>
              </a:blip>
              <a:stretch>
                <a:fillRect b="0" l="0" r="0" t="0"/>
              </a:stretch>
            </a:blipFill>
            <a:ln>
              <a:noFill/>
            </a:ln>
          </p:spPr>
        </p:sp>
        <p:sp>
          <p:nvSpPr>
            <p:cNvPr id="157" name="Google Shape;157;p12"/>
            <p:cNvSpPr txBox="1"/>
            <p:nvPr/>
          </p:nvSpPr>
          <p:spPr>
            <a:xfrm>
              <a:off x="1178779" y="24681"/>
              <a:ext cx="2428061" cy="916298"/>
            </a:xfrm>
            <a:prstGeom prst="rect">
              <a:avLst/>
            </a:prstGeom>
            <a:noFill/>
            <a:ln>
              <a:noFill/>
            </a:ln>
          </p:spPr>
          <p:txBody>
            <a:bodyPr anchorCtr="0" anchor="t" bIns="0" lIns="0" spcFirstLastPara="1" rIns="0" wrap="square" tIns="0">
              <a:spAutoFit/>
            </a:bodyPr>
            <a:lstStyle/>
            <a:p>
              <a:pPr indent="0" lvl="0" marL="0" marR="0" rtl="0" algn="l">
                <a:lnSpc>
                  <a:spcPct val="140080"/>
                </a:lnSpc>
                <a:spcBef>
                  <a:spcPts val="0"/>
                </a:spcBef>
                <a:spcAft>
                  <a:spcPts val="0"/>
                </a:spcAft>
                <a:buNone/>
              </a:pPr>
              <a:r>
                <a:rPr b="0" i="0" lang="en-US" sz="1996" u="none" cap="none" strike="noStrike">
                  <a:solidFill>
                    <a:srgbClr val="000000"/>
                  </a:solidFill>
                  <a:latin typeface="Anton"/>
                  <a:ea typeface="Anton"/>
                  <a:cs typeface="Anton"/>
                  <a:sym typeface="Anton"/>
                </a:rPr>
                <a:t>NAME COMPANY</a:t>
              </a:r>
              <a:endParaRPr/>
            </a:p>
          </p:txBody>
        </p:sp>
      </p:grpSp>
      <p:grpSp>
        <p:nvGrpSpPr>
          <p:cNvPr id="158" name="Google Shape;158;p12"/>
          <p:cNvGrpSpPr/>
          <p:nvPr/>
        </p:nvGrpSpPr>
        <p:grpSpPr>
          <a:xfrm>
            <a:off x="1028700" y="3879773"/>
            <a:ext cx="1729985" cy="1906547"/>
            <a:chOff x="0" y="-47625"/>
            <a:chExt cx="398965" cy="439683"/>
          </a:xfrm>
        </p:grpSpPr>
        <p:sp>
          <p:nvSpPr>
            <p:cNvPr id="159" name="Google Shape;159;p12"/>
            <p:cNvSpPr/>
            <p:nvPr/>
          </p:nvSpPr>
          <p:spPr>
            <a:xfrm>
              <a:off x="0" y="0"/>
              <a:ext cx="398965" cy="392058"/>
            </a:xfrm>
            <a:custGeom>
              <a:rect b="b" l="l" r="r" t="t"/>
              <a:pathLst>
                <a:path extrusionOk="0" h="392058" w="398965">
                  <a:moveTo>
                    <a:pt x="85028" y="0"/>
                  </a:moveTo>
                  <a:lnTo>
                    <a:pt x="313937" y="0"/>
                  </a:lnTo>
                  <a:cubicBezTo>
                    <a:pt x="336488" y="0"/>
                    <a:pt x="358115" y="8958"/>
                    <a:pt x="374061" y="24904"/>
                  </a:cubicBezTo>
                  <a:cubicBezTo>
                    <a:pt x="390006" y="40850"/>
                    <a:pt x="398965" y="62477"/>
                    <a:pt x="398965" y="85028"/>
                  </a:cubicBezTo>
                  <a:lnTo>
                    <a:pt x="398965" y="307030"/>
                  </a:lnTo>
                  <a:cubicBezTo>
                    <a:pt x="398965" y="329581"/>
                    <a:pt x="390006" y="351208"/>
                    <a:pt x="374061" y="367154"/>
                  </a:cubicBezTo>
                  <a:cubicBezTo>
                    <a:pt x="358115" y="383099"/>
                    <a:pt x="336488" y="392058"/>
                    <a:pt x="313937" y="392058"/>
                  </a:cubicBezTo>
                  <a:lnTo>
                    <a:pt x="85028" y="392058"/>
                  </a:lnTo>
                  <a:cubicBezTo>
                    <a:pt x="62477" y="392058"/>
                    <a:pt x="40850" y="383099"/>
                    <a:pt x="24904" y="367154"/>
                  </a:cubicBezTo>
                  <a:cubicBezTo>
                    <a:pt x="8958" y="351208"/>
                    <a:pt x="0" y="329581"/>
                    <a:pt x="0" y="307030"/>
                  </a:cubicBezTo>
                  <a:lnTo>
                    <a:pt x="0" y="85028"/>
                  </a:lnTo>
                  <a:cubicBezTo>
                    <a:pt x="0" y="62477"/>
                    <a:pt x="8958" y="40850"/>
                    <a:pt x="24904" y="24904"/>
                  </a:cubicBezTo>
                  <a:cubicBezTo>
                    <a:pt x="40850" y="8958"/>
                    <a:pt x="62477" y="0"/>
                    <a:pt x="85028" y="0"/>
                  </a:cubicBezTo>
                  <a:close/>
                </a:path>
              </a:pathLst>
            </a:custGeom>
            <a:solidFill>
              <a:srgbClr val="24BB7F"/>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2"/>
            <p:cNvSpPr txBox="1"/>
            <p:nvPr/>
          </p:nvSpPr>
          <p:spPr>
            <a:xfrm>
              <a:off x="0" y="-47625"/>
              <a:ext cx="398965" cy="43968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61" name="Google Shape;161;p12"/>
          <p:cNvSpPr txBox="1"/>
          <p:nvPr/>
        </p:nvSpPr>
        <p:spPr>
          <a:xfrm>
            <a:off x="1236377" y="4255264"/>
            <a:ext cx="1314631" cy="1362075"/>
          </a:xfrm>
          <a:prstGeom prst="rect">
            <a:avLst/>
          </a:prstGeom>
          <a:noFill/>
          <a:ln>
            <a:noFill/>
          </a:ln>
        </p:spPr>
        <p:txBody>
          <a:bodyPr anchorCtr="0" anchor="t" bIns="0" lIns="0" spcFirstLastPara="1" rIns="0" wrap="square" tIns="0">
            <a:spAutoFit/>
          </a:bodyPr>
          <a:lstStyle/>
          <a:p>
            <a:pPr indent="0" lvl="0" marL="0" marR="0" rtl="0" algn="ctr">
              <a:lnSpc>
                <a:spcPct val="120008"/>
              </a:lnSpc>
              <a:spcBef>
                <a:spcPts val="0"/>
              </a:spcBef>
              <a:spcAft>
                <a:spcPts val="0"/>
              </a:spcAft>
              <a:buNone/>
            </a:pPr>
            <a:r>
              <a:rPr b="0" i="0" lang="en-US" sz="8956" u="none" cap="none" strike="noStrike">
                <a:solidFill>
                  <a:srgbClr val="000000"/>
                </a:solidFill>
                <a:latin typeface="Anton"/>
                <a:ea typeface="Anton"/>
                <a:cs typeface="Anton"/>
                <a:sym typeface="Anton"/>
              </a:rPr>
              <a:t>01</a:t>
            </a:r>
            <a:endParaRPr/>
          </a:p>
        </p:txBody>
      </p:sp>
      <p:grpSp>
        <p:nvGrpSpPr>
          <p:cNvPr id="162" name="Google Shape;162;p12"/>
          <p:cNvGrpSpPr/>
          <p:nvPr/>
        </p:nvGrpSpPr>
        <p:grpSpPr>
          <a:xfrm>
            <a:off x="6991885" y="3879773"/>
            <a:ext cx="1729985" cy="1906547"/>
            <a:chOff x="0" y="-47625"/>
            <a:chExt cx="398965" cy="439683"/>
          </a:xfrm>
        </p:grpSpPr>
        <p:sp>
          <p:nvSpPr>
            <p:cNvPr id="163" name="Google Shape;163;p12"/>
            <p:cNvSpPr/>
            <p:nvPr/>
          </p:nvSpPr>
          <p:spPr>
            <a:xfrm>
              <a:off x="0" y="0"/>
              <a:ext cx="398965" cy="392058"/>
            </a:xfrm>
            <a:custGeom>
              <a:rect b="b" l="l" r="r" t="t"/>
              <a:pathLst>
                <a:path extrusionOk="0" h="392058" w="398965">
                  <a:moveTo>
                    <a:pt x="85028" y="0"/>
                  </a:moveTo>
                  <a:lnTo>
                    <a:pt x="313937" y="0"/>
                  </a:lnTo>
                  <a:cubicBezTo>
                    <a:pt x="336488" y="0"/>
                    <a:pt x="358115" y="8958"/>
                    <a:pt x="374061" y="24904"/>
                  </a:cubicBezTo>
                  <a:cubicBezTo>
                    <a:pt x="390006" y="40850"/>
                    <a:pt x="398965" y="62477"/>
                    <a:pt x="398965" y="85028"/>
                  </a:cubicBezTo>
                  <a:lnTo>
                    <a:pt x="398965" y="307030"/>
                  </a:lnTo>
                  <a:cubicBezTo>
                    <a:pt x="398965" y="329581"/>
                    <a:pt x="390006" y="351208"/>
                    <a:pt x="374061" y="367154"/>
                  </a:cubicBezTo>
                  <a:cubicBezTo>
                    <a:pt x="358115" y="383099"/>
                    <a:pt x="336488" y="392058"/>
                    <a:pt x="313937" y="392058"/>
                  </a:cubicBezTo>
                  <a:lnTo>
                    <a:pt x="85028" y="392058"/>
                  </a:lnTo>
                  <a:cubicBezTo>
                    <a:pt x="62477" y="392058"/>
                    <a:pt x="40850" y="383099"/>
                    <a:pt x="24904" y="367154"/>
                  </a:cubicBezTo>
                  <a:cubicBezTo>
                    <a:pt x="8958" y="351208"/>
                    <a:pt x="0" y="329581"/>
                    <a:pt x="0" y="307030"/>
                  </a:cubicBezTo>
                  <a:lnTo>
                    <a:pt x="0" y="85028"/>
                  </a:lnTo>
                  <a:cubicBezTo>
                    <a:pt x="0" y="62477"/>
                    <a:pt x="8958" y="40850"/>
                    <a:pt x="24904" y="24904"/>
                  </a:cubicBezTo>
                  <a:cubicBezTo>
                    <a:pt x="40850" y="8958"/>
                    <a:pt x="62477" y="0"/>
                    <a:pt x="85028" y="0"/>
                  </a:cubicBezTo>
                  <a:close/>
                </a:path>
              </a:pathLst>
            </a:custGeom>
            <a:solidFill>
              <a:srgbClr val="24BB7F"/>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2"/>
            <p:cNvSpPr txBox="1"/>
            <p:nvPr/>
          </p:nvSpPr>
          <p:spPr>
            <a:xfrm>
              <a:off x="0" y="-47625"/>
              <a:ext cx="398965" cy="43968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65" name="Google Shape;165;p12"/>
          <p:cNvSpPr txBox="1"/>
          <p:nvPr/>
        </p:nvSpPr>
        <p:spPr>
          <a:xfrm>
            <a:off x="7199562" y="4255264"/>
            <a:ext cx="1314631" cy="1362075"/>
          </a:xfrm>
          <a:prstGeom prst="rect">
            <a:avLst/>
          </a:prstGeom>
          <a:noFill/>
          <a:ln>
            <a:noFill/>
          </a:ln>
        </p:spPr>
        <p:txBody>
          <a:bodyPr anchorCtr="0" anchor="t" bIns="0" lIns="0" spcFirstLastPara="1" rIns="0" wrap="square" tIns="0">
            <a:spAutoFit/>
          </a:bodyPr>
          <a:lstStyle/>
          <a:p>
            <a:pPr indent="0" lvl="0" marL="0" marR="0" rtl="0" algn="ctr">
              <a:lnSpc>
                <a:spcPct val="120008"/>
              </a:lnSpc>
              <a:spcBef>
                <a:spcPts val="0"/>
              </a:spcBef>
              <a:spcAft>
                <a:spcPts val="0"/>
              </a:spcAft>
              <a:buNone/>
            </a:pPr>
            <a:r>
              <a:rPr b="0" i="0" lang="en-US" sz="8956" u="none" cap="none" strike="noStrike">
                <a:solidFill>
                  <a:srgbClr val="000000"/>
                </a:solidFill>
                <a:latin typeface="Anton"/>
                <a:ea typeface="Anton"/>
                <a:cs typeface="Anton"/>
                <a:sym typeface="Anton"/>
              </a:rPr>
              <a:t>02</a:t>
            </a:r>
            <a:endParaRPr/>
          </a:p>
        </p:txBody>
      </p:sp>
      <p:grpSp>
        <p:nvGrpSpPr>
          <p:cNvPr id="166" name="Google Shape;166;p12"/>
          <p:cNvGrpSpPr/>
          <p:nvPr/>
        </p:nvGrpSpPr>
        <p:grpSpPr>
          <a:xfrm>
            <a:off x="12625347" y="3879773"/>
            <a:ext cx="1729985" cy="1906547"/>
            <a:chOff x="0" y="-47625"/>
            <a:chExt cx="398965" cy="439683"/>
          </a:xfrm>
        </p:grpSpPr>
        <p:sp>
          <p:nvSpPr>
            <p:cNvPr id="167" name="Google Shape;167;p12"/>
            <p:cNvSpPr/>
            <p:nvPr/>
          </p:nvSpPr>
          <p:spPr>
            <a:xfrm>
              <a:off x="0" y="0"/>
              <a:ext cx="398965" cy="392058"/>
            </a:xfrm>
            <a:custGeom>
              <a:rect b="b" l="l" r="r" t="t"/>
              <a:pathLst>
                <a:path extrusionOk="0" h="392058" w="398965">
                  <a:moveTo>
                    <a:pt x="85028" y="0"/>
                  </a:moveTo>
                  <a:lnTo>
                    <a:pt x="313937" y="0"/>
                  </a:lnTo>
                  <a:cubicBezTo>
                    <a:pt x="336488" y="0"/>
                    <a:pt x="358115" y="8958"/>
                    <a:pt x="374061" y="24904"/>
                  </a:cubicBezTo>
                  <a:cubicBezTo>
                    <a:pt x="390006" y="40850"/>
                    <a:pt x="398965" y="62477"/>
                    <a:pt x="398965" y="85028"/>
                  </a:cubicBezTo>
                  <a:lnTo>
                    <a:pt x="398965" y="307030"/>
                  </a:lnTo>
                  <a:cubicBezTo>
                    <a:pt x="398965" y="329581"/>
                    <a:pt x="390006" y="351208"/>
                    <a:pt x="374061" y="367154"/>
                  </a:cubicBezTo>
                  <a:cubicBezTo>
                    <a:pt x="358115" y="383099"/>
                    <a:pt x="336488" y="392058"/>
                    <a:pt x="313937" y="392058"/>
                  </a:cubicBezTo>
                  <a:lnTo>
                    <a:pt x="85028" y="392058"/>
                  </a:lnTo>
                  <a:cubicBezTo>
                    <a:pt x="62477" y="392058"/>
                    <a:pt x="40850" y="383099"/>
                    <a:pt x="24904" y="367154"/>
                  </a:cubicBezTo>
                  <a:cubicBezTo>
                    <a:pt x="8958" y="351208"/>
                    <a:pt x="0" y="329581"/>
                    <a:pt x="0" y="307030"/>
                  </a:cubicBezTo>
                  <a:lnTo>
                    <a:pt x="0" y="85028"/>
                  </a:lnTo>
                  <a:cubicBezTo>
                    <a:pt x="0" y="62477"/>
                    <a:pt x="8958" y="40850"/>
                    <a:pt x="24904" y="24904"/>
                  </a:cubicBezTo>
                  <a:cubicBezTo>
                    <a:pt x="40850" y="8958"/>
                    <a:pt x="62477" y="0"/>
                    <a:pt x="85028" y="0"/>
                  </a:cubicBezTo>
                  <a:close/>
                </a:path>
              </a:pathLst>
            </a:custGeom>
            <a:solidFill>
              <a:srgbClr val="24BB7F"/>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2"/>
            <p:cNvSpPr txBox="1"/>
            <p:nvPr/>
          </p:nvSpPr>
          <p:spPr>
            <a:xfrm>
              <a:off x="0" y="-47625"/>
              <a:ext cx="398965" cy="43968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69" name="Google Shape;169;p12"/>
          <p:cNvSpPr txBox="1"/>
          <p:nvPr/>
        </p:nvSpPr>
        <p:spPr>
          <a:xfrm>
            <a:off x="12833024" y="4255264"/>
            <a:ext cx="1314631" cy="1362075"/>
          </a:xfrm>
          <a:prstGeom prst="rect">
            <a:avLst/>
          </a:prstGeom>
          <a:noFill/>
          <a:ln>
            <a:noFill/>
          </a:ln>
        </p:spPr>
        <p:txBody>
          <a:bodyPr anchorCtr="0" anchor="t" bIns="0" lIns="0" spcFirstLastPara="1" rIns="0" wrap="square" tIns="0">
            <a:spAutoFit/>
          </a:bodyPr>
          <a:lstStyle/>
          <a:p>
            <a:pPr indent="0" lvl="0" marL="0" marR="0" rtl="0" algn="ctr">
              <a:lnSpc>
                <a:spcPct val="120008"/>
              </a:lnSpc>
              <a:spcBef>
                <a:spcPts val="0"/>
              </a:spcBef>
              <a:spcAft>
                <a:spcPts val="0"/>
              </a:spcAft>
              <a:buNone/>
            </a:pPr>
            <a:r>
              <a:rPr b="0" i="0" lang="en-US" sz="8956" u="none" cap="none" strike="noStrike">
                <a:solidFill>
                  <a:srgbClr val="000000"/>
                </a:solidFill>
                <a:latin typeface="Anton"/>
                <a:ea typeface="Anton"/>
                <a:cs typeface="Anton"/>
                <a:sym typeface="Anton"/>
              </a:rPr>
              <a:t>03</a:t>
            </a:r>
            <a:endParaRPr/>
          </a:p>
        </p:txBody>
      </p:sp>
      <p:sp>
        <p:nvSpPr>
          <p:cNvPr id="170" name="Google Shape;170;p12"/>
          <p:cNvSpPr/>
          <p:nvPr/>
        </p:nvSpPr>
        <p:spPr>
          <a:xfrm>
            <a:off x="11421517" y="864684"/>
            <a:ext cx="1038914" cy="1035136"/>
          </a:xfrm>
          <a:custGeom>
            <a:rect b="b" l="l" r="r" t="t"/>
            <a:pathLst>
              <a:path extrusionOk="0" h="1035136" w="1038914">
                <a:moveTo>
                  <a:pt x="0" y="0"/>
                </a:moveTo>
                <a:lnTo>
                  <a:pt x="1038914" y="0"/>
                </a:lnTo>
                <a:lnTo>
                  <a:pt x="1038914" y="1035136"/>
                </a:lnTo>
                <a:lnTo>
                  <a:pt x="0" y="1035136"/>
                </a:lnTo>
                <a:lnTo>
                  <a:pt x="0" y="0"/>
                </a:lnTo>
                <a:close/>
              </a:path>
            </a:pathLst>
          </a:custGeom>
          <a:blipFill rotWithShape="1">
            <a:blip r:embed="rId5">
              <a:alphaModFix/>
            </a:blip>
            <a:stretch>
              <a:fillRect b="0" l="0" r="0" t="0"/>
            </a:stretch>
          </a:blipFill>
          <a:ln>
            <a:noFill/>
          </a:ln>
        </p:spPr>
      </p:sp>
      <p:grpSp>
        <p:nvGrpSpPr>
          <p:cNvPr id="171" name="Google Shape;171;p12"/>
          <p:cNvGrpSpPr/>
          <p:nvPr/>
        </p:nvGrpSpPr>
        <p:grpSpPr>
          <a:xfrm>
            <a:off x="16047750" y="695559"/>
            <a:ext cx="1211550" cy="666283"/>
            <a:chOff x="0" y="0"/>
            <a:chExt cx="1096438" cy="602978"/>
          </a:xfrm>
        </p:grpSpPr>
        <p:sp>
          <p:nvSpPr>
            <p:cNvPr id="172" name="Google Shape;172;p12"/>
            <p:cNvSpPr/>
            <p:nvPr/>
          </p:nvSpPr>
          <p:spPr>
            <a:xfrm>
              <a:off x="0" y="0"/>
              <a:ext cx="1096438" cy="602978"/>
            </a:xfrm>
            <a:custGeom>
              <a:rect b="b" l="l" r="r" t="t"/>
              <a:pathLst>
                <a:path extrusionOk="0" h="602978" w="1096438">
                  <a:moveTo>
                    <a:pt x="1096438" y="301489"/>
                  </a:moveTo>
                  <a:lnTo>
                    <a:pt x="690038" y="0"/>
                  </a:lnTo>
                  <a:lnTo>
                    <a:pt x="690038" y="203200"/>
                  </a:lnTo>
                  <a:lnTo>
                    <a:pt x="0" y="203200"/>
                  </a:lnTo>
                  <a:lnTo>
                    <a:pt x="0" y="399778"/>
                  </a:lnTo>
                  <a:lnTo>
                    <a:pt x="690038" y="399778"/>
                  </a:lnTo>
                  <a:lnTo>
                    <a:pt x="690038" y="602978"/>
                  </a:lnTo>
                  <a:lnTo>
                    <a:pt x="1096438" y="301489"/>
                  </a:lnTo>
                  <a:close/>
                </a:path>
              </a:pathLst>
            </a:custGeom>
            <a:solidFill>
              <a:srgbClr val="24BB7F"/>
            </a:solidFill>
            <a:ln cap="sq" cmpd="sng" w="19050">
              <a:solidFill>
                <a:srgbClr val="000000"/>
              </a:solidFill>
              <a:prstDash val="solid"/>
              <a:miter lim="8000"/>
              <a:headEnd len="sm" w="sm" type="none"/>
              <a:tailEnd len="sm" w="sm" type="none"/>
            </a:ln>
          </p:spPr>
        </p:sp>
        <p:sp>
          <p:nvSpPr>
            <p:cNvPr id="173" name="Google Shape;173;p12"/>
            <p:cNvSpPr txBox="1"/>
            <p:nvPr/>
          </p:nvSpPr>
          <p:spPr>
            <a:xfrm>
              <a:off x="0" y="155575"/>
              <a:ext cx="994838" cy="24420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74" name="Google Shape;174;p12"/>
          <p:cNvSpPr/>
          <p:nvPr/>
        </p:nvSpPr>
        <p:spPr>
          <a:xfrm>
            <a:off x="4484777" y="8462787"/>
            <a:ext cx="1038914" cy="1035136"/>
          </a:xfrm>
          <a:custGeom>
            <a:rect b="b" l="l" r="r" t="t"/>
            <a:pathLst>
              <a:path extrusionOk="0" h="1035136" w="1038914">
                <a:moveTo>
                  <a:pt x="0" y="0"/>
                </a:moveTo>
                <a:lnTo>
                  <a:pt x="1038914" y="0"/>
                </a:lnTo>
                <a:lnTo>
                  <a:pt x="1038914" y="1035136"/>
                </a:lnTo>
                <a:lnTo>
                  <a:pt x="0" y="1035136"/>
                </a:lnTo>
                <a:lnTo>
                  <a:pt x="0" y="0"/>
                </a:lnTo>
                <a:close/>
              </a:path>
            </a:pathLst>
          </a:custGeom>
          <a:blipFill rotWithShape="1">
            <a:blip r:embed="rId5">
              <a:alphaModFix/>
            </a:blip>
            <a:stretch>
              <a:fillRect b="0" l="0" r="0" t="0"/>
            </a:stretch>
          </a:blipFill>
          <a:ln>
            <a:noFill/>
          </a:ln>
        </p:spPr>
      </p:sp>
      <p:pic>
        <p:nvPicPr>
          <p:cNvPr id="175" name="Google Shape;175;p12"/>
          <p:cNvPicPr preferRelativeResize="0"/>
          <p:nvPr/>
        </p:nvPicPr>
        <p:blipFill>
          <a:blip r:embed="rId6">
            <a:alphaModFix/>
          </a:blip>
          <a:stretch>
            <a:fillRect/>
          </a:stretch>
        </p:blipFill>
        <p:spPr>
          <a:xfrm>
            <a:off x="13997766" y="2437438"/>
            <a:ext cx="5311543" cy="666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EE3D2"/>
        </a:solidFill>
      </p:bgPr>
    </p:bg>
    <p:spTree>
      <p:nvGrpSpPr>
        <p:cNvPr id="179" name="Shape 179"/>
        <p:cNvGrpSpPr/>
        <p:nvPr/>
      </p:nvGrpSpPr>
      <p:grpSpPr>
        <a:xfrm>
          <a:off x="0" y="0"/>
          <a:ext cx="0" cy="0"/>
          <a:chOff x="0" y="0"/>
          <a:chExt cx="0" cy="0"/>
        </a:xfrm>
      </p:grpSpPr>
      <p:pic>
        <p:nvPicPr>
          <p:cNvPr id="180" name="Google Shape;180;p13"/>
          <p:cNvPicPr preferRelativeResize="0"/>
          <p:nvPr/>
        </p:nvPicPr>
        <p:blipFill>
          <a:blip r:embed="rId3">
            <a:alphaModFix/>
          </a:blip>
          <a:stretch>
            <a:fillRect/>
          </a:stretch>
        </p:blipFill>
        <p:spPr>
          <a:xfrm>
            <a:off x="-121125" y="-76199"/>
            <a:ext cx="21133645" cy="10587450"/>
          </a:xfrm>
          <a:prstGeom prst="rect">
            <a:avLst/>
          </a:prstGeom>
          <a:noFill/>
          <a:ln>
            <a:noFill/>
          </a:ln>
        </p:spPr>
      </p:pic>
      <p:pic>
        <p:nvPicPr>
          <p:cNvPr id="181" name="Google Shape;181;p13"/>
          <p:cNvPicPr preferRelativeResize="0"/>
          <p:nvPr/>
        </p:nvPicPr>
        <p:blipFill>
          <a:blip r:embed="rId4">
            <a:alphaModFix/>
          </a:blip>
          <a:stretch>
            <a:fillRect/>
          </a:stretch>
        </p:blipFill>
        <p:spPr>
          <a:xfrm>
            <a:off x="10663550" y="3808452"/>
            <a:ext cx="7333801" cy="6523012"/>
          </a:xfrm>
          <a:prstGeom prst="rect">
            <a:avLst/>
          </a:prstGeom>
          <a:noFill/>
          <a:ln>
            <a:noFill/>
          </a:ln>
        </p:spPr>
      </p:pic>
      <p:grpSp>
        <p:nvGrpSpPr>
          <p:cNvPr id="182" name="Google Shape;182;p13"/>
          <p:cNvGrpSpPr/>
          <p:nvPr/>
        </p:nvGrpSpPr>
        <p:grpSpPr>
          <a:xfrm>
            <a:off x="1028700" y="346697"/>
            <a:ext cx="2705130" cy="959331"/>
            <a:chOff x="0" y="-275349"/>
            <a:chExt cx="3606840" cy="1279110"/>
          </a:xfrm>
        </p:grpSpPr>
        <p:grpSp>
          <p:nvGrpSpPr>
            <p:cNvPr id="183" name="Google Shape;183;p13"/>
            <p:cNvGrpSpPr/>
            <p:nvPr/>
          </p:nvGrpSpPr>
          <p:grpSpPr>
            <a:xfrm>
              <a:off x="0" y="-275349"/>
              <a:ext cx="966530" cy="1279110"/>
              <a:chOff x="0" y="-47625"/>
              <a:chExt cx="167174" cy="221238"/>
            </a:xfrm>
          </p:grpSpPr>
          <p:sp>
            <p:nvSpPr>
              <p:cNvPr id="184" name="Google Shape;184;p13"/>
              <p:cNvSpPr/>
              <p:nvPr/>
            </p:nvSpPr>
            <p:spPr>
              <a:xfrm>
                <a:off x="0" y="0"/>
                <a:ext cx="167174" cy="173613"/>
              </a:xfrm>
              <a:custGeom>
                <a:rect b="b" l="l" r="r" t="t"/>
                <a:pathLst>
                  <a:path extrusionOk="0" h="173613" w="167174">
                    <a:moveTo>
                      <a:pt x="83587" y="0"/>
                    </a:moveTo>
                    <a:lnTo>
                      <a:pt x="83587" y="0"/>
                    </a:lnTo>
                    <a:cubicBezTo>
                      <a:pt x="105756" y="0"/>
                      <a:pt x="127016" y="8806"/>
                      <a:pt x="142692" y="24482"/>
                    </a:cubicBezTo>
                    <a:cubicBezTo>
                      <a:pt x="158368" y="40158"/>
                      <a:pt x="167174" y="61418"/>
                      <a:pt x="167174" y="83587"/>
                    </a:cubicBezTo>
                    <a:lnTo>
                      <a:pt x="167174" y="90026"/>
                    </a:lnTo>
                    <a:cubicBezTo>
                      <a:pt x="167174" y="112195"/>
                      <a:pt x="158368" y="133456"/>
                      <a:pt x="142692" y="149131"/>
                    </a:cubicBezTo>
                    <a:cubicBezTo>
                      <a:pt x="127016" y="164807"/>
                      <a:pt x="105756" y="173613"/>
                      <a:pt x="83587" y="173613"/>
                    </a:cubicBezTo>
                    <a:lnTo>
                      <a:pt x="83587" y="173613"/>
                    </a:lnTo>
                    <a:cubicBezTo>
                      <a:pt x="61418" y="173613"/>
                      <a:pt x="40158" y="164807"/>
                      <a:pt x="24482" y="149131"/>
                    </a:cubicBezTo>
                    <a:cubicBezTo>
                      <a:pt x="8806" y="133456"/>
                      <a:pt x="0" y="112195"/>
                      <a:pt x="0" y="90026"/>
                    </a:cubicBezTo>
                    <a:lnTo>
                      <a:pt x="0" y="83587"/>
                    </a:lnTo>
                    <a:cubicBezTo>
                      <a:pt x="0" y="61418"/>
                      <a:pt x="8806" y="40158"/>
                      <a:pt x="24482" y="24482"/>
                    </a:cubicBezTo>
                    <a:cubicBezTo>
                      <a:pt x="40158" y="8806"/>
                      <a:pt x="61418" y="0"/>
                      <a:pt x="83587" y="0"/>
                    </a:cubicBezTo>
                    <a:close/>
                  </a:path>
                </a:pathLst>
              </a:custGeom>
              <a:solidFill>
                <a:srgbClr val="FDBD00"/>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3"/>
              <p:cNvSpPr txBox="1"/>
              <p:nvPr/>
            </p:nvSpPr>
            <p:spPr>
              <a:xfrm>
                <a:off x="0" y="-47625"/>
                <a:ext cx="167174" cy="22123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86" name="Google Shape;186;p13"/>
            <p:cNvSpPr/>
            <p:nvPr/>
          </p:nvSpPr>
          <p:spPr>
            <a:xfrm>
              <a:off x="123895" y="142510"/>
              <a:ext cx="718740" cy="718740"/>
            </a:xfrm>
            <a:custGeom>
              <a:rect b="b" l="l" r="r" t="t"/>
              <a:pathLst>
                <a:path extrusionOk="0" h="718740" w="718740">
                  <a:moveTo>
                    <a:pt x="0" y="0"/>
                  </a:moveTo>
                  <a:lnTo>
                    <a:pt x="718740" y="0"/>
                  </a:lnTo>
                  <a:lnTo>
                    <a:pt x="718740" y="718740"/>
                  </a:lnTo>
                  <a:lnTo>
                    <a:pt x="0" y="718740"/>
                  </a:lnTo>
                  <a:lnTo>
                    <a:pt x="0" y="0"/>
                  </a:lnTo>
                  <a:close/>
                </a:path>
              </a:pathLst>
            </a:custGeom>
            <a:blipFill rotWithShape="1">
              <a:blip r:embed="rId5">
                <a:alphaModFix/>
              </a:blip>
              <a:stretch>
                <a:fillRect b="0" l="0" r="0" t="0"/>
              </a:stretch>
            </a:blipFill>
            <a:ln>
              <a:noFill/>
            </a:ln>
          </p:spPr>
        </p:sp>
        <p:sp>
          <p:nvSpPr>
            <p:cNvPr id="187" name="Google Shape;187;p13"/>
            <p:cNvSpPr txBox="1"/>
            <p:nvPr/>
          </p:nvSpPr>
          <p:spPr>
            <a:xfrm>
              <a:off x="1178779" y="24681"/>
              <a:ext cx="2428061" cy="916298"/>
            </a:xfrm>
            <a:prstGeom prst="rect">
              <a:avLst/>
            </a:prstGeom>
            <a:noFill/>
            <a:ln>
              <a:noFill/>
            </a:ln>
          </p:spPr>
          <p:txBody>
            <a:bodyPr anchorCtr="0" anchor="t" bIns="0" lIns="0" spcFirstLastPara="1" rIns="0" wrap="square" tIns="0">
              <a:spAutoFit/>
            </a:bodyPr>
            <a:lstStyle/>
            <a:p>
              <a:pPr indent="0" lvl="0" marL="0" marR="0" rtl="0" algn="l">
                <a:lnSpc>
                  <a:spcPct val="140080"/>
                </a:lnSpc>
                <a:spcBef>
                  <a:spcPts val="0"/>
                </a:spcBef>
                <a:spcAft>
                  <a:spcPts val="0"/>
                </a:spcAft>
                <a:buNone/>
              </a:pPr>
              <a:r>
                <a:rPr b="0" i="0" lang="en-US" sz="1996" u="none" cap="none" strike="noStrike">
                  <a:solidFill>
                    <a:srgbClr val="000000"/>
                  </a:solidFill>
                  <a:latin typeface="Anton"/>
                  <a:ea typeface="Anton"/>
                  <a:cs typeface="Anton"/>
                  <a:sym typeface="Anton"/>
                </a:rPr>
                <a:t>NAME COMPANY</a:t>
              </a:r>
              <a:endParaRPr/>
            </a:p>
          </p:txBody>
        </p:sp>
      </p:grpSp>
      <p:grpSp>
        <p:nvGrpSpPr>
          <p:cNvPr id="188" name="Google Shape;188;p13"/>
          <p:cNvGrpSpPr/>
          <p:nvPr/>
        </p:nvGrpSpPr>
        <p:grpSpPr>
          <a:xfrm>
            <a:off x="16047750" y="695559"/>
            <a:ext cx="1211550" cy="666283"/>
            <a:chOff x="0" y="0"/>
            <a:chExt cx="1096438" cy="602978"/>
          </a:xfrm>
        </p:grpSpPr>
        <p:sp>
          <p:nvSpPr>
            <p:cNvPr id="189" name="Google Shape;189;p13"/>
            <p:cNvSpPr/>
            <p:nvPr/>
          </p:nvSpPr>
          <p:spPr>
            <a:xfrm>
              <a:off x="0" y="0"/>
              <a:ext cx="1096438" cy="602978"/>
            </a:xfrm>
            <a:custGeom>
              <a:rect b="b" l="l" r="r" t="t"/>
              <a:pathLst>
                <a:path extrusionOk="0" h="602978" w="1096438">
                  <a:moveTo>
                    <a:pt x="1096438" y="301489"/>
                  </a:moveTo>
                  <a:lnTo>
                    <a:pt x="690038" y="0"/>
                  </a:lnTo>
                  <a:lnTo>
                    <a:pt x="690038" y="203200"/>
                  </a:lnTo>
                  <a:lnTo>
                    <a:pt x="0" y="203200"/>
                  </a:lnTo>
                  <a:lnTo>
                    <a:pt x="0" y="399778"/>
                  </a:lnTo>
                  <a:lnTo>
                    <a:pt x="690038" y="399778"/>
                  </a:lnTo>
                  <a:lnTo>
                    <a:pt x="690038" y="602978"/>
                  </a:lnTo>
                  <a:lnTo>
                    <a:pt x="1096438" y="301489"/>
                  </a:lnTo>
                  <a:close/>
                </a:path>
              </a:pathLst>
            </a:custGeom>
            <a:solidFill>
              <a:srgbClr val="24BB7F"/>
            </a:solidFill>
            <a:ln cap="sq" cmpd="sng" w="19050">
              <a:solidFill>
                <a:srgbClr val="000000"/>
              </a:solidFill>
              <a:prstDash val="solid"/>
              <a:miter lim="8000"/>
              <a:headEnd len="sm" w="sm" type="none"/>
              <a:tailEnd len="sm" w="sm" type="none"/>
            </a:ln>
          </p:spPr>
        </p:sp>
        <p:sp>
          <p:nvSpPr>
            <p:cNvPr id="190" name="Google Shape;190;p13"/>
            <p:cNvSpPr txBox="1"/>
            <p:nvPr/>
          </p:nvSpPr>
          <p:spPr>
            <a:xfrm>
              <a:off x="0" y="155575"/>
              <a:ext cx="994838" cy="24420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1" name="Google Shape;191;p13"/>
          <p:cNvGrpSpPr/>
          <p:nvPr/>
        </p:nvGrpSpPr>
        <p:grpSpPr>
          <a:xfrm>
            <a:off x="1028700" y="1527670"/>
            <a:ext cx="1729985" cy="1906547"/>
            <a:chOff x="0" y="-47625"/>
            <a:chExt cx="398965" cy="439683"/>
          </a:xfrm>
        </p:grpSpPr>
        <p:sp>
          <p:nvSpPr>
            <p:cNvPr id="192" name="Google Shape;192;p13"/>
            <p:cNvSpPr/>
            <p:nvPr/>
          </p:nvSpPr>
          <p:spPr>
            <a:xfrm>
              <a:off x="0" y="0"/>
              <a:ext cx="398965" cy="392058"/>
            </a:xfrm>
            <a:custGeom>
              <a:rect b="b" l="l" r="r" t="t"/>
              <a:pathLst>
                <a:path extrusionOk="0" h="392058" w="398965">
                  <a:moveTo>
                    <a:pt x="85028" y="0"/>
                  </a:moveTo>
                  <a:lnTo>
                    <a:pt x="313937" y="0"/>
                  </a:lnTo>
                  <a:cubicBezTo>
                    <a:pt x="336488" y="0"/>
                    <a:pt x="358115" y="8958"/>
                    <a:pt x="374061" y="24904"/>
                  </a:cubicBezTo>
                  <a:cubicBezTo>
                    <a:pt x="390006" y="40850"/>
                    <a:pt x="398965" y="62477"/>
                    <a:pt x="398965" y="85028"/>
                  </a:cubicBezTo>
                  <a:lnTo>
                    <a:pt x="398965" y="307030"/>
                  </a:lnTo>
                  <a:cubicBezTo>
                    <a:pt x="398965" y="329581"/>
                    <a:pt x="390006" y="351208"/>
                    <a:pt x="374061" y="367154"/>
                  </a:cubicBezTo>
                  <a:cubicBezTo>
                    <a:pt x="358115" y="383099"/>
                    <a:pt x="336488" y="392058"/>
                    <a:pt x="313937" y="392058"/>
                  </a:cubicBezTo>
                  <a:lnTo>
                    <a:pt x="85028" y="392058"/>
                  </a:lnTo>
                  <a:cubicBezTo>
                    <a:pt x="62477" y="392058"/>
                    <a:pt x="40850" y="383099"/>
                    <a:pt x="24904" y="367154"/>
                  </a:cubicBezTo>
                  <a:cubicBezTo>
                    <a:pt x="8958" y="351208"/>
                    <a:pt x="0" y="329581"/>
                    <a:pt x="0" y="307030"/>
                  </a:cubicBezTo>
                  <a:lnTo>
                    <a:pt x="0" y="85028"/>
                  </a:lnTo>
                  <a:cubicBezTo>
                    <a:pt x="0" y="62477"/>
                    <a:pt x="8958" y="40850"/>
                    <a:pt x="24904" y="24904"/>
                  </a:cubicBezTo>
                  <a:cubicBezTo>
                    <a:pt x="40850" y="8958"/>
                    <a:pt x="62477" y="0"/>
                    <a:pt x="85028" y="0"/>
                  </a:cubicBezTo>
                  <a:close/>
                </a:path>
              </a:pathLst>
            </a:custGeom>
            <a:solidFill>
              <a:srgbClr val="24BB7F"/>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3"/>
            <p:cNvSpPr txBox="1"/>
            <p:nvPr/>
          </p:nvSpPr>
          <p:spPr>
            <a:xfrm>
              <a:off x="0" y="-47625"/>
              <a:ext cx="398965" cy="43968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94" name="Google Shape;194;p13"/>
          <p:cNvSpPr txBox="1"/>
          <p:nvPr/>
        </p:nvSpPr>
        <p:spPr>
          <a:xfrm>
            <a:off x="1028700" y="3809751"/>
            <a:ext cx="6618081" cy="1362075"/>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None/>
            </a:pPr>
            <a:r>
              <a:rPr b="0" i="0" lang="en-US" sz="8956" u="none" cap="none" strike="noStrike">
                <a:solidFill>
                  <a:srgbClr val="000000"/>
                </a:solidFill>
                <a:latin typeface="Anton"/>
                <a:ea typeface="Anton"/>
                <a:cs typeface="Anton"/>
                <a:sym typeface="Anton"/>
              </a:rPr>
              <a:t>INTRODUCTION</a:t>
            </a:r>
            <a:endParaRPr/>
          </a:p>
        </p:txBody>
      </p:sp>
      <p:sp>
        <p:nvSpPr>
          <p:cNvPr id="195" name="Google Shape;195;p13"/>
          <p:cNvSpPr txBox="1"/>
          <p:nvPr/>
        </p:nvSpPr>
        <p:spPr>
          <a:xfrm>
            <a:off x="1236377" y="1903162"/>
            <a:ext cx="1314631" cy="1362075"/>
          </a:xfrm>
          <a:prstGeom prst="rect">
            <a:avLst/>
          </a:prstGeom>
          <a:noFill/>
          <a:ln>
            <a:noFill/>
          </a:ln>
        </p:spPr>
        <p:txBody>
          <a:bodyPr anchorCtr="0" anchor="t" bIns="0" lIns="0" spcFirstLastPara="1" rIns="0" wrap="square" tIns="0">
            <a:spAutoFit/>
          </a:bodyPr>
          <a:lstStyle/>
          <a:p>
            <a:pPr indent="0" lvl="0" marL="0" marR="0" rtl="0" algn="ctr">
              <a:lnSpc>
                <a:spcPct val="120008"/>
              </a:lnSpc>
              <a:spcBef>
                <a:spcPts val="0"/>
              </a:spcBef>
              <a:spcAft>
                <a:spcPts val="0"/>
              </a:spcAft>
              <a:buNone/>
            </a:pPr>
            <a:r>
              <a:rPr b="0" i="0" lang="en-US" sz="8956" u="none" cap="none" strike="noStrike">
                <a:solidFill>
                  <a:srgbClr val="000000"/>
                </a:solidFill>
                <a:latin typeface="Anton"/>
                <a:ea typeface="Anton"/>
                <a:cs typeface="Anton"/>
                <a:sym typeface="Anton"/>
              </a:rPr>
              <a:t>01</a:t>
            </a:r>
            <a:endParaRPr/>
          </a:p>
        </p:txBody>
      </p:sp>
      <p:sp>
        <p:nvSpPr>
          <p:cNvPr id="196" name="Google Shape;196;p13"/>
          <p:cNvSpPr txBox="1"/>
          <p:nvPr/>
        </p:nvSpPr>
        <p:spPr>
          <a:xfrm>
            <a:off x="1028700" y="5490210"/>
            <a:ext cx="9331200" cy="3324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000000"/>
                </a:solidFill>
                <a:latin typeface="Arimo"/>
                <a:ea typeface="Arimo"/>
                <a:cs typeface="Arimo"/>
                <a:sym typeface="Arimo"/>
              </a:rPr>
              <a:t> to this enchanting novel will take you on a journey through a world brimming with magic, mystery, and unforgettable characters. As you turn each page, you'll find yourself immersed in a story that weaves together the threads of destiny, courage, and the timeless battle between good and evil. Whether you're a seasoned reader or new to the genre, this tale promises to captivate your imagination and leave you yearning for more. So, get cozy, let your mind wander, and prepare to embark on an extraordinary adventure that will stay with you long after the final chapter.</a:t>
            </a:r>
            <a:endParaRPr/>
          </a:p>
        </p:txBody>
      </p:sp>
      <p:sp>
        <p:nvSpPr>
          <p:cNvPr id="197" name="Google Shape;197;p13"/>
          <p:cNvSpPr/>
          <p:nvPr/>
        </p:nvSpPr>
        <p:spPr>
          <a:xfrm>
            <a:off x="13628198" y="2017003"/>
            <a:ext cx="1038914" cy="1035136"/>
          </a:xfrm>
          <a:custGeom>
            <a:rect b="b" l="l" r="r" t="t"/>
            <a:pathLst>
              <a:path extrusionOk="0" h="1035136" w="1038914">
                <a:moveTo>
                  <a:pt x="0" y="0"/>
                </a:moveTo>
                <a:lnTo>
                  <a:pt x="1038915" y="0"/>
                </a:lnTo>
                <a:lnTo>
                  <a:pt x="1038915" y="1035136"/>
                </a:lnTo>
                <a:lnTo>
                  <a:pt x="0" y="1035136"/>
                </a:lnTo>
                <a:lnTo>
                  <a:pt x="0" y="0"/>
                </a:lnTo>
                <a:close/>
              </a:path>
            </a:pathLst>
          </a:custGeom>
          <a:blipFill rotWithShape="1">
            <a:blip r:embed="rId6">
              <a:alphaModFix/>
            </a:blip>
            <a:stretch>
              <a:fillRect b="0" l="0" r="0" t="0"/>
            </a:stretch>
          </a:blipFill>
          <a:ln>
            <a:noFill/>
          </a:ln>
        </p:spPr>
      </p:sp>
      <p:sp>
        <p:nvSpPr>
          <p:cNvPr id="198" name="Google Shape;198;p13"/>
          <p:cNvSpPr/>
          <p:nvPr/>
        </p:nvSpPr>
        <p:spPr>
          <a:xfrm>
            <a:off x="8105086" y="3455652"/>
            <a:ext cx="1038914" cy="1035136"/>
          </a:xfrm>
          <a:custGeom>
            <a:rect b="b" l="l" r="r" t="t"/>
            <a:pathLst>
              <a:path extrusionOk="0" h="1035136" w="1038914">
                <a:moveTo>
                  <a:pt x="0" y="0"/>
                </a:moveTo>
                <a:lnTo>
                  <a:pt x="1038914" y="0"/>
                </a:lnTo>
                <a:lnTo>
                  <a:pt x="1038914" y="1035137"/>
                </a:lnTo>
                <a:lnTo>
                  <a:pt x="0" y="1035137"/>
                </a:lnTo>
                <a:lnTo>
                  <a:pt x="0" y="0"/>
                </a:lnTo>
                <a:close/>
              </a:path>
            </a:pathLst>
          </a:custGeom>
          <a:blipFill rotWithShape="1">
            <a:blip r:embed="rId7">
              <a:alphaModFix/>
            </a:blip>
            <a:stretch>
              <a:fillRect b="0" l="0" r="0" t="0"/>
            </a:stretch>
          </a:blipFill>
          <a:ln>
            <a:noFill/>
          </a:ln>
        </p:spPr>
      </p:sp>
      <p:pic>
        <p:nvPicPr>
          <p:cNvPr id="199" name="Google Shape;199;p13"/>
          <p:cNvPicPr preferRelativeResize="0"/>
          <p:nvPr/>
        </p:nvPicPr>
        <p:blipFill>
          <a:blip r:embed="rId8">
            <a:alphaModFix/>
          </a:blip>
          <a:stretch>
            <a:fillRect/>
          </a:stretch>
        </p:blipFill>
        <p:spPr>
          <a:xfrm>
            <a:off x="6170650" y="1081350"/>
            <a:ext cx="4943525" cy="6196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EE3D2"/>
        </a:solidFill>
      </p:bgPr>
    </p:bg>
    <p:spTree>
      <p:nvGrpSpPr>
        <p:cNvPr id="203" name="Shape 203"/>
        <p:cNvGrpSpPr/>
        <p:nvPr/>
      </p:nvGrpSpPr>
      <p:grpSpPr>
        <a:xfrm>
          <a:off x="0" y="0"/>
          <a:ext cx="0" cy="0"/>
          <a:chOff x="0" y="0"/>
          <a:chExt cx="0" cy="0"/>
        </a:xfrm>
      </p:grpSpPr>
      <p:pic>
        <p:nvPicPr>
          <p:cNvPr id="204" name="Google Shape;204;p14"/>
          <p:cNvPicPr preferRelativeResize="0"/>
          <p:nvPr/>
        </p:nvPicPr>
        <p:blipFill>
          <a:blip r:embed="rId3">
            <a:alphaModFix/>
          </a:blip>
          <a:stretch>
            <a:fillRect/>
          </a:stretch>
        </p:blipFill>
        <p:spPr>
          <a:xfrm>
            <a:off x="-121125" y="-76199"/>
            <a:ext cx="21133645" cy="10587450"/>
          </a:xfrm>
          <a:prstGeom prst="rect">
            <a:avLst/>
          </a:prstGeom>
          <a:noFill/>
          <a:ln>
            <a:noFill/>
          </a:ln>
        </p:spPr>
      </p:pic>
      <p:pic>
        <p:nvPicPr>
          <p:cNvPr id="205" name="Google Shape;205;p14"/>
          <p:cNvPicPr preferRelativeResize="0"/>
          <p:nvPr/>
        </p:nvPicPr>
        <p:blipFill>
          <a:blip r:embed="rId4">
            <a:alphaModFix/>
          </a:blip>
          <a:stretch>
            <a:fillRect/>
          </a:stretch>
        </p:blipFill>
        <p:spPr>
          <a:xfrm>
            <a:off x="5625987" y="1220250"/>
            <a:ext cx="7501175" cy="5496387"/>
          </a:xfrm>
          <a:prstGeom prst="rect">
            <a:avLst/>
          </a:prstGeom>
          <a:noFill/>
          <a:ln>
            <a:noFill/>
          </a:ln>
        </p:spPr>
      </p:pic>
      <p:sp>
        <p:nvSpPr>
          <p:cNvPr id="206" name="Google Shape;206;p14"/>
          <p:cNvSpPr txBox="1"/>
          <p:nvPr/>
        </p:nvSpPr>
        <p:spPr>
          <a:xfrm>
            <a:off x="1365337" y="7294212"/>
            <a:ext cx="15557326" cy="1362075"/>
          </a:xfrm>
          <a:prstGeom prst="rect">
            <a:avLst/>
          </a:prstGeom>
          <a:noFill/>
          <a:ln>
            <a:noFill/>
          </a:ln>
        </p:spPr>
        <p:txBody>
          <a:bodyPr anchorCtr="0" anchor="t" bIns="0" lIns="0" spcFirstLastPara="1" rIns="0" wrap="square" tIns="0">
            <a:spAutoFit/>
          </a:bodyPr>
          <a:lstStyle/>
          <a:p>
            <a:pPr indent="0" lvl="0" marL="0" marR="0" rtl="0" algn="ctr">
              <a:lnSpc>
                <a:spcPct val="120008"/>
              </a:lnSpc>
              <a:spcBef>
                <a:spcPts val="0"/>
              </a:spcBef>
              <a:spcAft>
                <a:spcPts val="0"/>
              </a:spcAft>
              <a:buNone/>
            </a:pPr>
            <a:r>
              <a:rPr b="0" i="0" lang="en-US" sz="8956" u="none" cap="none" strike="noStrike">
                <a:solidFill>
                  <a:srgbClr val="000000"/>
                </a:solidFill>
                <a:latin typeface="Anton"/>
                <a:ea typeface="Anton"/>
                <a:cs typeface="Anton"/>
                <a:sym typeface="Anton"/>
              </a:rPr>
              <a:t>WELCOME TO PRESENTATION</a:t>
            </a:r>
            <a:endParaRPr/>
          </a:p>
        </p:txBody>
      </p:sp>
      <p:sp>
        <p:nvSpPr>
          <p:cNvPr id="207" name="Google Shape;207;p14"/>
          <p:cNvSpPr txBox="1"/>
          <p:nvPr/>
        </p:nvSpPr>
        <p:spPr>
          <a:xfrm>
            <a:off x="1365337" y="8843010"/>
            <a:ext cx="15557326" cy="41529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US" sz="2400" u="none" cap="none" strike="noStrike">
                <a:solidFill>
                  <a:srgbClr val="000000"/>
                </a:solidFill>
                <a:latin typeface="Arimo"/>
                <a:ea typeface="Arimo"/>
                <a:cs typeface="Arimo"/>
                <a:sym typeface="Arimo"/>
              </a:rPr>
              <a:t>I'm Rain, and I'll be sharing with you my beautiful ideas. Follow me at @reallygreatsite to learn more. </a:t>
            </a:r>
            <a:endParaRPr/>
          </a:p>
        </p:txBody>
      </p:sp>
      <p:grpSp>
        <p:nvGrpSpPr>
          <p:cNvPr id="208" name="Google Shape;208;p14"/>
          <p:cNvGrpSpPr/>
          <p:nvPr/>
        </p:nvGrpSpPr>
        <p:grpSpPr>
          <a:xfrm>
            <a:off x="1028700" y="346697"/>
            <a:ext cx="2705130" cy="959331"/>
            <a:chOff x="0" y="-275349"/>
            <a:chExt cx="3606840" cy="1279110"/>
          </a:xfrm>
        </p:grpSpPr>
        <p:grpSp>
          <p:nvGrpSpPr>
            <p:cNvPr id="209" name="Google Shape;209;p14"/>
            <p:cNvGrpSpPr/>
            <p:nvPr/>
          </p:nvGrpSpPr>
          <p:grpSpPr>
            <a:xfrm>
              <a:off x="0" y="-275349"/>
              <a:ext cx="966530" cy="1279110"/>
              <a:chOff x="0" y="-47625"/>
              <a:chExt cx="167174" cy="221238"/>
            </a:xfrm>
          </p:grpSpPr>
          <p:sp>
            <p:nvSpPr>
              <p:cNvPr id="210" name="Google Shape;210;p14"/>
              <p:cNvSpPr/>
              <p:nvPr/>
            </p:nvSpPr>
            <p:spPr>
              <a:xfrm>
                <a:off x="0" y="0"/>
                <a:ext cx="167174" cy="173613"/>
              </a:xfrm>
              <a:custGeom>
                <a:rect b="b" l="l" r="r" t="t"/>
                <a:pathLst>
                  <a:path extrusionOk="0" h="173613" w="167174">
                    <a:moveTo>
                      <a:pt x="83587" y="0"/>
                    </a:moveTo>
                    <a:lnTo>
                      <a:pt x="83587" y="0"/>
                    </a:lnTo>
                    <a:cubicBezTo>
                      <a:pt x="105756" y="0"/>
                      <a:pt x="127016" y="8806"/>
                      <a:pt x="142692" y="24482"/>
                    </a:cubicBezTo>
                    <a:cubicBezTo>
                      <a:pt x="158368" y="40158"/>
                      <a:pt x="167174" y="61418"/>
                      <a:pt x="167174" y="83587"/>
                    </a:cubicBezTo>
                    <a:lnTo>
                      <a:pt x="167174" y="90026"/>
                    </a:lnTo>
                    <a:cubicBezTo>
                      <a:pt x="167174" y="112195"/>
                      <a:pt x="158368" y="133456"/>
                      <a:pt x="142692" y="149131"/>
                    </a:cubicBezTo>
                    <a:cubicBezTo>
                      <a:pt x="127016" y="164807"/>
                      <a:pt x="105756" y="173613"/>
                      <a:pt x="83587" y="173613"/>
                    </a:cubicBezTo>
                    <a:lnTo>
                      <a:pt x="83587" y="173613"/>
                    </a:lnTo>
                    <a:cubicBezTo>
                      <a:pt x="61418" y="173613"/>
                      <a:pt x="40158" y="164807"/>
                      <a:pt x="24482" y="149131"/>
                    </a:cubicBezTo>
                    <a:cubicBezTo>
                      <a:pt x="8806" y="133456"/>
                      <a:pt x="0" y="112195"/>
                      <a:pt x="0" y="90026"/>
                    </a:cubicBezTo>
                    <a:lnTo>
                      <a:pt x="0" y="83587"/>
                    </a:lnTo>
                    <a:cubicBezTo>
                      <a:pt x="0" y="61418"/>
                      <a:pt x="8806" y="40158"/>
                      <a:pt x="24482" y="24482"/>
                    </a:cubicBezTo>
                    <a:cubicBezTo>
                      <a:pt x="40158" y="8806"/>
                      <a:pt x="61418" y="0"/>
                      <a:pt x="83587" y="0"/>
                    </a:cubicBezTo>
                    <a:close/>
                  </a:path>
                </a:pathLst>
              </a:custGeom>
              <a:solidFill>
                <a:srgbClr val="FDBD00"/>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4"/>
              <p:cNvSpPr txBox="1"/>
              <p:nvPr/>
            </p:nvSpPr>
            <p:spPr>
              <a:xfrm>
                <a:off x="0" y="-47625"/>
                <a:ext cx="167174" cy="22123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12" name="Google Shape;212;p14"/>
            <p:cNvSpPr/>
            <p:nvPr/>
          </p:nvSpPr>
          <p:spPr>
            <a:xfrm>
              <a:off x="123895" y="142510"/>
              <a:ext cx="718740" cy="718740"/>
            </a:xfrm>
            <a:custGeom>
              <a:rect b="b" l="l" r="r" t="t"/>
              <a:pathLst>
                <a:path extrusionOk="0" h="718740" w="718740">
                  <a:moveTo>
                    <a:pt x="0" y="0"/>
                  </a:moveTo>
                  <a:lnTo>
                    <a:pt x="718740" y="0"/>
                  </a:lnTo>
                  <a:lnTo>
                    <a:pt x="718740" y="718740"/>
                  </a:lnTo>
                  <a:lnTo>
                    <a:pt x="0" y="718740"/>
                  </a:lnTo>
                  <a:lnTo>
                    <a:pt x="0" y="0"/>
                  </a:lnTo>
                  <a:close/>
                </a:path>
              </a:pathLst>
            </a:custGeom>
            <a:blipFill rotWithShape="1">
              <a:blip r:embed="rId5">
                <a:alphaModFix/>
              </a:blip>
              <a:stretch>
                <a:fillRect b="0" l="0" r="0" t="0"/>
              </a:stretch>
            </a:blipFill>
            <a:ln>
              <a:noFill/>
            </a:ln>
          </p:spPr>
        </p:sp>
        <p:sp>
          <p:nvSpPr>
            <p:cNvPr id="213" name="Google Shape;213;p14"/>
            <p:cNvSpPr txBox="1"/>
            <p:nvPr/>
          </p:nvSpPr>
          <p:spPr>
            <a:xfrm>
              <a:off x="1178779" y="24681"/>
              <a:ext cx="2428061" cy="916298"/>
            </a:xfrm>
            <a:prstGeom prst="rect">
              <a:avLst/>
            </a:prstGeom>
            <a:noFill/>
            <a:ln>
              <a:noFill/>
            </a:ln>
          </p:spPr>
          <p:txBody>
            <a:bodyPr anchorCtr="0" anchor="t" bIns="0" lIns="0" spcFirstLastPara="1" rIns="0" wrap="square" tIns="0">
              <a:spAutoFit/>
            </a:bodyPr>
            <a:lstStyle/>
            <a:p>
              <a:pPr indent="0" lvl="0" marL="0" marR="0" rtl="0" algn="l">
                <a:lnSpc>
                  <a:spcPct val="140080"/>
                </a:lnSpc>
                <a:spcBef>
                  <a:spcPts val="0"/>
                </a:spcBef>
                <a:spcAft>
                  <a:spcPts val="0"/>
                </a:spcAft>
                <a:buNone/>
              </a:pPr>
              <a:r>
                <a:rPr b="0" i="0" lang="en-US" sz="1996" u="none" cap="none" strike="noStrike">
                  <a:solidFill>
                    <a:srgbClr val="000000"/>
                  </a:solidFill>
                  <a:latin typeface="Anton"/>
                  <a:ea typeface="Anton"/>
                  <a:cs typeface="Anton"/>
                  <a:sym typeface="Anton"/>
                </a:rPr>
                <a:t>NAME COMPANY</a:t>
              </a:r>
              <a:endParaRPr/>
            </a:p>
          </p:txBody>
        </p:sp>
      </p:grpSp>
      <p:grpSp>
        <p:nvGrpSpPr>
          <p:cNvPr id="214" name="Google Shape;214;p14"/>
          <p:cNvGrpSpPr/>
          <p:nvPr/>
        </p:nvGrpSpPr>
        <p:grpSpPr>
          <a:xfrm>
            <a:off x="16047750" y="695559"/>
            <a:ext cx="1211550" cy="666283"/>
            <a:chOff x="0" y="0"/>
            <a:chExt cx="1096438" cy="602978"/>
          </a:xfrm>
        </p:grpSpPr>
        <p:sp>
          <p:nvSpPr>
            <p:cNvPr id="215" name="Google Shape;215;p14"/>
            <p:cNvSpPr/>
            <p:nvPr/>
          </p:nvSpPr>
          <p:spPr>
            <a:xfrm>
              <a:off x="0" y="0"/>
              <a:ext cx="1096438" cy="602978"/>
            </a:xfrm>
            <a:custGeom>
              <a:rect b="b" l="l" r="r" t="t"/>
              <a:pathLst>
                <a:path extrusionOk="0" h="602978" w="1096438">
                  <a:moveTo>
                    <a:pt x="1096438" y="301489"/>
                  </a:moveTo>
                  <a:lnTo>
                    <a:pt x="690038" y="0"/>
                  </a:lnTo>
                  <a:lnTo>
                    <a:pt x="690038" y="203200"/>
                  </a:lnTo>
                  <a:lnTo>
                    <a:pt x="0" y="203200"/>
                  </a:lnTo>
                  <a:lnTo>
                    <a:pt x="0" y="399778"/>
                  </a:lnTo>
                  <a:lnTo>
                    <a:pt x="690038" y="399778"/>
                  </a:lnTo>
                  <a:lnTo>
                    <a:pt x="690038" y="602978"/>
                  </a:lnTo>
                  <a:lnTo>
                    <a:pt x="1096438" y="301489"/>
                  </a:lnTo>
                  <a:close/>
                </a:path>
              </a:pathLst>
            </a:custGeom>
            <a:solidFill>
              <a:srgbClr val="24BB7F"/>
            </a:solidFill>
            <a:ln cap="sq" cmpd="sng" w="19050">
              <a:solidFill>
                <a:srgbClr val="000000"/>
              </a:solidFill>
              <a:prstDash val="solid"/>
              <a:miter lim="8000"/>
              <a:headEnd len="sm" w="sm" type="none"/>
              <a:tailEnd len="sm" w="sm" type="none"/>
            </a:ln>
          </p:spPr>
        </p:sp>
        <p:sp>
          <p:nvSpPr>
            <p:cNvPr id="216" name="Google Shape;216;p14"/>
            <p:cNvSpPr txBox="1"/>
            <p:nvPr/>
          </p:nvSpPr>
          <p:spPr>
            <a:xfrm>
              <a:off x="0" y="155575"/>
              <a:ext cx="994838" cy="24420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17" name="Google Shape;217;p14"/>
          <p:cNvSpPr/>
          <p:nvPr/>
        </p:nvSpPr>
        <p:spPr>
          <a:xfrm>
            <a:off x="2093185" y="2291330"/>
            <a:ext cx="1038914" cy="1035136"/>
          </a:xfrm>
          <a:custGeom>
            <a:rect b="b" l="l" r="r" t="t"/>
            <a:pathLst>
              <a:path extrusionOk="0" h="1035136" w="1038914">
                <a:moveTo>
                  <a:pt x="0" y="0"/>
                </a:moveTo>
                <a:lnTo>
                  <a:pt x="1038914" y="0"/>
                </a:lnTo>
                <a:lnTo>
                  <a:pt x="1038914" y="1035136"/>
                </a:lnTo>
                <a:lnTo>
                  <a:pt x="0" y="1035136"/>
                </a:lnTo>
                <a:lnTo>
                  <a:pt x="0" y="0"/>
                </a:lnTo>
                <a:close/>
              </a:path>
            </a:pathLst>
          </a:custGeom>
          <a:blipFill rotWithShape="1">
            <a:blip r:embed="rId6">
              <a:alphaModFix/>
            </a:blip>
            <a:stretch>
              <a:fillRect b="0" l="0" r="0" t="0"/>
            </a:stretch>
          </a:blipFill>
          <a:ln>
            <a:noFill/>
          </a:ln>
        </p:spPr>
      </p:sp>
      <p:pic>
        <p:nvPicPr>
          <p:cNvPr id="218" name="Google Shape;218;p14"/>
          <p:cNvPicPr preferRelativeResize="0"/>
          <p:nvPr/>
        </p:nvPicPr>
        <p:blipFill>
          <a:blip r:embed="rId7">
            <a:alphaModFix/>
          </a:blip>
          <a:stretch>
            <a:fillRect/>
          </a:stretch>
        </p:blipFill>
        <p:spPr>
          <a:xfrm>
            <a:off x="15302370" y="4221575"/>
            <a:ext cx="4490306" cy="562050"/>
          </a:xfrm>
          <a:prstGeom prst="rect">
            <a:avLst/>
          </a:prstGeom>
          <a:noFill/>
          <a:ln>
            <a:noFill/>
          </a:ln>
        </p:spPr>
      </p:pic>
      <p:pic>
        <p:nvPicPr>
          <p:cNvPr id="219" name="Google Shape;219;p14"/>
          <p:cNvPicPr preferRelativeResize="0"/>
          <p:nvPr/>
        </p:nvPicPr>
        <p:blipFill>
          <a:blip r:embed="rId8">
            <a:alphaModFix/>
          </a:blip>
          <a:stretch>
            <a:fillRect/>
          </a:stretch>
        </p:blipFill>
        <p:spPr>
          <a:xfrm>
            <a:off x="-2020201" y="5761563"/>
            <a:ext cx="5152483" cy="6463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EE3D2"/>
        </a:solidFill>
      </p:bgPr>
    </p:bg>
    <p:spTree>
      <p:nvGrpSpPr>
        <p:cNvPr id="223" name="Shape 223"/>
        <p:cNvGrpSpPr/>
        <p:nvPr/>
      </p:nvGrpSpPr>
      <p:grpSpPr>
        <a:xfrm>
          <a:off x="0" y="0"/>
          <a:ext cx="0" cy="0"/>
          <a:chOff x="0" y="0"/>
          <a:chExt cx="0" cy="0"/>
        </a:xfrm>
      </p:grpSpPr>
      <p:pic>
        <p:nvPicPr>
          <p:cNvPr id="224" name="Google Shape;224;p15"/>
          <p:cNvPicPr preferRelativeResize="0"/>
          <p:nvPr/>
        </p:nvPicPr>
        <p:blipFill>
          <a:blip r:embed="rId3">
            <a:alphaModFix/>
          </a:blip>
          <a:stretch>
            <a:fillRect/>
          </a:stretch>
        </p:blipFill>
        <p:spPr>
          <a:xfrm>
            <a:off x="-121125" y="-76199"/>
            <a:ext cx="21133645" cy="10587450"/>
          </a:xfrm>
          <a:prstGeom prst="rect">
            <a:avLst/>
          </a:prstGeom>
          <a:noFill/>
          <a:ln>
            <a:noFill/>
          </a:ln>
        </p:spPr>
      </p:pic>
      <p:pic>
        <p:nvPicPr>
          <p:cNvPr id="225" name="Google Shape;225;p15"/>
          <p:cNvPicPr preferRelativeResize="0"/>
          <p:nvPr/>
        </p:nvPicPr>
        <p:blipFill>
          <a:blip r:embed="rId4">
            <a:alphaModFix/>
          </a:blip>
          <a:stretch>
            <a:fillRect/>
          </a:stretch>
        </p:blipFill>
        <p:spPr>
          <a:xfrm>
            <a:off x="9834550" y="2758609"/>
            <a:ext cx="7267299" cy="7529452"/>
          </a:xfrm>
          <a:prstGeom prst="rect">
            <a:avLst/>
          </a:prstGeom>
          <a:noFill/>
          <a:ln>
            <a:noFill/>
          </a:ln>
        </p:spPr>
      </p:pic>
      <p:grpSp>
        <p:nvGrpSpPr>
          <p:cNvPr id="226" name="Google Shape;226;p15"/>
          <p:cNvGrpSpPr/>
          <p:nvPr/>
        </p:nvGrpSpPr>
        <p:grpSpPr>
          <a:xfrm>
            <a:off x="1028700" y="346697"/>
            <a:ext cx="2705130" cy="959331"/>
            <a:chOff x="0" y="-275349"/>
            <a:chExt cx="3606840" cy="1279110"/>
          </a:xfrm>
        </p:grpSpPr>
        <p:grpSp>
          <p:nvGrpSpPr>
            <p:cNvPr id="227" name="Google Shape;227;p15"/>
            <p:cNvGrpSpPr/>
            <p:nvPr/>
          </p:nvGrpSpPr>
          <p:grpSpPr>
            <a:xfrm>
              <a:off x="0" y="-275349"/>
              <a:ext cx="966530" cy="1279110"/>
              <a:chOff x="0" y="-47625"/>
              <a:chExt cx="167174" cy="221238"/>
            </a:xfrm>
          </p:grpSpPr>
          <p:sp>
            <p:nvSpPr>
              <p:cNvPr id="228" name="Google Shape;228;p15"/>
              <p:cNvSpPr/>
              <p:nvPr/>
            </p:nvSpPr>
            <p:spPr>
              <a:xfrm>
                <a:off x="0" y="0"/>
                <a:ext cx="167174" cy="173613"/>
              </a:xfrm>
              <a:custGeom>
                <a:rect b="b" l="l" r="r" t="t"/>
                <a:pathLst>
                  <a:path extrusionOk="0" h="173613" w="167174">
                    <a:moveTo>
                      <a:pt x="83587" y="0"/>
                    </a:moveTo>
                    <a:lnTo>
                      <a:pt x="83587" y="0"/>
                    </a:lnTo>
                    <a:cubicBezTo>
                      <a:pt x="105756" y="0"/>
                      <a:pt x="127016" y="8806"/>
                      <a:pt x="142692" y="24482"/>
                    </a:cubicBezTo>
                    <a:cubicBezTo>
                      <a:pt x="158368" y="40158"/>
                      <a:pt x="167174" y="61418"/>
                      <a:pt x="167174" y="83587"/>
                    </a:cubicBezTo>
                    <a:lnTo>
                      <a:pt x="167174" y="90026"/>
                    </a:lnTo>
                    <a:cubicBezTo>
                      <a:pt x="167174" y="112195"/>
                      <a:pt x="158368" y="133456"/>
                      <a:pt x="142692" y="149131"/>
                    </a:cubicBezTo>
                    <a:cubicBezTo>
                      <a:pt x="127016" y="164807"/>
                      <a:pt x="105756" y="173613"/>
                      <a:pt x="83587" y="173613"/>
                    </a:cubicBezTo>
                    <a:lnTo>
                      <a:pt x="83587" y="173613"/>
                    </a:lnTo>
                    <a:cubicBezTo>
                      <a:pt x="61418" y="173613"/>
                      <a:pt x="40158" y="164807"/>
                      <a:pt x="24482" y="149131"/>
                    </a:cubicBezTo>
                    <a:cubicBezTo>
                      <a:pt x="8806" y="133456"/>
                      <a:pt x="0" y="112195"/>
                      <a:pt x="0" y="90026"/>
                    </a:cubicBezTo>
                    <a:lnTo>
                      <a:pt x="0" y="83587"/>
                    </a:lnTo>
                    <a:cubicBezTo>
                      <a:pt x="0" y="61418"/>
                      <a:pt x="8806" y="40158"/>
                      <a:pt x="24482" y="24482"/>
                    </a:cubicBezTo>
                    <a:cubicBezTo>
                      <a:pt x="40158" y="8806"/>
                      <a:pt x="61418" y="0"/>
                      <a:pt x="83587" y="0"/>
                    </a:cubicBezTo>
                    <a:close/>
                  </a:path>
                </a:pathLst>
              </a:custGeom>
              <a:solidFill>
                <a:srgbClr val="FDBD00"/>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5"/>
              <p:cNvSpPr txBox="1"/>
              <p:nvPr/>
            </p:nvSpPr>
            <p:spPr>
              <a:xfrm>
                <a:off x="0" y="-47625"/>
                <a:ext cx="167174" cy="22123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30" name="Google Shape;230;p15"/>
            <p:cNvSpPr/>
            <p:nvPr/>
          </p:nvSpPr>
          <p:spPr>
            <a:xfrm>
              <a:off x="123895" y="142510"/>
              <a:ext cx="718740" cy="718740"/>
            </a:xfrm>
            <a:custGeom>
              <a:rect b="b" l="l" r="r" t="t"/>
              <a:pathLst>
                <a:path extrusionOk="0" h="718740" w="718740">
                  <a:moveTo>
                    <a:pt x="0" y="0"/>
                  </a:moveTo>
                  <a:lnTo>
                    <a:pt x="718740" y="0"/>
                  </a:lnTo>
                  <a:lnTo>
                    <a:pt x="718740" y="718740"/>
                  </a:lnTo>
                  <a:lnTo>
                    <a:pt x="0" y="718740"/>
                  </a:lnTo>
                  <a:lnTo>
                    <a:pt x="0" y="0"/>
                  </a:lnTo>
                  <a:close/>
                </a:path>
              </a:pathLst>
            </a:custGeom>
            <a:blipFill rotWithShape="1">
              <a:blip r:embed="rId5">
                <a:alphaModFix/>
              </a:blip>
              <a:stretch>
                <a:fillRect b="0" l="0" r="0" t="0"/>
              </a:stretch>
            </a:blipFill>
            <a:ln>
              <a:noFill/>
            </a:ln>
          </p:spPr>
        </p:sp>
        <p:sp>
          <p:nvSpPr>
            <p:cNvPr id="231" name="Google Shape;231;p15"/>
            <p:cNvSpPr txBox="1"/>
            <p:nvPr/>
          </p:nvSpPr>
          <p:spPr>
            <a:xfrm>
              <a:off x="1178779" y="24681"/>
              <a:ext cx="2428061" cy="916298"/>
            </a:xfrm>
            <a:prstGeom prst="rect">
              <a:avLst/>
            </a:prstGeom>
            <a:noFill/>
            <a:ln>
              <a:noFill/>
            </a:ln>
          </p:spPr>
          <p:txBody>
            <a:bodyPr anchorCtr="0" anchor="t" bIns="0" lIns="0" spcFirstLastPara="1" rIns="0" wrap="square" tIns="0">
              <a:spAutoFit/>
            </a:bodyPr>
            <a:lstStyle/>
            <a:p>
              <a:pPr indent="0" lvl="0" marL="0" marR="0" rtl="0" algn="l">
                <a:lnSpc>
                  <a:spcPct val="140080"/>
                </a:lnSpc>
                <a:spcBef>
                  <a:spcPts val="0"/>
                </a:spcBef>
                <a:spcAft>
                  <a:spcPts val="0"/>
                </a:spcAft>
                <a:buNone/>
              </a:pPr>
              <a:r>
                <a:rPr b="0" i="0" lang="en-US" sz="1996" u="none" cap="none" strike="noStrike">
                  <a:solidFill>
                    <a:srgbClr val="000000"/>
                  </a:solidFill>
                  <a:latin typeface="Anton"/>
                  <a:ea typeface="Anton"/>
                  <a:cs typeface="Anton"/>
                  <a:sym typeface="Anton"/>
                </a:rPr>
                <a:t>NAME COMPANY</a:t>
              </a:r>
              <a:endParaRPr/>
            </a:p>
          </p:txBody>
        </p:sp>
      </p:grpSp>
      <p:grpSp>
        <p:nvGrpSpPr>
          <p:cNvPr id="232" name="Google Shape;232;p15"/>
          <p:cNvGrpSpPr/>
          <p:nvPr/>
        </p:nvGrpSpPr>
        <p:grpSpPr>
          <a:xfrm>
            <a:off x="16047750" y="695559"/>
            <a:ext cx="1211550" cy="666283"/>
            <a:chOff x="0" y="0"/>
            <a:chExt cx="1096438" cy="602978"/>
          </a:xfrm>
        </p:grpSpPr>
        <p:sp>
          <p:nvSpPr>
            <p:cNvPr id="233" name="Google Shape;233;p15"/>
            <p:cNvSpPr/>
            <p:nvPr/>
          </p:nvSpPr>
          <p:spPr>
            <a:xfrm>
              <a:off x="0" y="0"/>
              <a:ext cx="1096438" cy="602978"/>
            </a:xfrm>
            <a:custGeom>
              <a:rect b="b" l="l" r="r" t="t"/>
              <a:pathLst>
                <a:path extrusionOk="0" h="602978" w="1096438">
                  <a:moveTo>
                    <a:pt x="1096438" y="301489"/>
                  </a:moveTo>
                  <a:lnTo>
                    <a:pt x="690038" y="0"/>
                  </a:lnTo>
                  <a:lnTo>
                    <a:pt x="690038" y="203200"/>
                  </a:lnTo>
                  <a:lnTo>
                    <a:pt x="0" y="203200"/>
                  </a:lnTo>
                  <a:lnTo>
                    <a:pt x="0" y="399778"/>
                  </a:lnTo>
                  <a:lnTo>
                    <a:pt x="690038" y="399778"/>
                  </a:lnTo>
                  <a:lnTo>
                    <a:pt x="690038" y="602978"/>
                  </a:lnTo>
                  <a:lnTo>
                    <a:pt x="1096438" y="301489"/>
                  </a:lnTo>
                  <a:close/>
                </a:path>
              </a:pathLst>
            </a:custGeom>
            <a:solidFill>
              <a:srgbClr val="24BB7F"/>
            </a:solidFill>
            <a:ln cap="sq" cmpd="sng" w="19050">
              <a:solidFill>
                <a:srgbClr val="000000"/>
              </a:solidFill>
              <a:prstDash val="solid"/>
              <a:miter lim="8000"/>
              <a:headEnd len="sm" w="sm" type="none"/>
              <a:tailEnd len="sm" w="sm" type="none"/>
            </a:ln>
          </p:spPr>
        </p:sp>
        <p:sp>
          <p:nvSpPr>
            <p:cNvPr id="234" name="Google Shape;234;p15"/>
            <p:cNvSpPr txBox="1"/>
            <p:nvPr/>
          </p:nvSpPr>
          <p:spPr>
            <a:xfrm>
              <a:off x="0" y="155575"/>
              <a:ext cx="994838" cy="24420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5" name="Google Shape;235;p15"/>
          <p:cNvGrpSpPr/>
          <p:nvPr/>
        </p:nvGrpSpPr>
        <p:grpSpPr>
          <a:xfrm>
            <a:off x="1028700" y="3879773"/>
            <a:ext cx="1729985" cy="1906547"/>
            <a:chOff x="0" y="-47625"/>
            <a:chExt cx="398965" cy="439683"/>
          </a:xfrm>
        </p:grpSpPr>
        <p:sp>
          <p:nvSpPr>
            <p:cNvPr id="236" name="Google Shape;236;p15"/>
            <p:cNvSpPr/>
            <p:nvPr/>
          </p:nvSpPr>
          <p:spPr>
            <a:xfrm>
              <a:off x="0" y="0"/>
              <a:ext cx="398965" cy="392058"/>
            </a:xfrm>
            <a:custGeom>
              <a:rect b="b" l="l" r="r" t="t"/>
              <a:pathLst>
                <a:path extrusionOk="0" h="392058" w="398965">
                  <a:moveTo>
                    <a:pt x="85028" y="0"/>
                  </a:moveTo>
                  <a:lnTo>
                    <a:pt x="313937" y="0"/>
                  </a:lnTo>
                  <a:cubicBezTo>
                    <a:pt x="336488" y="0"/>
                    <a:pt x="358115" y="8958"/>
                    <a:pt x="374061" y="24904"/>
                  </a:cubicBezTo>
                  <a:cubicBezTo>
                    <a:pt x="390006" y="40850"/>
                    <a:pt x="398965" y="62477"/>
                    <a:pt x="398965" y="85028"/>
                  </a:cubicBezTo>
                  <a:lnTo>
                    <a:pt x="398965" y="307030"/>
                  </a:lnTo>
                  <a:cubicBezTo>
                    <a:pt x="398965" y="329581"/>
                    <a:pt x="390006" y="351208"/>
                    <a:pt x="374061" y="367154"/>
                  </a:cubicBezTo>
                  <a:cubicBezTo>
                    <a:pt x="358115" y="383099"/>
                    <a:pt x="336488" y="392058"/>
                    <a:pt x="313937" y="392058"/>
                  </a:cubicBezTo>
                  <a:lnTo>
                    <a:pt x="85028" y="392058"/>
                  </a:lnTo>
                  <a:cubicBezTo>
                    <a:pt x="62477" y="392058"/>
                    <a:pt x="40850" y="383099"/>
                    <a:pt x="24904" y="367154"/>
                  </a:cubicBezTo>
                  <a:cubicBezTo>
                    <a:pt x="8958" y="351208"/>
                    <a:pt x="0" y="329581"/>
                    <a:pt x="0" y="307030"/>
                  </a:cubicBezTo>
                  <a:lnTo>
                    <a:pt x="0" y="85028"/>
                  </a:lnTo>
                  <a:cubicBezTo>
                    <a:pt x="0" y="62477"/>
                    <a:pt x="8958" y="40850"/>
                    <a:pt x="24904" y="24904"/>
                  </a:cubicBezTo>
                  <a:cubicBezTo>
                    <a:pt x="40850" y="8958"/>
                    <a:pt x="62477" y="0"/>
                    <a:pt x="85028" y="0"/>
                  </a:cubicBezTo>
                  <a:close/>
                </a:path>
              </a:pathLst>
            </a:custGeom>
            <a:solidFill>
              <a:srgbClr val="24BB7F"/>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5"/>
            <p:cNvSpPr txBox="1"/>
            <p:nvPr/>
          </p:nvSpPr>
          <p:spPr>
            <a:xfrm>
              <a:off x="0" y="-47625"/>
              <a:ext cx="398965" cy="43968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8" name="Google Shape;238;p15"/>
          <p:cNvGrpSpPr/>
          <p:nvPr/>
        </p:nvGrpSpPr>
        <p:grpSpPr>
          <a:xfrm>
            <a:off x="1028700" y="6516937"/>
            <a:ext cx="1729985" cy="1906547"/>
            <a:chOff x="0" y="-47625"/>
            <a:chExt cx="398965" cy="439683"/>
          </a:xfrm>
        </p:grpSpPr>
        <p:sp>
          <p:nvSpPr>
            <p:cNvPr id="239" name="Google Shape;239;p15"/>
            <p:cNvSpPr/>
            <p:nvPr/>
          </p:nvSpPr>
          <p:spPr>
            <a:xfrm>
              <a:off x="0" y="0"/>
              <a:ext cx="398965" cy="392058"/>
            </a:xfrm>
            <a:custGeom>
              <a:rect b="b" l="l" r="r" t="t"/>
              <a:pathLst>
                <a:path extrusionOk="0" h="392058" w="398965">
                  <a:moveTo>
                    <a:pt x="85028" y="0"/>
                  </a:moveTo>
                  <a:lnTo>
                    <a:pt x="313937" y="0"/>
                  </a:lnTo>
                  <a:cubicBezTo>
                    <a:pt x="336488" y="0"/>
                    <a:pt x="358115" y="8958"/>
                    <a:pt x="374061" y="24904"/>
                  </a:cubicBezTo>
                  <a:cubicBezTo>
                    <a:pt x="390006" y="40850"/>
                    <a:pt x="398965" y="62477"/>
                    <a:pt x="398965" y="85028"/>
                  </a:cubicBezTo>
                  <a:lnTo>
                    <a:pt x="398965" y="307030"/>
                  </a:lnTo>
                  <a:cubicBezTo>
                    <a:pt x="398965" y="329581"/>
                    <a:pt x="390006" y="351208"/>
                    <a:pt x="374061" y="367154"/>
                  </a:cubicBezTo>
                  <a:cubicBezTo>
                    <a:pt x="358115" y="383099"/>
                    <a:pt x="336488" y="392058"/>
                    <a:pt x="313937" y="392058"/>
                  </a:cubicBezTo>
                  <a:lnTo>
                    <a:pt x="85028" y="392058"/>
                  </a:lnTo>
                  <a:cubicBezTo>
                    <a:pt x="62477" y="392058"/>
                    <a:pt x="40850" y="383099"/>
                    <a:pt x="24904" y="367154"/>
                  </a:cubicBezTo>
                  <a:cubicBezTo>
                    <a:pt x="8958" y="351208"/>
                    <a:pt x="0" y="329581"/>
                    <a:pt x="0" y="307030"/>
                  </a:cubicBezTo>
                  <a:lnTo>
                    <a:pt x="0" y="85028"/>
                  </a:lnTo>
                  <a:cubicBezTo>
                    <a:pt x="0" y="62477"/>
                    <a:pt x="8958" y="40850"/>
                    <a:pt x="24904" y="24904"/>
                  </a:cubicBezTo>
                  <a:cubicBezTo>
                    <a:pt x="40850" y="8958"/>
                    <a:pt x="62477" y="0"/>
                    <a:pt x="85028" y="0"/>
                  </a:cubicBezTo>
                  <a:close/>
                </a:path>
              </a:pathLst>
            </a:custGeom>
            <a:solidFill>
              <a:srgbClr val="24BB7F"/>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5"/>
            <p:cNvSpPr txBox="1"/>
            <p:nvPr/>
          </p:nvSpPr>
          <p:spPr>
            <a:xfrm>
              <a:off x="0" y="-47625"/>
              <a:ext cx="398965" cy="43968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41" name="Google Shape;241;p15"/>
          <p:cNvSpPr txBox="1"/>
          <p:nvPr/>
        </p:nvSpPr>
        <p:spPr>
          <a:xfrm>
            <a:off x="1028700" y="2078633"/>
            <a:ext cx="8115300" cy="1362075"/>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None/>
            </a:pPr>
            <a:r>
              <a:rPr b="0" i="0" lang="en-US" sz="8956" u="none" cap="none" strike="noStrike">
                <a:solidFill>
                  <a:srgbClr val="000000"/>
                </a:solidFill>
                <a:latin typeface="Anton"/>
                <a:ea typeface="Anton"/>
                <a:cs typeface="Anton"/>
                <a:sym typeface="Anton"/>
              </a:rPr>
              <a:t>OUR ORGANIZATION</a:t>
            </a:r>
            <a:endParaRPr/>
          </a:p>
        </p:txBody>
      </p:sp>
      <p:sp>
        <p:nvSpPr>
          <p:cNvPr id="242" name="Google Shape;242;p15"/>
          <p:cNvSpPr txBox="1"/>
          <p:nvPr/>
        </p:nvSpPr>
        <p:spPr>
          <a:xfrm>
            <a:off x="3221052" y="6628198"/>
            <a:ext cx="3492035" cy="813535"/>
          </a:xfrm>
          <a:prstGeom prst="rect">
            <a:avLst/>
          </a:prstGeom>
          <a:noFill/>
          <a:ln>
            <a:noFill/>
          </a:ln>
        </p:spPr>
        <p:txBody>
          <a:bodyPr anchorCtr="0" anchor="t" bIns="0" lIns="0" spcFirstLastPara="1" rIns="0" wrap="square" tIns="0">
            <a:spAutoFit/>
          </a:bodyPr>
          <a:lstStyle/>
          <a:p>
            <a:pPr indent="0" lvl="0" marL="0" marR="0" rtl="0" algn="l">
              <a:lnSpc>
                <a:spcPct val="139991"/>
              </a:lnSpc>
              <a:spcBef>
                <a:spcPts val="0"/>
              </a:spcBef>
              <a:spcAft>
                <a:spcPts val="0"/>
              </a:spcAft>
              <a:buNone/>
            </a:pPr>
            <a:r>
              <a:rPr b="0" i="0" lang="en-US" sz="4721" u="none" cap="none" strike="noStrike">
                <a:solidFill>
                  <a:srgbClr val="000000"/>
                </a:solidFill>
                <a:latin typeface="Anton"/>
                <a:ea typeface="Anton"/>
                <a:cs typeface="Anton"/>
                <a:sym typeface="Anton"/>
              </a:rPr>
              <a:t>WHAT WE DO? </a:t>
            </a:r>
            <a:endParaRPr/>
          </a:p>
        </p:txBody>
      </p:sp>
      <p:sp>
        <p:nvSpPr>
          <p:cNvPr id="243" name="Google Shape;243;p15"/>
          <p:cNvSpPr txBox="1"/>
          <p:nvPr/>
        </p:nvSpPr>
        <p:spPr>
          <a:xfrm>
            <a:off x="3221052" y="3900503"/>
            <a:ext cx="3492035" cy="813535"/>
          </a:xfrm>
          <a:prstGeom prst="rect">
            <a:avLst/>
          </a:prstGeom>
          <a:noFill/>
          <a:ln>
            <a:noFill/>
          </a:ln>
        </p:spPr>
        <p:txBody>
          <a:bodyPr anchorCtr="0" anchor="t" bIns="0" lIns="0" spcFirstLastPara="1" rIns="0" wrap="square" tIns="0">
            <a:spAutoFit/>
          </a:bodyPr>
          <a:lstStyle/>
          <a:p>
            <a:pPr indent="0" lvl="0" marL="0" marR="0" rtl="0" algn="l">
              <a:lnSpc>
                <a:spcPct val="139991"/>
              </a:lnSpc>
              <a:spcBef>
                <a:spcPts val="0"/>
              </a:spcBef>
              <a:spcAft>
                <a:spcPts val="0"/>
              </a:spcAft>
              <a:buNone/>
            </a:pPr>
            <a:r>
              <a:rPr b="0" i="0" lang="en-US" sz="4721" u="none" cap="none" strike="noStrike">
                <a:solidFill>
                  <a:srgbClr val="000000"/>
                </a:solidFill>
                <a:latin typeface="Anton"/>
                <a:ea typeface="Anton"/>
                <a:cs typeface="Anton"/>
                <a:sym typeface="Anton"/>
              </a:rPr>
              <a:t>WHO WE ARE?</a:t>
            </a:r>
            <a:endParaRPr/>
          </a:p>
        </p:txBody>
      </p:sp>
      <p:sp>
        <p:nvSpPr>
          <p:cNvPr id="244" name="Google Shape;244;p15"/>
          <p:cNvSpPr txBox="1"/>
          <p:nvPr/>
        </p:nvSpPr>
        <p:spPr>
          <a:xfrm>
            <a:off x="3221052" y="5012758"/>
            <a:ext cx="45840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000000"/>
                </a:solidFill>
                <a:latin typeface="Arimo"/>
                <a:ea typeface="Arimo"/>
                <a:cs typeface="Arimo"/>
                <a:sym typeface="Arimo"/>
              </a:rPr>
              <a:t>Briefly elaborate on what you want to discuss. </a:t>
            </a:r>
            <a:endParaRPr/>
          </a:p>
        </p:txBody>
      </p:sp>
      <p:sp>
        <p:nvSpPr>
          <p:cNvPr id="245" name="Google Shape;245;p15"/>
          <p:cNvSpPr txBox="1"/>
          <p:nvPr/>
        </p:nvSpPr>
        <p:spPr>
          <a:xfrm>
            <a:off x="3221052" y="7624191"/>
            <a:ext cx="40320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000000"/>
                </a:solidFill>
                <a:latin typeface="Arimo"/>
                <a:ea typeface="Arimo"/>
                <a:cs typeface="Arimo"/>
                <a:sym typeface="Arimo"/>
              </a:rPr>
              <a:t>Briefly elaborate on what you want to discuss. </a:t>
            </a:r>
            <a:endParaRPr/>
          </a:p>
        </p:txBody>
      </p:sp>
      <p:sp>
        <p:nvSpPr>
          <p:cNvPr id="246" name="Google Shape;246;p15"/>
          <p:cNvSpPr/>
          <p:nvPr/>
        </p:nvSpPr>
        <p:spPr>
          <a:xfrm>
            <a:off x="16739843" y="4936302"/>
            <a:ext cx="1038914" cy="1035136"/>
          </a:xfrm>
          <a:custGeom>
            <a:rect b="b" l="l" r="r" t="t"/>
            <a:pathLst>
              <a:path extrusionOk="0" h="1035136" w="1038914">
                <a:moveTo>
                  <a:pt x="0" y="0"/>
                </a:moveTo>
                <a:lnTo>
                  <a:pt x="1038914" y="0"/>
                </a:lnTo>
                <a:lnTo>
                  <a:pt x="1038914" y="1035136"/>
                </a:lnTo>
                <a:lnTo>
                  <a:pt x="0" y="1035136"/>
                </a:lnTo>
                <a:lnTo>
                  <a:pt x="0" y="0"/>
                </a:lnTo>
                <a:close/>
              </a:path>
            </a:pathLst>
          </a:custGeom>
          <a:blipFill rotWithShape="1">
            <a:blip r:embed="rId6">
              <a:alphaModFix/>
            </a:blip>
            <a:stretch>
              <a:fillRect b="0" l="0" r="0" t="0"/>
            </a:stretch>
          </a:blipFill>
          <a:ln>
            <a:noFill/>
          </a:ln>
        </p:spPr>
      </p:sp>
      <p:sp>
        <p:nvSpPr>
          <p:cNvPr id="247" name="Google Shape;247;p15"/>
          <p:cNvSpPr/>
          <p:nvPr/>
        </p:nvSpPr>
        <p:spPr>
          <a:xfrm>
            <a:off x="8105086" y="6437521"/>
            <a:ext cx="1038914" cy="1035136"/>
          </a:xfrm>
          <a:custGeom>
            <a:rect b="b" l="l" r="r" t="t"/>
            <a:pathLst>
              <a:path extrusionOk="0" h="1035136" w="1038914">
                <a:moveTo>
                  <a:pt x="0" y="0"/>
                </a:moveTo>
                <a:lnTo>
                  <a:pt x="1038914" y="0"/>
                </a:lnTo>
                <a:lnTo>
                  <a:pt x="1038914" y="1035136"/>
                </a:lnTo>
                <a:lnTo>
                  <a:pt x="0" y="1035136"/>
                </a:lnTo>
                <a:lnTo>
                  <a:pt x="0" y="0"/>
                </a:lnTo>
                <a:close/>
              </a:path>
            </a:pathLst>
          </a:custGeom>
          <a:blipFill rotWithShape="1">
            <a:blip r:embed="rId7">
              <a:alphaModFix/>
            </a:blip>
            <a:stretch>
              <a:fillRect b="0" l="0" r="0" t="0"/>
            </a:stretch>
          </a:blipFill>
          <a:ln>
            <a:noFill/>
          </a:ln>
        </p:spPr>
      </p:sp>
      <p:pic>
        <p:nvPicPr>
          <p:cNvPr id="248" name="Google Shape;248;p15"/>
          <p:cNvPicPr preferRelativeResize="0"/>
          <p:nvPr/>
        </p:nvPicPr>
        <p:blipFill>
          <a:blip r:embed="rId8">
            <a:alphaModFix/>
          </a:blip>
          <a:stretch>
            <a:fillRect/>
          </a:stretch>
        </p:blipFill>
        <p:spPr>
          <a:xfrm>
            <a:off x="1439797" y="4337950"/>
            <a:ext cx="1132998" cy="1097775"/>
          </a:xfrm>
          <a:prstGeom prst="rect">
            <a:avLst/>
          </a:prstGeom>
          <a:noFill/>
          <a:ln>
            <a:noFill/>
          </a:ln>
        </p:spPr>
      </p:pic>
      <p:pic>
        <p:nvPicPr>
          <p:cNvPr id="249" name="Google Shape;249;p15"/>
          <p:cNvPicPr preferRelativeResize="0"/>
          <p:nvPr/>
        </p:nvPicPr>
        <p:blipFill>
          <a:blip r:embed="rId9">
            <a:alphaModFix/>
          </a:blip>
          <a:stretch>
            <a:fillRect/>
          </a:stretch>
        </p:blipFill>
        <p:spPr>
          <a:xfrm>
            <a:off x="1361225" y="7009124"/>
            <a:ext cx="1133000" cy="1161592"/>
          </a:xfrm>
          <a:prstGeom prst="rect">
            <a:avLst/>
          </a:prstGeom>
          <a:noFill/>
          <a:ln>
            <a:noFill/>
          </a:ln>
        </p:spPr>
      </p:pic>
      <p:pic>
        <p:nvPicPr>
          <p:cNvPr id="250" name="Google Shape;250;p15"/>
          <p:cNvPicPr preferRelativeResize="0"/>
          <p:nvPr/>
        </p:nvPicPr>
        <p:blipFill>
          <a:blip r:embed="rId10">
            <a:alphaModFix/>
          </a:blip>
          <a:stretch>
            <a:fillRect/>
          </a:stretch>
        </p:blipFill>
        <p:spPr>
          <a:xfrm>
            <a:off x="7869462" y="842650"/>
            <a:ext cx="5152483" cy="6463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EE3D2"/>
        </a:solidFill>
      </p:bgPr>
    </p:bg>
    <p:spTree>
      <p:nvGrpSpPr>
        <p:cNvPr id="254" name="Shape 254"/>
        <p:cNvGrpSpPr/>
        <p:nvPr/>
      </p:nvGrpSpPr>
      <p:grpSpPr>
        <a:xfrm>
          <a:off x="0" y="0"/>
          <a:ext cx="0" cy="0"/>
          <a:chOff x="0" y="0"/>
          <a:chExt cx="0" cy="0"/>
        </a:xfrm>
      </p:grpSpPr>
      <p:pic>
        <p:nvPicPr>
          <p:cNvPr id="255" name="Google Shape;255;p16"/>
          <p:cNvPicPr preferRelativeResize="0"/>
          <p:nvPr/>
        </p:nvPicPr>
        <p:blipFill>
          <a:blip r:embed="rId3">
            <a:alphaModFix/>
          </a:blip>
          <a:stretch>
            <a:fillRect/>
          </a:stretch>
        </p:blipFill>
        <p:spPr>
          <a:xfrm>
            <a:off x="-121125" y="-76199"/>
            <a:ext cx="21133645" cy="10587450"/>
          </a:xfrm>
          <a:prstGeom prst="rect">
            <a:avLst/>
          </a:prstGeom>
          <a:noFill/>
          <a:ln>
            <a:noFill/>
          </a:ln>
        </p:spPr>
      </p:pic>
      <p:grpSp>
        <p:nvGrpSpPr>
          <p:cNvPr id="256" name="Google Shape;256;p16"/>
          <p:cNvGrpSpPr/>
          <p:nvPr/>
        </p:nvGrpSpPr>
        <p:grpSpPr>
          <a:xfrm>
            <a:off x="1028700" y="346697"/>
            <a:ext cx="2705130" cy="959331"/>
            <a:chOff x="0" y="-275349"/>
            <a:chExt cx="3606840" cy="1279110"/>
          </a:xfrm>
        </p:grpSpPr>
        <p:grpSp>
          <p:nvGrpSpPr>
            <p:cNvPr id="257" name="Google Shape;257;p16"/>
            <p:cNvGrpSpPr/>
            <p:nvPr/>
          </p:nvGrpSpPr>
          <p:grpSpPr>
            <a:xfrm>
              <a:off x="0" y="-275349"/>
              <a:ext cx="966530" cy="1279110"/>
              <a:chOff x="0" y="-47625"/>
              <a:chExt cx="167174" cy="221238"/>
            </a:xfrm>
          </p:grpSpPr>
          <p:sp>
            <p:nvSpPr>
              <p:cNvPr id="258" name="Google Shape;258;p16"/>
              <p:cNvSpPr/>
              <p:nvPr/>
            </p:nvSpPr>
            <p:spPr>
              <a:xfrm>
                <a:off x="0" y="0"/>
                <a:ext cx="167174" cy="173613"/>
              </a:xfrm>
              <a:custGeom>
                <a:rect b="b" l="l" r="r" t="t"/>
                <a:pathLst>
                  <a:path extrusionOk="0" h="173613" w="167174">
                    <a:moveTo>
                      <a:pt x="83587" y="0"/>
                    </a:moveTo>
                    <a:lnTo>
                      <a:pt x="83587" y="0"/>
                    </a:lnTo>
                    <a:cubicBezTo>
                      <a:pt x="105756" y="0"/>
                      <a:pt x="127016" y="8806"/>
                      <a:pt x="142692" y="24482"/>
                    </a:cubicBezTo>
                    <a:cubicBezTo>
                      <a:pt x="158368" y="40158"/>
                      <a:pt x="167174" y="61418"/>
                      <a:pt x="167174" y="83587"/>
                    </a:cubicBezTo>
                    <a:lnTo>
                      <a:pt x="167174" y="90026"/>
                    </a:lnTo>
                    <a:cubicBezTo>
                      <a:pt x="167174" y="112195"/>
                      <a:pt x="158368" y="133456"/>
                      <a:pt x="142692" y="149131"/>
                    </a:cubicBezTo>
                    <a:cubicBezTo>
                      <a:pt x="127016" y="164807"/>
                      <a:pt x="105756" y="173613"/>
                      <a:pt x="83587" y="173613"/>
                    </a:cubicBezTo>
                    <a:lnTo>
                      <a:pt x="83587" y="173613"/>
                    </a:lnTo>
                    <a:cubicBezTo>
                      <a:pt x="61418" y="173613"/>
                      <a:pt x="40158" y="164807"/>
                      <a:pt x="24482" y="149131"/>
                    </a:cubicBezTo>
                    <a:cubicBezTo>
                      <a:pt x="8806" y="133456"/>
                      <a:pt x="0" y="112195"/>
                      <a:pt x="0" y="90026"/>
                    </a:cubicBezTo>
                    <a:lnTo>
                      <a:pt x="0" y="83587"/>
                    </a:lnTo>
                    <a:cubicBezTo>
                      <a:pt x="0" y="61418"/>
                      <a:pt x="8806" y="40158"/>
                      <a:pt x="24482" y="24482"/>
                    </a:cubicBezTo>
                    <a:cubicBezTo>
                      <a:pt x="40158" y="8806"/>
                      <a:pt x="61418" y="0"/>
                      <a:pt x="83587" y="0"/>
                    </a:cubicBezTo>
                    <a:close/>
                  </a:path>
                </a:pathLst>
              </a:custGeom>
              <a:solidFill>
                <a:srgbClr val="FDBD00"/>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6"/>
              <p:cNvSpPr txBox="1"/>
              <p:nvPr/>
            </p:nvSpPr>
            <p:spPr>
              <a:xfrm>
                <a:off x="0" y="-47625"/>
                <a:ext cx="167174" cy="22123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60" name="Google Shape;260;p16"/>
            <p:cNvSpPr/>
            <p:nvPr/>
          </p:nvSpPr>
          <p:spPr>
            <a:xfrm>
              <a:off x="123895" y="142510"/>
              <a:ext cx="718740" cy="718740"/>
            </a:xfrm>
            <a:custGeom>
              <a:rect b="b" l="l" r="r" t="t"/>
              <a:pathLst>
                <a:path extrusionOk="0" h="718740" w="718740">
                  <a:moveTo>
                    <a:pt x="0" y="0"/>
                  </a:moveTo>
                  <a:lnTo>
                    <a:pt x="718740" y="0"/>
                  </a:lnTo>
                  <a:lnTo>
                    <a:pt x="718740" y="718740"/>
                  </a:lnTo>
                  <a:lnTo>
                    <a:pt x="0" y="718740"/>
                  </a:lnTo>
                  <a:lnTo>
                    <a:pt x="0" y="0"/>
                  </a:lnTo>
                  <a:close/>
                </a:path>
              </a:pathLst>
            </a:custGeom>
            <a:blipFill rotWithShape="1">
              <a:blip r:embed="rId4">
                <a:alphaModFix/>
              </a:blip>
              <a:stretch>
                <a:fillRect b="0" l="0" r="0" t="0"/>
              </a:stretch>
            </a:blipFill>
            <a:ln>
              <a:noFill/>
            </a:ln>
          </p:spPr>
        </p:sp>
        <p:sp>
          <p:nvSpPr>
            <p:cNvPr id="261" name="Google Shape;261;p16"/>
            <p:cNvSpPr txBox="1"/>
            <p:nvPr/>
          </p:nvSpPr>
          <p:spPr>
            <a:xfrm>
              <a:off x="1178779" y="24681"/>
              <a:ext cx="2428061" cy="916298"/>
            </a:xfrm>
            <a:prstGeom prst="rect">
              <a:avLst/>
            </a:prstGeom>
            <a:noFill/>
            <a:ln>
              <a:noFill/>
            </a:ln>
          </p:spPr>
          <p:txBody>
            <a:bodyPr anchorCtr="0" anchor="t" bIns="0" lIns="0" spcFirstLastPara="1" rIns="0" wrap="square" tIns="0">
              <a:spAutoFit/>
            </a:bodyPr>
            <a:lstStyle/>
            <a:p>
              <a:pPr indent="0" lvl="0" marL="0" marR="0" rtl="0" algn="l">
                <a:lnSpc>
                  <a:spcPct val="140080"/>
                </a:lnSpc>
                <a:spcBef>
                  <a:spcPts val="0"/>
                </a:spcBef>
                <a:spcAft>
                  <a:spcPts val="0"/>
                </a:spcAft>
                <a:buNone/>
              </a:pPr>
              <a:r>
                <a:rPr b="0" i="0" lang="en-US" sz="1996" u="none" cap="none" strike="noStrike">
                  <a:solidFill>
                    <a:srgbClr val="000000"/>
                  </a:solidFill>
                  <a:latin typeface="Anton"/>
                  <a:ea typeface="Anton"/>
                  <a:cs typeface="Anton"/>
                  <a:sym typeface="Anton"/>
                </a:rPr>
                <a:t>NAME COMPANY</a:t>
              </a:r>
              <a:endParaRPr/>
            </a:p>
          </p:txBody>
        </p:sp>
      </p:grpSp>
      <p:grpSp>
        <p:nvGrpSpPr>
          <p:cNvPr id="262" name="Google Shape;262;p16"/>
          <p:cNvGrpSpPr/>
          <p:nvPr/>
        </p:nvGrpSpPr>
        <p:grpSpPr>
          <a:xfrm>
            <a:off x="16047750" y="695559"/>
            <a:ext cx="1211550" cy="666283"/>
            <a:chOff x="0" y="0"/>
            <a:chExt cx="1096438" cy="602978"/>
          </a:xfrm>
        </p:grpSpPr>
        <p:sp>
          <p:nvSpPr>
            <p:cNvPr id="263" name="Google Shape;263;p16"/>
            <p:cNvSpPr/>
            <p:nvPr/>
          </p:nvSpPr>
          <p:spPr>
            <a:xfrm>
              <a:off x="0" y="0"/>
              <a:ext cx="1096438" cy="602978"/>
            </a:xfrm>
            <a:custGeom>
              <a:rect b="b" l="l" r="r" t="t"/>
              <a:pathLst>
                <a:path extrusionOk="0" h="602978" w="1096438">
                  <a:moveTo>
                    <a:pt x="1096438" y="301489"/>
                  </a:moveTo>
                  <a:lnTo>
                    <a:pt x="690038" y="0"/>
                  </a:lnTo>
                  <a:lnTo>
                    <a:pt x="690038" y="203200"/>
                  </a:lnTo>
                  <a:lnTo>
                    <a:pt x="0" y="203200"/>
                  </a:lnTo>
                  <a:lnTo>
                    <a:pt x="0" y="399778"/>
                  </a:lnTo>
                  <a:lnTo>
                    <a:pt x="690038" y="399778"/>
                  </a:lnTo>
                  <a:lnTo>
                    <a:pt x="690038" y="602978"/>
                  </a:lnTo>
                  <a:lnTo>
                    <a:pt x="1096438" y="301489"/>
                  </a:lnTo>
                  <a:close/>
                </a:path>
              </a:pathLst>
            </a:custGeom>
            <a:solidFill>
              <a:srgbClr val="24BB7F"/>
            </a:solidFill>
            <a:ln cap="sq" cmpd="sng" w="19050">
              <a:solidFill>
                <a:srgbClr val="000000"/>
              </a:solidFill>
              <a:prstDash val="solid"/>
              <a:miter lim="8000"/>
              <a:headEnd len="sm" w="sm" type="none"/>
              <a:tailEnd len="sm" w="sm" type="none"/>
            </a:ln>
          </p:spPr>
        </p:sp>
        <p:sp>
          <p:nvSpPr>
            <p:cNvPr id="264" name="Google Shape;264;p16"/>
            <p:cNvSpPr txBox="1"/>
            <p:nvPr/>
          </p:nvSpPr>
          <p:spPr>
            <a:xfrm>
              <a:off x="0" y="155575"/>
              <a:ext cx="994838" cy="24420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65" name="Google Shape;265;p16"/>
          <p:cNvGrpSpPr/>
          <p:nvPr/>
        </p:nvGrpSpPr>
        <p:grpSpPr>
          <a:xfrm>
            <a:off x="1028700" y="4004589"/>
            <a:ext cx="1729985" cy="1906547"/>
            <a:chOff x="0" y="-47625"/>
            <a:chExt cx="398965" cy="439683"/>
          </a:xfrm>
        </p:grpSpPr>
        <p:sp>
          <p:nvSpPr>
            <p:cNvPr id="266" name="Google Shape;266;p16"/>
            <p:cNvSpPr/>
            <p:nvPr/>
          </p:nvSpPr>
          <p:spPr>
            <a:xfrm>
              <a:off x="0" y="0"/>
              <a:ext cx="398965" cy="392058"/>
            </a:xfrm>
            <a:custGeom>
              <a:rect b="b" l="l" r="r" t="t"/>
              <a:pathLst>
                <a:path extrusionOk="0" h="392058" w="398965">
                  <a:moveTo>
                    <a:pt x="85028" y="0"/>
                  </a:moveTo>
                  <a:lnTo>
                    <a:pt x="313937" y="0"/>
                  </a:lnTo>
                  <a:cubicBezTo>
                    <a:pt x="336488" y="0"/>
                    <a:pt x="358115" y="8958"/>
                    <a:pt x="374061" y="24904"/>
                  </a:cubicBezTo>
                  <a:cubicBezTo>
                    <a:pt x="390006" y="40850"/>
                    <a:pt x="398965" y="62477"/>
                    <a:pt x="398965" y="85028"/>
                  </a:cubicBezTo>
                  <a:lnTo>
                    <a:pt x="398965" y="307030"/>
                  </a:lnTo>
                  <a:cubicBezTo>
                    <a:pt x="398965" y="329581"/>
                    <a:pt x="390006" y="351208"/>
                    <a:pt x="374061" y="367154"/>
                  </a:cubicBezTo>
                  <a:cubicBezTo>
                    <a:pt x="358115" y="383099"/>
                    <a:pt x="336488" y="392058"/>
                    <a:pt x="313937" y="392058"/>
                  </a:cubicBezTo>
                  <a:lnTo>
                    <a:pt x="85028" y="392058"/>
                  </a:lnTo>
                  <a:cubicBezTo>
                    <a:pt x="62477" y="392058"/>
                    <a:pt x="40850" y="383099"/>
                    <a:pt x="24904" y="367154"/>
                  </a:cubicBezTo>
                  <a:cubicBezTo>
                    <a:pt x="8958" y="351208"/>
                    <a:pt x="0" y="329581"/>
                    <a:pt x="0" y="307030"/>
                  </a:cubicBezTo>
                  <a:lnTo>
                    <a:pt x="0" y="85028"/>
                  </a:lnTo>
                  <a:cubicBezTo>
                    <a:pt x="0" y="62477"/>
                    <a:pt x="8958" y="40850"/>
                    <a:pt x="24904" y="24904"/>
                  </a:cubicBezTo>
                  <a:cubicBezTo>
                    <a:pt x="40850" y="8958"/>
                    <a:pt x="62477" y="0"/>
                    <a:pt x="85028" y="0"/>
                  </a:cubicBezTo>
                  <a:close/>
                </a:path>
              </a:pathLst>
            </a:custGeom>
            <a:solidFill>
              <a:srgbClr val="24BB7F"/>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6"/>
            <p:cNvSpPr txBox="1"/>
            <p:nvPr/>
          </p:nvSpPr>
          <p:spPr>
            <a:xfrm>
              <a:off x="0" y="-47625"/>
              <a:ext cx="398965" cy="43968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68" name="Google Shape;268;p16"/>
          <p:cNvGrpSpPr/>
          <p:nvPr/>
        </p:nvGrpSpPr>
        <p:grpSpPr>
          <a:xfrm>
            <a:off x="5442286" y="4004589"/>
            <a:ext cx="1729985" cy="1906547"/>
            <a:chOff x="0" y="-47625"/>
            <a:chExt cx="398965" cy="439683"/>
          </a:xfrm>
        </p:grpSpPr>
        <p:sp>
          <p:nvSpPr>
            <p:cNvPr id="269" name="Google Shape;269;p16"/>
            <p:cNvSpPr/>
            <p:nvPr/>
          </p:nvSpPr>
          <p:spPr>
            <a:xfrm>
              <a:off x="0" y="0"/>
              <a:ext cx="398965" cy="392058"/>
            </a:xfrm>
            <a:custGeom>
              <a:rect b="b" l="l" r="r" t="t"/>
              <a:pathLst>
                <a:path extrusionOk="0" h="392058" w="398965">
                  <a:moveTo>
                    <a:pt x="85028" y="0"/>
                  </a:moveTo>
                  <a:lnTo>
                    <a:pt x="313937" y="0"/>
                  </a:lnTo>
                  <a:cubicBezTo>
                    <a:pt x="336488" y="0"/>
                    <a:pt x="358115" y="8958"/>
                    <a:pt x="374061" y="24904"/>
                  </a:cubicBezTo>
                  <a:cubicBezTo>
                    <a:pt x="390006" y="40850"/>
                    <a:pt x="398965" y="62477"/>
                    <a:pt x="398965" y="85028"/>
                  </a:cubicBezTo>
                  <a:lnTo>
                    <a:pt x="398965" y="307030"/>
                  </a:lnTo>
                  <a:cubicBezTo>
                    <a:pt x="398965" y="329581"/>
                    <a:pt x="390006" y="351208"/>
                    <a:pt x="374061" y="367154"/>
                  </a:cubicBezTo>
                  <a:cubicBezTo>
                    <a:pt x="358115" y="383099"/>
                    <a:pt x="336488" y="392058"/>
                    <a:pt x="313937" y="392058"/>
                  </a:cubicBezTo>
                  <a:lnTo>
                    <a:pt x="85028" y="392058"/>
                  </a:lnTo>
                  <a:cubicBezTo>
                    <a:pt x="62477" y="392058"/>
                    <a:pt x="40850" y="383099"/>
                    <a:pt x="24904" y="367154"/>
                  </a:cubicBezTo>
                  <a:cubicBezTo>
                    <a:pt x="8958" y="351208"/>
                    <a:pt x="0" y="329581"/>
                    <a:pt x="0" y="307030"/>
                  </a:cubicBezTo>
                  <a:lnTo>
                    <a:pt x="0" y="85028"/>
                  </a:lnTo>
                  <a:cubicBezTo>
                    <a:pt x="0" y="62477"/>
                    <a:pt x="8958" y="40850"/>
                    <a:pt x="24904" y="24904"/>
                  </a:cubicBezTo>
                  <a:cubicBezTo>
                    <a:pt x="40850" y="8958"/>
                    <a:pt x="62477" y="0"/>
                    <a:pt x="85028" y="0"/>
                  </a:cubicBezTo>
                  <a:close/>
                </a:path>
              </a:pathLst>
            </a:custGeom>
            <a:solidFill>
              <a:srgbClr val="24BB7F"/>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6"/>
            <p:cNvSpPr txBox="1"/>
            <p:nvPr/>
          </p:nvSpPr>
          <p:spPr>
            <a:xfrm>
              <a:off x="0" y="-47625"/>
              <a:ext cx="398965" cy="43968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71" name="Google Shape;271;p16"/>
          <p:cNvGrpSpPr/>
          <p:nvPr/>
        </p:nvGrpSpPr>
        <p:grpSpPr>
          <a:xfrm>
            <a:off x="9855871" y="4004589"/>
            <a:ext cx="1729985" cy="1906547"/>
            <a:chOff x="0" y="-47625"/>
            <a:chExt cx="398965" cy="439683"/>
          </a:xfrm>
        </p:grpSpPr>
        <p:sp>
          <p:nvSpPr>
            <p:cNvPr id="272" name="Google Shape;272;p16"/>
            <p:cNvSpPr/>
            <p:nvPr/>
          </p:nvSpPr>
          <p:spPr>
            <a:xfrm>
              <a:off x="0" y="0"/>
              <a:ext cx="398965" cy="392058"/>
            </a:xfrm>
            <a:custGeom>
              <a:rect b="b" l="l" r="r" t="t"/>
              <a:pathLst>
                <a:path extrusionOk="0" h="392058" w="398965">
                  <a:moveTo>
                    <a:pt x="85028" y="0"/>
                  </a:moveTo>
                  <a:lnTo>
                    <a:pt x="313937" y="0"/>
                  </a:lnTo>
                  <a:cubicBezTo>
                    <a:pt x="336488" y="0"/>
                    <a:pt x="358115" y="8958"/>
                    <a:pt x="374061" y="24904"/>
                  </a:cubicBezTo>
                  <a:cubicBezTo>
                    <a:pt x="390006" y="40850"/>
                    <a:pt x="398965" y="62477"/>
                    <a:pt x="398965" y="85028"/>
                  </a:cubicBezTo>
                  <a:lnTo>
                    <a:pt x="398965" y="307030"/>
                  </a:lnTo>
                  <a:cubicBezTo>
                    <a:pt x="398965" y="329581"/>
                    <a:pt x="390006" y="351208"/>
                    <a:pt x="374061" y="367154"/>
                  </a:cubicBezTo>
                  <a:cubicBezTo>
                    <a:pt x="358115" y="383099"/>
                    <a:pt x="336488" y="392058"/>
                    <a:pt x="313937" y="392058"/>
                  </a:cubicBezTo>
                  <a:lnTo>
                    <a:pt x="85028" y="392058"/>
                  </a:lnTo>
                  <a:cubicBezTo>
                    <a:pt x="62477" y="392058"/>
                    <a:pt x="40850" y="383099"/>
                    <a:pt x="24904" y="367154"/>
                  </a:cubicBezTo>
                  <a:cubicBezTo>
                    <a:pt x="8958" y="351208"/>
                    <a:pt x="0" y="329581"/>
                    <a:pt x="0" y="307030"/>
                  </a:cubicBezTo>
                  <a:lnTo>
                    <a:pt x="0" y="85028"/>
                  </a:lnTo>
                  <a:cubicBezTo>
                    <a:pt x="0" y="62477"/>
                    <a:pt x="8958" y="40850"/>
                    <a:pt x="24904" y="24904"/>
                  </a:cubicBezTo>
                  <a:cubicBezTo>
                    <a:pt x="40850" y="8958"/>
                    <a:pt x="62477" y="0"/>
                    <a:pt x="85028" y="0"/>
                  </a:cubicBezTo>
                  <a:close/>
                </a:path>
              </a:pathLst>
            </a:custGeom>
            <a:solidFill>
              <a:srgbClr val="24BB7F"/>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6"/>
            <p:cNvSpPr txBox="1"/>
            <p:nvPr/>
          </p:nvSpPr>
          <p:spPr>
            <a:xfrm>
              <a:off x="0" y="-47625"/>
              <a:ext cx="398965" cy="43968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74" name="Google Shape;274;p16"/>
          <p:cNvGrpSpPr/>
          <p:nvPr/>
        </p:nvGrpSpPr>
        <p:grpSpPr>
          <a:xfrm>
            <a:off x="14269457" y="4004589"/>
            <a:ext cx="1729985" cy="1906547"/>
            <a:chOff x="0" y="-47625"/>
            <a:chExt cx="398965" cy="439683"/>
          </a:xfrm>
        </p:grpSpPr>
        <p:sp>
          <p:nvSpPr>
            <p:cNvPr id="275" name="Google Shape;275;p16"/>
            <p:cNvSpPr/>
            <p:nvPr/>
          </p:nvSpPr>
          <p:spPr>
            <a:xfrm>
              <a:off x="0" y="0"/>
              <a:ext cx="398965" cy="392058"/>
            </a:xfrm>
            <a:custGeom>
              <a:rect b="b" l="l" r="r" t="t"/>
              <a:pathLst>
                <a:path extrusionOk="0" h="392058" w="398965">
                  <a:moveTo>
                    <a:pt x="85028" y="0"/>
                  </a:moveTo>
                  <a:lnTo>
                    <a:pt x="313937" y="0"/>
                  </a:lnTo>
                  <a:cubicBezTo>
                    <a:pt x="336488" y="0"/>
                    <a:pt x="358115" y="8958"/>
                    <a:pt x="374061" y="24904"/>
                  </a:cubicBezTo>
                  <a:cubicBezTo>
                    <a:pt x="390006" y="40850"/>
                    <a:pt x="398965" y="62477"/>
                    <a:pt x="398965" y="85028"/>
                  </a:cubicBezTo>
                  <a:lnTo>
                    <a:pt x="398965" y="307030"/>
                  </a:lnTo>
                  <a:cubicBezTo>
                    <a:pt x="398965" y="329581"/>
                    <a:pt x="390006" y="351208"/>
                    <a:pt x="374061" y="367154"/>
                  </a:cubicBezTo>
                  <a:cubicBezTo>
                    <a:pt x="358115" y="383099"/>
                    <a:pt x="336488" y="392058"/>
                    <a:pt x="313937" y="392058"/>
                  </a:cubicBezTo>
                  <a:lnTo>
                    <a:pt x="85028" y="392058"/>
                  </a:lnTo>
                  <a:cubicBezTo>
                    <a:pt x="62477" y="392058"/>
                    <a:pt x="40850" y="383099"/>
                    <a:pt x="24904" y="367154"/>
                  </a:cubicBezTo>
                  <a:cubicBezTo>
                    <a:pt x="8958" y="351208"/>
                    <a:pt x="0" y="329581"/>
                    <a:pt x="0" y="307030"/>
                  </a:cubicBezTo>
                  <a:lnTo>
                    <a:pt x="0" y="85028"/>
                  </a:lnTo>
                  <a:cubicBezTo>
                    <a:pt x="0" y="62477"/>
                    <a:pt x="8958" y="40850"/>
                    <a:pt x="24904" y="24904"/>
                  </a:cubicBezTo>
                  <a:cubicBezTo>
                    <a:pt x="40850" y="8958"/>
                    <a:pt x="62477" y="0"/>
                    <a:pt x="85028" y="0"/>
                  </a:cubicBezTo>
                  <a:close/>
                </a:path>
              </a:pathLst>
            </a:custGeom>
            <a:solidFill>
              <a:srgbClr val="24BB7F"/>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6"/>
            <p:cNvSpPr txBox="1"/>
            <p:nvPr/>
          </p:nvSpPr>
          <p:spPr>
            <a:xfrm>
              <a:off x="0" y="-47625"/>
              <a:ext cx="398965" cy="43968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77" name="Google Shape;277;p16"/>
          <p:cNvSpPr/>
          <p:nvPr/>
        </p:nvSpPr>
        <p:spPr>
          <a:xfrm>
            <a:off x="1308854" y="4468739"/>
            <a:ext cx="1169678" cy="1184756"/>
          </a:xfrm>
          <a:custGeom>
            <a:rect b="b" l="l" r="r" t="t"/>
            <a:pathLst>
              <a:path extrusionOk="0" h="1184756" w="1169678">
                <a:moveTo>
                  <a:pt x="0" y="0"/>
                </a:moveTo>
                <a:lnTo>
                  <a:pt x="1169677" y="0"/>
                </a:lnTo>
                <a:lnTo>
                  <a:pt x="1169677" y="1184757"/>
                </a:lnTo>
                <a:lnTo>
                  <a:pt x="0" y="1184757"/>
                </a:lnTo>
                <a:lnTo>
                  <a:pt x="0" y="0"/>
                </a:lnTo>
                <a:close/>
              </a:path>
            </a:pathLst>
          </a:custGeom>
          <a:blipFill rotWithShape="1">
            <a:blip r:embed="rId5">
              <a:alphaModFix/>
            </a:blip>
            <a:stretch>
              <a:fillRect b="0" l="0" r="0" t="0"/>
            </a:stretch>
          </a:blipFill>
          <a:ln>
            <a:noFill/>
          </a:ln>
        </p:spPr>
      </p:sp>
      <p:sp>
        <p:nvSpPr>
          <p:cNvPr id="278" name="Google Shape;278;p16"/>
          <p:cNvSpPr txBox="1"/>
          <p:nvPr/>
        </p:nvSpPr>
        <p:spPr>
          <a:xfrm>
            <a:off x="1028700" y="1950125"/>
            <a:ext cx="7651800" cy="1378500"/>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None/>
            </a:pPr>
            <a:r>
              <a:rPr b="0" i="0" lang="en-US" sz="8956" u="none" cap="none" strike="noStrike">
                <a:solidFill>
                  <a:srgbClr val="000000"/>
                </a:solidFill>
                <a:latin typeface="Anton"/>
                <a:ea typeface="Anton"/>
                <a:cs typeface="Anton"/>
                <a:sym typeface="Anton"/>
              </a:rPr>
              <a:t>TYPES OF CRISES</a:t>
            </a:r>
            <a:endParaRPr/>
          </a:p>
        </p:txBody>
      </p:sp>
      <p:sp>
        <p:nvSpPr>
          <p:cNvPr id="279" name="Google Shape;279;p16"/>
          <p:cNvSpPr txBox="1"/>
          <p:nvPr/>
        </p:nvSpPr>
        <p:spPr>
          <a:xfrm>
            <a:off x="1012668" y="6463585"/>
            <a:ext cx="3492000" cy="1453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4721" u="none" cap="none" strike="noStrike">
                <a:solidFill>
                  <a:srgbClr val="000000"/>
                </a:solidFill>
                <a:latin typeface="Anton"/>
                <a:ea typeface="Anton"/>
                <a:cs typeface="Anton"/>
                <a:sym typeface="Anton"/>
              </a:rPr>
              <a:t>NATURAL DISASTERS</a:t>
            </a:r>
            <a:endParaRPr/>
          </a:p>
        </p:txBody>
      </p:sp>
      <p:sp>
        <p:nvSpPr>
          <p:cNvPr id="280" name="Google Shape;280;p16"/>
          <p:cNvSpPr txBox="1"/>
          <p:nvPr/>
        </p:nvSpPr>
        <p:spPr>
          <a:xfrm>
            <a:off x="5442286" y="6463585"/>
            <a:ext cx="3492000" cy="1453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4721" u="none" cap="none" strike="noStrike">
                <a:solidFill>
                  <a:srgbClr val="000000"/>
                </a:solidFill>
                <a:latin typeface="Anton"/>
                <a:ea typeface="Anton"/>
                <a:cs typeface="Anton"/>
                <a:sym typeface="Anton"/>
              </a:rPr>
              <a:t>PRODUCT RECALLS</a:t>
            </a:r>
            <a:endParaRPr/>
          </a:p>
        </p:txBody>
      </p:sp>
      <p:sp>
        <p:nvSpPr>
          <p:cNvPr id="281" name="Google Shape;281;p16"/>
          <p:cNvSpPr txBox="1"/>
          <p:nvPr/>
        </p:nvSpPr>
        <p:spPr>
          <a:xfrm>
            <a:off x="9867770" y="6463585"/>
            <a:ext cx="3899400" cy="1453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4721" u="none" cap="none" strike="noStrike">
                <a:solidFill>
                  <a:srgbClr val="000000"/>
                </a:solidFill>
                <a:latin typeface="Anton"/>
                <a:ea typeface="Anton"/>
                <a:cs typeface="Anton"/>
                <a:sym typeface="Anton"/>
              </a:rPr>
              <a:t>SCANDALS (E.G., LEADERSHIP)</a:t>
            </a:r>
            <a:endParaRPr/>
          </a:p>
        </p:txBody>
      </p:sp>
      <p:sp>
        <p:nvSpPr>
          <p:cNvPr id="282" name="Google Shape;282;p16"/>
          <p:cNvSpPr txBox="1"/>
          <p:nvPr/>
        </p:nvSpPr>
        <p:spPr>
          <a:xfrm>
            <a:off x="14301733" y="6463585"/>
            <a:ext cx="2575500" cy="1453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4721" u="none" cap="none" strike="noStrike">
                <a:solidFill>
                  <a:srgbClr val="000000"/>
                </a:solidFill>
                <a:latin typeface="Anton"/>
                <a:ea typeface="Anton"/>
                <a:cs typeface="Anton"/>
                <a:sym typeface="Anton"/>
              </a:rPr>
              <a:t>DATA BREACHES</a:t>
            </a:r>
            <a:endParaRPr/>
          </a:p>
        </p:txBody>
      </p:sp>
      <p:sp>
        <p:nvSpPr>
          <p:cNvPr id="283" name="Google Shape;283;p16"/>
          <p:cNvSpPr/>
          <p:nvPr/>
        </p:nvSpPr>
        <p:spPr>
          <a:xfrm>
            <a:off x="9834555" y="1854182"/>
            <a:ext cx="1038914" cy="1035136"/>
          </a:xfrm>
          <a:custGeom>
            <a:rect b="b" l="l" r="r" t="t"/>
            <a:pathLst>
              <a:path extrusionOk="0" h="1035136" w="1038914">
                <a:moveTo>
                  <a:pt x="0" y="0"/>
                </a:moveTo>
                <a:lnTo>
                  <a:pt x="1038914" y="0"/>
                </a:lnTo>
                <a:lnTo>
                  <a:pt x="1038914" y="1035136"/>
                </a:lnTo>
                <a:lnTo>
                  <a:pt x="0" y="1035136"/>
                </a:lnTo>
                <a:lnTo>
                  <a:pt x="0" y="0"/>
                </a:lnTo>
                <a:close/>
              </a:path>
            </a:pathLst>
          </a:custGeom>
          <a:blipFill rotWithShape="1">
            <a:blip r:embed="rId6">
              <a:alphaModFix/>
            </a:blip>
            <a:stretch>
              <a:fillRect b="0" l="0" r="0" t="0"/>
            </a:stretch>
          </a:blipFill>
          <a:ln>
            <a:noFill/>
          </a:ln>
        </p:spPr>
      </p:sp>
      <p:sp>
        <p:nvSpPr>
          <p:cNvPr id="284" name="Google Shape;284;p16"/>
          <p:cNvSpPr/>
          <p:nvPr/>
        </p:nvSpPr>
        <p:spPr>
          <a:xfrm>
            <a:off x="13242925" y="8772726"/>
            <a:ext cx="1038914" cy="1035136"/>
          </a:xfrm>
          <a:custGeom>
            <a:rect b="b" l="l" r="r" t="t"/>
            <a:pathLst>
              <a:path extrusionOk="0" h="1035136" w="1038914">
                <a:moveTo>
                  <a:pt x="0" y="0"/>
                </a:moveTo>
                <a:lnTo>
                  <a:pt x="1038914" y="0"/>
                </a:lnTo>
                <a:lnTo>
                  <a:pt x="1038914" y="1035136"/>
                </a:lnTo>
                <a:lnTo>
                  <a:pt x="0" y="1035136"/>
                </a:lnTo>
                <a:lnTo>
                  <a:pt x="0" y="0"/>
                </a:lnTo>
                <a:close/>
              </a:path>
            </a:pathLst>
          </a:custGeom>
          <a:blipFill rotWithShape="1">
            <a:blip r:embed="rId7">
              <a:alphaModFix/>
            </a:blip>
            <a:stretch>
              <a:fillRect b="0" l="0" r="0" t="0"/>
            </a:stretch>
          </a:blipFill>
          <a:ln>
            <a:noFill/>
          </a:ln>
        </p:spPr>
      </p:sp>
      <p:pic>
        <p:nvPicPr>
          <p:cNvPr id="285" name="Google Shape;285;p16"/>
          <p:cNvPicPr preferRelativeResize="0"/>
          <p:nvPr/>
        </p:nvPicPr>
        <p:blipFill>
          <a:blip r:embed="rId8">
            <a:alphaModFix/>
          </a:blip>
          <a:stretch>
            <a:fillRect/>
          </a:stretch>
        </p:blipFill>
        <p:spPr>
          <a:xfrm>
            <a:off x="1308849" y="8925388"/>
            <a:ext cx="5152483" cy="646350"/>
          </a:xfrm>
          <a:prstGeom prst="rect">
            <a:avLst/>
          </a:prstGeom>
          <a:noFill/>
          <a:ln>
            <a:noFill/>
          </a:ln>
        </p:spPr>
      </p:pic>
      <p:pic>
        <p:nvPicPr>
          <p:cNvPr id="286" name="Google Shape;286;p16"/>
          <p:cNvPicPr preferRelativeResize="0"/>
          <p:nvPr/>
        </p:nvPicPr>
        <p:blipFill>
          <a:blip r:embed="rId9">
            <a:alphaModFix/>
          </a:blip>
          <a:stretch>
            <a:fillRect/>
          </a:stretch>
        </p:blipFill>
        <p:spPr>
          <a:xfrm>
            <a:off x="13242933" y="2358350"/>
            <a:ext cx="4490306" cy="562050"/>
          </a:xfrm>
          <a:prstGeom prst="rect">
            <a:avLst/>
          </a:prstGeom>
          <a:noFill/>
          <a:ln>
            <a:noFill/>
          </a:ln>
        </p:spPr>
      </p:pic>
      <p:pic>
        <p:nvPicPr>
          <p:cNvPr id="287" name="Google Shape;287;p16"/>
          <p:cNvPicPr preferRelativeResize="0"/>
          <p:nvPr/>
        </p:nvPicPr>
        <p:blipFill>
          <a:blip r:embed="rId10">
            <a:alphaModFix/>
          </a:blip>
          <a:stretch>
            <a:fillRect/>
          </a:stretch>
        </p:blipFill>
        <p:spPr>
          <a:xfrm>
            <a:off x="5714363" y="4529512"/>
            <a:ext cx="1270850" cy="1123975"/>
          </a:xfrm>
          <a:prstGeom prst="rect">
            <a:avLst/>
          </a:prstGeom>
          <a:noFill/>
          <a:ln>
            <a:noFill/>
          </a:ln>
        </p:spPr>
      </p:pic>
      <p:pic>
        <p:nvPicPr>
          <p:cNvPr id="288" name="Google Shape;288;p16"/>
          <p:cNvPicPr preferRelativeResize="0"/>
          <p:nvPr/>
        </p:nvPicPr>
        <p:blipFill>
          <a:blip r:embed="rId11">
            <a:alphaModFix/>
          </a:blip>
          <a:stretch>
            <a:fillRect/>
          </a:stretch>
        </p:blipFill>
        <p:spPr>
          <a:xfrm>
            <a:off x="10180037" y="4547112"/>
            <a:ext cx="1015638" cy="1028025"/>
          </a:xfrm>
          <a:prstGeom prst="rect">
            <a:avLst/>
          </a:prstGeom>
          <a:noFill/>
          <a:ln>
            <a:noFill/>
          </a:ln>
        </p:spPr>
      </p:pic>
      <p:pic>
        <p:nvPicPr>
          <p:cNvPr id="289" name="Google Shape;289;p16"/>
          <p:cNvPicPr preferRelativeResize="0"/>
          <p:nvPr/>
        </p:nvPicPr>
        <p:blipFill>
          <a:blip r:embed="rId12">
            <a:alphaModFix/>
          </a:blip>
          <a:stretch>
            <a:fillRect/>
          </a:stretch>
        </p:blipFill>
        <p:spPr>
          <a:xfrm>
            <a:off x="14593975" y="4523826"/>
            <a:ext cx="1080950" cy="1074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EE3D2"/>
        </a:solidFill>
      </p:bgPr>
    </p:bg>
    <p:spTree>
      <p:nvGrpSpPr>
        <p:cNvPr id="293" name="Shape 293"/>
        <p:cNvGrpSpPr/>
        <p:nvPr/>
      </p:nvGrpSpPr>
      <p:grpSpPr>
        <a:xfrm>
          <a:off x="0" y="0"/>
          <a:ext cx="0" cy="0"/>
          <a:chOff x="0" y="0"/>
          <a:chExt cx="0" cy="0"/>
        </a:xfrm>
      </p:grpSpPr>
      <p:pic>
        <p:nvPicPr>
          <p:cNvPr id="294" name="Google Shape;294;p17"/>
          <p:cNvPicPr preferRelativeResize="0"/>
          <p:nvPr/>
        </p:nvPicPr>
        <p:blipFill>
          <a:blip r:embed="rId3">
            <a:alphaModFix/>
          </a:blip>
          <a:stretch>
            <a:fillRect/>
          </a:stretch>
        </p:blipFill>
        <p:spPr>
          <a:xfrm>
            <a:off x="-121125" y="-76199"/>
            <a:ext cx="21133645" cy="10587450"/>
          </a:xfrm>
          <a:prstGeom prst="rect">
            <a:avLst/>
          </a:prstGeom>
          <a:noFill/>
          <a:ln>
            <a:noFill/>
          </a:ln>
        </p:spPr>
      </p:pic>
      <p:pic>
        <p:nvPicPr>
          <p:cNvPr id="295" name="Google Shape;295;p17"/>
          <p:cNvPicPr preferRelativeResize="0"/>
          <p:nvPr/>
        </p:nvPicPr>
        <p:blipFill>
          <a:blip r:embed="rId4">
            <a:alphaModFix/>
          </a:blip>
          <a:stretch>
            <a:fillRect/>
          </a:stretch>
        </p:blipFill>
        <p:spPr>
          <a:xfrm>
            <a:off x="10391926" y="1361850"/>
            <a:ext cx="5655825" cy="8965646"/>
          </a:xfrm>
          <a:prstGeom prst="rect">
            <a:avLst/>
          </a:prstGeom>
          <a:noFill/>
          <a:ln>
            <a:noFill/>
          </a:ln>
        </p:spPr>
      </p:pic>
      <p:grpSp>
        <p:nvGrpSpPr>
          <p:cNvPr id="296" name="Google Shape;296;p17"/>
          <p:cNvGrpSpPr/>
          <p:nvPr/>
        </p:nvGrpSpPr>
        <p:grpSpPr>
          <a:xfrm>
            <a:off x="1028700" y="346697"/>
            <a:ext cx="2705130" cy="959331"/>
            <a:chOff x="0" y="-275349"/>
            <a:chExt cx="3606840" cy="1279110"/>
          </a:xfrm>
        </p:grpSpPr>
        <p:grpSp>
          <p:nvGrpSpPr>
            <p:cNvPr id="297" name="Google Shape;297;p17"/>
            <p:cNvGrpSpPr/>
            <p:nvPr/>
          </p:nvGrpSpPr>
          <p:grpSpPr>
            <a:xfrm>
              <a:off x="0" y="-275349"/>
              <a:ext cx="966530" cy="1279110"/>
              <a:chOff x="0" y="-47625"/>
              <a:chExt cx="167174" cy="221238"/>
            </a:xfrm>
          </p:grpSpPr>
          <p:sp>
            <p:nvSpPr>
              <p:cNvPr id="298" name="Google Shape;298;p17"/>
              <p:cNvSpPr/>
              <p:nvPr/>
            </p:nvSpPr>
            <p:spPr>
              <a:xfrm>
                <a:off x="0" y="0"/>
                <a:ext cx="167174" cy="173613"/>
              </a:xfrm>
              <a:custGeom>
                <a:rect b="b" l="l" r="r" t="t"/>
                <a:pathLst>
                  <a:path extrusionOk="0" h="173613" w="167174">
                    <a:moveTo>
                      <a:pt x="83587" y="0"/>
                    </a:moveTo>
                    <a:lnTo>
                      <a:pt x="83587" y="0"/>
                    </a:lnTo>
                    <a:cubicBezTo>
                      <a:pt x="105756" y="0"/>
                      <a:pt x="127016" y="8806"/>
                      <a:pt x="142692" y="24482"/>
                    </a:cubicBezTo>
                    <a:cubicBezTo>
                      <a:pt x="158368" y="40158"/>
                      <a:pt x="167174" y="61418"/>
                      <a:pt x="167174" y="83587"/>
                    </a:cubicBezTo>
                    <a:lnTo>
                      <a:pt x="167174" y="90026"/>
                    </a:lnTo>
                    <a:cubicBezTo>
                      <a:pt x="167174" y="112195"/>
                      <a:pt x="158368" y="133456"/>
                      <a:pt x="142692" y="149131"/>
                    </a:cubicBezTo>
                    <a:cubicBezTo>
                      <a:pt x="127016" y="164807"/>
                      <a:pt x="105756" y="173613"/>
                      <a:pt x="83587" y="173613"/>
                    </a:cubicBezTo>
                    <a:lnTo>
                      <a:pt x="83587" y="173613"/>
                    </a:lnTo>
                    <a:cubicBezTo>
                      <a:pt x="61418" y="173613"/>
                      <a:pt x="40158" y="164807"/>
                      <a:pt x="24482" y="149131"/>
                    </a:cubicBezTo>
                    <a:cubicBezTo>
                      <a:pt x="8806" y="133456"/>
                      <a:pt x="0" y="112195"/>
                      <a:pt x="0" y="90026"/>
                    </a:cubicBezTo>
                    <a:lnTo>
                      <a:pt x="0" y="83587"/>
                    </a:lnTo>
                    <a:cubicBezTo>
                      <a:pt x="0" y="61418"/>
                      <a:pt x="8806" y="40158"/>
                      <a:pt x="24482" y="24482"/>
                    </a:cubicBezTo>
                    <a:cubicBezTo>
                      <a:pt x="40158" y="8806"/>
                      <a:pt x="61418" y="0"/>
                      <a:pt x="83587" y="0"/>
                    </a:cubicBezTo>
                    <a:close/>
                  </a:path>
                </a:pathLst>
              </a:custGeom>
              <a:solidFill>
                <a:srgbClr val="FDBD00"/>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7"/>
              <p:cNvSpPr txBox="1"/>
              <p:nvPr/>
            </p:nvSpPr>
            <p:spPr>
              <a:xfrm>
                <a:off x="0" y="-47625"/>
                <a:ext cx="167174" cy="22123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00" name="Google Shape;300;p17"/>
            <p:cNvSpPr/>
            <p:nvPr/>
          </p:nvSpPr>
          <p:spPr>
            <a:xfrm>
              <a:off x="123895" y="142510"/>
              <a:ext cx="718740" cy="718740"/>
            </a:xfrm>
            <a:custGeom>
              <a:rect b="b" l="l" r="r" t="t"/>
              <a:pathLst>
                <a:path extrusionOk="0" h="718740" w="718740">
                  <a:moveTo>
                    <a:pt x="0" y="0"/>
                  </a:moveTo>
                  <a:lnTo>
                    <a:pt x="718740" y="0"/>
                  </a:lnTo>
                  <a:lnTo>
                    <a:pt x="718740" y="718740"/>
                  </a:lnTo>
                  <a:lnTo>
                    <a:pt x="0" y="718740"/>
                  </a:lnTo>
                  <a:lnTo>
                    <a:pt x="0" y="0"/>
                  </a:lnTo>
                  <a:close/>
                </a:path>
              </a:pathLst>
            </a:custGeom>
            <a:blipFill rotWithShape="1">
              <a:blip r:embed="rId5">
                <a:alphaModFix/>
              </a:blip>
              <a:stretch>
                <a:fillRect b="0" l="0" r="0" t="0"/>
              </a:stretch>
            </a:blipFill>
            <a:ln>
              <a:noFill/>
            </a:ln>
          </p:spPr>
        </p:sp>
        <p:sp>
          <p:nvSpPr>
            <p:cNvPr id="301" name="Google Shape;301;p17"/>
            <p:cNvSpPr txBox="1"/>
            <p:nvPr/>
          </p:nvSpPr>
          <p:spPr>
            <a:xfrm>
              <a:off x="1178779" y="24681"/>
              <a:ext cx="2428061" cy="916298"/>
            </a:xfrm>
            <a:prstGeom prst="rect">
              <a:avLst/>
            </a:prstGeom>
            <a:noFill/>
            <a:ln>
              <a:noFill/>
            </a:ln>
          </p:spPr>
          <p:txBody>
            <a:bodyPr anchorCtr="0" anchor="t" bIns="0" lIns="0" spcFirstLastPara="1" rIns="0" wrap="square" tIns="0">
              <a:spAutoFit/>
            </a:bodyPr>
            <a:lstStyle/>
            <a:p>
              <a:pPr indent="0" lvl="0" marL="0" marR="0" rtl="0" algn="l">
                <a:lnSpc>
                  <a:spcPct val="140080"/>
                </a:lnSpc>
                <a:spcBef>
                  <a:spcPts val="0"/>
                </a:spcBef>
                <a:spcAft>
                  <a:spcPts val="0"/>
                </a:spcAft>
                <a:buNone/>
              </a:pPr>
              <a:r>
                <a:rPr b="0" i="0" lang="en-US" sz="1996" u="none" cap="none" strike="noStrike">
                  <a:solidFill>
                    <a:srgbClr val="000000"/>
                  </a:solidFill>
                  <a:latin typeface="Anton"/>
                  <a:ea typeface="Anton"/>
                  <a:cs typeface="Anton"/>
                  <a:sym typeface="Anton"/>
                </a:rPr>
                <a:t>NAME COMPANY</a:t>
              </a:r>
              <a:endParaRPr/>
            </a:p>
          </p:txBody>
        </p:sp>
      </p:grpSp>
      <p:grpSp>
        <p:nvGrpSpPr>
          <p:cNvPr id="302" name="Google Shape;302;p17"/>
          <p:cNvGrpSpPr/>
          <p:nvPr/>
        </p:nvGrpSpPr>
        <p:grpSpPr>
          <a:xfrm>
            <a:off x="16047750" y="695559"/>
            <a:ext cx="1211550" cy="666283"/>
            <a:chOff x="0" y="0"/>
            <a:chExt cx="1096438" cy="602978"/>
          </a:xfrm>
        </p:grpSpPr>
        <p:sp>
          <p:nvSpPr>
            <p:cNvPr id="303" name="Google Shape;303;p17"/>
            <p:cNvSpPr/>
            <p:nvPr/>
          </p:nvSpPr>
          <p:spPr>
            <a:xfrm>
              <a:off x="0" y="0"/>
              <a:ext cx="1096438" cy="602978"/>
            </a:xfrm>
            <a:custGeom>
              <a:rect b="b" l="l" r="r" t="t"/>
              <a:pathLst>
                <a:path extrusionOk="0" h="602978" w="1096438">
                  <a:moveTo>
                    <a:pt x="1096438" y="301489"/>
                  </a:moveTo>
                  <a:lnTo>
                    <a:pt x="690038" y="0"/>
                  </a:lnTo>
                  <a:lnTo>
                    <a:pt x="690038" y="203200"/>
                  </a:lnTo>
                  <a:lnTo>
                    <a:pt x="0" y="203200"/>
                  </a:lnTo>
                  <a:lnTo>
                    <a:pt x="0" y="399778"/>
                  </a:lnTo>
                  <a:lnTo>
                    <a:pt x="690038" y="399778"/>
                  </a:lnTo>
                  <a:lnTo>
                    <a:pt x="690038" y="602978"/>
                  </a:lnTo>
                  <a:lnTo>
                    <a:pt x="1096438" y="301489"/>
                  </a:lnTo>
                  <a:close/>
                </a:path>
              </a:pathLst>
            </a:custGeom>
            <a:solidFill>
              <a:srgbClr val="24BB7F"/>
            </a:solidFill>
            <a:ln cap="sq" cmpd="sng" w="19050">
              <a:solidFill>
                <a:srgbClr val="000000"/>
              </a:solidFill>
              <a:prstDash val="solid"/>
              <a:miter lim="8000"/>
              <a:headEnd len="sm" w="sm" type="none"/>
              <a:tailEnd len="sm" w="sm" type="none"/>
            </a:ln>
          </p:spPr>
        </p:sp>
        <p:sp>
          <p:nvSpPr>
            <p:cNvPr id="304" name="Google Shape;304;p17"/>
            <p:cNvSpPr txBox="1"/>
            <p:nvPr/>
          </p:nvSpPr>
          <p:spPr>
            <a:xfrm>
              <a:off x="0" y="155575"/>
              <a:ext cx="994838" cy="24420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05" name="Google Shape;305;p17"/>
          <p:cNvSpPr txBox="1"/>
          <p:nvPr/>
        </p:nvSpPr>
        <p:spPr>
          <a:xfrm>
            <a:off x="1028700" y="2204085"/>
            <a:ext cx="7378075" cy="1362075"/>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None/>
            </a:pPr>
            <a:r>
              <a:rPr b="0" i="0" lang="en-US" sz="8956" u="none" cap="none" strike="noStrike">
                <a:solidFill>
                  <a:srgbClr val="000000"/>
                </a:solidFill>
                <a:latin typeface="Anton"/>
                <a:ea typeface="Anton"/>
                <a:cs typeface="Anton"/>
                <a:sym typeface="Anton"/>
              </a:rPr>
              <a:t>OUR PROJECTS</a:t>
            </a:r>
            <a:endParaRPr/>
          </a:p>
        </p:txBody>
      </p:sp>
      <p:sp>
        <p:nvSpPr>
          <p:cNvPr id="306" name="Google Shape;306;p17"/>
          <p:cNvSpPr txBox="1"/>
          <p:nvPr/>
        </p:nvSpPr>
        <p:spPr>
          <a:xfrm>
            <a:off x="1028700" y="3913141"/>
            <a:ext cx="8425200" cy="4802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000000"/>
                </a:solidFill>
                <a:latin typeface="Arimo"/>
                <a:ea typeface="Arimo"/>
                <a:cs typeface="Arimo"/>
                <a:sym typeface="Arimo"/>
              </a:rPr>
              <a:t>span a diverse range of innovative solutions aimed at addressing some of the most pressing challenges in our community. From sustainable energy initiatives and educational outreach programs to cutting-edge technology development and environmental conservation efforts, each project is designed with a focus on creating a positive impact.</a:t>
            </a:r>
            <a:endParaRPr/>
          </a:p>
          <a:p>
            <a:pPr indent="0" lvl="0" marL="0" marR="0" rtl="0" algn="l">
              <a:lnSpc>
                <a:spcPct val="100000"/>
              </a:lnSpc>
              <a:spcBef>
                <a:spcPts val="0"/>
              </a:spcBef>
              <a:spcAft>
                <a:spcPts val="0"/>
              </a:spcAft>
              <a:buNone/>
            </a:pPr>
            <a:r>
              <a:t/>
            </a:r>
            <a:endParaRPr b="0" i="0" sz="2400" u="none" cap="none" strike="noStrike">
              <a:solidFill>
                <a:srgbClr val="000000"/>
              </a:solidFill>
              <a:latin typeface="Arimo"/>
              <a:ea typeface="Arimo"/>
              <a:cs typeface="Arimo"/>
              <a:sym typeface="Arimo"/>
            </a:endParaRPr>
          </a:p>
          <a:p>
            <a:pPr indent="0" lvl="0" marL="0" marR="0" rtl="0" algn="l">
              <a:lnSpc>
                <a:spcPct val="100000"/>
              </a:lnSpc>
              <a:spcBef>
                <a:spcPts val="0"/>
              </a:spcBef>
              <a:spcAft>
                <a:spcPts val="0"/>
              </a:spcAft>
              <a:buNone/>
            </a:pPr>
            <a:r>
              <a:rPr b="0" i="0" lang="en-US" sz="2400" u="none" cap="none" strike="noStrike">
                <a:solidFill>
                  <a:srgbClr val="000000"/>
                </a:solidFill>
                <a:latin typeface="Arimo"/>
                <a:ea typeface="Arimo"/>
                <a:cs typeface="Arimo"/>
                <a:sym typeface="Arimo"/>
              </a:rPr>
              <a:t>One of our flagship projects is the Green Energy Hub, which seeks to promote renewable energy sources and reduce our carbon footprint. By partnering with local businesses and government agencies, we are installing solar panels, wind turbines, and other green technologies to build a more sustainable future.</a:t>
            </a:r>
            <a:endParaRPr/>
          </a:p>
        </p:txBody>
      </p:sp>
      <p:sp>
        <p:nvSpPr>
          <p:cNvPr id="307" name="Google Shape;307;p17"/>
          <p:cNvSpPr/>
          <p:nvPr/>
        </p:nvSpPr>
        <p:spPr>
          <a:xfrm>
            <a:off x="8934320" y="2940603"/>
            <a:ext cx="1038914" cy="1035136"/>
          </a:xfrm>
          <a:custGeom>
            <a:rect b="b" l="l" r="r" t="t"/>
            <a:pathLst>
              <a:path extrusionOk="0" h="1035136" w="1038914">
                <a:moveTo>
                  <a:pt x="0" y="0"/>
                </a:moveTo>
                <a:lnTo>
                  <a:pt x="1038914" y="0"/>
                </a:lnTo>
                <a:lnTo>
                  <a:pt x="1038914" y="1035136"/>
                </a:lnTo>
                <a:lnTo>
                  <a:pt x="0" y="1035136"/>
                </a:lnTo>
                <a:lnTo>
                  <a:pt x="0" y="0"/>
                </a:lnTo>
                <a:close/>
              </a:path>
            </a:pathLst>
          </a:custGeom>
          <a:blipFill rotWithShape="1">
            <a:blip r:embed="rId6">
              <a:alphaModFix/>
            </a:blip>
            <a:stretch>
              <a:fillRect b="0" l="0" r="0" t="0"/>
            </a:stretch>
          </a:blipFill>
          <a:ln>
            <a:noFill/>
          </a:ln>
        </p:spPr>
      </p:sp>
      <p:sp>
        <p:nvSpPr>
          <p:cNvPr id="308" name="Google Shape;308;p17"/>
          <p:cNvSpPr/>
          <p:nvPr/>
        </p:nvSpPr>
        <p:spPr>
          <a:xfrm>
            <a:off x="16653525" y="8025812"/>
            <a:ext cx="1038914" cy="1035136"/>
          </a:xfrm>
          <a:custGeom>
            <a:rect b="b" l="l" r="r" t="t"/>
            <a:pathLst>
              <a:path extrusionOk="0" h="1035136" w="1038914">
                <a:moveTo>
                  <a:pt x="0" y="0"/>
                </a:moveTo>
                <a:lnTo>
                  <a:pt x="1038914" y="0"/>
                </a:lnTo>
                <a:lnTo>
                  <a:pt x="1038914" y="1035136"/>
                </a:lnTo>
                <a:lnTo>
                  <a:pt x="0" y="1035136"/>
                </a:lnTo>
                <a:lnTo>
                  <a:pt x="0" y="0"/>
                </a:lnTo>
                <a:close/>
              </a:path>
            </a:pathLst>
          </a:custGeom>
          <a:blipFill rotWithShape="1">
            <a:blip r:embed="rId7">
              <a:alphaModFix/>
            </a:blip>
            <a:stretch>
              <a:fillRect b="0" l="0" r="0" t="0"/>
            </a:stretch>
          </a:blipFill>
          <a:ln>
            <a:noFill/>
          </a:ln>
        </p:spPr>
      </p:sp>
      <p:pic>
        <p:nvPicPr>
          <p:cNvPr id="309" name="Google Shape;309;p17"/>
          <p:cNvPicPr preferRelativeResize="0"/>
          <p:nvPr/>
        </p:nvPicPr>
        <p:blipFill>
          <a:blip r:embed="rId8">
            <a:alphaModFix/>
          </a:blip>
          <a:stretch>
            <a:fillRect/>
          </a:stretch>
        </p:blipFill>
        <p:spPr>
          <a:xfrm>
            <a:off x="15661599" y="3329388"/>
            <a:ext cx="5152483" cy="646350"/>
          </a:xfrm>
          <a:prstGeom prst="rect">
            <a:avLst/>
          </a:prstGeom>
          <a:noFill/>
          <a:ln>
            <a:noFill/>
          </a:ln>
        </p:spPr>
      </p:pic>
      <p:pic>
        <p:nvPicPr>
          <p:cNvPr id="310" name="Google Shape;310;p17"/>
          <p:cNvPicPr preferRelativeResize="0"/>
          <p:nvPr/>
        </p:nvPicPr>
        <p:blipFill>
          <a:blip r:embed="rId9">
            <a:alphaModFix/>
          </a:blip>
          <a:stretch>
            <a:fillRect/>
          </a:stretch>
        </p:blipFill>
        <p:spPr>
          <a:xfrm>
            <a:off x="7064558" y="747663"/>
            <a:ext cx="4490306" cy="5620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EE3D2"/>
        </a:solidFill>
      </p:bgPr>
    </p:bg>
    <p:spTree>
      <p:nvGrpSpPr>
        <p:cNvPr id="314" name="Shape 314"/>
        <p:cNvGrpSpPr/>
        <p:nvPr/>
      </p:nvGrpSpPr>
      <p:grpSpPr>
        <a:xfrm>
          <a:off x="0" y="0"/>
          <a:ext cx="0" cy="0"/>
          <a:chOff x="0" y="0"/>
          <a:chExt cx="0" cy="0"/>
        </a:xfrm>
      </p:grpSpPr>
      <p:pic>
        <p:nvPicPr>
          <p:cNvPr id="315" name="Google Shape;315;p18"/>
          <p:cNvPicPr preferRelativeResize="0"/>
          <p:nvPr/>
        </p:nvPicPr>
        <p:blipFill>
          <a:blip r:embed="rId3">
            <a:alphaModFix/>
          </a:blip>
          <a:stretch>
            <a:fillRect/>
          </a:stretch>
        </p:blipFill>
        <p:spPr>
          <a:xfrm>
            <a:off x="-121125" y="-76199"/>
            <a:ext cx="21133645" cy="10587450"/>
          </a:xfrm>
          <a:prstGeom prst="rect">
            <a:avLst/>
          </a:prstGeom>
          <a:noFill/>
          <a:ln>
            <a:noFill/>
          </a:ln>
        </p:spPr>
      </p:pic>
      <p:grpSp>
        <p:nvGrpSpPr>
          <p:cNvPr id="316" name="Google Shape;316;p18"/>
          <p:cNvGrpSpPr/>
          <p:nvPr/>
        </p:nvGrpSpPr>
        <p:grpSpPr>
          <a:xfrm>
            <a:off x="1028700" y="3879773"/>
            <a:ext cx="1729985" cy="1906547"/>
            <a:chOff x="0" y="-47625"/>
            <a:chExt cx="398965" cy="439683"/>
          </a:xfrm>
        </p:grpSpPr>
        <p:sp>
          <p:nvSpPr>
            <p:cNvPr id="317" name="Google Shape;317;p18"/>
            <p:cNvSpPr/>
            <p:nvPr/>
          </p:nvSpPr>
          <p:spPr>
            <a:xfrm>
              <a:off x="0" y="0"/>
              <a:ext cx="398965" cy="392058"/>
            </a:xfrm>
            <a:custGeom>
              <a:rect b="b" l="l" r="r" t="t"/>
              <a:pathLst>
                <a:path extrusionOk="0" h="392058" w="398965">
                  <a:moveTo>
                    <a:pt x="85028" y="0"/>
                  </a:moveTo>
                  <a:lnTo>
                    <a:pt x="313937" y="0"/>
                  </a:lnTo>
                  <a:cubicBezTo>
                    <a:pt x="336488" y="0"/>
                    <a:pt x="358115" y="8958"/>
                    <a:pt x="374061" y="24904"/>
                  </a:cubicBezTo>
                  <a:cubicBezTo>
                    <a:pt x="390006" y="40850"/>
                    <a:pt x="398965" y="62477"/>
                    <a:pt x="398965" y="85028"/>
                  </a:cubicBezTo>
                  <a:lnTo>
                    <a:pt x="398965" y="307030"/>
                  </a:lnTo>
                  <a:cubicBezTo>
                    <a:pt x="398965" y="329581"/>
                    <a:pt x="390006" y="351208"/>
                    <a:pt x="374061" y="367154"/>
                  </a:cubicBezTo>
                  <a:cubicBezTo>
                    <a:pt x="358115" y="383099"/>
                    <a:pt x="336488" y="392058"/>
                    <a:pt x="313937" y="392058"/>
                  </a:cubicBezTo>
                  <a:lnTo>
                    <a:pt x="85028" y="392058"/>
                  </a:lnTo>
                  <a:cubicBezTo>
                    <a:pt x="62477" y="392058"/>
                    <a:pt x="40850" y="383099"/>
                    <a:pt x="24904" y="367154"/>
                  </a:cubicBezTo>
                  <a:cubicBezTo>
                    <a:pt x="8958" y="351208"/>
                    <a:pt x="0" y="329581"/>
                    <a:pt x="0" y="307030"/>
                  </a:cubicBezTo>
                  <a:lnTo>
                    <a:pt x="0" y="85028"/>
                  </a:lnTo>
                  <a:cubicBezTo>
                    <a:pt x="0" y="62477"/>
                    <a:pt x="8958" y="40850"/>
                    <a:pt x="24904" y="24904"/>
                  </a:cubicBezTo>
                  <a:cubicBezTo>
                    <a:pt x="40850" y="8958"/>
                    <a:pt x="62477" y="0"/>
                    <a:pt x="85028" y="0"/>
                  </a:cubicBezTo>
                  <a:close/>
                </a:path>
              </a:pathLst>
            </a:custGeom>
            <a:solidFill>
              <a:srgbClr val="24BB7F"/>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8"/>
            <p:cNvSpPr txBox="1"/>
            <p:nvPr/>
          </p:nvSpPr>
          <p:spPr>
            <a:xfrm>
              <a:off x="0" y="-47625"/>
              <a:ext cx="398965" cy="43968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9" name="Google Shape;319;p18"/>
          <p:cNvGrpSpPr/>
          <p:nvPr/>
        </p:nvGrpSpPr>
        <p:grpSpPr>
          <a:xfrm>
            <a:off x="8837352" y="3879773"/>
            <a:ext cx="1729985" cy="1906547"/>
            <a:chOff x="0" y="-47625"/>
            <a:chExt cx="398965" cy="439683"/>
          </a:xfrm>
        </p:grpSpPr>
        <p:sp>
          <p:nvSpPr>
            <p:cNvPr id="320" name="Google Shape;320;p18"/>
            <p:cNvSpPr/>
            <p:nvPr/>
          </p:nvSpPr>
          <p:spPr>
            <a:xfrm>
              <a:off x="0" y="0"/>
              <a:ext cx="398965" cy="392058"/>
            </a:xfrm>
            <a:custGeom>
              <a:rect b="b" l="l" r="r" t="t"/>
              <a:pathLst>
                <a:path extrusionOk="0" h="392058" w="398965">
                  <a:moveTo>
                    <a:pt x="85028" y="0"/>
                  </a:moveTo>
                  <a:lnTo>
                    <a:pt x="313937" y="0"/>
                  </a:lnTo>
                  <a:cubicBezTo>
                    <a:pt x="336488" y="0"/>
                    <a:pt x="358115" y="8958"/>
                    <a:pt x="374061" y="24904"/>
                  </a:cubicBezTo>
                  <a:cubicBezTo>
                    <a:pt x="390006" y="40850"/>
                    <a:pt x="398965" y="62477"/>
                    <a:pt x="398965" y="85028"/>
                  </a:cubicBezTo>
                  <a:lnTo>
                    <a:pt x="398965" y="307030"/>
                  </a:lnTo>
                  <a:cubicBezTo>
                    <a:pt x="398965" y="329581"/>
                    <a:pt x="390006" y="351208"/>
                    <a:pt x="374061" y="367154"/>
                  </a:cubicBezTo>
                  <a:cubicBezTo>
                    <a:pt x="358115" y="383099"/>
                    <a:pt x="336488" y="392058"/>
                    <a:pt x="313937" y="392058"/>
                  </a:cubicBezTo>
                  <a:lnTo>
                    <a:pt x="85028" y="392058"/>
                  </a:lnTo>
                  <a:cubicBezTo>
                    <a:pt x="62477" y="392058"/>
                    <a:pt x="40850" y="383099"/>
                    <a:pt x="24904" y="367154"/>
                  </a:cubicBezTo>
                  <a:cubicBezTo>
                    <a:pt x="8958" y="351208"/>
                    <a:pt x="0" y="329581"/>
                    <a:pt x="0" y="307030"/>
                  </a:cubicBezTo>
                  <a:lnTo>
                    <a:pt x="0" y="85028"/>
                  </a:lnTo>
                  <a:cubicBezTo>
                    <a:pt x="0" y="62477"/>
                    <a:pt x="8958" y="40850"/>
                    <a:pt x="24904" y="24904"/>
                  </a:cubicBezTo>
                  <a:cubicBezTo>
                    <a:pt x="40850" y="8958"/>
                    <a:pt x="62477" y="0"/>
                    <a:pt x="85028" y="0"/>
                  </a:cubicBezTo>
                  <a:close/>
                </a:path>
              </a:pathLst>
            </a:custGeom>
            <a:solidFill>
              <a:srgbClr val="24BB7F"/>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8"/>
            <p:cNvSpPr txBox="1"/>
            <p:nvPr/>
          </p:nvSpPr>
          <p:spPr>
            <a:xfrm>
              <a:off x="0" y="-47625"/>
              <a:ext cx="398965" cy="43968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2" name="Google Shape;322;p18"/>
          <p:cNvGrpSpPr/>
          <p:nvPr/>
        </p:nvGrpSpPr>
        <p:grpSpPr>
          <a:xfrm>
            <a:off x="1028700" y="6884592"/>
            <a:ext cx="1729985" cy="1906547"/>
            <a:chOff x="0" y="-47625"/>
            <a:chExt cx="398965" cy="439683"/>
          </a:xfrm>
        </p:grpSpPr>
        <p:sp>
          <p:nvSpPr>
            <p:cNvPr id="323" name="Google Shape;323;p18"/>
            <p:cNvSpPr/>
            <p:nvPr/>
          </p:nvSpPr>
          <p:spPr>
            <a:xfrm>
              <a:off x="0" y="0"/>
              <a:ext cx="398965" cy="392058"/>
            </a:xfrm>
            <a:custGeom>
              <a:rect b="b" l="l" r="r" t="t"/>
              <a:pathLst>
                <a:path extrusionOk="0" h="392058" w="398965">
                  <a:moveTo>
                    <a:pt x="85028" y="0"/>
                  </a:moveTo>
                  <a:lnTo>
                    <a:pt x="313937" y="0"/>
                  </a:lnTo>
                  <a:cubicBezTo>
                    <a:pt x="336488" y="0"/>
                    <a:pt x="358115" y="8958"/>
                    <a:pt x="374061" y="24904"/>
                  </a:cubicBezTo>
                  <a:cubicBezTo>
                    <a:pt x="390006" y="40850"/>
                    <a:pt x="398965" y="62477"/>
                    <a:pt x="398965" y="85028"/>
                  </a:cubicBezTo>
                  <a:lnTo>
                    <a:pt x="398965" y="307030"/>
                  </a:lnTo>
                  <a:cubicBezTo>
                    <a:pt x="398965" y="329581"/>
                    <a:pt x="390006" y="351208"/>
                    <a:pt x="374061" y="367154"/>
                  </a:cubicBezTo>
                  <a:cubicBezTo>
                    <a:pt x="358115" y="383099"/>
                    <a:pt x="336488" y="392058"/>
                    <a:pt x="313937" y="392058"/>
                  </a:cubicBezTo>
                  <a:lnTo>
                    <a:pt x="85028" y="392058"/>
                  </a:lnTo>
                  <a:cubicBezTo>
                    <a:pt x="62477" y="392058"/>
                    <a:pt x="40850" y="383099"/>
                    <a:pt x="24904" y="367154"/>
                  </a:cubicBezTo>
                  <a:cubicBezTo>
                    <a:pt x="8958" y="351208"/>
                    <a:pt x="0" y="329581"/>
                    <a:pt x="0" y="307030"/>
                  </a:cubicBezTo>
                  <a:lnTo>
                    <a:pt x="0" y="85028"/>
                  </a:lnTo>
                  <a:cubicBezTo>
                    <a:pt x="0" y="62477"/>
                    <a:pt x="8958" y="40850"/>
                    <a:pt x="24904" y="24904"/>
                  </a:cubicBezTo>
                  <a:cubicBezTo>
                    <a:pt x="40850" y="8958"/>
                    <a:pt x="62477" y="0"/>
                    <a:pt x="85028" y="0"/>
                  </a:cubicBezTo>
                  <a:close/>
                </a:path>
              </a:pathLst>
            </a:custGeom>
            <a:solidFill>
              <a:srgbClr val="24BB7F"/>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8"/>
            <p:cNvSpPr txBox="1"/>
            <p:nvPr/>
          </p:nvSpPr>
          <p:spPr>
            <a:xfrm>
              <a:off x="0" y="-47625"/>
              <a:ext cx="398965" cy="43968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5" name="Google Shape;325;p18"/>
          <p:cNvGrpSpPr/>
          <p:nvPr/>
        </p:nvGrpSpPr>
        <p:grpSpPr>
          <a:xfrm>
            <a:off x="8837352" y="6884592"/>
            <a:ext cx="1729985" cy="1906547"/>
            <a:chOff x="0" y="-47625"/>
            <a:chExt cx="398965" cy="439683"/>
          </a:xfrm>
        </p:grpSpPr>
        <p:sp>
          <p:nvSpPr>
            <p:cNvPr id="326" name="Google Shape;326;p18"/>
            <p:cNvSpPr/>
            <p:nvPr/>
          </p:nvSpPr>
          <p:spPr>
            <a:xfrm>
              <a:off x="0" y="0"/>
              <a:ext cx="398965" cy="392058"/>
            </a:xfrm>
            <a:custGeom>
              <a:rect b="b" l="l" r="r" t="t"/>
              <a:pathLst>
                <a:path extrusionOk="0" h="392058" w="398965">
                  <a:moveTo>
                    <a:pt x="85028" y="0"/>
                  </a:moveTo>
                  <a:lnTo>
                    <a:pt x="313937" y="0"/>
                  </a:lnTo>
                  <a:cubicBezTo>
                    <a:pt x="336488" y="0"/>
                    <a:pt x="358115" y="8958"/>
                    <a:pt x="374061" y="24904"/>
                  </a:cubicBezTo>
                  <a:cubicBezTo>
                    <a:pt x="390006" y="40850"/>
                    <a:pt x="398965" y="62477"/>
                    <a:pt x="398965" y="85028"/>
                  </a:cubicBezTo>
                  <a:lnTo>
                    <a:pt x="398965" y="307030"/>
                  </a:lnTo>
                  <a:cubicBezTo>
                    <a:pt x="398965" y="329581"/>
                    <a:pt x="390006" y="351208"/>
                    <a:pt x="374061" y="367154"/>
                  </a:cubicBezTo>
                  <a:cubicBezTo>
                    <a:pt x="358115" y="383099"/>
                    <a:pt x="336488" y="392058"/>
                    <a:pt x="313937" y="392058"/>
                  </a:cubicBezTo>
                  <a:lnTo>
                    <a:pt x="85028" y="392058"/>
                  </a:lnTo>
                  <a:cubicBezTo>
                    <a:pt x="62477" y="392058"/>
                    <a:pt x="40850" y="383099"/>
                    <a:pt x="24904" y="367154"/>
                  </a:cubicBezTo>
                  <a:cubicBezTo>
                    <a:pt x="8958" y="351208"/>
                    <a:pt x="0" y="329581"/>
                    <a:pt x="0" y="307030"/>
                  </a:cubicBezTo>
                  <a:lnTo>
                    <a:pt x="0" y="85028"/>
                  </a:lnTo>
                  <a:cubicBezTo>
                    <a:pt x="0" y="62477"/>
                    <a:pt x="8958" y="40850"/>
                    <a:pt x="24904" y="24904"/>
                  </a:cubicBezTo>
                  <a:cubicBezTo>
                    <a:pt x="40850" y="8958"/>
                    <a:pt x="62477" y="0"/>
                    <a:pt x="85028" y="0"/>
                  </a:cubicBezTo>
                  <a:close/>
                </a:path>
              </a:pathLst>
            </a:custGeom>
            <a:solidFill>
              <a:srgbClr val="24BB7F"/>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8"/>
            <p:cNvSpPr txBox="1"/>
            <p:nvPr/>
          </p:nvSpPr>
          <p:spPr>
            <a:xfrm>
              <a:off x="0" y="-47625"/>
              <a:ext cx="398965" cy="43968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28" name="Google Shape;328;p18"/>
          <p:cNvSpPr/>
          <p:nvPr/>
        </p:nvSpPr>
        <p:spPr>
          <a:xfrm>
            <a:off x="1326006" y="7400990"/>
            <a:ext cx="1062574" cy="1062574"/>
          </a:xfrm>
          <a:custGeom>
            <a:rect b="b" l="l" r="r" t="t"/>
            <a:pathLst>
              <a:path extrusionOk="0" h="1062574" w="1062574">
                <a:moveTo>
                  <a:pt x="0" y="0"/>
                </a:moveTo>
                <a:lnTo>
                  <a:pt x="1062575" y="0"/>
                </a:lnTo>
                <a:lnTo>
                  <a:pt x="1062575" y="1062574"/>
                </a:lnTo>
                <a:lnTo>
                  <a:pt x="0" y="1062574"/>
                </a:lnTo>
                <a:lnTo>
                  <a:pt x="0" y="0"/>
                </a:lnTo>
                <a:close/>
              </a:path>
            </a:pathLst>
          </a:custGeom>
          <a:blipFill rotWithShape="1">
            <a:blip r:embed="rId4">
              <a:alphaModFix/>
            </a:blip>
            <a:stretch>
              <a:fillRect b="0" l="0" r="0" t="0"/>
            </a:stretch>
          </a:blipFill>
          <a:ln>
            <a:noFill/>
          </a:ln>
        </p:spPr>
      </p:sp>
      <p:sp>
        <p:nvSpPr>
          <p:cNvPr id="329" name="Google Shape;329;p18"/>
          <p:cNvSpPr/>
          <p:nvPr/>
        </p:nvSpPr>
        <p:spPr>
          <a:xfrm>
            <a:off x="9181766" y="4345955"/>
            <a:ext cx="1041157" cy="1180694"/>
          </a:xfrm>
          <a:custGeom>
            <a:rect b="b" l="l" r="r" t="t"/>
            <a:pathLst>
              <a:path extrusionOk="0" h="1180694" w="1041157">
                <a:moveTo>
                  <a:pt x="0" y="0"/>
                </a:moveTo>
                <a:lnTo>
                  <a:pt x="1041157" y="0"/>
                </a:lnTo>
                <a:lnTo>
                  <a:pt x="1041157" y="1180694"/>
                </a:lnTo>
                <a:lnTo>
                  <a:pt x="0" y="1180694"/>
                </a:lnTo>
                <a:lnTo>
                  <a:pt x="0" y="0"/>
                </a:lnTo>
                <a:close/>
              </a:path>
            </a:pathLst>
          </a:custGeom>
          <a:blipFill rotWithShape="1">
            <a:blip r:embed="rId5">
              <a:alphaModFix/>
            </a:blip>
            <a:stretch>
              <a:fillRect b="0" l="0" r="0" t="0"/>
            </a:stretch>
          </a:blipFill>
          <a:ln>
            <a:noFill/>
          </a:ln>
        </p:spPr>
      </p:sp>
      <p:sp>
        <p:nvSpPr>
          <p:cNvPr id="330" name="Google Shape;330;p18"/>
          <p:cNvSpPr/>
          <p:nvPr/>
        </p:nvSpPr>
        <p:spPr>
          <a:xfrm>
            <a:off x="9212169" y="7400990"/>
            <a:ext cx="1100595" cy="1062574"/>
          </a:xfrm>
          <a:custGeom>
            <a:rect b="b" l="l" r="r" t="t"/>
            <a:pathLst>
              <a:path extrusionOk="0" h="1062574" w="1100595">
                <a:moveTo>
                  <a:pt x="0" y="0"/>
                </a:moveTo>
                <a:lnTo>
                  <a:pt x="1100595" y="0"/>
                </a:lnTo>
                <a:lnTo>
                  <a:pt x="1100595" y="1062574"/>
                </a:lnTo>
                <a:lnTo>
                  <a:pt x="0" y="1062574"/>
                </a:lnTo>
                <a:lnTo>
                  <a:pt x="0" y="0"/>
                </a:lnTo>
                <a:close/>
              </a:path>
            </a:pathLst>
          </a:custGeom>
          <a:blipFill rotWithShape="1">
            <a:blip r:embed="rId6">
              <a:alphaModFix/>
            </a:blip>
            <a:stretch>
              <a:fillRect b="0" l="0" r="0" t="0"/>
            </a:stretch>
          </a:blipFill>
          <a:ln>
            <a:noFill/>
          </a:ln>
        </p:spPr>
      </p:sp>
      <p:sp>
        <p:nvSpPr>
          <p:cNvPr id="331" name="Google Shape;331;p18"/>
          <p:cNvSpPr txBox="1"/>
          <p:nvPr/>
        </p:nvSpPr>
        <p:spPr>
          <a:xfrm>
            <a:off x="1028700" y="1957380"/>
            <a:ext cx="6716922" cy="1362075"/>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None/>
            </a:pPr>
            <a:r>
              <a:rPr b="0" i="0" lang="en-US" sz="8956" u="none" cap="none" strike="noStrike">
                <a:solidFill>
                  <a:srgbClr val="000000"/>
                </a:solidFill>
                <a:latin typeface="Anton"/>
                <a:ea typeface="Anton"/>
                <a:cs typeface="Anton"/>
                <a:sym typeface="Anton"/>
              </a:rPr>
              <a:t>OUR OFFERINGS</a:t>
            </a:r>
            <a:endParaRPr/>
          </a:p>
        </p:txBody>
      </p:sp>
      <p:sp>
        <p:nvSpPr>
          <p:cNvPr id="332" name="Google Shape;332;p18"/>
          <p:cNvSpPr txBox="1"/>
          <p:nvPr/>
        </p:nvSpPr>
        <p:spPr>
          <a:xfrm>
            <a:off x="3154394" y="4134390"/>
            <a:ext cx="3870752" cy="813535"/>
          </a:xfrm>
          <a:prstGeom prst="rect">
            <a:avLst/>
          </a:prstGeom>
          <a:noFill/>
          <a:ln>
            <a:noFill/>
          </a:ln>
        </p:spPr>
        <p:txBody>
          <a:bodyPr anchorCtr="0" anchor="t" bIns="0" lIns="0" spcFirstLastPara="1" rIns="0" wrap="square" tIns="0">
            <a:spAutoFit/>
          </a:bodyPr>
          <a:lstStyle/>
          <a:p>
            <a:pPr indent="0" lvl="0" marL="0" marR="0" rtl="0" algn="l">
              <a:lnSpc>
                <a:spcPct val="139991"/>
              </a:lnSpc>
              <a:spcBef>
                <a:spcPts val="0"/>
              </a:spcBef>
              <a:spcAft>
                <a:spcPts val="0"/>
              </a:spcAft>
              <a:buNone/>
            </a:pPr>
            <a:r>
              <a:rPr b="0" i="0" lang="en-US" sz="4721" u="none" cap="none" strike="noStrike">
                <a:solidFill>
                  <a:srgbClr val="000000"/>
                </a:solidFill>
                <a:latin typeface="Anton"/>
                <a:ea typeface="Anton"/>
                <a:cs typeface="Anton"/>
                <a:sym typeface="Anton"/>
              </a:rPr>
              <a:t>SERVICE ONE</a:t>
            </a:r>
            <a:endParaRPr/>
          </a:p>
        </p:txBody>
      </p:sp>
      <p:sp>
        <p:nvSpPr>
          <p:cNvPr id="333" name="Google Shape;333;p18"/>
          <p:cNvSpPr txBox="1"/>
          <p:nvPr/>
        </p:nvSpPr>
        <p:spPr>
          <a:xfrm>
            <a:off x="10969185" y="4134390"/>
            <a:ext cx="4032753" cy="813535"/>
          </a:xfrm>
          <a:prstGeom prst="rect">
            <a:avLst/>
          </a:prstGeom>
          <a:noFill/>
          <a:ln>
            <a:noFill/>
          </a:ln>
        </p:spPr>
        <p:txBody>
          <a:bodyPr anchorCtr="0" anchor="t" bIns="0" lIns="0" spcFirstLastPara="1" rIns="0" wrap="square" tIns="0">
            <a:spAutoFit/>
          </a:bodyPr>
          <a:lstStyle/>
          <a:p>
            <a:pPr indent="0" lvl="0" marL="0" marR="0" rtl="0" algn="l">
              <a:lnSpc>
                <a:spcPct val="139991"/>
              </a:lnSpc>
              <a:spcBef>
                <a:spcPts val="0"/>
              </a:spcBef>
              <a:spcAft>
                <a:spcPts val="0"/>
              </a:spcAft>
              <a:buNone/>
            </a:pPr>
            <a:r>
              <a:rPr b="0" i="0" lang="en-US" sz="4721" u="none" cap="none" strike="noStrike">
                <a:solidFill>
                  <a:srgbClr val="000000"/>
                </a:solidFill>
                <a:latin typeface="Anton"/>
                <a:ea typeface="Anton"/>
                <a:cs typeface="Anton"/>
                <a:sym typeface="Anton"/>
              </a:rPr>
              <a:t>SERVICE TWO</a:t>
            </a:r>
            <a:endParaRPr/>
          </a:p>
        </p:txBody>
      </p:sp>
      <p:sp>
        <p:nvSpPr>
          <p:cNvPr id="334" name="Google Shape;334;p18"/>
          <p:cNvSpPr txBox="1"/>
          <p:nvPr/>
        </p:nvSpPr>
        <p:spPr>
          <a:xfrm>
            <a:off x="3154394" y="7127586"/>
            <a:ext cx="3870752" cy="813535"/>
          </a:xfrm>
          <a:prstGeom prst="rect">
            <a:avLst/>
          </a:prstGeom>
          <a:noFill/>
          <a:ln>
            <a:noFill/>
          </a:ln>
        </p:spPr>
        <p:txBody>
          <a:bodyPr anchorCtr="0" anchor="t" bIns="0" lIns="0" spcFirstLastPara="1" rIns="0" wrap="square" tIns="0">
            <a:spAutoFit/>
          </a:bodyPr>
          <a:lstStyle/>
          <a:p>
            <a:pPr indent="0" lvl="0" marL="0" marR="0" rtl="0" algn="l">
              <a:lnSpc>
                <a:spcPct val="139991"/>
              </a:lnSpc>
              <a:spcBef>
                <a:spcPts val="0"/>
              </a:spcBef>
              <a:spcAft>
                <a:spcPts val="0"/>
              </a:spcAft>
              <a:buNone/>
            </a:pPr>
            <a:r>
              <a:rPr b="0" i="0" lang="en-US" sz="4721" u="none" cap="none" strike="noStrike">
                <a:solidFill>
                  <a:srgbClr val="000000"/>
                </a:solidFill>
                <a:latin typeface="Anton"/>
                <a:ea typeface="Anton"/>
                <a:cs typeface="Anton"/>
                <a:sym typeface="Anton"/>
              </a:rPr>
              <a:t>SERVICE THREE</a:t>
            </a:r>
            <a:endParaRPr/>
          </a:p>
        </p:txBody>
      </p:sp>
      <p:sp>
        <p:nvSpPr>
          <p:cNvPr id="335" name="Google Shape;335;p18"/>
          <p:cNvSpPr txBox="1"/>
          <p:nvPr/>
        </p:nvSpPr>
        <p:spPr>
          <a:xfrm>
            <a:off x="10969185" y="7127586"/>
            <a:ext cx="4032753" cy="813535"/>
          </a:xfrm>
          <a:prstGeom prst="rect">
            <a:avLst/>
          </a:prstGeom>
          <a:noFill/>
          <a:ln>
            <a:noFill/>
          </a:ln>
        </p:spPr>
        <p:txBody>
          <a:bodyPr anchorCtr="0" anchor="t" bIns="0" lIns="0" spcFirstLastPara="1" rIns="0" wrap="square" tIns="0">
            <a:spAutoFit/>
          </a:bodyPr>
          <a:lstStyle/>
          <a:p>
            <a:pPr indent="0" lvl="0" marL="0" marR="0" rtl="0" algn="l">
              <a:lnSpc>
                <a:spcPct val="139991"/>
              </a:lnSpc>
              <a:spcBef>
                <a:spcPts val="0"/>
              </a:spcBef>
              <a:spcAft>
                <a:spcPts val="0"/>
              </a:spcAft>
              <a:buNone/>
            </a:pPr>
            <a:r>
              <a:rPr b="0" i="0" lang="en-US" sz="4721" u="none" cap="none" strike="noStrike">
                <a:solidFill>
                  <a:srgbClr val="000000"/>
                </a:solidFill>
                <a:latin typeface="Anton"/>
                <a:ea typeface="Anton"/>
                <a:cs typeface="Anton"/>
                <a:sym typeface="Anton"/>
              </a:rPr>
              <a:t>SERVICE FOUR</a:t>
            </a:r>
            <a:endParaRPr/>
          </a:p>
        </p:txBody>
      </p:sp>
      <p:sp>
        <p:nvSpPr>
          <p:cNvPr id="336" name="Google Shape;336;p18"/>
          <p:cNvSpPr txBox="1"/>
          <p:nvPr/>
        </p:nvSpPr>
        <p:spPr>
          <a:xfrm>
            <a:off x="3154394" y="5016978"/>
            <a:ext cx="3463200" cy="738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399" u="none" cap="none" strike="noStrike">
                <a:solidFill>
                  <a:srgbClr val="000000"/>
                </a:solidFill>
                <a:latin typeface="Arimo"/>
                <a:ea typeface="Arimo"/>
                <a:cs typeface="Arimo"/>
                <a:sym typeface="Arimo"/>
              </a:rPr>
              <a:t>Elaborate on what you want to discuss. </a:t>
            </a:r>
            <a:endParaRPr/>
          </a:p>
        </p:txBody>
      </p:sp>
      <p:sp>
        <p:nvSpPr>
          <p:cNvPr id="337" name="Google Shape;337;p18"/>
          <p:cNvSpPr txBox="1"/>
          <p:nvPr/>
        </p:nvSpPr>
        <p:spPr>
          <a:xfrm>
            <a:off x="10969185" y="5016978"/>
            <a:ext cx="3429300" cy="738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399" u="none" cap="none" strike="noStrike">
                <a:solidFill>
                  <a:srgbClr val="000000"/>
                </a:solidFill>
                <a:latin typeface="Arimo"/>
                <a:ea typeface="Arimo"/>
                <a:cs typeface="Arimo"/>
                <a:sym typeface="Arimo"/>
              </a:rPr>
              <a:t>Elaborate on what you want to discuss. </a:t>
            </a:r>
            <a:endParaRPr/>
          </a:p>
        </p:txBody>
      </p:sp>
      <p:sp>
        <p:nvSpPr>
          <p:cNvPr id="338" name="Google Shape;338;p18"/>
          <p:cNvSpPr txBox="1"/>
          <p:nvPr/>
        </p:nvSpPr>
        <p:spPr>
          <a:xfrm>
            <a:off x="3154394" y="8010174"/>
            <a:ext cx="3463200" cy="738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399" u="none" cap="none" strike="noStrike">
                <a:solidFill>
                  <a:srgbClr val="000000"/>
                </a:solidFill>
                <a:latin typeface="Arimo"/>
                <a:ea typeface="Arimo"/>
                <a:cs typeface="Arimo"/>
                <a:sym typeface="Arimo"/>
              </a:rPr>
              <a:t>Elaborate on what you want to discuss. </a:t>
            </a:r>
            <a:endParaRPr/>
          </a:p>
        </p:txBody>
      </p:sp>
      <p:sp>
        <p:nvSpPr>
          <p:cNvPr id="339" name="Google Shape;339;p18"/>
          <p:cNvSpPr txBox="1"/>
          <p:nvPr/>
        </p:nvSpPr>
        <p:spPr>
          <a:xfrm>
            <a:off x="10969185" y="8010174"/>
            <a:ext cx="2995500" cy="738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399" u="none" cap="none" strike="noStrike">
                <a:solidFill>
                  <a:srgbClr val="000000"/>
                </a:solidFill>
                <a:latin typeface="Arimo"/>
                <a:ea typeface="Arimo"/>
                <a:cs typeface="Arimo"/>
                <a:sym typeface="Arimo"/>
              </a:rPr>
              <a:t>Elaborate on what you want to discuss. </a:t>
            </a:r>
            <a:endParaRPr/>
          </a:p>
        </p:txBody>
      </p:sp>
      <p:grpSp>
        <p:nvGrpSpPr>
          <p:cNvPr id="340" name="Google Shape;340;p18"/>
          <p:cNvGrpSpPr/>
          <p:nvPr/>
        </p:nvGrpSpPr>
        <p:grpSpPr>
          <a:xfrm>
            <a:off x="1028700" y="346697"/>
            <a:ext cx="2705130" cy="959331"/>
            <a:chOff x="0" y="-275349"/>
            <a:chExt cx="3606840" cy="1279110"/>
          </a:xfrm>
        </p:grpSpPr>
        <p:grpSp>
          <p:nvGrpSpPr>
            <p:cNvPr id="341" name="Google Shape;341;p18"/>
            <p:cNvGrpSpPr/>
            <p:nvPr/>
          </p:nvGrpSpPr>
          <p:grpSpPr>
            <a:xfrm>
              <a:off x="0" y="-275349"/>
              <a:ext cx="966530" cy="1279110"/>
              <a:chOff x="0" y="-47625"/>
              <a:chExt cx="167174" cy="221238"/>
            </a:xfrm>
          </p:grpSpPr>
          <p:sp>
            <p:nvSpPr>
              <p:cNvPr id="342" name="Google Shape;342;p18"/>
              <p:cNvSpPr/>
              <p:nvPr/>
            </p:nvSpPr>
            <p:spPr>
              <a:xfrm>
                <a:off x="0" y="0"/>
                <a:ext cx="167174" cy="173613"/>
              </a:xfrm>
              <a:custGeom>
                <a:rect b="b" l="l" r="r" t="t"/>
                <a:pathLst>
                  <a:path extrusionOk="0" h="173613" w="167174">
                    <a:moveTo>
                      <a:pt x="83587" y="0"/>
                    </a:moveTo>
                    <a:lnTo>
                      <a:pt x="83587" y="0"/>
                    </a:lnTo>
                    <a:cubicBezTo>
                      <a:pt x="105756" y="0"/>
                      <a:pt x="127016" y="8806"/>
                      <a:pt x="142692" y="24482"/>
                    </a:cubicBezTo>
                    <a:cubicBezTo>
                      <a:pt x="158368" y="40158"/>
                      <a:pt x="167174" y="61418"/>
                      <a:pt x="167174" y="83587"/>
                    </a:cubicBezTo>
                    <a:lnTo>
                      <a:pt x="167174" y="90026"/>
                    </a:lnTo>
                    <a:cubicBezTo>
                      <a:pt x="167174" y="112195"/>
                      <a:pt x="158368" y="133456"/>
                      <a:pt x="142692" y="149131"/>
                    </a:cubicBezTo>
                    <a:cubicBezTo>
                      <a:pt x="127016" y="164807"/>
                      <a:pt x="105756" y="173613"/>
                      <a:pt x="83587" y="173613"/>
                    </a:cubicBezTo>
                    <a:lnTo>
                      <a:pt x="83587" y="173613"/>
                    </a:lnTo>
                    <a:cubicBezTo>
                      <a:pt x="61418" y="173613"/>
                      <a:pt x="40158" y="164807"/>
                      <a:pt x="24482" y="149131"/>
                    </a:cubicBezTo>
                    <a:cubicBezTo>
                      <a:pt x="8806" y="133456"/>
                      <a:pt x="0" y="112195"/>
                      <a:pt x="0" y="90026"/>
                    </a:cubicBezTo>
                    <a:lnTo>
                      <a:pt x="0" y="83587"/>
                    </a:lnTo>
                    <a:cubicBezTo>
                      <a:pt x="0" y="61418"/>
                      <a:pt x="8806" y="40158"/>
                      <a:pt x="24482" y="24482"/>
                    </a:cubicBezTo>
                    <a:cubicBezTo>
                      <a:pt x="40158" y="8806"/>
                      <a:pt x="61418" y="0"/>
                      <a:pt x="83587" y="0"/>
                    </a:cubicBezTo>
                    <a:close/>
                  </a:path>
                </a:pathLst>
              </a:custGeom>
              <a:solidFill>
                <a:srgbClr val="FDBD00"/>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8"/>
              <p:cNvSpPr txBox="1"/>
              <p:nvPr/>
            </p:nvSpPr>
            <p:spPr>
              <a:xfrm>
                <a:off x="0" y="-47625"/>
                <a:ext cx="167174" cy="22123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44" name="Google Shape;344;p18"/>
            <p:cNvSpPr/>
            <p:nvPr/>
          </p:nvSpPr>
          <p:spPr>
            <a:xfrm>
              <a:off x="123895" y="142510"/>
              <a:ext cx="718740" cy="718740"/>
            </a:xfrm>
            <a:custGeom>
              <a:rect b="b" l="l" r="r" t="t"/>
              <a:pathLst>
                <a:path extrusionOk="0" h="718740" w="718740">
                  <a:moveTo>
                    <a:pt x="0" y="0"/>
                  </a:moveTo>
                  <a:lnTo>
                    <a:pt x="718740" y="0"/>
                  </a:lnTo>
                  <a:lnTo>
                    <a:pt x="718740" y="718740"/>
                  </a:lnTo>
                  <a:lnTo>
                    <a:pt x="0" y="718740"/>
                  </a:lnTo>
                  <a:lnTo>
                    <a:pt x="0" y="0"/>
                  </a:lnTo>
                  <a:close/>
                </a:path>
              </a:pathLst>
            </a:custGeom>
            <a:blipFill rotWithShape="1">
              <a:blip r:embed="rId7">
                <a:alphaModFix/>
              </a:blip>
              <a:stretch>
                <a:fillRect b="0" l="0" r="0" t="0"/>
              </a:stretch>
            </a:blipFill>
            <a:ln>
              <a:noFill/>
            </a:ln>
          </p:spPr>
        </p:sp>
        <p:sp>
          <p:nvSpPr>
            <p:cNvPr id="345" name="Google Shape;345;p18"/>
            <p:cNvSpPr txBox="1"/>
            <p:nvPr/>
          </p:nvSpPr>
          <p:spPr>
            <a:xfrm>
              <a:off x="1178779" y="24681"/>
              <a:ext cx="2428061" cy="916298"/>
            </a:xfrm>
            <a:prstGeom prst="rect">
              <a:avLst/>
            </a:prstGeom>
            <a:noFill/>
            <a:ln>
              <a:noFill/>
            </a:ln>
          </p:spPr>
          <p:txBody>
            <a:bodyPr anchorCtr="0" anchor="t" bIns="0" lIns="0" spcFirstLastPara="1" rIns="0" wrap="square" tIns="0">
              <a:spAutoFit/>
            </a:bodyPr>
            <a:lstStyle/>
            <a:p>
              <a:pPr indent="0" lvl="0" marL="0" marR="0" rtl="0" algn="l">
                <a:lnSpc>
                  <a:spcPct val="140080"/>
                </a:lnSpc>
                <a:spcBef>
                  <a:spcPts val="0"/>
                </a:spcBef>
                <a:spcAft>
                  <a:spcPts val="0"/>
                </a:spcAft>
                <a:buNone/>
              </a:pPr>
              <a:r>
                <a:rPr b="0" i="0" lang="en-US" sz="1996" u="none" cap="none" strike="noStrike">
                  <a:solidFill>
                    <a:srgbClr val="000000"/>
                  </a:solidFill>
                  <a:latin typeface="Anton"/>
                  <a:ea typeface="Anton"/>
                  <a:cs typeface="Anton"/>
                  <a:sym typeface="Anton"/>
                </a:rPr>
                <a:t>NAME COMPANY</a:t>
              </a:r>
              <a:endParaRPr/>
            </a:p>
          </p:txBody>
        </p:sp>
      </p:grpSp>
      <p:grpSp>
        <p:nvGrpSpPr>
          <p:cNvPr id="346" name="Google Shape;346;p18"/>
          <p:cNvGrpSpPr/>
          <p:nvPr/>
        </p:nvGrpSpPr>
        <p:grpSpPr>
          <a:xfrm>
            <a:off x="16047750" y="695559"/>
            <a:ext cx="1211550" cy="666283"/>
            <a:chOff x="0" y="0"/>
            <a:chExt cx="1096438" cy="602978"/>
          </a:xfrm>
        </p:grpSpPr>
        <p:sp>
          <p:nvSpPr>
            <p:cNvPr id="347" name="Google Shape;347;p18"/>
            <p:cNvSpPr/>
            <p:nvPr/>
          </p:nvSpPr>
          <p:spPr>
            <a:xfrm>
              <a:off x="0" y="0"/>
              <a:ext cx="1096438" cy="602978"/>
            </a:xfrm>
            <a:custGeom>
              <a:rect b="b" l="l" r="r" t="t"/>
              <a:pathLst>
                <a:path extrusionOk="0" h="602978" w="1096438">
                  <a:moveTo>
                    <a:pt x="1096438" y="301489"/>
                  </a:moveTo>
                  <a:lnTo>
                    <a:pt x="690038" y="0"/>
                  </a:lnTo>
                  <a:lnTo>
                    <a:pt x="690038" y="203200"/>
                  </a:lnTo>
                  <a:lnTo>
                    <a:pt x="0" y="203200"/>
                  </a:lnTo>
                  <a:lnTo>
                    <a:pt x="0" y="399778"/>
                  </a:lnTo>
                  <a:lnTo>
                    <a:pt x="690038" y="399778"/>
                  </a:lnTo>
                  <a:lnTo>
                    <a:pt x="690038" y="602978"/>
                  </a:lnTo>
                  <a:lnTo>
                    <a:pt x="1096438" y="301489"/>
                  </a:lnTo>
                  <a:close/>
                </a:path>
              </a:pathLst>
            </a:custGeom>
            <a:solidFill>
              <a:srgbClr val="24BB7F"/>
            </a:solidFill>
            <a:ln cap="sq" cmpd="sng" w="19050">
              <a:solidFill>
                <a:srgbClr val="000000"/>
              </a:solidFill>
              <a:prstDash val="solid"/>
              <a:miter lim="8000"/>
              <a:headEnd len="sm" w="sm" type="none"/>
              <a:tailEnd len="sm" w="sm" type="none"/>
            </a:ln>
          </p:spPr>
        </p:sp>
        <p:sp>
          <p:nvSpPr>
            <p:cNvPr id="348" name="Google Shape;348;p18"/>
            <p:cNvSpPr txBox="1"/>
            <p:nvPr/>
          </p:nvSpPr>
          <p:spPr>
            <a:xfrm>
              <a:off x="0" y="155575"/>
              <a:ext cx="994838" cy="24420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49" name="Google Shape;349;p18"/>
          <p:cNvSpPr/>
          <p:nvPr/>
        </p:nvSpPr>
        <p:spPr>
          <a:xfrm>
            <a:off x="15826304" y="3687517"/>
            <a:ext cx="1038914" cy="1035136"/>
          </a:xfrm>
          <a:custGeom>
            <a:rect b="b" l="l" r="r" t="t"/>
            <a:pathLst>
              <a:path extrusionOk="0" h="1035136" w="1038914">
                <a:moveTo>
                  <a:pt x="0" y="0"/>
                </a:moveTo>
                <a:lnTo>
                  <a:pt x="1038914" y="0"/>
                </a:lnTo>
                <a:lnTo>
                  <a:pt x="1038914" y="1035136"/>
                </a:lnTo>
                <a:lnTo>
                  <a:pt x="0" y="1035136"/>
                </a:lnTo>
                <a:lnTo>
                  <a:pt x="0" y="0"/>
                </a:lnTo>
                <a:close/>
              </a:path>
            </a:pathLst>
          </a:custGeom>
          <a:blipFill rotWithShape="1">
            <a:blip r:embed="rId8">
              <a:alphaModFix/>
            </a:blip>
            <a:stretch>
              <a:fillRect b="0" l="0" r="0" t="0"/>
            </a:stretch>
          </a:blipFill>
          <a:ln>
            <a:noFill/>
          </a:ln>
        </p:spPr>
      </p:sp>
      <p:sp>
        <p:nvSpPr>
          <p:cNvPr id="350" name="Google Shape;350;p18"/>
          <p:cNvSpPr/>
          <p:nvPr/>
        </p:nvSpPr>
        <p:spPr>
          <a:xfrm>
            <a:off x="7011538" y="8942480"/>
            <a:ext cx="1038914" cy="1035136"/>
          </a:xfrm>
          <a:custGeom>
            <a:rect b="b" l="l" r="r" t="t"/>
            <a:pathLst>
              <a:path extrusionOk="0" h="1035136" w="1038914">
                <a:moveTo>
                  <a:pt x="0" y="0"/>
                </a:moveTo>
                <a:lnTo>
                  <a:pt x="1038914" y="0"/>
                </a:lnTo>
                <a:lnTo>
                  <a:pt x="1038914" y="1035136"/>
                </a:lnTo>
                <a:lnTo>
                  <a:pt x="0" y="1035136"/>
                </a:lnTo>
                <a:lnTo>
                  <a:pt x="0" y="0"/>
                </a:lnTo>
                <a:close/>
              </a:path>
            </a:pathLst>
          </a:custGeom>
          <a:blipFill rotWithShape="1">
            <a:blip r:embed="rId9">
              <a:alphaModFix/>
            </a:blip>
            <a:stretch>
              <a:fillRect b="0" l="0" r="0" t="0"/>
            </a:stretch>
          </a:blipFill>
          <a:ln>
            <a:noFill/>
          </a:ln>
        </p:spPr>
      </p:sp>
      <p:pic>
        <p:nvPicPr>
          <p:cNvPr id="351" name="Google Shape;351;p18"/>
          <p:cNvPicPr preferRelativeResize="0"/>
          <p:nvPr/>
        </p:nvPicPr>
        <p:blipFill>
          <a:blip r:embed="rId10">
            <a:alphaModFix/>
          </a:blip>
          <a:stretch>
            <a:fillRect/>
          </a:stretch>
        </p:blipFill>
        <p:spPr>
          <a:xfrm>
            <a:off x="9748133" y="1530288"/>
            <a:ext cx="4490306" cy="562050"/>
          </a:xfrm>
          <a:prstGeom prst="rect">
            <a:avLst/>
          </a:prstGeom>
          <a:noFill/>
          <a:ln>
            <a:noFill/>
          </a:ln>
        </p:spPr>
      </p:pic>
      <p:pic>
        <p:nvPicPr>
          <p:cNvPr id="352" name="Google Shape;352;p18"/>
          <p:cNvPicPr preferRelativeResize="0"/>
          <p:nvPr/>
        </p:nvPicPr>
        <p:blipFill>
          <a:blip r:embed="rId11">
            <a:alphaModFix/>
          </a:blip>
          <a:stretch>
            <a:fillRect/>
          </a:stretch>
        </p:blipFill>
        <p:spPr>
          <a:xfrm>
            <a:off x="1289600" y="4267895"/>
            <a:ext cx="1135375" cy="133681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EE3D2"/>
        </a:solidFill>
      </p:bgPr>
    </p:bg>
    <p:spTree>
      <p:nvGrpSpPr>
        <p:cNvPr id="356" name="Shape 356"/>
        <p:cNvGrpSpPr/>
        <p:nvPr/>
      </p:nvGrpSpPr>
      <p:grpSpPr>
        <a:xfrm>
          <a:off x="0" y="0"/>
          <a:ext cx="0" cy="0"/>
          <a:chOff x="0" y="0"/>
          <a:chExt cx="0" cy="0"/>
        </a:xfrm>
      </p:grpSpPr>
      <p:pic>
        <p:nvPicPr>
          <p:cNvPr id="357" name="Google Shape;357;p19"/>
          <p:cNvPicPr preferRelativeResize="0"/>
          <p:nvPr/>
        </p:nvPicPr>
        <p:blipFill>
          <a:blip r:embed="rId3">
            <a:alphaModFix/>
          </a:blip>
          <a:stretch>
            <a:fillRect/>
          </a:stretch>
        </p:blipFill>
        <p:spPr>
          <a:xfrm>
            <a:off x="-121125" y="-76199"/>
            <a:ext cx="21133645" cy="10587450"/>
          </a:xfrm>
          <a:prstGeom prst="rect">
            <a:avLst/>
          </a:prstGeom>
          <a:noFill/>
          <a:ln>
            <a:noFill/>
          </a:ln>
        </p:spPr>
      </p:pic>
      <p:pic>
        <p:nvPicPr>
          <p:cNvPr id="358" name="Google Shape;358;p19"/>
          <p:cNvPicPr preferRelativeResize="0"/>
          <p:nvPr/>
        </p:nvPicPr>
        <p:blipFill>
          <a:blip r:embed="rId4">
            <a:alphaModFix/>
          </a:blip>
          <a:stretch>
            <a:fillRect/>
          </a:stretch>
        </p:blipFill>
        <p:spPr>
          <a:xfrm>
            <a:off x="12304750" y="4201450"/>
            <a:ext cx="5407951" cy="5243527"/>
          </a:xfrm>
          <a:prstGeom prst="rect">
            <a:avLst/>
          </a:prstGeom>
          <a:noFill/>
          <a:ln>
            <a:noFill/>
          </a:ln>
        </p:spPr>
      </p:pic>
      <p:pic>
        <p:nvPicPr>
          <p:cNvPr id="359" name="Google Shape;359;p19"/>
          <p:cNvPicPr preferRelativeResize="0"/>
          <p:nvPr/>
        </p:nvPicPr>
        <p:blipFill>
          <a:blip r:embed="rId5">
            <a:alphaModFix/>
          </a:blip>
          <a:stretch>
            <a:fillRect/>
          </a:stretch>
        </p:blipFill>
        <p:spPr>
          <a:xfrm>
            <a:off x="6561487" y="4304813"/>
            <a:ext cx="5407950" cy="5407950"/>
          </a:xfrm>
          <a:prstGeom prst="rect">
            <a:avLst/>
          </a:prstGeom>
          <a:noFill/>
          <a:ln>
            <a:noFill/>
          </a:ln>
        </p:spPr>
      </p:pic>
      <p:pic>
        <p:nvPicPr>
          <p:cNvPr id="360" name="Google Shape;360;p19"/>
          <p:cNvPicPr preferRelativeResize="0"/>
          <p:nvPr/>
        </p:nvPicPr>
        <p:blipFill>
          <a:blip r:embed="rId6">
            <a:alphaModFix/>
          </a:blip>
          <a:stretch>
            <a:fillRect/>
          </a:stretch>
        </p:blipFill>
        <p:spPr>
          <a:xfrm>
            <a:off x="575300" y="4464340"/>
            <a:ext cx="5248475" cy="5088893"/>
          </a:xfrm>
          <a:prstGeom prst="rect">
            <a:avLst/>
          </a:prstGeom>
          <a:noFill/>
          <a:ln>
            <a:noFill/>
          </a:ln>
        </p:spPr>
      </p:pic>
      <p:grpSp>
        <p:nvGrpSpPr>
          <p:cNvPr id="361" name="Google Shape;361;p19"/>
          <p:cNvGrpSpPr/>
          <p:nvPr/>
        </p:nvGrpSpPr>
        <p:grpSpPr>
          <a:xfrm>
            <a:off x="1028700" y="346697"/>
            <a:ext cx="2705130" cy="959331"/>
            <a:chOff x="0" y="-275349"/>
            <a:chExt cx="3606840" cy="1279110"/>
          </a:xfrm>
        </p:grpSpPr>
        <p:grpSp>
          <p:nvGrpSpPr>
            <p:cNvPr id="362" name="Google Shape;362;p19"/>
            <p:cNvGrpSpPr/>
            <p:nvPr/>
          </p:nvGrpSpPr>
          <p:grpSpPr>
            <a:xfrm>
              <a:off x="0" y="-275349"/>
              <a:ext cx="966530" cy="1279110"/>
              <a:chOff x="0" y="-47625"/>
              <a:chExt cx="167174" cy="221238"/>
            </a:xfrm>
          </p:grpSpPr>
          <p:sp>
            <p:nvSpPr>
              <p:cNvPr id="363" name="Google Shape;363;p19"/>
              <p:cNvSpPr/>
              <p:nvPr/>
            </p:nvSpPr>
            <p:spPr>
              <a:xfrm>
                <a:off x="0" y="0"/>
                <a:ext cx="167174" cy="173613"/>
              </a:xfrm>
              <a:custGeom>
                <a:rect b="b" l="l" r="r" t="t"/>
                <a:pathLst>
                  <a:path extrusionOk="0" h="173613" w="167174">
                    <a:moveTo>
                      <a:pt x="83587" y="0"/>
                    </a:moveTo>
                    <a:lnTo>
                      <a:pt x="83587" y="0"/>
                    </a:lnTo>
                    <a:cubicBezTo>
                      <a:pt x="105756" y="0"/>
                      <a:pt x="127016" y="8806"/>
                      <a:pt x="142692" y="24482"/>
                    </a:cubicBezTo>
                    <a:cubicBezTo>
                      <a:pt x="158368" y="40158"/>
                      <a:pt x="167174" y="61418"/>
                      <a:pt x="167174" y="83587"/>
                    </a:cubicBezTo>
                    <a:lnTo>
                      <a:pt x="167174" y="90026"/>
                    </a:lnTo>
                    <a:cubicBezTo>
                      <a:pt x="167174" y="112195"/>
                      <a:pt x="158368" y="133456"/>
                      <a:pt x="142692" y="149131"/>
                    </a:cubicBezTo>
                    <a:cubicBezTo>
                      <a:pt x="127016" y="164807"/>
                      <a:pt x="105756" y="173613"/>
                      <a:pt x="83587" y="173613"/>
                    </a:cubicBezTo>
                    <a:lnTo>
                      <a:pt x="83587" y="173613"/>
                    </a:lnTo>
                    <a:cubicBezTo>
                      <a:pt x="61418" y="173613"/>
                      <a:pt x="40158" y="164807"/>
                      <a:pt x="24482" y="149131"/>
                    </a:cubicBezTo>
                    <a:cubicBezTo>
                      <a:pt x="8806" y="133456"/>
                      <a:pt x="0" y="112195"/>
                      <a:pt x="0" y="90026"/>
                    </a:cubicBezTo>
                    <a:lnTo>
                      <a:pt x="0" y="83587"/>
                    </a:lnTo>
                    <a:cubicBezTo>
                      <a:pt x="0" y="61418"/>
                      <a:pt x="8806" y="40158"/>
                      <a:pt x="24482" y="24482"/>
                    </a:cubicBezTo>
                    <a:cubicBezTo>
                      <a:pt x="40158" y="8806"/>
                      <a:pt x="61418" y="0"/>
                      <a:pt x="83587" y="0"/>
                    </a:cubicBezTo>
                    <a:close/>
                  </a:path>
                </a:pathLst>
              </a:custGeom>
              <a:solidFill>
                <a:srgbClr val="FDBD00"/>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19"/>
              <p:cNvSpPr txBox="1"/>
              <p:nvPr/>
            </p:nvSpPr>
            <p:spPr>
              <a:xfrm>
                <a:off x="0" y="-47625"/>
                <a:ext cx="167174" cy="22123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65" name="Google Shape;365;p19"/>
            <p:cNvSpPr/>
            <p:nvPr/>
          </p:nvSpPr>
          <p:spPr>
            <a:xfrm>
              <a:off x="123895" y="142510"/>
              <a:ext cx="718740" cy="718740"/>
            </a:xfrm>
            <a:custGeom>
              <a:rect b="b" l="l" r="r" t="t"/>
              <a:pathLst>
                <a:path extrusionOk="0" h="718740" w="718740">
                  <a:moveTo>
                    <a:pt x="0" y="0"/>
                  </a:moveTo>
                  <a:lnTo>
                    <a:pt x="718740" y="0"/>
                  </a:lnTo>
                  <a:lnTo>
                    <a:pt x="718740" y="718740"/>
                  </a:lnTo>
                  <a:lnTo>
                    <a:pt x="0" y="718740"/>
                  </a:lnTo>
                  <a:lnTo>
                    <a:pt x="0" y="0"/>
                  </a:lnTo>
                  <a:close/>
                </a:path>
              </a:pathLst>
            </a:custGeom>
            <a:blipFill rotWithShape="1">
              <a:blip r:embed="rId7">
                <a:alphaModFix/>
              </a:blip>
              <a:stretch>
                <a:fillRect b="0" l="0" r="0" t="0"/>
              </a:stretch>
            </a:blipFill>
            <a:ln>
              <a:noFill/>
            </a:ln>
          </p:spPr>
        </p:sp>
        <p:sp>
          <p:nvSpPr>
            <p:cNvPr id="366" name="Google Shape;366;p19"/>
            <p:cNvSpPr txBox="1"/>
            <p:nvPr/>
          </p:nvSpPr>
          <p:spPr>
            <a:xfrm>
              <a:off x="1178779" y="24681"/>
              <a:ext cx="2428061" cy="916298"/>
            </a:xfrm>
            <a:prstGeom prst="rect">
              <a:avLst/>
            </a:prstGeom>
            <a:noFill/>
            <a:ln>
              <a:noFill/>
            </a:ln>
          </p:spPr>
          <p:txBody>
            <a:bodyPr anchorCtr="0" anchor="t" bIns="0" lIns="0" spcFirstLastPara="1" rIns="0" wrap="square" tIns="0">
              <a:spAutoFit/>
            </a:bodyPr>
            <a:lstStyle/>
            <a:p>
              <a:pPr indent="0" lvl="0" marL="0" marR="0" rtl="0" algn="l">
                <a:lnSpc>
                  <a:spcPct val="140080"/>
                </a:lnSpc>
                <a:spcBef>
                  <a:spcPts val="0"/>
                </a:spcBef>
                <a:spcAft>
                  <a:spcPts val="0"/>
                </a:spcAft>
                <a:buNone/>
              </a:pPr>
              <a:r>
                <a:rPr b="0" i="0" lang="en-US" sz="1996" u="none" cap="none" strike="noStrike">
                  <a:solidFill>
                    <a:srgbClr val="000000"/>
                  </a:solidFill>
                  <a:latin typeface="Anton"/>
                  <a:ea typeface="Anton"/>
                  <a:cs typeface="Anton"/>
                  <a:sym typeface="Anton"/>
                </a:rPr>
                <a:t>NAME COMPANY</a:t>
              </a:r>
              <a:endParaRPr/>
            </a:p>
          </p:txBody>
        </p:sp>
      </p:grpSp>
      <p:grpSp>
        <p:nvGrpSpPr>
          <p:cNvPr id="367" name="Google Shape;367;p19"/>
          <p:cNvGrpSpPr/>
          <p:nvPr/>
        </p:nvGrpSpPr>
        <p:grpSpPr>
          <a:xfrm>
            <a:off x="16047750" y="695559"/>
            <a:ext cx="1211550" cy="666283"/>
            <a:chOff x="0" y="0"/>
            <a:chExt cx="1096438" cy="602978"/>
          </a:xfrm>
        </p:grpSpPr>
        <p:sp>
          <p:nvSpPr>
            <p:cNvPr id="368" name="Google Shape;368;p19"/>
            <p:cNvSpPr/>
            <p:nvPr/>
          </p:nvSpPr>
          <p:spPr>
            <a:xfrm>
              <a:off x="0" y="0"/>
              <a:ext cx="1096438" cy="602978"/>
            </a:xfrm>
            <a:custGeom>
              <a:rect b="b" l="l" r="r" t="t"/>
              <a:pathLst>
                <a:path extrusionOk="0" h="602978" w="1096438">
                  <a:moveTo>
                    <a:pt x="1096438" y="301489"/>
                  </a:moveTo>
                  <a:lnTo>
                    <a:pt x="690038" y="0"/>
                  </a:lnTo>
                  <a:lnTo>
                    <a:pt x="690038" y="203200"/>
                  </a:lnTo>
                  <a:lnTo>
                    <a:pt x="0" y="203200"/>
                  </a:lnTo>
                  <a:lnTo>
                    <a:pt x="0" y="399778"/>
                  </a:lnTo>
                  <a:lnTo>
                    <a:pt x="690038" y="399778"/>
                  </a:lnTo>
                  <a:lnTo>
                    <a:pt x="690038" y="602978"/>
                  </a:lnTo>
                  <a:lnTo>
                    <a:pt x="1096438" y="301489"/>
                  </a:lnTo>
                  <a:close/>
                </a:path>
              </a:pathLst>
            </a:custGeom>
            <a:solidFill>
              <a:srgbClr val="24BB7F"/>
            </a:solidFill>
            <a:ln cap="sq" cmpd="sng" w="19050">
              <a:solidFill>
                <a:srgbClr val="000000"/>
              </a:solidFill>
              <a:prstDash val="solid"/>
              <a:miter lim="8000"/>
              <a:headEnd len="sm" w="sm" type="none"/>
              <a:tailEnd len="sm" w="sm" type="none"/>
            </a:ln>
          </p:spPr>
        </p:sp>
        <p:sp>
          <p:nvSpPr>
            <p:cNvPr id="369" name="Google Shape;369;p19"/>
            <p:cNvSpPr txBox="1"/>
            <p:nvPr/>
          </p:nvSpPr>
          <p:spPr>
            <a:xfrm>
              <a:off x="0" y="155575"/>
              <a:ext cx="994838" cy="24420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70" name="Google Shape;370;p19"/>
          <p:cNvSpPr/>
          <p:nvPr/>
        </p:nvSpPr>
        <p:spPr>
          <a:xfrm>
            <a:off x="15198228" y="2679115"/>
            <a:ext cx="1038914" cy="1035136"/>
          </a:xfrm>
          <a:custGeom>
            <a:rect b="b" l="l" r="r" t="t"/>
            <a:pathLst>
              <a:path extrusionOk="0" h="1035136" w="1038914">
                <a:moveTo>
                  <a:pt x="0" y="0"/>
                </a:moveTo>
                <a:lnTo>
                  <a:pt x="1038914" y="0"/>
                </a:lnTo>
                <a:lnTo>
                  <a:pt x="1038914" y="1035137"/>
                </a:lnTo>
                <a:lnTo>
                  <a:pt x="0" y="1035137"/>
                </a:lnTo>
                <a:lnTo>
                  <a:pt x="0" y="0"/>
                </a:lnTo>
                <a:close/>
              </a:path>
            </a:pathLst>
          </a:custGeom>
          <a:blipFill rotWithShape="1">
            <a:blip r:embed="rId8">
              <a:alphaModFix/>
            </a:blip>
            <a:stretch>
              <a:fillRect b="0" l="0" r="0" t="0"/>
            </a:stretch>
          </a:blipFill>
          <a:ln>
            <a:noFill/>
          </a:ln>
        </p:spPr>
      </p:sp>
      <p:sp>
        <p:nvSpPr>
          <p:cNvPr id="371" name="Google Shape;371;p19"/>
          <p:cNvSpPr txBox="1"/>
          <p:nvPr/>
        </p:nvSpPr>
        <p:spPr>
          <a:xfrm>
            <a:off x="1028700" y="1793360"/>
            <a:ext cx="6744462" cy="1362075"/>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None/>
            </a:pPr>
            <a:r>
              <a:rPr b="0" i="0" lang="en-US" sz="8956" u="none" cap="none" strike="noStrike">
                <a:solidFill>
                  <a:srgbClr val="000000"/>
                </a:solidFill>
                <a:latin typeface="Anton"/>
                <a:ea typeface="Anton"/>
                <a:cs typeface="Anton"/>
                <a:sym typeface="Anton"/>
              </a:rPr>
              <a:t>GALLERY IMAGE</a:t>
            </a:r>
            <a:endParaRPr/>
          </a:p>
        </p:txBody>
      </p:sp>
      <p:sp>
        <p:nvSpPr>
          <p:cNvPr id="372" name="Google Shape;372;p19"/>
          <p:cNvSpPr txBox="1"/>
          <p:nvPr/>
        </p:nvSpPr>
        <p:spPr>
          <a:xfrm>
            <a:off x="1028700" y="3098285"/>
            <a:ext cx="8115300" cy="41529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000000"/>
                </a:solidFill>
                <a:latin typeface="Arimo"/>
                <a:ea typeface="Arimo"/>
                <a:cs typeface="Arimo"/>
                <a:sym typeface="Arimo"/>
              </a:rPr>
              <a:t>What can you say about your projects? Share it here!</a:t>
            </a:r>
            <a:endParaRPr/>
          </a:p>
        </p:txBody>
      </p:sp>
      <p:pic>
        <p:nvPicPr>
          <p:cNvPr id="373" name="Google Shape;373;p19"/>
          <p:cNvPicPr preferRelativeResize="0"/>
          <p:nvPr/>
        </p:nvPicPr>
        <p:blipFill>
          <a:blip r:embed="rId9">
            <a:alphaModFix/>
          </a:blip>
          <a:stretch>
            <a:fillRect/>
          </a:stretch>
        </p:blipFill>
        <p:spPr>
          <a:xfrm>
            <a:off x="8660633" y="1597188"/>
            <a:ext cx="4490306" cy="5620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risis Management In Public Relations ">
  <a:themeElements>
    <a:clrScheme name="Office">
      <a:dk1>
        <a:srgbClr val="000000"/>
      </a:dk1>
      <a:lt1>
        <a:srgbClr val="FFFFFF"/>
      </a:lt1>
      <a:dk2>
        <a:srgbClr val="24BB7F"/>
      </a:dk2>
      <a:lt2>
        <a:srgbClr val="FDBD00"/>
      </a:lt2>
      <a:accent1>
        <a:srgbClr val="EEE3D2"/>
      </a:accent1>
      <a:accent2>
        <a:srgbClr val="888888"/>
      </a:accent2>
      <a:accent3>
        <a:srgbClr val="24BB7F"/>
      </a:accent3>
      <a:accent4>
        <a:srgbClr val="FDBD00"/>
      </a:accent4>
      <a:accent5>
        <a:srgbClr val="EEE3D2"/>
      </a:accent5>
      <a:accent6>
        <a:srgbClr val="888888"/>
      </a:accent6>
      <a:hlink>
        <a:srgbClr val="24BB7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