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bold r:id="rId26"/>
      <p:boldItalic r:id="rId27"/>
    </p:embeddedFont>
    <p:embeddedFont>
      <p:font typeface="Archivo Black"/>
      <p:regular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slide" Target="slides/slide20.xml"/><Relationship Id="rId28" Type="http://schemas.openxmlformats.org/officeDocument/2006/relationships/font" Target="fonts/ArchivoBlack-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805949" y="-5794337"/>
            <a:ext cx="26731750" cy="26144393"/>
          </a:xfrm>
          <a:prstGeom prst="rect">
            <a:avLst/>
          </a:prstGeom>
          <a:noFill/>
          <a:ln>
            <a:noFill/>
          </a:ln>
        </p:spPr>
      </p:pic>
      <p:sp>
        <p:nvSpPr>
          <p:cNvPr id="11" name="Google Shape;11;p3"/>
          <p:cNvSpPr txBox="1"/>
          <p:nvPr>
            <p:ph idx="1" type="subTitle"/>
          </p:nvPr>
        </p:nvSpPr>
        <p:spPr>
          <a:xfrm>
            <a:off x="1435425" y="4710000"/>
            <a:ext cx="92016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2" name="Google Shape;12;p3"/>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3">
              <a:alphaModFix/>
            </a:blip>
            <a:stretch>
              <a:fillRect b="0" l="0" r="0" t="0"/>
            </a:stretch>
          </a:blipFill>
          <a:ln>
            <a:noFill/>
          </a:ln>
        </p:spPr>
      </p:sp>
      <p:sp>
        <p:nvSpPr>
          <p:cNvPr id="13" name="Google Shape;13;p3"/>
          <p:cNvSpPr txBox="1"/>
          <p:nvPr/>
        </p:nvSpPr>
        <p:spPr>
          <a:xfrm>
            <a:off x="13911634" y="605231"/>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14" name="Google Shape;14;p3"/>
          <p:cNvSpPr txBox="1"/>
          <p:nvPr/>
        </p:nvSpPr>
        <p:spPr>
          <a:xfrm>
            <a:off x="16292807" y="605231"/>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15" name="Google Shape;15;p3"/>
          <p:cNvSpPr txBox="1"/>
          <p:nvPr/>
        </p:nvSpPr>
        <p:spPr>
          <a:xfrm>
            <a:off x="11657709" y="605231"/>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16" name="Google Shape;16;p3"/>
          <p:cNvSpPr txBox="1"/>
          <p:nvPr/>
        </p:nvSpPr>
        <p:spPr>
          <a:xfrm>
            <a:off x="9458144" y="605231"/>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17" name="Google Shape;17;p3"/>
          <p:cNvSpPr txBox="1"/>
          <p:nvPr/>
        </p:nvSpPr>
        <p:spPr>
          <a:xfrm>
            <a:off x="2094966" y="605231"/>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18" name="Google Shape;18;p3"/>
          <p:cNvSpPr txBox="1"/>
          <p:nvPr>
            <p:ph type="title"/>
          </p:nvPr>
        </p:nvSpPr>
        <p:spPr>
          <a:xfrm>
            <a:off x="1435425" y="1838800"/>
            <a:ext cx="120078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8800"/>
              <a:buFont typeface="Archivo Black"/>
              <a:buNone/>
              <a:defRPr i="0" sz="88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3"/>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4">
              <a:alphaModFix/>
            </a:blip>
            <a:stretch>
              <a:fillRect b="0" l="0" r="0" t="0"/>
            </a:stretch>
          </a:blipFill>
          <a:ln>
            <a:noFill/>
          </a:ln>
        </p:spPr>
      </p:sp>
      <p:pic>
        <p:nvPicPr>
          <p:cNvPr id="20" name="Google Shape;20;p3"/>
          <p:cNvPicPr preferRelativeResize="0"/>
          <p:nvPr/>
        </p:nvPicPr>
        <p:blipFill>
          <a:blip r:embed="rId5">
            <a:alphaModFix/>
          </a:blip>
          <a:stretch>
            <a:fillRect/>
          </a:stretch>
        </p:blipFill>
        <p:spPr>
          <a:xfrm>
            <a:off x="-1414047" y="5221264"/>
            <a:ext cx="2785600" cy="2724846"/>
          </a:xfrm>
          <a:prstGeom prst="rect">
            <a:avLst/>
          </a:prstGeom>
          <a:noFill/>
          <a:ln>
            <a:noFill/>
          </a:ln>
        </p:spPr>
      </p:pic>
      <p:pic>
        <p:nvPicPr>
          <p:cNvPr id="21" name="Google Shape;21;p3"/>
          <p:cNvPicPr preferRelativeResize="0"/>
          <p:nvPr/>
        </p:nvPicPr>
        <p:blipFill>
          <a:blip r:embed="rId6">
            <a:alphaModFix/>
          </a:blip>
          <a:stretch>
            <a:fillRect/>
          </a:stretch>
        </p:blipFill>
        <p:spPr>
          <a:xfrm>
            <a:off x="11119212" y="8502025"/>
            <a:ext cx="2724824" cy="27248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pic>
        <p:nvPicPr>
          <p:cNvPr id="23" name="Google Shape;23;p4"/>
          <p:cNvPicPr preferRelativeResize="0"/>
          <p:nvPr/>
        </p:nvPicPr>
        <p:blipFill>
          <a:blip r:embed="rId2">
            <a:alphaModFix/>
          </a:blip>
          <a:stretch>
            <a:fillRect/>
          </a:stretch>
        </p:blipFill>
        <p:spPr>
          <a:xfrm>
            <a:off x="1249524" y="-5578400"/>
            <a:ext cx="26853023" cy="26236727"/>
          </a:xfrm>
          <a:prstGeom prst="rect">
            <a:avLst/>
          </a:prstGeom>
          <a:noFill/>
          <a:ln>
            <a:noFill/>
          </a:ln>
        </p:spPr>
      </p:pic>
      <p:pic>
        <p:nvPicPr>
          <p:cNvPr id="24" name="Google Shape;24;p4"/>
          <p:cNvPicPr preferRelativeResize="0"/>
          <p:nvPr/>
        </p:nvPicPr>
        <p:blipFill>
          <a:blip r:embed="rId3">
            <a:alphaModFix/>
          </a:blip>
          <a:stretch>
            <a:fillRect/>
          </a:stretch>
        </p:blipFill>
        <p:spPr>
          <a:xfrm>
            <a:off x="-622306" y="9223772"/>
            <a:ext cx="1871840" cy="1831000"/>
          </a:xfrm>
          <a:prstGeom prst="rect">
            <a:avLst/>
          </a:prstGeom>
          <a:noFill/>
          <a:ln>
            <a:noFill/>
          </a:ln>
        </p:spPr>
      </p:pic>
      <p:pic>
        <p:nvPicPr>
          <p:cNvPr id="25" name="Google Shape;25;p4"/>
          <p:cNvPicPr preferRelativeResize="0"/>
          <p:nvPr/>
        </p:nvPicPr>
        <p:blipFill>
          <a:blip r:embed="rId4">
            <a:alphaModFix/>
          </a:blip>
          <a:stretch>
            <a:fillRect/>
          </a:stretch>
        </p:blipFill>
        <p:spPr>
          <a:xfrm>
            <a:off x="15461550" y="605225"/>
            <a:ext cx="5079799" cy="5079799"/>
          </a:xfrm>
          <a:prstGeom prst="rect">
            <a:avLst/>
          </a:prstGeom>
          <a:noFill/>
          <a:ln>
            <a:noFill/>
          </a:ln>
        </p:spPr>
      </p:pic>
      <p:sp>
        <p:nvSpPr>
          <p:cNvPr id="26" name="Google Shape;26;p4"/>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5">
              <a:alphaModFix/>
            </a:blip>
            <a:stretch>
              <a:fillRect b="0" l="0" r="0" t="0"/>
            </a:stretch>
          </a:blipFill>
          <a:ln>
            <a:noFill/>
          </a:ln>
        </p:spPr>
      </p:sp>
      <p:sp>
        <p:nvSpPr>
          <p:cNvPr id="27" name="Google Shape;27;p4"/>
          <p:cNvSpPr txBox="1"/>
          <p:nvPr>
            <p:ph type="title"/>
          </p:nvPr>
        </p:nvSpPr>
        <p:spPr>
          <a:xfrm>
            <a:off x="1435425" y="1838800"/>
            <a:ext cx="12007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body"/>
          </p:nvPr>
        </p:nvSpPr>
        <p:spPr>
          <a:xfrm>
            <a:off x="3597875" y="46378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4"/>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6">
              <a:alphaModFix/>
            </a:blip>
            <a:stretch>
              <a:fillRect b="0" l="0" r="0" t="0"/>
            </a:stretch>
          </a:blipFill>
          <a:ln>
            <a:noFill/>
          </a:ln>
        </p:spPr>
      </p:sp>
      <p:sp>
        <p:nvSpPr>
          <p:cNvPr id="30" name="Google Shape;30;p4"/>
          <p:cNvSpPr txBox="1"/>
          <p:nvPr/>
        </p:nvSpPr>
        <p:spPr>
          <a:xfrm>
            <a:off x="13911634" y="605231"/>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31" name="Google Shape;31;p4"/>
          <p:cNvSpPr txBox="1"/>
          <p:nvPr/>
        </p:nvSpPr>
        <p:spPr>
          <a:xfrm>
            <a:off x="16292807" y="605231"/>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32" name="Google Shape;32;p4"/>
          <p:cNvSpPr txBox="1"/>
          <p:nvPr/>
        </p:nvSpPr>
        <p:spPr>
          <a:xfrm>
            <a:off x="11657709" y="605231"/>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33" name="Google Shape;33;p4"/>
          <p:cNvSpPr txBox="1"/>
          <p:nvPr/>
        </p:nvSpPr>
        <p:spPr>
          <a:xfrm>
            <a:off x="9458144" y="605231"/>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34" name="Google Shape;34;p4"/>
          <p:cNvSpPr txBox="1"/>
          <p:nvPr/>
        </p:nvSpPr>
        <p:spPr>
          <a:xfrm>
            <a:off x="2094966" y="605231"/>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pic>
        <p:nvPicPr>
          <p:cNvPr id="36" name="Google Shape;36;p5"/>
          <p:cNvPicPr preferRelativeResize="0"/>
          <p:nvPr/>
        </p:nvPicPr>
        <p:blipFill>
          <a:blip r:embed="rId2">
            <a:alphaModFix/>
          </a:blip>
          <a:stretch>
            <a:fillRect/>
          </a:stretch>
        </p:blipFill>
        <p:spPr>
          <a:xfrm>
            <a:off x="5546300" y="-3189700"/>
            <a:ext cx="25349576" cy="24705899"/>
          </a:xfrm>
          <a:prstGeom prst="rect">
            <a:avLst/>
          </a:prstGeom>
          <a:noFill/>
          <a:ln>
            <a:noFill/>
          </a:ln>
        </p:spPr>
      </p:pic>
      <p:pic>
        <p:nvPicPr>
          <p:cNvPr id="37" name="Google Shape;37;p5"/>
          <p:cNvPicPr preferRelativeResize="0"/>
          <p:nvPr/>
        </p:nvPicPr>
        <p:blipFill>
          <a:blip r:embed="rId3">
            <a:alphaModFix/>
          </a:blip>
          <a:stretch>
            <a:fillRect/>
          </a:stretch>
        </p:blipFill>
        <p:spPr>
          <a:xfrm>
            <a:off x="-2770598" y="3961225"/>
            <a:ext cx="5649150" cy="5649150"/>
          </a:xfrm>
          <a:prstGeom prst="rect">
            <a:avLst/>
          </a:prstGeom>
          <a:noFill/>
          <a:ln>
            <a:noFill/>
          </a:ln>
        </p:spPr>
      </p:pic>
      <p:pic>
        <p:nvPicPr>
          <p:cNvPr id="38" name="Google Shape;38;p5"/>
          <p:cNvPicPr preferRelativeResize="0"/>
          <p:nvPr/>
        </p:nvPicPr>
        <p:blipFill>
          <a:blip r:embed="rId4">
            <a:alphaModFix/>
          </a:blip>
          <a:stretch>
            <a:fillRect/>
          </a:stretch>
        </p:blipFill>
        <p:spPr>
          <a:xfrm>
            <a:off x="15095425" y="3258875"/>
            <a:ext cx="5775081" cy="5649150"/>
          </a:xfrm>
          <a:prstGeom prst="rect">
            <a:avLst/>
          </a:prstGeom>
          <a:noFill/>
          <a:ln>
            <a:noFill/>
          </a:ln>
        </p:spPr>
      </p:pic>
      <p:sp>
        <p:nvSpPr>
          <p:cNvPr id="39" name="Google Shape;39;p5"/>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5">
              <a:alphaModFix/>
            </a:blip>
            <a:stretch>
              <a:fillRect b="0" l="0" r="0" t="0"/>
            </a:stretch>
          </a:blipFill>
          <a:ln>
            <a:noFill/>
          </a:ln>
        </p:spPr>
      </p:sp>
      <p:sp>
        <p:nvSpPr>
          <p:cNvPr id="40" name="Google Shape;40;p5"/>
          <p:cNvSpPr txBox="1"/>
          <p:nvPr>
            <p:ph idx="1" type="body"/>
          </p:nvPr>
        </p:nvSpPr>
        <p:spPr>
          <a:xfrm>
            <a:off x="2094963" y="68454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41" name="Google Shape;41;p5"/>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6">
              <a:alphaModFix/>
            </a:blip>
            <a:stretch>
              <a:fillRect b="0" l="0" r="0" t="0"/>
            </a:stretch>
          </a:blipFill>
          <a:ln>
            <a:noFill/>
          </a:ln>
        </p:spPr>
      </p:sp>
      <p:sp>
        <p:nvSpPr>
          <p:cNvPr id="42" name="Google Shape;42;p5"/>
          <p:cNvSpPr txBox="1"/>
          <p:nvPr/>
        </p:nvSpPr>
        <p:spPr>
          <a:xfrm>
            <a:off x="13911634" y="605231"/>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43" name="Google Shape;43;p5"/>
          <p:cNvSpPr txBox="1"/>
          <p:nvPr/>
        </p:nvSpPr>
        <p:spPr>
          <a:xfrm>
            <a:off x="16292807" y="605231"/>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44" name="Google Shape;44;p5"/>
          <p:cNvSpPr txBox="1"/>
          <p:nvPr/>
        </p:nvSpPr>
        <p:spPr>
          <a:xfrm>
            <a:off x="11657709" y="605231"/>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45" name="Google Shape;45;p5"/>
          <p:cNvSpPr txBox="1"/>
          <p:nvPr/>
        </p:nvSpPr>
        <p:spPr>
          <a:xfrm>
            <a:off x="9458144" y="605231"/>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46" name="Google Shape;46;p5"/>
          <p:cNvSpPr txBox="1"/>
          <p:nvPr/>
        </p:nvSpPr>
        <p:spPr>
          <a:xfrm>
            <a:off x="2094966" y="605231"/>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47" name="Google Shape;47;p5"/>
          <p:cNvSpPr txBox="1"/>
          <p:nvPr>
            <p:ph type="title"/>
          </p:nvPr>
        </p:nvSpPr>
        <p:spPr>
          <a:xfrm>
            <a:off x="1435425" y="1838800"/>
            <a:ext cx="120078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8800"/>
              <a:buFont typeface="Archivo Black"/>
              <a:buNone/>
              <a:defRPr i="0" sz="88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 name="Shape 48"/>
        <p:cNvGrpSpPr/>
        <p:nvPr/>
      </p:nvGrpSpPr>
      <p:grpSpPr>
        <a:xfrm>
          <a:off x="0" y="0"/>
          <a:ext cx="0" cy="0"/>
          <a:chOff x="0" y="0"/>
          <a:chExt cx="0" cy="0"/>
        </a:xfrm>
      </p:grpSpPr>
      <p:pic>
        <p:nvPicPr>
          <p:cNvPr id="49" name="Google Shape;49;p6"/>
          <p:cNvPicPr preferRelativeResize="0"/>
          <p:nvPr/>
        </p:nvPicPr>
        <p:blipFill>
          <a:blip r:embed="rId2">
            <a:alphaModFix/>
          </a:blip>
          <a:stretch>
            <a:fillRect/>
          </a:stretch>
        </p:blipFill>
        <p:spPr>
          <a:xfrm>
            <a:off x="5764625" y="-8640837"/>
            <a:ext cx="31916273" cy="31838327"/>
          </a:xfrm>
          <a:prstGeom prst="rect">
            <a:avLst/>
          </a:prstGeom>
          <a:noFill/>
          <a:ln>
            <a:noFill/>
          </a:ln>
        </p:spPr>
      </p:pic>
      <p:sp>
        <p:nvSpPr>
          <p:cNvPr id="50" name="Google Shape;50;p6"/>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3">
              <a:alphaModFix/>
            </a:blip>
            <a:stretch>
              <a:fillRect b="0" l="0" r="0" t="0"/>
            </a:stretch>
          </a:blipFill>
          <a:ln>
            <a:noFill/>
          </a:ln>
        </p:spPr>
      </p:sp>
      <p:pic>
        <p:nvPicPr>
          <p:cNvPr id="51" name="Google Shape;51;p6"/>
          <p:cNvPicPr preferRelativeResize="0"/>
          <p:nvPr/>
        </p:nvPicPr>
        <p:blipFill>
          <a:blip r:embed="rId4">
            <a:alphaModFix/>
          </a:blip>
          <a:stretch>
            <a:fillRect/>
          </a:stretch>
        </p:blipFill>
        <p:spPr>
          <a:xfrm>
            <a:off x="16179925" y="1210612"/>
            <a:ext cx="4436774" cy="4436774"/>
          </a:xfrm>
          <a:prstGeom prst="rect">
            <a:avLst/>
          </a:prstGeom>
          <a:noFill/>
          <a:ln>
            <a:noFill/>
          </a:ln>
        </p:spPr>
      </p:pic>
      <p:sp>
        <p:nvSpPr>
          <p:cNvPr id="52" name="Google Shape;52;p6"/>
          <p:cNvSpPr txBox="1"/>
          <p:nvPr>
            <p:ph type="title"/>
          </p:nvPr>
        </p:nvSpPr>
        <p:spPr>
          <a:xfrm>
            <a:off x="1435425" y="1838800"/>
            <a:ext cx="12007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6"/>
          <p:cNvSpPr txBox="1"/>
          <p:nvPr>
            <p:ph idx="1" type="body"/>
          </p:nvPr>
        </p:nvSpPr>
        <p:spPr>
          <a:xfrm>
            <a:off x="1755675" y="4251750"/>
            <a:ext cx="5283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54" name="Google Shape;54;p6"/>
          <p:cNvSpPr txBox="1"/>
          <p:nvPr>
            <p:ph idx="2" type="body"/>
          </p:nvPr>
        </p:nvSpPr>
        <p:spPr>
          <a:xfrm>
            <a:off x="7238800" y="4251750"/>
            <a:ext cx="52836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55" name="Google Shape;55;p6"/>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5">
              <a:alphaModFix/>
            </a:blip>
            <a:stretch>
              <a:fillRect b="0" l="0" r="0" t="0"/>
            </a:stretch>
          </a:blipFill>
          <a:ln>
            <a:noFill/>
          </a:ln>
        </p:spPr>
      </p:sp>
      <p:sp>
        <p:nvSpPr>
          <p:cNvPr id="56" name="Google Shape;56;p6"/>
          <p:cNvSpPr txBox="1"/>
          <p:nvPr/>
        </p:nvSpPr>
        <p:spPr>
          <a:xfrm>
            <a:off x="13911634" y="605231"/>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57" name="Google Shape;57;p6"/>
          <p:cNvSpPr txBox="1"/>
          <p:nvPr/>
        </p:nvSpPr>
        <p:spPr>
          <a:xfrm>
            <a:off x="16292807" y="605231"/>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58" name="Google Shape;58;p6"/>
          <p:cNvSpPr txBox="1"/>
          <p:nvPr/>
        </p:nvSpPr>
        <p:spPr>
          <a:xfrm>
            <a:off x="11657709" y="605231"/>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59" name="Google Shape;59;p6"/>
          <p:cNvSpPr txBox="1"/>
          <p:nvPr/>
        </p:nvSpPr>
        <p:spPr>
          <a:xfrm>
            <a:off x="9458144" y="605231"/>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60" name="Google Shape;60;p6"/>
          <p:cNvSpPr txBox="1"/>
          <p:nvPr/>
        </p:nvSpPr>
        <p:spPr>
          <a:xfrm>
            <a:off x="2094966" y="605231"/>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1" name="Shape 61"/>
        <p:cNvGrpSpPr/>
        <p:nvPr/>
      </p:nvGrpSpPr>
      <p:grpSpPr>
        <a:xfrm>
          <a:off x="0" y="0"/>
          <a:ext cx="0" cy="0"/>
          <a:chOff x="0" y="0"/>
          <a:chExt cx="0" cy="0"/>
        </a:xfrm>
      </p:grpSpPr>
      <p:pic>
        <p:nvPicPr>
          <p:cNvPr id="62" name="Google Shape;62;p7"/>
          <p:cNvPicPr preferRelativeResize="0"/>
          <p:nvPr/>
        </p:nvPicPr>
        <p:blipFill>
          <a:blip r:embed="rId2">
            <a:alphaModFix/>
          </a:blip>
          <a:stretch>
            <a:fillRect/>
          </a:stretch>
        </p:blipFill>
        <p:spPr>
          <a:xfrm>
            <a:off x="-7856737" y="-5707700"/>
            <a:ext cx="38373376" cy="38129749"/>
          </a:xfrm>
          <a:prstGeom prst="rect">
            <a:avLst/>
          </a:prstGeom>
          <a:noFill/>
          <a:ln>
            <a:noFill/>
          </a:ln>
        </p:spPr>
      </p:pic>
      <p:sp>
        <p:nvSpPr>
          <p:cNvPr id="63" name="Google Shape;63;p7"/>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3">
              <a:alphaModFix/>
            </a:blip>
            <a:stretch>
              <a:fillRect b="0" l="0" r="0" t="0"/>
            </a:stretch>
          </a:blipFill>
          <a:ln>
            <a:noFill/>
          </a:ln>
        </p:spPr>
      </p:sp>
      <p:pic>
        <p:nvPicPr>
          <p:cNvPr id="64" name="Google Shape;64;p7"/>
          <p:cNvPicPr preferRelativeResize="0"/>
          <p:nvPr/>
        </p:nvPicPr>
        <p:blipFill>
          <a:blip r:embed="rId4">
            <a:alphaModFix/>
          </a:blip>
          <a:stretch>
            <a:fillRect/>
          </a:stretch>
        </p:blipFill>
        <p:spPr>
          <a:xfrm>
            <a:off x="17031451" y="5815023"/>
            <a:ext cx="3257775" cy="3257751"/>
          </a:xfrm>
          <a:prstGeom prst="rect">
            <a:avLst/>
          </a:prstGeom>
          <a:noFill/>
          <a:ln>
            <a:noFill/>
          </a:ln>
        </p:spPr>
      </p:pic>
      <p:pic>
        <p:nvPicPr>
          <p:cNvPr id="65" name="Google Shape;65;p7"/>
          <p:cNvPicPr preferRelativeResize="0"/>
          <p:nvPr/>
        </p:nvPicPr>
        <p:blipFill>
          <a:blip r:embed="rId5">
            <a:alphaModFix/>
          </a:blip>
          <a:stretch>
            <a:fillRect/>
          </a:stretch>
        </p:blipFill>
        <p:spPr>
          <a:xfrm>
            <a:off x="-1219097" y="2230952"/>
            <a:ext cx="2785600" cy="2724860"/>
          </a:xfrm>
          <a:prstGeom prst="rect">
            <a:avLst/>
          </a:prstGeom>
          <a:noFill/>
          <a:ln>
            <a:noFill/>
          </a:ln>
        </p:spPr>
      </p:pic>
      <p:sp>
        <p:nvSpPr>
          <p:cNvPr id="66" name="Google Shape;66;p7"/>
          <p:cNvSpPr txBox="1"/>
          <p:nvPr>
            <p:ph type="title"/>
          </p:nvPr>
        </p:nvSpPr>
        <p:spPr>
          <a:xfrm>
            <a:off x="1435425" y="1838800"/>
            <a:ext cx="12007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7"/>
          <p:cNvSpPr txBox="1"/>
          <p:nvPr>
            <p:ph idx="1" type="body"/>
          </p:nvPr>
        </p:nvSpPr>
        <p:spPr>
          <a:xfrm>
            <a:off x="1891100" y="4671975"/>
            <a:ext cx="5162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68" name="Google Shape;68;p7"/>
          <p:cNvSpPr txBox="1"/>
          <p:nvPr>
            <p:ph idx="2" type="body"/>
          </p:nvPr>
        </p:nvSpPr>
        <p:spPr>
          <a:xfrm>
            <a:off x="7241688" y="4671975"/>
            <a:ext cx="5163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69" name="Google Shape;69;p7"/>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6">
              <a:alphaModFix/>
            </a:blip>
            <a:stretch>
              <a:fillRect b="0" l="0" r="0" t="0"/>
            </a:stretch>
          </a:blipFill>
          <a:ln>
            <a:noFill/>
          </a:ln>
        </p:spPr>
      </p:sp>
      <p:sp>
        <p:nvSpPr>
          <p:cNvPr id="70" name="Google Shape;70;p7"/>
          <p:cNvSpPr txBox="1"/>
          <p:nvPr/>
        </p:nvSpPr>
        <p:spPr>
          <a:xfrm>
            <a:off x="13911634" y="605231"/>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71" name="Google Shape;71;p7"/>
          <p:cNvSpPr txBox="1"/>
          <p:nvPr/>
        </p:nvSpPr>
        <p:spPr>
          <a:xfrm>
            <a:off x="16292807" y="605231"/>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72" name="Google Shape;72;p7"/>
          <p:cNvSpPr txBox="1"/>
          <p:nvPr/>
        </p:nvSpPr>
        <p:spPr>
          <a:xfrm>
            <a:off x="11657709" y="605231"/>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73" name="Google Shape;73;p7"/>
          <p:cNvSpPr txBox="1"/>
          <p:nvPr/>
        </p:nvSpPr>
        <p:spPr>
          <a:xfrm>
            <a:off x="9458144" y="605231"/>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74" name="Google Shape;74;p7"/>
          <p:cNvSpPr txBox="1"/>
          <p:nvPr/>
        </p:nvSpPr>
        <p:spPr>
          <a:xfrm>
            <a:off x="2094966" y="605231"/>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pic>
        <p:nvPicPr>
          <p:cNvPr id="76" name="Google Shape;76;p8"/>
          <p:cNvPicPr preferRelativeResize="0"/>
          <p:nvPr/>
        </p:nvPicPr>
        <p:blipFill>
          <a:blip r:embed="rId2">
            <a:alphaModFix/>
          </a:blip>
          <a:stretch>
            <a:fillRect/>
          </a:stretch>
        </p:blipFill>
        <p:spPr>
          <a:xfrm>
            <a:off x="1891108" y="-3390704"/>
            <a:ext cx="26259773" cy="25682776"/>
          </a:xfrm>
          <a:prstGeom prst="rect">
            <a:avLst/>
          </a:prstGeom>
          <a:noFill/>
          <a:ln>
            <a:noFill/>
          </a:ln>
        </p:spPr>
      </p:pic>
      <p:sp>
        <p:nvSpPr>
          <p:cNvPr id="77" name="Google Shape;77;p8"/>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3">
              <a:alphaModFix/>
            </a:blip>
            <a:stretch>
              <a:fillRect b="0" l="0" r="0" t="0"/>
            </a:stretch>
          </a:blipFill>
          <a:ln>
            <a:noFill/>
          </a:ln>
        </p:spPr>
      </p:sp>
      <p:pic>
        <p:nvPicPr>
          <p:cNvPr id="78" name="Google Shape;78;p8"/>
          <p:cNvPicPr preferRelativeResize="0"/>
          <p:nvPr/>
        </p:nvPicPr>
        <p:blipFill>
          <a:blip r:embed="rId4">
            <a:alphaModFix/>
          </a:blip>
          <a:stretch>
            <a:fillRect/>
          </a:stretch>
        </p:blipFill>
        <p:spPr>
          <a:xfrm>
            <a:off x="3417475" y="9109125"/>
            <a:ext cx="2309047" cy="2258650"/>
          </a:xfrm>
          <a:prstGeom prst="rect">
            <a:avLst/>
          </a:prstGeom>
          <a:noFill/>
          <a:ln>
            <a:noFill/>
          </a:ln>
        </p:spPr>
      </p:pic>
      <p:pic>
        <p:nvPicPr>
          <p:cNvPr id="79" name="Google Shape;79;p8"/>
          <p:cNvPicPr preferRelativeResize="0"/>
          <p:nvPr/>
        </p:nvPicPr>
        <p:blipFill>
          <a:blip r:embed="rId5">
            <a:alphaModFix/>
          </a:blip>
          <a:stretch>
            <a:fillRect/>
          </a:stretch>
        </p:blipFill>
        <p:spPr>
          <a:xfrm>
            <a:off x="15819125" y="3926225"/>
            <a:ext cx="4433100" cy="4433100"/>
          </a:xfrm>
          <a:prstGeom prst="rect">
            <a:avLst/>
          </a:prstGeom>
          <a:noFill/>
          <a:ln>
            <a:noFill/>
          </a:ln>
        </p:spPr>
      </p:pic>
      <p:sp>
        <p:nvSpPr>
          <p:cNvPr id="80" name="Google Shape;80;p8"/>
          <p:cNvSpPr txBox="1"/>
          <p:nvPr>
            <p:ph type="title"/>
          </p:nvPr>
        </p:nvSpPr>
        <p:spPr>
          <a:xfrm>
            <a:off x="1435425" y="1838800"/>
            <a:ext cx="12007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8"/>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6">
              <a:alphaModFix/>
            </a:blip>
            <a:stretch>
              <a:fillRect b="0" l="0" r="0" t="0"/>
            </a:stretch>
          </a:blipFill>
          <a:ln>
            <a:noFill/>
          </a:ln>
        </p:spPr>
      </p:sp>
      <p:sp>
        <p:nvSpPr>
          <p:cNvPr id="82" name="Google Shape;82;p8"/>
          <p:cNvSpPr txBox="1"/>
          <p:nvPr/>
        </p:nvSpPr>
        <p:spPr>
          <a:xfrm>
            <a:off x="13911634" y="605231"/>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83" name="Google Shape;83;p8"/>
          <p:cNvSpPr txBox="1"/>
          <p:nvPr/>
        </p:nvSpPr>
        <p:spPr>
          <a:xfrm>
            <a:off x="16292807" y="605231"/>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84" name="Google Shape;84;p8"/>
          <p:cNvSpPr txBox="1"/>
          <p:nvPr/>
        </p:nvSpPr>
        <p:spPr>
          <a:xfrm>
            <a:off x="11657709" y="605231"/>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85" name="Google Shape;85;p8"/>
          <p:cNvSpPr txBox="1"/>
          <p:nvPr/>
        </p:nvSpPr>
        <p:spPr>
          <a:xfrm>
            <a:off x="9458144" y="605231"/>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86" name="Google Shape;86;p8"/>
          <p:cNvSpPr txBox="1"/>
          <p:nvPr/>
        </p:nvSpPr>
        <p:spPr>
          <a:xfrm>
            <a:off x="2094966" y="605231"/>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7" name="Shape 87"/>
        <p:cNvGrpSpPr/>
        <p:nvPr/>
      </p:nvGrpSpPr>
      <p:grpSpPr>
        <a:xfrm>
          <a:off x="0" y="0"/>
          <a:ext cx="0" cy="0"/>
          <a:chOff x="0" y="0"/>
          <a:chExt cx="0" cy="0"/>
        </a:xfrm>
      </p:grpSpPr>
      <p:pic>
        <p:nvPicPr>
          <p:cNvPr id="88" name="Google Shape;88;p9"/>
          <p:cNvPicPr preferRelativeResize="0"/>
          <p:nvPr/>
        </p:nvPicPr>
        <p:blipFill>
          <a:blip r:embed="rId2">
            <a:alphaModFix/>
          </a:blip>
          <a:stretch>
            <a:fillRect/>
          </a:stretch>
        </p:blipFill>
        <p:spPr>
          <a:xfrm>
            <a:off x="-910973" y="-5638399"/>
            <a:ext cx="27622502" cy="27015573"/>
          </a:xfrm>
          <a:prstGeom prst="rect">
            <a:avLst/>
          </a:prstGeom>
          <a:noFill/>
          <a:ln>
            <a:noFill/>
          </a:ln>
        </p:spPr>
      </p:pic>
      <p:sp>
        <p:nvSpPr>
          <p:cNvPr id="89" name="Google Shape;89;p9"/>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3">
              <a:alphaModFix/>
            </a:blip>
            <a:stretch>
              <a:fillRect b="0" l="0" r="0" t="0"/>
            </a:stretch>
          </a:blipFill>
          <a:ln>
            <a:noFill/>
          </a:ln>
        </p:spPr>
      </p:sp>
      <p:pic>
        <p:nvPicPr>
          <p:cNvPr id="90" name="Google Shape;90;p9"/>
          <p:cNvPicPr preferRelativeResize="0"/>
          <p:nvPr/>
        </p:nvPicPr>
        <p:blipFill>
          <a:blip r:embed="rId4">
            <a:alphaModFix/>
          </a:blip>
          <a:stretch>
            <a:fillRect/>
          </a:stretch>
        </p:blipFill>
        <p:spPr>
          <a:xfrm>
            <a:off x="-1544697" y="6416887"/>
            <a:ext cx="3625350" cy="3546318"/>
          </a:xfrm>
          <a:prstGeom prst="rect">
            <a:avLst/>
          </a:prstGeom>
          <a:noFill/>
          <a:ln>
            <a:noFill/>
          </a:ln>
        </p:spPr>
      </p:pic>
      <p:sp>
        <p:nvSpPr>
          <p:cNvPr id="91" name="Google Shape;91;p9"/>
          <p:cNvSpPr txBox="1"/>
          <p:nvPr>
            <p:ph idx="1" type="body"/>
          </p:nvPr>
        </p:nvSpPr>
        <p:spPr>
          <a:xfrm>
            <a:off x="8228200" y="4498550"/>
            <a:ext cx="5111700" cy="40674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92" name="Google Shape;92;p9"/>
          <p:cNvSpPr txBox="1"/>
          <p:nvPr>
            <p:ph idx="2" type="body"/>
          </p:nvPr>
        </p:nvSpPr>
        <p:spPr>
          <a:xfrm>
            <a:off x="2296300" y="4498550"/>
            <a:ext cx="5931900" cy="37290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93" name="Google Shape;93;p9"/>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5">
              <a:alphaModFix/>
            </a:blip>
            <a:stretch>
              <a:fillRect b="0" l="0" r="0" t="0"/>
            </a:stretch>
          </a:blipFill>
          <a:ln>
            <a:noFill/>
          </a:ln>
        </p:spPr>
      </p:sp>
      <p:sp>
        <p:nvSpPr>
          <p:cNvPr id="94" name="Google Shape;94;p9"/>
          <p:cNvSpPr txBox="1"/>
          <p:nvPr/>
        </p:nvSpPr>
        <p:spPr>
          <a:xfrm>
            <a:off x="13911634" y="605231"/>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95" name="Google Shape;95;p9"/>
          <p:cNvSpPr txBox="1"/>
          <p:nvPr/>
        </p:nvSpPr>
        <p:spPr>
          <a:xfrm>
            <a:off x="16292807" y="605231"/>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96" name="Google Shape;96;p9"/>
          <p:cNvSpPr txBox="1"/>
          <p:nvPr/>
        </p:nvSpPr>
        <p:spPr>
          <a:xfrm>
            <a:off x="11657709" y="605231"/>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97" name="Google Shape;97;p9"/>
          <p:cNvSpPr txBox="1"/>
          <p:nvPr/>
        </p:nvSpPr>
        <p:spPr>
          <a:xfrm>
            <a:off x="9458144" y="605231"/>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98" name="Google Shape;98;p9"/>
          <p:cNvSpPr txBox="1"/>
          <p:nvPr/>
        </p:nvSpPr>
        <p:spPr>
          <a:xfrm>
            <a:off x="2094966" y="605231"/>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99" name="Google Shape;99;p9"/>
          <p:cNvSpPr txBox="1"/>
          <p:nvPr>
            <p:ph type="title"/>
          </p:nvPr>
        </p:nvSpPr>
        <p:spPr>
          <a:xfrm>
            <a:off x="1435425" y="1838800"/>
            <a:ext cx="120078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8800"/>
              <a:buFont typeface="Archivo Black"/>
              <a:buNone/>
              <a:defRPr i="0" sz="88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0" name="Shape 100"/>
        <p:cNvGrpSpPr/>
        <p:nvPr/>
      </p:nvGrpSpPr>
      <p:grpSpPr>
        <a:xfrm>
          <a:off x="0" y="0"/>
          <a:ext cx="0" cy="0"/>
          <a:chOff x="0" y="0"/>
          <a:chExt cx="0" cy="0"/>
        </a:xfrm>
      </p:grpSpPr>
      <p:pic>
        <p:nvPicPr>
          <p:cNvPr id="101" name="Google Shape;101;p10"/>
          <p:cNvPicPr preferRelativeResize="0"/>
          <p:nvPr/>
        </p:nvPicPr>
        <p:blipFill>
          <a:blip r:embed="rId2">
            <a:alphaModFix/>
          </a:blip>
          <a:stretch>
            <a:fillRect/>
          </a:stretch>
        </p:blipFill>
        <p:spPr>
          <a:xfrm>
            <a:off x="-15848425" y="-5743300"/>
            <a:ext cx="28621375" cy="28946401"/>
          </a:xfrm>
          <a:prstGeom prst="rect">
            <a:avLst/>
          </a:prstGeom>
          <a:noFill/>
          <a:ln>
            <a:noFill/>
          </a:ln>
        </p:spPr>
      </p:pic>
      <p:sp>
        <p:nvSpPr>
          <p:cNvPr id="102" name="Google Shape;102;p10"/>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3">
              <a:alphaModFix/>
            </a:blip>
            <a:stretch>
              <a:fillRect b="0" l="0" r="0" t="0"/>
            </a:stretch>
          </a:blipFill>
          <a:ln>
            <a:noFill/>
          </a:ln>
        </p:spPr>
      </p:sp>
      <p:pic>
        <p:nvPicPr>
          <p:cNvPr id="103" name="Google Shape;103;p10"/>
          <p:cNvPicPr preferRelativeResize="0"/>
          <p:nvPr/>
        </p:nvPicPr>
        <p:blipFill>
          <a:blip r:embed="rId4">
            <a:alphaModFix/>
          </a:blip>
          <a:stretch>
            <a:fillRect/>
          </a:stretch>
        </p:blipFill>
        <p:spPr>
          <a:xfrm>
            <a:off x="-2238400" y="2184644"/>
            <a:ext cx="4701351" cy="4591721"/>
          </a:xfrm>
          <a:prstGeom prst="rect">
            <a:avLst/>
          </a:prstGeom>
          <a:noFill/>
          <a:ln>
            <a:noFill/>
          </a:ln>
        </p:spPr>
      </p:pic>
      <p:pic>
        <p:nvPicPr>
          <p:cNvPr id="104" name="Google Shape;104;p10"/>
          <p:cNvPicPr preferRelativeResize="0"/>
          <p:nvPr/>
        </p:nvPicPr>
        <p:blipFill>
          <a:blip r:embed="rId5">
            <a:alphaModFix/>
          </a:blip>
          <a:stretch>
            <a:fillRect/>
          </a:stretch>
        </p:blipFill>
        <p:spPr>
          <a:xfrm>
            <a:off x="16446626" y="4095726"/>
            <a:ext cx="3344417" cy="3264775"/>
          </a:xfrm>
          <a:prstGeom prst="rect">
            <a:avLst/>
          </a:prstGeom>
          <a:noFill/>
          <a:ln>
            <a:noFill/>
          </a:ln>
        </p:spPr>
      </p:pic>
      <p:pic>
        <p:nvPicPr>
          <p:cNvPr id="105" name="Google Shape;105;p10"/>
          <p:cNvPicPr preferRelativeResize="0"/>
          <p:nvPr/>
        </p:nvPicPr>
        <p:blipFill>
          <a:blip r:embed="rId6">
            <a:alphaModFix/>
          </a:blip>
          <a:stretch>
            <a:fillRect/>
          </a:stretch>
        </p:blipFill>
        <p:spPr>
          <a:xfrm>
            <a:off x="9922550" y="8107650"/>
            <a:ext cx="3822524" cy="3822524"/>
          </a:xfrm>
          <a:prstGeom prst="rect">
            <a:avLst/>
          </a:prstGeom>
          <a:noFill/>
          <a:ln>
            <a:noFill/>
          </a:ln>
        </p:spPr>
      </p:pic>
      <p:sp>
        <p:nvSpPr>
          <p:cNvPr id="106" name="Google Shape;106;p10"/>
          <p:cNvSpPr/>
          <p:nvPr>
            <p:ph idx="2" type="pic"/>
          </p:nvPr>
        </p:nvSpPr>
        <p:spPr>
          <a:xfrm>
            <a:off x="3170072" y="4842750"/>
            <a:ext cx="4353000" cy="3264900"/>
          </a:xfrm>
          <a:prstGeom prst="rect">
            <a:avLst/>
          </a:prstGeom>
          <a:noFill/>
          <a:ln>
            <a:noFill/>
          </a:ln>
        </p:spPr>
      </p:sp>
      <p:sp>
        <p:nvSpPr>
          <p:cNvPr id="107" name="Google Shape;107;p10"/>
          <p:cNvSpPr txBox="1"/>
          <p:nvPr>
            <p:ph idx="1" type="body"/>
          </p:nvPr>
        </p:nvSpPr>
        <p:spPr>
          <a:xfrm>
            <a:off x="1008273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08" name="Google Shape;108;p10"/>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7">
              <a:alphaModFix/>
            </a:blip>
            <a:stretch>
              <a:fillRect b="0" l="0" r="0" t="0"/>
            </a:stretch>
          </a:blipFill>
          <a:ln>
            <a:noFill/>
          </a:ln>
        </p:spPr>
      </p:sp>
      <p:sp>
        <p:nvSpPr>
          <p:cNvPr id="109" name="Google Shape;109;p10"/>
          <p:cNvSpPr txBox="1"/>
          <p:nvPr/>
        </p:nvSpPr>
        <p:spPr>
          <a:xfrm>
            <a:off x="13911634" y="605231"/>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110" name="Google Shape;110;p10"/>
          <p:cNvSpPr txBox="1"/>
          <p:nvPr/>
        </p:nvSpPr>
        <p:spPr>
          <a:xfrm>
            <a:off x="16292807" y="605231"/>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111" name="Google Shape;111;p10"/>
          <p:cNvSpPr txBox="1"/>
          <p:nvPr/>
        </p:nvSpPr>
        <p:spPr>
          <a:xfrm>
            <a:off x="11657709" y="605231"/>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112" name="Google Shape;112;p10"/>
          <p:cNvSpPr txBox="1"/>
          <p:nvPr/>
        </p:nvSpPr>
        <p:spPr>
          <a:xfrm>
            <a:off x="9458144" y="605231"/>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113" name="Google Shape;113;p10"/>
          <p:cNvSpPr txBox="1"/>
          <p:nvPr/>
        </p:nvSpPr>
        <p:spPr>
          <a:xfrm>
            <a:off x="2094966" y="605231"/>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114" name="Google Shape;114;p10"/>
          <p:cNvSpPr txBox="1"/>
          <p:nvPr>
            <p:ph type="title"/>
          </p:nvPr>
        </p:nvSpPr>
        <p:spPr>
          <a:xfrm>
            <a:off x="1435425" y="1838800"/>
            <a:ext cx="120078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8800"/>
              <a:buFont typeface="Archivo Black"/>
              <a:buNone/>
              <a:defRPr i="0" sz="88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35425" y="1838800"/>
            <a:ext cx="120078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8800"/>
              <a:buFont typeface="Archivo Black"/>
              <a:buNone/>
              <a:defRPr i="0" sz="88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3597875" y="46378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11.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6.png"/><Relationship Id="rId7" Type="http://schemas.openxmlformats.org/officeDocument/2006/relationships/image" Target="../media/image40.png"/><Relationship Id="rId8"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4.png"/><Relationship Id="rId10" Type="http://schemas.openxmlformats.org/officeDocument/2006/relationships/image" Target="../media/image49.png"/><Relationship Id="rId9" Type="http://schemas.openxmlformats.org/officeDocument/2006/relationships/image" Target="../media/image54.png"/><Relationship Id="rId5" Type="http://schemas.openxmlformats.org/officeDocument/2006/relationships/image" Target="../media/image1.png"/><Relationship Id="rId6" Type="http://schemas.openxmlformats.org/officeDocument/2006/relationships/image" Target="../media/image50.png"/><Relationship Id="rId7" Type="http://schemas.openxmlformats.org/officeDocument/2006/relationships/image" Target="../media/image45.png"/><Relationship Id="rId8"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55.png"/><Relationship Id="rId9" Type="http://schemas.openxmlformats.org/officeDocument/2006/relationships/image" Target="../media/image17.png"/><Relationship Id="rId5" Type="http://schemas.openxmlformats.org/officeDocument/2006/relationships/image" Target="../media/image52.png"/><Relationship Id="rId6" Type="http://schemas.openxmlformats.org/officeDocument/2006/relationships/image" Target="../media/image59.png"/><Relationship Id="rId7" Type="http://schemas.openxmlformats.org/officeDocument/2006/relationships/image" Target="../media/image4.png"/><Relationship Id="rId8"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7.png"/><Relationship Id="rId8"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4.png"/><Relationship Id="rId4" Type="http://schemas.openxmlformats.org/officeDocument/2006/relationships/image" Target="../media/image58.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0.png"/><Relationship Id="rId4" Type="http://schemas.openxmlformats.org/officeDocument/2006/relationships/image" Target="../media/image4.png"/><Relationship Id="rId9" Type="http://schemas.openxmlformats.org/officeDocument/2006/relationships/image" Target="../media/image62.png"/><Relationship Id="rId5" Type="http://schemas.openxmlformats.org/officeDocument/2006/relationships/image" Target="../media/image1.png"/><Relationship Id="rId6" Type="http://schemas.openxmlformats.org/officeDocument/2006/relationships/image" Target="../media/image53.png"/><Relationship Id="rId7" Type="http://schemas.openxmlformats.org/officeDocument/2006/relationships/image" Target="../media/image56.png"/><Relationship Id="rId8"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7.png"/><Relationship Id="rId4" Type="http://schemas.openxmlformats.org/officeDocument/2006/relationships/image" Target="../media/image65.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70.png"/></Relationships>
</file>

<file path=ppt/slides/_rels/slide18.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66.png"/><Relationship Id="rId13" Type="http://schemas.openxmlformats.org/officeDocument/2006/relationships/image" Target="../media/image9.png"/><Relationship Id="rId12"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63.png"/><Relationship Id="rId9" Type="http://schemas.openxmlformats.org/officeDocument/2006/relationships/image" Target="../media/image71.png"/><Relationship Id="rId1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68.png"/><Relationship Id="rId8" Type="http://schemas.openxmlformats.org/officeDocument/2006/relationships/image" Target="../media/image7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3.png"/><Relationship Id="rId4" Type="http://schemas.openxmlformats.org/officeDocument/2006/relationships/image" Target="../media/image76.png"/><Relationship Id="rId5" Type="http://schemas.openxmlformats.org/officeDocument/2006/relationships/image" Target="../media/image69.png"/><Relationship Id="rId6"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3.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4.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31.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3.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9.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4.png"/><Relationship Id="rId10" Type="http://schemas.openxmlformats.org/officeDocument/2006/relationships/image" Target="../media/image37.png"/><Relationship Id="rId9" Type="http://schemas.openxmlformats.org/officeDocument/2006/relationships/image" Target="../media/image36.png"/><Relationship Id="rId5" Type="http://schemas.openxmlformats.org/officeDocument/2006/relationships/image" Target="../media/image1.png"/><Relationship Id="rId6" Type="http://schemas.openxmlformats.org/officeDocument/2006/relationships/image" Target="../media/image33.png"/><Relationship Id="rId7" Type="http://schemas.openxmlformats.org/officeDocument/2006/relationships/image" Target="../media/image8.png"/><Relationship Id="rId8"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3.png"/><Relationship Id="rId7" Type="http://schemas.openxmlformats.org/officeDocument/2006/relationships/image" Target="../media/image38.png"/><Relationship Id="rId8"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118" name="Shape 118"/>
        <p:cNvGrpSpPr/>
        <p:nvPr/>
      </p:nvGrpSpPr>
      <p:grpSpPr>
        <a:xfrm>
          <a:off x="0" y="0"/>
          <a:ext cx="0" cy="0"/>
          <a:chOff x="0" y="0"/>
          <a:chExt cx="0" cy="0"/>
        </a:xfrm>
      </p:grpSpPr>
      <p:pic>
        <p:nvPicPr>
          <p:cNvPr id="119" name="Google Shape;119;p11"/>
          <p:cNvPicPr preferRelativeResize="0"/>
          <p:nvPr/>
        </p:nvPicPr>
        <p:blipFill>
          <a:blip r:embed="rId3">
            <a:alphaModFix/>
          </a:blip>
          <a:stretch>
            <a:fillRect/>
          </a:stretch>
        </p:blipFill>
        <p:spPr>
          <a:xfrm>
            <a:off x="-1134025" y="-7115100"/>
            <a:ext cx="28956001" cy="28319751"/>
          </a:xfrm>
          <a:prstGeom prst="rect">
            <a:avLst/>
          </a:prstGeom>
          <a:noFill/>
          <a:ln>
            <a:noFill/>
          </a:ln>
        </p:spPr>
      </p:pic>
      <p:pic>
        <p:nvPicPr>
          <p:cNvPr id="120" name="Google Shape;120;p11"/>
          <p:cNvPicPr preferRelativeResize="0"/>
          <p:nvPr/>
        </p:nvPicPr>
        <p:blipFill>
          <a:blip r:embed="rId4">
            <a:alphaModFix/>
          </a:blip>
          <a:stretch>
            <a:fillRect/>
          </a:stretch>
        </p:blipFill>
        <p:spPr>
          <a:xfrm>
            <a:off x="-2395737" y="3803463"/>
            <a:ext cx="4280041" cy="4180250"/>
          </a:xfrm>
          <a:prstGeom prst="rect">
            <a:avLst/>
          </a:prstGeom>
          <a:noFill/>
          <a:ln>
            <a:noFill/>
          </a:ln>
        </p:spPr>
      </p:pic>
      <p:pic>
        <p:nvPicPr>
          <p:cNvPr id="121" name="Google Shape;121;p11"/>
          <p:cNvPicPr preferRelativeResize="0"/>
          <p:nvPr/>
        </p:nvPicPr>
        <p:blipFill>
          <a:blip r:embed="rId5">
            <a:alphaModFix/>
          </a:blip>
          <a:stretch>
            <a:fillRect/>
          </a:stretch>
        </p:blipFill>
        <p:spPr>
          <a:xfrm>
            <a:off x="16833738" y="1185499"/>
            <a:ext cx="2908525" cy="2845050"/>
          </a:xfrm>
          <a:prstGeom prst="rect">
            <a:avLst/>
          </a:prstGeom>
          <a:noFill/>
          <a:ln>
            <a:noFill/>
          </a:ln>
        </p:spPr>
      </p:pic>
      <p:pic>
        <p:nvPicPr>
          <p:cNvPr id="122" name="Google Shape;122;p11"/>
          <p:cNvPicPr preferRelativeResize="0"/>
          <p:nvPr/>
        </p:nvPicPr>
        <p:blipFill>
          <a:blip r:embed="rId6">
            <a:alphaModFix/>
          </a:blip>
          <a:stretch>
            <a:fillRect/>
          </a:stretch>
        </p:blipFill>
        <p:spPr>
          <a:xfrm>
            <a:off x="8662750" y="8864477"/>
            <a:ext cx="2839749" cy="2845047"/>
          </a:xfrm>
          <a:prstGeom prst="rect">
            <a:avLst/>
          </a:prstGeom>
          <a:noFill/>
          <a:ln>
            <a:noFill/>
          </a:ln>
        </p:spPr>
      </p:pic>
      <p:pic>
        <p:nvPicPr>
          <p:cNvPr id="123" name="Google Shape;123;p11"/>
          <p:cNvPicPr preferRelativeResize="0"/>
          <p:nvPr/>
        </p:nvPicPr>
        <p:blipFill>
          <a:blip r:embed="rId7">
            <a:alphaModFix/>
          </a:blip>
          <a:stretch>
            <a:fillRect/>
          </a:stretch>
        </p:blipFill>
        <p:spPr>
          <a:xfrm>
            <a:off x="1817750" y="1185500"/>
            <a:ext cx="6834649" cy="8948373"/>
          </a:xfrm>
          <a:prstGeom prst="rect">
            <a:avLst/>
          </a:prstGeom>
          <a:noFill/>
          <a:ln>
            <a:noFill/>
          </a:ln>
        </p:spPr>
      </p:pic>
      <p:sp>
        <p:nvSpPr>
          <p:cNvPr id="124" name="Google Shape;124;p11"/>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8">
              <a:alphaModFix/>
            </a:blip>
            <a:stretch>
              <a:fillRect b="0" l="0" r="0" t="0"/>
            </a:stretch>
          </a:blipFill>
          <a:ln>
            <a:noFill/>
          </a:ln>
        </p:spPr>
      </p:sp>
      <p:grpSp>
        <p:nvGrpSpPr>
          <p:cNvPr id="125" name="Google Shape;125;p11"/>
          <p:cNvGrpSpPr/>
          <p:nvPr/>
        </p:nvGrpSpPr>
        <p:grpSpPr>
          <a:xfrm>
            <a:off x="9524819" y="6613243"/>
            <a:ext cx="3790013" cy="870581"/>
            <a:chOff x="0" y="-38100"/>
            <a:chExt cx="998193" cy="229289"/>
          </a:xfrm>
        </p:grpSpPr>
        <p:sp>
          <p:nvSpPr>
            <p:cNvPr id="126" name="Google Shape;126;p11"/>
            <p:cNvSpPr/>
            <p:nvPr/>
          </p:nvSpPr>
          <p:spPr>
            <a:xfrm>
              <a:off x="0" y="0"/>
              <a:ext cx="998193" cy="191189"/>
            </a:xfrm>
            <a:custGeom>
              <a:rect b="b" l="l" r="r" t="t"/>
              <a:pathLst>
                <a:path extrusionOk="0" h="191189" w="998193">
                  <a:moveTo>
                    <a:pt x="24513" y="0"/>
                  </a:moveTo>
                  <a:lnTo>
                    <a:pt x="973680" y="0"/>
                  </a:lnTo>
                  <a:cubicBezTo>
                    <a:pt x="980181" y="0"/>
                    <a:pt x="986416" y="2583"/>
                    <a:pt x="991013" y="7180"/>
                  </a:cubicBezTo>
                  <a:cubicBezTo>
                    <a:pt x="995610" y="11777"/>
                    <a:pt x="998193" y="18011"/>
                    <a:pt x="998193" y="24513"/>
                  </a:cubicBezTo>
                  <a:lnTo>
                    <a:pt x="998193" y="166676"/>
                  </a:lnTo>
                  <a:cubicBezTo>
                    <a:pt x="998193" y="173177"/>
                    <a:pt x="995610" y="179412"/>
                    <a:pt x="991013" y="184009"/>
                  </a:cubicBezTo>
                  <a:cubicBezTo>
                    <a:pt x="986416" y="188606"/>
                    <a:pt x="980181" y="191189"/>
                    <a:pt x="973680" y="191189"/>
                  </a:cubicBezTo>
                  <a:lnTo>
                    <a:pt x="24513" y="191189"/>
                  </a:lnTo>
                  <a:cubicBezTo>
                    <a:pt x="18011" y="191189"/>
                    <a:pt x="11777" y="188606"/>
                    <a:pt x="7180" y="184009"/>
                  </a:cubicBezTo>
                  <a:cubicBezTo>
                    <a:pt x="2583" y="179412"/>
                    <a:pt x="0" y="173177"/>
                    <a:pt x="0" y="166676"/>
                  </a:cubicBezTo>
                  <a:lnTo>
                    <a:pt x="0" y="24513"/>
                  </a:lnTo>
                  <a:cubicBezTo>
                    <a:pt x="0" y="18011"/>
                    <a:pt x="2583" y="11777"/>
                    <a:pt x="7180" y="7180"/>
                  </a:cubicBezTo>
                  <a:cubicBezTo>
                    <a:pt x="11777" y="2583"/>
                    <a:pt x="18011" y="0"/>
                    <a:pt x="24513" y="0"/>
                  </a:cubicBezTo>
                  <a:close/>
                </a:path>
              </a:pathLst>
            </a:custGeom>
            <a:solidFill>
              <a:srgbClr val="F8BC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
            <p:cNvSpPr txBox="1"/>
            <p:nvPr/>
          </p:nvSpPr>
          <p:spPr>
            <a:xfrm>
              <a:off x="0" y="-38100"/>
              <a:ext cx="998193" cy="22928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11"/>
          <p:cNvSpPr/>
          <p:nvPr/>
        </p:nvSpPr>
        <p:spPr>
          <a:xfrm rot="5400000">
            <a:off x="16133973" y="8124047"/>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9">
              <a:alphaModFix/>
            </a:blip>
            <a:stretch>
              <a:fillRect b="0" l="0" r="0" t="0"/>
            </a:stretch>
          </a:blipFill>
          <a:ln>
            <a:noFill/>
          </a:ln>
        </p:spPr>
      </p:sp>
      <p:sp>
        <p:nvSpPr>
          <p:cNvPr id="129" name="Google Shape;129;p11"/>
          <p:cNvSpPr txBox="1"/>
          <p:nvPr/>
        </p:nvSpPr>
        <p:spPr>
          <a:xfrm>
            <a:off x="9524819" y="1715610"/>
            <a:ext cx="68346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000000"/>
                </a:solidFill>
                <a:latin typeface="Archivo Black"/>
                <a:ea typeface="Archivo Black"/>
                <a:cs typeface="Archivo Black"/>
                <a:sym typeface="Archivo Black"/>
              </a:rPr>
              <a:t>PRINCIPLES OF PUBLIC RELATIONS </a:t>
            </a:r>
            <a:endParaRPr/>
          </a:p>
        </p:txBody>
      </p:sp>
      <p:sp>
        <p:nvSpPr>
          <p:cNvPr id="130" name="Google Shape;130;p11"/>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131" name="Google Shape;131;p11"/>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132" name="Google Shape;132;p11"/>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133" name="Google Shape;133;p11"/>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134" name="Google Shape;134;p11"/>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135" name="Google Shape;135;p11"/>
          <p:cNvSpPr txBox="1"/>
          <p:nvPr/>
        </p:nvSpPr>
        <p:spPr>
          <a:xfrm>
            <a:off x="9524819" y="5631821"/>
            <a:ext cx="73224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Understanding the Foundations of Public Relations: Key Principles, Ethical Practices, and Strategic Approaches to Building and Maintaining Positive Relationships with the Public, Media, and Stakeholders in a Dynamic</a:t>
            </a:r>
            <a:endParaRPr/>
          </a:p>
        </p:txBody>
      </p:sp>
      <p:sp>
        <p:nvSpPr>
          <p:cNvPr id="136" name="Google Shape;136;p11"/>
          <p:cNvSpPr txBox="1"/>
          <p:nvPr/>
        </p:nvSpPr>
        <p:spPr>
          <a:xfrm>
            <a:off x="9895826" y="6901789"/>
            <a:ext cx="15240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2D2C2C"/>
                </a:solidFill>
                <a:latin typeface="Archivo Black"/>
                <a:ea typeface="Archivo Black"/>
                <a:cs typeface="Archivo Black"/>
                <a:sym typeface="Archivo Black"/>
              </a:rPr>
              <a:t>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346" name="Shape 346"/>
        <p:cNvGrpSpPr/>
        <p:nvPr/>
      </p:nvGrpSpPr>
      <p:grpSpPr>
        <a:xfrm>
          <a:off x="0" y="0"/>
          <a:ext cx="0" cy="0"/>
          <a:chOff x="0" y="0"/>
          <a:chExt cx="0" cy="0"/>
        </a:xfrm>
      </p:grpSpPr>
      <p:pic>
        <p:nvPicPr>
          <p:cNvPr id="347" name="Google Shape;347;p20"/>
          <p:cNvPicPr preferRelativeResize="0"/>
          <p:nvPr/>
        </p:nvPicPr>
        <p:blipFill>
          <a:blip r:embed="rId3">
            <a:alphaModFix/>
          </a:blip>
          <a:stretch>
            <a:fillRect/>
          </a:stretch>
        </p:blipFill>
        <p:spPr>
          <a:xfrm>
            <a:off x="-8041872" y="-3147772"/>
            <a:ext cx="30594499" cy="30385377"/>
          </a:xfrm>
          <a:prstGeom prst="rect">
            <a:avLst/>
          </a:prstGeom>
          <a:noFill/>
          <a:ln>
            <a:noFill/>
          </a:ln>
        </p:spPr>
      </p:pic>
      <p:sp>
        <p:nvSpPr>
          <p:cNvPr id="348" name="Google Shape;348;p20"/>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4">
              <a:alphaModFix/>
            </a:blip>
            <a:stretch>
              <a:fillRect b="0" l="0" r="0" t="0"/>
            </a:stretch>
          </a:blipFill>
          <a:ln>
            <a:noFill/>
          </a:ln>
        </p:spPr>
      </p:sp>
      <p:sp>
        <p:nvSpPr>
          <p:cNvPr id="349" name="Google Shape;349;p20"/>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5">
              <a:alphaModFix/>
            </a:blip>
            <a:stretch>
              <a:fillRect b="0" l="0" r="0" t="0"/>
            </a:stretch>
          </a:blipFill>
          <a:ln>
            <a:noFill/>
          </a:ln>
        </p:spPr>
      </p:sp>
      <p:grpSp>
        <p:nvGrpSpPr>
          <p:cNvPr id="350" name="Google Shape;350;p20"/>
          <p:cNvGrpSpPr/>
          <p:nvPr/>
        </p:nvGrpSpPr>
        <p:grpSpPr>
          <a:xfrm>
            <a:off x="1028700" y="4156571"/>
            <a:ext cx="4575962" cy="2465935"/>
            <a:chOff x="0" y="-38100"/>
            <a:chExt cx="1205192" cy="649464"/>
          </a:xfrm>
        </p:grpSpPr>
        <p:sp>
          <p:nvSpPr>
            <p:cNvPr id="351" name="Google Shape;351;p20"/>
            <p:cNvSpPr/>
            <p:nvPr/>
          </p:nvSpPr>
          <p:spPr>
            <a:xfrm>
              <a:off x="0" y="0"/>
              <a:ext cx="1205192" cy="611364"/>
            </a:xfrm>
            <a:custGeom>
              <a:rect b="b" l="l" r="r" t="t"/>
              <a:pathLst>
                <a:path extrusionOk="0" h="611364" w="1205192">
                  <a:moveTo>
                    <a:pt x="79518" y="0"/>
                  </a:moveTo>
                  <a:lnTo>
                    <a:pt x="1125674" y="0"/>
                  </a:lnTo>
                  <a:cubicBezTo>
                    <a:pt x="1146763" y="0"/>
                    <a:pt x="1166989" y="8378"/>
                    <a:pt x="1181901" y="23290"/>
                  </a:cubicBezTo>
                  <a:cubicBezTo>
                    <a:pt x="1196814" y="38203"/>
                    <a:pt x="1205192" y="58428"/>
                    <a:pt x="1205192" y="79518"/>
                  </a:cubicBezTo>
                  <a:lnTo>
                    <a:pt x="1205192" y="531847"/>
                  </a:lnTo>
                  <a:cubicBezTo>
                    <a:pt x="1205192" y="552936"/>
                    <a:pt x="1196814" y="573162"/>
                    <a:pt x="1181901" y="588074"/>
                  </a:cubicBezTo>
                  <a:cubicBezTo>
                    <a:pt x="1166989" y="602987"/>
                    <a:pt x="1146763" y="611364"/>
                    <a:pt x="1125674" y="611364"/>
                  </a:cubicBezTo>
                  <a:lnTo>
                    <a:pt x="79518" y="611364"/>
                  </a:lnTo>
                  <a:cubicBezTo>
                    <a:pt x="58428" y="611364"/>
                    <a:pt x="38203" y="602987"/>
                    <a:pt x="23290" y="588074"/>
                  </a:cubicBezTo>
                  <a:cubicBezTo>
                    <a:pt x="8378" y="573162"/>
                    <a:pt x="0" y="552936"/>
                    <a:pt x="0" y="531847"/>
                  </a:cubicBezTo>
                  <a:lnTo>
                    <a:pt x="0" y="79518"/>
                  </a:lnTo>
                  <a:cubicBezTo>
                    <a:pt x="0" y="58428"/>
                    <a:pt x="8378" y="38203"/>
                    <a:pt x="23290" y="23290"/>
                  </a:cubicBezTo>
                  <a:cubicBezTo>
                    <a:pt x="38203" y="8378"/>
                    <a:pt x="58428" y="0"/>
                    <a:pt x="79518" y="0"/>
                  </a:cubicBezTo>
                  <a:close/>
                </a:path>
              </a:pathLst>
            </a:custGeom>
            <a:solidFill>
              <a:srgbClr val="F3B8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0"/>
            <p:cNvSpPr txBox="1"/>
            <p:nvPr/>
          </p:nvSpPr>
          <p:spPr>
            <a:xfrm>
              <a:off x="0" y="-38100"/>
              <a:ext cx="1205192" cy="64946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20"/>
          <p:cNvGrpSpPr/>
          <p:nvPr/>
        </p:nvGrpSpPr>
        <p:grpSpPr>
          <a:xfrm>
            <a:off x="12692264" y="4156571"/>
            <a:ext cx="4575962" cy="2465935"/>
            <a:chOff x="0" y="-38100"/>
            <a:chExt cx="1205192" cy="649464"/>
          </a:xfrm>
        </p:grpSpPr>
        <p:sp>
          <p:nvSpPr>
            <p:cNvPr id="354" name="Google Shape;354;p20"/>
            <p:cNvSpPr/>
            <p:nvPr/>
          </p:nvSpPr>
          <p:spPr>
            <a:xfrm>
              <a:off x="0" y="0"/>
              <a:ext cx="1205192" cy="611364"/>
            </a:xfrm>
            <a:custGeom>
              <a:rect b="b" l="l" r="r" t="t"/>
              <a:pathLst>
                <a:path extrusionOk="0" h="611364" w="1205192">
                  <a:moveTo>
                    <a:pt x="79518" y="0"/>
                  </a:moveTo>
                  <a:lnTo>
                    <a:pt x="1125674" y="0"/>
                  </a:lnTo>
                  <a:cubicBezTo>
                    <a:pt x="1146763" y="0"/>
                    <a:pt x="1166989" y="8378"/>
                    <a:pt x="1181901" y="23290"/>
                  </a:cubicBezTo>
                  <a:cubicBezTo>
                    <a:pt x="1196814" y="38203"/>
                    <a:pt x="1205192" y="58428"/>
                    <a:pt x="1205192" y="79518"/>
                  </a:cubicBezTo>
                  <a:lnTo>
                    <a:pt x="1205192" y="531847"/>
                  </a:lnTo>
                  <a:cubicBezTo>
                    <a:pt x="1205192" y="552936"/>
                    <a:pt x="1196814" y="573162"/>
                    <a:pt x="1181901" y="588074"/>
                  </a:cubicBezTo>
                  <a:cubicBezTo>
                    <a:pt x="1166989" y="602987"/>
                    <a:pt x="1146763" y="611364"/>
                    <a:pt x="1125674" y="611364"/>
                  </a:cubicBezTo>
                  <a:lnTo>
                    <a:pt x="79518" y="611364"/>
                  </a:lnTo>
                  <a:cubicBezTo>
                    <a:pt x="58428" y="611364"/>
                    <a:pt x="38203" y="602987"/>
                    <a:pt x="23290" y="588074"/>
                  </a:cubicBezTo>
                  <a:cubicBezTo>
                    <a:pt x="8378" y="573162"/>
                    <a:pt x="0" y="552936"/>
                    <a:pt x="0" y="531847"/>
                  </a:cubicBezTo>
                  <a:lnTo>
                    <a:pt x="0" y="79518"/>
                  </a:lnTo>
                  <a:cubicBezTo>
                    <a:pt x="0" y="58428"/>
                    <a:pt x="8378" y="38203"/>
                    <a:pt x="23290" y="23290"/>
                  </a:cubicBezTo>
                  <a:cubicBezTo>
                    <a:pt x="38203" y="8378"/>
                    <a:pt x="58428" y="0"/>
                    <a:pt x="79518" y="0"/>
                  </a:cubicBezTo>
                  <a:close/>
                </a:path>
              </a:pathLst>
            </a:custGeom>
            <a:solidFill>
              <a:srgbClr val="F3B8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0"/>
            <p:cNvSpPr txBox="1"/>
            <p:nvPr/>
          </p:nvSpPr>
          <p:spPr>
            <a:xfrm>
              <a:off x="0" y="-38100"/>
              <a:ext cx="1205192" cy="64946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0"/>
          <p:cNvGrpSpPr/>
          <p:nvPr/>
        </p:nvGrpSpPr>
        <p:grpSpPr>
          <a:xfrm>
            <a:off x="6860482" y="6297626"/>
            <a:ext cx="4575962" cy="2465935"/>
            <a:chOff x="0" y="-38100"/>
            <a:chExt cx="1205192" cy="649464"/>
          </a:xfrm>
        </p:grpSpPr>
        <p:sp>
          <p:nvSpPr>
            <p:cNvPr id="357" name="Google Shape;357;p20"/>
            <p:cNvSpPr/>
            <p:nvPr/>
          </p:nvSpPr>
          <p:spPr>
            <a:xfrm>
              <a:off x="0" y="0"/>
              <a:ext cx="1205192" cy="611364"/>
            </a:xfrm>
            <a:custGeom>
              <a:rect b="b" l="l" r="r" t="t"/>
              <a:pathLst>
                <a:path extrusionOk="0" h="611364" w="1205192">
                  <a:moveTo>
                    <a:pt x="79518" y="0"/>
                  </a:moveTo>
                  <a:lnTo>
                    <a:pt x="1125674" y="0"/>
                  </a:lnTo>
                  <a:cubicBezTo>
                    <a:pt x="1146763" y="0"/>
                    <a:pt x="1166989" y="8378"/>
                    <a:pt x="1181901" y="23290"/>
                  </a:cubicBezTo>
                  <a:cubicBezTo>
                    <a:pt x="1196814" y="38203"/>
                    <a:pt x="1205192" y="58428"/>
                    <a:pt x="1205192" y="79518"/>
                  </a:cubicBezTo>
                  <a:lnTo>
                    <a:pt x="1205192" y="531847"/>
                  </a:lnTo>
                  <a:cubicBezTo>
                    <a:pt x="1205192" y="552936"/>
                    <a:pt x="1196814" y="573162"/>
                    <a:pt x="1181901" y="588074"/>
                  </a:cubicBezTo>
                  <a:cubicBezTo>
                    <a:pt x="1166989" y="602987"/>
                    <a:pt x="1146763" y="611364"/>
                    <a:pt x="1125674" y="611364"/>
                  </a:cubicBezTo>
                  <a:lnTo>
                    <a:pt x="79518" y="611364"/>
                  </a:lnTo>
                  <a:cubicBezTo>
                    <a:pt x="58428" y="611364"/>
                    <a:pt x="38203" y="602987"/>
                    <a:pt x="23290" y="588074"/>
                  </a:cubicBezTo>
                  <a:cubicBezTo>
                    <a:pt x="8378" y="573162"/>
                    <a:pt x="0" y="552936"/>
                    <a:pt x="0" y="531847"/>
                  </a:cubicBezTo>
                  <a:lnTo>
                    <a:pt x="0" y="79518"/>
                  </a:lnTo>
                  <a:cubicBezTo>
                    <a:pt x="0" y="58428"/>
                    <a:pt x="8378" y="38203"/>
                    <a:pt x="23290" y="23290"/>
                  </a:cubicBezTo>
                  <a:cubicBezTo>
                    <a:pt x="38203" y="8378"/>
                    <a:pt x="58428" y="0"/>
                    <a:pt x="79518" y="0"/>
                  </a:cubicBezTo>
                  <a:close/>
                </a:path>
              </a:pathLst>
            </a:custGeom>
            <a:solidFill>
              <a:srgbClr val="F3B8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0"/>
            <p:cNvSpPr txBox="1"/>
            <p:nvPr/>
          </p:nvSpPr>
          <p:spPr>
            <a:xfrm>
              <a:off x="0" y="-38100"/>
              <a:ext cx="1205192" cy="64946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9" name="Google Shape;359;p20"/>
          <p:cNvSpPr/>
          <p:nvPr/>
        </p:nvSpPr>
        <p:spPr>
          <a:xfrm>
            <a:off x="2386743" y="4738332"/>
            <a:ext cx="1447076" cy="1447076"/>
          </a:xfrm>
          <a:custGeom>
            <a:rect b="b" l="l" r="r" t="t"/>
            <a:pathLst>
              <a:path extrusionOk="0" h="1447076" w="1447076">
                <a:moveTo>
                  <a:pt x="0" y="0"/>
                </a:moveTo>
                <a:lnTo>
                  <a:pt x="1447076" y="0"/>
                </a:lnTo>
                <a:lnTo>
                  <a:pt x="1447076" y="1447075"/>
                </a:lnTo>
                <a:lnTo>
                  <a:pt x="0" y="1447075"/>
                </a:lnTo>
                <a:lnTo>
                  <a:pt x="0" y="0"/>
                </a:lnTo>
                <a:close/>
              </a:path>
            </a:pathLst>
          </a:custGeom>
          <a:blipFill rotWithShape="1">
            <a:blip r:embed="rId6">
              <a:alphaModFix/>
            </a:blip>
            <a:stretch>
              <a:fillRect b="0" l="0" r="0" t="0"/>
            </a:stretch>
          </a:blipFill>
          <a:ln>
            <a:noFill/>
          </a:ln>
        </p:spPr>
      </p:sp>
      <p:sp>
        <p:nvSpPr>
          <p:cNvPr id="360" name="Google Shape;360;p20"/>
          <p:cNvSpPr/>
          <p:nvPr/>
        </p:nvSpPr>
        <p:spPr>
          <a:xfrm>
            <a:off x="8403672" y="6895116"/>
            <a:ext cx="1366714" cy="1415617"/>
          </a:xfrm>
          <a:custGeom>
            <a:rect b="b" l="l" r="r" t="t"/>
            <a:pathLst>
              <a:path extrusionOk="0" h="1415617" w="1366714">
                <a:moveTo>
                  <a:pt x="0" y="0"/>
                </a:moveTo>
                <a:lnTo>
                  <a:pt x="1366713" y="0"/>
                </a:lnTo>
                <a:lnTo>
                  <a:pt x="1366713" y="1415616"/>
                </a:lnTo>
                <a:lnTo>
                  <a:pt x="0" y="1415616"/>
                </a:lnTo>
                <a:lnTo>
                  <a:pt x="0" y="0"/>
                </a:lnTo>
                <a:close/>
              </a:path>
            </a:pathLst>
          </a:custGeom>
          <a:blipFill rotWithShape="1">
            <a:blip r:embed="rId7">
              <a:alphaModFix/>
            </a:blip>
            <a:stretch>
              <a:fillRect b="0" l="0" r="0" t="0"/>
            </a:stretch>
          </a:blipFill>
          <a:ln>
            <a:noFill/>
          </a:ln>
        </p:spPr>
      </p:sp>
      <p:sp>
        <p:nvSpPr>
          <p:cNvPr id="361" name="Google Shape;361;p20"/>
          <p:cNvSpPr/>
          <p:nvPr/>
        </p:nvSpPr>
        <p:spPr>
          <a:xfrm>
            <a:off x="14067837" y="4592354"/>
            <a:ext cx="1410576" cy="1593053"/>
          </a:xfrm>
          <a:custGeom>
            <a:rect b="b" l="l" r="r" t="t"/>
            <a:pathLst>
              <a:path extrusionOk="0" h="1593053" w="1410576">
                <a:moveTo>
                  <a:pt x="0" y="0"/>
                </a:moveTo>
                <a:lnTo>
                  <a:pt x="1410577" y="0"/>
                </a:lnTo>
                <a:lnTo>
                  <a:pt x="1410577" y="1593053"/>
                </a:lnTo>
                <a:lnTo>
                  <a:pt x="0" y="1593053"/>
                </a:lnTo>
                <a:lnTo>
                  <a:pt x="0" y="0"/>
                </a:lnTo>
                <a:close/>
              </a:path>
            </a:pathLst>
          </a:custGeom>
          <a:blipFill rotWithShape="1">
            <a:blip r:embed="rId8">
              <a:alphaModFix/>
            </a:blip>
            <a:stretch>
              <a:fillRect b="0" l="0" r="0" t="0"/>
            </a:stretch>
          </a:blipFill>
          <a:ln>
            <a:noFill/>
          </a:ln>
        </p:spPr>
      </p:sp>
      <p:sp>
        <p:nvSpPr>
          <p:cNvPr id="362" name="Google Shape;362;p20"/>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363" name="Google Shape;363;p20"/>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364" name="Google Shape;364;p20"/>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365" name="Google Shape;365;p20"/>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366" name="Google Shape;366;p20"/>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367" name="Google Shape;367;p20"/>
          <p:cNvSpPr txBox="1"/>
          <p:nvPr/>
        </p:nvSpPr>
        <p:spPr>
          <a:xfrm>
            <a:off x="1028700" y="1797233"/>
            <a:ext cx="16736593" cy="8699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500" u="none" cap="none" strike="noStrike">
                <a:solidFill>
                  <a:srgbClr val="000000"/>
                </a:solidFill>
                <a:latin typeface="Archivo Black"/>
                <a:ea typeface="Archivo Black"/>
                <a:cs typeface="Archivo Black"/>
                <a:sym typeface="Archivo Black"/>
              </a:rPr>
              <a:t>ETHICS AND TRANSPARENCY IN PR</a:t>
            </a:r>
            <a:endParaRPr/>
          </a:p>
        </p:txBody>
      </p:sp>
      <p:sp>
        <p:nvSpPr>
          <p:cNvPr id="368" name="Google Shape;368;p20"/>
          <p:cNvSpPr txBox="1"/>
          <p:nvPr/>
        </p:nvSpPr>
        <p:spPr>
          <a:xfrm>
            <a:off x="1456171" y="3153152"/>
            <a:ext cx="37209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CODES OF ETHICS IN PR </a:t>
            </a:r>
            <a:endParaRPr/>
          </a:p>
        </p:txBody>
      </p:sp>
      <p:sp>
        <p:nvSpPr>
          <p:cNvPr id="369" name="Google Shape;369;p20"/>
          <p:cNvSpPr txBox="1"/>
          <p:nvPr/>
        </p:nvSpPr>
        <p:spPr>
          <a:xfrm>
            <a:off x="6454719" y="5294207"/>
            <a:ext cx="53787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IMPORTANCE OF TRANSPARENCY IN PR</a:t>
            </a:r>
            <a:endParaRPr/>
          </a:p>
        </p:txBody>
      </p:sp>
      <p:sp>
        <p:nvSpPr>
          <p:cNvPr id="370" name="Google Shape;370;p20"/>
          <p:cNvSpPr txBox="1"/>
          <p:nvPr/>
        </p:nvSpPr>
        <p:spPr>
          <a:xfrm>
            <a:off x="12378037" y="3153152"/>
            <a:ext cx="56907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PROHIBITION OF MANIPULATION </a:t>
            </a:r>
            <a:endParaRPr/>
          </a:p>
        </p:txBody>
      </p:sp>
      <p:sp>
        <p:nvSpPr>
          <p:cNvPr id="371" name="Google Shape;371;p20"/>
          <p:cNvSpPr txBox="1"/>
          <p:nvPr/>
        </p:nvSpPr>
        <p:spPr>
          <a:xfrm>
            <a:off x="1294427" y="6898731"/>
            <a:ext cx="3882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372" name="Google Shape;372;p20"/>
          <p:cNvSpPr txBox="1"/>
          <p:nvPr/>
        </p:nvSpPr>
        <p:spPr>
          <a:xfrm>
            <a:off x="7207081" y="9039786"/>
            <a:ext cx="3882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373" name="Google Shape;373;p20"/>
          <p:cNvSpPr txBox="1"/>
          <p:nvPr/>
        </p:nvSpPr>
        <p:spPr>
          <a:xfrm>
            <a:off x="13108381" y="6898731"/>
            <a:ext cx="3882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pic>
        <p:nvPicPr>
          <p:cNvPr id="374" name="Google Shape;374;p20"/>
          <p:cNvPicPr preferRelativeResize="0"/>
          <p:nvPr/>
        </p:nvPicPr>
        <p:blipFill>
          <a:blip r:embed="rId9">
            <a:alphaModFix/>
          </a:blip>
          <a:stretch>
            <a:fillRect/>
          </a:stretch>
        </p:blipFill>
        <p:spPr>
          <a:xfrm>
            <a:off x="-1298596" y="7743926"/>
            <a:ext cx="4309799" cy="43097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378" name="Shape 378"/>
        <p:cNvGrpSpPr/>
        <p:nvPr/>
      </p:nvGrpSpPr>
      <p:grpSpPr>
        <a:xfrm>
          <a:off x="0" y="0"/>
          <a:ext cx="0" cy="0"/>
          <a:chOff x="0" y="0"/>
          <a:chExt cx="0" cy="0"/>
        </a:xfrm>
      </p:grpSpPr>
      <p:pic>
        <p:nvPicPr>
          <p:cNvPr id="379" name="Google Shape;379;p21"/>
          <p:cNvPicPr preferRelativeResize="0"/>
          <p:nvPr/>
        </p:nvPicPr>
        <p:blipFill>
          <a:blip r:embed="rId3">
            <a:alphaModFix/>
          </a:blip>
          <a:stretch>
            <a:fillRect/>
          </a:stretch>
        </p:blipFill>
        <p:spPr>
          <a:xfrm>
            <a:off x="-3708049" y="-4078101"/>
            <a:ext cx="26313702" cy="25876824"/>
          </a:xfrm>
          <a:prstGeom prst="rect">
            <a:avLst/>
          </a:prstGeom>
          <a:noFill/>
          <a:ln>
            <a:noFill/>
          </a:ln>
        </p:spPr>
      </p:pic>
      <p:sp>
        <p:nvSpPr>
          <p:cNvPr id="380" name="Google Shape;380;p21"/>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4">
              <a:alphaModFix/>
            </a:blip>
            <a:stretch>
              <a:fillRect b="0" l="0" r="0" t="0"/>
            </a:stretch>
          </a:blipFill>
          <a:ln>
            <a:noFill/>
          </a:ln>
        </p:spPr>
      </p:sp>
      <p:sp>
        <p:nvSpPr>
          <p:cNvPr id="381" name="Google Shape;381;p21"/>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5">
              <a:alphaModFix/>
            </a:blip>
            <a:stretch>
              <a:fillRect b="0" l="0" r="0" t="0"/>
            </a:stretch>
          </a:blipFill>
          <a:ln>
            <a:noFill/>
          </a:ln>
        </p:spPr>
      </p:sp>
      <p:grpSp>
        <p:nvGrpSpPr>
          <p:cNvPr id="382" name="Google Shape;382;p21"/>
          <p:cNvGrpSpPr/>
          <p:nvPr/>
        </p:nvGrpSpPr>
        <p:grpSpPr>
          <a:xfrm>
            <a:off x="5458248" y="3035997"/>
            <a:ext cx="3270776" cy="2912683"/>
            <a:chOff x="0" y="-47625"/>
            <a:chExt cx="536228" cy="477520"/>
          </a:xfrm>
        </p:grpSpPr>
        <p:sp>
          <p:nvSpPr>
            <p:cNvPr id="383" name="Google Shape;383;p21"/>
            <p:cNvSpPr/>
            <p:nvPr/>
          </p:nvSpPr>
          <p:spPr>
            <a:xfrm>
              <a:off x="0" y="0"/>
              <a:ext cx="536228" cy="429895"/>
            </a:xfrm>
            <a:custGeom>
              <a:rect b="b" l="l" r="r" t="t"/>
              <a:pathLst>
                <a:path extrusionOk="0" h="429895" w="536228">
                  <a:moveTo>
                    <a:pt x="113616" y="0"/>
                  </a:moveTo>
                  <a:lnTo>
                    <a:pt x="422612" y="0"/>
                  </a:lnTo>
                  <a:cubicBezTo>
                    <a:pt x="452745" y="0"/>
                    <a:pt x="481644" y="11970"/>
                    <a:pt x="502951" y="33277"/>
                  </a:cubicBezTo>
                  <a:cubicBezTo>
                    <a:pt x="524258" y="54584"/>
                    <a:pt x="536228" y="83483"/>
                    <a:pt x="536228" y="113616"/>
                  </a:cubicBezTo>
                  <a:lnTo>
                    <a:pt x="536228" y="316279"/>
                  </a:lnTo>
                  <a:cubicBezTo>
                    <a:pt x="536228" y="379028"/>
                    <a:pt x="485361" y="429895"/>
                    <a:pt x="422612" y="429895"/>
                  </a:cubicBezTo>
                  <a:lnTo>
                    <a:pt x="113616" y="429895"/>
                  </a:lnTo>
                  <a:cubicBezTo>
                    <a:pt x="83483" y="429895"/>
                    <a:pt x="54584" y="417925"/>
                    <a:pt x="33277" y="396618"/>
                  </a:cubicBezTo>
                  <a:cubicBezTo>
                    <a:pt x="11970" y="375311"/>
                    <a:pt x="0" y="346412"/>
                    <a:pt x="0" y="316279"/>
                  </a:cubicBezTo>
                  <a:lnTo>
                    <a:pt x="0" y="113616"/>
                  </a:lnTo>
                  <a:cubicBezTo>
                    <a:pt x="0" y="83483"/>
                    <a:pt x="11970" y="54584"/>
                    <a:pt x="33277" y="33277"/>
                  </a:cubicBezTo>
                  <a:cubicBezTo>
                    <a:pt x="54584" y="11970"/>
                    <a:pt x="83483" y="0"/>
                    <a:pt x="113616" y="0"/>
                  </a:cubicBezTo>
                  <a:close/>
                </a:path>
              </a:pathLst>
            </a:custGeom>
            <a:solidFill>
              <a:srgbClr val="F685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1"/>
            <p:cNvSpPr txBox="1"/>
            <p:nvPr/>
          </p:nvSpPr>
          <p:spPr>
            <a:xfrm>
              <a:off x="0" y="-47625"/>
              <a:ext cx="536228" cy="4775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21"/>
          <p:cNvGrpSpPr/>
          <p:nvPr/>
        </p:nvGrpSpPr>
        <p:grpSpPr>
          <a:xfrm>
            <a:off x="5458248" y="6196432"/>
            <a:ext cx="3270776" cy="2912683"/>
            <a:chOff x="0" y="-47625"/>
            <a:chExt cx="536228" cy="477520"/>
          </a:xfrm>
        </p:grpSpPr>
        <p:sp>
          <p:nvSpPr>
            <p:cNvPr id="386" name="Google Shape;386;p21"/>
            <p:cNvSpPr/>
            <p:nvPr/>
          </p:nvSpPr>
          <p:spPr>
            <a:xfrm>
              <a:off x="0" y="0"/>
              <a:ext cx="536228" cy="429895"/>
            </a:xfrm>
            <a:custGeom>
              <a:rect b="b" l="l" r="r" t="t"/>
              <a:pathLst>
                <a:path extrusionOk="0" h="429895" w="536228">
                  <a:moveTo>
                    <a:pt x="113616" y="0"/>
                  </a:moveTo>
                  <a:lnTo>
                    <a:pt x="422612" y="0"/>
                  </a:lnTo>
                  <a:cubicBezTo>
                    <a:pt x="452745" y="0"/>
                    <a:pt x="481644" y="11970"/>
                    <a:pt x="502951" y="33277"/>
                  </a:cubicBezTo>
                  <a:cubicBezTo>
                    <a:pt x="524258" y="54584"/>
                    <a:pt x="536228" y="83483"/>
                    <a:pt x="536228" y="113616"/>
                  </a:cubicBezTo>
                  <a:lnTo>
                    <a:pt x="536228" y="316279"/>
                  </a:lnTo>
                  <a:cubicBezTo>
                    <a:pt x="536228" y="379028"/>
                    <a:pt x="485361" y="429895"/>
                    <a:pt x="422612" y="429895"/>
                  </a:cubicBezTo>
                  <a:lnTo>
                    <a:pt x="113616" y="429895"/>
                  </a:lnTo>
                  <a:cubicBezTo>
                    <a:pt x="83483" y="429895"/>
                    <a:pt x="54584" y="417925"/>
                    <a:pt x="33277" y="396618"/>
                  </a:cubicBezTo>
                  <a:cubicBezTo>
                    <a:pt x="11970" y="375311"/>
                    <a:pt x="0" y="346412"/>
                    <a:pt x="0" y="316279"/>
                  </a:cubicBezTo>
                  <a:lnTo>
                    <a:pt x="0" y="113616"/>
                  </a:lnTo>
                  <a:cubicBezTo>
                    <a:pt x="0" y="83483"/>
                    <a:pt x="11970" y="54584"/>
                    <a:pt x="33277" y="33277"/>
                  </a:cubicBezTo>
                  <a:cubicBezTo>
                    <a:pt x="54584" y="11970"/>
                    <a:pt x="83483" y="0"/>
                    <a:pt x="113616" y="0"/>
                  </a:cubicBezTo>
                  <a:close/>
                </a:path>
              </a:pathLst>
            </a:custGeom>
            <a:solidFill>
              <a:srgbClr val="F685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1"/>
            <p:cNvSpPr txBox="1"/>
            <p:nvPr/>
          </p:nvSpPr>
          <p:spPr>
            <a:xfrm>
              <a:off x="0" y="-47625"/>
              <a:ext cx="536228" cy="4775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21"/>
          <p:cNvGrpSpPr/>
          <p:nvPr/>
        </p:nvGrpSpPr>
        <p:grpSpPr>
          <a:xfrm>
            <a:off x="9144000" y="3035997"/>
            <a:ext cx="3270776" cy="2912683"/>
            <a:chOff x="0" y="-47625"/>
            <a:chExt cx="536228" cy="477520"/>
          </a:xfrm>
        </p:grpSpPr>
        <p:sp>
          <p:nvSpPr>
            <p:cNvPr id="389" name="Google Shape;389;p21"/>
            <p:cNvSpPr/>
            <p:nvPr/>
          </p:nvSpPr>
          <p:spPr>
            <a:xfrm>
              <a:off x="0" y="0"/>
              <a:ext cx="536228" cy="429895"/>
            </a:xfrm>
            <a:custGeom>
              <a:rect b="b" l="l" r="r" t="t"/>
              <a:pathLst>
                <a:path extrusionOk="0" h="429895" w="536228">
                  <a:moveTo>
                    <a:pt x="113616" y="0"/>
                  </a:moveTo>
                  <a:lnTo>
                    <a:pt x="422612" y="0"/>
                  </a:lnTo>
                  <a:cubicBezTo>
                    <a:pt x="452745" y="0"/>
                    <a:pt x="481644" y="11970"/>
                    <a:pt x="502951" y="33277"/>
                  </a:cubicBezTo>
                  <a:cubicBezTo>
                    <a:pt x="524258" y="54584"/>
                    <a:pt x="536228" y="83483"/>
                    <a:pt x="536228" y="113616"/>
                  </a:cubicBezTo>
                  <a:lnTo>
                    <a:pt x="536228" y="316279"/>
                  </a:lnTo>
                  <a:cubicBezTo>
                    <a:pt x="536228" y="379028"/>
                    <a:pt x="485361" y="429895"/>
                    <a:pt x="422612" y="429895"/>
                  </a:cubicBezTo>
                  <a:lnTo>
                    <a:pt x="113616" y="429895"/>
                  </a:lnTo>
                  <a:cubicBezTo>
                    <a:pt x="83483" y="429895"/>
                    <a:pt x="54584" y="417925"/>
                    <a:pt x="33277" y="396618"/>
                  </a:cubicBezTo>
                  <a:cubicBezTo>
                    <a:pt x="11970" y="375311"/>
                    <a:pt x="0" y="346412"/>
                    <a:pt x="0" y="316279"/>
                  </a:cubicBezTo>
                  <a:lnTo>
                    <a:pt x="0" y="113616"/>
                  </a:lnTo>
                  <a:cubicBezTo>
                    <a:pt x="0" y="83483"/>
                    <a:pt x="11970" y="54584"/>
                    <a:pt x="33277" y="33277"/>
                  </a:cubicBezTo>
                  <a:cubicBezTo>
                    <a:pt x="54584" y="11970"/>
                    <a:pt x="83483" y="0"/>
                    <a:pt x="113616" y="0"/>
                  </a:cubicBezTo>
                  <a:close/>
                </a:path>
              </a:pathLst>
            </a:custGeom>
            <a:solidFill>
              <a:srgbClr val="F685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1"/>
            <p:cNvSpPr txBox="1"/>
            <p:nvPr/>
          </p:nvSpPr>
          <p:spPr>
            <a:xfrm>
              <a:off x="0" y="-47625"/>
              <a:ext cx="536228" cy="4775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21"/>
          <p:cNvGrpSpPr/>
          <p:nvPr/>
        </p:nvGrpSpPr>
        <p:grpSpPr>
          <a:xfrm>
            <a:off x="9144000" y="6196432"/>
            <a:ext cx="3270776" cy="2912683"/>
            <a:chOff x="0" y="-47625"/>
            <a:chExt cx="536228" cy="477520"/>
          </a:xfrm>
        </p:grpSpPr>
        <p:sp>
          <p:nvSpPr>
            <p:cNvPr id="392" name="Google Shape;392;p21"/>
            <p:cNvSpPr/>
            <p:nvPr/>
          </p:nvSpPr>
          <p:spPr>
            <a:xfrm>
              <a:off x="0" y="0"/>
              <a:ext cx="536228" cy="429895"/>
            </a:xfrm>
            <a:custGeom>
              <a:rect b="b" l="l" r="r" t="t"/>
              <a:pathLst>
                <a:path extrusionOk="0" h="429895" w="536228">
                  <a:moveTo>
                    <a:pt x="113616" y="0"/>
                  </a:moveTo>
                  <a:lnTo>
                    <a:pt x="422612" y="0"/>
                  </a:lnTo>
                  <a:cubicBezTo>
                    <a:pt x="452745" y="0"/>
                    <a:pt x="481644" y="11970"/>
                    <a:pt x="502951" y="33277"/>
                  </a:cubicBezTo>
                  <a:cubicBezTo>
                    <a:pt x="524258" y="54584"/>
                    <a:pt x="536228" y="83483"/>
                    <a:pt x="536228" y="113616"/>
                  </a:cubicBezTo>
                  <a:lnTo>
                    <a:pt x="536228" y="316279"/>
                  </a:lnTo>
                  <a:cubicBezTo>
                    <a:pt x="536228" y="379028"/>
                    <a:pt x="485361" y="429895"/>
                    <a:pt x="422612" y="429895"/>
                  </a:cubicBezTo>
                  <a:lnTo>
                    <a:pt x="113616" y="429895"/>
                  </a:lnTo>
                  <a:cubicBezTo>
                    <a:pt x="83483" y="429895"/>
                    <a:pt x="54584" y="417925"/>
                    <a:pt x="33277" y="396618"/>
                  </a:cubicBezTo>
                  <a:cubicBezTo>
                    <a:pt x="11970" y="375311"/>
                    <a:pt x="0" y="346412"/>
                    <a:pt x="0" y="316279"/>
                  </a:cubicBezTo>
                  <a:lnTo>
                    <a:pt x="0" y="113616"/>
                  </a:lnTo>
                  <a:cubicBezTo>
                    <a:pt x="0" y="83483"/>
                    <a:pt x="11970" y="54584"/>
                    <a:pt x="33277" y="33277"/>
                  </a:cubicBezTo>
                  <a:cubicBezTo>
                    <a:pt x="54584" y="11970"/>
                    <a:pt x="83483" y="0"/>
                    <a:pt x="113616" y="0"/>
                  </a:cubicBezTo>
                  <a:close/>
                </a:path>
              </a:pathLst>
            </a:custGeom>
            <a:solidFill>
              <a:srgbClr val="F685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1"/>
            <p:cNvSpPr txBox="1"/>
            <p:nvPr/>
          </p:nvSpPr>
          <p:spPr>
            <a:xfrm>
              <a:off x="0" y="-47625"/>
              <a:ext cx="536228" cy="4775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4" name="Google Shape;394;p21"/>
          <p:cNvSpPr txBox="1"/>
          <p:nvPr/>
        </p:nvSpPr>
        <p:spPr>
          <a:xfrm>
            <a:off x="12833876" y="3550634"/>
            <a:ext cx="49314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PR CAMPAIGN IMPLEMENTATION</a:t>
            </a:r>
            <a:endParaRPr/>
          </a:p>
        </p:txBody>
      </p:sp>
      <p:sp>
        <p:nvSpPr>
          <p:cNvPr id="395" name="Google Shape;395;p21"/>
          <p:cNvSpPr/>
          <p:nvPr/>
        </p:nvSpPr>
        <p:spPr>
          <a:xfrm>
            <a:off x="9861653" y="6908579"/>
            <a:ext cx="1839595" cy="1839595"/>
          </a:xfrm>
          <a:custGeom>
            <a:rect b="b" l="l" r="r" t="t"/>
            <a:pathLst>
              <a:path extrusionOk="0" h="1839595" w="1839595">
                <a:moveTo>
                  <a:pt x="0" y="0"/>
                </a:moveTo>
                <a:lnTo>
                  <a:pt x="1839595" y="0"/>
                </a:lnTo>
                <a:lnTo>
                  <a:pt x="1839595" y="1839595"/>
                </a:lnTo>
                <a:lnTo>
                  <a:pt x="0" y="1839595"/>
                </a:lnTo>
                <a:lnTo>
                  <a:pt x="0" y="0"/>
                </a:lnTo>
                <a:close/>
              </a:path>
            </a:pathLst>
          </a:custGeom>
          <a:blipFill rotWithShape="1">
            <a:blip r:embed="rId6">
              <a:alphaModFix/>
            </a:blip>
            <a:stretch>
              <a:fillRect b="0" l="0" r="0" t="0"/>
            </a:stretch>
          </a:blipFill>
          <a:ln>
            <a:noFill/>
          </a:ln>
        </p:spPr>
      </p:sp>
      <p:sp>
        <p:nvSpPr>
          <p:cNvPr id="396" name="Google Shape;396;p21"/>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397" name="Google Shape;397;p21"/>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398" name="Google Shape;398;p21"/>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399" name="Google Shape;399;p21"/>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400" name="Google Shape;400;p21"/>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401" name="Google Shape;401;p21"/>
          <p:cNvSpPr txBox="1"/>
          <p:nvPr/>
        </p:nvSpPr>
        <p:spPr>
          <a:xfrm>
            <a:off x="1028700" y="1900908"/>
            <a:ext cx="1434680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PR Campaign Process</a:t>
            </a:r>
            <a:endParaRPr/>
          </a:p>
        </p:txBody>
      </p:sp>
      <p:sp>
        <p:nvSpPr>
          <p:cNvPr id="402" name="Google Shape;402;p21"/>
          <p:cNvSpPr txBox="1"/>
          <p:nvPr/>
        </p:nvSpPr>
        <p:spPr>
          <a:xfrm>
            <a:off x="12833876" y="6918422"/>
            <a:ext cx="37209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EVALUATION OF RESULTS</a:t>
            </a:r>
            <a:endParaRPr/>
          </a:p>
        </p:txBody>
      </p:sp>
      <p:sp>
        <p:nvSpPr>
          <p:cNvPr id="403" name="Google Shape;403;p21"/>
          <p:cNvSpPr txBox="1"/>
          <p:nvPr/>
        </p:nvSpPr>
        <p:spPr>
          <a:xfrm>
            <a:off x="742798" y="3550634"/>
            <a:ext cx="4296300" cy="985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AUDIENCE ANALYSIS</a:t>
            </a:r>
            <a:endParaRPr/>
          </a:p>
        </p:txBody>
      </p:sp>
      <p:sp>
        <p:nvSpPr>
          <p:cNvPr id="404" name="Google Shape;404;p21"/>
          <p:cNvSpPr txBox="1"/>
          <p:nvPr/>
        </p:nvSpPr>
        <p:spPr>
          <a:xfrm>
            <a:off x="1318129" y="6918422"/>
            <a:ext cx="3720900" cy="985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STRATEGY DEVELOPMENT</a:t>
            </a:r>
            <a:endParaRPr/>
          </a:p>
        </p:txBody>
      </p:sp>
      <p:sp>
        <p:nvSpPr>
          <p:cNvPr id="405" name="Google Shape;405;p21"/>
          <p:cNvSpPr txBox="1"/>
          <p:nvPr/>
        </p:nvSpPr>
        <p:spPr>
          <a:xfrm>
            <a:off x="1151218" y="4502427"/>
            <a:ext cx="3882900" cy="738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406" name="Google Shape;406;p21"/>
          <p:cNvSpPr txBox="1"/>
          <p:nvPr/>
        </p:nvSpPr>
        <p:spPr>
          <a:xfrm>
            <a:off x="1151218" y="7866477"/>
            <a:ext cx="3882900" cy="738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407" name="Google Shape;407;p21"/>
          <p:cNvSpPr txBox="1"/>
          <p:nvPr/>
        </p:nvSpPr>
        <p:spPr>
          <a:xfrm>
            <a:off x="12843401" y="4599485"/>
            <a:ext cx="3882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408" name="Google Shape;408;p21"/>
          <p:cNvSpPr txBox="1"/>
          <p:nvPr/>
        </p:nvSpPr>
        <p:spPr>
          <a:xfrm>
            <a:off x="12843401" y="7971252"/>
            <a:ext cx="3882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pic>
        <p:nvPicPr>
          <p:cNvPr id="409" name="Google Shape;409;p21"/>
          <p:cNvPicPr preferRelativeResize="0"/>
          <p:nvPr/>
        </p:nvPicPr>
        <p:blipFill>
          <a:blip r:embed="rId7">
            <a:alphaModFix/>
          </a:blip>
          <a:stretch>
            <a:fillRect/>
          </a:stretch>
        </p:blipFill>
        <p:spPr>
          <a:xfrm>
            <a:off x="15859850" y="355526"/>
            <a:ext cx="5232826" cy="5194437"/>
          </a:xfrm>
          <a:prstGeom prst="rect">
            <a:avLst/>
          </a:prstGeom>
          <a:noFill/>
          <a:ln>
            <a:noFill/>
          </a:ln>
        </p:spPr>
      </p:pic>
      <p:pic>
        <p:nvPicPr>
          <p:cNvPr id="410" name="Google Shape;410;p21"/>
          <p:cNvPicPr preferRelativeResize="0"/>
          <p:nvPr/>
        </p:nvPicPr>
        <p:blipFill>
          <a:blip r:embed="rId8">
            <a:alphaModFix/>
          </a:blip>
          <a:stretch>
            <a:fillRect/>
          </a:stretch>
        </p:blipFill>
        <p:spPr>
          <a:xfrm>
            <a:off x="10188321" y="3706433"/>
            <a:ext cx="1186250" cy="1624250"/>
          </a:xfrm>
          <a:prstGeom prst="rect">
            <a:avLst/>
          </a:prstGeom>
          <a:noFill/>
          <a:ln>
            <a:noFill/>
          </a:ln>
        </p:spPr>
      </p:pic>
      <p:pic>
        <p:nvPicPr>
          <p:cNvPr id="411" name="Google Shape;411;p21"/>
          <p:cNvPicPr preferRelativeResize="0"/>
          <p:nvPr/>
        </p:nvPicPr>
        <p:blipFill>
          <a:blip r:embed="rId9">
            <a:alphaModFix/>
          </a:blip>
          <a:stretch>
            <a:fillRect/>
          </a:stretch>
        </p:blipFill>
        <p:spPr>
          <a:xfrm>
            <a:off x="6245550" y="3906617"/>
            <a:ext cx="1692050" cy="1643358"/>
          </a:xfrm>
          <a:prstGeom prst="rect">
            <a:avLst/>
          </a:prstGeom>
          <a:noFill/>
          <a:ln>
            <a:noFill/>
          </a:ln>
        </p:spPr>
      </p:pic>
      <p:pic>
        <p:nvPicPr>
          <p:cNvPr id="412" name="Google Shape;412;p21"/>
          <p:cNvPicPr preferRelativeResize="0"/>
          <p:nvPr/>
        </p:nvPicPr>
        <p:blipFill>
          <a:blip r:embed="rId10">
            <a:alphaModFix/>
          </a:blip>
          <a:stretch>
            <a:fillRect/>
          </a:stretch>
        </p:blipFill>
        <p:spPr>
          <a:xfrm>
            <a:off x="6352225" y="7093325"/>
            <a:ext cx="1585375" cy="1654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416" name="Shape 416"/>
        <p:cNvGrpSpPr/>
        <p:nvPr/>
      </p:nvGrpSpPr>
      <p:grpSpPr>
        <a:xfrm>
          <a:off x="0" y="0"/>
          <a:ext cx="0" cy="0"/>
          <a:chOff x="0" y="0"/>
          <a:chExt cx="0" cy="0"/>
        </a:xfrm>
      </p:grpSpPr>
      <p:pic>
        <p:nvPicPr>
          <p:cNvPr id="417" name="Google Shape;417;p22"/>
          <p:cNvPicPr preferRelativeResize="0"/>
          <p:nvPr/>
        </p:nvPicPr>
        <p:blipFill>
          <a:blip r:embed="rId3">
            <a:alphaModFix/>
          </a:blip>
          <a:stretch>
            <a:fillRect/>
          </a:stretch>
        </p:blipFill>
        <p:spPr>
          <a:xfrm>
            <a:off x="-777424" y="-6086389"/>
            <a:ext cx="27377725" cy="26776174"/>
          </a:xfrm>
          <a:prstGeom prst="rect">
            <a:avLst/>
          </a:prstGeom>
          <a:noFill/>
          <a:ln>
            <a:noFill/>
          </a:ln>
        </p:spPr>
      </p:pic>
      <p:pic>
        <p:nvPicPr>
          <p:cNvPr id="418" name="Google Shape;418;p22"/>
          <p:cNvPicPr preferRelativeResize="0"/>
          <p:nvPr/>
        </p:nvPicPr>
        <p:blipFill>
          <a:blip r:embed="rId4">
            <a:alphaModFix/>
          </a:blip>
          <a:stretch>
            <a:fillRect/>
          </a:stretch>
        </p:blipFill>
        <p:spPr>
          <a:xfrm>
            <a:off x="12523800" y="3162750"/>
            <a:ext cx="4498350" cy="4266742"/>
          </a:xfrm>
          <a:prstGeom prst="rect">
            <a:avLst/>
          </a:prstGeom>
          <a:noFill/>
          <a:ln>
            <a:noFill/>
          </a:ln>
        </p:spPr>
      </p:pic>
      <p:pic>
        <p:nvPicPr>
          <p:cNvPr id="419" name="Google Shape;419;p22"/>
          <p:cNvPicPr preferRelativeResize="0"/>
          <p:nvPr/>
        </p:nvPicPr>
        <p:blipFill>
          <a:blip r:embed="rId5">
            <a:alphaModFix/>
          </a:blip>
          <a:stretch>
            <a:fillRect/>
          </a:stretch>
        </p:blipFill>
        <p:spPr>
          <a:xfrm>
            <a:off x="6777675" y="3158075"/>
            <a:ext cx="4498350" cy="4266740"/>
          </a:xfrm>
          <a:prstGeom prst="rect">
            <a:avLst/>
          </a:prstGeom>
          <a:noFill/>
          <a:ln>
            <a:noFill/>
          </a:ln>
        </p:spPr>
      </p:pic>
      <p:pic>
        <p:nvPicPr>
          <p:cNvPr id="420" name="Google Shape;420;p22"/>
          <p:cNvPicPr preferRelativeResize="0"/>
          <p:nvPr/>
        </p:nvPicPr>
        <p:blipFill>
          <a:blip r:embed="rId6">
            <a:alphaModFix/>
          </a:blip>
          <a:stretch>
            <a:fillRect/>
          </a:stretch>
        </p:blipFill>
        <p:spPr>
          <a:xfrm>
            <a:off x="1031550" y="3162750"/>
            <a:ext cx="4498350" cy="4266713"/>
          </a:xfrm>
          <a:prstGeom prst="rect">
            <a:avLst/>
          </a:prstGeom>
          <a:noFill/>
          <a:ln>
            <a:noFill/>
          </a:ln>
        </p:spPr>
      </p:pic>
      <p:sp>
        <p:nvSpPr>
          <p:cNvPr id="421" name="Google Shape;421;p22"/>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7">
              <a:alphaModFix/>
            </a:blip>
            <a:stretch>
              <a:fillRect b="0" l="0" r="0" t="0"/>
            </a:stretch>
          </a:blipFill>
          <a:ln>
            <a:noFill/>
          </a:ln>
        </p:spPr>
      </p:sp>
      <p:sp>
        <p:nvSpPr>
          <p:cNvPr id="422" name="Google Shape;422;p22"/>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8">
              <a:alphaModFix/>
            </a:blip>
            <a:stretch>
              <a:fillRect b="0" l="0" r="0" t="0"/>
            </a:stretch>
          </a:blipFill>
          <a:ln>
            <a:noFill/>
          </a:ln>
        </p:spPr>
      </p:sp>
      <p:sp>
        <p:nvSpPr>
          <p:cNvPr id="423" name="Google Shape;423;p22"/>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424" name="Google Shape;424;p22"/>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425" name="Google Shape;425;p22"/>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426" name="Google Shape;426;p22"/>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427" name="Google Shape;427;p22"/>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428" name="Google Shape;428;p22"/>
          <p:cNvSpPr txBox="1"/>
          <p:nvPr/>
        </p:nvSpPr>
        <p:spPr>
          <a:xfrm>
            <a:off x="6906364" y="7797344"/>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CLIENT NAME</a:t>
            </a:r>
            <a:endParaRPr/>
          </a:p>
        </p:txBody>
      </p:sp>
      <p:sp>
        <p:nvSpPr>
          <p:cNvPr id="429" name="Google Shape;429;p22"/>
          <p:cNvSpPr txBox="1"/>
          <p:nvPr/>
        </p:nvSpPr>
        <p:spPr>
          <a:xfrm>
            <a:off x="6906364" y="8429364"/>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430" name="Google Shape;430;p22"/>
          <p:cNvSpPr txBox="1"/>
          <p:nvPr/>
        </p:nvSpPr>
        <p:spPr>
          <a:xfrm>
            <a:off x="1028700" y="7797344"/>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CLIENT NAME</a:t>
            </a:r>
            <a:endParaRPr/>
          </a:p>
        </p:txBody>
      </p:sp>
      <p:sp>
        <p:nvSpPr>
          <p:cNvPr id="431" name="Google Shape;431;p22"/>
          <p:cNvSpPr txBox="1"/>
          <p:nvPr/>
        </p:nvSpPr>
        <p:spPr>
          <a:xfrm>
            <a:off x="1028700" y="8429364"/>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432" name="Google Shape;432;p22"/>
          <p:cNvSpPr txBox="1"/>
          <p:nvPr/>
        </p:nvSpPr>
        <p:spPr>
          <a:xfrm>
            <a:off x="12784029" y="7797344"/>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CLIENT NAME</a:t>
            </a:r>
            <a:endParaRPr/>
          </a:p>
        </p:txBody>
      </p:sp>
      <p:sp>
        <p:nvSpPr>
          <p:cNvPr id="433" name="Google Shape;433;p22"/>
          <p:cNvSpPr txBox="1"/>
          <p:nvPr/>
        </p:nvSpPr>
        <p:spPr>
          <a:xfrm>
            <a:off x="12784029" y="8429364"/>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434" name="Google Shape;434;p22"/>
          <p:cNvSpPr txBox="1"/>
          <p:nvPr/>
        </p:nvSpPr>
        <p:spPr>
          <a:xfrm>
            <a:off x="1077719" y="1845784"/>
            <a:ext cx="806938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TESTIMONIALS</a:t>
            </a:r>
            <a:endParaRPr/>
          </a:p>
        </p:txBody>
      </p:sp>
      <p:pic>
        <p:nvPicPr>
          <p:cNvPr id="435" name="Google Shape;435;p22"/>
          <p:cNvPicPr preferRelativeResize="0"/>
          <p:nvPr/>
        </p:nvPicPr>
        <p:blipFill>
          <a:blip r:embed="rId9">
            <a:alphaModFix/>
          </a:blip>
          <a:stretch>
            <a:fillRect/>
          </a:stretch>
        </p:blipFill>
        <p:spPr>
          <a:xfrm>
            <a:off x="16292800" y="1028697"/>
            <a:ext cx="3714750" cy="3633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439" name="Shape 439"/>
        <p:cNvGrpSpPr/>
        <p:nvPr/>
      </p:nvGrpSpPr>
      <p:grpSpPr>
        <a:xfrm>
          <a:off x="0" y="0"/>
          <a:ext cx="0" cy="0"/>
          <a:chOff x="0" y="0"/>
          <a:chExt cx="0" cy="0"/>
        </a:xfrm>
      </p:grpSpPr>
      <p:pic>
        <p:nvPicPr>
          <p:cNvPr id="440" name="Google Shape;440;p23"/>
          <p:cNvPicPr preferRelativeResize="0"/>
          <p:nvPr/>
        </p:nvPicPr>
        <p:blipFill>
          <a:blip r:embed="rId3">
            <a:alphaModFix/>
          </a:blip>
          <a:stretch>
            <a:fillRect/>
          </a:stretch>
        </p:blipFill>
        <p:spPr>
          <a:xfrm>
            <a:off x="1891108" y="-3390704"/>
            <a:ext cx="26259773" cy="25682776"/>
          </a:xfrm>
          <a:prstGeom prst="rect">
            <a:avLst/>
          </a:prstGeom>
          <a:noFill/>
          <a:ln>
            <a:noFill/>
          </a:ln>
        </p:spPr>
      </p:pic>
      <p:pic>
        <p:nvPicPr>
          <p:cNvPr id="441" name="Google Shape;441;p23"/>
          <p:cNvPicPr preferRelativeResize="0"/>
          <p:nvPr/>
        </p:nvPicPr>
        <p:blipFill>
          <a:blip r:embed="rId4">
            <a:alphaModFix/>
          </a:blip>
          <a:stretch>
            <a:fillRect/>
          </a:stretch>
        </p:blipFill>
        <p:spPr>
          <a:xfrm>
            <a:off x="8242950" y="1467113"/>
            <a:ext cx="7936976" cy="8820905"/>
          </a:xfrm>
          <a:prstGeom prst="rect">
            <a:avLst/>
          </a:prstGeom>
          <a:noFill/>
          <a:ln>
            <a:noFill/>
          </a:ln>
        </p:spPr>
      </p:pic>
      <p:sp>
        <p:nvSpPr>
          <p:cNvPr id="442" name="Google Shape;442;p23"/>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5">
              <a:alphaModFix/>
            </a:blip>
            <a:stretch>
              <a:fillRect b="0" l="0" r="0" t="0"/>
            </a:stretch>
          </a:blipFill>
          <a:ln>
            <a:noFill/>
          </a:ln>
        </p:spPr>
      </p:sp>
      <p:sp>
        <p:nvSpPr>
          <p:cNvPr id="443" name="Google Shape;443;p23"/>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6">
              <a:alphaModFix/>
            </a:blip>
            <a:stretch>
              <a:fillRect b="0" l="0" r="0" t="0"/>
            </a:stretch>
          </a:blipFill>
          <a:ln>
            <a:noFill/>
          </a:ln>
        </p:spPr>
      </p:sp>
      <p:sp>
        <p:nvSpPr>
          <p:cNvPr id="444" name="Google Shape;444;p23"/>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445" name="Google Shape;445;p23"/>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446" name="Google Shape;446;p23"/>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447" name="Google Shape;447;p23"/>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448" name="Google Shape;448;p23"/>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449" name="Google Shape;449;p23"/>
          <p:cNvSpPr txBox="1"/>
          <p:nvPr/>
        </p:nvSpPr>
        <p:spPr>
          <a:xfrm>
            <a:off x="1151218" y="2054687"/>
            <a:ext cx="529358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ABOUT US</a:t>
            </a:r>
            <a:endParaRPr/>
          </a:p>
        </p:txBody>
      </p:sp>
      <p:sp>
        <p:nvSpPr>
          <p:cNvPr id="450" name="Google Shape;450;p23"/>
          <p:cNvSpPr txBox="1"/>
          <p:nvPr/>
        </p:nvSpPr>
        <p:spPr>
          <a:xfrm>
            <a:off x="1151218" y="3349798"/>
            <a:ext cx="5873400" cy="443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a:t>
            </a:r>
            <a:endParaRPr/>
          </a:p>
        </p:txBody>
      </p:sp>
      <p:pic>
        <p:nvPicPr>
          <p:cNvPr id="451" name="Google Shape;451;p23"/>
          <p:cNvPicPr preferRelativeResize="0"/>
          <p:nvPr/>
        </p:nvPicPr>
        <p:blipFill>
          <a:blip r:embed="rId7">
            <a:alphaModFix/>
          </a:blip>
          <a:stretch>
            <a:fillRect/>
          </a:stretch>
        </p:blipFill>
        <p:spPr>
          <a:xfrm>
            <a:off x="3417475" y="9109125"/>
            <a:ext cx="2309047" cy="2258650"/>
          </a:xfrm>
          <a:prstGeom prst="rect">
            <a:avLst/>
          </a:prstGeom>
          <a:noFill/>
          <a:ln>
            <a:noFill/>
          </a:ln>
        </p:spPr>
      </p:pic>
      <p:pic>
        <p:nvPicPr>
          <p:cNvPr id="452" name="Google Shape;452;p23"/>
          <p:cNvPicPr preferRelativeResize="0"/>
          <p:nvPr/>
        </p:nvPicPr>
        <p:blipFill>
          <a:blip r:embed="rId8">
            <a:alphaModFix/>
          </a:blip>
          <a:stretch>
            <a:fillRect/>
          </a:stretch>
        </p:blipFill>
        <p:spPr>
          <a:xfrm>
            <a:off x="15819125" y="3926225"/>
            <a:ext cx="4433100" cy="4433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456" name="Shape 456"/>
        <p:cNvGrpSpPr/>
        <p:nvPr/>
      </p:nvGrpSpPr>
      <p:grpSpPr>
        <a:xfrm>
          <a:off x="0" y="0"/>
          <a:ext cx="0" cy="0"/>
          <a:chOff x="0" y="0"/>
          <a:chExt cx="0" cy="0"/>
        </a:xfrm>
      </p:grpSpPr>
      <p:pic>
        <p:nvPicPr>
          <p:cNvPr id="457" name="Google Shape;457;p24"/>
          <p:cNvPicPr preferRelativeResize="0"/>
          <p:nvPr/>
        </p:nvPicPr>
        <p:blipFill>
          <a:blip r:embed="rId3">
            <a:alphaModFix/>
          </a:blip>
          <a:stretch>
            <a:fillRect/>
          </a:stretch>
        </p:blipFill>
        <p:spPr>
          <a:xfrm>
            <a:off x="-10036450" y="-3783262"/>
            <a:ext cx="24110602" cy="24384425"/>
          </a:xfrm>
          <a:prstGeom prst="rect">
            <a:avLst/>
          </a:prstGeom>
          <a:noFill/>
          <a:ln>
            <a:noFill/>
          </a:ln>
        </p:spPr>
      </p:pic>
      <p:pic>
        <p:nvPicPr>
          <p:cNvPr id="458" name="Google Shape;458;p24"/>
          <p:cNvPicPr preferRelativeResize="0"/>
          <p:nvPr/>
        </p:nvPicPr>
        <p:blipFill>
          <a:blip r:embed="rId4">
            <a:alphaModFix/>
          </a:blip>
          <a:stretch>
            <a:fillRect/>
          </a:stretch>
        </p:blipFill>
        <p:spPr>
          <a:xfrm>
            <a:off x="2568176" y="1847026"/>
            <a:ext cx="6575801" cy="8428455"/>
          </a:xfrm>
          <a:prstGeom prst="rect">
            <a:avLst/>
          </a:prstGeom>
          <a:noFill/>
          <a:ln>
            <a:noFill/>
          </a:ln>
        </p:spPr>
      </p:pic>
      <p:sp>
        <p:nvSpPr>
          <p:cNvPr id="459" name="Google Shape;459;p24"/>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5">
              <a:alphaModFix/>
            </a:blip>
            <a:stretch>
              <a:fillRect b="0" l="0" r="0" t="0"/>
            </a:stretch>
          </a:blipFill>
          <a:ln>
            <a:noFill/>
          </a:ln>
        </p:spPr>
      </p:sp>
      <p:sp>
        <p:nvSpPr>
          <p:cNvPr id="460" name="Google Shape;460;p24"/>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6">
              <a:alphaModFix/>
            </a:blip>
            <a:stretch>
              <a:fillRect b="0" l="0" r="0" t="0"/>
            </a:stretch>
          </a:blipFill>
          <a:ln>
            <a:noFill/>
          </a:ln>
        </p:spPr>
      </p:sp>
      <p:sp>
        <p:nvSpPr>
          <p:cNvPr id="461" name="Google Shape;461;p24"/>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462" name="Google Shape;462;p24"/>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463" name="Google Shape;463;p24"/>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464" name="Google Shape;464;p24"/>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465" name="Google Shape;465;p24"/>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466" name="Google Shape;466;p24"/>
          <p:cNvSpPr txBox="1"/>
          <p:nvPr/>
        </p:nvSpPr>
        <p:spPr>
          <a:xfrm>
            <a:off x="10530962" y="1969827"/>
            <a:ext cx="7622835"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CONCLUSION</a:t>
            </a:r>
            <a:endParaRPr/>
          </a:p>
        </p:txBody>
      </p:sp>
      <p:sp>
        <p:nvSpPr>
          <p:cNvPr id="467" name="Google Shape;467;p24"/>
          <p:cNvSpPr txBox="1"/>
          <p:nvPr/>
        </p:nvSpPr>
        <p:spPr>
          <a:xfrm>
            <a:off x="10530962" y="3229236"/>
            <a:ext cx="6205500" cy="332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In conclusion, it can be said that the principles of public relations play a crucial role in successfully managing an organization's image and reputation. Effective PR strategies are grounded in transparency, ethics, and two-way communication, allowing for the establishment of trusting relationships with the target audience.</a:t>
            </a:r>
            <a:endParaRPr/>
          </a:p>
        </p:txBody>
      </p:sp>
      <p:pic>
        <p:nvPicPr>
          <p:cNvPr id="468" name="Google Shape;468;p24"/>
          <p:cNvPicPr preferRelativeResize="0"/>
          <p:nvPr/>
        </p:nvPicPr>
        <p:blipFill>
          <a:blip r:embed="rId7">
            <a:alphaModFix/>
          </a:blip>
          <a:stretch>
            <a:fillRect/>
          </a:stretch>
        </p:blipFill>
        <p:spPr>
          <a:xfrm>
            <a:off x="10445400" y="8345825"/>
            <a:ext cx="4433100" cy="4433100"/>
          </a:xfrm>
          <a:prstGeom prst="rect">
            <a:avLst/>
          </a:prstGeom>
          <a:noFill/>
          <a:ln>
            <a:noFill/>
          </a:ln>
        </p:spPr>
      </p:pic>
      <p:pic>
        <p:nvPicPr>
          <p:cNvPr id="469" name="Google Shape;469;p24"/>
          <p:cNvPicPr preferRelativeResize="0"/>
          <p:nvPr/>
        </p:nvPicPr>
        <p:blipFill>
          <a:blip r:embed="rId8">
            <a:alphaModFix/>
          </a:blip>
          <a:stretch>
            <a:fillRect/>
          </a:stretch>
        </p:blipFill>
        <p:spPr>
          <a:xfrm>
            <a:off x="-2487826" y="4739650"/>
            <a:ext cx="5166349" cy="5052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473" name="Shape 473"/>
        <p:cNvGrpSpPr/>
        <p:nvPr/>
      </p:nvGrpSpPr>
      <p:grpSpPr>
        <a:xfrm>
          <a:off x="0" y="0"/>
          <a:ext cx="0" cy="0"/>
          <a:chOff x="0" y="0"/>
          <a:chExt cx="0" cy="0"/>
        </a:xfrm>
      </p:grpSpPr>
      <p:pic>
        <p:nvPicPr>
          <p:cNvPr id="474" name="Google Shape;474;p25"/>
          <p:cNvPicPr preferRelativeResize="0"/>
          <p:nvPr/>
        </p:nvPicPr>
        <p:blipFill>
          <a:blip r:embed="rId3">
            <a:alphaModFix/>
          </a:blip>
          <a:stretch>
            <a:fillRect/>
          </a:stretch>
        </p:blipFill>
        <p:spPr>
          <a:xfrm>
            <a:off x="-4444137" y="-1022600"/>
            <a:ext cx="27653898" cy="27086727"/>
          </a:xfrm>
          <a:prstGeom prst="rect">
            <a:avLst/>
          </a:prstGeom>
          <a:noFill/>
          <a:ln>
            <a:noFill/>
          </a:ln>
        </p:spPr>
      </p:pic>
      <p:sp>
        <p:nvSpPr>
          <p:cNvPr id="475" name="Google Shape;475;p25"/>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4">
              <a:alphaModFix/>
            </a:blip>
            <a:stretch>
              <a:fillRect b="0" l="0" r="0" t="0"/>
            </a:stretch>
          </a:blipFill>
          <a:ln>
            <a:noFill/>
          </a:ln>
        </p:spPr>
      </p:sp>
      <p:sp>
        <p:nvSpPr>
          <p:cNvPr id="476" name="Google Shape;476;p25"/>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5">
              <a:alphaModFix/>
            </a:blip>
            <a:stretch>
              <a:fillRect b="0" l="0" r="0" t="0"/>
            </a:stretch>
          </a:blipFill>
          <a:ln>
            <a:noFill/>
          </a:ln>
        </p:spPr>
      </p:sp>
      <p:sp>
        <p:nvSpPr>
          <p:cNvPr id="477" name="Google Shape;477;p25"/>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478" name="Google Shape;478;p25"/>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479" name="Google Shape;479;p25"/>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480" name="Google Shape;480;p25"/>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481" name="Google Shape;481;p25"/>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cxnSp>
        <p:nvCxnSpPr>
          <p:cNvPr id="482" name="Google Shape;482;p25"/>
          <p:cNvCxnSpPr/>
          <p:nvPr/>
        </p:nvCxnSpPr>
        <p:spPr>
          <a:xfrm>
            <a:off x="1283205" y="5163687"/>
            <a:ext cx="15790097" cy="0"/>
          </a:xfrm>
          <a:prstGeom prst="straightConnector1">
            <a:avLst/>
          </a:prstGeom>
          <a:noFill/>
          <a:ln cap="flat" cmpd="sng" w="38100">
            <a:solidFill>
              <a:srgbClr val="000000"/>
            </a:solidFill>
            <a:prstDash val="solid"/>
            <a:round/>
            <a:headEnd len="sm" w="sm" type="none"/>
            <a:tailEnd len="sm" w="sm" type="none"/>
          </a:ln>
        </p:spPr>
      </p:cxnSp>
      <p:grpSp>
        <p:nvGrpSpPr>
          <p:cNvPr id="483" name="Google Shape;483;p25"/>
          <p:cNvGrpSpPr/>
          <p:nvPr/>
        </p:nvGrpSpPr>
        <p:grpSpPr>
          <a:xfrm>
            <a:off x="1239350" y="3858032"/>
            <a:ext cx="4509881" cy="2466651"/>
            <a:chOff x="0" y="-38100"/>
            <a:chExt cx="1187788" cy="649653"/>
          </a:xfrm>
        </p:grpSpPr>
        <p:sp>
          <p:nvSpPr>
            <p:cNvPr id="484" name="Google Shape;484;p25"/>
            <p:cNvSpPr/>
            <p:nvPr/>
          </p:nvSpPr>
          <p:spPr>
            <a:xfrm>
              <a:off x="0" y="0"/>
              <a:ext cx="1187788" cy="611553"/>
            </a:xfrm>
            <a:custGeom>
              <a:rect b="b" l="l" r="r" t="t"/>
              <a:pathLst>
                <a:path extrusionOk="0" h="611553" w="1187788">
                  <a:moveTo>
                    <a:pt x="87550" y="0"/>
                  </a:moveTo>
                  <a:lnTo>
                    <a:pt x="1100238" y="0"/>
                  </a:lnTo>
                  <a:cubicBezTo>
                    <a:pt x="1123458" y="0"/>
                    <a:pt x="1145726" y="9224"/>
                    <a:pt x="1162145" y="25643"/>
                  </a:cubicBezTo>
                  <a:cubicBezTo>
                    <a:pt x="1178564" y="42061"/>
                    <a:pt x="1187788" y="64330"/>
                    <a:pt x="1187788" y="87550"/>
                  </a:cubicBezTo>
                  <a:lnTo>
                    <a:pt x="1187788" y="524003"/>
                  </a:lnTo>
                  <a:cubicBezTo>
                    <a:pt x="1187788" y="547223"/>
                    <a:pt x="1178564" y="569491"/>
                    <a:pt x="1162145" y="585910"/>
                  </a:cubicBezTo>
                  <a:cubicBezTo>
                    <a:pt x="1145726" y="602329"/>
                    <a:pt x="1123458" y="611553"/>
                    <a:pt x="1100238" y="611553"/>
                  </a:cubicBezTo>
                  <a:lnTo>
                    <a:pt x="87550" y="611553"/>
                  </a:lnTo>
                  <a:cubicBezTo>
                    <a:pt x="64330" y="611553"/>
                    <a:pt x="42061" y="602329"/>
                    <a:pt x="25643" y="585910"/>
                  </a:cubicBezTo>
                  <a:cubicBezTo>
                    <a:pt x="9224" y="569491"/>
                    <a:pt x="0" y="547223"/>
                    <a:pt x="0" y="524003"/>
                  </a:cubicBezTo>
                  <a:lnTo>
                    <a:pt x="0" y="87550"/>
                  </a:lnTo>
                  <a:cubicBezTo>
                    <a:pt x="0" y="64330"/>
                    <a:pt x="9224" y="42061"/>
                    <a:pt x="25643" y="25643"/>
                  </a:cubicBezTo>
                  <a:cubicBezTo>
                    <a:pt x="42061" y="9224"/>
                    <a:pt x="64330" y="0"/>
                    <a:pt x="87550" y="0"/>
                  </a:cubicBezTo>
                  <a:close/>
                </a:path>
              </a:pathLst>
            </a:custGeom>
            <a:solidFill>
              <a:srgbClr val="F8BC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5"/>
            <p:cNvSpPr txBox="1"/>
            <p:nvPr/>
          </p:nvSpPr>
          <p:spPr>
            <a:xfrm>
              <a:off x="0" y="-38100"/>
              <a:ext cx="1187788" cy="6496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25"/>
          <p:cNvGrpSpPr/>
          <p:nvPr/>
        </p:nvGrpSpPr>
        <p:grpSpPr>
          <a:xfrm>
            <a:off x="6994385" y="3858032"/>
            <a:ext cx="4509881" cy="2466651"/>
            <a:chOff x="0" y="-38100"/>
            <a:chExt cx="1187788" cy="649653"/>
          </a:xfrm>
        </p:grpSpPr>
        <p:sp>
          <p:nvSpPr>
            <p:cNvPr id="487" name="Google Shape;487;p25"/>
            <p:cNvSpPr/>
            <p:nvPr/>
          </p:nvSpPr>
          <p:spPr>
            <a:xfrm>
              <a:off x="0" y="0"/>
              <a:ext cx="1187788" cy="611553"/>
            </a:xfrm>
            <a:custGeom>
              <a:rect b="b" l="l" r="r" t="t"/>
              <a:pathLst>
                <a:path extrusionOk="0" h="611553" w="1187788">
                  <a:moveTo>
                    <a:pt x="87550" y="0"/>
                  </a:moveTo>
                  <a:lnTo>
                    <a:pt x="1100238" y="0"/>
                  </a:lnTo>
                  <a:cubicBezTo>
                    <a:pt x="1123458" y="0"/>
                    <a:pt x="1145726" y="9224"/>
                    <a:pt x="1162145" y="25643"/>
                  </a:cubicBezTo>
                  <a:cubicBezTo>
                    <a:pt x="1178564" y="42061"/>
                    <a:pt x="1187788" y="64330"/>
                    <a:pt x="1187788" y="87550"/>
                  </a:cubicBezTo>
                  <a:lnTo>
                    <a:pt x="1187788" y="524003"/>
                  </a:lnTo>
                  <a:cubicBezTo>
                    <a:pt x="1187788" y="547223"/>
                    <a:pt x="1178564" y="569491"/>
                    <a:pt x="1162145" y="585910"/>
                  </a:cubicBezTo>
                  <a:cubicBezTo>
                    <a:pt x="1145726" y="602329"/>
                    <a:pt x="1123458" y="611553"/>
                    <a:pt x="1100238" y="611553"/>
                  </a:cubicBezTo>
                  <a:lnTo>
                    <a:pt x="87550" y="611553"/>
                  </a:lnTo>
                  <a:cubicBezTo>
                    <a:pt x="64330" y="611553"/>
                    <a:pt x="42061" y="602329"/>
                    <a:pt x="25643" y="585910"/>
                  </a:cubicBezTo>
                  <a:cubicBezTo>
                    <a:pt x="9224" y="569491"/>
                    <a:pt x="0" y="547223"/>
                    <a:pt x="0" y="524003"/>
                  </a:cubicBezTo>
                  <a:lnTo>
                    <a:pt x="0" y="87550"/>
                  </a:lnTo>
                  <a:cubicBezTo>
                    <a:pt x="0" y="64330"/>
                    <a:pt x="9224" y="42061"/>
                    <a:pt x="25643" y="25643"/>
                  </a:cubicBezTo>
                  <a:cubicBezTo>
                    <a:pt x="42061" y="9224"/>
                    <a:pt x="64330" y="0"/>
                    <a:pt x="87550" y="0"/>
                  </a:cubicBezTo>
                  <a:close/>
                </a:path>
              </a:pathLst>
            </a:custGeom>
            <a:solidFill>
              <a:srgbClr val="96A0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5"/>
            <p:cNvSpPr txBox="1"/>
            <p:nvPr/>
          </p:nvSpPr>
          <p:spPr>
            <a:xfrm>
              <a:off x="0" y="-38100"/>
              <a:ext cx="1187788" cy="6496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5"/>
          <p:cNvGrpSpPr/>
          <p:nvPr/>
        </p:nvGrpSpPr>
        <p:grpSpPr>
          <a:xfrm>
            <a:off x="12749419" y="3858032"/>
            <a:ext cx="4509881" cy="2466651"/>
            <a:chOff x="0" y="-38100"/>
            <a:chExt cx="1187788" cy="649653"/>
          </a:xfrm>
        </p:grpSpPr>
        <p:sp>
          <p:nvSpPr>
            <p:cNvPr id="490" name="Google Shape;490;p25"/>
            <p:cNvSpPr/>
            <p:nvPr/>
          </p:nvSpPr>
          <p:spPr>
            <a:xfrm>
              <a:off x="0" y="0"/>
              <a:ext cx="1187788" cy="611553"/>
            </a:xfrm>
            <a:custGeom>
              <a:rect b="b" l="l" r="r" t="t"/>
              <a:pathLst>
                <a:path extrusionOk="0" h="611553" w="1187788">
                  <a:moveTo>
                    <a:pt x="87550" y="0"/>
                  </a:moveTo>
                  <a:lnTo>
                    <a:pt x="1100238" y="0"/>
                  </a:lnTo>
                  <a:cubicBezTo>
                    <a:pt x="1123458" y="0"/>
                    <a:pt x="1145726" y="9224"/>
                    <a:pt x="1162145" y="25643"/>
                  </a:cubicBezTo>
                  <a:cubicBezTo>
                    <a:pt x="1178564" y="42061"/>
                    <a:pt x="1187788" y="64330"/>
                    <a:pt x="1187788" y="87550"/>
                  </a:cubicBezTo>
                  <a:lnTo>
                    <a:pt x="1187788" y="524003"/>
                  </a:lnTo>
                  <a:cubicBezTo>
                    <a:pt x="1187788" y="547223"/>
                    <a:pt x="1178564" y="569491"/>
                    <a:pt x="1162145" y="585910"/>
                  </a:cubicBezTo>
                  <a:cubicBezTo>
                    <a:pt x="1145726" y="602329"/>
                    <a:pt x="1123458" y="611553"/>
                    <a:pt x="1100238" y="611553"/>
                  </a:cubicBezTo>
                  <a:lnTo>
                    <a:pt x="87550" y="611553"/>
                  </a:lnTo>
                  <a:cubicBezTo>
                    <a:pt x="64330" y="611553"/>
                    <a:pt x="42061" y="602329"/>
                    <a:pt x="25643" y="585910"/>
                  </a:cubicBezTo>
                  <a:cubicBezTo>
                    <a:pt x="9224" y="569491"/>
                    <a:pt x="0" y="547223"/>
                    <a:pt x="0" y="524003"/>
                  </a:cubicBezTo>
                  <a:lnTo>
                    <a:pt x="0" y="87550"/>
                  </a:lnTo>
                  <a:cubicBezTo>
                    <a:pt x="0" y="64330"/>
                    <a:pt x="9224" y="42061"/>
                    <a:pt x="25643" y="25643"/>
                  </a:cubicBezTo>
                  <a:cubicBezTo>
                    <a:pt x="42061" y="9224"/>
                    <a:pt x="64330" y="0"/>
                    <a:pt x="87550" y="0"/>
                  </a:cubicBezTo>
                  <a:close/>
                </a:path>
              </a:pathLst>
            </a:custGeom>
            <a:solidFill>
              <a:srgbClr val="EC80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5"/>
            <p:cNvSpPr txBox="1"/>
            <p:nvPr/>
          </p:nvSpPr>
          <p:spPr>
            <a:xfrm>
              <a:off x="0" y="-38100"/>
              <a:ext cx="1187788" cy="6496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2" name="Google Shape;492;p25"/>
          <p:cNvSpPr/>
          <p:nvPr/>
        </p:nvSpPr>
        <p:spPr>
          <a:xfrm>
            <a:off x="14370474" y="4366640"/>
            <a:ext cx="1331126" cy="1630555"/>
          </a:xfrm>
          <a:custGeom>
            <a:rect b="b" l="l" r="r" t="t"/>
            <a:pathLst>
              <a:path extrusionOk="0" h="1630555" w="1331126">
                <a:moveTo>
                  <a:pt x="0" y="0"/>
                </a:moveTo>
                <a:lnTo>
                  <a:pt x="1331126" y="0"/>
                </a:lnTo>
                <a:lnTo>
                  <a:pt x="1331126" y="1630554"/>
                </a:lnTo>
                <a:lnTo>
                  <a:pt x="0" y="1630554"/>
                </a:lnTo>
                <a:lnTo>
                  <a:pt x="0" y="0"/>
                </a:lnTo>
                <a:close/>
              </a:path>
            </a:pathLst>
          </a:custGeom>
          <a:blipFill rotWithShape="1">
            <a:blip r:embed="rId6">
              <a:alphaModFix/>
            </a:blip>
            <a:stretch>
              <a:fillRect b="0" l="0" r="0" t="0"/>
            </a:stretch>
          </a:blipFill>
          <a:ln>
            <a:noFill/>
          </a:ln>
        </p:spPr>
      </p:sp>
      <p:sp>
        <p:nvSpPr>
          <p:cNvPr id="493" name="Google Shape;493;p25"/>
          <p:cNvSpPr txBox="1"/>
          <p:nvPr/>
        </p:nvSpPr>
        <p:spPr>
          <a:xfrm>
            <a:off x="1179313" y="2130302"/>
            <a:ext cx="724282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OUR HISTORY</a:t>
            </a:r>
            <a:endParaRPr/>
          </a:p>
        </p:txBody>
      </p:sp>
      <p:sp>
        <p:nvSpPr>
          <p:cNvPr id="494" name="Google Shape;494;p25"/>
          <p:cNvSpPr txBox="1"/>
          <p:nvPr/>
        </p:nvSpPr>
        <p:spPr>
          <a:xfrm>
            <a:off x="1239350" y="7629906"/>
            <a:ext cx="450988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ADD A MAIN POINT</a:t>
            </a:r>
            <a:endParaRPr/>
          </a:p>
        </p:txBody>
      </p:sp>
      <p:sp>
        <p:nvSpPr>
          <p:cNvPr id="495" name="Google Shape;495;p25"/>
          <p:cNvSpPr txBox="1"/>
          <p:nvPr/>
        </p:nvSpPr>
        <p:spPr>
          <a:xfrm>
            <a:off x="6889059" y="7629906"/>
            <a:ext cx="450988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ADD A MAIN POINT</a:t>
            </a:r>
            <a:endParaRPr/>
          </a:p>
        </p:txBody>
      </p:sp>
      <p:sp>
        <p:nvSpPr>
          <p:cNvPr id="496" name="Google Shape;496;p25"/>
          <p:cNvSpPr txBox="1"/>
          <p:nvPr/>
        </p:nvSpPr>
        <p:spPr>
          <a:xfrm>
            <a:off x="12758345" y="7629906"/>
            <a:ext cx="450988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ADD A MAIN POINT</a:t>
            </a:r>
            <a:endParaRPr/>
          </a:p>
        </p:txBody>
      </p:sp>
      <p:sp>
        <p:nvSpPr>
          <p:cNvPr id="497" name="Google Shape;497;p25"/>
          <p:cNvSpPr txBox="1"/>
          <p:nvPr/>
        </p:nvSpPr>
        <p:spPr>
          <a:xfrm>
            <a:off x="1549260" y="8292510"/>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498" name="Google Shape;498;p25"/>
          <p:cNvSpPr txBox="1"/>
          <p:nvPr/>
        </p:nvSpPr>
        <p:spPr>
          <a:xfrm>
            <a:off x="7461538" y="8292510"/>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499" name="Google Shape;499;p25"/>
          <p:cNvSpPr txBox="1"/>
          <p:nvPr/>
        </p:nvSpPr>
        <p:spPr>
          <a:xfrm>
            <a:off x="13429418" y="8292510"/>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pic>
        <p:nvPicPr>
          <p:cNvPr id="500" name="Google Shape;500;p25"/>
          <p:cNvPicPr preferRelativeResize="0"/>
          <p:nvPr/>
        </p:nvPicPr>
        <p:blipFill>
          <a:blip r:embed="rId7">
            <a:alphaModFix/>
          </a:blip>
          <a:stretch>
            <a:fillRect/>
          </a:stretch>
        </p:blipFill>
        <p:spPr>
          <a:xfrm>
            <a:off x="8590120" y="4318418"/>
            <a:ext cx="1585375" cy="1545882"/>
          </a:xfrm>
          <a:prstGeom prst="rect">
            <a:avLst/>
          </a:prstGeom>
          <a:noFill/>
          <a:ln>
            <a:noFill/>
          </a:ln>
        </p:spPr>
      </p:pic>
      <p:pic>
        <p:nvPicPr>
          <p:cNvPr id="501" name="Google Shape;501;p25"/>
          <p:cNvPicPr preferRelativeResize="0"/>
          <p:nvPr/>
        </p:nvPicPr>
        <p:blipFill>
          <a:blip r:embed="rId8">
            <a:alphaModFix/>
          </a:blip>
          <a:stretch>
            <a:fillRect/>
          </a:stretch>
        </p:blipFill>
        <p:spPr>
          <a:xfrm>
            <a:off x="2916900" y="4352311"/>
            <a:ext cx="1154775" cy="1659222"/>
          </a:xfrm>
          <a:prstGeom prst="rect">
            <a:avLst/>
          </a:prstGeom>
          <a:noFill/>
          <a:ln>
            <a:noFill/>
          </a:ln>
        </p:spPr>
      </p:pic>
      <p:pic>
        <p:nvPicPr>
          <p:cNvPr id="502" name="Google Shape;502;p25"/>
          <p:cNvPicPr preferRelativeResize="0"/>
          <p:nvPr/>
        </p:nvPicPr>
        <p:blipFill>
          <a:blip r:embed="rId9">
            <a:alphaModFix/>
          </a:blip>
          <a:stretch>
            <a:fillRect/>
          </a:stretch>
        </p:blipFill>
        <p:spPr>
          <a:xfrm>
            <a:off x="16306718" y="776073"/>
            <a:ext cx="3738457" cy="36482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26"/>
          <p:cNvPicPr preferRelativeResize="0"/>
          <p:nvPr/>
        </p:nvPicPr>
        <p:blipFill>
          <a:blip r:embed="rId3">
            <a:alphaModFix/>
          </a:blip>
          <a:stretch>
            <a:fillRect/>
          </a:stretch>
        </p:blipFill>
        <p:spPr>
          <a:xfrm>
            <a:off x="-2" y="-618525"/>
            <a:ext cx="18288000" cy="12180080"/>
          </a:xfrm>
          <a:prstGeom prst="rect">
            <a:avLst/>
          </a:prstGeom>
          <a:noFill/>
          <a:ln>
            <a:noFill/>
          </a:ln>
        </p:spPr>
      </p:pic>
      <p:grpSp>
        <p:nvGrpSpPr>
          <p:cNvPr id="508" name="Google Shape;508;p26"/>
          <p:cNvGrpSpPr/>
          <p:nvPr/>
        </p:nvGrpSpPr>
        <p:grpSpPr>
          <a:xfrm>
            <a:off x="0" y="-133433"/>
            <a:ext cx="18281790" cy="2179604"/>
            <a:chOff x="0" y="-38100"/>
            <a:chExt cx="4814957" cy="574052"/>
          </a:xfrm>
        </p:grpSpPr>
        <p:sp>
          <p:nvSpPr>
            <p:cNvPr id="509" name="Google Shape;509;p26"/>
            <p:cNvSpPr/>
            <p:nvPr/>
          </p:nvSpPr>
          <p:spPr>
            <a:xfrm>
              <a:off x="0" y="0"/>
              <a:ext cx="4814957" cy="535952"/>
            </a:xfrm>
            <a:custGeom>
              <a:rect b="b" l="l" r="r" t="t"/>
              <a:pathLst>
                <a:path extrusionOk="0" h="535952" w="4814957">
                  <a:moveTo>
                    <a:pt x="0" y="0"/>
                  </a:moveTo>
                  <a:lnTo>
                    <a:pt x="4814957" y="0"/>
                  </a:lnTo>
                  <a:lnTo>
                    <a:pt x="4814957" y="535952"/>
                  </a:lnTo>
                  <a:lnTo>
                    <a:pt x="0" y="535952"/>
                  </a:lnTo>
                  <a:close/>
                </a:path>
              </a:pathLst>
            </a:custGeom>
            <a:solidFill>
              <a:srgbClr val="F8BC69">
                <a:alpha val="89803"/>
              </a:srgbClr>
            </a:solidFill>
            <a:ln>
              <a:noFill/>
            </a:ln>
          </p:spPr>
        </p:sp>
        <p:sp>
          <p:nvSpPr>
            <p:cNvPr id="510" name="Google Shape;510;p26"/>
            <p:cNvSpPr txBox="1"/>
            <p:nvPr/>
          </p:nvSpPr>
          <p:spPr>
            <a:xfrm>
              <a:off x="0" y="-38100"/>
              <a:ext cx="4814957" cy="574052"/>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1" name="Google Shape;511;p26"/>
          <p:cNvSpPr txBox="1"/>
          <p:nvPr/>
        </p:nvSpPr>
        <p:spPr>
          <a:xfrm>
            <a:off x="3387005" y="25400"/>
            <a:ext cx="115140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515" name="Shape 515"/>
        <p:cNvGrpSpPr/>
        <p:nvPr/>
      </p:nvGrpSpPr>
      <p:grpSpPr>
        <a:xfrm>
          <a:off x="0" y="0"/>
          <a:ext cx="0" cy="0"/>
          <a:chOff x="0" y="0"/>
          <a:chExt cx="0" cy="0"/>
        </a:xfrm>
      </p:grpSpPr>
      <p:pic>
        <p:nvPicPr>
          <p:cNvPr id="516" name="Google Shape;516;p27"/>
          <p:cNvPicPr preferRelativeResize="0"/>
          <p:nvPr/>
        </p:nvPicPr>
        <p:blipFill>
          <a:blip r:embed="rId3">
            <a:alphaModFix/>
          </a:blip>
          <a:stretch>
            <a:fillRect/>
          </a:stretch>
        </p:blipFill>
        <p:spPr>
          <a:xfrm>
            <a:off x="6399548" y="-4523049"/>
            <a:ext cx="30488873" cy="29818951"/>
          </a:xfrm>
          <a:prstGeom prst="rect">
            <a:avLst/>
          </a:prstGeom>
          <a:noFill/>
          <a:ln>
            <a:noFill/>
          </a:ln>
        </p:spPr>
      </p:pic>
      <p:pic>
        <p:nvPicPr>
          <p:cNvPr id="517" name="Google Shape;517;p27"/>
          <p:cNvPicPr preferRelativeResize="0"/>
          <p:nvPr/>
        </p:nvPicPr>
        <p:blipFill>
          <a:blip r:embed="rId4">
            <a:alphaModFix/>
          </a:blip>
          <a:stretch>
            <a:fillRect/>
          </a:stretch>
        </p:blipFill>
        <p:spPr>
          <a:xfrm>
            <a:off x="10773450" y="1699338"/>
            <a:ext cx="6097325" cy="8694785"/>
          </a:xfrm>
          <a:prstGeom prst="rect">
            <a:avLst/>
          </a:prstGeom>
          <a:noFill/>
          <a:ln>
            <a:noFill/>
          </a:ln>
        </p:spPr>
      </p:pic>
      <p:sp>
        <p:nvSpPr>
          <p:cNvPr id="518" name="Google Shape;518;p27"/>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5">
              <a:alphaModFix/>
            </a:blip>
            <a:stretch>
              <a:fillRect b="0" l="0" r="0" t="0"/>
            </a:stretch>
          </a:blipFill>
          <a:ln>
            <a:noFill/>
          </a:ln>
        </p:spPr>
      </p:sp>
      <p:sp>
        <p:nvSpPr>
          <p:cNvPr id="519" name="Google Shape;519;p27"/>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6">
              <a:alphaModFix/>
            </a:blip>
            <a:stretch>
              <a:fillRect b="0" l="0" r="0" t="0"/>
            </a:stretch>
          </a:blipFill>
          <a:ln>
            <a:noFill/>
          </a:ln>
        </p:spPr>
      </p:sp>
      <p:sp>
        <p:nvSpPr>
          <p:cNvPr id="520" name="Google Shape;520;p27"/>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521" name="Google Shape;521;p27"/>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522" name="Google Shape;522;p27"/>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523" name="Google Shape;523;p27"/>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524" name="Google Shape;524;p27"/>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525" name="Google Shape;525;p27"/>
          <p:cNvSpPr txBox="1"/>
          <p:nvPr/>
        </p:nvSpPr>
        <p:spPr>
          <a:xfrm>
            <a:off x="1028700" y="1989858"/>
            <a:ext cx="90834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WRITE AN ORIGINAL STATEMENT OR INSPIRING QUOTE</a:t>
            </a:r>
            <a:endParaRPr/>
          </a:p>
        </p:txBody>
      </p:sp>
      <p:sp>
        <p:nvSpPr>
          <p:cNvPr id="526" name="Google Shape;526;p27"/>
          <p:cNvSpPr txBox="1"/>
          <p:nvPr/>
        </p:nvSpPr>
        <p:spPr>
          <a:xfrm>
            <a:off x="1030099" y="6786880"/>
            <a:ext cx="1280476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 Include a credit, citation, or supporting message</a:t>
            </a:r>
            <a:endParaRPr/>
          </a:p>
        </p:txBody>
      </p:sp>
      <p:pic>
        <p:nvPicPr>
          <p:cNvPr id="527" name="Google Shape;527;p27"/>
          <p:cNvPicPr preferRelativeResize="0"/>
          <p:nvPr/>
        </p:nvPicPr>
        <p:blipFill>
          <a:blip r:embed="rId7">
            <a:alphaModFix/>
          </a:blip>
          <a:stretch>
            <a:fillRect/>
          </a:stretch>
        </p:blipFill>
        <p:spPr>
          <a:xfrm>
            <a:off x="-1771862" y="7416971"/>
            <a:ext cx="4964425" cy="48551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531" name="Shape 531"/>
        <p:cNvGrpSpPr/>
        <p:nvPr/>
      </p:nvGrpSpPr>
      <p:grpSpPr>
        <a:xfrm>
          <a:off x="0" y="0"/>
          <a:ext cx="0" cy="0"/>
          <a:chOff x="0" y="0"/>
          <a:chExt cx="0" cy="0"/>
        </a:xfrm>
      </p:grpSpPr>
      <p:pic>
        <p:nvPicPr>
          <p:cNvPr id="532" name="Google Shape;532;p28"/>
          <p:cNvPicPr preferRelativeResize="0"/>
          <p:nvPr/>
        </p:nvPicPr>
        <p:blipFill>
          <a:blip r:embed="rId3">
            <a:alphaModFix/>
          </a:blip>
          <a:stretch>
            <a:fillRect/>
          </a:stretch>
        </p:blipFill>
        <p:spPr>
          <a:xfrm>
            <a:off x="-15848425" y="-5667100"/>
            <a:ext cx="28621375" cy="28946401"/>
          </a:xfrm>
          <a:prstGeom prst="rect">
            <a:avLst/>
          </a:prstGeom>
          <a:noFill/>
          <a:ln>
            <a:noFill/>
          </a:ln>
        </p:spPr>
      </p:pic>
      <p:pic>
        <p:nvPicPr>
          <p:cNvPr id="533" name="Google Shape;533;p28"/>
          <p:cNvPicPr preferRelativeResize="0"/>
          <p:nvPr/>
        </p:nvPicPr>
        <p:blipFill>
          <a:blip r:embed="rId4">
            <a:alphaModFix/>
          </a:blip>
          <a:stretch>
            <a:fillRect/>
          </a:stretch>
        </p:blipFill>
        <p:spPr>
          <a:xfrm>
            <a:off x="1028700" y="1360452"/>
            <a:ext cx="7545248" cy="8868873"/>
          </a:xfrm>
          <a:prstGeom prst="rect">
            <a:avLst/>
          </a:prstGeom>
          <a:noFill/>
          <a:ln>
            <a:noFill/>
          </a:ln>
        </p:spPr>
      </p:pic>
      <p:sp>
        <p:nvSpPr>
          <p:cNvPr id="534" name="Google Shape;534;p28"/>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5">
              <a:alphaModFix/>
            </a:blip>
            <a:stretch>
              <a:fillRect b="0" l="0" r="0" t="0"/>
            </a:stretch>
          </a:blipFill>
          <a:ln>
            <a:noFill/>
          </a:ln>
        </p:spPr>
      </p:sp>
      <p:sp>
        <p:nvSpPr>
          <p:cNvPr id="535" name="Google Shape;535;p28"/>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6">
              <a:alphaModFix/>
            </a:blip>
            <a:stretch>
              <a:fillRect b="0" l="0" r="0" t="0"/>
            </a:stretch>
          </a:blipFill>
          <a:ln>
            <a:noFill/>
          </a:ln>
        </p:spPr>
      </p:sp>
      <p:sp>
        <p:nvSpPr>
          <p:cNvPr id="536" name="Google Shape;536;p28"/>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537" name="Google Shape;537;p28"/>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538" name="Google Shape;538;p28"/>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539" name="Google Shape;539;p28"/>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540" name="Google Shape;540;p28"/>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541" name="Google Shape;541;p28"/>
          <p:cNvSpPr/>
          <p:nvPr/>
        </p:nvSpPr>
        <p:spPr>
          <a:xfrm>
            <a:off x="10227356" y="3397249"/>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7">
              <a:alphaModFix/>
            </a:blip>
            <a:stretch>
              <a:fillRect b="0" l="0" r="0" t="0"/>
            </a:stretch>
          </a:blipFill>
          <a:ln>
            <a:noFill/>
          </a:ln>
        </p:spPr>
      </p:sp>
      <p:sp>
        <p:nvSpPr>
          <p:cNvPr id="542" name="Google Shape;542;p28"/>
          <p:cNvSpPr/>
          <p:nvPr/>
        </p:nvSpPr>
        <p:spPr>
          <a:xfrm>
            <a:off x="10200733" y="4348815"/>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8">
              <a:alphaModFix/>
            </a:blip>
            <a:stretch>
              <a:fillRect b="0" l="0" r="0" t="0"/>
            </a:stretch>
          </a:blipFill>
          <a:ln>
            <a:noFill/>
          </a:ln>
        </p:spPr>
      </p:sp>
      <p:sp>
        <p:nvSpPr>
          <p:cNvPr id="543" name="Google Shape;543;p28"/>
          <p:cNvSpPr/>
          <p:nvPr/>
        </p:nvSpPr>
        <p:spPr>
          <a:xfrm>
            <a:off x="10209352" y="529881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9">
              <a:alphaModFix/>
            </a:blip>
            <a:stretch>
              <a:fillRect b="0" l="0" r="0" t="0"/>
            </a:stretch>
          </a:blipFill>
          <a:ln>
            <a:noFill/>
          </a:ln>
        </p:spPr>
      </p:sp>
      <p:sp>
        <p:nvSpPr>
          <p:cNvPr id="544" name="Google Shape;544;p28"/>
          <p:cNvSpPr/>
          <p:nvPr/>
        </p:nvSpPr>
        <p:spPr>
          <a:xfrm>
            <a:off x="10195899" y="7042490"/>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10">
              <a:alphaModFix/>
            </a:blip>
            <a:stretch>
              <a:fillRect b="0" l="0" r="0" t="0"/>
            </a:stretch>
          </a:blipFill>
          <a:ln>
            <a:noFill/>
          </a:ln>
        </p:spPr>
      </p:sp>
      <p:sp>
        <p:nvSpPr>
          <p:cNvPr id="545" name="Google Shape;545;p28"/>
          <p:cNvSpPr/>
          <p:nvPr/>
        </p:nvSpPr>
        <p:spPr>
          <a:xfrm>
            <a:off x="10178041" y="6135768"/>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1">
              <a:alphaModFix/>
            </a:blip>
            <a:stretch>
              <a:fillRect b="0" l="0" r="0" t="0"/>
            </a:stretch>
          </a:blipFill>
          <a:ln>
            <a:noFill/>
          </a:ln>
        </p:spPr>
      </p:sp>
      <p:sp>
        <p:nvSpPr>
          <p:cNvPr id="546" name="Google Shape;546;p28"/>
          <p:cNvSpPr txBox="1"/>
          <p:nvPr/>
        </p:nvSpPr>
        <p:spPr>
          <a:xfrm>
            <a:off x="10178041" y="2013926"/>
            <a:ext cx="679457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CONTACT US</a:t>
            </a:r>
            <a:endParaRPr/>
          </a:p>
        </p:txBody>
      </p:sp>
      <p:sp>
        <p:nvSpPr>
          <p:cNvPr id="547" name="Google Shape;547;p28"/>
          <p:cNvSpPr txBox="1"/>
          <p:nvPr/>
        </p:nvSpPr>
        <p:spPr>
          <a:xfrm>
            <a:off x="10865475" y="3366043"/>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123 Anywhere St., Any City,ST 12345</a:t>
            </a:r>
            <a:endParaRPr/>
          </a:p>
        </p:txBody>
      </p:sp>
      <p:sp>
        <p:nvSpPr>
          <p:cNvPr id="548" name="Google Shape;548;p28"/>
          <p:cNvSpPr txBox="1"/>
          <p:nvPr/>
        </p:nvSpPr>
        <p:spPr>
          <a:xfrm>
            <a:off x="10865475" y="429166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123-456-7890</a:t>
            </a:r>
            <a:endParaRPr/>
          </a:p>
        </p:txBody>
      </p:sp>
      <p:sp>
        <p:nvSpPr>
          <p:cNvPr id="549" name="Google Shape;549;p28"/>
          <p:cNvSpPr txBox="1"/>
          <p:nvPr/>
        </p:nvSpPr>
        <p:spPr>
          <a:xfrm>
            <a:off x="10865475" y="5180224"/>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hello@reallygreatsite.com</a:t>
            </a:r>
            <a:endParaRPr/>
          </a:p>
        </p:txBody>
      </p:sp>
      <p:sp>
        <p:nvSpPr>
          <p:cNvPr id="550" name="Google Shape;550;p28"/>
          <p:cNvSpPr txBox="1"/>
          <p:nvPr/>
        </p:nvSpPr>
        <p:spPr>
          <a:xfrm>
            <a:off x="10865475" y="696187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reallygreatsite.com</a:t>
            </a:r>
            <a:endParaRPr/>
          </a:p>
        </p:txBody>
      </p:sp>
      <p:sp>
        <p:nvSpPr>
          <p:cNvPr id="551" name="Google Shape;551;p28"/>
          <p:cNvSpPr txBox="1"/>
          <p:nvPr/>
        </p:nvSpPr>
        <p:spPr>
          <a:xfrm>
            <a:off x="10865475" y="6057569"/>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@reallygreatsite</a:t>
            </a:r>
            <a:endParaRPr/>
          </a:p>
        </p:txBody>
      </p:sp>
      <p:pic>
        <p:nvPicPr>
          <p:cNvPr id="552" name="Google Shape;552;p28"/>
          <p:cNvPicPr preferRelativeResize="0"/>
          <p:nvPr/>
        </p:nvPicPr>
        <p:blipFill>
          <a:blip r:embed="rId12">
            <a:alphaModFix/>
          </a:blip>
          <a:stretch>
            <a:fillRect/>
          </a:stretch>
        </p:blipFill>
        <p:spPr>
          <a:xfrm>
            <a:off x="-2238400" y="2184644"/>
            <a:ext cx="4701351" cy="4591721"/>
          </a:xfrm>
          <a:prstGeom prst="rect">
            <a:avLst/>
          </a:prstGeom>
          <a:noFill/>
          <a:ln>
            <a:noFill/>
          </a:ln>
        </p:spPr>
      </p:pic>
      <p:pic>
        <p:nvPicPr>
          <p:cNvPr id="553" name="Google Shape;553;p28"/>
          <p:cNvPicPr preferRelativeResize="0"/>
          <p:nvPr/>
        </p:nvPicPr>
        <p:blipFill>
          <a:blip r:embed="rId13">
            <a:alphaModFix/>
          </a:blip>
          <a:stretch>
            <a:fillRect/>
          </a:stretch>
        </p:blipFill>
        <p:spPr>
          <a:xfrm>
            <a:off x="16446626" y="4095726"/>
            <a:ext cx="3344417" cy="3264775"/>
          </a:xfrm>
          <a:prstGeom prst="rect">
            <a:avLst/>
          </a:prstGeom>
          <a:noFill/>
          <a:ln>
            <a:noFill/>
          </a:ln>
        </p:spPr>
      </p:pic>
      <p:pic>
        <p:nvPicPr>
          <p:cNvPr id="554" name="Google Shape;554;p28"/>
          <p:cNvPicPr preferRelativeResize="0"/>
          <p:nvPr/>
        </p:nvPicPr>
        <p:blipFill>
          <a:blip r:embed="rId14">
            <a:alphaModFix/>
          </a:blip>
          <a:stretch>
            <a:fillRect/>
          </a:stretch>
        </p:blipFill>
        <p:spPr>
          <a:xfrm>
            <a:off x="9922550" y="8107650"/>
            <a:ext cx="3822524" cy="38225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558" name="Shape 558"/>
        <p:cNvGrpSpPr/>
        <p:nvPr/>
      </p:nvGrpSpPr>
      <p:grpSpPr>
        <a:xfrm>
          <a:off x="0" y="0"/>
          <a:ext cx="0" cy="0"/>
          <a:chOff x="0" y="0"/>
          <a:chExt cx="0" cy="0"/>
        </a:xfrm>
      </p:grpSpPr>
      <p:pic>
        <p:nvPicPr>
          <p:cNvPr id="559" name="Google Shape;559;p29"/>
          <p:cNvPicPr preferRelativeResize="0"/>
          <p:nvPr/>
        </p:nvPicPr>
        <p:blipFill>
          <a:blip r:embed="rId3">
            <a:alphaModFix/>
          </a:blip>
          <a:stretch>
            <a:fillRect/>
          </a:stretch>
        </p:blipFill>
        <p:spPr>
          <a:xfrm>
            <a:off x="10213355" y="1028700"/>
            <a:ext cx="7018495" cy="8391576"/>
          </a:xfrm>
          <a:prstGeom prst="rect">
            <a:avLst/>
          </a:prstGeom>
          <a:noFill/>
          <a:ln>
            <a:noFill/>
          </a:ln>
        </p:spPr>
      </p:pic>
      <p:sp>
        <p:nvSpPr>
          <p:cNvPr id="560" name="Google Shape;560;p29"/>
          <p:cNvSpPr txBox="1"/>
          <p:nvPr/>
        </p:nvSpPr>
        <p:spPr>
          <a:xfrm>
            <a:off x="1028700" y="899101"/>
            <a:ext cx="6061919" cy="182562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RESOURCE </a:t>
            </a:r>
            <a:endParaRPr/>
          </a:p>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PAGE</a:t>
            </a:r>
            <a:endParaRPr/>
          </a:p>
        </p:txBody>
      </p:sp>
      <p:sp>
        <p:nvSpPr>
          <p:cNvPr id="561" name="Google Shape;561;p29"/>
          <p:cNvSpPr txBox="1"/>
          <p:nvPr/>
        </p:nvSpPr>
        <p:spPr>
          <a:xfrm>
            <a:off x="1028700" y="341185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Don't forget to delete this page before presenting. </a:t>
            </a:r>
            <a:endParaRPr/>
          </a:p>
        </p:txBody>
      </p:sp>
      <p:sp>
        <p:nvSpPr>
          <p:cNvPr id="562" name="Google Shape;562;p29"/>
          <p:cNvSpPr txBox="1"/>
          <p:nvPr/>
        </p:nvSpPr>
        <p:spPr>
          <a:xfrm>
            <a:off x="1028700" y="4694491"/>
            <a:ext cx="4676700" cy="7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27" u="none" cap="none" strike="noStrike">
                <a:solidFill>
                  <a:srgbClr val="000000"/>
                </a:solidFill>
                <a:latin typeface="Montserrat"/>
                <a:ea typeface="Montserrat"/>
                <a:cs typeface="Montserrat"/>
                <a:sym typeface="Montserrat"/>
              </a:rPr>
              <a:t>This presentation template uses the following free fonts:</a:t>
            </a:r>
            <a:endParaRPr/>
          </a:p>
        </p:txBody>
      </p:sp>
      <p:sp>
        <p:nvSpPr>
          <p:cNvPr id="563" name="Google Shape;563;p29"/>
          <p:cNvSpPr txBox="1"/>
          <p:nvPr/>
        </p:nvSpPr>
        <p:spPr>
          <a:xfrm>
            <a:off x="1028700" y="5890639"/>
            <a:ext cx="5059200" cy="767400"/>
          </a:xfrm>
          <a:prstGeom prst="rect">
            <a:avLst/>
          </a:prstGeom>
          <a:noFill/>
          <a:ln>
            <a:noFill/>
          </a:ln>
        </p:spPr>
        <p:txBody>
          <a:bodyPr anchorCtr="0" anchor="t" bIns="0" lIns="0" spcFirstLastPara="1" rIns="0" wrap="square" tIns="0">
            <a:spAutoFit/>
          </a:bodyPr>
          <a:lstStyle/>
          <a:p>
            <a:pPr indent="-179433" lvl="1" marL="358866"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Archivo Black</a:t>
            </a:r>
            <a:endParaRPr/>
          </a:p>
          <a:p>
            <a:pPr indent="-179433" lvl="1" marL="358866"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Archivo Black</a:t>
            </a:r>
            <a:endParaRPr/>
          </a:p>
          <a:p>
            <a:pPr indent="-179433" lvl="1" marL="358867"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Montserrat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140" name="Shape 140"/>
        <p:cNvGrpSpPr/>
        <p:nvPr/>
      </p:nvGrpSpPr>
      <p:grpSpPr>
        <a:xfrm>
          <a:off x="0" y="0"/>
          <a:ext cx="0" cy="0"/>
          <a:chOff x="0" y="0"/>
          <a:chExt cx="0" cy="0"/>
        </a:xfrm>
      </p:grpSpPr>
      <p:pic>
        <p:nvPicPr>
          <p:cNvPr id="141" name="Google Shape;141;p12"/>
          <p:cNvPicPr preferRelativeResize="0"/>
          <p:nvPr/>
        </p:nvPicPr>
        <p:blipFill>
          <a:blip r:embed="rId3">
            <a:alphaModFix/>
          </a:blip>
          <a:stretch>
            <a:fillRect/>
          </a:stretch>
        </p:blipFill>
        <p:spPr>
          <a:xfrm>
            <a:off x="1249524" y="-5578400"/>
            <a:ext cx="26853023" cy="26236727"/>
          </a:xfrm>
          <a:prstGeom prst="rect">
            <a:avLst/>
          </a:prstGeom>
          <a:noFill/>
          <a:ln>
            <a:noFill/>
          </a:ln>
        </p:spPr>
      </p:pic>
      <p:pic>
        <p:nvPicPr>
          <p:cNvPr id="142" name="Google Shape;142;p12"/>
          <p:cNvPicPr preferRelativeResize="0"/>
          <p:nvPr/>
        </p:nvPicPr>
        <p:blipFill>
          <a:blip r:embed="rId4">
            <a:alphaModFix/>
          </a:blip>
          <a:stretch>
            <a:fillRect/>
          </a:stretch>
        </p:blipFill>
        <p:spPr>
          <a:xfrm>
            <a:off x="-622306" y="9223772"/>
            <a:ext cx="1871840" cy="1831000"/>
          </a:xfrm>
          <a:prstGeom prst="rect">
            <a:avLst/>
          </a:prstGeom>
          <a:noFill/>
          <a:ln>
            <a:noFill/>
          </a:ln>
        </p:spPr>
      </p:pic>
      <p:pic>
        <p:nvPicPr>
          <p:cNvPr id="143" name="Google Shape;143;p12"/>
          <p:cNvPicPr preferRelativeResize="0"/>
          <p:nvPr/>
        </p:nvPicPr>
        <p:blipFill>
          <a:blip r:embed="rId5">
            <a:alphaModFix/>
          </a:blip>
          <a:stretch>
            <a:fillRect/>
          </a:stretch>
        </p:blipFill>
        <p:spPr>
          <a:xfrm>
            <a:off x="15461550" y="605225"/>
            <a:ext cx="5079799" cy="5079799"/>
          </a:xfrm>
          <a:prstGeom prst="rect">
            <a:avLst/>
          </a:prstGeom>
          <a:noFill/>
          <a:ln>
            <a:noFill/>
          </a:ln>
        </p:spPr>
      </p:pic>
      <p:sp>
        <p:nvSpPr>
          <p:cNvPr id="144" name="Google Shape;144;p12"/>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6">
              <a:alphaModFix/>
            </a:blip>
            <a:stretch>
              <a:fillRect b="0" l="0" r="0" t="0"/>
            </a:stretch>
          </a:blipFill>
          <a:ln>
            <a:noFill/>
          </a:ln>
        </p:spPr>
      </p:sp>
      <p:sp>
        <p:nvSpPr>
          <p:cNvPr id="145" name="Google Shape;145;p12"/>
          <p:cNvSpPr txBox="1"/>
          <p:nvPr/>
        </p:nvSpPr>
        <p:spPr>
          <a:xfrm>
            <a:off x="1028700" y="1720359"/>
            <a:ext cx="16507500" cy="134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800" u="none" cap="none" strike="noStrike">
                <a:solidFill>
                  <a:srgbClr val="000000"/>
                </a:solidFill>
                <a:latin typeface="Archivo Black"/>
                <a:ea typeface="Archivo Black"/>
                <a:cs typeface="Archivo Black"/>
                <a:sym typeface="Archivo Black"/>
              </a:rPr>
              <a:t>TABLE OF CONTENTS</a:t>
            </a:r>
            <a:endParaRPr/>
          </a:p>
        </p:txBody>
      </p:sp>
      <p:grpSp>
        <p:nvGrpSpPr>
          <p:cNvPr id="146" name="Google Shape;146;p12"/>
          <p:cNvGrpSpPr/>
          <p:nvPr/>
        </p:nvGrpSpPr>
        <p:grpSpPr>
          <a:xfrm>
            <a:off x="1028700" y="3377604"/>
            <a:ext cx="3647089" cy="3704219"/>
            <a:chOff x="0" y="-38100"/>
            <a:chExt cx="960550" cy="975597"/>
          </a:xfrm>
        </p:grpSpPr>
        <p:sp>
          <p:nvSpPr>
            <p:cNvPr id="147" name="Google Shape;147;p12"/>
            <p:cNvSpPr/>
            <p:nvPr/>
          </p:nvSpPr>
          <p:spPr>
            <a:xfrm>
              <a:off x="0" y="0"/>
              <a:ext cx="960550" cy="937497"/>
            </a:xfrm>
            <a:custGeom>
              <a:rect b="b" l="l" r="r" t="t"/>
              <a:pathLst>
                <a:path extrusionOk="0" h="937497" w="960550">
                  <a:moveTo>
                    <a:pt x="137980" y="0"/>
                  </a:moveTo>
                  <a:lnTo>
                    <a:pt x="822570" y="0"/>
                  </a:lnTo>
                  <a:cubicBezTo>
                    <a:pt x="859165" y="0"/>
                    <a:pt x="894261" y="14537"/>
                    <a:pt x="920137" y="40413"/>
                  </a:cubicBezTo>
                  <a:cubicBezTo>
                    <a:pt x="946013" y="66290"/>
                    <a:pt x="960550" y="101385"/>
                    <a:pt x="960550" y="137980"/>
                  </a:cubicBezTo>
                  <a:lnTo>
                    <a:pt x="960550" y="799517"/>
                  </a:lnTo>
                  <a:cubicBezTo>
                    <a:pt x="960550" y="836111"/>
                    <a:pt x="946013" y="871207"/>
                    <a:pt x="920137" y="897083"/>
                  </a:cubicBezTo>
                  <a:cubicBezTo>
                    <a:pt x="894261" y="922960"/>
                    <a:pt x="859165" y="937497"/>
                    <a:pt x="822570" y="937497"/>
                  </a:cubicBezTo>
                  <a:lnTo>
                    <a:pt x="137980" y="937497"/>
                  </a:lnTo>
                  <a:cubicBezTo>
                    <a:pt x="101385" y="937497"/>
                    <a:pt x="66290" y="922960"/>
                    <a:pt x="40413" y="897083"/>
                  </a:cubicBezTo>
                  <a:cubicBezTo>
                    <a:pt x="14537" y="871207"/>
                    <a:pt x="0" y="836111"/>
                    <a:pt x="0" y="799517"/>
                  </a:cubicBezTo>
                  <a:lnTo>
                    <a:pt x="0" y="137980"/>
                  </a:lnTo>
                  <a:cubicBezTo>
                    <a:pt x="0" y="101385"/>
                    <a:pt x="14537" y="66290"/>
                    <a:pt x="40413" y="40413"/>
                  </a:cubicBezTo>
                  <a:cubicBezTo>
                    <a:pt x="66290" y="14537"/>
                    <a:pt x="101385" y="0"/>
                    <a:pt x="137980" y="0"/>
                  </a:cubicBezTo>
                  <a:close/>
                </a:path>
              </a:pathLst>
            </a:custGeom>
            <a:solidFill>
              <a:srgbClr val="F8BC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2"/>
            <p:cNvSpPr txBox="1"/>
            <p:nvPr/>
          </p:nvSpPr>
          <p:spPr>
            <a:xfrm>
              <a:off x="0" y="-38100"/>
              <a:ext cx="960550" cy="9755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 name="Google Shape;149;p12"/>
          <p:cNvSpPr txBox="1"/>
          <p:nvPr/>
        </p:nvSpPr>
        <p:spPr>
          <a:xfrm>
            <a:off x="1718288" y="4381777"/>
            <a:ext cx="2655025" cy="18310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20" u="none" cap="none" strike="noStrike">
                <a:solidFill>
                  <a:srgbClr val="000000"/>
                </a:solidFill>
                <a:latin typeface="Archivo Black"/>
                <a:ea typeface="Archivo Black"/>
                <a:cs typeface="Archivo Black"/>
                <a:sym typeface="Archivo Black"/>
              </a:rPr>
              <a:t>01.</a:t>
            </a:r>
            <a:endParaRPr/>
          </a:p>
        </p:txBody>
      </p:sp>
      <p:sp>
        <p:nvSpPr>
          <p:cNvPr id="150" name="Google Shape;150;p12"/>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7">
              <a:alphaModFix/>
            </a:blip>
            <a:stretch>
              <a:fillRect b="0" l="0" r="0" t="0"/>
            </a:stretch>
          </a:blipFill>
          <a:ln>
            <a:noFill/>
          </a:ln>
        </p:spPr>
      </p:sp>
      <p:sp>
        <p:nvSpPr>
          <p:cNvPr id="151" name="Google Shape;151;p12"/>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152" name="Google Shape;152;p12"/>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153" name="Google Shape;153;p12"/>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154" name="Google Shape;154;p12"/>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155" name="Google Shape;155;p12"/>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156" name="Google Shape;156;p12"/>
          <p:cNvSpPr txBox="1"/>
          <p:nvPr/>
        </p:nvSpPr>
        <p:spPr>
          <a:xfrm>
            <a:off x="6906364" y="7607380"/>
            <a:ext cx="4166746"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OUR PROJECTS</a:t>
            </a:r>
            <a:endParaRPr/>
          </a:p>
        </p:txBody>
      </p:sp>
      <p:sp>
        <p:nvSpPr>
          <p:cNvPr id="157" name="Google Shape;157;p12"/>
          <p:cNvSpPr txBox="1"/>
          <p:nvPr/>
        </p:nvSpPr>
        <p:spPr>
          <a:xfrm>
            <a:off x="6906364" y="8293775"/>
            <a:ext cx="35286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158" name="Google Shape;158;p12"/>
          <p:cNvSpPr txBox="1"/>
          <p:nvPr/>
        </p:nvSpPr>
        <p:spPr>
          <a:xfrm>
            <a:off x="1028700" y="7607380"/>
            <a:ext cx="3769607"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INTRODUCTION</a:t>
            </a:r>
            <a:endParaRPr/>
          </a:p>
        </p:txBody>
      </p:sp>
      <p:sp>
        <p:nvSpPr>
          <p:cNvPr id="159" name="Google Shape;159;p12"/>
          <p:cNvSpPr txBox="1"/>
          <p:nvPr/>
        </p:nvSpPr>
        <p:spPr>
          <a:xfrm>
            <a:off x="1028700" y="8293775"/>
            <a:ext cx="36105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160" name="Google Shape;160;p12"/>
          <p:cNvSpPr txBox="1"/>
          <p:nvPr/>
        </p:nvSpPr>
        <p:spPr>
          <a:xfrm>
            <a:off x="12988931" y="7607380"/>
            <a:ext cx="247263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ABOUT US</a:t>
            </a:r>
            <a:endParaRPr/>
          </a:p>
        </p:txBody>
      </p:sp>
      <p:sp>
        <p:nvSpPr>
          <p:cNvPr id="161" name="Google Shape;161;p12"/>
          <p:cNvSpPr txBox="1"/>
          <p:nvPr/>
        </p:nvSpPr>
        <p:spPr>
          <a:xfrm>
            <a:off x="12378037" y="8293775"/>
            <a:ext cx="35502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grpSp>
        <p:nvGrpSpPr>
          <p:cNvPr id="162" name="Google Shape;162;p12"/>
          <p:cNvGrpSpPr/>
          <p:nvPr/>
        </p:nvGrpSpPr>
        <p:grpSpPr>
          <a:xfrm>
            <a:off x="6847105" y="3377604"/>
            <a:ext cx="3647089" cy="3704219"/>
            <a:chOff x="0" y="-38100"/>
            <a:chExt cx="960550" cy="975597"/>
          </a:xfrm>
        </p:grpSpPr>
        <p:sp>
          <p:nvSpPr>
            <p:cNvPr id="163" name="Google Shape;163;p12"/>
            <p:cNvSpPr/>
            <p:nvPr/>
          </p:nvSpPr>
          <p:spPr>
            <a:xfrm>
              <a:off x="0" y="0"/>
              <a:ext cx="960550" cy="937497"/>
            </a:xfrm>
            <a:custGeom>
              <a:rect b="b" l="l" r="r" t="t"/>
              <a:pathLst>
                <a:path extrusionOk="0" h="937497" w="960550">
                  <a:moveTo>
                    <a:pt x="137980" y="0"/>
                  </a:moveTo>
                  <a:lnTo>
                    <a:pt x="822570" y="0"/>
                  </a:lnTo>
                  <a:cubicBezTo>
                    <a:pt x="859165" y="0"/>
                    <a:pt x="894261" y="14537"/>
                    <a:pt x="920137" y="40413"/>
                  </a:cubicBezTo>
                  <a:cubicBezTo>
                    <a:pt x="946013" y="66290"/>
                    <a:pt x="960550" y="101385"/>
                    <a:pt x="960550" y="137980"/>
                  </a:cubicBezTo>
                  <a:lnTo>
                    <a:pt x="960550" y="799517"/>
                  </a:lnTo>
                  <a:cubicBezTo>
                    <a:pt x="960550" y="836111"/>
                    <a:pt x="946013" y="871207"/>
                    <a:pt x="920137" y="897083"/>
                  </a:cubicBezTo>
                  <a:cubicBezTo>
                    <a:pt x="894261" y="922960"/>
                    <a:pt x="859165" y="937497"/>
                    <a:pt x="822570" y="937497"/>
                  </a:cubicBezTo>
                  <a:lnTo>
                    <a:pt x="137980" y="937497"/>
                  </a:lnTo>
                  <a:cubicBezTo>
                    <a:pt x="101385" y="937497"/>
                    <a:pt x="66290" y="922960"/>
                    <a:pt x="40413" y="897083"/>
                  </a:cubicBezTo>
                  <a:cubicBezTo>
                    <a:pt x="14537" y="871207"/>
                    <a:pt x="0" y="836111"/>
                    <a:pt x="0" y="799517"/>
                  </a:cubicBezTo>
                  <a:lnTo>
                    <a:pt x="0" y="137980"/>
                  </a:lnTo>
                  <a:cubicBezTo>
                    <a:pt x="0" y="101385"/>
                    <a:pt x="14537" y="66290"/>
                    <a:pt x="40413" y="40413"/>
                  </a:cubicBezTo>
                  <a:cubicBezTo>
                    <a:pt x="66290" y="14537"/>
                    <a:pt x="101385" y="0"/>
                    <a:pt x="137980" y="0"/>
                  </a:cubicBezTo>
                  <a:close/>
                </a:path>
              </a:pathLst>
            </a:custGeom>
            <a:solidFill>
              <a:srgbClr val="F8BC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p:cNvSpPr txBox="1"/>
            <p:nvPr/>
          </p:nvSpPr>
          <p:spPr>
            <a:xfrm>
              <a:off x="0" y="-38100"/>
              <a:ext cx="960550" cy="9755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2"/>
          <p:cNvSpPr txBox="1"/>
          <p:nvPr/>
        </p:nvSpPr>
        <p:spPr>
          <a:xfrm>
            <a:off x="7486861" y="4381777"/>
            <a:ext cx="2655025" cy="18310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20" u="none" cap="none" strike="noStrike">
                <a:solidFill>
                  <a:srgbClr val="000000"/>
                </a:solidFill>
                <a:latin typeface="Archivo Black"/>
                <a:ea typeface="Archivo Black"/>
                <a:cs typeface="Archivo Black"/>
                <a:sym typeface="Archivo Black"/>
              </a:rPr>
              <a:t>02.</a:t>
            </a:r>
            <a:endParaRPr/>
          </a:p>
        </p:txBody>
      </p:sp>
      <p:grpSp>
        <p:nvGrpSpPr>
          <p:cNvPr id="166" name="Google Shape;166;p12"/>
          <p:cNvGrpSpPr/>
          <p:nvPr/>
        </p:nvGrpSpPr>
        <p:grpSpPr>
          <a:xfrm>
            <a:off x="12456513" y="3377604"/>
            <a:ext cx="3647089" cy="3704219"/>
            <a:chOff x="0" y="-38100"/>
            <a:chExt cx="960550" cy="975597"/>
          </a:xfrm>
        </p:grpSpPr>
        <p:sp>
          <p:nvSpPr>
            <p:cNvPr id="167" name="Google Shape;167;p12"/>
            <p:cNvSpPr/>
            <p:nvPr/>
          </p:nvSpPr>
          <p:spPr>
            <a:xfrm>
              <a:off x="0" y="0"/>
              <a:ext cx="960550" cy="937497"/>
            </a:xfrm>
            <a:custGeom>
              <a:rect b="b" l="l" r="r" t="t"/>
              <a:pathLst>
                <a:path extrusionOk="0" h="937497" w="960550">
                  <a:moveTo>
                    <a:pt x="137980" y="0"/>
                  </a:moveTo>
                  <a:lnTo>
                    <a:pt x="822570" y="0"/>
                  </a:lnTo>
                  <a:cubicBezTo>
                    <a:pt x="859165" y="0"/>
                    <a:pt x="894261" y="14537"/>
                    <a:pt x="920137" y="40413"/>
                  </a:cubicBezTo>
                  <a:cubicBezTo>
                    <a:pt x="946013" y="66290"/>
                    <a:pt x="960550" y="101385"/>
                    <a:pt x="960550" y="137980"/>
                  </a:cubicBezTo>
                  <a:lnTo>
                    <a:pt x="960550" y="799517"/>
                  </a:lnTo>
                  <a:cubicBezTo>
                    <a:pt x="960550" y="836111"/>
                    <a:pt x="946013" y="871207"/>
                    <a:pt x="920137" y="897083"/>
                  </a:cubicBezTo>
                  <a:cubicBezTo>
                    <a:pt x="894261" y="922960"/>
                    <a:pt x="859165" y="937497"/>
                    <a:pt x="822570" y="937497"/>
                  </a:cubicBezTo>
                  <a:lnTo>
                    <a:pt x="137980" y="937497"/>
                  </a:lnTo>
                  <a:cubicBezTo>
                    <a:pt x="101385" y="937497"/>
                    <a:pt x="66290" y="922960"/>
                    <a:pt x="40413" y="897083"/>
                  </a:cubicBezTo>
                  <a:cubicBezTo>
                    <a:pt x="14537" y="871207"/>
                    <a:pt x="0" y="836111"/>
                    <a:pt x="0" y="799517"/>
                  </a:cubicBezTo>
                  <a:lnTo>
                    <a:pt x="0" y="137980"/>
                  </a:lnTo>
                  <a:cubicBezTo>
                    <a:pt x="0" y="101385"/>
                    <a:pt x="14537" y="66290"/>
                    <a:pt x="40413" y="40413"/>
                  </a:cubicBezTo>
                  <a:cubicBezTo>
                    <a:pt x="66290" y="14537"/>
                    <a:pt x="101385" y="0"/>
                    <a:pt x="137980" y="0"/>
                  </a:cubicBezTo>
                  <a:close/>
                </a:path>
              </a:pathLst>
            </a:custGeom>
            <a:solidFill>
              <a:srgbClr val="F8BC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txBox="1"/>
            <p:nvPr/>
          </p:nvSpPr>
          <p:spPr>
            <a:xfrm>
              <a:off x="0" y="-38100"/>
              <a:ext cx="960550" cy="9755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2"/>
          <p:cNvSpPr txBox="1"/>
          <p:nvPr/>
        </p:nvSpPr>
        <p:spPr>
          <a:xfrm>
            <a:off x="13074655" y="4381777"/>
            <a:ext cx="2655025" cy="18310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20" u="none" cap="none" strike="noStrike">
                <a:solidFill>
                  <a:srgbClr val="000000"/>
                </a:solidFill>
                <a:latin typeface="Archivo Black"/>
                <a:ea typeface="Archivo Black"/>
                <a:cs typeface="Archivo Black"/>
                <a:sym typeface="Archivo Black"/>
              </a:rPr>
              <a:t>03.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567" name="Shape 567"/>
        <p:cNvGrpSpPr/>
        <p:nvPr/>
      </p:nvGrpSpPr>
      <p:grpSpPr>
        <a:xfrm>
          <a:off x="0" y="0"/>
          <a:ext cx="0" cy="0"/>
          <a:chOff x="0" y="0"/>
          <a:chExt cx="0" cy="0"/>
        </a:xfrm>
      </p:grpSpPr>
      <p:pic>
        <p:nvPicPr>
          <p:cNvPr id="568" name="Google Shape;568;p30"/>
          <p:cNvPicPr preferRelativeResize="0"/>
          <p:nvPr/>
        </p:nvPicPr>
        <p:blipFill>
          <a:blip r:embed="rId3">
            <a:alphaModFix/>
          </a:blip>
          <a:stretch>
            <a:fillRect/>
          </a:stretch>
        </p:blipFill>
        <p:spPr>
          <a:xfrm>
            <a:off x="-4782577" y="-2734525"/>
            <a:ext cx="28449454" cy="28032699"/>
          </a:xfrm>
          <a:prstGeom prst="rect">
            <a:avLst/>
          </a:prstGeom>
          <a:noFill/>
          <a:ln>
            <a:noFill/>
          </a:ln>
        </p:spPr>
      </p:pic>
      <p:pic>
        <p:nvPicPr>
          <p:cNvPr id="569" name="Google Shape;569;p30"/>
          <p:cNvPicPr preferRelativeResize="0"/>
          <p:nvPr/>
        </p:nvPicPr>
        <p:blipFill>
          <a:blip r:embed="rId4">
            <a:alphaModFix/>
          </a:blip>
          <a:stretch>
            <a:fillRect/>
          </a:stretch>
        </p:blipFill>
        <p:spPr>
          <a:xfrm>
            <a:off x="16031125" y="901350"/>
            <a:ext cx="4513751" cy="4408500"/>
          </a:xfrm>
          <a:prstGeom prst="rect">
            <a:avLst/>
          </a:prstGeom>
          <a:noFill/>
          <a:ln>
            <a:noFill/>
          </a:ln>
        </p:spPr>
      </p:pic>
      <p:pic>
        <p:nvPicPr>
          <p:cNvPr id="570" name="Google Shape;570;p30"/>
          <p:cNvPicPr preferRelativeResize="0"/>
          <p:nvPr/>
        </p:nvPicPr>
        <p:blipFill>
          <a:blip r:embed="rId5">
            <a:alphaModFix/>
          </a:blip>
          <a:stretch>
            <a:fillRect/>
          </a:stretch>
        </p:blipFill>
        <p:spPr>
          <a:xfrm>
            <a:off x="6426374" y="2753828"/>
            <a:ext cx="6031550" cy="1506375"/>
          </a:xfrm>
          <a:prstGeom prst="rect">
            <a:avLst/>
          </a:prstGeom>
          <a:noFill/>
          <a:ln>
            <a:noFill/>
          </a:ln>
        </p:spPr>
      </p:pic>
      <p:sp>
        <p:nvSpPr>
          <p:cNvPr id="571" name="Google Shape;571;p30"/>
          <p:cNvSpPr txBox="1"/>
          <p:nvPr/>
        </p:nvSpPr>
        <p:spPr>
          <a:xfrm>
            <a:off x="5576067" y="1019175"/>
            <a:ext cx="7726128" cy="102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690" u="none" cap="none" strike="noStrike">
                <a:solidFill>
                  <a:srgbClr val="000000"/>
                </a:solidFill>
                <a:latin typeface="Archivo Black"/>
                <a:ea typeface="Archivo Black"/>
                <a:cs typeface="Archivo Black"/>
                <a:sym typeface="Archivo Black"/>
              </a:rPr>
              <a:t>CREDITS</a:t>
            </a:r>
            <a:endParaRPr/>
          </a:p>
        </p:txBody>
      </p:sp>
      <p:sp>
        <p:nvSpPr>
          <p:cNvPr id="572" name="Google Shape;572;p30"/>
          <p:cNvSpPr txBox="1"/>
          <p:nvPr/>
        </p:nvSpPr>
        <p:spPr>
          <a:xfrm>
            <a:off x="3438829" y="4926944"/>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Montserrat"/>
                <a:ea typeface="Montserrat"/>
                <a:cs typeface="Montserrat"/>
                <a:sym typeface="Montserrat"/>
              </a:rPr>
              <a:t>This presentation template is free for everyone to use thanks to the following:</a:t>
            </a:r>
            <a:endParaRPr/>
          </a:p>
        </p:txBody>
      </p:sp>
      <p:sp>
        <p:nvSpPr>
          <p:cNvPr id="573" name="Google Shape;573;p30"/>
          <p:cNvSpPr txBox="1"/>
          <p:nvPr/>
        </p:nvSpPr>
        <p:spPr>
          <a:xfrm>
            <a:off x="3113156" y="7095406"/>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Montserrat"/>
                <a:ea typeface="Montserrat"/>
                <a:cs typeface="Montserrat"/>
                <a:sym typeface="Montserrat"/>
              </a:rPr>
              <a:t>Pexels for the photos</a:t>
            </a:r>
            <a:endParaRPr/>
          </a:p>
        </p:txBody>
      </p:sp>
      <p:sp>
        <p:nvSpPr>
          <p:cNvPr id="574" name="Google Shape;574;p30"/>
          <p:cNvSpPr txBox="1"/>
          <p:nvPr/>
        </p:nvSpPr>
        <p:spPr>
          <a:xfrm>
            <a:off x="3113156" y="8514631"/>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Montserrat"/>
                <a:ea typeface="Montserrat"/>
                <a:cs typeface="Montserrat"/>
                <a:sym typeface="Montserrat"/>
              </a:rPr>
              <a:t>Happy designing! </a:t>
            </a:r>
            <a:endParaRPr/>
          </a:p>
        </p:txBody>
      </p:sp>
      <p:pic>
        <p:nvPicPr>
          <p:cNvPr id="575" name="Google Shape;575;p30"/>
          <p:cNvPicPr preferRelativeResize="0"/>
          <p:nvPr/>
        </p:nvPicPr>
        <p:blipFill>
          <a:blip r:embed="rId6">
            <a:alphaModFix/>
          </a:blip>
          <a:stretch>
            <a:fillRect/>
          </a:stretch>
        </p:blipFill>
        <p:spPr>
          <a:xfrm>
            <a:off x="-1555030" y="5450450"/>
            <a:ext cx="4993851" cy="4988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173" name="Shape 173"/>
        <p:cNvGrpSpPr/>
        <p:nvPr/>
      </p:nvGrpSpPr>
      <p:grpSpPr>
        <a:xfrm>
          <a:off x="0" y="0"/>
          <a:ext cx="0" cy="0"/>
          <a:chOff x="0" y="0"/>
          <a:chExt cx="0" cy="0"/>
        </a:xfrm>
      </p:grpSpPr>
      <p:pic>
        <p:nvPicPr>
          <p:cNvPr id="174" name="Google Shape;174;p13"/>
          <p:cNvPicPr preferRelativeResize="0"/>
          <p:nvPr/>
        </p:nvPicPr>
        <p:blipFill>
          <a:blip r:embed="rId3">
            <a:alphaModFix/>
          </a:blip>
          <a:stretch>
            <a:fillRect/>
          </a:stretch>
        </p:blipFill>
        <p:spPr>
          <a:xfrm>
            <a:off x="-805949" y="-5794337"/>
            <a:ext cx="26731750" cy="26144393"/>
          </a:xfrm>
          <a:prstGeom prst="rect">
            <a:avLst/>
          </a:prstGeom>
          <a:noFill/>
          <a:ln>
            <a:noFill/>
          </a:ln>
        </p:spPr>
      </p:pic>
      <p:pic>
        <p:nvPicPr>
          <p:cNvPr id="175" name="Google Shape;175;p13"/>
          <p:cNvPicPr preferRelativeResize="0"/>
          <p:nvPr/>
        </p:nvPicPr>
        <p:blipFill>
          <a:blip r:embed="rId4">
            <a:alphaModFix/>
          </a:blip>
          <a:stretch>
            <a:fillRect/>
          </a:stretch>
        </p:blipFill>
        <p:spPr>
          <a:xfrm>
            <a:off x="829725" y="1536593"/>
            <a:ext cx="7953600" cy="8752007"/>
          </a:xfrm>
          <a:prstGeom prst="rect">
            <a:avLst/>
          </a:prstGeom>
          <a:noFill/>
          <a:ln>
            <a:noFill/>
          </a:ln>
        </p:spPr>
      </p:pic>
      <p:sp>
        <p:nvSpPr>
          <p:cNvPr id="176" name="Google Shape;176;p13"/>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5">
              <a:alphaModFix/>
            </a:blip>
            <a:stretch>
              <a:fillRect b="0" l="0" r="0" t="0"/>
            </a:stretch>
          </a:blipFill>
          <a:ln>
            <a:noFill/>
          </a:ln>
        </p:spPr>
      </p:sp>
      <p:sp>
        <p:nvSpPr>
          <p:cNvPr id="177" name="Google Shape;177;p13"/>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6">
              <a:alphaModFix/>
            </a:blip>
            <a:stretch>
              <a:fillRect b="0" l="0" r="0" t="0"/>
            </a:stretch>
          </a:blipFill>
          <a:ln>
            <a:noFill/>
          </a:ln>
        </p:spPr>
      </p:sp>
      <p:sp>
        <p:nvSpPr>
          <p:cNvPr id="178" name="Google Shape;178;p13"/>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179" name="Google Shape;179;p13"/>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180" name="Google Shape;180;p13"/>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181" name="Google Shape;181;p13"/>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182" name="Google Shape;182;p13"/>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183" name="Google Shape;183;p13"/>
          <p:cNvSpPr txBox="1"/>
          <p:nvPr/>
        </p:nvSpPr>
        <p:spPr>
          <a:xfrm>
            <a:off x="9458144" y="1841679"/>
            <a:ext cx="781008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INTRODUCTION</a:t>
            </a:r>
            <a:endParaRPr/>
          </a:p>
        </p:txBody>
      </p:sp>
      <p:sp>
        <p:nvSpPr>
          <p:cNvPr id="184" name="Google Shape;184;p13"/>
          <p:cNvSpPr txBox="1"/>
          <p:nvPr/>
        </p:nvSpPr>
        <p:spPr>
          <a:xfrm>
            <a:off x="9509231" y="3143706"/>
            <a:ext cx="7758900" cy="480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Welcome to a place where stories come alive and dreams take flight.To the world of creative writing, where imagination knows no bounds, and every word holds the power to transport you to new realms.</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Whether you're an aspiring author, a seasoned novelist, or someone who simply loves to weave tales, this journey promises to be an exhilarating one. Here, we will explore the art of storytelling, delve into the intricacies of character development, and unravel the secrets behind crafting compelling plots. </a:t>
            </a:r>
            <a:endParaRPr/>
          </a:p>
        </p:txBody>
      </p:sp>
      <p:pic>
        <p:nvPicPr>
          <p:cNvPr id="185" name="Google Shape;185;p13"/>
          <p:cNvPicPr preferRelativeResize="0"/>
          <p:nvPr/>
        </p:nvPicPr>
        <p:blipFill>
          <a:blip r:embed="rId7">
            <a:alphaModFix/>
          </a:blip>
          <a:stretch>
            <a:fillRect/>
          </a:stretch>
        </p:blipFill>
        <p:spPr>
          <a:xfrm>
            <a:off x="-1414047" y="5221264"/>
            <a:ext cx="2785600" cy="2724846"/>
          </a:xfrm>
          <a:prstGeom prst="rect">
            <a:avLst/>
          </a:prstGeom>
          <a:noFill/>
          <a:ln>
            <a:noFill/>
          </a:ln>
        </p:spPr>
      </p:pic>
      <p:pic>
        <p:nvPicPr>
          <p:cNvPr id="186" name="Google Shape;186;p13"/>
          <p:cNvPicPr preferRelativeResize="0"/>
          <p:nvPr/>
        </p:nvPicPr>
        <p:blipFill>
          <a:blip r:embed="rId8">
            <a:alphaModFix/>
          </a:blip>
          <a:stretch>
            <a:fillRect/>
          </a:stretch>
        </p:blipFill>
        <p:spPr>
          <a:xfrm>
            <a:off x="11119212" y="8502025"/>
            <a:ext cx="2724824" cy="2724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190" name="Shape 190"/>
        <p:cNvGrpSpPr/>
        <p:nvPr/>
      </p:nvGrpSpPr>
      <p:grpSpPr>
        <a:xfrm>
          <a:off x="0" y="0"/>
          <a:ext cx="0" cy="0"/>
          <a:chOff x="0" y="0"/>
          <a:chExt cx="0" cy="0"/>
        </a:xfrm>
      </p:grpSpPr>
      <p:pic>
        <p:nvPicPr>
          <p:cNvPr id="191" name="Google Shape;191;p14"/>
          <p:cNvPicPr preferRelativeResize="0"/>
          <p:nvPr/>
        </p:nvPicPr>
        <p:blipFill>
          <a:blip r:embed="rId3">
            <a:alphaModFix/>
          </a:blip>
          <a:stretch>
            <a:fillRect/>
          </a:stretch>
        </p:blipFill>
        <p:spPr>
          <a:xfrm>
            <a:off x="5546300" y="-3189700"/>
            <a:ext cx="25349576" cy="24705899"/>
          </a:xfrm>
          <a:prstGeom prst="rect">
            <a:avLst/>
          </a:prstGeom>
          <a:noFill/>
          <a:ln>
            <a:noFill/>
          </a:ln>
        </p:spPr>
      </p:pic>
      <p:pic>
        <p:nvPicPr>
          <p:cNvPr id="192" name="Google Shape;192;p14"/>
          <p:cNvPicPr preferRelativeResize="0"/>
          <p:nvPr/>
        </p:nvPicPr>
        <p:blipFill>
          <a:blip r:embed="rId4">
            <a:alphaModFix/>
          </a:blip>
          <a:stretch>
            <a:fillRect/>
          </a:stretch>
        </p:blipFill>
        <p:spPr>
          <a:xfrm>
            <a:off x="-2770598" y="3961225"/>
            <a:ext cx="5649150" cy="5649150"/>
          </a:xfrm>
          <a:prstGeom prst="rect">
            <a:avLst/>
          </a:prstGeom>
          <a:noFill/>
          <a:ln>
            <a:noFill/>
          </a:ln>
        </p:spPr>
      </p:pic>
      <p:pic>
        <p:nvPicPr>
          <p:cNvPr id="193" name="Google Shape;193;p14"/>
          <p:cNvPicPr preferRelativeResize="0"/>
          <p:nvPr/>
        </p:nvPicPr>
        <p:blipFill>
          <a:blip r:embed="rId5">
            <a:alphaModFix/>
          </a:blip>
          <a:stretch>
            <a:fillRect/>
          </a:stretch>
        </p:blipFill>
        <p:spPr>
          <a:xfrm>
            <a:off x="15095425" y="3258875"/>
            <a:ext cx="5775081" cy="5649150"/>
          </a:xfrm>
          <a:prstGeom prst="rect">
            <a:avLst/>
          </a:prstGeom>
          <a:noFill/>
          <a:ln>
            <a:noFill/>
          </a:ln>
        </p:spPr>
      </p:pic>
      <p:pic>
        <p:nvPicPr>
          <p:cNvPr id="194" name="Google Shape;194;p14"/>
          <p:cNvPicPr preferRelativeResize="0"/>
          <p:nvPr/>
        </p:nvPicPr>
        <p:blipFill>
          <a:blip r:embed="rId6">
            <a:alphaModFix/>
          </a:blip>
          <a:stretch>
            <a:fillRect/>
          </a:stretch>
        </p:blipFill>
        <p:spPr>
          <a:xfrm>
            <a:off x="5232175" y="3249868"/>
            <a:ext cx="7730276" cy="7071856"/>
          </a:xfrm>
          <a:prstGeom prst="rect">
            <a:avLst/>
          </a:prstGeom>
          <a:noFill/>
          <a:ln>
            <a:noFill/>
          </a:ln>
        </p:spPr>
      </p:pic>
      <p:sp>
        <p:nvSpPr>
          <p:cNvPr id="195" name="Google Shape;195;p14"/>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7">
              <a:alphaModFix/>
            </a:blip>
            <a:stretch>
              <a:fillRect b="0" l="0" r="0" t="0"/>
            </a:stretch>
          </a:blipFill>
          <a:ln>
            <a:noFill/>
          </a:ln>
        </p:spPr>
      </p:sp>
      <p:sp>
        <p:nvSpPr>
          <p:cNvPr id="196" name="Google Shape;196;p14"/>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8">
              <a:alphaModFix/>
            </a:blip>
            <a:stretch>
              <a:fillRect b="0" l="0" r="0" t="0"/>
            </a:stretch>
          </a:blipFill>
          <a:ln>
            <a:noFill/>
          </a:ln>
        </p:spPr>
      </p:sp>
      <p:sp>
        <p:nvSpPr>
          <p:cNvPr id="197" name="Google Shape;197;p14"/>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198" name="Google Shape;198;p14"/>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199" name="Google Shape;199;p14"/>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200" name="Google Shape;200;p14"/>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201" name="Google Shape;201;p14"/>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202" name="Google Shape;202;p14"/>
          <p:cNvSpPr txBox="1"/>
          <p:nvPr/>
        </p:nvSpPr>
        <p:spPr>
          <a:xfrm>
            <a:off x="1028700" y="1607452"/>
            <a:ext cx="155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WELCOME TO PRESENTATION</a:t>
            </a:r>
            <a:endParaRPr/>
          </a:p>
        </p:txBody>
      </p:sp>
      <p:sp>
        <p:nvSpPr>
          <p:cNvPr id="203" name="Google Shape;203;p14"/>
          <p:cNvSpPr txBox="1"/>
          <p:nvPr/>
        </p:nvSpPr>
        <p:spPr>
          <a:xfrm>
            <a:off x="1028700" y="2661552"/>
            <a:ext cx="15557326"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I'm Rain, and I'll be sharing with you my beautiful ideas. Follow me at @reallygreatsite to learn more.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207" name="Shape 207"/>
        <p:cNvGrpSpPr/>
        <p:nvPr/>
      </p:nvGrpSpPr>
      <p:grpSpPr>
        <a:xfrm>
          <a:off x="0" y="0"/>
          <a:ext cx="0" cy="0"/>
          <a:chOff x="0" y="0"/>
          <a:chExt cx="0" cy="0"/>
        </a:xfrm>
      </p:grpSpPr>
      <p:pic>
        <p:nvPicPr>
          <p:cNvPr id="208" name="Google Shape;208;p15"/>
          <p:cNvPicPr preferRelativeResize="0"/>
          <p:nvPr/>
        </p:nvPicPr>
        <p:blipFill>
          <a:blip r:embed="rId3">
            <a:alphaModFix/>
          </a:blip>
          <a:stretch>
            <a:fillRect/>
          </a:stretch>
        </p:blipFill>
        <p:spPr>
          <a:xfrm>
            <a:off x="5764625" y="-8640837"/>
            <a:ext cx="31916273" cy="31838327"/>
          </a:xfrm>
          <a:prstGeom prst="rect">
            <a:avLst/>
          </a:prstGeom>
          <a:noFill/>
          <a:ln>
            <a:noFill/>
          </a:ln>
        </p:spPr>
      </p:pic>
      <p:pic>
        <p:nvPicPr>
          <p:cNvPr id="209" name="Google Shape;209;p15"/>
          <p:cNvPicPr preferRelativeResize="0"/>
          <p:nvPr/>
        </p:nvPicPr>
        <p:blipFill>
          <a:blip r:embed="rId4">
            <a:alphaModFix/>
          </a:blip>
          <a:stretch>
            <a:fillRect/>
          </a:stretch>
        </p:blipFill>
        <p:spPr>
          <a:xfrm>
            <a:off x="9458152" y="1983500"/>
            <a:ext cx="8512371" cy="7274800"/>
          </a:xfrm>
          <a:prstGeom prst="rect">
            <a:avLst/>
          </a:prstGeom>
          <a:noFill/>
          <a:ln>
            <a:noFill/>
          </a:ln>
        </p:spPr>
      </p:pic>
      <p:sp>
        <p:nvSpPr>
          <p:cNvPr id="210" name="Google Shape;210;p15"/>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5">
              <a:alphaModFix/>
            </a:blip>
            <a:stretch>
              <a:fillRect b="0" l="0" r="0" t="0"/>
            </a:stretch>
          </a:blipFill>
          <a:ln>
            <a:noFill/>
          </a:ln>
        </p:spPr>
      </p:sp>
      <p:sp>
        <p:nvSpPr>
          <p:cNvPr id="211" name="Google Shape;211;p15"/>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6">
              <a:alphaModFix/>
            </a:blip>
            <a:stretch>
              <a:fillRect b="0" l="0" r="0" t="0"/>
            </a:stretch>
          </a:blipFill>
          <a:ln>
            <a:noFill/>
          </a:ln>
        </p:spPr>
      </p:sp>
      <p:sp>
        <p:nvSpPr>
          <p:cNvPr id="212" name="Google Shape;212;p15"/>
          <p:cNvSpPr txBox="1"/>
          <p:nvPr/>
        </p:nvSpPr>
        <p:spPr>
          <a:xfrm>
            <a:off x="1028700" y="1759852"/>
            <a:ext cx="1555732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OUR COMPANY</a:t>
            </a:r>
            <a:endParaRPr/>
          </a:p>
        </p:txBody>
      </p:sp>
      <p:grpSp>
        <p:nvGrpSpPr>
          <p:cNvPr id="213" name="Google Shape;213;p15"/>
          <p:cNvGrpSpPr/>
          <p:nvPr/>
        </p:nvGrpSpPr>
        <p:grpSpPr>
          <a:xfrm>
            <a:off x="1151218" y="3164591"/>
            <a:ext cx="2976402" cy="2465935"/>
            <a:chOff x="0" y="-38100"/>
            <a:chExt cx="783908" cy="649464"/>
          </a:xfrm>
        </p:grpSpPr>
        <p:sp>
          <p:nvSpPr>
            <p:cNvPr id="214" name="Google Shape;214;p15"/>
            <p:cNvSpPr/>
            <p:nvPr/>
          </p:nvSpPr>
          <p:spPr>
            <a:xfrm>
              <a:off x="0" y="0"/>
              <a:ext cx="783908" cy="611364"/>
            </a:xfrm>
            <a:custGeom>
              <a:rect b="b" l="l" r="r" t="t"/>
              <a:pathLst>
                <a:path extrusionOk="0" h="611364" w="783908">
                  <a:moveTo>
                    <a:pt x="122252" y="0"/>
                  </a:moveTo>
                  <a:lnTo>
                    <a:pt x="661657" y="0"/>
                  </a:lnTo>
                  <a:cubicBezTo>
                    <a:pt x="694080" y="0"/>
                    <a:pt x="725175" y="12880"/>
                    <a:pt x="748102" y="35807"/>
                  </a:cubicBezTo>
                  <a:cubicBezTo>
                    <a:pt x="771028" y="58733"/>
                    <a:pt x="783908" y="89829"/>
                    <a:pt x="783908" y="122252"/>
                  </a:cubicBezTo>
                  <a:lnTo>
                    <a:pt x="783908" y="489113"/>
                  </a:lnTo>
                  <a:cubicBezTo>
                    <a:pt x="783908" y="521536"/>
                    <a:pt x="771028" y="552631"/>
                    <a:pt x="748102" y="575558"/>
                  </a:cubicBezTo>
                  <a:cubicBezTo>
                    <a:pt x="725175" y="598484"/>
                    <a:pt x="694080" y="611364"/>
                    <a:pt x="661657" y="611364"/>
                  </a:cubicBezTo>
                  <a:lnTo>
                    <a:pt x="122252" y="611364"/>
                  </a:lnTo>
                  <a:cubicBezTo>
                    <a:pt x="89829" y="611364"/>
                    <a:pt x="58733" y="598484"/>
                    <a:pt x="35807" y="575558"/>
                  </a:cubicBezTo>
                  <a:cubicBezTo>
                    <a:pt x="12880" y="552631"/>
                    <a:pt x="0" y="521536"/>
                    <a:pt x="0" y="489113"/>
                  </a:cubicBezTo>
                  <a:lnTo>
                    <a:pt x="0" y="122252"/>
                  </a:lnTo>
                  <a:cubicBezTo>
                    <a:pt x="0" y="89829"/>
                    <a:pt x="12880" y="58733"/>
                    <a:pt x="35807" y="35807"/>
                  </a:cubicBezTo>
                  <a:cubicBezTo>
                    <a:pt x="58733" y="12880"/>
                    <a:pt x="89829" y="0"/>
                    <a:pt x="122252" y="0"/>
                  </a:cubicBezTo>
                  <a:close/>
                </a:path>
              </a:pathLst>
            </a:custGeom>
            <a:solidFill>
              <a:srgbClr val="F685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txBox="1"/>
            <p:nvPr/>
          </p:nvSpPr>
          <p:spPr>
            <a:xfrm>
              <a:off x="0" y="-38100"/>
              <a:ext cx="783908" cy="64946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5"/>
          <p:cNvGrpSpPr/>
          <p:nvPr/>
        </p:nvGrpSpPr>
        <p:grpSpPr>
          <a:xfrm>
            <a:off x="1151218" y="6291254"/>
            <a:ext cx="2976402" cy="2465935"/>
            <a:chOff x="0" y="-38100"/>
            <a:chExt cx="783908" cy="649464"/>
          </a:xfrm>
        </p:grpSpPr>
        <p:sp>
          <p:nvSpPr>
            <p:cNvPr id="217" name="Google Shape;217;p15"/>
            <p:cNvSpPr/>
            <p:nvPr/>
          </p:nvSpPr>
          <p:spPr>
            <a:xfrm>
              <a:off x="0" y="0"/>
              <a:ext cx="783908" cy="611364"/>
            </a:xfrm>
            <a:custGeom>
              <a:rect b="b" l="l" r="r" t="t"/>
              <a:pathLst>
                <a:path extrusionOk="0" h="611364" w="783908">
                  <a:moveTo>
                    <a:pt x="122252" y="0"/>
                  </a:moveTo>
                  <a:lnTo>
                    <a:pt x="661657" y="0"/>
                  </a:lnTo>
                  <a:cubicBezTo>
                    <a:pt x="694080" y="0"/>
                    <a:pt x="725175" y="12880"/>
                    <a:pt x="748102" y="35807"/>
                  </a:cubicBezTo>
                  <a:cubicBezTo>
                    <a:pt x="771028" y="58733"/>
                    <a:pt x="783908" y="89829"/>
                    <a:pt x="783908" y="122252"/>
                  </a:cubicBezTo>
                  <a:lnTo>
                    <a:pt x="783908" y="489113"/>
                  </a:lnTo>
                  <a:cubicBezTo>
                    <a:pt x="783908" y="521536"/>
                    <a:pt x="771028" y="552631"/>
                    <a:pt x="748102" y="575558"/>
                  </a:cubicBezTo>
                  <a:cubicBezTo>
                    <a:pt x="725175" y="598484"/>
                    <a:pt x="694080" y="611364"/>
                    <a:pt x="661657" y="611364"/>
                  </a:cubicBezTo>
                  <a:lnTo>
                    <a:pt x="122252" y="611364"/>
                  </a:lnTo>
                  <a:cubicBezTo>
                    <a:pt x="89829" y="611364"/>
                    <a:pt x="58733" y="598484"/>
                    <a:pt x="35807" y="575558"/>
                  </a:cubicBezTo>
                  <a:cubicBezTo>
                    <a:pt x="12880" y="552631"/>
                    <a:pt x="0" y="521536"/>
                    <a:pt x="0" y="489113"/>
                  </a:cubicBezTo>
                  <a:lnTo>
                    <a:pt x="0" y="122252"/>
                  </a:lnTo>
                  <a:cubicBezTo>
                    <a:pt x="0" y="89829"/>
                    <a:pt x="12880" y="58733"/>
                    <a:pt x="35807" y="35807"/>
                  </a:cubicBezTo>
                  <a:cubicBezTo>
                    <a:pt x="58733" y="12880"/>
                    <a:pt x="89829" y="0"/>
                    <a:pt x="122252" y="0"/>
                  </a:cubicBezTo>
                  <a:close/>
                </a:path>
              </a:pathLst>
            </a:custGeom>
            <a:solidFill>
              <a:srgbClr val="F685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txBox="1"/>
            <p:nvPr/>
          </p:nvSpPr>
          <p:spPr>
            <a:xfrm>
              <a:off x="0" y="-38100"/>
              <a:ext cx="783908" cy="64946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15"/>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220" name="Google Shape;220;p15"/>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221" name="Google Shape;221;p15"/>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222" name="Google Shape;222;p15"/>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223" name="Google Shape;223;p15"/>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224" name="Google Shape;224;p15"/>
          <p:cNvSpPr txBox="1"/>
          <p:nvPr/>
        </p:nvSpPr>
        <p:spPr>
          <a:xfrm>
            <a:off x="4653819" y="7030670"/>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WHAT WE DO? </a:t>
            </a:r>
            <a:endParaRPr/>
          </a:p>
        </p:txBody>
      </p:sp>
      <p:sp>
        <p:nvSpPr>
          <p:cNvPr id="225" name="Google Shape;225;p15"/>
          <p:cNvSpPr txBox="1"/>
          <p:nvPr/>
        </p:nvSpPr>
        <p:spPr>
          <a:xfrm>
            <a:off x="4653819" y="3641404"/>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WHO WE ARE?</a:t>
            </a:r>
            <a:endParaRPr/>
          </a:p>
        </p:txBody>
      </p:sp>
      <p:sp>
        <p:nvSpPr>
          <p:cNvPr id="226" name="Google Shape;226;p15"/>
          <p:cNvSpPr txBox="1"/>
          <p:nvPr/>
        </p:nvSpPr>
        <p:spPr>
          <a:xfrm>
            <a:off x="4653819" y="4261235"/>
            <a:ext cx="4584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Briefly elaborate on what you want to discuss. </a:t>
            </a:r>
            <a:endParaRPr/>
          </a:p>
        </p:txBody>
      </p:sp>
      <p:sp>
        <p:nvSpPr>
          <p:cNvPr id="227" name="Google Shape;227;p15"/>
          <p:cNvSpPr txBox="1"/>
          <p:nvPr/>
        </p:nvSpPr>
        <p:spPr>
          <a:xfrm>
            <a:off x="4653819" y="7650501"/>
            <a:ext cx="4584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Briefly elaborate on what you want to discuss. </a:t>
            </a:r>
            <a:endParaRPr/>
          </a:p>
        </p:txBody>
      </p:sp>
      <p:pic>
        <p:nvPicPr>
          <p:cNvPr id="228" name="Google Shape;228;p15"/>
          <p:cNvPicPr preferRelativeResize="0"/>
          <p:nvPr/>
        </p:nvPicPr>
        <p:blipFill>
          <a:blip r:embed="rId7">
            <a:alphaModFix/>
          </a:blip>
          <a:stretch>
            <a:fillRect/>
          </a:stretch>
        </p:blipFill>
        <p:spPr>
          <a:xfrm>
            <a:off x="16179925" y="1210612"/>
            <a:ext cx="4436774" cy="4436774"/>
          </a:xfrm>
          <a:prstGeom prst="rect">
            <a:avLst/>
          </a:prstGeom>
          <a:noFill/>
          <a:ln>
            <a:noFill/>
          </a:ln>
        </p:spPr>
      </p:pic>
      <p:pic>
        <p:nvPicPr>
          <p:cNvPr id="229" name="Google Shape;229;p15"/>
          <p:cNvPicPr preferRelativeResize="0"/>
          <p:nvPr/>
        </p:nvPicPr>
        <p:blipFill>
          <a:blip r:embed="rId8">
            <a:alphaModFix/>
          </a:blip>
          <a:stretch>
            <a:fillRect/>
          </a:stretch>
        </p:blipFill>
        <p:spPr>
          <a:xfrm>
            <a:off x="1998275" y="7030676"/>
            <a:ext cx="1282325" cy="1300650"/>
          </a:xfrm>
          <a:prstGeom prst="rect">
            <a:avLst/>
          </a:prstGeom>
          <a:noFill/>
          <a:ln>
            <a:noFill/>
          </a:ln>
        </p:spPr>
      </p:pic>
      <p:pic>
        <p:nvPicPr>
          <p:cNvPr id="230" name="Google Shape;230;p15"/>
          <p:cNvPicPr preferRelativeResize="0"/>
          <p:nvPr/>
        </p:nvPicPr>
        <p:blipFill>
          <a:blip r:embed="rId9">
            <a:alphaModFix/>
          </a:blip>
          <a:stretch>
            <a:fillRect/>
          </a:stretch>
        </p:blipFill>
        <p:spPr>
          <a:xfrm>
            <a:off x="1846750" y="3722584"/>
            <a:ext cx="1585375" cy="15457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234" name="Shape 234"/>
        <p:cNvGrpSpPr/>
        <p:nvPr/>
      </p:nvGrpSpPr>
      <p:grpSpPr>
        <a:xfrm>
          <a:off x="0" y="0"/>
          <a:ext cx="0" cy="0"/>
          <a:chOff x="0" y="0"/>
          <a:chExt cx="0" cy="0"/>
        </a:xfrm>
      </p:grpSpPr>
      <p:pic>
        <p:nvPicPr>
          <p:cNvPr id="235" name="Google Shape;235;p16"/>
          <p:cNvPicPr preferRelativeResize="0"/>
          <p:nvPr/>
        </p:nvPicPr>
        <p:blipFill>
          <a:blip r:embed="rId3">
            <a:alphaModFix/>
          </a:blip>
          <a:stretch>
            <a:fillRect/>
          </a:stretch>
        </p:blipFill>
        <p:spPr>
          <a:xfrm>
            <a:off x="-7856737" y="-5707700"/>
            <a:ext cx="38373376" cy="38129749"/>
          </a:xfrm>
          <a:prstGeom prst="rect">
            <a:avLst/>
          </a:prstGeom>
          <a:noFill/>
          <a:ln>
            <a:noFill/>
          </a:ln>
        </p:spPr>
      </p:pic>
      <p:sp>
        <p:nvSpPr>
          <p:cNvPr id="236" name="Google Shape;236;p16"/>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4">
              <a:alphaModFix/>
            </a:blip>
            <a:stretch>
              <a:fillRect b="0" l="0" r="0" t="0"/>
            </a:stretch>
          </a:blipFill>
          <a:ln>
            <a:noFill/>
          </a:ln>
        </p:spPr>
      </p:sp>
      <p:sp>
        <p:nvSpPr>
          <p:cNvPr id="237" name="Google Shape;237;p16"/>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5">
              <a:alphaModFix/>
            </a:blip>
            <a:stretch>
              <a:fillRect b="0" l="0" r="0" t="0"/>
            </a:stretch>
          </a:blipFill>
          <a:ln>
            <a:noFill/>
          </a:ln>
        </p:spPr>
      </p:sp>
      <p:sp>
        <p:nvSpPr>
          <p:cNvPr id="238" name="Google Shape;238;p16"/>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239" name="Google Shape;239;p16"/>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240" name="Google Shape;240;p16"/>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241" name="Google Shape;241;p16"/>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242" name="Google Shape;242;p16"/>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grpSp>
        <p:nvGrpSpPr>
          <p:cNvPr id="243" name="Google Shape;243;p16"/>
          <p:cNvGrpSpPr/>
          <p:nvPr/>
        </p:nvGrpSpPr>
        <p:grpSpPr>
          <a:xfrm>
            <a:off x="2414838" y="1413755"/>
            <a:ext cx="6223015" cy="8424700"/>
            <a:chOff x="0" y="-38100"/>
            <a:chExt cx="1638983" cy="2218851"/>
          </a:xfrm>
        </p:grpSpPr>
        <p:sp>
          <p:nvSpPr>
            <p:cNvPr id="244" name="Google Shape;244;p16"/>
            <p:cNvSpPr/>
            <p:nvPr/>
          </p:nvSpPr>
          <p:spPr>
            <a:xfrm>
              <a:off x="0" y="0"/>
              <a:ext cx="1638983" cy="2180751"/>
            </a:xfrm>
            <a:custGeom>
              <a:rect b="b" l="l" r="r" t="t"/>
              <a:pathLst>
                <a:path extrusionOk="0" h="2180751" w="1638983">
                  <a:moveTo>
                    <a:pt x="63448" y="0"/>
                  </a:moveTo>
                  <a:lnTo>
                    <a:pt x="1575535" y="0"/>
                  </a:lnTo>
                  <a:cubicBezTo>
                    <a:pt x="1610577" y="0"/>
                    <a:pt x="1638983" y="28407"/>
                    <a:pt x="1638983" y="63448"/>
                  </a:cubicBezTo>
                  <a:lnTo>
                    <a:pt x="1638983" y="2117303"/>
                  </a:lnTo>
                  <a:cubicBezTo>
                    <a:pt x="1638983" y="2152344"/>
                    <a:pt x="1610577" y="2180751"/>
                    <a:pt x="1575535" y="2180751"/>
                  </a:cubicBezTo>
                  <a:lnTo>
                    <a:pt x="63448" y="2180751"/>
                  </a:lnTo>
                  <a:cubicBezTo>
                    <a:pt x="46621" y="2180751"/>
                    <a:pt x="30482" y="2174066"/>
                    <a:pt x="18583" y="2162167"/>
                  </a:cubicBezTo>
                  <a:cubicBezTo>
                    <a:pt x="6685" y="2150269"/>
                    <a:pt x="0" y="2134130"/>
                    <a:pt x="0" y="2117303"/>
                  </a:cubicBezTo>
                  <a:lnTo>
                    <a:pt x="0" y="63448"/>
                  </a:lnTo>
                  <a:cubicBezTo>
                    <a:pt x="0" y="28407"/>
                    <a:pt x="28407" y="0"/>
                    <a:pt x="63448" y="0"/>
                  </a:cubicBezTo>
                  <a:close/>
                </a:path>
              </a:pathLst>
            </a:custGeom>
            <a:solidFill>
              <a:srgbClr val="F8BC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txBox="1"/>
            <p:nvPr/>
          </p:nvSpPr>
          <p:spPr>
            <a:xfrm>
              <a:off x="0" y="-38100"/>
              <a:ext cx="1638983" cy="221885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6"/>
          <p:cNvGrpSpPr/>
          <p:nvPr/>
        </p:nvGrpSpPr>
        <p:grpSpPr>
          <a:xfrm>
            <a:off x="9486239" y="1413755"/>
            <a:ext cx="6223015" cy="8424700"/>
            <a:chOff x="0" y="-38100"/>
            <a:chExt cx="1638983" cy="2218851"/>
          </a:xfrm>
        </p:grpSpPr>
        <p:sp>
          <p:nvSpPr>
            <p:cNvPr id="247" name="Google Shape;247;p16"/>
            <p:cNvSpPr/>
            <p:nvPr/>
          </p:nvSpPr>
          <p:spPr>
            <a:xfrm>
              <a:off x="0" y="0"/>
              <a:ext cx="1638983" cy="2180751"/>
            </a:xfrm>
            <a:custGeom>
              <a:rect b="b" l="l" r="r" t="t"/>
              <a:pathLst>
                <a:path extrusionOk="0" h="2180751" w="1638983">
                  <a:moveTo>
                    <a:pt x="63448" y="0"/>
                  </a:moveTo>
                  <a:lnTo>
                    <a:pt x="1575535" y="0"/>
                  </a:lnTo>
                  <a:cubicBezTo>
                    <a:pt x="1610577" y="0"/>
                    <a:pt x="1638983" y="28407"/>
                    <a:pt x="1638983" y="63448"/>
                  </a:cubicBezTo>
                  <a:lnTo>
                    <a:pt x="1638983" y="2117303"/>
                  </a:lnTo>
                  <a:cubicBezTo>
                    <a:pt x="1638983" y="2152344"/>
                    <a:pt x="1610577" y="2180751"/>
                    <a:pt x="1575535" y="2180751"/>
                  </a:cubicBezTo>
                  <a:lnTo>
                    <a:pt x="63448" y="2180751"/>
                  </a:lnTo>
                  <a:cubicBezTo>
                    <a:pt x="46621" y="2180751"/>
                    <a:pt x="30482" y="2174066"/>
                    <a:pt x="18583" y="2162167"/>
                  </a:cubicBezTo>
                  <a:cubicBezTo>
                    <a:pt x="6685" y="2150269"/>
                    <a:pt x="0" y="2134130"/>
                    <a:pt x="0" y="2117303"/>
                  </a:cubicBezTo>
                  <a:lnTo>
                    <a:pt x="0" y="63448"/>
                  </a:lnTo>
                  <a:cubicBezTo>
                    <a:pt x="0" y="28407"/>
                    <a:pt x="28407" y="0"/>
                    <a:pt x="63448" y="0"/>
                  </a:cubicBezTo>
                  <a:close/>
                </a:path>
              </a:pathLst>
            </a:custGeom>
            <a:solidFill>
              <a:srgbClr val="F685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
            <p:cNvSpPr txBox="1"/>
            <p:nvPr/>
          </p:nvSpPr>
          <p:spPr>
            <a:xfrm>
              <a:off x="0" y="-38100"/>
              <a:ext cx="1638983" cy="221885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16"/>
          <p:cNvSpPr txBox="1"/>
          <p:nvPr/>
        </p:nvSpPr>
        <p:spPr>
          <a:xfrm>
            <a:off x="3425182" y="2442331"/>
            <a:ext cx="4584125"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MISSION</a:t>
            </a:r>
            <a:endParaRPr/>
          </a:p>
        </p:txBody>
      </p:sp>
      <p:sp>
        <p:nvSpPr>
          <p:cNvPr id="250" name="Google Shape;250;p16"/>
          <p:cNvSpPr txBox="1"/>
          <p:nvPr/>
        </p:nvSpPr>
        <p:spPr>
          <a:xfrm>
            <a:off x="10343784" y="2442331"/>
            <a:ext cx="4584125" cy="93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VISION</a:t>
            </a:r>
            <a:endParaRPr/>
          </a:p>
        </p:txBody>
      </p:sp>
      <p:sp>
        <p:nvSpPr>
          <p:cNvPr id="251" name="Google Shape;251;p16"/>
          <p:cNvSpPr txBox="1"/>
          <p:nvPr/>
        </p:nvSpPr>
        <p:spPr>
          <a:xfrm>
            <a:off x="2963610" y="5797104"/>
            <a:ext cx="5200500" cy="295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Embarking on a mission is a journey filled with purpose and determination. It is a quest to achieve a goal, to make a difference, to leave a mark on the world. A mission calls for courage, resilience, and unwavering commitment. It is a path that may be challenging.</a:t>
            </a:r>
            <a:endParaRPr/>
          </a:p>
        </p:txBody>
      </p:sp>
      <p:sp>
        <p:nvSpPr>
          <p:cNvPr id="252" name="Google Shape;252;p16"/>
          <p:cNvSpPr txBox="1"/>
          <p:nvPr/>
        </p:nvSpPr>
        <p:spPr>
          <a:xfrm>
            <a:off x="9955641" y="5815034"/>
            <a:ext cx="5187000" cy="295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Vision is the guiding force that propels us forward, illuminating the path towards our aspirations and goals. It is the clear image of what we wish to achieve, a beacon of hope in times of uncertainty. With a strong vision, we are able to set our sights on the horizon. </a:t>
            </a:r>
            <a:endParaRPr/>
          </a:p>
        </p:txBody>
      </p:sp>
      <p:pic>
        <p:nvPicPr>
          <p:cNvPr id="253" name="Google Shape;253;p16"/>
          <p:cNvPicPr preferRelativeResize="0"/>
          <p:nvPr/>
        </p:nvPicPr>
        <p:blipFill>
          <a:blip r:embed="rId6">
            <a:alphaModFix/>
          </a:blip>
          <a:stretch>
            <a:fillRect/>
          </a:stretch>
        </p:blipFill>
        <p:spPr>
          <a:xfrm>
            <a:off x="17031451" y="5815023"/>
            <a:ext cx="3257775" cy="3257751"/>
          </a:xfrm>
          <a:prstGeom prst="rect">
            <a:avLst/>
          </a:prstGeom>
          <a:noFill/>
          <a:ln>
            <a:noFill/>
          </a:ln>
        </p:spPr>
      </p:pic>
      <p:pic>
        <p:nvPicPr>
          <p:cNvPr id="254" name="Google Shape;254;p16"/>
          <p:cNvPicPr preferRelativeResize="0"/>
          <p:nvPr/>
        </p:nvPicPr>
        <p:blipFill>
          <a:blip r:embed="rId7">
            <a:alphaModFix/>
          </a:blip>
          <a:stretch>
            <a:fillRect/>
          </a:stretch>
        </p:blipFill>
        <p:spPr>
          <a:xfrm>
            <a:off x="-1219097" y="2230952"/>
            <a:ext cx="2785600" cy="2724860"/>
          </a:xfrm>
          <a:prstGeom prst="rect">
            <a:avLst/>
          </a:prstGeom>
          <a:noFill/>
          <a:ln>
            <a:noFill/>
          </a:ln>
        </p:spPr>
      </p:pic>
      <p:pic>
        <p:nvPicPr>
          <p:cNvPr id="255" name="Google Shape;255;p16"/>
          <p:cNvPicPr preferRelativeResize="0"/>
          <p:nvPr/>
        </p:nvPicPr>
        <p:blipFill>
          <a:blip r:embed="rId8">
            <a:alphaModFix/>
          </a:blip>
          <a:stretch>
            <a:fillRect/>
          </a:stretch>
        </p:blipFill>
        <p:spPr>
          <a:xfrm>
            <a:off x="11901557" y="3864307"/>
            <a:ext cx="1468550" cy="1468550"/>
          </a:xfrm>
          <a:prstGeom prst="rect">
            <a:avLst/>
          </a:prstGeom>
          <a:noFill/>
          <a:ln>
            <a:noFill/>
          </a:ln>
        </p:spPr>
      </p:pic>
      <p:pic>
        <p:nvPicPr>
          <p:cNvPr id="256" name="Google Shape;256;p16"/>
          <p:cNvPicPr preferRelativeResize="0"/>
          <p:nvPr/>
        </p:nvPicPr>
        <p:blipFill>
          <a:blip r:embed="rId9">
            <a:alphaModFix/>
          </a:blip>
          <a:stretch>
            <a:fillRect/>
          </a:stretch>
        </p:blipFill>
        <p:spPr>
          <a:xfrm>
            <a:off x="4710525" y="3658527"/>
            <a:ext cx="1631700" cy="16743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260" name="Shape 260"/>
        <p:cNvGrpSpPr/>
        <p:nvPr/>
      </p:nvGrpSpPr>
      <p:grpSpPr>
        <a:xfrm>
          <a:off x="0" y="0"/>
          <a:ext cx="0" cy="0"/>
          <a:chOff x="0" y="0"/>
          <a:chExt cx="0" cy="0"/>
        </a:xfrm>
      </p:grpSpPr>
      <p:pic>
        <p:nvPicPr>
          <p:cNvPr id="261" name="Google Shape;261;p17"/>
          <p:cNvPicPr preferRelativeResize="0"/>
          <p:nvPr/>
        </p:nvPicPr>
        <p:blipFill>
          <a:blip r:embed="rId3">
            <a:alphaModFix/>
          </a:blip>
          <a:stretch>
            <a:fillRect/>
          </a:stretch>
        </p:blipFill>
        <p:spPr>
          <a:xfrm>
            <a:off x="-3347228" y="-9402026"/>
            <a:ext cx="36994299" cy="36181426"/>
          </a:xfrm>
          <a:prstGeom prst="rect">
            <a:avLst/>
          </a:prstGeom>
          <a:noFill/>
          <a:ln>
            <a:noFill/>
          </a:ln>
        </p:spPr>
      </p:pic>
      <p:pic>
        <p:nvPicPr>
          <p:cNvPr id="262" name="Google Shape;262;p17"/>
          <p:cNvPicPr preferRelativeResize="0"/>
          <p:nvPr/>
        </p:nvPicPr>
        <p:blipFill>
          <a:blip r:embed="rId4">
            <a:alphaModFix/>
          </a:blip>
          <a:stretch>
            <a:fillRect/>
          </a:stretch>
        </p:blipFill>
        <p:spPr>
          <a:xfrm>
            <a:off x="1028701" y="2303118"/>
            <a:ext cx="7241950" cy="7985645"/>
          </a:xfrm>
          <a:prstGeom prst="rect">
            <a:avLst/>
          </a:prstGeom>
          <a:noFill/>
          <a:ln>
            <a:noFill/>
          </a:ln>
        </p:spPr>
      </p:pic>
      <p:sp>
        <p:nvSpPr>
          <p:cNvPr id="263" name="Google Shape;263;p17"/>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5">
              <a:alphaModFix/>
            </a:blip>
            <a:stretch>
              <a:fillRect b="0" l="0" r="0" t="0"/>
            </a:stretch>
          </a:blipFill>
          <a:ln>
            <a:noFill/>
          </a:ln>
        </p:spPr>
      </p:sp>
      <p:sp>
        <p:nvSpPr>
          <p:cNvPr id="264" name="Google Shape;264;p17"/>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6">
              <a:alphaModFix/>
            </a:blip>
            <a:stretch>
              <a:fillRect b="0" l="0" r="0" t="0"/>
            </a:stretch>
          </a:blipFill>
          <a:ln>
            <a:noFill/>
          </a:ln>
        </p:spPr>
      </p:sp>
      <p:sp>
        <p:nvSpPr>
          <p:cNvPr id="265" name="Google Shape;265;p17"/>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266" name="Google Shape;266;p17"/>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267" name="Google Shape;267;p17"/>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268" name="Google Shape;268;p17"/>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269" name="Google Shape;269;p17"/>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270" name="Google Shape;270;p17"/>
          <p:cNvSpPr txBox="1"/>
          <p:nvPr/>
        </p:nvSpPr>
        <p:spPr>
          <a:xfrm>
            <a:off x="9458144" y="1896899"/>
            <a:ext cx="790257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OUR PROJECTS</a:t>
            </a:r>
            <a:endParaRPr/>
          </a:p>
        </p:txBody>
      </p:sp>
      <p:sp>
        <p:nvSpPr>
          <p:cNvPr id="271" name="Google Shape;271;p17"/>
          <p:cNvSpPr txBox="1"/>
          <p:nvPr/>
        </p:nvSpPr>
        <p:spPr>
          <a:xfrm>
            <a:off x="9458144" y="2964247"/>
            <a:ext cx="7322100" cy="480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a:t>
            </a:r>
            <a:endParaRPr/>
          </a:p>
        </p:txBody>
      </p:sp>
      <p:pic>
        <p:nvPicPr>
          <p:cNvPr id="272" name="Google Shape;272;p17"/>
          <p:cNvPicPr preferRelativeResize="0"/>
          <p:nvPr/>
        </p:nvPicPr>
        <p:blipFill>
          <a:blip r:embed="rId7">
            <a:alphaModFix/>
          </a:blip>
          <a:stretch>
            <a:fillRect/>
          </a:stretch>
        </p:blipFill>
        <p:spPr>
          <a:xfrm>
            <a:off x="10832491" y="8770377"/>
            <a:ext cx="2785600" cy="27248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276" name="Shape 276"/>
        <p:cNvGrpSpPr/>
        <p:nvPr/>
      </p:nvGrpSpPr>
      <p:grpSpPr>
        <a:xfrm>
          <a:off x="0" y="0"/>
          <a:ext cx="0" cy="0"/>
          <a:chOff x="0" y="0"/>
          <a:chExt cx="0" cy="0"/>
        </a:xfrm>
      </p:grpSpPr>
      <p:pic>
        <p:nvPicPr>
          <p:cNvPr id="277" name="Google Shape;277;p18"/>
          <p:cNvPicPr preferRelativeResize="0"/>
          <p:nvPr/>
        </p:nvPicPr>
        <p:blipFill>
          <a:blip r:embed="rId3">
            <a:alphaModFix/>
          </a:blip>
          <a:stretch>
            <a:fillRect/>
          </a:stretch>
        </p:blipFill>
        <p:spPr>
          <a:xfrm>
            <a:off x="-10644824" y="-6943225"/>
            <a:ext cx="31110052" cy="30897396"/>
          </a:xfrm>
          <a:prstGeom prst="rect">
            <a:avLst/>
          </a:prstGeom>
          <a:noFill/>
          <a:ln>
            <a:noFill/>
          </a:ln>
        </p:spPr>
      </p:pic>
      <p:sp>
        <p:nvSpPr>
          <p:cNvPr id="278" name="Google Shape;278;p18"/>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4">
              <a:alphaModFix/>
            </a:blip>
            <a:stretch>
              <a:fillRect b="0" l="0" r="0" t="0"/>
            </a:stretch>
          </a:blipFill>
          <a:ln>
            <a:noFill/>
          </a:ln>
        </p:spPr>
      </p:sp>
      <p:sp>
        <p:nvSpPr>
          <p:cNvPr id="279" name="Google Shape;279;p18"/>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5">
              <a:alphaModFix/>
            </a:blip>
            <a:stretch>
              <a:fillRect b="0" l="0" r="0" t="0"/>
            </a:stretch>
          </a:blipFill>
          <a:ln>
            <a:noFill/>
          </a:ln>
        </p:spPr>
      </p:sp>
      <p:grpSp>
        <p:nvGrpSpPr>
          <p:cNvPr id="280" name="Google Shape;280;p18"/>
          <p:cNvGrpSpPr/>
          <p:nvPr/>
        </p:nvGrpSpPr>
        <p:grpSpPr>
          <a:xfrm>
            <a:off x="1028700" y="3256129"/>
            <a:ext cx="2976402" cy="2465935"/>
            <a:chOff x="0" y="-38100"/>
            <a:chExt cx="783908" cy="649464"/>
          </a:xfrm>
        </p:grpSpPr>
        <p:sp>
          <p:nvSpPr>
            <p:cNvPr id="281" name="Google Shape;281;p18"/>
            <p:cNvSpPr/>
            <p:nvPr/>
          </p:nvSpPr>
          <p:spPr>
            <a:xfrm>
              <a:off x="0" y="0"/>
              <a:ext cx="783908" cy="611364"/>
            </a:xfrm>
            <a:custGeom>
              <a:rect b="b" l="l" r="r" t="t"/>
              <a:pathLst>
                <a:path extrusionOk="0" h="611364" w="783908">
                  <a:moveTo>
                    <a:pt x="122252" y="0"/>
                  </a:moveTo>
                  <a:lnTo>
                    <a:pt x="661657" y="0"/>
                  </a:lnTo>
                  <a:cubicBezTo>
                    <a:pt x="694080" y="0"/>
                    <a:pt x="725175" y="12880"/>
                    <a:pt x="748102" y="35807"/>
                  </a:cubicBezTo>
                  <a:cubicBezTo>
                    <a:pt x="771028" y="58733"/>
                    <a:pt x="783908" y="89829"/>
                    <a:pt x="783908" y="122252"/>
                  </a:cubicBezTo>
                  <a:lnTo>
                    <a:pt x="783908" y="489113"/>
                  </a:lnTo>
                  <a:cubicBezTo>
                    <a:pt x="783908" y="521536"/>
                    <a:pt x="771028" y="552631"/>
                    <a:pt x="748102" y="575558"/>
                  </a:cubicBezTo>
                  <a:cubicBezTo>
                    <a:pt x="725175" y="598484"/>
                    <a:pt x="694080" y="611364"/>
                    <a:pt x="661657" y="611364"/>
                  </a:cubicBezTo>
                  <a:lnTo>
                    <a:pt x="122252" y="611364"/>
                  </a:lnTo>
                  <a:cubicBezTo>
                    <a:pt x="89829" y="611364"/>
                    <a:pt x="58733" y="598484"/>
                    <a:pt x="35807" y="575558"/>
                  </a:cubicBezTo>
                  <a:cubicBezTo>
                    <a:pt x="12880" y="552631"/>
                    <a:pt x="0" y="521536"/>
                    <a:pt x="0" y="489113"/>
                  </a:cubicBezTo>
                  <a:lnTo>
                    <a:pt x="0" y="122252"/>
                  </a:lnTo>
                  <a:cubicBezTo>
                    <a:pt x="0" y="89829"/>
                    <a:pt x="12880" y="58733"/>
                    <a:pt x="35807" y="35807"/>
                  </a:cubicBezTo>
                  <a:cubicBezTo>
                    <a:pt x="58733" y="12880"/>
                    <a:pt x="89829" y="0"/>
                    <a:pt x="122252" y="0"/>
                  </a:cubicBezTo>
                  <a:close/>
                </a:path>
              </a:pathLst>
            </a:custGeom>
            <a:solidFill>
              <a:srgbClr val="F3B8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8"/>
            <p:cNvSpPr txBox="1"/>
            <p:nvPr/>
          </p:nvSpPr>
          <p:spPr>
            <a:xfrm>
              <a:off x="0" y="-38100"/>
              <a:ext cx="783908" cy="64946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8"/>
          <p:cNvGrpSpPr/>
          <p:nvPr/>
        </p:nvGrpSpPr>
        <p:grpSpPr>
          <a:xfrm>
            <a:off x="9660869" y="3240725"/>
            <a:ext cx="2976402" cy="2465935"/>
            <a:chOff x="0" y="-38100"/>
            <a:chExt cx="783908" cy="649464"/>
          </a:xfrm>
        </p:grpSpPr>
        <p:sp>
          <p:nvSpPr>
            <p:cNvPr id="284" name="Google Shape;284;p18"/>
            <p:cNvSpPr/>
            <p:nvPr/>
          </p:nvSpPr>
          <p:spPr>
            <a:xfrm>
              <a:off x="0" y="0"/>
              <a:ext cx="783908" cy="611364"/>
            </a:xfrm>
            <a:custGeom>
              <a:rect b="b" l="l" r="r" t="t"/>
              <a:pathLst>
                <a:path extrusionOk="0" h="611364" w="783908">
                  <a:moveTo>
                    <a:pt x="122252" y="0"/>
                  </a:moveTo>
                  <a:lnTo>
                    <a:pt x="661657" y="0"/>
                  </a:lnTo>
                  <a:cubicBezTo>
                    <a:pt x="694080" y="0"/>
                    <a:pt x="725175" y="12880"/>
                    <a:pt x="748102" y="35807"/>
                  </a:cubicBezTo>
                  <a:cubicBezTo>
                    <a:pt x="771028" y="58733"/>
                    <a:pt x="783908" y="89829"/>
                    <a:pt x="783908" y="122252"/>
                  </a:cubicBezTo>
                  <a:lnTo>
                    <a:pt x="783908" y="489113"/>
                  </a:lnTo>
                  <a:cubicBezTo>
                    <a:pt x="783908" y="521536"/>
                    <a:pt x="771028" y="552631"/>
                    <a:pt x="748102" y="575558"/>
                  </a:cubicBezTo>
                  <a:cubicBezTo>
                    <a:pt x="725175" y="598484"/>
                    <a:pt x="694080" y="611364"/>
                    <a:pt x="661657" y="611364"/>
                  </a:cubicBezTo>
                  <a:lnTo>
                    <a:pt x="122252" y="611364"/>
                  </a:lnTo>
                  <a:cubicBezTo>
                    <a:pt x="89829" y="611364"/>
                    <a:pt x="58733" y="598484"/>
                    <a:pt x="35807" y="575558"/>
                  </a:cubicBezTo>
                  <a:cubicBezTo>
                    <a:pt x="12880" y="552631"/>
                    <a:pt x="0" y="521536"/>
                    <a:pt x="0" y="489113"/>
                  </a:cubicBezTo>
                  <a:lnTo>
                    <a:pt x="0" y="122252"/>
                  </a:lnTo>
                  <a:cubicBezTo>
                    <a:pt x="0" y="89829"/>
                    <a:pt x="12880" y="58733"/>
                    <a:pt x="35807" y="35807"/>
                  </a:cubicBezTo>
                  <a:cubicBezTo>
                    <a:pt x="58733" y="12880"/>
                    <a:pt x="89829" y="0"/>
                    <a:pt x="122252" y="0"/>
                  </a:cubicBezTo>
                  <a:close/>
                </a:path>
              </a:pathLst>
            </a:custGeom>
            <a:solidFill>
              <a:srgbClr val="F3B8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txBox="1"/>
            <p:nvPr/>
          </p:nvSpPr>
          <p:spPr>
            <a:xfrm>
              <a:off x="0" y="-38100"/>
              <a:ext cx="783908" cy="64946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8"/>
          <p:cNvGrpSpPr/>
          <p:nvPr/>
        </p:nvGrpSpPr>
        <p:grpSpPr>
          <a:xfrm>
            <a:off x="1028700" y="6459590"/>
            <a:ext cx="2976402" cy="2465935"/>
            <a:chOff x="0" y="-38100"/>
            <a:chExt cx="783908" cy="649464"/>
          </a:xfrm>
        </p:grpSpPr>
        <p:sp>
          <p:nvSpPr>
            <p:cNvPr id="287" name="Google Shape;287;p18"/>
            <p:cNvSpPr/>
            <p:nvPr/>
          </p:nvSpPr>
          <p:spPr>
            <a:xfrm>
              <a:off x="0" y="0"/>
              <a:ext cx="783908" cy="611364"/>
            </a:xfrm>
            <a:custGeom>
              <a:rect b="b" l="l" r="r" t="t"/>
              <a:pathLst>
                <a:path extrusionOk="0" h="611364" w="783908">
                  <a:moveTo>
                    <a:pt x="122252" y="0"/>
                  </a:moveTo>
                  <a:lnTo>
                    <a:pt x="661657" y="0"/>
                  </a:lnTo>
                  <a:cubicBezTo>
                    <a:pt x="694080" y="0"/>
                    <a:pt x="725175" y="12880"/>
                    <a:pt x="748102" y="35807"/>
                  </a:cubicBezTo>
                  <a:cubicBezTo>
                    <a:pt x="771028" y="58733"/>
                    <a:pt x="783908" y="89829"/>
                    <a:pt x="783908" y="122252"/>
                  </a:cubicBezTo>
                  <a:lnTo>
                    <a:pt x="783908" y="489113"/>
                  </a:lnTo>
                  <a:cubicBezTo>
                    <a:pt x="783908" y="521536"/>
                    <a:pt x="771028" y="552631"/>
                    <a:pt x="748102" y="575558"/>
                  </a:cubicBezTo>
                  <a:cubicBezTo>
                    <a:pt x="725175" y="598484"/>
                    <a:pt x="694080" y="611364"/>
                    <a:pt x="661657" y="611364"/>
                  </a:cubicBezTo>
                  <a:lnTo>
                    <a:pt x="122252" y="611364"/>
                  </a:lnTo>
                  <a:cubicBezTo>
                    <a:pt x="89829" y="611364"/>
                    <a:pt x="58733" y="598484"/>
                    <a:pt x="35807" y="575558"/>
                  </a:cubicBezTo>
                  <a:cubicBezTo>
                    <a:pt x="12880" y="552631"/>
                    <a:pt x="0" y="521536"/>
                    <a:pt x="0" y="489113"/>
                  </a:cubicBezTo>
                  <a:lnTo>
                    <a:pt x="0" y="122252"/>
                  </a:lnTo>
                  <a:cubicBezTo>
                    <a:pt x="0" y="89829"/>
                    <a:pt x="12880" y="58733"/>
                    <a:pt x="35807" y="35807"/>
                  </a:cubicBezTo>
                  <a:cubicBezTo>
                    <a:pt x="58733" y="12880"/>
                    <a:pt x="89829" y="0"/>
                    <a:pt x="122252" y="0"/>
                  </a:cubicBezTo>
                  <a:close/>
                </a:path>
              </a:pathLst>
            </a:custGeom>
            <a:solidFill>
              <a:srgbClr val="F3B8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
            <p:cNvSpPr txBox="1"/>
            <p:nvPr/>
          </p:nvSpPr>
          <p:spPr>
            <a:xfrm>
              <a:off x="0" y="-38100"/>
              <a:ext cx="783908" cy="64946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8"/>
          <p:cNvGrpSpPr/>
          <p:nvPr/>
        </p:nvGrpSpPr>
        <p:grpSpPr>
          <a:xfrm>
            <a:off x="9660869" y="6444186"/>
            <a:ext cx="2976402" cy="2465935"/>
            <a:chOff x="0" y="-38100"/>
            <a:chExt cx="783908" cy="649464"/>
          </a:xfrm>
        </p:grpSpPr>
        <p:sp>
          <p:nvSpPr>
            <p:cNvPr id="290" name="Google Shape;290;p18"/>
            <p:cNvSpPr/>
            <p:nvPr/>
          </p:nvSpPr>
          <p:spPr>
            <a:xfrm>
              <a:off x="0" y="0"/>
              <a:ext cx="783908" cy="611364"/>
            </a:xfrm>
            <a:custGeom>
              <a:rect b="b" l="l" r="r" t="t"/>
              <a:pathLst>
                <a:path extrusionOk="0" h="611364" w="783908">
                  <a:moveTo>
                    <a:pt x="122252" y="0"/>
                  </a:moveTo>
                  <a:lnTo>
                    <a:pt x="661657" y="0"/>
                  </a:lnTo>
                  <a:cubicBezTo>
                    <a:pt x="694080" y="0"/>
                    <a:pt x="725175" y="12880"/>
                    <a:pt x="748102" y="35807"/>
                  </a:cubicBezTo>
                  <a:cubicBezTo>
                    <a:pt x="771028" y="58733"/>
                    <a:pt x="783908" y="89829"/>
                    <a:pt x="783908" y="122252"/>
                  </a:cubicBezTo>
                  <a:lnTo>
                    <a:pt x="783908" y="489113"/>
                  </a:lnTo>
                  <a:cubicBezTo>
                    <a:pt x="783908" y="521536"/>
                    <a:pt x="771028" y="552631"/>
                    <a:pt x="748102" y="575558"/>
                  </a:cubicBezTo>
                  <a:cubicBezTo>
                    <a:pt x="725175" y="598484"/>
                    <a:pt x="694080" y="611364"/>
                    <a:pt x="661657" y="611364"/>
                  </a:cubicBezTo>
                  <a:lnTo>
                    <a:pt x="122252" y="611364"/>
                  </a:lnTo>
                  <a:cubicBezTo>
                    <a:pt x="89829" y="611364"/>
                    <a:pt x="58733" y="598484"/>
                    <a:pt x="35807" y="575558"/>
                  </a:cubicBezTo>
                  <a:cubicBezTo>
                    <a:pt x="12880" y="552631"/>
                    <a:pt x="0" y="521536"/>
                    <a:pt x="0" y="489113"/>
                  </a:cubicBezTo>
                  <a:lnTo>
                    <a:pt x="0" y="122252"/>
                  </a:lnTo>
                  <a:cubicBezTo>
                    <a:pt x="0" y="89829"/>
                    <a:pt x="12880" y="58733"/>
                    <a:pt x="35807" y="35807"/>
                  </a:cubicBezTo>
                  <a:cubicBezTo>
                    <a:pt x="58733" y="12880"/>
                    <a:pt x="89829" y="0"/>
                    <a:pt x="122252" y="0"/>
                  </a:cubicBezTo>
                  <a:close/>
                </a:path>
              </a:pathLst>
            </a:custGeom>
            <a:solidFill>
              <a:srgbClr val="F3B8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8"/>
            <p:cNvSpPr txBox="1"/>
            <p:nvPr/>
          </p:nvSpPr>
          <p:spPr>
            <a:xfrm>
              <a:off x="0" y="-38100"/>
              <a:ext cx="783908" cy="64946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18"/>
          <p:cNvSpPr/>
          <p:nvPr/>
        </p:nvSpPr>
        <p:spPr>
          <a:xfrm>
            <a:off x="10430953" y="3790947"/>
            <a:ext cx="1436235" cy="1454750"/>
          </a:xfrm>
          <a:custGeom>
            <a:rect b="b" l="l" r="r" t="t"/>
            <a:pathLst>
              <a:path extrusionOk="0" h="1454750" w="1436235">
                <a:moveTo>
                  <a:pt x="0" y="0"/>
                </a:moveTo>
                <a:lnTo>
                  <a:pt x="1436235" y="0"/>
                </a:lnTo>
                <a:lnTo>
                  <a:pt x="1436235" y="1454749"/>
                </a:lnTo>
                <a:lnTo>
                  <a:pt x="0" y="1454749"/>
                </a:lnTo>
                <a:lnTo>
                  <a:pt x="0" y="0"/>
                </a:lnTo>
                <a:close/>
              </a:path>
            </a:pathLst>
          </a:custGeom>
          <a:blipFill rotWithShape="1">
            <a:blip r:embed="rId6">
              <a:alphaModFix/>
            </a:blip>
            <a:stretch>
              <a:fillRect b="0" l="0" r="0" t="0"/>
            </a:stretch>
          </a:blipFill>
          <a:ln>
            <a:noFill/>
          </a:ln>
        </p:spPr>
      </p:sp>
      <p:sp>
        <p:nvSpPr>
          <p:cNvPr id="293" name="Google Shape;293;p18"/>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294" name="Google Shape;294;p18"/>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295" name="Google Shape;295;p18"/>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296" name="Google Shape;296;p18"/>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297" name="Google Shape;297;p18"/>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298" name="Google Shape;298;p18"/>
          <p:cNvSpPr txBox="1"/>
          <p:nvPr/>
        </p:nvSpPr>
        <p:spPr>
          <a:xfrm>
            <a:off x="1028700" y="1806758"/>
            <a:ext cx="1194137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KEY PRINCIPLES OF PR</a:t>
            </a:r>
            <a:endParaRPr/>
          </a:p>
        </p:txBody>
      </p:sp>
      <p:sp>
        <p:nvSpPr>
          <p:cNvPr id="299" name="Google Shape;299;p18"/>
          <p:cNvSpPr txBox="1"/>
          <p:nvPr/>
        </p:nvSpPr>
        <p:spPr>
          <a:xfrm>
            <a:off x="4499977" y="3852229"/>
            <a:ext cx="387075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PRINCIPLES ONE</a:t>
            </a:r>
            <a:endParaRPr/>
          </a:p>
        </p:txBody>
      </p:sp>
      <p:sp>
        <p:nvSpPr>
          <p:cNvPr id="300" name="Google Shape;300;p18"/>
          <p:cNvSpPr txBox="1"/>
          <p:nvPr/>
        </p:nvSpPr>
        <p:spPr>
          <a:xfrm>
            <a:off x="13132571" y="3836825"/>
            <a:ext cx="4032753"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PRINCIPLES TWO</a:t>
            </a:r>
            <a:endParaRPr/>
          </a:p>
        </p:txBody>
      </p:sp>
      <p:sp>
        <p:nvSpPr>
          <p:cNvPr id="301" name="Google Shape;301;p18"/>
          <p:cNvSpPr txBox="1"/>
          <p:nvPr/>
        </p:nvSpPr>
        <p:spPr>
          <a:xfrm>
            <a:off x="4499977" y="7102859"/>
            <a:ext cx="4791893"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PRINCIPLES THREE</a:t>
            </a:r>
            <a:endParaRPr/>
          </a:p>
        </p:txBody>
      </p:sp>
      <p:sp>
        <p:nvSpPr>
          <p:cNvPr id="302" name="Google Shape;302;p18"/>
          <p:cNvSpPr txBox="1"/>
          <p:nvPr/>
        </p:nvSpPr>
        <p:spPr>
          <a:xfrm>
            <a:off x="13132571" y="7087455"/>
            <a:ext cx="5480260"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PRINCIPLES FOUR</a:t>
            </a:r>
            <a:endParaRPr/>
          </a:p>
        </p:txBody>
      </p:sp>
      <p:sp>
        <p:nvSpPr>
          <p:cNvPr id="303" name="Google Shape;303;p18"/>
          <p:cNvSpPr txBox="1"/>
          <p:nvPr/>
        </p:nvSpPr>
        <p:spPr>
          <a:xfrm>
            <a:off x="4499977" y="4445760"/>
            <a:ext cx="3429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304" name="Google Shape;304;p18"/>
          <p:cNvSpPr txBox="1"/>
          <p:nvPr/>
        </p:nvSpPr>
        <p:spPr>
          <a:xfrm>
            <a:off x="13132571" y="4430356"/>
            <a:ext cx="3429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305" name="Google Shape;305;p18"/>
          <p:cNvSpPr txBox="1"/>
          <p:nvPr/>
        </p:nvSpPr>
        <p:spPr>
          <a:xfrm>
            <a:off x="4499977" y="7696390"/>
            <a:ext cx="3525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306" name="Google Shape;306;p18"/>
          <p:cNvSpPr txBox="1"/>
          <p:nvPr/>
        </p:nvSpPr>
        <p:spPr>
          <a:xfrm>
            <a:off x="13132571" y="7679910"/>
            <a:ext cx="3525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pic>
        <p:nvPicPr>
          <p:cNvPr id="307" name="Google Shape;307;p18"/>
          <p:cNvPicPr preferRelativeResize="0"/>
          <p:nvPr/>
        </p:nvPicPr>
        <p:blipFill>
          <a:blip r:embed="rId7">
            <a:alphaModFix/>
          </a:blip>
          <a:stretch>
            <a:fillRect/>
          </a:stretch>
        </p:blipFill>
        <p:spPr>
          <a:xfrm>
            <a:off x="16658476" y="771098"/>
            <a:ext cx="3257775" cy="3257751"/>
          </a:xfrm>
          <a:prstGeom prst="rect">
            <a:avLst/>
          </a:prstGeom>
          <a:noFill/>
          <a:ln>
            <a:noFill/>
          </a:ln>
        </p:spPr>
      </p:pic>
      <p:pic>
        <p:nvPicPr>
          <p:cNvPr id="308" name="Google Shape;308;p18"/>
          <p:cNvPicPr preferRelativeResize="0"/>
          <p:nvPr/>
        </p:nvPicPr>
        <p:blipFill>
          <a:blip r:embed="rId8">
            <a:alphaModFix/>
          </a:blip>
          <a:stretch>
            <a:fillRect/>
          </a:stretch>
        </p:blipFill>
        <p:spPr>
          <a:xfrm>
            <a:off x="1773575" y="3904894"/>
            <a:ext cx="1436250" cy="1396354"/>
          </a:xfrm>
          <a:prstGeom prst="rect">
            <a:avLst/>
          </a:prstGeom>
          <a:noFill/>
          <a:ln>
            <a:noFill/>
          </a:ln>
        </p:spPr>
      </p:pic>
      <p:pic>
        <p:nvPicPr>
          <p:cNvPr id="309" name="Google Shape;309;p18"/>
          <p:cNvPicPr preferRelativeResize="0"/>
          <p:nvPr/>
        </p:nvPicPr>
        <p:blipFill>
          <a:blip r:embed="rId9">
            <a:alphaModFix/>
          </a:blip>
          <a:stretch>
            <a:fillRect/>
          </a:stretch>
        </p:blipFill>
        <p:spPr>
          <a:xfrm>
            <a:off x="1826124" y="6983314"/>
            <a:ext cx="1436250" cy="1418525"/>
          </a:xfrm>
          <a:prstGeom prst="rect">
            <a:avLst/>
          </a:prstGeom>
          <a:noFill/>
          <a:ln>
            <a:noFill/>
          </a:ln>
        </p:spPr>
      </p:pic>
      <p:pic>
        <p:nvPicPr>
          <p:cNvPr id="310" name="Google Shape;310;p18"/>
          <p:cNvPicPr preferRelativeResize="0"/>
          <p:nvPr/>
        </p:nvPicPr>
        <p:blipFill>
          <a:blip r:embed="rId10">
            <a:alphaModFix/>
          </a:blip>
          <a:stretch>
            <a:fillRect/>
          </a:stretch>
        </p:blipFill>
        <p:spPr>
          <a:xfrm>
            <a:off x="10272938" y="6875147"/>
            <a:ext cx="1752300" cy="16040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314" name="Shape 314"/>
        <p:cNvGrpSpPr/>
        <p:nvPr/>
      </p:nvGrpSpPr>
      <p:grpSpPr>
        <a:xfrm>
          <a:off x="0" y="0"/>
          <a:ext cx="0" cy="0"/>
          <a:chOff x="0" y="0"/>
          <a:chExt cx="0" cy="0"/>
        </a:xfrm>
      </p:grpSpPr>
      <p:pic>
        <p:nvPicPr>
          <p:cNvPr id="315" name="Google Shape;315;p19"/>
          <p:cNvPicPr preferRelativeResize="0"/>
          <p:nvPr/>
        </p:nvPicPr>
        <p:blipFill>
          <a:blip r:embed="rId3">
            <a:alphaModFix/>
          </a:blip>
          <a:stretch>
            <a:fillRect/>
          </a:stretch>
        </p:blipFill>
        <p:spPr>
          <a:xfrm>
            <a:off x="-910973" y="-5638399"/>
            <a:ext cx="27622502" cy="27015573"/>
          </a:xfrm>
          <a:prstGeom prst="rect">
            <a:avLst/>
          </a:prstGeom>
          <a:noFill/>
          <a:ln>
            <a:noFill/>
          </a:ln>
        </p:spPr>
      </p:pic>
      <p:sp>
        <p:nvSpPr>
          <p:cNvPr id="316" name="Google Shape;316;p19"/>
          <p:cNvSpPr/>
          <p:nvPr/>
        </p:nvSpPr>
        <p:spPr>
          <a:xfrm>
            <a:off x="1151218" y="486560"/>
            <a:ext cx="739893" cy="542140"/>
          </a:xfrm>
          <a:custGeom>
            <a:rect b="b" l="l" r="r" t="t"/>
            <a:pathLst>
              <a:path extrusionOk="0" h="542140" w="739893">
                <a:moveTo>
                  <a:pt x="0" y="0"/>
                </a:moveTo>
                <a:lnTo>
                  <a:pt x="739894" y="0"/>
                </a:lnTo>
                <a:lnTo>
                  <a:pt x="739894" y="542140"/>
                </a:lnTo>
                <a:lnTo>
                  <a:pt x="0" y="542140"/>
                </a:lnTo>
                <a:lnTo>
                  <a:pt x="0" y="0"/>
                </a:lnTo>
                <a:close/>
              </a:path>
            </a:pathLst>
          </a:custGeom>
          <a:blipFill rotWithShape="1">
            <a:blip r:embed="rId4">
              <a:alphaModFix/>
            </a:blip>
            <a:stretch>
              <a:fillRect b="0" l="0" r="0" t="0"/>
            </a:stretch>
          </a:blipFill>
          <a:ln>
            <a:noFill/>
          </a:ln>
        </p:spPr>
      </p:sp>
      <p:sp>
        <p:nvSpPr>
          <p:cNvPr id="317" name="Google Shape;317;p19"/>
          <p:cNvSpPr/>
          <p:nvPr/>
        </p:nvSpPr>
        <p:spPr>
          <a:xfrm rot="5400000">
            <a:off x="16631040" y="8658008"/>
            <a:ext cx="683146" cy="1585360"/>
          </a:xfrm>
          <a:custGeom>
            <a:rect b="b" l="l" r="r" t="t"/>
            <a:pathLst>
              <a:path extrusionOk="0" h="1585360" w="683146">
                <a:moveTo>
                  <a:pt x="0" y="0"/>
                </a:moveTo>
                <a:lnTo>
                  <a:pt x="683146" y="0"/>
                </a:lnTo>
                <a:lnTo>
                  <a:pt x="683146" y="1585360"/>
                </a:lnTo>
                <a:lnTo>
                  <a:pt x="0" y="1585360"/>
                </a:lnTo>
                <a:lnTo>
                  <a:pt x="0" y="0"/>
                </a:lnTo>
                <a:close/>
              </a:path>
            </a:pathLst>
          </a:custGeom>
          <a:blipFill rotWithShape="1">
            <a:blip r:embed="rId5">
              <a:alphaModFix/>
            </a:blip>
            <a:stretch>
              <a:fillRect b="0" l="0" r="0" t="0"/>
            </a:stretch>
          </a:blipFill>
          <a:ln>
            <a:noFill/>
          </a:ln>
        </p:spPr>
      </p:sp>
      <p:grpSp>
        <p:nvGrpSpPr>
          <p:cNvPr id="318" name="Google Shape;318;p19"/>
          <p:cNvGrpSpPr/>
          <p:nvPr/>
        </p:nvGrpSpPr>
        <p:grpSpPr>
          <a:xfrm>
            <a:off x="1028700" y="2799298"/>
            <a:ext cx="3111764" cy="2152807"/>
            <a:chOff x="0" y="-38100"/>
            <a:chExt cx="819559" cy="566995"/>
          </a:xfrm>
        </p:grpSpPr>
        <p:sp>
          <p:nvSpPr>
            <p:cNvPr id="319" name="Google Shape;319;p19"/>
            <p:cNvSpPr/>
            <p:nvPr/>
          </p:nvSpPr>
          <p:spPr>
            <a:xfrm>
              <a:off x="0" y="0"/>
              <a:ext cx="819559" cy="528895"/>
            </a:xfrm>
            <a:custGeom>
              <a:rect b="b" l="l" r="r" t="t"/>
              <a:pathLst>
                <a:path extrusionOk="0" h="528895" w="819559">
                  <a:moveTo>
                    <a:pt x="116934" y="0"/>
                  </a:moveTo>
                  <a:lnTo>
                    <a:pt x="702625" y="0"/>
                  </a:lnTo>
                  <a:cubicBezTo>
                    <a:pt x="767206" y="0"/>
                    <a:pt x="819559" y="52353"/>
                    <a:pt x="819559" y="116934"/>
                  </a:cubicBezTo>
                  <a:lnTo>
                    <a:pt x="819559" y="411961"/>
                  </a:lnTo>
                  <a:cubicBezTo>
                    <a:pt x="819559" y="476542"/>
                    <a:pt x="767206" y="528895"/>
                    <a:pt x="702625" y="528895"/>
                  </a:cubicBezTo>
                  <a:lnTo>
                    <a:pt x="116934" y="528895"/>
                  </a:lnTo>
                  <a:cubicBezTo>
                    <a:pt x="52353" y="528895"/>
                    <a:pt x="0" y="476542"/>
                    <a:pt x="0" y="411961"/>
                  </a:cubicBezTo>
                  <a:lnTo>
                    <a:pt x="0" y="116934"/>
                  </a:lnTo>
                  <a:cubicBezTo>
                    <a:pt x="0" y="52353"/>
                    <a:pt x="52353" y="0"/>
                    <a:pt x="116934" y="0"/>
                  </a:cubicBezTo>
                  <a:close/>
                </a:path>
              </a:pathLst>
            </a:custGeom>
            <a:solidFill>
              <a:srgbClr val="96A0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txBox="1"/>
            <p:nvPr/>
          </p:nvSpPr>
          <p:spPr>
            <a:xfrm>
              <a:off x="0" y="-38100"/>
              <a:ext cx="819559" cy="56699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9"/>
          <p:cNvGrpSpPr/>
          <p:nvPr/>
        </p:nvGrpSpPr>
        <p:grpSpPr>
          <a:xfrm>
            <a:off x="2386743" y="4990495"/>
            <a:ext cx="3111764" cy="2152807"/>
            <a:chOff x="0" y="-38100"/>
            <a:chExt cx="819559" cy="566995"/>
          </a:xfrm>
        </p:grpSpPr>
        <p:sp>
          <p:nvSpPr>
            <p:cNvPr id="322" name="Google Shape;322;p19"/>
            <p:cNvSpPr/>
            <p:nvPr/>
          </p:nvSpPr>
          <p:spPr>
            <a:xfrm>
              <a:off x="0" y="0"/>
              <a:ext cx="819559" cy="528895"/>
            </a:xfrm>
            <a:custGeom>
              <a:rect b="b" l="l" r="r" t="t"/>
              <a:pathLst>
                <a:path extrusionOk="0" h="528895" w="819559">
                  <a:moveTo>
                    <a:pt x="116934" y="0"/>
                  </a:moveTo>
                  <a:lnTo>
                    <a:pt x="702625" y="0"/>
                  </a:lnTo>
                  <a:cubicBezTo>
                    <a:pt x="767206" y="0"/>
                    <a:pt x="819559" y="52353"/>
                    <a:pt x="819559" y="116934"/>
                  </a:cubicBezTo>
                  <a:lnTo>
                    <a:pt x="819559" y="411961"/>
                  </a:lnTo>
                  <a:cubicBezTo>
                    <a:pt x="819559" y="476542"/>
                    <a:pt x="767206" y="528895"/>
                    <a:pt x="702625" y="528895"/>
                  </a:cubicBezTo>
                  <a:lnTo>
                    <a:pt x="116934" y="528895"/>
                  </a:lnTo>
                  <a:cubicBezTo>
                    <a:pt x="52353" y="528895"/>
                    <a:pt x="0" y="476542"/>
                    <a:pt x="0" y="411961"/>
                  </a:cubicBezTo>
                  <a:lnTo>
                    <a:pt x="0" y="116934"/>
                  </a:lnTo>
                  <a:cubicBezTo>
                    <a:pt x="0" y="52353"/>
                    <a:pt x="52353" y="0"/>
                    <a:pt x="116934" y="0"/>
                  </a:cubicBezTo>
                  <a:close/>
                </a:path>
              </a:pathLst>
            </a:custGeom>
            <a:solidFill>
              <a:srgbClr val="96A0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txBox="1"/>
            <p:nvPr/>
          </p:nvSpPr>
          <p:spPr>
            <a:xfrm>
              <a:off x="0" y="-38100"/>
              <a:ext cx="819559" cy="56699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9"/>
          <p:cNvGrpSpPr/>
          <p:nvPr/>
        </p:nvGrpSpPr>
        <p:grpSpPr>
          <a:xfrm>
            <a:off x="3639867" y="7181693"/>
            <a:ext cx="3111764" cy="2152807"/>
            <a:chOff x="0" y="-38100"/>
            <a:chExt cx="819559" cy="566995"/>
          </a:xfrm>
        </p:grpSpPr>
        <p:sp>
          <p:nvSpPr>
            <p:cNvPr id="325" name="Google Shape;325;p19"/>
            <p:cNvSpPr/>
            <p:nvPr/>
          </p:nvSpPr>
          <p:spPr>
            <a:xfrm>
              <a:off x="0" y="0"/>
              <a:ext cx="819559" cy="528895"/>
            </a:xfrm>
            <a:custGeom>
              <a:rect b="b" l="l" r="r" t="t"/>
              <a:pathLst>
                <a:path extrusionOk="0" h="528895" w="819559">
                  <a:moveTo>
                    <a:pt x="116934" y="0"/>
                  </a:moveTo>
                  <a:lnTo>
                    <a:pt x="702625" y="0"/>
                  </a:lnTo>
                  <a:cubicBezTo>
                    <a:pt x="767206" y="0"/>
                    <a:pt x="819559" y="52353"/>
                    <a:pt x="819559" y="116934"/>
                  </a:cubicBezTo>
                  <a:lnTo>
                    <a:pt x="819559" y="411961"/>
                  </a:lnTo>
                  <a:cubicBezTo>
                    <a:pt x="819559" y="476542"/>
                    <a:pt x="767206" y="528895"/>
                    <a:pt x="702625" y="528895"/>
                  </a:cubicBezTo>
                  <a:lnTo>
                    <a:pt x="116934" y="528895"/>
                  </a:lnTo>
                  <a:cubicBezTo>
                    <a:pt x="52353" y="528895"/>
                    <a:pt x="0" y="476542"/>
                    <a:pt x="0" y="411961"/>
                  </a:cubicBezTo>
                  <a:lnTo>
                    <a:pt x="0" y="116934"/>
                  </a:lnTo>
                  <a:cubicBezTo>
                    <a:pt x="0" y="52353"/>
                    <a:pt x="52353" y="0"/>
                    <a:pt x="116934" y="0"/>
                  </a:cubicBezTo>
                  <a:close/>
                </a:path>
              </a:pathLst>
            </a:custGeom>
            <a:solidFill>
              <a:srgbClr val="96A0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txBox="1"/>
            <p:nvPr/>
          </p:nvSpPr>
          <p:spPr>
            <a:xfrm>
              <a:off x="0" y="-38100"/>
              <a:ext cx="819559" cy="56699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7" name="Google Shape;327;p19"/>
          <p:cNvSpPr/>
          <p:nvPr/>
        </p:nvSpPr>
        <p:spPr>
          <a:xfrm>
            <a:off x="1891112" y="3324408"/>
            <a:ext cx="1335394" cy="1264982"/>
          </a:xfrm>
          <a:custGeom>
            <a:rect b="b" l="l" r="r" t="t"/>
            <a:pathLst>
              <a:path extrusionOk="0" h="1264982" w="1335394">
                <a:moveTo>
                  <a:pt x="0" y="0"/>
                </a:moveTo>
                <a:lnTo>
                  <a:pt x="1335393" y="0"/>
                </a:lnTo>
                <a:lnTo>
                  <a:pt x="1335393" y="1264982"/>
                </a:lnTo>
                <a:lnTo>
                  <a:pt x="0" y="1264982"/>
                </a:lnTo>
                <a:lnTo>
                  <a:pt x="0" y="0"/>
                </a:lnTo>
                <a:close/>
              </a:path>
            </a:pathLst>
          </a:custGeom>
          <a:blipFill rotWithShape="1">
            <a:blip r:embed="rId6">
              <a:alphaModFix/>
            </a:blip>
            <a:stretch>
              <a:fillRect b="0" l="0" r="0" t="0"/>
            </a:stretch>
          </a:blipFill>
          <a:ln>
            <a:noFill/>
          </a:ln>
        </p:spPr>
      </p:sp>
      <p:sp>
        <p:nvSpPr>
          <p:cNvPr id="328" name="Google Shape;328;p19"/>
          <p:cNvSpPr/>
          <p:nvPr/>
        </p:nvSpPr>
        <p:spPr>
          <a:xfrm>
            <a:off x="3272406" y="5408743"/>
            <a:ext cx="1340439" cy="1294133"/>
          </a:xfrm>
          <a:custGeom>
            <a:rect b="b" l="l" r="r" t="t"/>
            <a:pathLst>
              <a:path extrusionOk="0" h="1294133" w="1340439">
                <a:moveTo>
                  <a:pt x="0" y="0"/>
                </a:moveTo>
                <a:lnTo>
                  <a:pt x="1340438" y="0"/>
                </a:lnTo>
                <a:lnTo>
                  <a:pt x="1340438" y="1294133"/>
                </a:lnTo>
                <a:lnTo>
                  <a:pt x="0" y="1294133"/>
                </a:lnTo>
                <a:lnTo>
                  <a:pt x="0" y="0"/>
                </a:lnTo>
                <a:close/>
              </a:path>
            </a:pathLst>
          </a:custGeom>
          <a:blipFill rotWithShape="1">
            <a:blip r:embed="rId7">
              <a:alphaModFix/>
            </a:blip>
            <a:stretch>
              <a:fillRect b="0" l="0" r="0" t="0"/>
            </a:stretch>
          </a:blipFill>
          <a:ln>
            <a:noFill/>
          </a:ln>
        </p:spPr>
      </p:sp>
      <p:sp>
        <p:nvSpPr>
          <p:cNvPr id="329" name="Google Shape;329;p19"/>
          <p:cNvSpPr txBox="1"/>
          <p:nvPr/>
        </p:nvSpPr>
        <p:spPr>
          <a:xfrm>
            <a:off x="13911634" y="605231"/>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330" name="Google Shape;330;p19"/>
          <p:cNvSpPr txBox="1"/>
          <p:nvPr/>
        </p:nvSpPr>
        <p:spPr>
          <a:xfrm>
            <a:off x="16292807" y="605231"/>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331" name="Google Shape;331;p19"/>
          <p:cNvSpPr txBox="1"/>
          <p:nvPr/>
        </p:nvSpPr>
        <p:spPr>
          <a:xfrm>
            <a:off x="11657709" y="605231"/>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332" name="Google Shape;332;p19"/>
          <p:cNvSpPr txBox="1"/>
          <p:nvPr/>
        </p:nvSpPr>
        <p:spPr>
          <a:xfrm>
            <a:off x="9458144" y="605231"/>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68566"/>
                </a:solidFill>
                <a:latin typeface="Montserrat"/>
                <a:ea typeface="Montserrat"/>
                <a:cs typeface="Montserrat"/>
                <a:sym typeface="Montserrat"/>
              </a:rPr>
              <a:t>HOME</a:t>
            </a:r>
            <a:endParaRPr/>
          </a:p>
        </p:txBody>
      </p:sp>
      <p:sp>
        <p:nvSpPr>
          <p:cNvPr id="333" name="Google Shape;333;p19"/>
          <p:cNvSpPr txBox="1"/>
          <p:nvPr/>
        </p:nvSpPr>
        <p:spPr>
          <a:xfrm>
            <a:off x="2094966" y="605231"/>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334" name="Google Shape;334;p19"/>
          <p:cNvSpPr txBox="1"/>
          <p:nvPr/>
        </p:nvSpPr>
        <p:spPr>
          <a:xfrm>
            <a:off x="1028700" y="1797233"/>
            <a:ext cx="16230600" cy="8699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500" u="none" cap="none" strike="noStrike">
                <a:solidFill>
                  <a:srgbClr val="000000"/>
                </a:solidFill>
                <a:latin typeface="Archivo Black"/>
                <a:ea typeface="Archivo Black"/>
                <a:cs typeface="Archivo Black"/>
                <a:sym typeface="Archivo Black"/>
              </a:rPr>
              <a:t>IMPORTANCE OF COMMUNICATION</a:t>
            </a:r>
            <a:endParaRPr/>
          </a:p>
        </p:txBody>
      </p:sp>
      <p:sp>
        <p:nvSpPr>
          <p:cNvPr id="335" name="Google Shape;335;p19"/>
          <p:cNvSpPr txBox="1"/>
          <p:nvPr/>
        </p:nvSpPr>
        <p:spPr>
          <a:xfrm>
            <a:off x="5804631" y="5641657"/>
            <a:ext cx="13265317"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TWO-WAY COMMUNICATION WITH THE AUDIENCE</a:t>
            </a:r>
            <a:endParaRPr/>
          </a:p>
        </p:txBody>
      </p:sp>
      <p:sp>
        <p:nvSpPr>
          <p:cNvPr id="336" name="Google Shape;336;p19"/>
          <p:cNvSpPr txBox="1"/>
          <p:nvPr/>
        </p:nvSpPr>
        <p:spPr>
          <a:xfrm>
            <a:off x="4485479" y="3448384"/>
            <a:ext cx="1088994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EFFECTIVE INTERACTION WITH THE MEDIA</a:t>
            </a:r>
            <a:endParaRPr/>
          </a:p>
        </p:txBody>
      </p:sp>
      <p:sp>
        <p:nvSpPr>
          <p:cNvPr id="337" name="Google Shape;337;p19"/>
          <p:cNvSpPr txBox="1"/>
          <p:nvPr/>
        </p:nvSpPr>
        <p:spPr>
          <a:xfrm>
            <a:off x="7089990" y="7831578"/>
            <a:ext cx="1162058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USING MULTIPLE COMMUNICATION CHANNELS</a:t>
            </a:r>
            <a:endParaRPr/>
          </a:p>
        </p:txBody>
      </p:sp>
      <p:sp>
        <p:nvSpPr>
          <p:cNvPr id="338" name="Google Shape;338;p19"/>
          <p:cNvSpPr txBox="1"/>
          <p:nvPr/>
        </p:nvSpPr>
        <p:spPr>
          <a:xfrm>
            <a:off x="5804631" y="6235188"/>
            <a:ext cx="875295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339" name="Google Shape;339;p19"/>
          <p:cNvSpPr txBox="1"/>
          <p:nvPr/>
        </p:nvSpPr>
        <p:spPr>
          <a:xfrm>
            <a:off x="4485479" y="4041915"/>
            <a:ext cx="10335185"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340" name="Google Shape;340;p19"/>
          <p:cNvSpPr txBox="1"/>
          <p:nvPr/>
        </p:nvSpPr>
        <p:spPr>
          <a:xfrm>
            <a:off x="7089990" y="8425109"/>
            <a:ext cx="755388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pic>
        <p:nvPicPr>
          <p:cNvPr id="341" name="Google Shape;341;p19"/>
          <p:cNvPicPr preferRelativeResize="0"/>
          <p:nvPr/>
        </p:nvPicPr>
        <p:blipFill>
          <a:blip r:embed="rId8">
            <a:alphaModFix/>
          </a:blip>
          <a:stretch>
            <a:fillRect/>
          </a:stretch>
        </p:blipFill>
        <p:spPr>
          <a:xfrm>
            <a:off x="4459321" y="7745799"/>
            <a:ext cx="1472875" cy="1313976"/>
          </a:xfrm>
          <a:prstGeom prst="rect">
            <a:avLst/>
          </a:prstGeom>
          <a:noFill/>
          <a:ln>
            <a:noFill/>
          </a:ln>
        </p:spPr>
      </p:pic>
      <p:pic>
        <p:nvPicPr>
          <p:cNvPr id="342" name="Google Shape;342;p19"/>
          <p:cNvPicPr preferRelativeResize="0"/>
          <p:nvPr/>
        </p:nvPicPr>
        <p:blipFill>
          <a:blip r:embed="rId9">
            <a:alphaModFix/>
          </a:blip>
          <a:stretch>
            <a:fillRect/>
          </a:stretch>
        </p:blipFill>
        <p:spPr>
          <a:xfrm>
            <a:off x="-1544697" y="6416887"/>
            <a:ext cx="3625350" cy="354631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rinciples of Public Relations Slides">
  <a:themeElements>
    <a:clrScheme name="Office">
      <a:dk1>
        <a:srgbClr val="000000"/>
      </a:dk1>
      <a:lt1>
        <a:srgbClr val="FFFFFF"/>
      </a:lt1>
      <a:dk2>
        <a:srgbClr val="96A0CF"/>
      </a:dk2>
      <a:lt2>
        <a:srgbClr val="E1DDD4"/>
      </a:lt2>
      <a:accent1>
        <a:srgbClr val="F8BC69"/>
      </a:accent1>
      <a:accent2>
        <a:srgbClr val="F9C378"/>
      </a:accent2>
      <a:accent3>
        <a:srgbClr val="F3B868"/>
      </a:accent3>
      <a:accent4>
        <a:srgbClr val="F68566"/>
      </a:accent4>
      <a:accent5>
        <a:srgbClr val="EC8062"/>
      </a:accent5>
      <a:accent6>
        <a:srgbClr val="2D2C2C"/>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