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10287000" cx="18288000"/>
  <p:notesSz cx="6858000" cy="9144000"/>
  <p:embeddedFontLst>
    <p:embeddedFont>
      <p:font typeface="Montserrat"/>
      <p:bold r:id="rId26"/>
      <p:boldItalic r:id="rId27"/>
    </p:embeddedFont>
    <p:embeddedFont>
      <p:font typeface="Archivo Black"/>
      <p:regular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bold.fntdata"/><Relationship Id="rId25" Type="http://schemas.openxmlformats.org/officeDocument/2006/relationships/slide" Target="slides/slide20.xml"/><Relationship Id="rId28" Type="http://schemas.openxmlformats.org/officeDocument/2006/relationships/font" Target="fonts/ArchivoBlack-regular.fntdata"/><Relationship Id="rId27" Type="http://schemas.openxmlformats.org/officeDocument/2006/relationships/font" Target="fonts/Montserrat-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 name="Shape 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3"/>
          <p:cNvSpPr txBox="1"/>
          <p:nvPr>
            <p:ph type="ctrTitle"/>
          </p:nvPr>
        </p:nvSpPr>
        <p:spPr>
          <a:xfrm>
            <a:off x="685800" y="2130425"/>
            <a:ext cx="11000100" cy="1470000"/>
          </a:xfrm>
          <a:prstGeom prst="rect">
            <a:avLst/>
          </a:prstGeom>
          <a:noFill/>
          <a:ln>
            <a:noFill/>
          </a:ln>
        </p:spPr>
        <p:txBody>
          <a:bodyPr anchorCtr="0" anchor="ctr" bIns="45700" lIns="91425" spcFirstLastPara="1" rIns="91425" wrap="square" tIns="45700">
            <a:normAutofit/>
          </a:bodyPr>
          <a:lstStyle>
            <a:lvl1pPr lvl="0">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 name="Google Shape;11;p3"/>
          <p:cNvSpPr txBox="1"/>
          <p:nvPr>
            <p:ph idx="1" type="subTitle"/>
          </p:nvPr>
        </p:nvSpPr>
        <p:spPr>
          <a:xfrm>
            <a:off x="5280450" y="6098450"/>
            <a:ext cx="77271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SzPts val="3200"/>
              <a:buNone/>
              <a:defRPr/>
            </a:lvl1pPr>
            <a:lvl2pPr lvl="1" algn="ctr">
              <a:spcBef>
                <a:spcPts val="560"/>
              </a:spcBef>
              <a:spcAft>
                <a:spcPts val="0"/>
              </a:spcAft>
              <a:buSzPts val="2800"/>
              <a:buNone/>
              <a:defRPr/>
            </a:lvl2pPr>
            <a:lvl3pPr lvl="2" algn="ctr">
              <a:spcBef>
                <a:spcPts val="480"/>
              </a:spcBef>
              <a:spcAft>
                <a:spcPts val="0"/>
              </a:spcAft>
              <a:buSzPts val="2400"/>
              <a:buNone/>
              <a:defRPr/>
            </a:lvl3pPr>
            <a:lvl4pPr lvl="3" algn="ctr">
              <a:spcBef>
                <a:spcPts val="400"/>
              </a:spcBef>
              <a:spcAft>
                <a:spcPts val="0"/>
              </a:spcAft>
              <a:buSzPts val="2000"/>
              <a:buNone/>
              <a:defRPr/>
            </a:lvl4pPr>
            <a:lvl5pPr lvl="4" algn="ctr">
              <a:spcBef>
                <a:spcPts val="400"/>
              </a:spcBef>
              <a:spcAft>
                <a:spcPts val="0"/>
              </a:spcAft>
              <a:buSzPts val="2000"/>
              <a:buNone/>
              <a:defRPr/>
            </a:lvl5pPr>
            <a:lvl6pPr lvl="5" algn="ctr">
              <a:spcBef>
                <a:spcPts val="400"/>
              </a:spcBef>
              <a:spcAft>
                <a:spcPts val="0"/>
              </a:spcAft>
              <a:buSzPts val="2000"/>
              <a:buNone/>
              <a:defRPr/>
            </a:lvl6pPr>
            <a:lvl7pPr lvl="6" algn="ctr">
              <a:spcBef>
                <a:spcPts val="400"/>
              </a:spcBef>
              <a:spcAft>
                <a:spcPts val="0"/>
              </a:spcAft>
              <a:buSzPts val="2000"/>
              <a:buNone/>
              <a:defRPr/>
            </a:lvl7pPr>
            <a:lvl8pPr lvl="7" algn="ctr">
              <a:spcBef>
                <a:spcPts val="400"/>
              </a:spcBef>
              <a:spcAft>
                <a:spcPts val="0"/>
              </a:spcAft>
              <a:buSzPts val="2000"/>
              <a:buNone/>
              <a:defRPr/>
            </a:lvl8pPr>
            <a:lvl9pPr lvl="8" algn="ctr">
              <a:spcBef>
                <a:spcPts val="400"/>
              </a:spcBef>
              <a:spcAft>
                <a:spcPts val="0"/>
              </a:spcAft>
              <a:buSzPts val="2000"/>
              <a:buNone/>
              <a:defRPr/>
            </a:lvl9pPr>
          </a:lstStyle>
          <a:p/>
        </p:txBody>
      </p:sp>
      <p:sp>
        <p:nvSpPr>
          <p:cNvPr id="12" name="Google Shape;12;p3"/>
          <p:cNvSpPr/>
          <p:nvPr/>
        </p:nvSpPr>
        <p:spPr>
          <a:xfrm>
            <a:off x="1085362" y="347618"/>
            <a:ext cx="617978" cy="613483"/>
          </a:xfrm>
          <a:custGeom>
            <a:rect b="b" l="l" r="r" t="t"/>
            <a:pathLst>
              <a:path extrusionOk="0" h="613483" w="617978">
                <a:moveTo>
                  <a:pt x="0" y="0"/>
                </a:moveTo>
                <a:lnTo>
                  <a:pt x="617978" y="0"/>
                </a:lnTo>
                <a:lnTo>
                  <a:pt x="617978" y="613483"/>
                </a:lnTo>
                <a:lnTo>
                  <a:pt x="0" y="613483"/>
                </a:lnTo>
                <a:lnTo>
                  <a:pt x="0" y="0"/>
                </a:lnTo>
                <a:close/>
              </a:path>
            </a:pathLst>
          </a:custGeom>
          <a:blipFill rotWithShape="1">
            <a:blip r:embed="rId2">
              <a:alphaModFix/>
            </a:blip>
            <a:stretch>
              <a:fillRect b="0" l="0" r="0" t="0"/>
            </a:stretch>
          </a:blipFill>
          <a:ln>
            <a:noFill/>
          </a:ln>
        </p:spPr>
      </p:sp>
      <p:sp>
        <p:nvSpPr>
          <p:cNvPr id="13" name="Google Shape;13;p3"/>
          <p:cNvSpPr/>
          <p:nvPr/>
        </p:nvSpPr>
        <p:spPr>
          <a:xfrm rot="-6822816">
            <a:off x="11449770" y="-4714930"/>
            <a:ext cx="12448246" cy="10523095"/>
          </a:xfrm>
          <a:custGeom>
            <a:rect b="b" l="l" r="r" t="t"/>
            <a:pathLst>
              <a:path extrusionOk="0" h="7203440" w="8521275">
                <a:moveTo>
                  <a:pt x="4585849" y="1123950"/>
                </a:moveTo>
                <a:cubicBezTo>
                  <a:pt x="4007463" y="1784350"/>
                  <a:pt x="4076474" y="2346960"/>
                  <a:pt x="3424147" y="2646680"/>
                </a:cubicBezTo>
                <a:cubicBezTo>
                  <a:pt x="2109632" y="3252470"/>
                  <a:pt x="762255" y="2674620"/>
                  <a:pt x="348183" y="3713480"/>
                </a:cubicBezTo>
                <a:cubicBezTo>
                  <a:pt x="0" y="4777740"/>
                  <a:pt x="1010369" y="5806440"/>
                  <a:pt x="3284479" y="6450330"/>
                </a:cubicBezTo>
                <a:cubicBezTo>
                  <a:pt x="5936512" y="7203440"/>
                  <a:pt x="8521275" y="5153660"/>
                  <a:pt x="8008516" y="3628390"/>
                </a:cubicBezTo>
                <a:cubicBezTo>
                  <a:pt x="7482710" y="2364740"/>
                  <a:pt x="8326965" y="1811020"/>
                  <a:pt x="7845845" y="1123950"/>
                </a:cubicBezTo>
                <a:cubicBezTo>
                  <a:pt x="6948688" y="0"/>
                  <a:pt x="5205314" y="415290"/>
                  <a:pt x="4585849" y="1123950"/>
                </a:cubicBezTo>
                <a:close/>
              </a:path>
            </a:pathLst>
          </a:custGeom>
          <a:solidFill>
            <a:srgbClr val="FFF7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3"/>
          <p:cNvSpPr txBox="1"/>
          <p:nvPr/>
        </p:nvSpPr>
        <p:spPr>
          <a:xfrm>
            <a:off x="13939729" y="501960"/>
            <a:ext cx="861600" cy="231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SERVICE</a:t>
            </a:r>
            <a:endParaRPr/>
          </a:p>
        </p:txBody>
      </p:sp>
      <p:sp>
        <p:nvSpPr>
          <p:cNvPr id="15" name="Google Shape;15;p3"/>
          <p:cNvSpPr txBox="1"/>
          <p:nvPr/>
        </p:nvSpPr>
        <p:spPr>
          <a:xfrm>
            <a:off x="16320901" y="501960"/>
            <a:ext cx="975300" cy="231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CONTACT</a:t>
            </a:r>
            <a:endParaRPr/>
          </a:p>
        </p:txBody>
      </p:sp>
      <p:sp>
        <p:nvSpPr>
          <p:cNvPr id="16" name="Google Shape;16;p3"/>
          <p:cNvSpPr txBox="1"/>
          <p:nvPr/>
        </p:nvSpPr>
        <p:spPr>
          <a:xfrm>
            <a:off x="11685804" y="501960"/>
            <a:ext cx="720300" cy="231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ABOUT</a:t>
            </a:r>
            <a:endParaRPr/>
          </a:p>
        </p:txBody>
      </p:sp>
      <p:sp>
        <p:nvSpPr>
          <p:cNvPr id="17" name="Google Shape;17;p3"/>
          <p:cNvSpPr txBox="1"/>
          <p:nvPr/>
        </p:nvSpPr>
        <p:spPr>
          <a:xfrm>
            <a:off x="9486239" y="501960"/>
            <a:ext cx="624600" cy="231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HOME</a:t>
            </a:r>
            <a:endParaRPr/>
          </a:p>
        </p:txBody>
      </p:sp>
      <p:sp>
        <p:nvSpPr>
          <p:cNvPr id="18" name="Google Shape;18;p3"/>
          <p:cNvSpPr txBox="1"/>
          <p:nvPr/>
        </p:nvSpPr>
        <p:spPr>
          <a:xfrm>
            <a:off x="2019683" y="501960"/>
            <a:ext cx="583500" cy="231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LOGO</a:t>
            </a:r>
            <a:endParaRPr/>
          </a:p>
        </p:txBody>
      </p:sp>
      <p:sp>
        <p:nvSpPr>
          <p:cNvPr id="19" name="Google Shape;19;p3"/>
          <p:cNvSpPr/>
          <p:nvPr/>
        </p:nvSpPr>
        <p:spPr>
          <a:xfrm rot="4629986">
            <a:off x="-3433246" y="6366167"/>
            <a:ext cx="7384958" cy="6242857"/>
          </a:xfrm>
          <a:custGeom>
            <a:rect b="b" l="l" r="r" t="t"/>
            <a:pathLst>
              <a:path extrusionOk="0" h="7203440" w="8521275">
                <a:moveTo>
                  <a:pt x="4585849" y="1123950"/>
                </a:moveTo>
                <a:cubicBezTo>
                  <a:pt x="4007463" y="1784350"/>
                  <a:pt x="4076474" y="2346960"/>
                  <a:pt x="3424147" y="2646680"/>
                </a:cubicBezTo>
                <a:cubicBezTo>
                  <a:pt x="2109632" y="3252470"/>
                  <a:pt x="762255" y="2674620"/>
                  <a:pt x="348183" y="3713480"/>
                </a:cubicBezTo>
                <a:cubicBezTo>
                  <a:pt x="0" y="4777740"/>
                  <a:pt x="1010369" y="5806440"/>
                  <a:pt x="3284479" y="6450330"/>
                </a:cubicBezTo>
                <a:cubicBezTo>
                  <a:pt x="5936512" y="7203440"/>
                  <a:pt x="8521275" y="5153660"/>
                  <a:pt x="8008516" y="3628390"/>
                </a:cubicBezTo>
                <a:cubicBezTo>
                  <a:pt x="7482710" y="2364740"/>
                  <a:pt x="8326965" y="1811020"/>
                  <a:pt x="7845845" y="1123950"/>
                </a:cubicBezTo>
                <a:cubicBezTo>
                  <a:pt x="6948688" y="0"/>
                  <a:pt x="5205314" y="415290"/>
                  <a:pt x="4585849" y="1123950"/>
                </a:cubicBezTo>
                <a:close/>
              </a:path>
            </a:pathLst>
          </a:custGeom>
          <a:solidFill>
            <a:srgbClr val="FFF7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 name="Google Shape;20;p3"/>
          <p:cNvPicPr preferRelativeResize="0"/>
          <p:nvPr/>
        </p:nvPicPr>
        <p:blipFill>
          <a:blip r:embed="rId3">
            <a:alphaModFix/>
          </a:blip>
          <a:stretch>
            <a:fillRect/>
          </a:stretch>
        </p:blipFill>
        <p:spPr>
          <a:xfrm>
            <a:off x="15835453" y="1784675"/>
            <a:ext cx="1460875" cy="6359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idx="1" type="body"/>
          </p:nvPr>
        </p:nvSpPr>
        <p:spPr>
          <a:xfrm>
            <a:off x="3481075" y="3967225"/>
            <a:ext cx="8229600" cy="45261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3" name="Google Shape;23;p4"/>
          <p:cNvSpPr/>
          <p:nvPr/>
        </p:nvSpPr>
        <p:spPr>
          <a:xfrm>
            <a:off x="1085362" y="347618"/>
            <a:ext cx="617978" cy="613483"/>
          </a:xfrm>
          <a:custGeom>
            <a:rect b="b" l="l" r="r" t="t"/>
            <a:pathLst>
              <a:path extrusionOk="0" h="613483" w="617978">
                <a:moveTo>
                  <a:pt x="0" y="0"/>
                </a:moveTo>
                <a:lnTo>
                  <a:pt x="617978" y="0"/>
                </a:lnTo>
                <a:lnTo>
                  <a:pt x="617978" y="613483"/>
                </a:lnTo>
                <a:lnTo>
                  <a:pt x="0" y="613483"/>
                </a:lnTo>
                <a:lnTo>
                  <a:pt x="0" y="0"/>
                </a:lnTo>
                <a:close/>
              </a:path>
            </a:pathLst>
          </a:custGeom>
          <a:blipFill rotWithShape="1">
            <a:blip r:embed="rId2">
              <a:alphaModFix/>
            </a:blip>
            <a:stretch>
              <a:fillRect b="0" l="0" r="0" t="0"/>
            </a:stretch>
          </a:blipFill>
          <a:ln>
            <a:noFill/>
          </a:ln>
        </p:spPr>
      </p:sp>
      <p:sp>
        <p:nvSpPr>
          <p:cNvPr id="24" name="Google Shape;24;p4"/>
          <p:cNvSpPr txBox="1"/>
          <p:nvPr/>
        </p:nvSpPr>
        <p:spPr>
          <a:xfrm>
            <a:off x="13939729" y="501960"/>
            <a:ext cx="861600" cy="231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SERVICE</a:t>
            </a:r>
            <a:endParaRPr/>
          </a:p>
        </p:txBody>
      </p:sp>
      <p:sp>
        <p:nvSpPr>
          <p:cNvPr id="25" name="Google Shape;25;p4"/>
          <p:cNvSpPr txBox="1"/>
          <p:nvPr/>
        </p:nvSpPr>
        <p:spPr>
          <a:xfrm>
            <a:off x="16320901" y="501960"/>
            <a:ext cx="975300" cy="231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CONTACT</a:t>
            </a:r>
            <a:endParaRPr/>
          </a:p>
        </p:txBody>
      </p:sp>
      <p:sp>
        <p:nvSpPr>
          <p:cNvPr id="26" name="Google Shape;26;p4"/>
          <p:cNvSpPr txBox="1"/>
          <p:nvPr/>
        </p:nvSpPr>
        <p:spPr>
          <a:xfrm>
            <a:off x="11685804" y="501960"/>
            <a:ext cx="720300" cy="231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ABOUT</a:t>
            </a:r>
            <a:endParaRPr/>
          </a:p>
        </p:txBody>
      </p:sp>
      <p:sp>
        <p:nvSpPr>
          <p:cNvPr id="27" name="Google Shape;27;p4"/>
          <p:cNvSpPr txBox="1"/>
          <p:nvPr/>
        </p:nvSpPr>
        <p:spPr>
          <a:xfrm>
            <a:off x="9486239" y="501960"/>
            <a:ext cx="624600" cy="231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HOME</a:t>
            </a:r>
            <a:endParaRPr/>
          </a:p>
        </p:txBody>
      </p:sp>
      <p:sp>
        <p:nvSpPr>
          <p:cNvPr id="28" name="Google Shape;28;p4"/>
          <p:cNvSpPr txBox="1"/>
          <p:nvPr/>
        </p:nvSpPr>
        <p:spPr>
          <a:xfrm>
            <a:off x="2019683" y="501960"/>
            <a:ext cx="583500" cy="231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LOGO</a:t>
            </a:r>
            <a:endParaRPr/>
          </a:p>
        </p:txBody>
      </p:sp>
      <p:sp>
        <p:nvSpPr>
          <p:cNvPr id="29" name="Google Shape;29;p4"/>
          <p:cNvSpPr/>
          <p:nvPr/>
        </p:nvSpPr>
        <p:spPr>
          <a:xfrm rot="-386972">
            <a:off x="13607697" y="6608890"/>
            <a:ext cx="7396410" cy="6252538"/>
          </a:xfrm>
          <a:custGeom>
            <a:rect b="b" l="l" r="r" t="t"/>
            <a:pathLst>
              <a:path extrusionOk="0" h="7203440" w="8521275">
                <a:moveTo>
                  <a:pt x="4585849" y="1123950"/>
                </a:moveTo>
                <a:cubicBezTo>
                  <a:pt x="4007463" y="1784350"/>
                  <a:pt x="4076474" y="2346960"/>
                  <a:pt x="3424147" y="2646680"/>
                </a:cubicBezTo>
                <a:cubicBezTo>
                  <a:pt x="2109632" y="3252470"/>
                  <a:pt x="762255" y="2674620"/>
                  <a:pt x="348183" y="3713480"/>
                </a:cubicBezTo>
                <a:cubicBezTo>
                  <a:pt x="0" y="4777740"/>
                  <a:pt x="1010369" y="5806440"/>
                  <a:pt x="3284479" y="6450330"/>
                </a:cubicBezTo>
                <a:cubicBezTo>
                  <a:pt x="5936512" y="7203440"/>
                  <a:pt x="8521275" y="5153660"/>
                  <a:pt x="8008516" y="3628390"/>
                </a:cubicBezTo>
                <a:cubicBezTo>
                  <a:pt x="7482710" y="2364740"/>
                  <a:pt x="8326965" y="1811020"/>
                  <a:pt x="7845845" y="1123950"/>
                </a:cubicBezTo>
                <a:cubicBezTo>
                  <a:pt x="6948688" y="0"/>
                  <a:pt x="5205314" y="415290"/>
                  <a:pt x="4585849" y="1123950"/>
                </a:cubicBezTo>
                <a:close/>
              </a:path>
            </a:pathLst>
          </a:custGeom>
          <a:solidFill>
            <a:srgbClr val="FFF7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0" name="Google Shape;30;p4"/>
          <p:cNvPicPr preferRelativeResize="0"/>
          <p:nvPr/>
        </p:nvPicPr>
        <p:blipFill>
          <a:blip r:embed="rId3">
            <a:alphaModFix/>
          </a:blip>
          <a:stretch>
            <a:fillRect/>
          </a:stretch>
        </p:blipFill>
        <p:spPr>
          <a:xfrm>
            <a:off x="13490828" y="9411750"/>
            <a:ext cx="1460875" cy="635975"/>
          </a:xfrm>
          <a:prstGeom prst="rect">
            <a:avLst/>
          </a:prstGeom>
          <a:noFill/>
          <a:ln>
            <a:noFill/>
          </a:ln>
        </p:spPr>
      </p:pic>
      <p:sp>
        <p:nvSpPr>
          <p:cNvPr id="31" name="Google Shape;31;p4"/>
          <p:cNvSpPr txBox="1"/>
          <p:nvPr>
            <p:ph type="title"/>
          </p:nvPr>
        </p:nvSpPr>
        <p:spPr>
          <a:xfrm>
            <a:off x="1101400" y="1764350"/>
            <a:ext cx="11102100" cy="1143000"/>
          </a:xfrm>
          <a:prstGeom prst="rect">
            <a:avLst/>
          </a:prstGeom>
          <a:noFill/>
          <a:ln>
            <a:noFill/>
          </a:ln>
        </p:spPr>
        <p:txBody>
          <a:bodyPr anchorCtr="0" anchor="ctr" bIns="45700" lIns="91425" spcFirstLastPara="1" rIns="91425" wrap="square" tIns="45700">
            <a:normAutofit/>
          </a:bodyPr>
          <a:lstStyle>
            <a:lvl1pPr lvl="0" marR="0">
              <a:spcBef>
                <a:spcPts val="0"/>
              </a:spcBef>
              <a:spcAft>
                <a:spcPts val="0"/>
              </a:spcAft>
              <a:buClr>
                <a:schemeClr val="accent1"/>
              </a:buClr>
              <a:buSzPts val="7000"/>
              <a:buFont typeface="Archivo Black"/>
              <a:buNone/>
              <a:defRPr i="0" sz="7000" u="none" cap="none" strike="noStrike">
                <a:solidFill>
                  <a:schemeClr val="accent1"/>
                </a:solidFill>
                <a:latin typeface="Archivo Black"/>
                <a:ea typeface="Archivo Black"/>
                <a:cs typeface="Archivo Black"/>
                <a:sym typeface="Archiv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sp>
        <p:nvSpPr>
          <p:cNvPr id="33" name="Google Shape;33;p5"/>
          <p:cNvSpPr/>
          <p:nvPr/>
        </p:nvSpPr>
        <p:spPr>
          <a:xfrm rot="-6822816">
            <a:off x="9765680" y="-4652301"/>
            <a:ext cx="12448246" cy="10523095"/>
          </a:xfrm>
          <a:custGeom>
            <a:rect b="b" l="l" r="r" t="t"/>
            <a:pathLst>
              <a:path extrusionOk="0" h="7203440" w="8521275">
                <a:moveTo>
                  <a:pt x="4585849" y="1123950"/>
                </a:moveTo>
                <a:cubicBezTo>
                  <a:pt x="4007463" y="1784350"/>
                  <a:pt x="4076474" y="2346960"/>
                  <a:pt x="3424147" y="2646680"/>
                </a:cubicBezTo>
                <a:cubicBezTo>
                  <a:pt x="2109632" y="3252470"/>
                  <a:pt x="762255" y="2674620"/>
                  <a:pt x="348183" y="3713480"/>
                </a:cubicBezTo>
                <a:cubicBezTo>
                  <a:pt x="0" y="4777740"/>
                  <a:pt x="1010369" y="5806440"/>
                  <a:pt x="3284479" y="6450330"/>
                </a:cubicBezTo>
                <a:cubicBezTo>
                  <a:pt x="5936512" y="7203440"/>
                  <a:pt x="8521275" y="5153660"/>
                  <a:pt x="8008516" y="3628390"/>
                </a:cubicBezTo>
                <a:cubicBezTo>
                  <a:pt x="7482710" y="2364740"/>
                  <a:pt x="8326965" y="1811020"/>
                  <a:pt x="7845845" y="1123950"/>
                </a:cubicBezTo>
                <a:cubicBezTo>
                  <a:pt x="6948688" y="0"/>
                  <a:pt x="5205314" y="415290"/>
                  <a:pt x="4585849" y="1123950"/>
                </a:cubicBezTo>
                <a:close/>
              </a:path>
            </a:pathLst>
          </a:custGeom>
          <a:solidFill>
            <a:srgbClr val="FFF7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4" name="Google Shape;34;p5"/>
          <p:cNvPicPr preferRelativeResize="0"/>
          <p:nvPr/>
        </p:nvPicPr>
        <p:blipFill>
          <a:blip r:embed="rId2">
            <a:alphaModFix/>
          </a:blip>
          <a:stretch>
            <a:fillRect/>
          </a:stretch>
        </p:blipFill>
        <p:spPr>
          <a:xfrm>
            <a:off x="14572628" y="2088675"/>
            <a:ext cx="1460875" cy="635975"/>
          </a:xfrm>
          <a:prstGeom prst="rect">
            <a:avLst/>
          </a:prstGeom>
          <a:noFill/>
          <a:ln>
            <a:noFill/>
          </a:ln>
        </p:spPr>
      </p:pic>
      <p:sp>
        <p:nvSpPr>
          <p:cNvPr id="35" name="Google Shape;35;p5"/>
          <p:cNvSpPr txBox="1"/>
          <p:nvPr>
            <p:ph idx="1" type="body"/>
          </p:nvPr>
        </p:nvSpPr>
        <p:spPr>
          <a:xfrm>
            <a:off x="1703338" y="6993238"/>
            <a:ext cx="7772400" cy="1500300"/>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SzPts val="2400"/>
              <a:buNone/>
              <a:defRPr/>
            </a:lvl1pPr>
            <a:lvl2pPr indent="-228600" lvl="1" marL="914400" algn="l">
              <a:spcBef>
                <a:spcPts val="360"/>
              </a:spcBef>
              <a:spcAft>
                <a:spcPts val="0"/>
              </a:spcAft>
              <a:buSzPts val="2400"/>
              <a:buNone/>
              <a:defRPr/>
            </a:lvl2pPr>
            <a:lvl3pPr indent="-228600" lvl="2" marL="1371600" algn="l">
              <a:spcBef>
                <a:spcPts val="320"/>
              </a:spcBef>
              <a:spcAft>
                <a:spcPts val="0"/>
              </a:spcAft>
              <a:buSzPts val="2400"/>
              <a:buNone/>
              <a:defRPr/>
            </a:lvl3pPr>
            <a:lvl4pPr indent="-228600" lvl="3" marL="1828800" algn="l">
              <a:spcBef>
                <a:spcPts val="280"/>
              </a:spcBef>
              <a:spcAft>
                <a:spcPts val="0"/>
              </a:spcAft>
              <a:buSzPts val="2400"/>
              <a:buNone/>
              <a:defRPr/>
            </a:lvl4pPr>
            <a:lvl5pPr indent="-228600" lvl="4" marL="2286000" algn="l">
              <a:spcBef>
                <a:spcPts val="280"/>
              </a:spcBef>
              <a:spcAft>
                <a:spcPts val="0"/>
              </a:spcAft>
              <a:buSzPts val="2400"/>
              <a:buNone/>
              <a:defRPr/>
            </a:lvl5pPr>
            <a:lvl6pPr indent="-228600" lvl="5" marL="2743200" algn="l">
              <a:spcBef>
                <a:spcPts val="280"/>
              </a:spcBef>
              <a:spcAft>
                <a:spcPts val="0"/>
              </a:spcAft>
              <a:buSzPts val="2400"/>
              <a:buNone/>
              <a:defRPr/>
            </a:lvl6pPr>
            <a:lvl7pPr indent="-228600" lvl="6" marL="3200400" algn="l">
              <a:spcBef>
                <a:spcPts val="280"/>
              </a:spcBef>
              <a:spcAft>
                <a:spcPts val="0"/>
              </a:spcAft>
              <a:buSzPts val="2400"/>
              <a:buNone/>
              <a:defRPr/>
            </a:lvl7pPr>
            <a:lvl8pPr indent="-228600" lvl="7" marL="3657600" algn="l">
              <a:spcBef>
                <a:spcPts val="280"/>
              </a:spcBef>
              <a:spcAft>
                <a:spcPts val="0"/>
              </a:spcAft>
              <a:buSzPts val="2400"/>
              <a:buNone/>
              <a:defRPr/>
            </a:lvl8pPr>
            <a:lvl9pPr indent="-228600" lvl="8" marL="4114800" algn="l">
              <a:spcBef>
                <a:spcPts val="280"/>
              </a:spcBef>
              <a:spcAft>
                <a:spcPts val="0"/>
              </a:spcAft>
              <a:buSzPts val="2400"/>
              <a:buNone/>
              <a:defRPr/>
            </a:lvl9pPr>
          </a:lstStyle>
          <a:p/>
        </p:txBody>
      </p:sp>
      <p:sp>
        <p:nvSpPr>
          <p:cNvPr id="36" name="Google Shape;36;p5"/>
          <p:cNvSpPr/>
          <p:nvPr/>
        </p:nvSpPr>
        <p:spPr>
          <a:xfrm>
            <a:off x="1085362" y="347618"/>
            <a:ext cx="617978" cy="613483"/>
          </a:xfrm>
          <a:custGeom>
            <a:rect b="b" l="l" r="r" t="t"/>
            <a:pathLst>
              <a:path extrusionOk="0" h="613483" w="617978">
                <a:moveTo>
                  <a:pt x="0" y="0"/>
                </a:moveTo>
                <a:lnTo>
                  <a:pt x="617978" y="0"/>
                </a:lnTo>
                <a:lnTo>
                  <a:pt x="617978" y="613483"/>
                </a:lnTo>
                <a:lnTo>
                  <a:pt x="0" y="613483"/>
                </a:lnTo>
                <a:lnTo>
                  <a:pt x="0" y="0"/>
                </a:lnTo>
                <a:close/>
              </a:path>
            </a:pathLst>
          </a:custGeom>
          <a:blipFill rotWithShape="1">
            <a:blip r:embed="rId3">
              <a:alphaModFix/>
            </a:blip>
            <a:stretch>
              <a:fillRect b="0" l="0" r="0" t="0"/>
            </a:stretch>
          </a:blipFill>
          <a:ln>
            <a:noFill/>
          </a:ln>
        </p:spPr>
      </p:sp>
      <p:sp>
        <p:nvSpPr>
          <p:cNvPr id="37" name="Google Shape;37;p5"/>
          <p:cNvSpPr txBox="1"/>
          <p:nvPr/>
        </p:nvSpPr>
        <p:spPr>
          <a:xfrm>
            <a:off x="13939729" y="501960"/>
            <a:ext cx="861600" cy="231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SERVICE</a:t>
            </a:r>
            <a:endParaRPr/>
          </a:p>
        </p:txBody>
      </p:sp>
      <p:sp>
        <p:nvSpPr>
          <p:cNvPr id="38" name="Google Shape;38;p5"/>
          <p:cNvSpPr txBox="1"/>
          <p:nvPr/>
        </p:nvSpPr>
        <p:spPr>
          <a:xfrm>
            <a:off x="16320901" y="501960"/>
            <a:ext cx="975300" cy="231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CONTACT</a:t>
            </a:r>
            <a:endParaRPr/>
          </a:p>
        </p:txBody>
      </p:sp>
      <p:sp>
        <p:nvSpPr>
          <p:cNvPr id="39" name="Google Shape;39;p5"/>
          <p:cNvSpPr txBox="1"/>
          <p:nvPr/>
        </p:nvSpPr>
        <p:spPr>
          <a:xfrm>
            <a:off x="11685804" y="501960"/>
            <a:ext cx="720300" cy="231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ABOUT</a:t>
            </a:r>
            <a:endParaRPr/>
          </a:p>
        </p:txBody>
      </p:sp>
      <p:sp>
        <p:nvSpPr>
          <p:cNvPr id="40" name="Google Shape;40;p5"/>
          <p:cNvSpPr txBox="1"/>
          <p:nvPr/>
        </p:nvSpPr>
        <p:spPr>
          <a:xfrm>
            <a:off x="9486239" y="501960"/>
            <a:ext cx="624600" cy="231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HOME</a:t>
            </a:r>
            <a:endParaRPr/>
          </a:p>
        </p:txBody>
      </p:sp>
      <p:sp>
        <p:nvSpPr>
          <p:cNvPr id="41" name="Google Shape;41;p5"/>
          <p:cNvSpPr txBox="1"/>
          <p:nvPr/>
        </p:nvSpPr>
        <p:spPr>
          <a:xfrm>
            <a:off x="2019683" y="501960"/>
            <a:ext cx="583500" cy="231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LOGO</a:t>
            </a:r>
            <a:endParaRPr/>
          </a:p>
        </p:txBody>
      </p:sp>
      <p:sp>
        <p:nvSpPr>
          <p:cNvPr id="42" name="Google Shape;42;p5"/>
          <p:cNvSpPr txBox="1"/>
          <p:nvPr>
            <p:ph type="title"/>
          </p:nvPr>
        </p:nvSpPr>
        <p:spPr>
          <a:xfrm>
            <a:off x="1101400" y="1764350"/>
            <a:ext cx="11102100" cy="1143000"/>
          </a:xfrm>
          <a:prstGeom prst="rect">
            <a:avLst/>
          </a:prstGeom>
          <a:noFill/>
          <a:ln>
            <a:noFill/>
          </a:ln>
        </p:spPr>
        <p:txBody>
          <a:bodyPr anchorCtr="0" anchor="ctr" bIns="45700" lIns="91425" spcFirstLastPara="1" rIns="91425" wrap="square" tIns="45700">
            <a:normAutofit/>
          </a:bodyPr>
          <a:lstStyle>
            <a:lvl1pPr lvl="0" marR="0">
              <a:spcBef>
                <a:spcPts val="0"/>
              </a:spcBef>
              <a:spcAft>
                <a:spcPts val="0"/>
              </a:spcAft>
              <a:buClr>
                <a:schemeClr val="accent1"/>
              </a:buClr>
              <a:buSzPts val="7000"/>
              <a:buFont typeface="Archivo Black"/>
              <a:buNone/>
              <a:defRPr i="0" sz="7000" u="none" cap="none" strike="noStrike">
                <a:solidFill>
                  <a:schemeClr val="accent1"/>
                </a:solidFill>
                <a:latin typeface="Archivo Black"/>
                <a:ea typeface="Archivo Black"/>
                <a:cs typeface="Archivo Black"/>
                <a:sym typeface="Archiv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3" name="Shape 43"/>
        <p:cNvGrpSpPr/>
        <p:nvPr/>
      </p:nvGrpSpPr>
      <p:grpSpPr>
        <a:xfrm>
          <a:off x="0" y="0"/>
          <a:ext cx="0" cy="0"/>
          <a:chOff x="0" y="0"/>
          <a:chExt cx="0" cy="0"/>
        </a:xfrm>
      </p:grpSpPr>
      <p:sp>
        <p:nvSpPr>
          <p:cNvPr id="44" name="Google Shape;44;p6"/>
          <p:cNvSpPr/>
          <p:nvPr/>
        </p:nvSpPr>
        <p:spPr>
          <a:xfrm rot="-6822816">
            <a:off x="11662005" y="-5073342"/>
            <a:ext cx="12448246" cy="10523095"/>
          </a:xfrm>
          <a:custGeom>
            <a:rect b="b" l="l" r="r" t="t"/>
            <a:pathLst>
              <a:path extrusionOk="0" h="7203440" w="8521275">
                <a:moveTo>
                  <a:pt x="4585849" y="1123950"/>
                </a:moveTo>
                <a:cubicBezTo>
                  <a:pt x="4007463" y="1784350"/>
                  <a:pt x="4076474" y="2346960"/>
                  <a:pt x="3424147" y="2646680"/>
                </a:cubicBezTo>
                <a:cubicBezTo>
                  <a:pt x="2109632" y="3252470"/>
                  <a:pt x="762255" y="2674620"/>
                  <a:pt x="348183" y="3713480"/>
                </a:cubicBezTo>
                <a:cubicBezTo>
                  <a:pt x="0" y="4777740"/>
                  <a:pt x="1010369" y="5806440"/>
                  <a:pt x="3284479" y="6450330"/>
                </a:cubicBezTo>
                <a:cubicBezTo>
                  <a:pt x="5936512" y="7203440"/>
                  <a:pt x="8521275" y="5153660"/>
                  <a:pt x="8008516" y="3628390"/>
                </a:cubicBezTo>
                <a:cubicBezTo>
                  <a:pt x="7482710" y="2364740"/>
                  <a:pt x="8326965" y="1811020"/>
                  <a:pt x="7845845" y="1123950"/>
                </a:cubicBezTo>
                <a:cubicBezTo>
                  <a:pt x="6948688" y="0"/>
                  <a:pt x="5205314" y="415290"/>
                  <a:pt x="4585849" y="1123950"/>
                </a:cubicBezTo>
                <a:close/>
              </a:path>
            </a:pathLst>
          </a:custGeom>
          <a:solidFill>
            <a:srgbClr val="FFF7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6"/>
          <p:cNvSpPr/>
          <p:nvPr/>
        </p:nvSpPr>
        <p:spPr>
          <a:xfrm rot="4631040">
            <a:off x="-3594959" y="4895854"/>
            <a:ext cx="9219630" cy="7793793"/>
          </a:xfrm>
          <a:custGeom>
            <a:rect b="b" l="l" r="r" t="t"/>
            <a:pathLst>
              <a:path extrusionOk="0" h="7203440" w="8521275">
                <a:moveTo>
                  <a:pt x="4585849" y="1123950"/>
                </a:moveTo>
                <a:cubicBezTo>
                  <a:pt x="4007463" y="1784350"/>
                  <a:pt x="4076474" y="2346960"/>
                  <a:pt x="3424147" y="2646680"/>
                </a:cubicBezTo>
                <a:cubicBezTo>
                  <a:pt x="2109632" y="3252470"/>
                  <a:pt x="762255" y="2674620"/>
                  <a:pt x="348183" y="3713480"/>
                </a:cubicBezTo>
                <a:cubicBezTo>
                  <a:pt x="0" y="4777740"/>
                  <a:pt x="1010369" y="5806440"/>
                  <a:pt x="3284479" y="6450330"/>
                </a:cubicBezTo>
                <a:cubicBezTo>
                  <a:pt x="5936512" y="7203440"/>
                  <a:pt x="8521275" y="5153660"/>
                  <a:pt x="8008516" y="3628390"/>
                </a:cubicBezTo>
                <a:cubicBezTo>
                  <a:pt x="7482710" y="2364740"/>
                  <a:pt x="8326965" y="1811020"/>
                  <a:pt x="7845845" y="1123950"/>
                </a:cubicBezTo>
                <a:cubicBezTo>
                  <a:pt x="6948688" y="0"/>
                  <a:pt x="5205314" y="415290"/>
                  <a:pt x="4585849" y="1123950"/>
                </a:cubicBezTo>
                <a:close/>
              </a:path>
            </a:pathLst>
          </a:custGeom>
          <a:solidFill>
            <a:srgbClr val="FFF7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6" name="Google Shape;46;p6"/>
          <p:cNvPicPr preferRelativeResize="0"/>
          <p:nvPr/>
        </p:nvPicPr>
        <p:blipFill>
          <a:blip r:embed="rId2">
            <a:alphaModFix/>
          </a:blip>
          <a:stretch>
            <a:fillRect/>
          </a:stretch>
        </p:blipFill>
        <p:spPr>
          <a:xfrm>
            <a:off x="1311003" y="7366850"/>
            <a:ext cx="1460875" cy="635975"/>
          </a:xfrm>
          <a:prstGeom prst="rect">
            <a:avLst/>
          </a:prstGeom>
          <a:noFill/>
          <a:ln>
            <a:noFill/>
          </a:ln>
        </p:spPr>
      </p:pic>
      <p:sp>
        <p:nvSpPr>
          <p:cNvPr id="47" name="Google Shape;47;p6"/>
          <p:cNvSpPr txBox="1"/>
          <p:nvPr>
            <p:ph type="title"/>
          </p:nvPr>
        </p:nvSpPr>
        <p:spPr>
          <a:xfrm>
            <a:off x="1101400" y="1764350"/>
            <a:ext cx="11102100" cy="1143000"/>
          </a:xfrm>
          <a:prstGeom prst="rect">
            <a:avLst/>
          </a:prstGeom>
          <a:noFill/>
          <a:ln>
            <a:noFill/>
          </a:ln>
        </p:spPr>
        <p:txBody>
          <a:bodyPr anchorCtr="0" anchor="ctr" bIns="45700" lIns="91425" spcFirstLastPara="1" rIns="91425" wrap="square" tIns="45700">
            <a:normAutofit/>
          </a:bodyPr>
          <a:lstStyle>
            <a:lvl1pPr lvl="0">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6"/>
          <p:cNvSpPr txBox="1"/>
          <p:nvPr>
            <p:ph idx="1" type="body"/>
          </p:nvPr>
        </p:nvSpPr>
        <p:spPr>
          <a:xfrm>
            <a:off x="2019675" y="4949300"/>
            <a:ext cx="6307500" cy="4526100"/>
          </a:xfrm>
          <a:prstGeom prst="rect">
            <a:avLst/>
          </a:prstGeom>
          <a:noFill/>
          <a:ln>
            <a:noFill/>
          </a:ln>
        </p:spPr>
        <p:txBody>
          <a:bodyPr anchorCtr="0" anchor="t" bIns="45700" lIns="91425" spcFirstLastPara="1" rIns="91425" wrap="square" tIns="45700">
            <a:normAutofit/>
          </a:bodyPr>
          <a:lstStyle>
            <a:lvl1pPr indent="-381000" lvl="0" marL="457200" algn="l">
              <a:spcBef>
                <a:spcPts val="560"/>
              </a:spcBef>
              <a:spcAft>
                <a:spcPts val="0"/>
              </a:spcAft>
              <a:buClr>
                <a:schemeClr val="dk1"/>
              </a:buClr>
              <a:buSzPts val="2400"/>
              <a:buChar char="•"/>
              <a:defRPr/>
            </a:lvl1pPr>
            <a:lvl2pPr indent="-381000" lvl="1" marL="914400" algn="l">
              <a:spcBef>
                <a:spcPts val="480"/>
              </a:spcBef>
              <a:spcAft>
                <a:spcPts val="0"/>
              </a:spcAft>
              <a:buClr>
                <a:schemeClr val="dk1"/>
              </a:buClr>
              <a:buSzPts val="2400"/>
              <a:buChar char="–"/>
              <a:defRPr/>
            </a:lvl2pPr>
            <a:lvl3pPr indent="-381000" lvl="2" marL="1371600" algn="l">
              <a:spcBef>
                <a:spcPts val="400"/>
              </a:spcBef>
              <a:spcAft>
                <a:spcPts val="0"/>
              </a:spcAft>
              <a:buClr>
                <a:schemeClr val="dk1"/>
              </a:buClr>
              <a:buSzPts val="2400"/>
              <a:buChar char="•"/>
              <a:defRPr/>
            </a:lvl3pPr>
            <a:lvl4pPr indent="-381000" lvl="3" marL="1828800" algn="l">
              <a:spcBef>
                <a:spcPts val="360"/>
              </a:spcBef>
              <a:spcAft>
                <a:spcPts val="0"/>
              </a:spcAft>
              <a:buClr>
                <a:schemeClr val="dk1"/>
              </a:buClr>
              <a:buSzPts val="2400"/>
              <a:buChar char="–"/>
              <a:defRPr/>
            </a:lvl4pPr>
            <a:lvl5pPr indent="-381000" lvl="4" marL="2286000" algn="l">
              <a:spcBef>
                <a:spcPts val="360"/>
              </a:spcBef>
              <a:spcAft>
                <a:spcPts val="0"/>
              </a:spcAft>
              <a:buClr>
                <a:schemeClr val="dk1"/>
              </a:buClr>
              <a:buSzPts val="2400"/>
              <a:buChar char="»"/>
              <a:defRPr/>
            </a:lvl5pPr>
            <a:lvl6pPr indent="-381000" lvl="5" marL="2743200" algn="l">
              <a:spcBef>
                <a:spcPts val="360"/>
              </a:spcBef>
              <a:spcAft>
                <a:spcPts val="0"/>
              </a:spcAft>
              <a:buClr>
                <a:schemeClr val="dk1"/>
              </a:buClr>
              <a:buSzPts val="2400"/>
              <a:buChar char="•"/>
              <a:defRPr/>
            </a:lvl6pPr>
            <a:lvl7pPr indent="-381000" lvl="6" marL="3200400" algn="l">
              <a:spcBef>
                <a:spcPts val="360"/>
              </a:spcBef>
              <a:spcAft>
                <a:spcPts val="0"/>
              </a:spcAft>
              <a:buClr>
                <a:schemeClr val="dk1"/>
              </a:buClr>
              <a:buSzPts val="2400"/>
              <a:buChar char="•"/>
              <a:defRPr/>
            </a:lvl7pPr>
            <a:lvl8pPr indent="-381000" lvl="7" marL="3657600" algn="l">
              <a:spcBef>
                <a:spcPts val="360"/>
              </a:spcBef>
              <a:spcAft>
                <a:spcPts val="0"/>
              </a:spcAft>
              <a:buClr>
                <a:schemeClr val="dk1"/>
              </a:buClr>
              <a:buSzPts val="2400"/>
              <a:buChar char="•"/>
              <a:defRPr/>
            </a:lvl8pPr>
            <a:lvl9pPr indent="-381000" lvl="8" marL="4114800" algn="l">
              <a:spcBef>
                <a:spcPts val="360"/>
              </a:spcBef>
              <a:spcAft>
                <a:spcPts val="0"/>
              </a:spcAft>
              <a:buClr>
                <a:schemeClr val="dk1"/>
              </a:buClr>
              <a:buSzPts val="2400"/>
              <a:buChar char="•"/>
              <a:defRPr/>
            </a:lvl9pPr>
          </a:lstStyle>
          <a:p/>
        </p:txBody>
      </p:sp>
      <p:sp>
        <p:nvSpPr>
          <p:cNvPr id="49" name="Google Shape;49;p6"/>
          <p:cNvSpPr txBox="1"/>
          <p:nvPr>
            <p:ph idx="2" type="body"/>
          </p:nvPr>
        </p:nvSpPr>
        <p:spPr>
          <a:xfrm>
            <a:off x="8565299" y="4949300"/>
            <a:ext cx="6307500" cy="4526100"/>
          </a:xfrm>
          <a:prstGeom prst="rect">
            <a:avLst/>
          </a:prstGeom>
          <a:noFill/>
          <a:ln>
            <a:noFill/>
          </a:ln>
        </p:spPr>
        <p:txBody>
          <a:bodyPr anchorCtr="0" anchor="t" bIns="45700" lIns="91425" spcFirstLastPara="1" rIns="91425" wrap="square" tIns="45700">
            <a:normAutofit/>
          </a:bodyPr>
          <a:lstStyle>
            <a:lvl1pPr indent="-381000" lvl="0" marL="457200" algn="l">
              <a:spcBef>
                <a:spcPts val="560"/>
              </a:spcBef>
              <a:spcAft>
                <a:spcPts val="0"/>
              </a:spcAft>
              <a:buClr>
                <a:schemeClr val="dk1"/>
              </a:buClr>
              <a:buSzPts val="2400"/>
              <a:buChar char="•"/>
              <a:defRPr/>
            </a:lvl1pPr>
            <a:lvl2pPr indent="-381000" lvl="1" marL="914400" algn="l">
              <a:spcBef>
                <a:spcPts val="480"/>
              </a:spcBef>
              <a:spcAft>
                <a:spcPts val="0"/>
              </a:spcAft>
              <a:buClr>
                <a:schemeClr val="dk1"/>
              </a:buClr>
              <a:buSzPts val="2400"/>
              <a:buChar char="–"/>
              <a:defRPr/>
            </a:lvl2pPr>
            <a:lvl3pPr indent="-381000" lvl="2" marL="1371600" algn="l">
              <a:spcBef>
                <a:spcPts val="400"/>
              </a:spcBef>
              <a:spcAft>
                <a:spcPts val="0"/>
              </a:spcAft>
              <a:buClr>
                <a:schemeClr val="dk1"/>
              </a:buClr>
              <a:buSzPts val="2400"/>
              <a:buChar char="•"/>
              <a:defRPr/>
            </a:lvl3pPr>
            <a:lvl4pPr indent="-381000" lvl="3" marL="1828800" algn="l">
              <a:spcBef>
                <a:spcPts val="360"/>
              </a:spcBef>
              <a:spcAft>
                <a:spcPts val="0"/>
              </a:spcAft>
              <a:buClr>
                <a:schemeClr val="dk1"/>
              </a:buClr>
              <a:buSzPts val="2400"/>
              <a:buChar char="–"/>
              <a:defRPr/>
            </a:lvl4pPr>
            <a:lvl5pPr indent="-381000" lvl="4" marL="2286000" algn="l">
              <a:spcBef>
                <a:spcPts val="360"/>
              </a:spcBef>
              <a:spcAft>
                <a:spcPts val="0"/>
              </a:spcAft>
              <a:buClr>
                <a:schemeClr val="dk1"/>
              </a:buClr>
              <a:buSzPts val="2400"/>
              <a:buChar char="»"/>
              <a:defRPr/>
            </a:lvl5pPr>
            <a:lvl6pPr indent="-381000" lvl="5" marL="2743200" algn="l">
              <a:spcBef>
                <a:spcPts val="360"/>
              </a:spcBef>
              <a:spcAft>
                <a:spcPts val="0"/>
              </a:spcAft>
              <a:buClr>
                <a:schemeClr val="dk1"/>
              </a:buClr>
              <a:buSzPts val="2400"/>
              <a:buChar char="•"/>
              <a:defRPr/>
            </a:lvl6pPr>
            <a:lvl7pPr indent="-381000" lvl="6" marL="3200400" algn="l">
              <a:spcBef>
                <a:spcPts val="360"/>
              </a:spcBef>
              <a:spcAft>
                <a:spcPts val="0"/>
              </a:spcAft>
              <a:buClr>
                <a:schemeClr val="dk1"/>
              </a:buClr>
              <a:buSzPts val="2400"/>
              <a:buChar char="•"/>
              <a:defRPr/>
            </a:lvl7pPr>
            <a:lvl8pPr indent="-381000" lvl="7" marL="3657600" algn="l">
              <a:spcBef>
                <a:spcPts val="360"/>
              </a:spcBef>
              <a:spcAft>
                <a:spcPts val="0"/>
              </a:spcAft>
              <a:buClr>
                <a:schemeClr val="dk1"/>
              </a:buClr>
              <a:buSzPts val="2400"/>
              <a:buChar char="•"/>
              <a:defRPr/>
            </a:lvl8pPr>
            <a:lvl9pPr indent="-381000" lvl="8" marL="4114800" algn="l">
              <a:spcBef>
                <a:spcPts val="360"/>
              </a:spcBef>
              <a:spcAft>
                <a:spcPts val="0"/>
              </a:spcAft>
              <a:buClr>
                <a:schemeClr val="dk1"/>
              </a:buClr>
              <a:buSzPts val="2400"/>
              <a:buChar char="•"/>
              <a:defRPr/>
            </a:lvl9pPr>
          </a:lstStyle>
          <a:p/>
        </p:txBody>
      </p:sp>
      <p:sp>
        <p:nvSpPr>
          <p:cNvPr id="50" name="Google Shape;50;p6"/>
          <p:cNvSpPr/>
          <p:nvPr/>
        </p:nvSpPr>
        <p:spPr>
          <a:xfrm>
            <a:off x="1085362" y="347618"/>
            <a:ext cx="617978" cy="613483"/>
          </a:xfrm>
          <a:custGeom>
            <a:rect b="b" l="l" r="r" t="t"/>
            <a:pathLst>
              <a:path extrusionOk="0" h="613483" w="617978">
                <a:moveTo>
                  <a:pt x="0" y="0"/>
                </a:moveTo>
                <a:lnTo>
                  <a:pt x="617978" y="0"/>
                </a:lnTo>
                <a:lnTo>
                  <a:pt x="617978" y="613483"/>
                </a:lnTo>
                <a:lnTo>
                  <a:pt x="0" y="613483"/>
                </a:lnTo>
                <a:lnTo>
                  <a:pt x="0" y="0"/>
                </a:lnTo>
                <a:close/>
              </a:path>
            </a:pathLst>
          </a:custGeom>
          <a:blipFill rotWithShape="1">
            <a:blip r:embed="rId3">
              <a:alphaModFix/>
            </a:blip>
            <a:stretch>
              <a:fillRect b="0" l="0" r="0" t="0"/>
            </a:stretch>
          </a:blipFill>
          <a:ln>
            <a:noFill/>
          </a:ln>
        </p:spPr>
      </p:sp>
      <p:sp>
        <p:nvSpPr>
          <p:cNvPr id="51" name="Google Shape;51;p6"/>
          <p:cNvSpPr txBox="1"/>
          <p:nvPr/>
        </p:nvSpPr>
        <p:spPr>
          <a:xfrm>
            <a:off x="13939729" y="501960"/>
            <a:ext cx="861600" cy="231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SERVICE</a:t>
            </a:r>
            <a:endParaRPr/>
          </a:p>
        </p:txBody>
      </p:sp>
      <p:sp>
        <p:nvSpPr>
          <p:cNvPr id="52" name="Google Shape;52;p6"/>
          <p:cNvSpPr txBox="1"/>
          <p:nvPr/>
        </p:nvSpPr>
        <p:spPr>
          <a:xfrm>
            <a:off x="16320901" y="501960"/>
            <a:ext cx="975300" cy="231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CONTACT</a:t>
            </a:r>
            <a:endParaRPr/>
          </a:p>
        </p:txBody>
      </p:sp>
      <p:sp>
        <p:nvSpPr>
          <p:cNvPr id="53" name="Google Shape;53;p6"/>
          <p:cNvSpPr txBox="1"/>
          <p:nvPr/>
        </p:nvSpPr>
        <p:spPr>
          <a:xfrm>
            <a:off x="11685804" y="501960"/>
            <a:ext cx="720300" cy="231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ABOUT</a:t>
            </a:r>
            <a:endParaRPr/>
          </a:p>
        </p:txBody>
      </p:sp>
      <p:sp>
        <p:nvSpPr>
          <p:cNvPr id="54" name="Google Shape;54;p6"/>
          <p:cNvSpPr txBox="1"/>
          <p:nvPr/>
        </p:nvSpPr>
        <p:spPr>
          <a:xfrm>
            <a:off x="9486239" y="501960"/>
            <a:ext cx="624600" cy="231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HOME</a:t>
            </a:r>
            <a:endParaRPr/>
          </a:p>
        </p:txBody>
      </p:sp>
      <p:sp>
        <p:nvSpPr>
          <p:cNvPr id="55" name="Google Shape;55;p6"/>
          <p:cNvSpPr txBox="1"/>
          <p:nvPr/>
        </p:nvSpPr>
        <p:spPr>
          <a:xfrm>
            <a:off x="2019683" y="501960"/>
            <a:ext cx="583500" cy="231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LOGO</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6" name="Shape 56"/>
        <p:cNvGrpSpPr/>
        <p:nvPr/>
      </p:nvGrpSpPr>
      <p:grpSpPr>
        <a:xfrm>
          <a:off x="0" y="0"/>
          <a:ext cx="0" cy="0"/>
          <a:chOff x="0" y="0"/>
          <a:chExt cx="0" cy="0"/>
        </a:xfrm>
      </p:grpSpPr>
      <p:sp>
        <p:nvSpPr>
          <p:cNvPr id="57" name="Google Shape;57;p7"/>
          <p:cNvSpPr/>
          <p:nvPr/>
        </p:nvSpPr>
        <p:spPr>
          <a:xfrm rot="-6822816">
            <a:off x="9765680" y="-4652301"/>
            <a:ext cx="12448246" cy="10523095"/>
          </a:xfrm>
          <a:custGeom>
            <a:rect b="b" l="l" r="r" t="t"/>
            <a:pathLst>
              <a:path extrusionOk="0" h="7203440" w="8521275">
                <a:moveTo>
                  <a:pt x="4585849" y="1123950"/>
                </a:moveTo>
                <a:cubicBezTo>
                  <a:pt x="4007463" y="1784350"/>
                  <a:pt x="4076474" y="2346960"/>
                  <a:pt x="3424147" y="2646680"/>
                </a:cubicBezTo>
                <a:cubicBezTo>
                  <a:pt x="2109632" y="3252470"/>
                  <a:pt x="762255" y="2674620"/>
                  <a:pt x="348183" y="3713480"/>
                </a:cubicBezTo>
                <a:cubicBezTo>
                  <a:pt x="0" y="4777740"/>
                  <a:pt x="1010369" y="5806440"/>
                  <a:pt x="3284479" y="6450330"/>
                </a:cubicBezTo>
                <a:cubicBezTo>
                  <a:pt x="5936512" y="7203440"/>
                  <a:pt x="8521275" y="5153660"/>
                  <a:pt x="8008516" y="3628390"/>
                </a:cubicBezTo>
                <a:cubicBezTo>
                  <a:pt x="7482710" y="2364740"/>
                  <a:pt x="8326965" y="1811020"/>
                  <a:pt x="7845845" y="1123950"/>
                </a:cubicBezTo>
                <a:cubicBezTo>
                  <a:pt x="6948688" y="0"/>
                  <a:pt x="5205314" y="415290"/>
                  <a:pt x="4585849" y="1123950"/>
                </a:cubicBezTo>
                <a:close/>
              </a:path>
            </a:pathLst>
          </a:custGeom>
          <a:solidFill>
            <a:srgbClr val="FFF7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8" name="Google Shape;58;p7"/>
          <p:cNvPicPr preferRelativeResize="0"/>
          <p:nvPr/>
        </p:nvPicPr>
        <p:blipFill>
          <a:blip r:embed="rId2">
            <a:alphaModFix/>
          </a:blip>
          <a:stretch>
            <a:fillRect/>
          </a:stretch>
        </p:blipFill>
        <p:spPr>
          <a:xfrm>
            <a:off x="14497240" y="2317675"/>
            <a:ext cx="1460875" cy="635975"/>
          </a:xfrm>
          <a:prstGeom prst="rect">
            <a:avLst/>
          </a:prstGeom>
          <a:noFill/>
          <a:ln>
            <a:noFill/>
          </a:ln>
        </p:spPr>
      </p:pic>
      <p:sp>
        <p:nvSpPr>
          <p:cNvPr id="59" name="Google Shape;59;p7"/>
          <p:cNvSpPr txBox="1"/>
          <p:nvPr>
            <p:ph type="title"/>
          </p:nvPr>
        </p:nvSpPr>
        <p:spPr>
          <a:xfrm>
            <a:off x="1101400" y="1764350"/>
            <a:ext cx="11102100" cy="1143000"/>
          </a:xfrm>
          <a:prstGeom prst="rect">
            <a:avLst/>
          </a:prstGeom>
          <a:noFill/>
          <a:ln>
            <a:noFill/>
          </a:ln>
        </p:spPr>
        <p:txBody>
          <a:bodyPr anchorCtr="0" anchor="ctr" bIns="45700" lIns="91425" spcFirstLastPara="1" rIns="91425" wrap="square" tIns="45700">
            <a:normAutofit/>
          </a:bodyPr>
          <a:lstStyle>
            <a:lvl1pPr lvl="0">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7"/>
          <p:cNvSpPr txBox="1"/>
          <p:nvPr>
            <p:ph idx="1" type="body"/>
          </p:nvPr>
        </p:nvSpPr>
        <p:spPr>
          <a:xfrm>
            <a:off x="3592875" y="5524000"/>
            <a:ext cx="5450100" cy="3951300"/>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a:lvl1pPr>
            <a:lvl2pPr indent="-381000" lvl="1" marL="914400" algn="l">
              <a:spcBef>
                <a:spcPts val="400"/>
              </a:spcBef>
              <a:spcAft>
                <a:spcPts val="0"/>
              </a:spcAft>
              <a:buClr>
                <a:schemeClr val="dk1"/>
              </a:buClr>
              <a:buSzPts val="2400"/>
              <a:buChar char="–"/>
              <a:defRPr/>
            </a:lvl2pPr>
            <a:lvl3pPr indent="-381000" lvl="2" marL="1371600" algn="l">
              <a:spcBef>
                <a:spcPts val="360"/>
              </a:spcBef>
              <a:spcAft>
                <a:spcPts val="0"/>
              </a:spcAft>
              <a:buClr>
                <a:schemeClr val="dk1"/>
              </a:buClr>
              <a:buSzPts val="2400"/>
              <a:buChar char="•"/>
              <a:defRPr/>
            </a:lvl3pPr>
            <a:lvl4pPr indent="-381000" lvl="3" marL="1828800" algn="l">
              <a:spcBef>
                <a:spcPts val="320"/>
              </a:spcBef>
              <a:spcAft>
                <a:spcPts val="0"/>
              </a:spcAft>
              <a:buClr>
                <a:schemeClr val="dk1"/>
              </a:buClr>
              <a:buSzPts val="2400"/>
              <a:buChar char="–"/>
              <a:defRPr/>
            </a:lvl4pPr>
            <a:lvl5pPr indent="-381000" lvl="4" marL="2286000" algn="l">
              <a:spcBef>
                <a:spcPts val="320"/>
              </a:spcBef>
              <a:spcAft>
                <a:spcPts val="0"/>
              </a:spcAft>
              <a:buClr>
                <a:schemeClr val="dk1"/>
              </a:buClr>
              <a:buSzPts val="2400"/>
              <a:buChar char="»"/>
              <a:defRPr/>
            </a:lvl5pPr>
            <a:lvl6pPr indent="-381000" lvl="5" marL="2743200" algn="l">
              <a:spcBef>
                <a:spcPts val="320"/>
              </a:spcBef>
              <a:spcAft>
                <a:spcPts val="0"/>
              </a:spcAft>
              <a:buClr>
                <a:schemeClr val="dk1"/>
              </a:buClr>
              <a:buSzPts val="2400"/>
              <a:buChar char="•"/>
              <a:defRPr/>
            </a:lvl6pPr>
            <a:lvl7pPr indent="-381000" lvl="6" marL="3200400" algn="l">
              <a:spcBef>
                <a:spcPts val="320"/>
              </a:spcBef>
              <a:spcAft>
                <a:spcPts val="0"/>
              </a:spcAft>
              <a:buClr>
                <a:schemeClr val="dk1"/>
              </a:buClr>
              <a:buSzPts val="2400"/>
              <a:buChar char="•"/>
              <a:defRPr/>
            </a:lvl7pPr>
            <a:lvl8pPr indent="-381000" lvl="7" marL="3657600" algn="l">
              <a:spcBef>
                <a:spcPts val="320"/>
              </a:spcBef>
              <a:spcAft>
                <a:spcPts val="0"/>
              </a:spcAft>
              <a:buClr>
                <a:schemeClr val="dk1"/>
              </a:buClr>
              <a:buSzPts val="2400"/>
              <a:buChar char="•"/>
              <a:defRPr/>
            </a:lvl8pPr>
            <a:lvl9pPr indent="-381000" lvl="8" marL="4114800" algn="l">
              <a:spcBef>
                <a:spcPts val="320"/>
              </a:spcBef>
              <a:spcAft>
                <a:spcPts val="0"/>
              </a:spcAft>
              <a:buClr>
                <a:schemeClr val="dk1"/>
              </a:buClr>
              <a:buSzPts val="2400"/>
              <a:buChar char="•"/>
              <a:defRPr/>
            </a:lvl9pPr>
          </a:lstStyle>
          <a:p/>
        </p:txBody>
      </p:sp>
      <p:sp>
        <p:nvSpPr>
          <p:cNvPr id="61" name="Google Shape;61;p7"/>
          <p:cNvSpPr txBox="1"/>
          <p:nvPr>
            <p:ph idx="2" type="body"/>
          </p:nvPr>
        </p:nvSpPr>
        <p:spPr>
          <a:xfrm>
            <a:off x="9242313" y="5524000"/>
            <a:ext cx="5452800" cy="3951300"/>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a:lvl1pPr>
            <a:lvl2pPr indent="-381000" lvl="1" marL="914400" algn="l">
              <a:spcBef>
                <a:spcPts val="400"/>
              </a:spcBef>
              <a:spcAft>
                <a:spcPts val="0"/>
              </a:spcAft>
              <a:buClr>
                <a:schemeClr val="dk1"/>
              </a:buClr>
              <a:buSzPts val="2400"/>
              <a:buChar char="–"/>
              <a:defRPr/>
            </a:lvl2pPr>
            <a:lvl3pPr indent="-381000" lvl="2" marL="1371600" algn="l">
              <a:spcBef>
                <a:spcPts val="360"/>
              </a:spcBef>
              <a:spcAft>
                <a:spcPts val="0"/>
              </a:spcAft>
              <a:buClr>
                <a:schemeClr val="dk1"/>
              </a:buClr>
              <a:buSzPts val="2400"/>
              <a:buChar char="•"/>
              <a:defRPr/>
            </a:lvl3pPr>
            <a:lvl4pPr indent="-381000" lvl="3" marL="1828800" algn="l">
              <a:spcBef>
                <a:spcPts val="320"/>
              </a:spcBef>
              <a:spcAft>
                <a:spcPts val="0"/>
              </a:spcAft>
              <a:buClr>
                <a:schemeClr val="dk1"/>
              </a:buClr>
              <a:buSzPts val="2400"/>
              <a:buChar char="–"/>
              <a:defRPr/>
            </a:lvl4pPr>
            <a:lvl5pPr indent="-381000" lvl="4" marL="2286000" algn="l">
              <a:spcBef>
                <a:spcPts val="320"/>
              </a:spcBef>
              <a:spcAft>
                <a:spcPts val="0"/>
              </a:spcAft>
              <a:buClr>
                <a:schemeClr val="dk1"/>
              </a:buClr>
              <a:buSzPts val="2400"/>
              <a:buChar char="»"/>
              <a:defRPr/>
            </a:lvl5pPr>
            <a:lvl6pPr indent="-381000" lvl="5" marL="2743200" algn="l">
              <a:spcBef>
                <a:spcPts val="320"/>
              </a:spcBef>
              <a:spcAft>
                <a:spcPts val="0"/>
              </a:spcAft>
              <a:buClr>
                <a:schemeClr val="dk1"/>
              </a:buClr>
              <a:buSzPts val="2400"/>
              <a:buChar char="•"/>
              <a:defRPr/>
            </a:lvl6pPr>
            <a:lvl7pPr indent="-381000" lvl="6" marL="3200400" algn="l">
              <a:spcBef>
                <a:spcPts val="320"/>
              </a:spcBef>
              <a:spcAft>
                <a:spcPts val="0"/>
              </a:spcAft>
              <a:buClr>
                <a:schemeClr val="dk1"/>
              </a:buClr>
              <a:buSzPts val="2400"/>
              <a:buChar char="•"/>
              <a:defRPr/>
            </a:lvl7pPr>
            <a:lvl8pPr indent="-381000" lvl="7" marL="3657600" algn="l">
              <a:spcBef>
                <a:spcPts val="320"/>
              </a:spcBef>
              <a:spcAft>
                <a:spcPts val="0"/>
              </a:spcAft>
              <a:buClr>
                <a:schemeClr val="dk1"/>
              </a:buClr>
              <a:buSzPts val="2400"/>
              <a:buChar char="•"/>
              <a:defRPr/>
            </a:lvl8pPr>
            <a:lvl9pPr indent="-381000" lvl="8" marL="4114800" algn="l">
              <a:spcBef>
                <a:spcPts val="320"/>
              </a:spcBef>
              <a:spcAft>
                <a:spcPts val="0"/>
              </a:spcAft>
              <a:buClr>
                <a:schemeClr val="dk1"/>
              </a:buClr>
              <a:buSzPts val="2400"/>
              <a:buChar char="•"/>
              <a:defRPr/>
            </a:lvl9pPr>
          </a:lstStyle>
          <a:p/>
        </p:txBody>
      </p:sp>
      <p:sp>
        <p:nvSpPr>
          <p:cNvPr id="62" name="Google Shape;62;p7"/>
          <p:cNvSpPr/>
          <p:nvPr/>
        </p:nvSpPr>
        <p:spPr>
          <a:xfrm>
            <a:off x="1085362" y="347618"/>
            <a:ext cx="617978" cy="613483"/>
          </a:xfrm>
          <a:custGeom>
            <a:rect b="b" l="l" r="r" t="t"/>
            <a:pathLst>
              <a:path extrusionOk="0" h="613483" w="617978">
                <a:moveTo>
                  <a:pt x="0" y="0"/>
                </a:moveTo>
                <a:lnTo>
                  <a:pt x="617978" y="0"/>
                </a:lnTo>
                <a:lnTo>
                  <a:pt x="617978" y="613483"/>
                </a:lnTo>
                <a:lnTo>
                  <a:pt x="0" y="613483"/>
                </a:lnTo>
                <a:lnTo>
                  <a:pt x="0" y="0"/>
                </a:lnTo>
                <a:close/>
              </a:path>
            </a:pathLst>
          </a:custGeom>
          <a:blipFill rotWithShape="1">
            <a:blip r:embed="rId3">
              <a:alphaModFix/>
            </a:blip>
            <a:stretch>
              <a:fillRect b="0" l="0" r="0" t="0"/>
            </a:stretch>
          </a:blipFill>
          <a:ln>
            <a:noFill/>
          </a:ln>
        </p:spPr>
      </p:sp>
      <p:sp>
        <p:nvSpPr>
          <p:cNvPr id="63" name="Google Shape;63;p7"/>
          <p:cNvSpPr txBox="1"/>
          <p:nvPr/>
        </p:nvSpPr>
        <p:spPr>
          <a:xfrm>
            <a:off x="13939729" y="501960"/>
            <a:ext cx="861600" cy="231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SERVICE</a:t>
            </a:r>
            <a:endParaRPr/>
          </a:p>
        </p:txBody>
      </p:sp>
      <p:sp>
        <p:nvSpPr>
          <p:cNvPr id="64" name="Google Shape;64;p7"/>
          <p:cNvSpPr txBox="1"/>
          <p:nvPr/>
        </p:nvSpPr>
        <p:spPr>
          <a:xfrm>
            <a:off x="16320901" y="501960"/>
            <a:ext cx="975300" cy="231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CONTACT</a:t>
            </a:r>
            <a:endParaRPr/>
          </a:p>
        </p:txBody>
      </p:sp>
      <p:sp>
        <p:nvSpPr>
          <p:cNvPr id="65" name="Google Shape;65;p7"/>
          <p:cNvSpPr txBox="1"/>
          <p:nvPr/>
        </p:nvSpPr>
        <p:spPr>
          <a:xfrm>
            <a:off x="11685804" y="501960"/>
            <a:ext cx="720300" cy="231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ABOUT</a:t>
            </a:r>
            <a:endParaRPr/>
          </a:p>
        </p:txBody>
      </p:sp>
      <p:sp>
        <p:nvSpPr>
          <p:cNvPr id="66" name="Google Shape;66;p7"/>
          <p:cNvSpPr txBox="1"/>
          <p:nvPr/>
        </p:nvSpPr>
        <p:spPr>
          <a:xfrm>
            <a:off x="9486239" y="501960"/>
            <a:ext cx="624600" cy="231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HOME</a:t>
            </a:r>
            <a:endParaRPr/>
          </a:p>
        </p:txBody>
      </p:sp>
      <p:sp>
        <p:nvSpPr>
          <p:cNvPr id="67" name="Google Shape;67;p7"/>
          <p:cNvSpPr txBox="1"/>
          <p:nvPr/>
        </p:nvSpPr>
        <p:spPr>
          <a:xfrm>
            <a:off x="2019683" y="501960"/>
            <a:ext cx="583500" cy="231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LOGO</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8" name="Shape 68"/>
        <p:cNvGrpSpPr/>
        <p:nvPr/>
      </p:nvGrpSpPr>
      <p:grpSpPr>
        <a:xfrm>
          <a:off x="0" y="0"/>
          <a:ext cx="0" cy="0"/>
          <a:chOff x="0" y="0"/>
          <a:chExt cx="0" cy="0"/>
        </a:xfrm>
      </p:grpSpPr>
      <p:sp>
        <p:nvSpPr>
          <p:cNvPr id="69" name="Google Shape;69;p8"/>
          <p:cNvSpPr/>
          <p:nvPr/>
        </p:nvSpPr>
        <p:spPr>
          <a:xfrm rot="6732098">
            <a:off x="-8178969" y="-2099284"/>
            <a:ext cx="24918838" cy="21065082"/>
          </a:xfrm>
          <a:custGeom>
            <a:rect b="b" l="l" r="r" t="t"/>
            <a:pathLst>
              <a:path extrusionOk="0" h="7203440" w="8521275">
                <a:moveTo>
                  <a:pt x="4585849" y="1123950"/>
                </a:moveTo>
                <a:cubicBezTo>
                  <a:pt x="4007463" y="1784350"/>
                  <a:pt x="4076474" y="2346960"/>
                  <a:pt x="3424147" y="2646680"/>
                </a:cubicBezTo>
                <a:cubicBezTo>
                  <a:pt x="2109632" y="3252470"/>
                  <a:pt x="762255" y="2674620"/>
                  <a:pt x="348183" y="3713480"/>
                </a:cubicBezTo>
                <a:cubicBezTo>
                  <a:pt x="0" y="4777740"/>
                  <a:pt x="1010369" y="5806440"/>
                  <a:pt x="3284479" y="6450330"/>
                </a:cubicBezTo>
                <a:cubicBezTo>
                  <a:pt x="5936512" y="7203440"/>
                  <a:pt x="8521275" y="5153660"/>
                  <a:pt x="8008516" y="3628390"/>
                </a:cubicBezTo>
                <a:cubicBezTo>
                  <a:pt x="7482710" y="2364740"/>
                  <a:pt x="8326965" y="1811020"/>
                  <a:pt x="7845845" y="1123950"/>
                </a:cubicBezTo>
                <a:cubicBezTo>
                  <a:pt x="6948688" y="0"/>
                  <a:pt x="5205314" y="415290"/>
                  <a:pt x="4585849" y="1123950"/>
                </a:cubicBezTo>
                <a:close/>
              </a:path>
            </a:pathLst>
          </a:custGeom>
          <a:solidFill>
            <a:srgbClr val="FFF7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0" name="Google Shape;70;p8"/>
          <p:cNvPicPr preferRelativeResize="0"/>
          <p:nvPr/>
        </p:nvPicPr>
        <p:blipFill>
          <a:blip r:embed="rId2">
            <a:alphaModFix/>
          </a:blip>
          <a:stretch>
            <a:fillRect/>
          </a:stretch>
        </p:blipFill>
        <p:spPr>
          <a:xfrm>
            <a:off x="17296315" y="8845363"/>
            <a:ext cx="1460875" cy="635975"/>
          </a:xfrm>
          <a:prstGeom prst="rect">
            <a:avLst/>
          </a:prstGeom>
          <a:noFill/>
          <a:ln>
            <a:noFill/>
          </a:ln>
        </p:spPr>
      </p:pic>
      <p:sp>
        <p:nvSpPr>
          <p:cNvPr id="71" name="Google Shape;71;p8"/>
          <p:cNvSpPr txBox="1"/>
          <p:nvPr>
            <p:ph type="title"/>
          </p:nvPr>
        </p:nvSpPr>
        <p:spPr>
          <a:xfrm>
            <a:off x="1101400" y="1764350"/>
            <a:ext cx="11102100" cy="1143000"/>
          </a:xfrm>
          <a:prstGeom prst="rect">
            <a:avLst/>
          </a:prstGeom>
          <a:noFill/>
          <a:ln>
            <a:noFill/>
          </a:ln>
        </p:spPr>
        <p:txBody>
          <a:bodyPr anchorCtr="0" anchor="ctr" bIns="45700" lIns="91425" spcFirstLastPara="1" rIns="91425" wrap="square" tIns="45700">
            <a:normAutofit/>
          </a:bodyPr>
          <a:lstStyle>
            <a:lvl1pPr lvl="0">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8"/>
          <p:cNvSpPr/>
          <p:nvPr/>
        </p:nvSpPr>
        <p:spPr>
          <a:xfrm>
            <a:off x="1085362" y="347618"/>
            <a:ext cx="617978" cy="613483"/>
          </a:xfrm>
          <a:custGeom>
            <a:rect b="b" l="l" r="r" t="t"/>
            <a:pathLst>
              <a:path extrusionOk="0" h="613483" w="617978">
                <a:moveTo>
                  <a:pt x="0" y="0"/>
                </a:moveTo>
                <a:lnTo>
                  <a:pt x="617978" y="0"/>
                </a:lnTo>
                <a:lnTo>
                  <a:pt x="617978" y="613483"/>
                </a:lnTo>
                <a:lnTo>
                  <a:pt x="0" y="613483"/>
                </a:lnTo>
                <a:lnTo>
                  <a:pt x="0" y="0"/>
                </a:lnTo>
                <a:close/>
              </a:path>
            </a:pathLst>
          </a:custGeom>
          <a:blipFill rotWithShape="1">
            <a:blip r:embed="rId3">
              <a:alphaModFix/>
            </a:blip>
            <a:stretch>
              <a:fillRect b="0" l="0" r="0" t="0"/>
            </a:stretch>
          </a:blipFill>
          <a:ln>
            <a:noFill/>
          </a:ln>
        </p:spPr>
      </p:sp>
      <p:sp>
        <p:nvSpPr>
          <p:cNvPr id="73" name="Google Shape;73;p8"/>
          <p:cNvSpPr txBox="1"/>
          <p:nvPr/>
        </p:nvSpPr>
        <p:spPr>
          <a:xfrm>
            <a:off x="13939729" y="501960"/>
            <a:ext cx="861600" cy="231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SERVICE</a:t>
            </a:r>
            <a:endParaRPr/>
          </a:p>
        </p:txBody>
      </p:sp>
      <p:sp>
        <p:nvSpPr>
          <p:cNvPr id="74" name="Google Shape;74;p8"/>
          <p:cNvSpPr txBox="1"/>
          <p:nvPr/>
        </p:nvSpPr>
        <p:spPr>
          <a:xfrm>
            <a:off x="16320901" y="501960"/>
            <a:ext cx="975300" cy="231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CONTACT</a:t>
            </a:r>
            <a:endParaRPr/>
          </a:p>
        </p:txBody>
      </p:sp>
      <p:sp>
        <p:nvSpPr>
          <p:cNvPr id="75" name="Google Shape;75;p8"/>
          <p:cNvSpPr txBox="1"/>
          <p:nvPr/>
        </p:nvSpPr>
        <p:spPr>
          <a:xfrm>
            <a:off x="11685804" y="501960"/>
            <a:ext cx="720300" cy="231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ABOUT</a:t>
            </a:r>
            <a:endParaRPr/>
          </a:p>
        </p:txBody>
      </p:sp>
      <p:sp>
        <p:nvSpPr>
          <p:cNvPr id="76" name="Google Shape;76;p8"/>
          <p:cNvSpPr txBox="1"/>
          <p:nvPr/>
        </p:nvSpPr>
        <p:spPr>
          <a:xfrm>
            <a:off x="9486239" y="501960"/>
            <a:ext cx="624600" cy="231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HOME</a:t>
            </a:r>
            <a:endParaRPr/>
          </a:p>
        </p:txBody>
      </p:sp>
      <p:sp>
        <p:nvSpPr>
          <p:cNvPr id="77" name="Google Shape;77;p8"/>
          <p:cNvSpPr txBox="1"/>
          <p:nvPr/>
        </p:nvSpPr>
        <p:spPr>
          <a:xfrm>
            <a:off x="2019683" y="501960"/>
            <a:ext cx="583500" cy="231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LOGO</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8" name="Shape 78"/>
        <p:cNvGrpSpPr/>
        <p:nvPr/>
      </p:nvGrpSpPr>
      <p:grpSpPr>
        <a:xfrm>
          <a:off x="0" y="0"/>
          <a:ext cx="0" cy="0"/>
          <a:chOff x="0" y="0"/>
          <a:chExt cx="0" cy="0"/>
        </a:xfrm>
      </p:grpSpPr>
      <p:sp>
        <p:nvSpPr>
          <p:cNvPr id="79" name="Google Shape;79;p9"/>
          <p:cNvSpPr/>
          <p:nvPr/>
        </p:nvSpPr>
        <p:spPr>
          <a:xfrm rot="4631744">
            <a:off x="-3965785" y="5446316"/>
            <a:ext cx="8651193" cy="7313266"/>
          </a:xfrm>
          <a:custGeom>
            <a:rect b="b" l="l" r="r" t="t"/>
            <a:pathLst>
              <a:path extrusionOk="0" h="7203440" w="8521275">
                <a:moveTo>
                  <a:pt x="4585849" y="1123950"/>
                </a:moveTo>
                <a:cubicBezTo>
                  <a:pt x="4007463" y="1784350"/>
                  <a:pt x="4076474" y="2346960"/>
                  <a:pt x="3424147" y="2646680"/>
                </a:cubicBezTo>
                <a:cubicBezTo>
                  <a:pt x="2109632" y="3252470"/>
                  <a:pt x="762255" y="2674620"/>
                  <a:pt x="348183" y="3713480"/>
                </a:cubicBezTo>
                <a:cubicBezTo>
                  <a:pt x="0" y="4777740"/>
                  <a:pt x="1010369" y="5806440"/>
                  <a:pt x="3284479" y="6450330"/>
                </a:cubicBezTo>
                <a:cubicBezTo>
                  <a:pt x="5936512" y="7203440"/>
                  <a:pt x="8521275" y="5153660"/>
                  <a:pt x="8008516" y="3628390"/>
                </a:cubicBezTo>
                <a:cubicBezTo>
                  <a:pt x="7482710" y="2364740"/>
                  <a:pt x="8326965" y="1811020"/>
                  <a:pt x="7845845" y="1123950"/>
                </a:cubicBezTo>
                <a:cubicBezTo>
                  <a:pt x="6948688" y="0"/>
                  <a:pt x="5205314" y="415290"/>
                  <a:pt x="4585849" y="1123950"/>
                </a:cubicBezTo>
                <a:close/>
              </a:path>
            </a:pathLst>
          </a:custGeom>
          <a:solidFill>
            <a:srgbClr val="FFF7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9"/>
          <p:cNvSpPr/>
          <p:nvPr/>
        </p:nvSpPr>
        <p:spPr>
          <a:xfrm rot="-6822816">
            <a:off x="10714817" y="-5171413"/>
            <a:ext cx="12448246" cy="10523095"/>
          </a:xfrm>
          <a:custGeom>
            <a:rect b="b" l="l" r="r" t="t"/>
            <a:pathLst>
              <a:path extrusionOk="0" h="7203440" w="8521275">
                <a:moveTo>
                  <a:pt x="4585849" y="1123950"/>
                </a:moveTo>
                <a:cubicBezTo>
                  <a:pt x="4007463" y="1784350"/>
                  <a:pt x="4076474" y="2346960"/>
                  <a:pt x="3424147" y="2646680"/>
                </a:cubicBezTo>
                <a:cubicBezTo>
                  <a:pt x="2109632" y="3252470"/>
                  <a:pt x="762255" y="2674620"/>
                  <a:pt x="348183" y="3713480"/>
                </a:cubicBezTo>
                <a:cubicBezTo>
                  <a:pt x="0" y="4777740"/>
                  <a:pt x="1010369" y="5806440"/>
                  <a:pt x="3284479" y="6450330"/>
                </a:cubicBezTo>
                <a:cubicBezTo>
                  <a:pt x="5936512" y="7203440"/>
                  <a:pt x="8521275" y="5153660"/>
                  <a:pt x="8008516" y="3628390"/>
                </a:cubicBezTo>
                <a:cubicBezTo>
                  <a:pt x="7482710" y="2364740"/>
                  <a:pt x="8326965" y="1811020"/>
                  <a:pt x="7845845" y="1123950"/>
                </a:cubicBezTo>
                <a:cubicBezTo>
                  <a:pt x="6948688" y="0"/>
                  <a:pt x="5205314" y="415290"/>
                  <a:pt x="4585849" y="1123950"/>
                </a:cubicBezTo>
                <a:close/>
              </a:path>
            </a:pathLst>
          </a:custGeom>
          <a:solidFill>
            <a:srgbClr val="FFF7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1" name="Google Shape;81;p9"/>
          <p:cNvPicPr preferRelativeResize="0"/>
          <p:nvPr/>
        </p:nvPicPr>
        <p:blipFill>
          <a:blip r:embed="rId2">
            <a:alphaModFix/>
          </a:blip>
          <a:stretch>
            <a:fillRect/>
          </a:stretch>
        </p:blipFill>
        <p:spPr>
          <a:xfrm>
            <a:off x="16585890" y="1490888"/>
            <a:ext cx="1460875" cy="635975"/>
          </a:xfrm>
          <a:prstGeom prst="rect">
            <a:avLst/>
          </a:prstGeom>
          <a:noFill/>
          <a:ln>
            <a:noFill/>
          </a:ln>
        </p:spPr>
      </p:pic>
      <p:pic>
        <p:nvPicPr>
          <p:cNvPr id="82" name="Google Shape;82;p9"/>
          <p:cNvPicPr preferRelativeResize="0"/>
          <p:nvPr/>
        </p:nvPicPr>
        <p:blipFill>
          <a:blip r:embed="rId2">
            <a:alphaModFix/>
          </a:blip>
          <a:stretch>
            <a:fillRect/>
          </a:stretch>
        </p:blipFill>
        <p:spPr>
          <a:xfrm>
            <a:off x="2617965" y="8951438"/>
            <a:ext cx="1460875" cy="635975"/>
          </a:xfrm>
          <a:prstGeom prst="rect">
            <a:avLst/>
          </a:prstGeom>
          <a:noFill/>
          <a:ln>
            <a:noFill/>
          </a:ln>
        </p:spPr>
      </p:pic>
      <p:sp>
        <p:nvSpPr>
          <p:cNvPr id="83" name="Google Shape;83;p9"/>
          <p:cNvSpPr txBox="1"/>
          <p:nvPr>
            <p:ph idx="1" type="body"/>
          </p:nvPr>
        </p:nvSpPr>
        <p:spPr>
          <a:xfrm>
            <a:off x="9004875" y="4630600"/>
            <a:ext cx="5111700" cy="4268400"/>
          </a:xfrm>
          <a:prstGeom prst="rect">
            <a:avLst/>
          </a:prstGeom>
          <a:noFill/>
          <a:ln>
            <a:noFill/>
          </a:ln>
        </p:spPr>
        <p:txBody>
          <a:bodyPr anchorCtr="0" anchor="t" bIns="45700" lIns="91425" spcFirstLastPara="1" rIns="91425" wrap="square" tIns="45700">
            <a:normAutofit/>
          </a:bodyPr>
          <a:lstStyle>
            <a:lvl1pPr indent="-381000" lvl="0" marL="457200" algn="l">
              <a:spcBef>
                <a:spcPts val="640"/>
              </a:spcBef>
              <a:spcAft>
                <a:spcPts val="0"/>
              </a:spcAft>
              <a:buClr>
                <a:schemeClr val="dk1"/>
              </a:buClr>
              <a:buSzPts val="2400"/>
              <a:buChar char="•"/>
              <a:defRPr/>
            </a:lvl1pPr>
            <a:lvl2pPr indent="-381000" lvl="1" marL="914400" algn="l">
              <a:spcBef>
                <a:spcPts val="560"/>
              </a:spcBef>
              <a:spcAft>
                <a:spcPts val="0"/>
              </a:spcAft>
              <a:buClr>
                <a:schemeClr val="dk1"/>
              </a:buClr>
              <a:buSzPts val="2400"/>
              <a:buChar char="–"/>
              <a:defRPr/>
            </a:lvl2pPr>
            <a:lvl3pPr indent="-381000" lvl="2" marL="1371600" algn="l">
              <a:spcBef>
                <a:spcPts val="480"/>
              </a:spcBef>
              <a:spcAft>
                <a:spcPts val="0"/>
              </a:spcAft>
              <a:buClr>
                <a:schemeClr val="dk1"/>
              </a:buClr>
              <a:buSzPts val="2400"/>
              <a:buChar char="•"/>
              <a:defRPr/>
            </a:lvl3pPr>
            <a:lvl4pPr indent="-381000" lvl="3" marL="1828800" algn="l">
              <a:spcBef>
                <a:spcPts val="400"/>
              </a:spcBef>
              <a:spcAft>
                <a:spcPts val="0"/>
              </a:spcAft>
              <a:buClr>
                <a:schemeClr val="dk1"/>
              </a:buClr>
              <a:buSzPts val="2400"/>
              <a:buChar char="–"/>
              <a:defRPr/>
            </a:lvl4pPr>
            <a:lvl5pPr indent="-381000" lvl="4" marL="2286000" algn="l">
              <a:spcBef>
                <a:spcPts val="400"/>
              </a:spcBef>
              <a:spcAft>
                <a:spcPts val="0"/>
              </a:spcAft>
              <a:buClr>
                <a:schemeClr val="dk1"/>
              </a:buClr>
              <a:buSzPts val="2400"/>
              <a:buChar char="»"/>
              <a:defRPr/>
            </a:lvl5pPr>
            <a:lvl6pPr indent="-381000" lvl="5" marL="2743200" algn="l">
              <a:spcBef>
                <a:spcPts val="400"/>
              </a:spcBef>
              <a:spcAft>
                <a:spcPts val="0"/>
              </a:spcAft>
              <a:buClr>
                <a:schemeClr val="dk1"/>
              </a:buClr>
              <a:buSzPts val="2400"/>
              <a:buChar char="•"/>
              <a:defRPr/>
            </a:lvl6pPr>
            <a:lvl7pPr indent="-381000" lvl="6" marL="3200400" algn="l">
              <a:spcBef>
                <a:spcPts val="400"/>
              </a:spcBef>
              <a:spcAft>
                <a:spcPts val="0"/>
              </a:spcAft>
              <a:buClr>
                <a:schemeClr val="dk1"/>
              </a:buClr>
              <a:buSzPts val="2400"/>
              <a:buChar char="•"/>
              <a:defRPr/>
            </a:lvl7pPr>
            <a:lvl8pPr indent="-381000" lvl="7" marL="3657600" algn="l">
              <a:spcBef>
                <a:spcPts val="400"/>
              </a:spcBef>
              <a:spcAft>
                <a:spcPts val="0"/>
              </a:spcAft>
              <a:buClr>
                <a:schemeClr val="dk1"/>
              </a:buClr>
              <a:buSzPts val="2400"/>
              <a:buChar char="•"/>
              <a:defRPr/>
            </a:lvl8pPr>
            <a:lvl9pPr indent="-381000" lvl="8" marL="4114800" algn="l">
              <a:spcBef>
                <a:spcPts val="400"/>
              </a:spcBef>
              <a:spcAft>
                <a:spcPts val="0"/>
              </a:spcAft>
              <a:buClr>
                <a:schemeClr val="dk1"/>
              </a:buClr>
              <a:buSzPts val="2400"/>
              <a:buChar char="•"/>
              <a:defRPr/>
            </a:lvl9pPr>
          </a:lstStyle>
          <a:p/>
        </p:txBody>
      </p:sp>
      <p:sp>
        <p:nvSpPr>
          <p:cNvPr id="84" name="Google Shape;84;p9"/>
          <p:cNvSpPr txBox="1"/>
          <p:nvPr>
            <p:ph idx="2" type="body"/>
          </p:nvPr>
        </p:nvSpPr>
        <p:spPr>
          <a:xfrm>
            <a:off x="3465525" y="4630600"/>
            <a:ext cx="5738400" cy="4562700"/>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2400"/>
              <a:buNone/>
              <a:defRPr/>
            </a:lvl1pPr>
            <a:lvl2pPr indent="-228600" lvl="1" marL="914400" algn="l">
              <a:spcBef>
                <a:spcPts val="240"/>
              </a:spcBef>
              <a:spcAft>
                <a:spcPts val="0"/>
              </a:spcAft>
              <a:buClr>
                <a:schemeClr val="dk1"/>
              </a:buClr>
              <a:buSzPts val="2400"/>
              <a:buNone/>
              <a:defRPr/>
            </a:lvl2pPr>
            <a:lvl3pPr indent="-228600" lvl="2" marL="1371600" algn="l">
              <a:spcBef>
                <a:spcPts val="200"/>
              </a:spcBef>
              <a:spcAft>
                <a:spcPts val="0"/>
              </a:spcAft>
              <a:buClr>
                <a:schemeClr val="dk1"/>
              </a:buClr>
              <a:buSzPts val="2400"/>
              <a:buNone/>
              <a:defRPr/>
            </a:lvl3pPr>
            <a:lvl4pPr indent="-228600" lvl="3" marL="1828800" algn="l">
              <a:spcBef>
                <a:spcPts val="180"/>
              </a:spcBef>
              <a:spcAft>
                <a:spcPts val="0"/>
              </a:spcAft>
              <a:buClr>
                <a:schemeClr val="dk1"/>
              </a:buClr>
              <a:buSzPts val="2400"/>
              <a:buNone/>
              <a:defRPr/>
            </a:lvl4pPr>
            <a:lvl5pPr indent="-228600" lvl="4" marL="2286000" algn="l">
              <a:spcBef>
                <a:spcPts val="180"/>
              </a:spcBef>
              <a:spcAft>
                <a:spcPts val="0"/>
              </a:spcAft>
              <a:buClr>
                <a:schemeClr val="dk1"/>
              </a:buClr>
              <a:buSzPts val="2400"/>
              <a:buNone/>
              <a:defRPr/>
            </a:lvl5pPr>
            <a:lvl6pPr indent="-228600" lvl="5" marL="2743200" algn="l">
              <a:spcBef>
                <a:spcPts val="180"/>
              </a:spcBef>
              <a:spcAft>
                <a:spcPts val="0"/>
              </a:spcAft>
              <a:buClr>
                <a:schemeClr val="dk1"/>
              </a:buClr>
              <a:buSzPts val="2400"/>
              <a:buNone/>
              <a:defRPr/>
            </a:lvl6pPr>
            <a:lvl7pPr indent="-228600" lvl="6" marL="3200400" algn="l">
              <a:spcBef>
                <a:spcPts val="180"/>
              </a:spcBef>
              <a:spcAft>
                <a:spcPts val="0"/>
              </a:spcAft>
              <a:buClr>
                <a:schemeClr val="dk1"/>
              </a:buClr>
              <a:buSzPts val="2400"/>
              <a:buNone/>
              <a:defRPr/>
            </a:lvl7pPr>
            <a:lvl8pPr indent="-228600" lvl="7" marL="3657600" algn="l">
              <a:spcBef>
                <a:spcPts val="180"/>
              </a:spcBef>
              <a:spcAft>
                <a:spcPts val="0"/>
              </a:spcAft>
              <a:buClr>
                <a:schemeClr val="dk1"/>
              </a:buClr>
              <a:buSzPts val="2400"/>
              <a:buNone/>
              <a:defRPr/>
            </a:lvl8pPr>
            <a:lvl9pPr indent="-228600" lvl="8" marL="4114800" algn="l">
              <a:spcBef>
                <a:spcPts val="180"/>
              </a:spcBef>
              <a:spcAft>
                <a:spcPts val="0"/>
              </a:spcAft>
              <a:buClr>
                <a:schemeClr val="dk1"/>
              </a:buClr>
              <a:buSzPts val="2400"/>
              <a:buNone/>
              <a:defRPr/>
            </a:lvl9pPr>
          </a:lstStyle>
          <a:p/>
        </p:txBody>
      </p:sp>
      <p:sp>
        <p:nvSpPr>
          <p:cNvPr id="85" name="Google Shape;85;p9"/>
          <p:cNvSpPr/>
          <p:nvPr/>
        </p:nvSpPr>
        <p:spPr>
          <a:xfrm>
            <a:off x="1085362" y="347618"/>
            <a:ext cx="617978" cy="613483"/>
          </a:xfrm>
          <a:custGeom>
            <a:rect b="b" l="l" r="r" t="t"/>
            <a:pathLst>
              <a:path extrusionOk="0" h="613483" w="617978">
                <a:moveTo>
                  <a:pt x="0" y="0"/>
                </a:moveTo>
                <a:lnTo>
                  <a:pt x="617978" y="0"/>
                </a:lnTo>
                <a:lnTo>
                  <a:pt x="617978" y="613483"/>
                </a:lnTo>
                <a:lnTo>
                  <a:pt x="0" y="613483"/>
                </a:lnTo>
                <a:lnTo>
                  <a:pt x="0" y="0"/>
                </a:lnTo>
                <a:close/>
              </a:path>
            </a:pathLst>
          </a:custGeom>
          <a:blipFill rotWithShape="1">
            <a:blip r:embed="rId3">
              <a:alphaModFix/>
            </a:blip>
            <a:stretch>
              <a:fillRect b="0" l="0" r="0" t="0"/>
            </a:stretch>
          </a:blipFill>
          <a:ln>
            <a:noFill/>
          </a:ln>
        </p:spPr>
      </p:sp>
      <p:sp>
        <p:nvSpPr>
          <p:cNvPr id="86" name="Google Shape;86;p9"/>
          <p:cNvSpPr txBox="1"/>
          <p:nvPr/>
        </p:nvSpPr>
        <p:spPr>
          <a:xfrm>
            <a:off x="13939729" y="501960"/>
            <a:ext cx="861600" cy="231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SERVICE</a:t>
            </a:r>
            <a:endParaRPr/>
          </a:p>
        </p:txBody>
      </p:sp>
      <p:sp>
        <p:nvSpPr>
          <p:cNvPr id="87" name="Google Shape;87;p9"/>
          <p:cNvSpPr txBox="1"/>
          <p:nvPr/>
        </p:nvSpPr>
        <p:spPr>
          <a:xfrm>
            <a:off x="16320901" y="501960"/>
            <a:ext cx="975300" cy="231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CONTACT</a:t>
            </a:r>
            <a:endParaRPr/>
          </a:p>
        </p:txBody>
      </p:sp>
      <p:sp>
        <p:nvSpPr>
          <p:cNvPr id="88" name="Google Shape;88;p9"/>
          <p:cNvSpPr txBox="1"/>
          <p:nvPr/>
        </p:nvSpPr>
        <p:spPr>
          <a:xfrm>
            <a:off x="11685804" y="501960"/>
            <a:ext cx="720300" cy="231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ABOUT</a:t>
            </a:r>
            <a:endParaRPr/>
          </a:p>
        </p:txBody>
      </p:sp>
      <p:sp>
        <p:nvSpPr>
          <p:cNvPr id="89" name="Google Shape;89;p9"/>
          <p:cNvSpPr txBox="1"/>
          <p:nvPr/>
        </p:nvSpPr>
        <p:spPr>
          <a:xfrm>
            <a:off x="9486239" y="501960"/>
            <a:ext cx="624600" cy="231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HOME</a:t>
            </a:r>
            <a:endParaRPr/>
          </a:p>
        </p:txBody>
      </p:sp>
      <p:sp>
        <p:nvSpPr>
          <p:cNvPr id="90" name="Google Shape;90;p9"/>
          <p:cNvSpPr txBox="1"/>
          <p:nvPr/>
        </p:nvSpPr>
        <p:spPr>
          <a:xfrm>
            <a:off x="2019683" y="501960"/>
            <a:ext cx="583500" cy="231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LOGO</a:t>
            </a:r>
            <a:endParaRPr/>
          </a:p>
        </p:txBody>
      </p:sp>
      <p:sp>
        <p:nvSpPr>
          <p:cNvPr id="91" name="Google Shape;91;p9"/>
          <p:cNvSpPr txBox="1"/>
          <p:nvPr>
            <p:ph type="title"/>
          </p:nvPr>
        </p:nvSpPr>
        <p:spPr>
          <a:xfrm>
            <a:off x="1101400" y="1764350"/>
            <a:ext cx="11102100" cy="1143000"/>
          </a:xfrm>
          <a:prstGeom prst="rect">
            <a:avLst/>
          </a:prstGeom>
          <a:noFill/>
          <a:ln>
            <a:noFill/>
          </a:ln>
        </p:spPr>
        <p:txBody>
          <a:bodyPr anchorCtr="0" anchor="ctr" bIns="45700" lIns="91425" spcFirstLastPara="1" rIns="91425" wrap="square" tIns="45700">
            <a:normAutofit/>
          </a:bodyPr>
          <a:lstStyle>
            <a:lvl1pPr lvl="0" marR="0">
              <a:spcBef>
                <a:spcPts val="0"/>
              </a:spcBef>
              <a:spcAft>
                <a:spcPts val="0"/>
              </a:spcAft>
              <a:buClr>
                <a:schemeClr val="accent1"/>
              </a:buClr>
              <a:buSzPts val="7000"/>
              <a:buFont typeface="Archivo Black"/>
              <a:buNone/>
              <a:defRPr i="0" sz="7000" u="none" cap="none" strike="noStrike">
                <a:solidFill>
                  <a:schemeClr val="accent1"/>
                </a:solidFill>
                <a:latin typeface="Archivo Black"/>
                <a:ea typeface="Archivo Black"/>
                <a:cs typeface="Archivo Black"/>
                <a:sym typeface="Archiv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2" name="Shape 92"/>
        <p:cNvGrpSpPr/>
        <p:nvPr/>
      </p:nvGrpSpPr>
      <p:grpSpPr>
        <a:xfrm>
          <a:off x="0" y="0"/>
          <a:ext cx="0" cy="0"/>
          <a:chOff x="0" y="0"/>
          <a:chExt cx="0" cy="0"/>
        </a:xfrm>
      </p:grpSpPr>
      <p:sp>
        <p:nvSpPr>
          <p:cNvPr id="93" name="Google Shape;93;p10"/>
          <p:cNvSpPr/>
          <p:nvPr/>
        </p:nvSpPr>
        <p:spPr>
          <a:xfrm rot="-385539">
            <a:off x="11122386" y="4285082"/>
            <a:ext cx="11040499" cy="9333060"/>
          </a:xfrm>
          <a:custGeom>
            <a:rect b="b" l="l" r="r" t="t"/>
            <a:pathLst>
              <a:path extrusionOk="0" h="7203440" w="8521275">
                <a:moveTo>
                  <a:pt x="4585849" y="1123950"/>
                </a:moveTo>
                <a:cubicBezTo>
                  <a:pt x="4007463" y="1784350"/>
                  <a:pt x="4076474" y="2346960"/>
                  <a:pt x="3424147" y="2646680"/>
                </a:cubicBezTo>
                <a:cubicBezTo>
                  <a:pt x="2109632" y="3252470"/>
                  <a:pt x="762255" y="2674620"/>
                  <a:pt x="348183" y="3713480"/>
                </a:cubicBezTo>
                <a:cubicBezTo>
                  <a:pt x="0" y="4777740"/>
                  <a:pt x="1010369" y="5806440"/>
                  <a:pt x="3284479" y="6450330"/>
                </a:cubicBezTo>
                <a:cubicBezTo>
                  <a:pt x="5936512" y="7203440"/>
                  <a:pt x="8521275" y="5153660"/>
                  <a:pt x="8008516" y="3628390"/>
                </a:cubicBezTo>
                <a:cubicBezTo>
                  <a:pt x="7482710" y="2364740"/>
                  <a:pt x="8326965" y="1811020"/>
                  <a:pt x="7845845" y="1123950"/>
                </a:cubicBezTo>
                <a:cubicBezTo>
                  <a:pt x="6948688" y="0"/>
                  <a:pt x="5205314" y="415290"/>
                  <a:pt x="4585849" y="1123950"/>
                </a:cubicBezTo>
                <a:close/>
              </a:path>
            </a:pathLst>
          </a:custGeom>
          <a:solidFill>
            <a:srgbClr val="FFF7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4" name="Google Shape;94;p10"/>
          <p:cNvPicPr preferRelativeResize="0"/>
          <p:nvPr/>
        </p:nvPicPr>
        <p:blipFill>
          <a:blip r:embed="rId2">
            <a:alphaModFix/>
          </a:blip>
          <a:stretch>
            <a:fillRect/>
          </a:stretch>
        </p:blipFill>
        <p:spPr>
          <a:xfrm>
            <a:off x="11325115" y="8971163"/>
            <a:ext cx="1460875" cy="635975"/>
          </a:xfrm>
          <a:prstGeom prst="rect">
            <a:avLst/>
          </a:prstGeom>
          <a:noFill/>
          <a:ln>
            <a:noFill/>
          </a:ln>
        </p:spPr>
      </p:pic>
      <p:sp>
        <p:nvSpPr>
          <p:cNvPr id="95" name="Google Shape;95;p10"/>
          <p:cNvSpPr/>
          <p:nvPr>
            <p:ph idx="2" type="pic"/>
          </p:nvPr>
        </p:nvSpPr>
        <p:spPr>
          <a:xfrm>
            <a:off x="11040774" y="4602025"/>
            <a:ext cx="4851600" cy="3638700"/>
          </a:xfrm>
          <a:prstGeom prst="rect">
            <a:avLst/>
          </a:prstGeom>
          <a:noFill/>
          <a:ln>
            <a:noFill/>
          </a:ln>
        </p:spPr>
      </p:sp>
      <p:sp>
        <p:nvSpPr>
          <p:cNvPr id="96" name="Google Shape;96;p10"/>
          <p:cNvSpPr txBox="1"/>
          <p:nvPr>
            <p:ph idx="1" type="body"/>
          </p:nvPr>
        </p:nvSpPr>
        <p:spPr>
          <a:xfrm>
            <a:off x="2019663" y="4741038"/>
            <a:ext cx="5486400" cy="804900"/>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2400"/>
              <a:buNone/>
              <a:defRPr/>
            </a:lvl1pPr>
            <a:lvl2pPr indent="-228600" lvl="1" marL="914400" algn="l">
              <a:spcBef>
                <a:spcPts val="240"/>
              </a:spcBef>
              <a:spcAft>
                <a:spcPts val="0"/>
              </a:spcAft>
              <a:buClr>
                <a:schemeClr val="dk1"/>
              </a:buClr>
              <a:buSzPts val="2400"/>
              <a:buNone/>
              <a:defRPr/>
            </a:lvl2pPr>
            <a:lvl3pPr indent="-228600" lvl="2" marL="1371600" algn="l">
              <a:spcBef>
                <a:spcPts val="200"/>
              </a:spcBef>
              <a:spcAft>
                <a:spcPts val="0"/>
              </a:spcAft>
              <a:buClr>
                <a:schemeClr val="dk1"/>
              </a:buClr>
              <a:buSzPts val="2400"/>
              <a:buNone/>
              <a:defRPr/>
            </a:lvl3pPr>
            <a:lvl4pPr indent="-228600" lvl="3" marL="1828800" algn="l">
              <a:spcBef>
                <a:spcPts val="180"/>
              </a:spcBef>
              <a:spcAft>
                <a:spcPts val="0"/>
              </a:spcAft>
              <a:buClr>
                <a:schemeClr val="dk1"/>
              </a:buClr>
              <a:buSzPts val="2400"/>
              <a:buNone/>
              <a:defRPr/>
            </a:lvl4pPr>
            <a:lvl5pPr indent="-228600" lvl="4" marL="2286000" algn="l">
              <a:spcBef>
                <a:spcPts val="180"/>
              </a:spcBef>
              <a:spcAft>
                <a:spcPts val="0"/>
              </a:spcAft>
              <a:buClr>
                <a:schemeClr val="dk1"/>
              </a:buClr>
              <a:buSzPts val="2400"/>
              <a:buNone/>
              <a:defRPr/>
            </a:lvl5pPr>
            <a:lvl6pPr indent="-228600" lvl="5" marL="2743200" algn="l">
              <a:spcBef>
                <a:spcPts val="180"/>
              </a:spcBef>
              <a:spcAft>
                <a:spcPts val="0"/>
              </a:spcAft>
              <a:buClr>
                <a:schemeClr val="dk1"/>
              </a:buClr>
              <a:buSzPts val="2400"/>
              <a:buNone/>
              <a:defRPr/>
            </a:lvl6pPr>
            <a:lvl7pPr indent="-228600" lvl="6" marL="3200400" algn="l">
              <a:spcBef>
                <a:spcPts val="180"/>
              </a:spcBef>
              <a:spcAft>
                <a:spcPts val="0"/>
              </a:spcAft>
              <a:buClr>
                <a:schemeClr val="dk1"/>
              </a:buClr>
              <a:buSzPts val="2400"/>
              <a:buNone/>
              <a:defRPr/>
            </a:lvl7pPr>
            <a:lvl8pPr indent="-228600" lvl="7" marL="3657600" algn="l">
              <a:spcBef>
                <a:spcPts val="180"/>
              </a:spcBef>
              <a:spcAft>
                <a:spcPts val="0"/>
              </a:spcAft>
              <a:buClr>
                <a:schemeClr val="dk1"/>
              </a:buClr>
              <a:buSzPts val="2400"/>
              <a:buNone/>
              <a:defRPr/>
            </a:lvl8pPr>
            <a:lvl9pPr indent="-228600" lvl="8" marL="4114800" algn="l">
              <a:spcBef>
                <a:spcPts val="180"/>
              </a:spcBef>
              <a:spcAft>
                <a:spcPts val="0"/>
              </a:spcAft>
              <a:buClr>
                <a:schemeClr val="dk1"/>
              </a:buClr>
              <a:buSzPts val="2400"/>
              <a:buNone/>
              <a:defRPr/>
            </a:lvl9pPr>
          </a:lstStyle>
          <a:p/>
        </p:txBody>
      </p:sp>
      <p:sp>
        <p:nvSpPr>
          <p:cNvPr id="97" name="Google Shape;97;p10"/>
          <p:cNvSpPr/>
          <p:nvPr/>
        </p:nvSpPr>
        <p:spPr>
          <a:xfrm>
            <a:off x="1085362" y="347618"/>
            <a:ext cx="617978" cy="613483"/>
          </a:xfrm>
          <a:custGeom>
            <a:rect b="b" l="l" r="r" t="t"/>
            <a:pathLst>
              <a:path extrusionOk="0" h="613483" w="617978">
                <a:moveTo>
                  <a:pt x="0" y="0"/>
                </a:moveTo>
                <a:lnTo>
                  <a:pt x="617978" y="0"/>
                </a:lnTo>
                <a:lnTo>
                  <a:pt x="617978" y="613483"/>
                </a:lnTo>
                <a:lnTo>
                  <a:pt x="0" y="613483"/>
                </a:lnTo>
                <a:lnTo>
                  <a:pt x="0" y="0"/>
                </a:lnTo>
                <a:close/>
              </a:path>
            </a:pathLst>
          </a:custGeom>
          <a:blipFill rotWithShape="1">
            <a:blip r:embed="rId3">
              <a:alphaModFix/>
            </a:blip>
            <a:stretch>
              <a:fillRect b="0" l="0" r="0" t="0"/>
            </a:stretch>
          </a:blipFill>
          <a:ln>
            <a:noFill/>
          </a:ln>
        </p:spPr>
      </p:sp>
      <p:sp>
        <p:nvSpPr>
          <p:cNvPr id="98" name="Google Shape;98;p10"/>
          <p:cNvSpPr txBox="1"/>
          <p:nvPr/>
        </p:nvSpPr>
        <p:spPr>
          <a:xfrm>
            <a:off x="13939729" y="501960"/>
            <a:ext cx="861600" cy="231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SERVICE</a:t>
            </a:r>
            <a:endParaRPr/>
          </a:p>
        </p:txBody>
      </p:sp>
      <p:sp>
        <p:nvSpPr>
          <p:cNvPr id="99" name="Google Shape;99;p10"/>
          <p:cNvSpPr txBox="1"/>
          <p:nvPr/>
        </p:nvSpPr>
        <p:spPr>
          <a:xfrm>
            <a:off x="16320901" y="501960"/>
            <a:ext cx="975300" cy="231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CONTACT</a:t>
            </a:r>
            <a:endParaRPr/>
          </a:p>
        </p:txBody>
      </p:sp>
      <p:sp>
        <p:nvSpPr>
          <p:cNvPr id="100" name="Google Shape;100;p10"/>
          <p:cNvSpPr txBox="1"/>
          <p:nvPr/>
        </p:nvSpPr>
        <p:spPr>
          <a:xfrm>
            <a:off x="11685804" y="501960"/>
            <a:ext cx="720300" cy="231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ABOUT</a:t>
            </a:r>
            <a:endParaRPr/>
          </a:p>
        </p:txBody>
      </p:sp>
      <p:sp>
        <p:nvSpPr>
          <p:cNvPr id="101" name="Google Shape;101;p10"/>
          <p:cNvSpPr txBox="1"/>
          <p:nvPr/>
        </p:nvSpPr>
        <p:spPr>
          <a:xfrm>
            <a:off x="9486239" y="501960"/>
            <a:ext cx="624600" cy="231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HOME</a:t>
            </a:r>
            <a:endParaRPr/>
          </a:p>
        </p:txBody>
      </p:sp>
      <p:sp>
        <p:nvSpPr>
          <p:cNvPr id="102" name="Google Shape;102;p10"/>
          <p:cNvSpPr txBox="1"/>
          <p:nvPr/>
        </p:nvSpPr>
        <p:spPr>
          <a:xfrm>
            <a:off x="2019683" y="501960"/>
            <a:ext cx="583500" cy="231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LOGO</a:t>
            </a:r>
            <a:endParaRPr/>
          </a:p>
        </p:txBody>
      </p:sp>
      <p:sp>
        <p:nvSpPr>
          <p:cNvPr id="103" name="Google Shape;103;p10"/>
          <p:cNvSpPr txBox="1"/>
          <p:nvPr>
            <p:ph type="title"/>
          </p:nvPr>
        </p:nvSpPr>
        <p:spPr>
          <a:xfrm>
            <a:off x="1101400" y="1764350"/>
            <a:ext cx="11102100" cy="1143000"/>
          </a:xfrm>
          <a:prstGeom prst="rect">
            <a:avLst/>
          </a:prstGeom>
          <a:noFill/>
          <a:ln>
            <a:noFill/>
          </a:ln>
        </p:spPr>
        <p:txBody>
          <a:bodyPr anchorCtr="0" anchor="ctr" bIns="45700" lIns="91425" spcFirstLastPara="1" rIns="91425" wrap="square" tIns="45700">
            <a:normAutofit/>
          </a:bodyPr>
          <a:lstStyle>
            <a:lvl1pPr lvl="0" marR="0">
              <a:spcBef>
                <a:spcPts val="0"/>
              </a:spcBef>
              <a:spcAft>
                <a:spcPts val="0"/>
              </a:spcAft>
              <a:buClr>
                <a:schemeClr val="accent1"/>
              </a:buClr>
              <a:buSzPts val="7000"/>
              <a:buFont typeface="Archivo Black"/>
              <a:buNone/>
              <a:defRPr i="0" sz="7000" u="none" cap="none" strike="noStrike">
                <a:solidFill>
                  <a:schemeClr val="accent1"/>
                </a:solidFill>
                <a:latin typeface="Archivo Black"/>
                <a:ea typeface="Archivo Black"/>
                <a:cs typeface="Archivo Black"/>
                <a:sym typeface="Archiv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101400" y="1764350"/>
            <a:ext cx="11102100" cy="1143000"/>
          </a:xfrm>
          <a:prstGeom prst="rect">
            <a:avLst/>
          </a:prstGeom>
          <a:noFill/>
          <a:ln>
            <a:noFill/>
          </a:ln>
        </p:spPr>
        <p:txBody>
          <a:bodyPr anchorCtr="0" anchor="ctr" bIns="45700" lIns="91425" spcFirstLastPara="1" rIns="91425" wrap="square" tIns="45700">
            <a:normAutofit/>
          </a:bodyPr>
          <a:lstStyle>
            <a:lvl1pPr lvl="0" marR="0" rtl="0">
              <a:spcBef>
                <a:spcPts val="0"/>
              </a:spcBef>
              <a:spcAft>
                <a:spcPts val="0"/>
              </a:spcAft>
              <a:buClr>
                <a:schemeClr val="accent1"/>
              </a:buClr>
              <a:buSzPts val="7000"/>
              <a:buFont typeface="Archivo Black"/>
              <a:buNone/>
              <a:defRPr i="0" sz="7000" u="none" cap="none" strike="noStrike">
                <a:solidFill>
                  <a:schemeClr val="accent1"/>
                </a:solidFill>
                <a:latin typeface="Archivo Black"/>
                <a:ea typeface="Archivo Black"/>
                <a:cs typeface="Archivo Black"/>
                <a:sym typeface="Archiv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2067700" y="3875025"/>
            <a:ext cx="8229600" cy="4526100"/>
          </a:xfrm>
          <a:prstGeom prst="rect">
            <a:avLst/>
          </a:prstGeom>
          <a:noFill/>
          <a:ln>
            <a:noFill/>
          </a:ln>
        </p:spPr>
        <p:txBody>
          <a:bodyPr anchorCtr="0" anchor="t" bIns="45700" lIns="91425" spcFirstLastPara="1" rIns="91425" wrap="square" tIns="45700">
            <a:normAutofit/>
          </a:bodyPr>
          <a:lstStyle>
            <a:lvl1pPr indent="-381000" lvl="0" marL="457200" marR="0" rtl="0" algn="l">
              <a:spcBef>
                <a:spcPts val="640"/>
              </a:spcBef>
              <a:spcAft>
                <a:spcPts val="0"/>
              </a:spcAft>
              <a:buClr>
                <a:schemeClr val="dk1"/>
              </a:buClr>
              <a:buSzPts val="2400"/>
              <a:buFont typeface="Archivo Black"/>
              <a:buChar char="•"/>
              <a:defRPr i="0" sz="2400" u="none" cap="none" strike="noStrike">
                <a:solidFill>
                  <a:schemeClr val="dk1"/>
                </a:solidFill>
                <a:latin typeface="Archivo Black"/>
                <a:ea typeface="Archivo Black"/>
                <a:cs typeface="Archivo Black"/>
                <a:sym typeface="Archivo Black"/>
              </a:defRPr>
            </a:lvl1pPr>
            <a:lvl2pPr indent="-381000" lvl="1" marL="914400" marR="0" rtl="0" algn="l">
              <a:spcBef>
                <a:spcPts val="560"/>
              </a:spcBef>
              <a:spcAft>
                <a:spcPts val="0"/>
              </a:spcAft>
              <a:buClr>
                <a:schemeClr val="dk1"/>
              </a:buClr>
              <a:buSzPts val="2400"/>
              <a:buFont typeface="Archivo Black"/>
              <a:buChar char="–"/>
              <a:defRPr i="0" sz="2400" u="none" cap="none" strike="noStrike">
                <a:solidFill>
                  <a:schemeClr val="dk1"/>
                </a:solidFill>
                <a:latin typeface="Archivo Black"/>
                <a:ea typeface="Archivo Black"/>
                <a:cs typeface="Archivo Black"/>
                <a:sym typeface="Archivo Black"/>
              </a:defRPr>
            </a:lvl2pPr>
            <a:lvl3pPr indent="-381000" lvl="2" marL="1371600" marR="0" rtl="0" algn="l">
              <a:spcBef>
                <a:spcPts val="480"/>
              </a:spcBef>
              <a:spcAft>
                <a:spcPts val="0"/>
              </a:spcAft>
              <a:buClr>
                <a:schemeClr val="dk1"/>
              </a:buClr>
              <a:buSzPts val="2400"/>
              <a:buFont typeface="Archivo Black"/>
              <a:buChar char="•"/>
              <a:defRPr i="0" sz="2400" u="none" cap="none" strike="noStrike">
                <a:solidFill>
                  <a:schemeClr val="dk1"/>
                </a:solidFill>
                <a:latin typeface="Archivo Black"/>
                <a:ea typeface="Archivo Black"/>
                <a:cs typeface="Archivo Black"/>
                <a:sym typeface="Archivo Black"/>
              </a:defRPr>
            </a:lvl3pPr>
            <a:lvl4pPr indent="-381000" lvl="3" marL="1828800" marR="0" rtl="0" algn="l">
              <a:spcBef>
                <a:spcPts val="400"/>
              </a:spcBef>
              <a:spcAft>
                <a:spcPts val="0"/>
              </a:spcAft>
              <a:buClr>
                <a:schemeClr val="dk1"/>
              </a:buClr>
              <a:buSzPts val="2400"/>
              <a:buFont typeface="Archivo Black"/>
              <a:buChar char="–"/>
              <a:defRPr i="0" sz="2400" u="none" cap="none" strike="noStrike">
                <a:solidFill>
                  <a:schemeClr val="dk1"/>
                </a:solidFill>
                <a:latin typeface="Archivo Black"/>
                <a:ea typeface="Archivo Black"/>
                <a:cs typeface="Archivo Black"/>
                <a:sym typeface="Archivo Black"/>
              </a:defRPr>
            </a:lvl4pPr>
            <a:lvl5pPr indent="-381000" lvl="4" marL="2286000" marR="0" rtl="0" algn="l">
              <a:spcBef>
                <a:spcPts val="400"/>
              </a:spcBef>
              <a:spcAft>
                <a:spcPts val="0"/>
              </a:spcAft>
              <a:buClr>
                <a:schemeClr val="dk1"/>
              </a:buClr>
              <a:buSzPts val="2400"/>
              <a:buFont typeface="Archivo Black"/>
              <a:buChar char="»"/>
              <a:defRPr i="0" sz="2400" u="none" cap="none" strike="noStrike">
                <a:solidFill>
                  <a:schemeClr val="dk1"/>
                </a:solidFill>
                <a:latin typeface="Archivo Black"/>
                <a:ea typeface="Archivo Black"/>
                <a:cs typeface="Archivo Black"/>
                <a:sym typeface="Archivo Black"/>
              </a:defRPr>
            </a:lvl5pPr>
            <a:lvl6pPr indent="-381000" lvl="5" marL="2743200" marR="0" rtl="0" algn="l">
              <a:spcBef>
                <a:spcPts val="400"/>
              </a:spcBef>
              <a:spcAft>
                <a:spcPts val="0"/>
              </a:spcAft>
              <a:buClr>
                <a:schemeClr val="dk1"/>
              </a:buClr>
              <a:buSzPts val="2400"/>
              <a:buFont typeface="Archivo Black"/>
              <a:buChar char="•"/>
              <a:defRPr i="0" sz="2400" u="none" cap="none" strike="noStrike">
                <a:solidFill>
                  <a:schemeClr val="dk1"/>
                </a:solidFill>
                <a:latin typeface="Archivo Black"/>
                <a:ea typeface="Archivo Black"/>
                <a:cs typeface="Archivo Black"/>
                <a:sym typeface="Archivo Black"/>
              </a:defRPr>
            </a:lvl6pPr>
            <a:lvl7pPr indent="-381000" lvl="6" marL="3200400" marR="0" rtl="0" algn="l">
              <a:spcBef>
                <a:spcPts val="400"/>
              </a:spcBef>
              <a:spcAft>
                <a:spcPts val="0"/>
              </a:spcAft>
              <a:buClr>
                <a:schemeClr val="dk1"/>
              </a:buClr>
              <a:buSzPts val="2400"/>
              <a:buFont typeface="Archivo Black"/>
              <a:buChar char="•"/>
              <a:defRPr i="0" sz="2400" u="none" cap="none" strike="noStrike">
                <a:solidFill>
                  <a:schemeClr val="dk1"/>
                </a:solidFill>
                <a:latin typeface="Archivo Black"/>
                <a:ea typeface="Archivo Black"/>
                <a:cs typeface="Archivo Black"/>
                <a:sym typeface="Archivo Black"/>
              </a:defRPr>
            </a:lvl7pPr>
            <a:lvl8pPr indent="-381000" lvl="7" marL="3657600" marR="0" rtl="0" algn="l">
              <a:spcBef>
                <a:spcPts val="400"/>
              </a:spcBef>
              <a:spcAft>
                <a:spcPts val="0"/>
              </a:spcAft>
              <a:buClr>
                <a:schemeClr val="dk1"/>
              </a:buClr>
              <a:buSzPts val="2400"/>
              <a:buFont typeface="Archivo Black"/>
              <a:buChar char="•"/>
              <a:defRPr i="0" sz="2400" u="none" cap="none" strike="noStrike">
                <a:solidFill>
                  <a:schemeClr val="dk1"/>
                </a:solidFill>
                <a:latin typeface="Archivo Black"/>
                <a:ea typeface="Archivo Black"/>
                <a:cs typeface="Archivo Black"/>
                <a:sym typeface="Archivo Black"/>
              </a:defRPr>
            </a:lvl8pPr>
            <a:lvl9pPr indent="-381000" lvl="8" marL="4114800" marR="0" rtl="0" algn="l">
              <a:spcBef>
                <a:spcPts val="400"/>
              </a:spcBef>
              <a:spcAft>
                <a:spcPts val="0"/>
              </a:spcAft>
              <a:buClr>
                <a:schemeClr val="dk1"/>
              </a:buClr>
              <a:buSzPts val="2400"/>
              <a:buFont typeface="Archivo Black"/>
              <a:buChar char="•"/>
              <a:defRPr i="0" sz="2400" u="none" cap="none" strike="noStrike">
                <a:solidFill>
                  <a:schemeClr val="dk1"/>
                </a:solidFill>
                <a:latin typeface="Archivo Black"/>
                <a:ea typeface="Archivo Black"/>
                <a:cs typeface="Archivo Black"/>
                <a:sym typeface="Archivo Black"/>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16.png"/><Relationship Id="rId6"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19.png"/><Relationship Id="rId5" Type="http://schemas.openxmlformats.org/officeDocument/2006/relationships/image" Target="../media/image28.png"/><Relationship Id="rId6" Type="http://schemas.openxmlformats.org/officeDocument/2006/relationships/image" Target="../media/image24.png"/><Relationship Id="rId7"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4.png"/><Relationship Id="rId6"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8.png"/><Relationship Id="rId4" Type="http://schemas.openxmlformats.org/officeDocument/2006/relationships/image" Target="../media/image41.png"/><Relationship Id="rId5" Type="http://schemas.openxmlformats.org/officeDocument/2006/relationships/image" Target="../media/image42.png"/><Relationship Id="rId6" Type="http://schemas.openxmlformats.org/officeDocument/2006/relationships/image" Target="../media/image1.png"/><Relationship Id="rId7"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3.png"/><Relationship Id="rId4" Type="http://schemas.openxmlformats.org/officeDocument/2006/relationships/image" Target="../media/image1.png"/><Relationship Id="rId5"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3.png"/><Relationship Id="rId4" Type="http://schemas.openxmlformats.org/officeDocument/2006/relationships/image" Target="../media/image1.png"/><Relationship Id="rId5"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21.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5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6.png"/><Relationship Id="rId4" Type="http://schemas.openxmlformats.org/officeDocument/2006/relationships/image" Target="../media/image1.png"/><Relationship Id="rId5"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48.png"/><Relationship Id="rId4" Type="http://schemas.openxmlformats.org/officeDocument/2006/relationships/image" Target="../media/image1.png"/><Relationship Id="rId11" Type="http://schemas.openxmlformats.org/officeDocument/2006/relationships/image" Target="../media/image2.png"/><Relationship Id="rId10" Type="http://schemas.openxmlformats.org/officeDocument/2006/relationships/image" Target="../media/image47.png"/><Relationship Id="rId9" Type="http://schemas.openxmlformats.org/officeDocument/2006/relationships/image" Target="../media/image40.png"/><Relationship Id="rId5" Type="http://schemas.openxmlformats.org/officeDocument/2006/relationships/image" Target="../media/image44.png"/><Relationship Id="rId6" Type="http://schemas.openxmlformats.org/officeDocument/2006/relationships/image" Target="../media/image37.png"/><Relationship Id="rId7" Type="http://schemas.openxmlformats.org/officeDocument/2006/relationships/image" Target="../media/image46.png"/><Relationship Id="rId8" Type="http://schemas.openxmlformats.org/officeDocument/2006/relationships/image" Target="../media/image4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4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9.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1.png"/><Relationship Id="rId5"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1.png"/><Relationship Id="rId5" Type="http://schemas.openxmlformats.org/officeDocument/2006/relationships/image" Target="../media/image21.png"/><Relationship Id="rId6" Type="http://schemas.openxmlformats.org/officeDocument/2006/relationships/image" Target="../media/image2.png"/><Relationship Id="rId7" Type="http://schemas.openxmlformats.org/officeDocument/2006/relationships/image" Target="../media/image23.png"/><Relationship Id="rId8"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17.png"/><Relationship Id="rId5" Type="http://schemas.openxmlformats.org/officeDocument/2006/relationships/image" Target="../media/image31.png"/><Relationship Id="rId6" Type="http://schemas.openxmlformats.org/officeDocument/2006/relationships/image" Target="../media/image22.png"/><Relationship Id="rId7"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7.png"/><Relationship Id="rId7" Type="http://schemas.openxmlformats.org/officeDocument/2006/relationships/image" Target="../media/image5.png"/><Relationship Id="rId8"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5.png"/><Relationship Id="rId4" Type="http://schemas.openxmlformats.org/officeDocument/2006/relationships/image" Target="../media/image6.png"/><Relationship Id="rId5"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13.png"/><Relationship Id="rId5" Type="http://schemas.openxmlformats.org/officeDocument/2006/relationships/image" Target="../media/image25.png"/><Relationship Id="rId6" Type="http://schemas.openxmlformats.org/officeDocument/2006/relationships/image" Target="../media/image10.png"/><Relationship Id="rId7" Type="http://schemas.openxmlformats.org/officeDocument/2006/relationships/image" Target="../media/image14.png"/><Relationship Id="rId8"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20.png"/><Relationship Id="rId5" Type="http://schemas.openxmlformats.org/officeDocument/2006/relationships/image" Target="../media/image2.png"/><Relationship Id="rId6" Type="http://schemas.openxmlformats.org/officeDocument/2006/relationships/image" Target="../media/image29.png"/><Relationship Id="rId7"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pic>
        <p:nvPicPr>
          <p:cNvPr id="108" name="Google Shape;108;p11"/>
          <p:cNvPicPr preferRelativeResize="0"/>
          <p:nvPr/>
        </p:nvPicPr>
        <p:blipFill>
          <a:blip r:embed="rId3">
            <a:alphaModFix/>
          </a:blip>
          <a:stretch>
            <a:fillRect/>
          </a:stretch>
        </p:blipFill>
        <p:spPr>
          <a:xfrm>
            <a:off x="9530500" y="1393375"/>
            <a:ext cx="8171799" cy="8202251"/>
          </a:xfrm>
          <a:prstGeom prst="rect">
            <a:avLst/>
          </a:prstGeom>
          <a:noFill/>
          <a:ln>
            <a:noFill/>
          </a:ln>
        </p:spPr>
      </p:pic>
      <p:sp>
        <p:nvSpPr>
          <p:cNvPr id="109" name="Google Shape;109;p11"/>
          <p:cNvSpPr/>
          <p:nvPr/>
        </p:nvSpPr>
        <p:spPr>
          <a:xfrm rot="4628311">
            <a:off x="-3433149" y="6367645"/>
            <a:ext cx="7387450" cy="6244964"/>
          </a:xfrm>
          <a:custGeom>
            <a:rect b="b" l="l" r="r" t="t"/>
            <a:pathLst>
              <a:path extrusionOk="0" h="7203440" w="8521275">
                <a:moveTo>
                  <a:pt x="4585849" y="1123950"/>
                </a:moveTo>
                <a:cubicBezTo>
                  <a:pt x="4007463" y="1784350"/>
                  <a:pt x="4076474" y="2346960"/>
                  <a:pt x="3424147" y="2646680"/>
                </a:cubicBezTo>
                <a:cubicBezTo>
                  <a:pt x="2109632" y="3252470"/>
                  <a:pt x="762255" y="2674620"/>
                  <a:pt x="348183" y="3713480"/>
                </a:cubicBezTo>
                <a:cubicBezTo>
                  <a:pt x="0" y="4777740"/>
                  <a:pt x="1010369" y="5806440"/>
                  <a:pt x="3284479" y="6450330"/>
                </a:cubicBezTo>
                <a:cubicBezTo>
                  <a:pt x="5936512" y="7203440"/>
                  <a:pt x="8521275" y="5153660"/>
                  <a:pt x="8008516" y="3628390"/>
                </a:cubicBezTo>
                <a:cubicBezTo>
                  <a:pt x="7482710" y="2364740"/>
                  <a:pt x="8326965" y="1811020"/>
                  <a:pt x="7845845" y="1123950"/>
                </a:cubicBezTo>
                <a:cubicBezTo>
                  <a:pt x="6948688" y="0"/>
                  <a:pt x="5205314" y="415290"/>
                  <a:pt x="4585849" y="1123950"/>
                </a:cubicBezTo>
                <a:close/>
              </a:path>
            </a:pathLst>
          </a:custGeom>
          <a:solidFill>
            <a:srgbClr val="FFF7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rot="-6824096">
            <a:off x="10714084" y="-5164997"/>
            <a:ext cx="12441318" cy="10517239"/>
          </a:xfrm>
          <a:custGeom>
            <a:rect b="b" l="l" r="r" t="t"/>
            <a:pathLst>
              <a:path extrusionOk="0" h="7203440" w="8521275">
                <a:moveTo>
                  <a:pt x="4585849" y="1123950"/>
                </a:moveTo>
                <a:cubicBezTo>
                  <a:pt x="4007463" y="1784350"/>
                  <a:pt x="4076474" y="2346960"/>
                  <a:pt x="3424147" y="2646680"/>
                </a:cubicBezTo>
                <a:cubicBezTo>
                  <a:pt x="2109632" y="3252470"/>
                  <a:pt x="762255" y="2674620"/>
                  <a:pt x="348183" y="3713480"/>
                </a:cubicBezTo>
                <a:cubicBezTo>
                  <a:pt x="0" y="4777740"/>
                  <a:pt x="1010369" y="5806440"/>
                  <a:pt x="3284479" y="6450330"/>
                </a:cubicBezTo>
                <a:cubicBezTo>
                  <a:pt x="5936512" y="7203440"/>
                  <a:pt x="8521275" y="5153660"/>
                  <a:pt x="8008516" y="3628390"/>
                </a:cubicBezTo>
                <a:cubicBezTo>
                  <a:pt x="7482710" y="2364740"/>
                  <a:pt x="8326965" y="1811020"/>
                  <a:pt x="7845845" y="1123950"/>
                </a:cubicBezTo>
                <a:cubicBezTo>
                  <a:pt x="6948688" y="0"/>
                  <a:pt x="5205314" y="415290"/>
                  <a:pt x="4585849" y="1123950"/>
                </a:cubicBezTo>
                <a:close/>
              </a:path>
            </a:pathLst>
          </a:custGeom>
          <a:solidFill>
            <a:srgbClr val="FFF7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rot="-2350669">
            <a:off x="9763028" y="1305612"/>
            <a:ext cx="1885291" cy="1836524"/>
            <a:chOff x="0" y="-38100"/>
            <a:chExt cx="496537" cy="483693"/>
          </a:xfrm>
        </p:grpSpPr>
        <p:sp>
          <p:nvSpPr>
            <p:cNvPr id="112" name="Google Shape;112;p11"/>
            <p:cNvSpPr/>
            <p:nvPr/>
          </p:nvSpPr>
          <p:spPr>
            <a:xfrm>
              <a:off x="0" y="0"/>
              <a:ext cx="496537" cy="445593"/>
            </a:xfrm>
            <a:custGeom>
              <a:rect b="b" l="l" r="r" t="t"/>
              <a:pathLst>
                <a:path extrusionOk="0" h="445593" w="496537">
                  <a:moveTo>
                    <a:pt x="209431" y="0"/>
                  </a:moveTo>
                  <a:lnTo>
                    <a:pt x="287106" y="0"/>
                  </a:lnTo>
                  <a:cubicBezTo>
                    <a:pt x="402771" y="0"/>
                    <a:pt x="496537" y="93765"/>
                    <a:pt x="496537" y="209431"/>
                  </a:cubicBezTo>
                  <a:lnTo>
                    <a:pt x="496537" y="236162"/>
                  </a:lnTo>
                  <a:cubicBezTo>
                    <a:pt x="496537" y="351827"/>
                    <a:pt x="402771" y="445593"/>
                    <a:pt x="287106" y="445593"/>
                  </a:cubicBezTo>
                  <a:lnTo>
                    <a:pt x="209431" y="445593"/>
                  </a:lnTo>
                  <a:cubicBezTo>
                    <a:pt x="93765" y="445593"/>
                    <a:pt x="0" y="351827"/>
                    <a:pt x="0" y="236162"/>
                  </a:cubicBezTo>
                  <a:lnTo>
                    <a:pt x="0" y="209431"/>
                  </a:lnTo>
                  <a:cubicBezTo>
                    <a:pt x="0" y="93765"/>
                    <a:pt x="93765" y="0"/>
                    <a:pt x="20943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txBox="1"/>
            <p:nvPr/>
          </p:nvSpPr>
          <p:spPr>
            <a:xfrm>
              <a:off x="0" y="-38100"/>
              <a:ext cx="496500" cy="483600"/>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4" name="Google Shape;114;p11"/>
          <p:cNvGrpSpPr/>
          <p:nvPr/>
        </p:nvGrpSpPr>
        <p:grpSpPr>
          <a:xfrm>
            <a:off x="1028700" y="6761154"/>
            <a:ext cx="6660805" cy="1034833"/>
            <a:chOff x="0" y="-38100"/>
            <a:chExt cx="1754286" cy="272549"/>
          </a:xfrm>
        </p:grpSpPr>
        <p:sp>
          <p:nvSpPr>
            <p:cNvPr id="115" name="Google Shape;115;p11"/>
            <p:cNvSpPr/>
            <p:nvPr/>
          </p:nvSpPr>
          <p:spPr>
            <a:xfrm>
              <a:off x="0" y="0"/>
              <a:ext cx="1754286" cy="234449"/>
            </a:xfrm>
            <a:custGeom>
              <a:rect b="b" l="l" r="r" t="t"/>
              <a:pathLst>
                <a:path extrusionOk="0" h="234449" w="1754286">
                  <a:moveTo>
                    <a:pt x="27895" y="0"/>
                  </a:moveTo>
                  <a:lnTo>
                    <a:pt x="1726391" y="0"/>
                  </a:lnTo>
                  <a:cubicBezTo>
                    <a:pt x="1741797" y="0"/>
                    <a:pt x="1754286" y="12489"/>
                    <a:pt x="1754286" y="27895"/>
                  </a:cubicBezTo>
                  <a:lnTo>
                    <a:pt x="1754286" y="206553"/>
                  </a:lnTo>
                  <a:cubicBezTo>
                    <a:pt x="1754286" y="213951"/>
                    <a:pt x="1751347" y="221047"/>
                    <a:pt x="1746116" y="226278"/>
                  </a:cubicBezTo>
                  <a:cubicBezTo>
                    <a:pt x="1740884" y="231510"/>
                    <a:pt x="1733789" y="234449"/>
                    <a:pt x="1726391" y="234449"/>
                  </a:cubicBezTo>
                  <a:lnTo>
                    <a:pt x="27895" y="234449"/>
                  </a:lnTo>
                  <a:cubicBezTo>
                    <a:pt x="20497" y="234449"/>
                    <a:pt x="13402" y="231510"/>
                    <a:pt x="8170" y="226278"/>
                  </a:cubicBezTo>
                  <a:cubicBezTo>
                    <a:pt x="2939" y="221047"/>
                    <a:pt x="0" y="213951"/>
                    <a:pt x="0" y="206553"/>
                  </a:cubicBezTo>
                  <a:lnTo>
                    <a:pt x="0" y="27895"/>
                  </a:lnTo>
                  <a:cubicBezTo>
                    <a:pt x="0" y="12489"/>
                    <a:pt x="12489" y="0"/>
                    <a:pt x="27895" y="0"/>
                  </a:cubicBezTo>
                  <a:close/>
                </a:path>
              </a:pathLst>
            </a:custGeom>
            <a:solidFill>
              <a:srgbClr val="EA69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txBox="1"/>
            <p:nvPr/>
          </p:nvSpPr>
          <p:spPr>
            <a:xfrm>
              <a:off x="0" y="-38100"/>
              <a:ext cx="1754286" cy="272549"/>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7" name="Google Shape;117;p11"/>
          <p:cNvSpPr/>
          <p:nvPr/>
        </p:nvSpPr>
        <p:spPr>
          <a:xfrm>
            <a:off x="1085362" y="347618"/>
            <a:ext cx="617978" cy="613483"/>
          </a:xfrm>
          <a:custGeom>
            <a:rect b="b" l="l" r="r" t="t"/>
            <a:pathLst>
              <a:path extrusionOk="0" h="613483" w="617978">
                <a:moveTo>
                  <a:pt x="0" y="0"/>
                </a:moveTo>
                <a:lnTo>
                  <a:pt x="617978" y="0"/>
                </a:lnTo>
                <a:lnTo>
                  <a:pt x="617978" y="613483"/>
                </a:lnTo>
                <a:lnTo>
                  <a:pt x="0" y="613483"/>
                </a:lnTo>
                <a:lnTo>
                  <a:pt x="0" y="0"/>
                </a:lnTo>
                <a:close/>
              </a:path>
            </a:pathLst>
          </a:custGeom>
          <a:blipFill rotWithShape="1">
            <a:blip r:embed="rId4">
              <a:alphaModFix/>
            </a:blip>
            <a:stretch>
              <a:fillRect b="0" l="0" r="0" t="0"/>
            </a:stretch>
          </a:blipFill>
          <a:ln>
            <a:noFill/>
          </a:ln>
        </p:spPr>
      </p:sp>
      <p:sp>
        <p:nvSpPr>
          <p:cNvPr id="118" name="Google Shape;118;p11"/>
          <p:cNvSpPr txBox="1"/>
          <p:nvPr/>
        </p:nvSpPr>
        <p:spPr>
          <a:xfrm>
            <a:off x="13939729" y="501960"/>
            <a:ext cx="861492"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SERVICE</a:t>
            </a:r>
            <a:endParaRPr/>
          </a:p>
        </p:txBody>
      </p:sp>
      <p:sp>
        <p:nvSpPr>
          <p:cNvPr id="119" name="Google Shape;119;p11"/>
          <p:cNvSpPr txBox="1"/>
          <p:nvPr/>
        </p:nvSpPr>
        <p:spPr>
          <a:xfrm>
            <a:off x="16320901" y="501960"/>
            <a:ext cx="975420"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CONTACT</a:t>
            </a:r>
            <a:endParaRPr/>
          </a:p>
        </p:txBody>
      </p:sp>
      <p:sp>
        <p:nvSpPr>
          <p:cNvPr id="120" name="Google Shape;120;p11"/>
          <p:cNvSpPr txBox="1"/>
          <p:nvPr/>
        </p:nvSpPr>
        <p:spPr>
          <a:xfrm>
            <a:off x="11685804" y="501960"/>
            <a:ext cx="720328"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ABOUT</a:t>
            </a:r>
            <a:endParaRPr/>
          </a:p>
        </p:txBody>
      </p:sp>
      <p:sp>
        <p:nvSpPr>
          <p:cNvPr id="121" name="Google Shape;121;p11"/>
          <p:cNvSpPr txBox="1"/>
          <p:nvPr/>
        </p:nvSpPr>
        <p:spPr>
          <a:xfrm>
            <a:off x="9486239" y="501960"/>
            <a:ext cx="624483"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HOME</a:t>
            </a:r>
            <a:endParaRPr/>
          </a:p>
        </p:txBody>
      </p:sp>
      <p:sp>
        <p:nvSpPr>
          <p:cNvPr id="122" name="Google Shape;122;p11"/>
          <p:cNvSpPr txBox="1"/>
          <p:nvPr/>
        </p:nvSpPr>
        <p:spPr>
          <a:xfrm>
            <a:off x="2019683" y="501960"/>
            <a:ext cx="583555"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LOGO</a:t>
            </a:r>
            <a:endParaRPr/>
          </a:p>
        </p:txBody>
      </p:sp>
      <p:sp>
        <p:nvSpPr>
          <p:cNvPr id="123" name="Google Shape;123;p11"/>
          <p:cNvSpPr txBox="1"/>
          <p:nvPr/>
        </p:nvSpPr>
        <p:spPr>
          <a:xfrm>
            <a:off x="1085362" y="2033541"/>
            <a:ext cx="8115300" cy="3694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8000" u="none" cap="none" strike="noStrike">
                <a:solidFill>
                  <a:srgbClr val="3D3B39"/>
                </a:solidFill>
                <a:latin typeface="Archivo Black"/>
                <a:ea typeface="Archivo Black"/>
                <a:cs typeface="Archivo Black"/>
                <a:sym typeface="Archivo Black"/>
              </a:rPr>
              <a:t>PUBLIC RELATIONS IN TOURISM </a:t>
            </a:r>
            <a:endParaRPr/>
          </a:p>
        </p:txBody>
      </p:sp>
      <p:sp>
        <p:nvSpPr>
          <p:cNvPr id="124" name="Google Shape;124;p11"/>
          <p:cNvSpPr txBox="1"/>
          <p:nvPr/>
        </p:nvSpPr>
        <p:spPr>
          <a:xfrm>
            <a:off x="1394351" y="7169926"/>
            <a:ext cx="3173800" cy="40957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3000" u="none" cap="none" strike="noStrike">
                <a:solidFill>
                  <a:srgbClr val="FFFFFF"/>
                </a:solidFill>
                <a:latin typeface="Archivo Black"/>
                <a:ea typeface="Archivo Black"/>
                <a:cs typeface="Archivo Black"/>
                <a:sym typeface="Archivo Black"/>
              </a:rPr>
              <a:t>SLIDES</a:t>
            </a:r>
            <a:endParaRPr/>
          </a:p>
        </p:txBody>
      </p:sp>
      <p:sp>
        <p:nvSpPr>
          <p:cNvPr id="125" name="Google Shape;125;p11"/>
          <p:cNvSpPr txBox="1"/>
          <p:nvPr/>
        </p:nvSpPr>
        <p:spPr>
          <a:xfrm>
            <a:off x="1028700" y="5802327"/>
            <a:ext cx="7078800" cy="738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599" u="none" cap="none" strike="noStrike">
                <a:solidFill>
                  <a:srgbClr val="3D3B39"/>
                </a:solidFill>
                <a:latin typeface="Montserrat"/>
                <a:ea typeface="Montserrat"/>
                <a:cs typeface="Montserrat"/>
                <a:sym typeface="Montserrat"/>
              </a:rPr>
              <a:t>Comprehensive Strategies and Best Practices for Enhancing Public Relations in the Tourism Industry: Navigating Communication, Reputation Management.</a:t>
            </a:r>
            <a:endParaRPr/>
          </a:p>
        </p:txBody>
      </p:sp>
      <p:pic>
        <p:nvPicPr>
          <p:cNvPr id="126" name="Google Shape;126;p11"/>
          <p:cNvPicPr preferRelativeResize="0"/>
          <p:nvPr/>
        </p:nvPicPr>
        <p:blipFill>
          <a:blip r:embed="rId5">
            <a:alphaModFix/>
          </a:blip>
          <a:stretch>
            <a:fillRect/>
          </a:stretch>
        </p:blipFill>
        <p:spPr>
          <a:xfrm>
            <a:off x="9681522" y="1130769"/>
            <a:ext cx="2159104" cy="2186206"/>
          </a:xfrm>
          <a:prstGeom prst="rect">
            <a:avLst/>
          </a:prstGeom>
          <a:noFill/>
          <a:ln>
            <a:noFill/>
          </a:ln>
        </p:spPr>
      </p:pic>
      <p:pic>
        <p:nvPicPr>
          <p:cNvPr id="127" name="Google Shape;127;p11"/>
          <p:cNvPicPr preferRelativeResize="0"/>
          <p:nvPr/>
        </p:nvPicPr>
        <p:blipFill>
          <a:blip r:embed="rId6">
            <a:alphaModFix/>
          </a:blip>
          <a:stretch>
            <a:fillRect/>
          </a:stretch>
        </p:blipFill>
        <p:spPr>
          <a:xfrm>
            <a:off x="9658753" y="8069525"/>
            <a:ext cx="1460875" cy="635975"/>
          </a:xfrm>
          <a:prstGeom prst="rect">
            <a:avLst/>
          </a:prstGeom>
          <a:noFill/>
          <a:ln>
            <a:noFill/>
          </a:ln>
        </p:spPr>
      </p:pic>
      <p:pic>
        <p:nvPicPr>
          <p:cNvPr id="128" name="Google Shape;128;p11"/>
          <p:cNvPicPr preferRelativeResize="0"/>
          <p:nvPr/>
        </p:nvPicPr>
        <p:blipFill>
          <a:blip r:embed="rId6">
            <a:alphaModFix/>
          </a:blip>
          <a:stretch>
            <a:fillRect/>
          </a:stretch>
        </p:blipFill>
        <p:spPr>
          <a:xfrm>
            <a:off x="16750803" y="1463700"/>
            <a:ext cx="1460875" cy="6359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20"/>
          <p:cNvSpPr/>
          <p:nvPr/>
        </p:nvSpPr>
        <p:spPr>
          <a:xfrm>
            <a:off x="1085362" y="347618"/>
            <a:ext cx="617978" cy="613483"/>
          </a:xfrm>
          <a:custGeom>
            <a:rect b="b" l="l" r="r" t="t"/>
            <a:pathLst>
              <a:path extrusionOk="0" h="613483" w="617978">
                <a:moveTo>
                  <a:pt x="0" y="0"/>
                </a:moveTo>
                <a:lnTo>
                  <a:pt x="617978" y="0"/>
                </a:lnTo>
                <a:lnTo>
                  <a:pt x="617978" y="613483"/>
                </a:lnTo>
                <a:lnTo>
                  <a:pt x="0" y="613483"/>
                </a:lnTo>
                <a:lnTo>
                  <a:pt x="0" y="0"/>
                </a:lnTo>
                <a:close/>
              </a:path>
            </a:pathLst>
          </a:custGeom>
          <a:blipFill rotWithShape="1">
            <a:blip r:embed="rId3">
              <a:alphaModFix/>
            </a:blip>
            <a:stretch>
              <a:fillRect b="0" l="0" r="0" t="0"/>
            </a:stretch>
          </a:blipFill>
          <a:ln>
            <a:noFill/>
          </a:ln>
        </p:spPr>
      </p:sp>
      <p:sp>
        <p:nvSpPr>
          <p:cNvPr id="370" name="Google Shape;370;p20"/>
          <p:cNvSpPr/>
          <p:nvPr/>
        </p:nvSpPr>
        <p:spPr>
          <a:xfrm rot="-6824096">
            <a:off x="9764947" y="-4645885"/>
            <a:ext cx="12441318" cy="10517239"/>
          </a:xfrm>
          <a:custGeom>
            <a:rect b="b" l="l" r="r" t="t"/>
            <a:pathLst>
              <a:path extrusionOk="0" h="7203440" w="8521275">
                <a:moveTo>
                  <a:pt x="4585849" y="1123950"/>
                </a:moveTo>
                <a:cubicBezTo>
                  <a:pt x="4007463" y="1784350"/>
                  <a:pt x="4076474" y="2346960"/>
                  <a:pt x="3424147" y="2646680"/>
                </a:cubicBezTo>
                <a:cubicBezTo>
                  <a:pt x="2109632" y="3252470"/>
                  <a:pt x="762255" y="2674620"/>
                  <a:pt x="348183" y="3713480"/>
                </a:cubicBezTo>
                <a:cubicBezTo>
                  <a:pt x="0" y="4777740"/>
                  <a:pt x="1010369" y="5806440"/>
                  <a:pt x="3284479" y="6450330"/>
                </a:cubicBezTo>
                <a:cubicBezTo>
                  <a:pt x="5936512" y="7203440"/>
                  <a:pt x="8521275" y="5153660"/>
                  <a:pt x="8008516" y="3628390"/>
                </a:cubicBezTo>
                <a:cubicBezTo>
                  <a:pt x="7482710" y="2364740"/>
                  <a:pt x="8326965" y="1811020"/>
                  <a:pt x="7845845" y="1123950"/>
                </a:cubicBezTo>
                <a:cubicBezTo>
                  <a:pt x="6948688" y="0"/>
                  <a:pt x="5205314" y="415290"/>
                  <a:pt x="4585849" y="1123950"/>
                </a:cubicBezTo>
                <a:close/>
              </a:path>
            </a:pathLst>
          </a:custGeom>
          <a:solidFill>
            <a:srgbClr val="FFF7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1" name="Google Shape;371;p20"/>
          <p:cNvGrpSpPr/>
          <p:nvPr/>
        </p:nvGrpSpPr>
        <p:grpSpPr>
          <a:xfrm>
            <a:off x="1028700" y="3467860"/>
            <a:ext cx="4269063" cy="1721249"/>
            <a:chOff x="0" y="-38100"/>
            <a:chExt cx="1124362" cy="453333"/>
          </a:xfrm>
        </p:grpSpPr>
        <p:sp>
          <p:nvSpPr>
            <p:cNvPr id="372" name="Google Shape;372;p20"/>
            <p:cNvSpPr/>
            <p:nvPr/>
          </p:nvSpPr>
          <p:spPr>
            <a:xfrm>
              <a:off x="0" y="0"/>
              <a:ext cx="1124362" cy="415233"/>
            </a:xfrm>
            <a:custGeom>
              <a:rect b="b" l="l" r="r" t="t"/>
              <a:pathLst>
                <a:path extrusionOk="0" h="415233" w="1124362">
                  <a:moveTo>
                    <a:pt x="43524" y="0"/>
                  </a:moveTo>
                  <a:lnTo>
                    <a:pt x="1080838" y="0"/>
                  </a:lnTo>
                  <a:cubicBezTo>
                    <a:pt x="1104876" y="0"/>
                    <a:pt x="1124362" y="19486"/>
                    <a:pt x="1124362" y="43524"/>
                  </a:cubicBezTo>
                  <a:lnTo>
                    <a:pt x="1124362" y="371709"/>
                  </a:lnTo>
                  <a:cubicBezTo>
                    <a:pt x="1124362" y="395747"/>
                    <a:pt x="1104876" y="415233"/>
                    <a:pt x="1080838" y="415233"/>
                  </a:cubicBezTo>
                  <a:lnTo>
                    <a:pt x="43524" y="415233"/>
                  </a:lnTo>
                  <a:cubicBezTo>
                    <a:pt x="19486" y="415233"/>
                    <a:pt x="0" y="395747"/>
                    <a:pt x="0" y="371709"/>
                  </a:cubicBezTo>
                  <a:lnTo>
                    <a:pt x="0" y="43524"/>
                  </a:lnTo>
                  <a:cubicBezTo>
                    <a:pt x="0" y="19486"/>
                    <a:pt x="19486" y="0"/>
                    <a:pt x="43524" y="0"/>
                  </a:cubicBezTo>
                  <a:close/>
                </a:path>
              </a:pathLst>
            </a:custGeom>
            <a:solidFill>
              <a:srgbClr val="EA69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20"/>
            <p:cNvSpPr txBox="1"/>
            <p:nvPr/>
          </p:nvSpPr>
          <p:spPr>
            <a:xfrm>
              <a:off x="0" y="-38100"/>
              <a:ext cx="1124362" cy="453333"/>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74" name="Google Shape;374;p20"/>
          <p:cNvGrpSpPr/>
          <p:nvPr/>
        </p:nvGrpSpPr>
        <p:grpSpPr>
          <a:xfrm>
            <a:off x="1028700" y="5376994"/>
            <a:ext cx="4269063" cy="1721249"/>
            <a:chOff x="0" y="-38100"/>
            <a:chExt cx="1124362" cy="453333"/>
          </a:xfrm>
        </p:grpSpPr>
        <p:sp>
          <p:nvSpPr>
            <p:cNvPr id="375" name="Google Shape;375;p20"/>
            <p:cNvSpPr/>
            <p:nvPr/>
          </p:nvSpPr>
          <p:spPr>
            <a:xfrm>
              <a:off x="0" y="0"/>
              <a:ext cx="1124362" cy="415233"/>
            </a:xfrm>
            <a:custGeom>
              <a:rect b="b" l="l" r="r" t="t"/>
              <a:pathLst>
                <a:path extrusionOk="0" h="415233" w="1124362">
                  <a:moveTo>
                    <a:pt x="43524" y="0"/>
                  </a:moveTo>
                  <a:lnTo>
                    <a:pt x="1080838" y="0"/>
                  </a:lnTo>
                  <a:cubicBezTo>
                    <a:pt x="1104876" y="0"/>
                    <a:pt x="1124362" y="19486"/>
                    <a:pt x="1124362" y="43524"/>
                  </a:cubicBezTo>
                  <a:lnTo>
                    <a:pt x="1124362" y="371709"/>
                  </a:lnTo>
                  <a:cubicBezTo>
                    <a:pt x="1124362" y="395747"/>
                    <a:pt x="1104876" y="415233"/>
                    <a:pt x="1080838" y="415233"/>
                  </a:cubicBezTo>
                  <a:lnTo>
                    <a:pt x="43524" y="415233"/>
                  </a:lnTo>
                  <a:cubicBezTo>
                    <a:pt x="19486" y="415233"/>
                    <a:pt x="0" y="395747"/>
                    <a:pt x="0" y="371709"/>
                  </a:cubicBezTo>
                  <a:lnTo>
                    <a:pt x="0" y="43524"/>
                  </a:lnTo>
                  <a:cubicBezTo>
                    <a:pt x="0" y="19486"/>
                    <a:pt x="19486" y="0"/>
                    <a:pt x="43524" y="0"/>
                  </a:cubicBezTo>
                  <a:close/>
                </a:path>
              </a:pathLst>
            </a:custGeom>
            <a:solidFill>
              <a:srgbClr val="EA69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20"/>
            <p:cNvSpPr txBox="1"/>
            <p:nvPr/>
          </p:nvSpPr>
          <p:spPr>
            <a:xfrm>
              <a:off x="0" y="-38100"/>
              <a:ext cx="1124362" cy="453333"/>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77" name="Google Shape;377;p20"/>
          <p:cNvGrpSpPr/>
          <p:nvPr/>
        </p:nvGrpSpPr>
        <p:grpSpPr>
          <a:xfrm>
            <a:off x="1028700" y="7288883"/>
            <a:ext cx="4269063" cy="1721249"/>
            <a:chOff x="0" y="-38100"/>
            <a:chExt cx="1124362" cy="453333"/>
          </a:xfrm>
        </p:grpSpPr>
        <p:sp>
          <p:nvSpPr>
            <p:cNvPr id="378" name="Google Shape;378;p20"/>
            <p:cNvSpPr/>
            <p:nvPr/>
          </p:nvSpPr>
          <p:spPr>
            <a:xfrm>
              <a:off x="0" y="0"/>
              <a:ext cx="1124362" cy="415233"/>
            </a:xfrm>
            <a:custGeom>
              <a:rect b="b" l="l" r="r" t="t"/>
              <a:pathLst>
                <a:path extrusionOk="0" h="415233" w="1124362">
                  <a:moveTo>
                    <a:pt x="43524" y="0"/>
                  </a:moveTo>
                  <a:lnTo>
                    <a:pt x="1080838" y="0"/>
                  </a:lnTo>
                  <a:cubicBezTo>
                    <a:pt x="1104876" y="0"/>
                    <a:pt x="1124362" y="19486"/>
                    <a:pt x="1124362" y="43524"/>
                  </a:cubicBezTo>
                  <a:lnTo>
                    <a:pt x="1124362" y="371709"/>
                  </a:lnTo>
                  <a:cubicBezTo>
                    <a:pt x="1124362" y="395747"/>
                    <a:pt x="1104876" y="415233"/>
                    <a:pt x="1080838" y="415233"/>
                  </a:cubicBezTo>
                  <a:lnTo>
                    <a:pt x="43524" y="415233"/>
                  </a:lnTo>
                  <a:cubicBezTo>
                    <a:pt x="19486" y="415233"/>
                    <a:pt x="0" y="395747"/>
                    <a:pt x="0" y="371709"/>
                  </a:cubicBezTo>
                  <a:lnTo>
                    <a:pt x="0" y="43524"/>
                  </a:lnTo>
                  <a:cubicBezTo>
                    <a:pt x="0" y="19486"/>
                    <a:pt x="19486" y="0"/>
                    <a:pt x="43524" y="0"/>
                  </a:cubicBezTo>
                  <a:close/>
                </a:path>
              </a:pathLst>
            </a:custGeom>
            <a:solidFill>
              <a:srgbClr val="EA69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20"/>
            <p:cNvSpPr txBox="1"/>
            <p:nvPr/>
          </p:nvSpPr>
          <p:spPr>
            <a:xfrm>
              <a:off x="0" y="-38100"/>
              <a:ext cx="1124362" cy="453333"/>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80" name="Google Shape;380;p20"/>
          <p:cNvSpPr/>
          <p:nvPr/>
        </p:nvSpPr>
        <p:spPr>
          <a:xfrm>
            <a:off x="2476504" y="3788467"/>
            <a:ext cx="1079959" cy="1224696"/>
          </a:xfrm>
          <a:custGeom>
            <a:rect b="b" l="l" r="r" t="t"/>
            <a:pathLst>
              <a:path extrusionOk="0" h="1224696" w="1079959">
                <a:moveTo>
                  <a:pt x="0" y="0"/>
                </a:moveTo>
                <a:lnTo>
                  <a:pt x="1079959" y="0"/>
                </a:lnTo>
                <a:lnTo>
                  <a:pt x="1079959" y="1224696"/>
                </a:lnTo>
                <a:lnTo>
                  <a:pt x="0" y="1224696"/>
                </a:lnTo>
                <a:lnTo>
                  <a:pt x="0" y="0"/>
                </a:lnTo>
                <a:close/>
              </a:path>
            </a:pathLst>
          </a:custGeom>
          <a:blipFill rotWithShape="1">
            <a:blip r:embed="rId4">
              <a:alphaModFix/>
            </a:blip>
            <a:stretch>
              <a:fillRect b="0" l="0" r="0" t="0"/>
            </a:stretch>
          </a:blipFill>
          <a:ln>
            <a:noFill/>
          </a:ln>
        </p:spPr>
      </p:sp>
      <p:sp>
        <p:nvSpPr>
          <p:cNvPr id="381" name="Google Shape;381;p20"/>
          <p:cNvSpPr/>
          <p:nvPr/>
        </p:nvSpPr>
        <p:spPr>
          <a:xfrm>
            <a:off x="2434774" y="7642182"/>
            <a:ext cx="1119264" cy="1159313"/>
          </a:xfrm>
          <a:custGeom>
            <a:rect b="b" l="l" r="r" t="t"/>
            <a:pathLst>
              <a:path extrusionOk="0" h="1159313" w="1119264">
                <a:moveTo>
                  <a:pt x="0" y="0"/>
                </a:moveTo>
                <a:lnTo>
                  <a:pt x="1119264" y="0"/>
                </a:lnTo>
                <a:lnTo>
                  <a:pt x="1119264" y="1159313"/>
                </a:lnTo>
                <a:lnTo>
                  <a:pt x="0" y="1159313"/>
                </a:lnTo>
                <a:lnTo>
                  <a:pt x="0" y="0"/>
                </a:lnTo>
                <a:close/>
              </a:path>
            </a:pathLst>
          </a:custGeom>
          <a:blipFill rotWithShape="1">
            <a:blip r:embed="rId5">
              <a:alphaModFix/>
            </a:blip>
            <a:stretch>
              <a:fillRect b="0" l="0" r="0" t="0"/>
            </a:stretch>
          </a:blipFill>
          <a:ln>
            <a:noFill/>
          </a:ln>
        </p:spPr>
      </p:sp>
      <p:sp>
        <p:nvSpPr>
          <p:cNvPr id="382" name="Google Shape;382;p20"/>
          <p:cNvSpPr txBox="1"/>
          <p:nvPr/>
        </p:nvSpPr>
        <p:spPr>
          <a:xfrm>
            <a:off x="13939729" y="501960"/>
            <a:ext cx="861492"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SERVICE</a:t>
            </a:r>
            <a:endParaRPr/>
          </a:p>
        </p:txBody>
      </p:sp>
      <p:sp>
        <p:nvSpPr>
          <p:cNvPr id="383" name="Google Shape;383;p20"/>
          <p:cNvSpPr txBox="1"/>
          <p:nvPr/>
        </p:nvSpPr>
        <p:spPr>
          <a:xfrm>
            <a:off x="16320901" y="501960"/>
            <a:ext cx="975420"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CONTACT</a:t>
            </a:r>
            <a:endParaRPr/>
          </a:p>
        </p:txBody>
      </p:sp>
      <p:sp>
        <p:nvSpPr>
          <p:cNvPr id="384" name="Google Shape;384;p20"/>
          <p:cNvSpPr txBox="1"/>
          <p:nvPr/>
        </p:nvSpPr>
        <p:spPr>
          <a:xfrm>
            <a:off x="11685804" y="501960"/>
            <a:ext cx="720328"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ABOUT</a:t>
            </a:r>
            <a:endParaRPr/>
          </a:p>
        </p:txBody>
      </p:sp>
      <p:sp>
        <p:nvSpPr>
          <p:cNvPr id="385" name="Google Shape;385;p20"/>
          <p:cNvSpPr txBox="1"/>
          <p:nvPr/>
        </p:nvSpPr>
        <p:spPr>
          <a:xfrm>
            <a:off x="9486239" y="501960"/>
            <a:ext cx="624483"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HOME</a:t>
            </a:r>
            <a:endParaRPr/>
          </a:p>
        </p:txBody>
      </p:sp>
      <p:sp>
        <p:nvSpPr>
          <p:cNvPr id="386" name="Google Shape;386;p20"/>
          <p:cNvSpPr txBox="1"/>
          <p:nvPr/>
        </p:nvSpPr>
        <p:spPr>
          <a:xfrm>
            <a:off x="2019683" y="501960"/>
            <a:ext cx="583555"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LOGO</a:t>
            </a:r>
            <a:endParaRPr/>
          </a:p>
        </p:txBody>
      </p:sp>
      <p:sp>
        <p:nvSpPr>
          <p:cNvPr id="387" name="Google Shape;387;p20"/>
          <p:cNvSpPr txBox="1"/>
          <p:nvPr/>
        </p:nvSpPr>
        <p:spPr>
          <a:xfrm>
            <a:off x="1028700" y="1910721"/>
            <a:ext cx="11635850" cy="939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6999" u="none" cap="none" strike="noStrike">
                <a:solidFill>
                  <a:srgbClr val="3D3B39"/>
                </a:solidFill>
                <a:latin typeface="Archivo Black"/>
                <a:ea typeface="Archivo Black"/>
                <a:cs typeface="Archivo Black"/>
                <a:sym typeface="Archivo Black"/>
              </a:rPr>
              <a:t>CRISIS PR IN TOURISM</a:t>
            </a:r>
            <a:endParaRPr/>
          </a:p>
        </p:txBody>
      </p:sp>
      <p:sp>
        <p:nvSpPr>
          <p:cNvPr id="388" name="Google Shape;388;p20"/>
          <p:cNvSpPr txBox="1"/>
          <p:nvPr/>
        </p:nvSpPr>
        <p:spPr>
          <a:xfrm>
            <a:off x="5592691" y="3950323"/>
            <a:ext cx="14853587" cy="43370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3200" u="none" cap="none" strike="noStrike">
                <a:solidFill>
                  <a:srgbClr val="3D3B39"/>
                </a:solidFill>
                <a:latin typeface="Archivo Black"/>
                <a:ea typeface="Archivo Black"/>
                <a:cs typeface="Archivo Black"/>
                <a:sym typeface="Archivo Black"/>
              </a:rPr>
              <a:t>IMPORTANCE OF CRISIS PR</a:t>
            </a:r>
            <a:endParaRPr/>
          </a:p>
        </p:txBody>
      </p:sp>
      <p:sp>
        <p:nvSpPr>
          <p:cNvPr id="389" name="Google Shape;389;p20"/>
          <p:cNvSpPr txBox="1"/>
          <p:nvPr/>
        </p:nvSpPr>
        <p:spPr>
          <a:xfrm>
            <a:off x="5592691" y="5859458"/>
            <a:ext cx="12250548" cy="43370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3200" u="none" cap="none" strike="noStrike">
                <a:solidFill>
                  <a:srgbClr val="3D3B39"/>
                </a:solidFill>
                <a:latin typeface="Archivo Black"/>
                <a:ea typeface="Archivo Black"/>
                <a:cs typeface="Archivo Black"/>
                <a:sym typeface="Archivo Black"/>
              </a:rPr>
              <a:t>EFFECTIVE CRISIS RESPONSE IN TOURISM</a:t>
            </a:r>
            <a:endParaRPr/>
          </a:p>
        </p:txBody>
      </p:sp>
      <p:sp>
        <p:nvSpPr>
          <p:cNvPr id="390" name="Google Shape;390;p20"/>
          <p:cNvSpPr txBox="1"/>
          <p:nvPr/>
        </p:nvSpPr>
        <p:spPr>
          <a:xfrm>
            <a:off x="5599417" y="7779740"/>
            <a:ext cx="14853587" cy="43370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3200" u="none" cap="none" strike="noStrike">
                <a:solidFill>
                  <a:srgbClr val="3D3B39"/>
                </a:solidFill>
                <a:latin typeface="Archivo Black"/>
                <a:ea typeface="Archivo Black"/>
                <a:cs typeface="Archivo Black"/>
                <a:sym typeface="Archivo Black"/>
              </a:rPr>
              <a:t>SUCCESSFUL CRISIS MANAGEMENT EXAMPLES</a:t>
            </a:r>
            <a:endParaRPr/>
          </a:p>
        </p:txBody>
      </p:sp>
      <p:sp>
        <p:nvSpPr>
          <p:cNvPr id="391" name="Google Shape;391;p20"/>
          <p:cNvSpPr txBox="1"/>
          <p:nvPr/>
        </p:nvSpPr>
        <p:spPr>
          <a:xfrm>
            <a:off x="5592691" y="4502692"/>
            <a:ext cx="9278319" cy="39624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000000"/>
                </a:solidFill>
                <a:latin typeface="Montserrat"/>
                <a:ea typeface="Montserrat"/>
                <a:cs typeface="Montserrat"/>
                <a:sym typeface="Montserrat"/>
              </a:rPr>
              <a:t>Elaborate on what you want to discuss. </a:t>
            </a:r>
            <a:endParaRPr/>
          </a:p>
        </p:txBody>
      </p:sp>
      <p:sp>
        <p:nvSpPr>
          <p:cNvPr id="392" name="Google Shape;392;p20"/>
          <p:cNvSpPr txBox="1"/>
          <p:nvPr/>
        </p:nvSpPr>
        <p:spPr>
          <a:xfrm>
            <a:off x="5599417" y="8315321"/>
            <a:ext cx="9278319" cy="39624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000000"/>
                </a:solidFill>
                <a:latin typeface="Montserrat"/>
                <a:ea typeface="Montserrat"/>
                <a:cs typeface="Montserrat"/>
                <a:sym typeface="Montserrat"/>
              </a:rPr>
              <a:t>Elaborate on what you want to discuss. </a:t>
            </a:r>
            <a:endParaRPr/>
          </a:p>
        </p:txBody>
      </p:sp>
      <p:sp>
        <p:nvSpPr>
          <p:cNvPr id="393" name="Google Shape;393;p20"/>
          <p:cNvSpPr txBox="1"/>
          <p:nvPr/>
        </p:nvSpPr>
        <p:spPr>
          <a:xfrm>
            <a:off x="5599417" y="6411826"/>
            <a:ext cx="9278319" cy="39624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000000"/>
                </a:solidFill>
                <a:latin typeface="Montserrat"/>
                <a:ea typeface="Montserrat"/>
                <a:cs typeface="Montserrat"/>
                <a:sym typeface="Montserrat"/>
              </a:rPr>
              <a:t>Elaborate on what you want to discuss. </a:t>
            </a:r>
            <a:endParaRPr/>
          </a:p>
        </p:txBody>
      </p:sp>
      <p:pic>
        <p:nvPicPr>
          <p:cNvPr id="394" name="Google Shape;394;p20"/>
          <p:cNvPicPr preferRelativeResize="0"/>
          <p:nvPr/>
        </p:nvPicPr>
        <p:blipFill>
          <a:blip r:embed="rId6">
            <a:alphaModFix/>
          </a:blip>
          <a:stretch>
            <a:fillRect/>
          </a:stretch>
        </p:blipFill>
        <p:spPr>
          <a:xfrm>
            <a:off x="2365950" y="5659338"/>
            <a:ext cx="1147189" cy="1159325"/>
          </a:xfrm>
          <a:prstGeom prst="rect">
            <a:avLst/>
          </a:prstGeom>
          <a:noFill/>
          <a:ln>
            <a:noFill/>
          </a:ln>
        </p:spPr>
      </p:pic>
      <p:pic>
        <p:nvPicPr>
          <p:cNvPr id="395" name="Google Shape;395;p20"/>
          <p:cNvPicPr preferRelativeResize="0"/>
          <p:nvPr/>
        </p:nvPicPr>
        <p:blipFill>
          <a:blip r:embed="rId7">
            <a:alphaModFix/>
          </a:blip>
          <a:stretch>
            <a:fillRect/>
          </a:stretch>
        </p:blipFill>
        <p:spPr>
          <a:xfrm>
            <a:off x="14497240" y="2317675"/>
            <a:ext cx="1460875" cy="6359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21"/>
          <p:cNvSpPr/>
          <p:nvPr/>
        </p:nvSpPr>
        <p:spPr>
          <a:xfrm>
            <a:off x="1085362" y="347618"/>
            <a:ext cx="617978" cy="613483"/>
          </a:xfrm>
          <a:custGeom>
            <a:rect b="b" l="l" r="r" t="t"/>
            <a:pathLst>
              <a:path extrusionOk="0" h="613483" w="617978">
                <a:moveTo>
                  <a:pt x="0" y="0"/>
                </a:moveTo>
                <a:lnTo>
                  <a:pt x="617978" y="0"/>
                </a:lnTo>
                <a:lnTo>
                  <a:pt x="617978" y="613483"/>
                </a:lnTo>
                <a:lnTo>
                  <a:pt x="0" y="613483"/>
                </a:lnTo>
                <a:lnTo>
                  <a:pt x="0" y="0"/>
                </a:lnTo>
                <a:close/>
              </a:path>
            </a:pathLst>
          </a:custGeom>
          <a:blipFill rotWithShape="1">
            <a:blip r:embed="rId3">
              <a:alphaModFix/>
            </a:blip>
            <a:stretch>
              <a:fillRect b="0" l="0" r="0" t="0"/>
            </a:stretch>
          </a:blipFill>
          <a:ln>
            <a:noFill/>
          </a:ln>
        </p:spPr>
      </p:sp>
      <p:grpSp>
        <p:nvGrpSpPr>
          <p:cNvPr id="401" name="Google Shape;401;p21"/>
          <p:cNvGrpSpPr/>
          <p:nvPr/>
        </p:nvGrpSpPr>
        <p:grpSpPr>
          <a:xfrm>
            <a:off x="1057031" y="3007104"/>
            <a:ext cx="6953164" cy="3401032"/>
            <a:chOff x="0" y="-38100"/>
            <a:chExt cx="1831286" cy="895745"/>
          </a:xfrm>
        </p:grpSpPr>
        <p:sp>
          <p:nvSpPr>
            <p:cNvPr id="402" name="Google Shape;402;p21"/>
            <p:cNvSpPr/>
            <p:nvPr/>
          </p:nvSpPr>
          <p:spPr>
            <a:xfrm>
              <a:off x="0" y="0"/>
              <a:ext cx="1831286" cy="857645"/>
            </a:xfrm>
            <a:custGeom>
              <a:rect b="b" l="l" r="r" t="t"/>
              <a:pathLst>
                <a:path extrusionOk="0" h="857645" w="1831286">
                  <a:moveTo>
                    <a:pt x="26723" y="0"/>
                  </a:moveTo>
                  <a:lnTo>
                    <a:pt x="1804563" y="0"/>
                  </a:lnTo>
                  <a:cubicBezTo>
                    <a:pt x="1811651" y="0"/>
                    <a:pt x="1818448" y="2815"/>
                    <a:pt x="1823459" y="7827"/>
                  </a:cubicBezTo>
                  <a:cubicBezTo>
                    <a:pt x="1828471" y="12838"/>
                    <a:pt x="1831286" y="19635"/>
                    <a:pt x="1831286" y="26723"/>
                  </a:cubicBezTo>
                  <a:lnTo>
                    <a:pt x="1831286" y="830922"/>
                  </a:lnTo>
                  <a:cubicBezTo>
                    <a:pt x="1831286" y="845681"/>
                    <a:pt x="1819322" y="857645"/>
                    <a:pt x="1804563" y="857645"/>
                  </a:cubicBezTo>
                  <a:lnTo>
                    <a:pt x="26723" y="857645"/>
                  </a:lnTo>
                  <a:cubicBezTo>
                    <a:pt x="11964" y="857645"/>
                    <a:pt x="0" y="845681"/>
                    <a:pt x="0" y="830922"/>
                  </a:cubicBezTo>
                  <a:lnTo>
                    <a:pt x="0" y="26723"/>
                  </a:lnTo>
                  <a:cubicBezTo>
                    <a:pt x="0" y="11964"/>
                    <a:pt x="11964" y="0"/>
                    <a:pt x="26723" y="0"/>
                  </a:cubicBezTo>
                  <a:close/>
                </a:path>
              </a:pathLst>
            </a:custGeom>
            <a:solidFill>
              <a:srgbClr val="EA69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21"/>
            <p:cNvSpPr txBox="1"/>
            <p:nvPr/>
          </p:nvSpPr>
          <p:spPr>
            <a:xfrm>
              <a:off x="0" y="-38100"/>
              <a:ext cx="1831286" cy="895745"/>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04" name="Google Shape;404;p21"/>
          <p:cNvSpPr/>
          <p:nvPr/>
        </p:nvSpPr>
        <p:spPr>
          <a:xfrm rot="-6824096">
            <a:off x="11188431" y="-5414544"/>
            <a:ext cx="12441318" cy="10517239"/>
          </a:xfrm>
          <a:custGeom>
            <a:rect b="b" l="l" r="r" t="t"/>
            <a:pathLst>
              <a:path extrusionOk="0" h="7203440" w="8521275">
                <a:moveTo>
                  <a:pt x="4585849" y="1123950"/>
                </a:moveTo>
                <a:cubicBezTo>
                  <a:pt x="4007463" y="1784350"/>
                  <a:pt x="4076474" y="2346960"/>
                  <a:pt x="3424147" y="2646680"/>
                </a:cubicBezTo>
                <a:cubicBezTo>
                  <a:pt x="2109632" y="3252470"/>
                  <a:pt x="762255" y="2674620"/>
                  <a:pt x="348183" y="3713480"/>
                </a:cubicBezTo>
                <a:cubicBezTo>
                  <a:pt x="0" y="4777740"/>
                  <a:pt x="1010369" y="5806440"/>
                  <a:pt x="3284479" y="6450330"/>
                </a:cubicBezTo>
                <a:cubicBezTo>
                  <a:pt x="5936512" y="7203440"/>
                  <a:pt x="8521275" y="5153660"/>
                  <a:pt x="8008516" y="3628390"/>
                </a:cubicBezTo>
                <a:cubicBezTo>
                  <a:pt x="7482710" y="2364740"/>
                  <a:pt x="8326965" y="1811020"/>
                  <a:pt x="7845845" y="1123950"/>
                </a:cubicBezTo>
                <a:cubicBezTo>
                  <a:pt x="6948688" y="0"/>
                  <a:pt x="5205314" y="415290"/>
                  <a:pt x="4585849" y="1123950"/>
                </a:cubicBezTo>
                <a:close/>
              </a:path>
            </a:pathLst>
          </a:custGeom>
          <a:solidFill>
            <a:srgbClr val="FFF7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05" name="Google Shape;405;p21"/>
          <p:cNvGrpSpPr/>
          <p:nvPr/>
        </p:nvGrpSpPr>
        <p:grpSpPr>
          <a:xfrm>
            <a:off x="10277805" y="3007104"/>
            <a:ext cx="6953164" cy="3401032"/>
            <a:chOff x="0" y="-38100"/>
            <a:chExt cx="1831286" cy="895745"/>
          </a:xfrm>
        </p:grpSpPr>
        <p:sp>
          <p:nvSpPr>
            <p:cNvPr id="406" name="Google Shape;406;p21"/>
            <p:cNvSpPr/>
            <p:nvPr/>
          </p:nvSpPr>
          <p:spPr>
            <a:xfrm>
              <a:off x="0" y="0"/>
              <a:ext cx="1831286" cy="857645"/>
            </a:xfrm>
            <a:custGeom>
              <a:rect b="b" l="l" r="r" t="t"/>
              <a:pathLst>
                <a:path extrusionOk="0" h="857645" w="1831286">
                  <a:moveTo>
                    <a:pt x="26723" y="0"/>
                  </a:moveTo>
                  <a:lnTo>
                    <a:pt x="1804563" y="0"/>
                  </a:lnTo>
                  <a:cubicBezTo>
                    <a:pt x="1811651" y="0"/>
                    <a:pt x="1818448" y="2815"/>
                    <a:pt x="1823459" y="7827"/>
                  </a:cubicBezTo>
                  <a:cubicBezTo>
                    <a:pt x="1828471" y="12838"/>
                    <a:pt x="1831286" y="19635"/>
                    <a:pt x="1831286" y="26723"/>
                  </a:cubicBezTo>
                  <a:lnTo>
                    <a:pt x="1831286" y="830922"/>
                  </a:lnTo>
                  <a:cubicBezTo>
                    <a:pt x="1831286" y="845681"/>
                    <a:pt x="1819322" y="857645"/>
                    <a:pt x="1804563" y="857645"/>
                  </a:cubicBezTo>
                  <a:lnTo>
                    <a:pt x="26723" y="857645"/>
                  </a:lnTo>
                  <a:cubicBezTo>
                    <a:pt x="11964" y="857645"/>
                    <a:pt x="0" y="845681"/>
                    <a:pt x="0" y="830922"/>
                  </a:cubicBezTo>
                  <a:lnTo>
                    <a:pt x="0" y="26723"/>
                  </a:lnTo>
                  <a:cubicBezTo>
                    <a:pt x="0" y="11964"/>
                    <a:pt x="11964" y="0"/>
                    <a:pt x="26723" y="0"/>
                  </a:cubicBezTo>
                  <a:close/>
                </a:path>
              </a:pathLst>
            </a:custGeom>
            <a:solidFill>
              <a:srgbClr val="EA69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21"/>
            <p:cNvSpPr txBox="1"/>
            <p:nvPr/>
          </p:nvSpPr>
          <p:spPr>
            <a:xfrm>
              <a:off x="0" y="-38100"/>
              <a:ext cx="1831286" cy="895745"/>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408" name="Google Shape;408;p21"/>
          <p:cNvCxnSpPr/>
          <p:nvPr/>
        </p:nvCxnSpPr>
        <p:spPr>
          <a:xfrm>
            <a:off x="-175836" y="8259963"/>
            <a:ext cx="19324149" cy="0"/>
          </a:xfrm>
          <a:prstGeom prst="straightConnector1">
            <a:avLst/>
          </a:prstGeom>
          <a:noFill/>
          <a:ln cap="flat" cmpd="sng" w="38100">
            <a:solidFill>
              <a:srgbClr val="EA696B"/>
            </a:solidFill>
            <a:prstDash val="solid"/>
            <a:round/>
            <a:headEnd len="sm" w="sm" type="none"/>
            <a:tailEnd len="sm" w="sm" type="none"/>
          </a:ln>
        </p:spPr>
      </p:cxnSp>
      <p:sp>
        <p:nvSpPr>
          <p:cNvPr id="409" name="Google Shape;409;p21"/>
          <p:cNvSpPr txBox="1"/>
          <p:nvPr/>
        </p:nvSpPr>
        <p:spPr>
          <a:xfrm>
            <a:off x="13939729" y="501960"/>
            <a:ext cx="861492"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SERVICE</a:t>
            </a:r>
            <a:endParaRPr/>
          </a:p>
        </p:txBody>
      </p:sp>
      <p:sp>
        <p:nvSpPr>
          <p:cNvPr id="410" name="Google Shape;410;p21"/>
          <p:cNvSpPr txBox="1"/>
          <p:nvPr/>
        </p:nvSpPr>
        <p:spPr>
          <a:xfrm>
            <a:off x="16320901" y="501960"/>
            <a:ext cx="975420"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CONTACT</a:t>
            </a:r>
            <a:endParaRPr/>
          </a:p>
        </p:txBody>
      </p:sp>
      <p:sp>
        <p:nvSpPr>
          <p:cNvPr id="411" name="Google Shape;411;p21"/>
          <p:cNvSpPr txBox="1"/>
          <p:nvPr/>
        </p:nvSpPr>
        <p:spPr>
          <a:xfrm>
            <a:off x="11685804" y="501960"/>
            <a:ext cx="720328"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ABOUT</a:t>
            </a:r>
            <a:endParaRPr/>
          </a:p>
        </p:txBody>
      </p:sp>
      <p:sp>
        <p:nvSpPr>
          <p:cNvPr id="412" name="Google Shape;412;p21"/>
          <p:cNvSpPr txBox="1"/>
          <p:nvPr/>
        </p:nvSpPr>
        <p:spPr>
          <a:xfrm>
            <a:off x="9486239" y="501960"/>
            <a:ext cx="624483"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HOME</a:t>
            </a:r>
            <a:endParaRPr/>
          </a:p>
        </p:txBody>
      </p:sp>
      <p:sp>
        <p:nvSpPr>
          <p:cNvPr id="413" name="Google Shape;413;p21"/>
          <p:cNvSpPr txBox="1"/>
          <p:nvPr/>
        </p:nvSpPr>
        <p:spPr>
          <a:xfrm>
            <a:off x="2019683" y="501960"/>
            <a:ext cx="583555"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LOGO</a:t>
            </a:r>
            <a:endParaRPr/>
          </a:p>
        </p:txBody>
      </p:sp>
      <p:sp>
        <p:nvSpPr>
          <p:cNvPr id="414" name="Google Shape;414;p21"/>
          <p:cNvSpPr txBox="1"/>
          <p:nvPr/>
        </p:nvSpPr>
        <p:spPr>
          <a:xfrm>
            <a:off x="1085362" y="1900814"/>
            <a:ext cx="19383996" cy="86995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6500" u="none" cap="none" strike="noStrike">
                <a:solidFill>
                  <a:srgbClr val="3D3B39"/>
                </a:solidFill>
                <a:latin typeface="Archivo Black"/>
                <a:ea typeface="Archivo Black"/>
                <a:cs typeface="Archivo Black"/>
                <a:sym typeface="Archivo Black"/>
              </a:rPr>
              <a:t>TOURIST DESTINATION BRANDING</a:t>
            </a:r>
            <a:endParaRPr/>
          </a:p>
        </p:txBody>
      </p:sp>
      <p:sp>
        <p:nvSpPr>
          <p:cNvPr id="415" name="Google Shape;415;p21"/>
          <p:cNvSpPr txBox="1"/>
          <p:nvPr/>
        </p:nvSpPr>
        <p:spPr>
          <a:xfrm>
            <a:off x="1703340" y="7027260"/>
            <a:ext cx="5184300" cy="985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3200" u="none" cap="none" strike="noStrike">
                <a:solidFill>
                  <a:srgbClr val="3D3B39"/>
                </a:solidFill>
                <a:latin typeface="Archivo Black"/>
                <a:ea typeface="Archivo Black"/>
                <a:cs typeface="Archivo Black"/>
                <a:sym typeface="Archivo Black"/>
              </a:rPr>
              <a:t>DESTINATION BRAND DEVELOPMENT</a:t>
            </a:r>
            <a:endParaRPr/>
          </a:p>
        </p:txBody>
      </p:sp>
      <p:sp>
        <p:nvSpPr>
          <p:cNvPr id="416" name="Google Shape;416;p21"/>
          <p:cNvSpPr txBox="1"/>
          <p:nvPr/>
        </p:nvSpPr>
        <p:spPr>
          <a:xfrm>
            <a:off x="10909723" y="7027260"/>
            <a:ext cx="5689200" cy="985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3200" u="none" cap="none" strike="noStrike">
                <a:solidFill>
                  <a:srgbClr val="3D3B39"/>
                </a:solidFill>
                <a:latin typeface="Archivo Black"/>
                <a:ea typeface="Archivo Black"/>
                <a:cs typeface="Archivo Black"/>
                <a:sym typeface="Archivo Black"/>
              </a:rPr>
              <a:t>SIGNIFICANCE OF DESTINATION IDENTITY</a:t>
            </a:r>
            <a:endParaRPr/>
          </a:p>
        </p:txBody>
      </p:sp>
      <p:sp>
        <p:nvSpPr>
          <p:cNvPr id="417" name="Google Shape;417;p21"/>
          <p:cNvSpPr txBox="1"/>
          <p:nvPr/>
        </p:nvSpPr>
        <p:spPr>
          <a:xfrm>
            <a:off x="2274051" y="8700135"/>
            <a:ext cx="40431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400" u="none" cap="none" strike="noStrike">
                <a:solidFill>
                  <a:srgbClr val="000000"/>
                </a:solidFill>
                <a:latin typeface="Montserrat"/>
                <a:ea typeface="Montserrat"/>
                <a:cs typeface="Montserrat"/>
                <a:sym typeface="Montserrat"/>
              </a:rPr>
              <a:t>Elaborate on what you want to discuss. </a:t>
            </a:r>
            <a:endParaRPr/>
          </a:p>
        </p:txBody>
      </p:sp>
      <p:sp>
        <p:nvSpPr>
          <p:cNvPr id="418" name="Google Shape;418;p21"/>
          <p:cNvSpPr txBox="1"/>
          <p:nvPr/>
        </p:nvSpPr>
        <p:spPr>
          <a:xfrm>
            <a:off x="11918242" y="8700135"/>
            <a:ext cx="40431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400" u="none" cap="none" strike="noStrike">
                <a:solidFill>
                  <a:srgbClr val="000000"/>
                </a:solidFill>
                <a:latin typeface="Montserrat"/>
                <a:ea typeface="Montserrat"/>
                <a:cs typeface="Montserrat"/>
                <a:sym typeface="Montserrat"/>
              </a:rPr>
              <a:t>Elaborate on what you want to discuss. </a:t>
            </a:r>
            <a:endParaRPr/>
          </a:p>
        </p:txBody>
      </p:sp>
      <p:pic>
        <p:nvPicPr>
          <p:cNvPr id="419" name="Google Shape;419;p21"/>
          <p:cNvPicPr preferRelativeResize="0"/>
          <p:nvPr/>
        </p:nvPicPr>
        <p:blipFill>
          <a:blip r:embed="rId4">
            <a:alphaModFix/>
          </a:blip>
          <a:stretch>
            <a:fillRect/>
          </a:stretch>
        </p:blipFill>
        <p:spPr>
          <a:xfrm>
            <a:off x="17085315" y="2755263"/>
            <a:ext cx="1460875" cy="635975"/>
          </a:xfrm>
          <a:prstGeom prst="rect">
            <a:avLst/>
          </a:prstGeom>
          <a:noFill/>
          <a:ln>
            <a:noFill/>
          </a:ln>
        </p:spPr>
      </p:pic>
      <p:pic>
        <p:nvPicPr>
          <p:cNvPr id="420" name="Google Shape;420;p21"/>
          <p:cNvPicPr preferRelativeResize="0"/>
          <p:nvPr/>
        </p:nvPicPr>
        <p:blipFill>
          <a:blip r:embed="rId5">
            <a:alphaModFix/>
          </a:blip>
          <a:stretch>
            <a:fillRect/>
          </a:stretch>
        </p:blipFill>
        <p:spPr>
          <a:xfrm>
            <a:off x="12770002" y="3679810"/>
            <a:ext cx="2031225" cy="2055627"/>
          </a:xfrm>
          <a:prstGeom prst="rect">
            <a:avLst/>
          </a:prstGeom>
          <a:noFill/>
          <a:ln>
            <a:noFill/>
          </a:ln>
        </p:spPr>
      </p:pic>
      <p:pic>
        <p:nvPicPr>
          <p:cNvPr id="421" name="Google Shape;421;p21"/>
          <p:cNvPicPr preferRelativeResize="0"/>
          <p:nvPr/>
        </p:nvPicPr>
        <p:blipFill>
          <a:blip r:embed="rId6">
            <a:alphaModFix/>
          </a:blip>
          <a:stretch>
            <a:fillRect/>
          </a:stretch>
        </p:blipFill>
        <p:spPr>
          <a:xfrm>
            <a:off x="3278104" y="3573038"/>
            <a:ext cx="1858850" cy="226916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pic>
        <p:nvPicPr>
          <p:cNvPr id="426" name="Google Shape;426;p22"/>
          <p:cNvPicPr preferRelativeResize="0"/>
          <p:nvPr/>
        </p:nvPicPr>
        <p:blipFill>
          <a:blip r:embed="rId3">
            <a:alphaModFix/>
          </a:blip>
          <a:stretch>
            <a:fillRect/>
          </a:stretch>
        </p:blipFill>
        <p:spPr>
          <a:xfrm>
            <a:off x="12990835" y="3155889"/>
            <a:ext cx="4070251" cy="4070300"/>
          </a:xfrm>
          <a:prstGeom prst="rect">
            <a:avLst/>
          </a:prstGeom>
          <a:noFill/>
          <a:ln>
            <a:noFill/>
          </a:ln>
        </p:spPr>
      </p:pic>
      <p:pic>
        <p:nvPicPr>
          <p:cNvPr id="427" name="Google Shape;427;p22"/>
          <p:cNvPicPr preferRelativeResize="0"/>
          <p:nvPr/>
        </p:nvPicPr>
        <p:blipFill>
          <a:blip r:embed="rId4">
            <a:alphaModFix/>
          </a:blip>
          <a:stretch>
            <a:fillRect/>
          </a:stretch>
        </p:blipFill>
        <p:spPr>
          <a:xfrm>
            <a:off x="7219460" y="3155899"/>
            <a:ext cx="4070237" cy="4070287"/>
          </a:xfrm>
          <a:prstGeom prst="rect">
            <a:avLst/>
          </a:prstGeom>
          <a:noFill/>
          <a:ln>
            <a:noFill/>
          </a:ln>
        </p:spPr>
      </p:pic>
      <p:pic>
        <p:nvPicPr>
          <p:cNvPr id="428" name="Google Shape;428;p22"/>
          <p:cNvPicPr preferRelativeResize="0"/>
          <p:nvPr/>
        </p:nvPicPr>
        <p:blipFill>
          <a:blip r:embed="rId5">
            <a:alphaModFix/>
          </a:blip>
          <a:stretch>
            <a:fillRect/>
          </a:stretch>
        </p:blipFill>
        <p:spPr>
          <a:xfrm>
            <a:off x="1366484" y="3179376"/>
            <a:ext cx="3975200" cy="3975200"/>
          </a:xfrm>
          <a:prstGeom prst="rect">
            <a:avLst/>
          </a:prstGeom>
          <a:noFill/>
          <a:ln>
            <a:noFill/>
          </a:ln>
        </p:spPr>
      </p:pic>
      <p:sp>
        <p:nvSpPr>
          <p:cNvPr id="429" name="Google Shape;429;p22"/>
          <p:cNvSpPr/>
          <p:nvPr/>
        </p:nvSpPr>
        <p:spPr>
          <a:xfrm>
            <a:off x="1085362" y="347618"/>
            <a:ext cx="617978" cy="613483"/>
          </a:xfrm>
          <a:custGeom>
            <a:rect b="b" l="l" r="r" t="t"/>
            <a:pathLst>
              <a:path extrusionOk="0" h="613483" w="617978">
                <a:moveTo>
                  <a:pt x="0" y="0"/>
                </a:moveTo>
                <a:lnTo>
                  <a:pt x="617978" y="0"/>
                </a:lnTo>
                <a:lnTo>
                  <a:pt x="617978" y="613483"/>
                </a:lnTo>
                <a:lnTo>
                  <a:pt x="0" y="613483"/>
                </a:lnTo>
                <a:lnTo>
                  <a:pt x="0" y="0"/>
                </a:lnTo>
                <a:close/>
              </a:path>
            </a:pathLst>
          </a:custGeom>
          <a:blipFill rotWithShape="1">
            <a:blip r:embed="rId6">
              <a:alphaModFix/>
            </a:blip>
            <a:stretch>
              <a:fillRect b="0" l="0" r="0" t="0"/>
            </a:stretch>
          </a:blipFill>
          <a:ln>
            <a:noFill/>
          </a:ln>
        </p:spPr>
      </p:sp>
      <p:sp>
        <p:nvSpPr>
          <p:cNvPr id="430" name="Google Shape;430;p22"/>
          <p:cNvSpPr/>
          <p:nvPr/>
        </p:nvSpPr>
        <p:spPr>
          <a:xfrm rot="-6824096">
            <a:off x="11153631" y="-4760184"/>
            <a:ext cx="12441318" cy="10517239"/>
          </a:xfrm>
          <a:custGeom>
            <a:rect b="b" l="l" r="r" t="t"/>
            <a:pathLst>
              <a:path extrusionOk="0" h="7203440" w="8521275">
                <a:moveTo>
                  <a:pt x="4585849" y="1123950"/>
                </a:moveTo>
                <a:cubicBezTo>
                  <a:pt x="4007463" y="1784350"/>
                  <a:pt x="4076474" y="2346960"/>
                  <a:pt x="3424147" y="2646680"/>
                </a:cubicBezTo>
                <a:cubicBezTo>
                  <a:pt x="2109632" y="3252470"/>
                  <a:pt x="762255" y="2674620"/>
                  <a:pt x="348183" y="3713480"/>
                </a:cubicBezTo>
                <a:cubicBezTo>
                  <a:pt x="0" y="4777740"/>
                  <a:pt x="1010369" y="5806440"/>
                  <a:pt x="3284479" y="6450330"/>
                </a:cubicBezTo>
                <a:cubicBezTo>
                  <a:pt x="5936512" y="7203440"/>
                  <a:pt x="8521275" y="5153660"/>
                  <a:pt x="8008516" y="3628390"/>
                </a:cubicBezTo>
                <a:cubicBezTo>
                  <a:pt x="7482710" y="2364740"/>
                  <a:pt x="8326965" y="1811020"/>
                  <a:pt x="7845845" y="1123950"/>
                </a:cubicBezTo>
                <a:cubicBezTo>
                  <a:pt x="6948688" y="0"/>
                  <a:pt x="5205314" y="415290"/>
                  <a:pt x="4585849" y="1123950"/>
                </a:cubicBezTo>
                <a:close/>
              </a:path>
            </a:pathLst>
          </a:custGeom>
          <a:solidFill>
            <a:srgbClr val="FFF7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22"/>
          <p:cNvSpPr txBox="1"/>
          <p:nvPr/>
        </p:nvSpPr>
        <p:spPr>
          <a:xfrm>
            <a:off x="13939729" y="501960"/>
            <a:ext cx="861492"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SERVICE</a:t>
            </a:r>
            <a:endParaRPr/>
          </a:p>
        </p:txBody>
      </p:sp>
      <p:sp>
        <p:nvSpPr>
          <p:cNvPr id="432" name="Google Shape;432;p22"/>
          <p:cNvSpPr txBox="1"/>
          <p:nvPr/>
        </p:nvSpPr>
        <p:spPr>
          <a:xfrm>
            <a:off x="16320901" y="501960"/>
            <a:ext cx="975420"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CONTACT</a:t>
            </a:r>
            <a:endParaRPr/>
          </a:p>
        </p:txBody>
      </p:sp>
      <p:sp>
        <p:nvSpPr>
          <p:cNvPr id="433" name="Google Shape;433;p22"/>
          <p:cNvSpPr txBox="1"/>
          <p:nvPr/>
        </p:nvSpPr>
        <p:spPr>
          <a:xfrm>
            <a:off x="11685804" y="501960"/>
            <a:ext cx="720328"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ABOUT</a:t>
            </a:r>
            <a:endParaRPr/>
          </a:p>
        </p:txBody>
      </p:sp>
      <p:sp>
        <p:nvSpPr>
          <p:cNvPr id="434" name="Google Shape;434;p22"/>
          <p:cNvSpPr txBox="1"/>
          <p:nvPr/>
        </p:nvSpPr>
        <p:spPr>
          <a:xfrm>
            <a:off x="9486239" y="501960"/>
            <a:ext cx="624483"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HOME</a:t>
            </a:r>
            <a:endParaRPr/>
          </a:p>
        </p:txBody>
      </p:sp>
      <p:sp>
        <p:nvSpPr>
          <p:cNvPr id="435" name="Google Shape;435;p22"/>
          <p:cNvSpPr txBox="1"/>
          <p:nvPr/>
        </p:nvSpPr>
        <p:spPr>
          <a:xfrm>
            <a:off x="2019683" y="501960"/>
            <a:ext cx="583555"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LOGO</a:t>
            </a:r>
            <a:endParaRPr/>
          </a:p>
        </p:txBody>
      </p:sp>
      <p:sp>
        <p:nvSpPr>
          <p:cNvPr id="436" name="Google Shape;436;p22"/>
          <p:cNvSpPr txBox="1"/>
          <p:nvPr/>
        </p:nvSpPr>
        <p:spPr>
          <a:xfrm>
            <a:off x="7554010" y="7784883"/>
            <a:ext cx="3306074" cy="43370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3200" u="none" cap="none" strike="noStrike">
                <a:solidFill>
                  <a:srgbClr val="3D3B39"/>
                </a:solidFill>
                <a:latin typeface="Archivo Black"/>
                <a:ea typeface="Archivo Black"/>
                <a:cs typeface="Archivo Black"/>
                <a:sym typeface="Archivo Black"/>
              </a:rPr>
              <a:t>CLIENT NAME</a:t>
            </a:r>
            <a:endParaRPr/>
          </a:p>
        </p:txBody>
      </p:sp>
      <p:sp>
        <p:nvSpPr>
          <p:cNvPr id="437" name="Google Shape;437;p22"/>
          <p:cNvSpPr txBox="1"/>
          <p:nvPr/>
        </p:nvSpPr>
        <p:spPr>
          <a:xfrm>
            <a:off x="7435903" y="8442960"/>
            <a:ext cx="35424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400" u="none" cap="none" strike="noStrike">
                <a:solidFill>
                  <a:srgbClr val="000000"/>
                </a:solidFill>
                <a:latin typeface="Montserrat"/>
                <a:ea typeface="Montserrat"/>
                <a:cs typeface="Montserrat"/>
                <a:sym typeface="Montserrat"/>
              </a:rPr>
              <a:t>Elaborate on what you want to discuss. </a:t>
            </a:r>
            <a:endParaRPr/>
          </a:p>
        </p:txBody>
      </p:sp>
      <p:sp>
        <p:nvSpPr>
          <p:cNvPr id="438" name="Google Shape;438;p22"/>
          <p:cNvSpPr txBox="1"/>
          <p:nvPr/>
        </p:nvSpPr>
        <p:spPr>
          <a:xfrm>
            <a:off x="1570050" y="7784883"/>
            <a:ext cx="3306074" cy="43370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3200" u="none" cap="none" strike="noStrike">
                <a:solidFill>
                  <a:srgbClr val="3D3B39"/>
                </a:solidFill>
                <a:latin typeface="Archivo Black"/>
                <a:ea typeface="Archivo Black"/>
                <a:cs typeface="Archivo Black"/>
                <a:sym typeface="Archivo Black"/>
              </a:rPr>
              <a:t>CLIENT NAME</a:t>
            </a:r>
            <a:endParaRPr/>
          </a:p>
        </p:txBody>
      </p:sp>
      <p:sp>
        <p:nvSpPr>
          <p:cNvPr id="439" name="Google Shape;439;p22"/>
          <p:cNvSpPr txBox="1"/>
          <p:nvPr/>
        </p:nvSpPr>
        <p:spPr>
          <a:xfrm>
            <a:off x="1570050" y="8442960"/>
            <a:ext cx="35187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400" u="none" cap="none" strike="noStrike">
                <a:solidFill>
                  <a:srgbClr val="000000"/>
                </a:solidFill>
                <a:latin typeface="Montserrat"/>
                <a:ea typeface="Montserrat"/>
                <a:cs typeface="Montserrat"/>
                <a:sym typeface="Montserrat"/>
              </a:rPr>
              <a:t>Elaborate on what you want to discuss. </a:t>
            </a:r>
            <a:endParaRPr/>
          </a:p>
        </p:txBody>
      </p:sp>
      <p:sp>
        <p:nvSpPr>
          <p:cNvPr id="440" name="Google Shape;440;p22"/>
          <p:cNvSpPr txBox="1"/>
          <p:nvPr/>
        </p:nvSpPr>
        <p:spPr>
          <a:xfrm>
            <a:off x="13325378" y="7784883"/>
            <a:ext cx="3306074" cy="43370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3200" u="none" cap="none" strike="noStrike">
                <a:solidFill>
                  <a:srgbClr val="3D3B39"/>
                </a:solidFill>
                <a:latin typeface="Archivo Black"/>
                <a:ea typeface="Archivo Black"/>
                <a:cs typeface="Archivo Black"/>
                <a:sym typeface="Archivo Black"/>
              </a:rPr>
              <a:t>CLIENT NAME</a:t>
            </a:r>
            <a:endParaRPr/>
          </a:p>
        </p:txBody>
      </p:sp>
      <p:sp>
        <p:nvSpPr>
          <p:cNvPr id="441" name="Google Shape;441;p22"/>
          <p:cNvSpPr txBox="1"/>
          <p:nvPr/>
        </p:nvSpPr>
        <p:spPr>
          <a:xfrm>
            <a:off x="13148219" y="8442960"/>
            <a:ext cx="36603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400" u="none" cap="none" strike="noStrike">
                <a:solidFill>
                  <a:srgbClr val="000000"/>
                </a:solidFill>
                <a:latin typeface="Montserrat"/>
                <a:ea typeface="Montserrat"/>
                <a:cs typeface="Montserrat"/>
                <a:sym typeface="Montserrat"/>
              </a:rPr>
              <a:t>Elaborate on what you want to discuss. </a:t>
            </a:r>
            <a:endParaRPr/>
          </a:p>
        </p:txBody>
      </p:sp>
      <p:sp>
        <p:nvSpPr>
          <p:cNvPr id="442" name="Google Shape;442;p22"/>
          <p:cNvSpPr txBox="1"/>
          <p:nvPr/>
        </p:nvSpPr>
        <p:spPr>
          <a:xfrm>
            <a:off x="1394351" y="1676351"/>
            <a:ext cx="7217412" cy="86995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6500" u="none" cap="none" strike="noStrike">
                <a:solidFill>
                  <a:srgbClr val="3D3B39"/>
                </a:solidFill>
                <a:latin typeface="Archivo Black"/>
                <a:ea typeface="Archivo Black"/>
                <a:cs typeface="Archivo Black"/>
                <a:sym typeface="Archivo Black"/>
              </a:rPr>
              <a:t>TESTIMONIALS</a:t>
            </a:r>
            <a:endParaRPr/>
          </a:p>
        </p:txBody>
      </p:sp>
      <p:sp>
        <p:nvSpPr>
          <p:cNvPr id="443" name="Google Shape;443;p22"/>
          <p:cNvSpPr/>
          <p:nvPr/>
        </p:nvSpPr>
        <p:spPr>
          <a:xfrm rot="4628311">
            <a:off x="-3679310" y="6781445"/>
            <a:ext cx="7824095" cy="6614080"/>
          </a:xfrm>
          <a:custGeom>
            <a:rect b="b" l="l" r="r" t="t"/>
            <a:pathLst>
              <a:path extrusionOk="0" h="7203440" w="8521275">
                <a:moveTo>
                  <a:pt x="4585849" y="1123950"/>
                </a:moveTo>
                <a:cubicBezTo>
                  <a:pt x="4007463" y="1784350"/>
                  <a:pt x="4076474" y="2346960"/>
                  <a:pt x="3424147" y="2646680"/>
                </a:cubicBezTo>
                <a:cubicBezTo>
                  <a:pt x="2109632" y="3252470"/>
                  <a:pt x="762255" y="2674620"/>
                  <a:pt x="348183" y="3713480"/>
                </a:cubicBezTo>
                <a:cubicBezTo>
                  <a:pt x="0" y="4777740"/>
                  <a:pt x="1010369" y="5806440"/>
                  <a:pt x="3284479" y="6450330"/>
                </a:cubicBezTo>
                <a:cubicBezTo>
                  <a:pt x="5936512" y="7203440"/>
                  <a:pt x="8521275" y="5153660"/>
                  <a:pt x="8008516" y="3628390"/>
                </a:cubicBezTo>
                <a:cubicBezTo>
                  <a:pt x="7482710" y="2364740"/>
                  <a:pt x="8326965" y="1811020"/>
                  <a:pt x="7845845" y="1123950"/>
                </a:cubicBezTo>
                <a:cubicBezTo>
                  <a:pt x="6948688" y="0"/>
                  <a:pt x="5205314" y="415290"/>
                  <a:pt x="4585849" y="1123950"/>
                </a:cubicBezTo>
                <a:close/>
              </a:path>
            </a:pathLst>
          </a:custGeom>
          <a:solidFill>
            <a:srgbClr val="FFF7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44" name="Google Shape;444;p22"/>
          <p:cNvPicPr preferRelativeResize="0"/>
          <p:nvPr/>
        </p:nvPicPr>
        <p:blipFill>
          <a:blip r:embed="rId7">
            <a:alphaModFix/>
          </a:blip>
          <a:stretch>
            <a:fillRect/>
          </a:stretch>
        </p:blipFill>
        <p:spPr>
          <a:xfrm>
            <a:off x="15835440" y="1866138"/>
            <a:ext cx="1460875" cy="6359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pic>
        <p:nvPicPr>
          <p:cNvPr id="449" name="Google Shape;449;p23"/>
          <p:cNvPicPr preferRelativeResize="0"/>
          <p:nvPr/>
        </p:nvPicPr>
        <p:blipFill>
          <a:blip r:embed="rId3">
            <a:alphaModFix/>
          </a:blip>
          <a:stretch>
            <a:fillRect/>
          </a:stretch>
        </p:blipFill>
        <p:spPr>
          <a:xfrm>
            <a:off x="5966150" y="-3081987"/>
            <a:ext cx="19528199" cy="19575992"/>
          </a:xfrm>
          <a:prstGeom prst="rect">
            <a:avLst/>
          </a:prstGeom>
          <a:noFill/>
          <a:ln>
            <a:noFill/>
          </a:ln>
        </p:spPr>
      </p:pic>
      <p:sp>
        <p:nvSpPr>
          <p:cNvPr id="450" name="Google Shape;450;p23"/>
          <p:cNvSpPr/>
          <p:nvPr/>
        </p:nvSpPr>
        <p:spPr>
          <a:xfrm rot="10338434">
            <a:off x="-6151344" y="-4707020"/>
            <a:ext cx="12441318" cy="10517239"/>
          </a:xfrm>
          <a:custGeom>
            <a:rect b="b" l="l" r="r" t="t"/>
            <a:pathLst>
              <a:path extrusionOk="0" h="7203440" w="8521275">
                <a:moveTo>
                  <a:pt x="4585849" y="1123950"/>
                </a:moveTo>
                <a:cubicBezTo>
                  <a:pt x="4007463" y="1784350"/>
                  <a:pt x="4076474" y="2346960"/>
                  <a:pt x="3424147" y="2646680"/>
                </a:cubicBezTo>
                <a:cubicBezTo>
                  <a:pt x="2109632" y="3252470"/>
                  <a:pt x="762255" y="2674620"/>
                  <a:pt x="348183" y="3713480"/>
                </a:cubicBezTo>
                <a:cubicBezTo>
                  <a:pt x="0" y="4777740"/>
                  <a:pt x="1010369" y="5806440"/>
                  <a:pt x="3284479" y="6450330"/>
                </a:cubicBezTo>
                <a:cubicBezTo>
                  <a:pt x="5936512" y="7203440"/>
                  <a:pt x="8521275" y="5153660"/>
                  <a:pt x="8008516" y="3628390"/>
                </a:cubicBezTo>
                <a:cubicBezTo>
                  <a:pt x="7482710" y="2364740"/>
                  <a:pt x="8326965" y="1811020"/>
                  <a:pt x="7845845" y="1123950"/>
                </a:cubicBezTo>
                <a:cubicBezTo>
                  <a:pt x="6948688" y="0"/>
                  <a:pt x="5205314" y="415290"/>
                  <a:pt x="4585849" y="1123950"/>
                </a:cubicBezTo>
                <a:close/>
              </a:path>
            </a:pathLst>
          </a:custGeom>
          <a:solidFill>
            <a:srgbClr val="FFF7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23"/>
          <p:cNvSpPr/>
          <p:nvPr/>
        </p:nvSpPr>
        <p:spPr>
          <a:xfrm>
            <a:off x="1085362" y="347618"/>
            <a:ext cx="617978" cy="613483"/>
          </a:xfrm>
          <a:custGeom>
            <a:rect b="b" l="l" r="r" t="t"/>
            <a:pathLst>
              <a:path extrusionOk="0" h="613483" w="617978">
                <a:moveTo>
                  <a:pt x="0" y="0"/>
                </a:moveTo>
                <a:lnTo>
                  <a:pt x="617978" y="0"/>
                </a:lnTo>
                <a:lnTo>
                  <a:pt x="617978" y="613483"/>
                </a:lnTo>
                <a:lnTo>
                  <a:pt x="0" y="613483"/>
                </a:lnTo>
                <a:lnTo>
                  <a:pt x="0" y="0"/>
                </a:lnTo>
                <a:close/>
              </a:path>
            </a:pathLst>
          </a:custGeom>
          <a:blipFill rotWithShape="1">
            <a:blip r:embed="rId4">
              <a:alphaModFix/>
            </a:blip>
            <a:stretch>
              <a:fillRect b="0" l="0" r="0" t="0"/>
            </a:stretch>
          </a:blipFill>
          <a:ln>
            <a:noFill/>
          </a:ln>
        </p:spPr>
      </p:sp>
      <p:sp>
        <p:nvSpPr>
          <p:cNvPr id="452" name="Google Shape;452;p23"/>
          <p:cNvSpPr txBox="1"/>
          <p:nvPr/>
        </p:nvSpPr>
        <p:spPr>
          <a:xfrm>
            <a:off x="13939729" y="501960"/>
            <a:ext cx="861492"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SERVICE</a:t>
            </a:r>
            <a:endParaRPr/>
          </a:p>
        </p:txBody>
      </p:sp>
      <p:sp>
        <p:nvSpPr>
          <p:cNvPr id="453" name="Google Shape;453;p23"/>
          <p:cNvSpPr txBox="1"/>
          <p:nvPr/>
        </p:nvSpPr>
        <p:spPr>
          <a:xfrm>
            <a:off x="16320901" y="501960"/>
            <a:ext cx="975420"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CONTACT</a:t>
            </a:r>
            <a:endParaRPr/>
          </a:p>
        </p:txBody>
      </p:sp>
      <p:sp>
        <p:nvSpPr>
          <p:cNvPr id="454" name="Google Shape;454;p23"/>
          <p:cNvSpPr txBox="1"/>
          <p:nvPr/>
        </p:nvSpPr>
        <p:spPr>
          <a:xfrm>
            <a:off x="11685804" y="501960"/>
            <a:ext cx="720328"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ABOUT</a:t>
            </a:r>
            <a:endParaRPr/>
          </a:p>
        </p:txBody>
      </p:sp>
      <p:sp>
        <p:nvSpPr>
          <p:cNvPr id="455" name="Google Shape;455;p23"/>
          <p:cNvSpPr txBox="1"/>
          <p:nvPr/>
        </p:nvSpPr>
        <p:spPr>
          <a:xfrm>
            <a:off x="9486239" y="501960"/>
            <a:ext cx="624483"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HOME</a:t>
            </a:r>
            <a:endParaRPr/>
          </a:p>
        </p:txBody>
      </p:sp>
      <p:sp>
        <p:nvSpPr>
          <p:cNvPr id="456" name="Google Shape;456;p23"/>
          <p:cNvSpPr txBox="1"/>
          <p:nvPr/>
        </p:nvSpPr>
        <p:spPr>
          <a:xfrm>
            <a:off x="2019683" y="501960"/>
            <a:ext cx="583555"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LOGO</a:t>
            </a:r>
            <a:endParaRPr/>
          </a:p>
        </p:txBody>
      </p:sp>
      <p:sp>
        <p:nvSpPr>
          <p:cNvPr id="457" name="Google Shape;457;p23"/>
          <p:cNvSpPr txBox="1"/>
          <p:nvPr/>
        </p:nvSpPr>
        <p:spPr>
          <a:xfrm>
            <a:off x="1394351" y="1859400"/>
            <a:ext cx="5086893" cy="86995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6500" u="none" cap="none" strike="noStrike">
                <a:solidFill>
                  <a:srgbClr val="3D3B39"/>
                </a:solidFill>
                <a:latin typeface="Archivo Black"/>
                <a:ea typeface="Archivo Black"/>
                <a:cs typeface="Archivo Black"/>
                <a:sym typeface="Archivo Black"/>
              </a:rPr>
              <a:t>ABOUT US</a:t>
            </a:r>
            <a:endParaRPr/>
          </a:p>
        </p:txBody>
      </p:sp>
      <p:sp>
        <p:nvSpPr>
          <p:cNvPr id="458" name="Google Shape;458;p23"/>
          <p:cNvSpPr txBox="1"/>
          <p:nvPr/>
        </p:nvSpPr>
        <p:spPr>
          <a:xfrm>
            <a:off x="1394351" y="2938775"/>
            <a:ext cx="4869300" cy="5541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000000"/>
                </a:solidFill>
                <a:latin typeface="Montserrat"/>
                <a:ea typeface="Montserrat"/>
                <a:cs typeface="Montserrat"/>
                <a:sym typeface="Montserrat"/>
              </a:rPr>
              <a:t>We are a team of passionate individuals dedicated to providing exceptional service and creating memorable experiences for our clients. With a commitment to excellence and a focus on innovation, we strive to exceed expectations and deliver top-notch results. Our goal is to build lasting relationships with our clients and make a positive impact in everything we do. Thank you for choosing us to be a part of your journey.</a:t>
            </a:r>
            <a:endParaRPr/>
          </a:p>
        </p:txBody>
      </p:sp>
      <p:pic>
        <p:nvPicPr>
          <p:cNvPr id="459" name="Google Shape;459;p23"/>
          <p:cNvPicPr preferRelativeResize="0"/>
          <p:nvPr/>
        </p:nvPicPr>
        <p:blipFill>
          <a:blip r:embed="rId5">
            <a:alphaModFix/>
          </a:blip>
          <a:stretch>
            <a:fillRect/>
          </a:stretch>
        </p:blipFill>
        <p:spPr>
          <a:xfrm>
            <a:off x="8413565" y="8641413"/>
            <a:ext cx="1460875" cy="6359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24"/>
          <p:cNvSpPr/>
          <p:nvPr/>
        </p:nvSpPr>
        <p:spPr>
          <a:xfrm rot="6730883">
            <a:off x="-8180208" y="-2094608"/>
            <a:ext cx="24922458" cy="21068143"/>
          </a:xfrm>
          <a:custGeom>
            <a:rect b="b" l="l" r="r" t="t"/>
            <a:pathLst>
              <a:path extrusionOk="0" h="7203440" w="8521275">
                <a:moveTo>
                  <a:pt x="4585849" y="1123950"/>
                </a:moveTo>
                <a:cubicBezTo>
                  <a:pt x="4007463" y="1784350"/>
                  <a:pt x="4076474" y="2346960"/>
                  <a:pt x="3424147" y="2646680"/>
                </a:cubicBezTo>
                <a:cubicBezTo>
                  <a:pt x="2109632" y="3252470"/>
                  <a:pt x="762255" y="2674620"/>
                  <a:pt x="348183" y="3713480"/>
                </a:cubicBezTo>
                <a:cubicBezTo>
                  <a:pt x="0" y="4777740"/>
                  <a:pt x="1010369" y="5806440"/>
                  <a:pt x="3284479" y="6450330"/>
                </a:cubicBezTo>
                <a:cubicBezTo>
                  <a:pt x="5936512" y="7203440"/>
                  <a:pt x="8521275" y="5153660"/>
                  <a:pt x="8008516" y="3628390"/>
                </a:cubicBezTo>
                <a:cubicBezTo>
                  <a:pt x="7482710" y="2364740"/>
                  <a:pt x="8326965" y="1811020"/>
                  <a:pt x="7845845" y="1123950"/>
                </a:cubicBezTo>
                <a:cubicBezTo>
                  <a:pt x="6948688" y="0"/>
                  <a:pt x="5205314" y="415290"/>
                  <a:pt x="4585849" y="1123950"/>
                </a:cubicBezTo>
                <a:close/>
              </a:path>
            </a:pathLst>
          </a:custGeom>
          <a:solidFill>
            <a:srgbClr val="FFF7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65" name="Google Shape;465;p24"/>
          <p:cNvPicPr preferRelativeResize="0"/>
          <p:nvPr/>
        </p:nvPicPr>
        <p:blipFill>
          <a:blip r:embed="rId3">
            <a:alphaModFix/>
          </a:blip>
          <a:stretch>
            <a:fillRect/>
          </a:stretch>
        </p:blipFill>
        <p:spPr>
          <a:xfrm>
            <a:off x="1485249" y="1025125"/>
            <a:ext cx="6173501" cy="9412728"/>
          </a:xfrm>
          <a:prstGeom prst="rect">
            <a:avLst/>
          </a:prstGeom>
          <a:noFill/>
          <a:ln>
            <a:noFill/>
          </a:ln>
        </p:spPr>
      </p:pic>
      <p:sp>
        <p:nvSpPr>
          <p:cNvPr id="466" name="Google Shape;466;p24"/>
          <p:cNvSpPr/>
          <p:nvPr/>
        </p:nvSpPr>
        <p:spPr>
          <a:xfrm>
            <a:off x="1085362" y="347618"/>
            <a:ext cx="617978" cy="613483"/>
          </a:xfrm>
          <a:custGeom>
            <a:rect b="b" l="l" r="r" t="t"/>
            <a:pathLst>
              <a:path extrusionOk="0" h="613483" w="617978">
                <a:moveTo>
                  <a:pt x="0" y="0"/>
                </a:moveTo>
                <a:lnTo>
                  <a:pt x="617978" y="0"/>
                </a:lnTo>
                <a:lnTo>
                  <a:pt x="617978" y="613483"/>
                </a:lnTo>
                <a:lnTo>
                  <a:pt x="0" y="613483"/>
                </a:lnTo>
                <a:lnTo>
                  <a:pt x="0" y="0"/>
                </a:lnTo>
                <a:close/>
              </a:path>
            </a:pathLst>
          </a:custGeom>
          <a:blipFill rotWithShape="1">
            <a:blip r:embed="rId4">
              <a:alphaModFix/>
            </a:blip>
            <a:stretch>
              <a:fillRect b="0" l="0" r="0" t="0"/>
            </a:stretch>
          </a:blipFill>
          <a:ln>
            <a:noFill/>
          </a:ln>
        </p:spPr>
      </p:sp>
      <p:sp>
        <p:nvSpPr>
          <p:cNvPr id="467" name="Google Shape;467;p24"/>
          <p:cNvSpPr/>
          <p:nvPr/>
        </p:nvSpPr>
        <p:spPr>
          <a:xfrm>
            <a:off x="1237762" y="500018"/>
            <a:ext cx="617978" cy="613483"/>
          </a:xfrm>
          <a:custGeom>
            <a:rect b="b" l="l" r="r" t="t"/>
            <a:pathLst>
              <a:path extrusionOk="0" h="613483" w="617978">
                <a:moveTo>
                  <a:pt x="0" y="0"/>
                </a:moveTo>
                <a:lnTo>
                  <a:pt x="617978" y="0"/>
                </a:lnTo>
                <a:lnTo>
                  <a:pt x="617978" y="613483"/>
                </a:lnTo>
                <a:lnTo>
                  <a:pt x="0" y="613483"/>
                </a:lnTo>
                <a:lnTo>
                  <a:pt x="0" y="0"/>
                </a:lnTo>
                <a:close/>
              </a:path>
            </a:pathLst>
          </a:custGeom>
          <a:blipFill rotWithShape="1">
            <a:blip r:embed="rId4">
              <a:alphaModFix/>
            </a:blip>
            <a:stretch>
              <a:fillRect b="0" l="0" r="0" t="0"/>
            </a:stretch>
          </a:blipFill>
          <a:ln>
            <a:noFill/>
          </a:ln>
        </p:spPr>
      </p:sp>
      <p:sp>
        <p:nvSpPr>
          <p:cNvPr id="468" name="Google Shape;468;p24"/>
          <p:cNvSpPr txBox="1"/>
          <p:nvPr/>
        </p:nvSpPr>
        <p:spPr>
          <a:xfrm>
            <a:off x="13937569" y="616260"/>
            <a:ext cx="861492"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SERVICE</a:t>
            </a:r>
            <a:endParaRPr/>
          </a:p>
        </p:txBody>
      </p:sp>
      <p:sp>
        <p:nvSpPr>
          <p:cNvPr id="469" name="Google Shape;469;p24"/>
          <p:cNvSpPr txBox="1"/>
          <p:nvPr/>
        </p:nvSpPr>
        <p:spPr>
          <a:xfrm>
            <a:off x="16320901" y="616260"/>
            <a:ext cx="975420"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CONTACT</a:t>
            </a:r>
            <a:endParaRPr/>
          </a:p>
        </p:txBody>
      </p:sp>
      <p:sp>
        <p:nvSpPr>
          <p:cNvPr id="470" name="Google Shape;470;p24"/>
          <p:cNvSpPr txBox="1"/>
          <p:nvPr/>
        </p:nvSpPr>
        <p:spPr>
          <a:xfrm>
            <a:off x="11695401" y="616260"/>
            <a:ext cx="720328"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ABOUT</a:t>
            </a:r>
            <a:endParaRPr/>
          </a:p>
        </p:txBody>
      </p:sp>
      <p:sp>
        <p:nvSpPr>
          <p:cNvPr id="471" name="Google Shape;471;p24"/>
          <p:cNvSpPr txBox="1"/>
          <p:nvPr/>
        </p:nvSpPr>
        <p:spPr>
          <a:xfrm>
            <a:off x="9486239" y="616260"/>
            <a:ext cx="624483"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HOME</a:t>
            </a:r>
            <a:endParaRPr/>
          </a:p>
        </p:txBody>
      </p:sp>
      <p:sp>
        <p:nvSpPr>
          <p:cNvPr id="472" name="Google Shape;472;p24"/>
          <p:cNvSpPr txBox="1"/>
          <p:nvPr/>
        </p:nvSpPr>
        <p:spPr>
          <a:xfrm>
            <a:off x="2034430" y="616260"/>
            <a:ext cx="583555"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LOGO</a:t>
            </a:r>
            <a:endParaRPr/>
          </a:p>
        </p:txBody>
      </p:sp>
      <p:sp>
        <p:nvSpPr>
          <p:cNvPr id="473" name="Google Shape;473;p24"/>
          <p:cNvSpPr txBox="1"/>
          <p:nvPr/>
        </p:nvSpPr>
        <p:spPr>
          <a:xfrm>
            <a:off x="9517423" y="2089795"/>
            <a:ext cx="7446997" cy="86995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6500" u="none" cap="none" strike="noStrike">
                <a:solidFill>
                  <a:srgbClr val="3D3B39"/>
                </a:solidFill>
                <a:latin typeface="Archivo Black"/>
                <a:ea typeface="Archivo Black"/>
                <a:cs typeface="Archivo Black"/>
                <a:sym typeface="Archivo Black"/>
              </a:rPr>
              <a:t>OUR HISTORY</a:t>
            </a:r>
            <a:endParaRPr/>
          </a:p>
        </p:txBody>
      </p:sp>
      <p:sp>
        <p:nvSpPr>
          <p:cNvPr id="474" name="Google Shape;474;p24"/>
          <p:cNvSpPr txBox="1"/>
          <p:nvPr/>
        </p:nvSpPr>
        <p:spPr>
          <a:xfrm>
            <a:off x="9486239" y="3305165"/>
            <a:ext cx="7509300" cy="4433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000000"/>
                </a:solidFill>
                <a:latin typeface="Montserrat"/>
                <a:ea typeface="Montserrat"/>
                <a:cs typeface="Montserrat"/>
                <a:sym typeface="Montserrat"/>
              </a:rPr>
              <a:t>Our history is a tapestry woven with threads of triumph and tribulation, of moments that shaped our identity and heritage. It is a narrative of resilience, innovation, and progress passed down from generation to generation. </a:t>
            </a:r>
            <a:endParaRPr/>
          </a:p>
          <a:p>
            <a:pPr indent="0" lvl="0" marL="0" marR="0" rtl="0" algn="l">
              <a:lnSpc>
                <a:spcPct val="100000"/>
              </a:lnSpc>
              <a:spcBef>
                <a:spcPts val="0"/>
              </a:spcBef>
              <a:spcAft>
                <a:spcPts val="0"/>
              </a:spcAft>
              <a:buNone/>
            </a:pPr>
            <a:r>
              <a:t/>
            </a:r>
            <a:endParaRPr b="0" i="0" sz="24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None/>
            </a:pPr>
            <a:r>
              <a:rPr b="0" i="0" lang="en-US" sz="2400" u="none" cap="none" strike="noStrike">
                <a:solidFill>
                  <a:srgbClr val="000000"/>
                </a:solidFill>
                <a:latin typeface="Montserrat"/>
                <a:ea typeface="Montserrat"/>
                <a:cs typeface="Montserrat"/>
                <a:sym typeface="Montserrat"/>
              </a:rPr>
              <a:t>Our history is a testament to the courage and wisdom of those who came before us, paving the way for the world we inhabit today. As we look back on the chapters of our past, we honor the struggles and achievements that have brought.</a:t>
            </a:r>
            <a:endParaRPr/>
          </a:p>
          <a:p>
            <a:pPr indent="0" lvl="0" marL="0" marR="0" rtl="0" algn="l">
              <a:lnSpc>
                <a:spcPct val="100000"/>
              </a:lnSpc>
              <a:spcBef>
                <a:spcPts val="0"/>
              </a:spcBef>
              <a:spcAft>
                <a:spcPts val="0"/>
              </a:spcAft>
              <a:buNone/>
            </a:pPr>
            <a:r>
              <a:t/>
            </a:r>
            <a:endParaRPr b="0" i="0" sz="2400" u="none" cap="none" strike="noStrike">
              <a:solidFill>
                <a:srgbClr val="000000"/>
              </a:solidFill>
              <a:latin typeface="Montserrat"/>
              <a:ea typeface="Montserrat"/>
              <a:cs typeface="Montserrat"/>
              <a:sym typeface="Montserrat"/>
            </a:endParaRPr>
          </a:p>
        </p:txBody>
      </p:sp>
      <p:pic>
        <p:nvPicPr>
          <p:cNvPr id="475" name="Google Shape;475;p24"/>
          <p:cNvPicPr preferRelativeResize="0"/>
          <p:nvPr/>
        </p:nvPicPr>
        <p:blipFill>
          <a:blip r:embed="rId5">
            <a:alphaModFix/>
          </a:blip>
          <a:stretch>
            <a:fillRect/>
          </a:stretch>
        </p:blipFill>
        <p:spPr>
          <a:xfrm>
            <a:off x="17296315" y="8845363"/>
            <a:ext cx="1460875" cy="6359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25"/>
          <p:cNvSpPr/>
          <p:nvPr/>
        </p:nvSpPr>
        <p:spPr>
          <a:xfrm>
            <a:off x="1085362" y="347618"/>
            <a:ext cx="617978" cy="613483"/>
          </a:xfrm>
          <a:custGeom>
            <a:rect b="b" l="l" r="r" t="t"/>
            <a:pathLst>
              <a:path extrusionOk="0" h="613483" w="617978">
                <a:moveTo>
                  <a:pt x="0" y="0"/>
                </a:moveTo>
                <a:lnTo>
                  <a:pt x="617978" y="0"/>
                </a:lnTo>
                <a:lnTo>
                  <a:pt x="617978" y="613483"/>
                </a:lnTo>
                <a:lnTo>
                  <a:pt x="0" y="613483"/>
                </a:lnTo>
                <a:lnTo>
                  <a:pt x="0" y="0"/>
                </a:lnTo>
                <a:close/>
              </a:path>
            </a:pathLst>
          </a:custGeom>
          <a:blipFill rotWithShape="1">
            <a:blip r:embed="rId3">
              <a:alphaModFix/>
            </a:blip>
            <a:stretch>
              <a:fillRect b="0" l="0" r="0" t="0"/>
            </a:stretch>
          </a:blipFill>
          <a:ln>
            <a:noFill/>
          </a:ln>
        </p:spPr>
      </p:sp>
      <p:sp>
        <p:nvSpPr>
          <p:cNvPr id="481" name="Google Shape;481;p25"/>
          <p:cNvSpPr/>
          <p:nvPr/>
        </p:nvSpPr>
        <p:spPr>
          <a:xfrm rot="-6824096">
            <a:off x="11396097" y="-4385844"/>
            <a:ext cx="12441318" cy="10517239"/>
          </a:xfrm>
          <a:custGeom>
            <a:rect b="b" l="l" r="r" t="t"/>
            <a:pathLst>
              <a:path extrusionOk="0" h="7203440" w="8521275">
                <a:moveTo>
                  <a:pt x="4585849" y="1123950"/>
                </a:moveTo>
                <a:cubicBezTo>
                  <a:pt x="4007463" y="1784350"/>
                  <a:pt x="4076474" y="2346960"/>
                  <a:pt x="3424147" y="2646680"/>
                </a:cubicBezTo>
                <a:cubicBezTo>
                  <a:pt x="2109632" y="3252470"/>
                  <a:pt x="762255" y="2674620"/>
                  <a:pt x="348183" y="3713480"/>
                </a:cubicBezTo>
                <a:cubicBezTo>
                  <a:pt x="0" y="4777740"/>
                  <a:pt x="1010369" y="5806440"/>
                  <a:pt x="3284479" y="6450330"/>
                </a:cubicBezTo>
                <a:cubicBezTo>
                  <a:pt x="5936512" y="7203440"/>
                  <a:pt x="8521275" y="5153660"/>
                  <a:pt x="8008516" y="3628390"/>
                </a:cubicBezTo>
                <a:cubicBezTo>
                  <a:pt x="7482710" y="2364740"/>
                  <a:pt x="8326965" y="1811020"/>
                  <a:pt x="7845845" y="1123950"/>
                </a:cubicBezTo>
                <a:cubicBezTo>
                  <a:pt x="6948688" y="0"/>
                  <a:pt x="5205314" y="415290"/>
                  <a:pt x="4585849" y="1123950"/>
                </a:cubicBezTo>
                <a:close/>
              </a:path>
            </a:pathLst>
          </a:custGeom>
          <a:solidFill>
            <a:srgbClr val="FFF7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25"/>
          <p:cNvSpPr txBox="1"/>
          <p:nvPr/>
        </p:nvSpPr>
        <p:spPr>
          <a:xfrm>
            <a:off x="13937569" y="616260"/>
            <a:ext cx="861492"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SERVICE</a:t>
            </a:r>
            <a:endParaRPr/>
          </a:p>
        </p:txBody>
      </p:sp>
      <p:sp>
        <p:nvSpPr>
          <p:cNvPr id="483" name="Google Shape;483;p25"/>
          <p:cNvSpPr txBox="1"/>
          <p:nvPr/>
        </p:nvSpPr>
        <p:spPr>
          <a:xfrm>
            <a:off x="16320901" y="616260"/>
            <a:ext cx="975420"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CONTACT</a:t>
            </a:r>
            <a:endParaRPr/>
          </a:p>
        </p:txBody>
      </p:sp>
      <p:sp>
        <p:nvSpPr>
          <p:cNvPr id="484" name="Google Shape;484;p25"/>
          <p:cNvSpPr txBox="1"/>
          <p:nvPr/>
        </p:nvSpPr>
        <p:spPr>
          <a:xfrm>
            <a:off x="11695401" y="616260"/>
            <a:ext cx="720328"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ABOUT</a:t>
            </a:r>
            <a:endParaRPr/>
          </a:p>
        </p:txBody>
      </p:sp>
      <p:sp>
        <p:nvSpPr>
          <p:cNvPr id="485" name="Google Shape;485;p25"/>
          <p:cNvSpPr txBox="1"/>
          <p:nvPr/>
        </p:nvSpPr>
        <p:spPr>
          <a:xfrm>
            <a:off x="9486239" y="616260"/>
            <a:ext cx="624483"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HOME</a:t>
            </a:r>
            <a:endParaRPr/>
          </a:p>
        </p:txBody>
      </p:sp>
      <p:sp>
        <p:nvSpPr>
          <p:cNvPr id="486" name="Google Shape;486;p25"/>
          <p:cNvSpPr txBox="1"/>
          <p:nvPr/>
        </p:nvSpPr>
        <p:spPr>
          <a:xfrm>
            <a:off x="2034430" y="616260"/>
            <a:ext cx="583555"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LOGO</a:t>
            </a:r>
            <a:endParaRPr/>
          </a:p>
        </p:txBody>
      </p:sp>
      <p:sp>
        <p:nvSpPr>
          <p:cNvPr id="487" name="Google Shape;487;p25"/>
          <p:cNvSpPr txBox="1"/>
          <p:nvPr/>
        </p:nvSpPr>
        <p:spPr>
          <a:xfrm>
            <a:off x="1028700" y="2210208"/>
            <a:ext cx="7446997" cy="86995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6500" u="none" cap="none" strike="noStrike">
                <a:solidFill>
                  <a:srgbClr val="3D3B39"/>
                </a:solidFill>
                <a:latin typeface="Archivo Black"/>
                <a:ea typeface="Archivo Black"/>
                <a:cs typeface="Archivo Black"/>
                <a:sym typeface="Archivo Black"/>
              </a:rPr>
              <a:t>OUR HISTORY</a:t>
            </a:r>
            <a:endParaRPr/>
          </a:p>
        </p:txBody>
      </p:sp>
      <p:sp>
        <p:nvSpPr>
          <p:cNvPr id="488" name="Google Shape;488;p25"/>
          <p:cNvSpPr/>
          <p:nvPr/>
        </p:nvSpPr>
        <p:spPr>
          <a:xfrm>
            <a:off x="1237762" y="500018"/>
            <a:ext cx="617978" cy="613483"/>
          </a:xfrm>
          <a:custGeom>
            <a:rect b="b" l="l" r="r" t="t"/>
            <a:pathLst>
              <a:path extrusionOk="0" h="613483" w="617978">
                <a:moveTo>
                  <a:pt x="0" y="0"/>
                </a:moveTo>
                <a:lnTo>
                  <a:pt x="617978" y="0"/>
                </a:lnTo>
                <a:lnTo>
                  <a:pt x="617978" y="613483"/>
                </a:lnTo>
                <a:lnTo>
                  <a:pt x="0" y="613483"/>
                </a:lnTo>
                <a:lnTo>
                  <a:pt x="0" y="0"/>
                </a:lnTo>
                <a:close/>
              </a:path>
            </a:pathLst>
          </a:custGeom>
          <a:blipFill rotWithShape="1">
            <a:blip r:embed="rId3">
              <a:alphaModFix/>
            </a:blip>
            <a:stretch>
              <a:fillRect b="0" l="0" r="0" t="0"/>
            </a:stretch>
          </a:blipFill>
          <a:ln>
            <a:noFill/>
          </a:ln>
        </p:spPr>
      </p:sp>
      <p:cxnSp>
        <p:nvCxnSpPr>
          <p:cNvPr id="489" name="Google Shape;489;p25"/>
          <p:cNvCxnSpPr/>
          <p:nvPr/>
        </p:nvCxnSpPr>
        <p:spPr>
          <a:xfrm>
            <a:off x="1239350" y="5267542"/>
            <a:ext cx="15790097" cy="0"/>
          </a:xfrm>
          <a:prstGeom prst="straightConnector1">
            <a:avLst/>
          </a:prstGeom>
          <a:noFill/>
          <a:ln cap="flat" cmpd="sng" w="114300">
            <a:solidFill>
              <a:srgbClr val="EA696B"/>
            </a:solidFill>
            <a:prstDash val="solid"/>
            <a:round/>
            <a:headEnd len="sm" w="sm" type="none"/>
            <a:tailEnd len="sm" w="sm" type="none"/>
          </a:ln>
        </p:spPr>
      </p:cxnSp>
      <p:grpSp>
        <p:nvGrpSpPr>
          <p:cNvPr id="490" name="Google Shape;490;p25"/>
          <p:cNvGrpSpPr/>
          <p:nvPr/>
        </p:nvGrpSpPr>
        <p:grpSpPr>
          <a:xfrm rot="5400000">
            <a:off x="2069625" y="3021639"/>
            <a:ext cx="2429006" cy="4510857"/>
            <a:chOff x="0" y="-28575"/>
            <a:chExt cx="639738" cy="1188044"/>
          </a:xfrm>
        </p:grpSpPr>
        <p:sp>
          <p:nvSpPr>
            <p:cNvPr id="491" name="Google Shape;491;p25"/>
            <p:cNvSpPr/>
            <p:nvPr/>
          </p:nvSpPr>
          <p:spPr>
            <a:xfrm>
              <a:off x="0" y="0"/>
              <a:ext cx="639738" cy="1159469"/>
            </a:xfrm>
            <a:custGeom>
              <a:rect b="b" l="l" r="r" t="t"/>
              <a:pathLst>
                <a:path extrusionOk="0" h="1159469" w="639738">
                  <a:moveTo>
                    <a:pt x="70120" y="0"/>
                  </a:moveTo>
                  <a:lnTo>
                    <a:pt x="569618" y="0"/>
                  </a:lnTo>
                  <a:cubicBezTo>
                    <a:pt x="588215" y="0"/>
                    <a:pt x="606050" y="7388"/>
                    <a:pt x="619200" y="20538"/>
                  </a:cubicBezTo>
                  <a:cubicBezTo>
                    <a:pt x="632351" y="33688"/>
                    <a:pt x="639738" y="51523"/>
                    <a:pt x="639738" y="70120"/>
                  </a:cubicBezTo>
                  <a:lnTo>
                    <a:pt x="639738" y="1089349"/>
                  </a:lnTo>
                  <a:cubicBezTo>
                    <a:pt x="639738" y="1107946"/>
                    <a:pt x="632351" y="1125782"/>
                    <a:pt x="619200" y="1138932"/>
                  </a:cubicBezTo>
                  <a:cubicBezTo>
                    <a:pt x="606050" y="1152082"/>
                    <a:pt x="588215" y="1159469"/>
                    <a:pt x="569618" y="1159469"/>
                  </a:cubicBezTo>
                  <a:lnTo>
                    <a:pt x="70120" y="1159469"/>
                  </a:lnTo>
                  <a:cubicBezTo>
                    <a:pt x="51523" y="1159469"/>
                    <a:pt x="33688" y="1152082"/>
                    <a:pt x="20538" y="1138932"/>
                  </a:cubicBezTo>
                  <a:cubicBezTo>
                    <a:pt x="7388" y="1125782"/>
                    <a:pt x="0" y="1107946"/>
                    <a:pt x="0" y="1089349"/>
                  </a:cubicBezTo>
                  <a:lnTo>
                    <a:pt x="0" y="70120"/>
                  </a:lnTo>
                  <a:cubicBezTo>
                    <a:pt x="0" y="51523"/>
                    <a:pt x="7388" y="33688"/>
                    <a:pt x="20538" y="20538"/>
                  </a:cubicBezTo>
                  <a:cubicBezTo>
                    <a:pt x="33688" y="7388"/>
                    <a:pt x="51523" y="0"/>
                    <a:pt x="70120" y="0"/>
                  </a:cubicBezTo>
                  <a:close/>
                </a:path>
              </a:pathLst>
            </a:custGeom>
            <a:solidFill>
              <a:srgbClr val="EA69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25"/>
            <p:cNvSpPr txBox="1"/>
            <p:nvPr/>
          </p:nvSpPr>
          <p:spPr>
            <a:xfrm>
              <a:off x="0" y="-28575"/>
              <a:ext cx="639738" cy="1188044"/>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93" name="Google Shape;493;p25"/>
          <p:cNvGrpSpPr/>
          <p:nvPr/>
        </p:nvGrpSpPr>
        <p:grpSpPr>
          <a:xfrm rot="5400000">
            <a:off x="7983745" y="3021639"/>
            <a:ext cx="2429006" cy="4510857"/>
            <a:chOff x="0" y="-28575"/>
            <a:chExt cx="639738" cy="1188044"/>
          </a:xfrm>
        </p:grpSpPr>
        <p:sp>
          <p:nvSpPr>
            <p:cNvPr id="494" name="Google Shape;494;p25"/>
            <p:cNvSpPr/>
            <p:nvPr/>
          </p:nvSpPr>
          <p:spPr>
            <a:xfrm>
              <a:off x="0" y="0"/>
              <a:ext cx="639738" cy="1159469"/>
            </a:xfrm>
            <a:custGeom>
              <a:rect b="b" l="l" r="r" t="t"/>
              <a:pathLst>
                <a:path extrusionOk="0" h="1159469" w="639738">
                  <a:moveTo>
                    <a:pt x="70120" y="0"/>
                  </a:moveTo>
                  <a:lnTo>
                    <a:pt x="569618" y="0"/>
                  </a:lnTo>
                  <a:cubicBezTo>
                    <a:pt x="588215" y="0"/>
                    <a:pt x="606050" y="7388"/>
                    <a:pt x="619200" y="20538"/>
                  </a:cubicBezTo>
                  <a:cubicBezTo>
                    <a:pt x="632351" y="33688"/>
                    <a:pt x="639738" y="51523"/>
                    <a:pt x="639738" y="70120"/>
                  </a:cubicBezTo>
                  <a:lnTo>
                    <a:pt x="639738" y="1089349"/>
                  </a:lnTo>
                  <a:cubicBezTo>
                    <a:pt x="639738" y="1107946"/>
                    <a:pt x="632351" y="1125782"/>
                    <a:pt x="619200" y="1138932"/>
                  </a:cubicBezTo>
                  <a:cubicBezTo>
                    <a:pt x="606050" y="1152082"/>
                    <a:pt x="588215" y="1159469"/>
                    <a:pt x="569618" y="1159469"/>
                  </a:cubicBezTo>
                  <a:lnTo>
                    <a:pt x="70120" y="1159469"/>
                  </a:lnTo>
                  <a:cubicBezTo>
                    <a:pt x="51523" y="1159469"/>
                    <a:pt x="33688" y="1152082"/>
                    <a:pt x="20538" y="1138932"/>
                  </a:cubicBezTo>
                  <a:cubicBezTo>
                    <a:pt x="7388" y="1125782"/>
                    <a:pt x="0" y="1107946"/>
                    <a:pt x="0" y="1089349"/>
                  </a:cubicBezTo>
                  <a:lnTo>
                    <a:pt x="0" y="70120"/>
                  </a:lnTo>
                  <a:cubicBezTo>
                    <a:pt x="0" y="51523"/>
                    <a:pt x="7388" y="33688"/>
                    <a:pt x="20538" y="20538"/>
                  </a:cubicBezTo>
                  <a:cubicBezTo>
                    <a:pt x="33688" y="7388"/>
                    <a:pt x="51523" y="0"/>
                    <a:pt x="70120" y="0"/>
                  </a:cubicBezTo>
                  <a:close/>
                </a:path>
              </a:pathLst>
            </a:custGeom>
            <a:solidFill>
              <a:srgbClr val="EA69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25"/>
            <p:cNvSpPr txBox="1"/>
            <p:nvPr/>
          </p:nvSpPr>
          <p:spPr>
            <a:xfrm>
              <a:off x="0" y="-28575"/>
              <a:ext cx="639738" cy="1188044"/>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96" name="Google Shape;496;p25"/>
          <p:cNvGrpSpPr/>
          <p:nvPr/>
        </p:nvGrpSpPr>
        <p:grpSpPr>
          <a:xfrm rot="5400000">
            <a:off x="13897865" y="3021639"/>
            <a:ext cx="2429006" cy="4510857"/>
            <a:chOff x="0" y="-28575"/>
            <a:chExt cx="639738" cy="1188044"/>
          </a:xfrm>
        </p:grpSpPr>
        <p:sp>
          <p:nvSpPr>
            <p:cNvPr id="497" name="Google Shape;497;p25"/>
            <p:cNvSpPr/>
            <p:nvPr/>
          </p:nvSpPr>
          <p:spPr>
            <a:xfrm>
              <a:off x="0" y="0"/>
              <a:ext cx="639738" cy="1159469"/>
            </a:xfrm>
            <a:custGeom>
              <a:rect b="b" l="l" r="r" t="t"/>
              <a:pathLst>
                <a:path extrusionOk="0" h="1159469" w="639738">
                  <a:moveTo>
                    <a:pt x="70120" y="0"/>
                  </a:moveTo>
                  <a:lnTo>
                    <a:pt x="569618" y="0"/>
                  </a:lnTo>
                  <a:cubicBezTo>
                    <a:pt x="588215" y="0"/>
                    <a:pt x="606050" y="7388"/>
                    <a:pt x="619200" y="20538"/>
                  </a:cubicBezTo>
                  <a:cubicBezTo>
                    <a:pt x="632351" y="33688"/>
                    <a:pt x="639738" y="51523"/>
                    <a:pt x="639738" y="70120"/>
                  </a:cubicBezTo>
                  <a:lnTo>
                    <a:pt x="639738" y="1089349"/>
                  </a:lnTo>
                  <a:cubicBezTo>
                    <a:pt x="639738" y="1107946"/>
                    <a:pt x="632351" y="1125782"/>
                    <a:pt x="619200" y="1138932"/>
                  </a:cubicBezTo>
                  <a:cubicBezTo>
                    <a:pt x="606050" y="1152082"/>
                    <a:pt x="588215" y="1159469"/>
                    <a:pt x="569618" y="1159469"/>
                  </a:cubicBezTo>
                  <a:lnTo>
                    <a:pt x="70120" y="1159469"/>
                  </a:lnTo>
                  <a:cubicBezTo>
                    <a:pt x="51523" y="1159469"/>
                    <a:pt x="33688" y="1152082"/>
                    <a:pt x="20538" y="1138932"/>
                  </a:cubicBezTo>
                  <a:cubicBezTo>
                    <a:pt x="7388" y="1125782"/>
                    <a:pt x="0" y="1107946"/>
                    <a:pt x="0" y="1089349"/>
                  </a:cubicBezTo>
                  <a:lnTo>
                    <a:pt x="0" y="70120"/>
                  </a:lnTo>
                  <a:cubicBezTo>
                    <a:pt x="0" y="51523"/>
                    <a:pt x="7388" y="33688"/>
                    <a:pt x="20538" y="20538"/>
                  </a:cubicBezTo>
                  <a:cubicBezTo>
                    <a:pt x="33688" y="7388"/>
                    <a:pt x="51523" y="0"/>
                    <a:pt x="70120" y="0"/>
                  </a:cubicBezTo>
                  <a:close/>
                </a:path>
              </a:pathLst>
            </a:custGeom>
            <a:solidFill>
              <a:srgbClr val="EA69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25"/>
            <p:cNvSpPr txBox="1"/>
            <p:nvPr/>
          </p:nvSpPr>
          <p:spPr>
            <a:xfrm>
              <a:off x="0" y="-28575"/>
              <a:ext cx="639738" cy="1188044"/>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99" name="Google Shape;499;p25"/>
          <p:cNvSpPr/>
          <p:nvPr/>
        </p:nvSpPr>
        <p:spPr>
          <a:xfrm>
            <a:off x="8562925" y="4353756"/>
            <a:ext cx="1316566" cy="1732323"/>
          </a:xfrm>
          <a:custGeom>
            <a:rect b="b" l="l" r="r" t="t"/>
            <a:pathLst>
              <a:path extrusionOk="0" h="1732323" w="1316566">
                <a:moveTo>
                  <a:pt x="0" y="0"/>
                </a:moveTo>
                <a:lnTo>
                  <a:pt x="1316565" y="0"/>
                </a:lnTo>
                <a:lnTo>
                  <a:pt x="1316565" y="1732323"/>
                </a:lnTo>
                <a:lnTo>
                  <a:pt x="0" y="1732323"/>
                </a:lnTo>
                <a:lnTo>
                  <a:pt x="0" y="0"/>
                </a:lnTo>
                <a:close/>
              </a:path>
            </a:pathLst>
          </a:custGeom>
          <a:blipFill rotWithShape="1">
            <a:blip r:embed="rId4">
              <a:alphaModFix/>
            </a:blip>
            <a:stretch>
              <a:fillRect b="0" l="0" r="0" t="0"/>
            </a:stretch>
          </a:blipFill>
          <a:ln>
            <a:noFill/>
          </a:ln>
        </p:spPr>
      </p:sp>
      <p:sp>
        <p:nvSpPr>
          <p:cNvPr id="500" name="Google Shape;500;p25"/>
          <p:cNvSpPr txBox="1"/>
          <p:nvPr/>
        </p:nvSpPr>
        <p:spPr>
          <a:xfrm>
            <a:off x="1028700" y="7520270"/>
            <a:ext cx="4842526" cy="495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200" u="none" cap="none" strike="noStrike">
                <a:solidFill>
                  <a:srgbClr val="424242"/>
                </a:solidFill>
                <a:latin typeface="Archivo Black"/>
                <a:ea typeface="Archivo Black"/>
                <a:cs typeface="Archivo Black"/>
                <a:sym typeface="Archivo Black"/>
              </a:rPr>
              <a:t>ADD A MAIN POINT</a:t>
            </a:r>
            <a:endParaRPr/>
          </a:p>
        </p:txBody>
      </p:sp>
      <p:sp>
        <p:nvSpPr>
          <p:cNvPr id="501" name="Google Shape;501;p25"/>
          <p:cNvSpPr txBox="1"/>
          <p:nvPr/>
        </p:nvSpPr>
        <p:spPr>
          <a:xfrm>
            <a:off x="6942820" y="7520270"/>
            <a:ext cx="4842526" cy="495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200" u="none" cap="none" strike="noStrike">
                <a:solidFill>
                  <a:srgbClr val="424242"/>
                </a:solidFill>
                <a:latin typeface="Archivo Black"/>
                <a:ea typeface="Archivo Black"/>
                <a:cs typeface="Archivo Black"/>
                <a:sym typeface="Archivo Black"/>
              </a:rPr>
              <a:t>ADD A MAIN POINT</a:t>
            </a:r>
            <a:endParaRPr/>
          </a:p>
        </p:txBody>
      </p:sp>
      <p:sp>
        <p:nvSpPr>
          <p:cNvPr id="502" name="Google Shape;502;p25"/>
          <p:cNvSpPr txBox="1"/>
          <p:nvPr/>
        </p:nvSpPr>
        <p:spPr>
          <a:xfrm>
            <a:off x="12856939" y="7472836"/>
            <a:ext cx="4842526" cy="495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200" u="none" cap="none" strike="noStrike">
                <a:solidFill>
                  <a:srgbClr val="424242"/>
                </a:solidFill>
                <a:latin typeface="Archivo Black"/>
                <a:ea typeface="Archivo Black"/>
                <a:cs typeface="Archivo Black"/>
                <a:sym typeface="Archivo Black"/>
              </a:rPr>
              <a:t>ADD A MAIN POINT</a:t>
            </a:r>
            <a:endParaRPr/>
          </a:p>
        </p:txBody>
      </p:sp>
      <p:sp>
        <p:nvSpPr>
          <p:cNvPr id="503" name="Google Shape;503;p25"/>
          <p:cNvSpPr txBox="1"/>
          <p:nvPr/>
        </p:nvSpPr>
        <p:spPr>
          <a:xfrm>
            <a:off x="1028700" y="8209313"/>
            <a:ext cx="4174500" cy="73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000000"/>
                </a:solidFill>
                <a:latin typeface="Montserrat"/>
                <a:ea typeface="Montserrat"/>
                <a:cs typeface="Montserrat"/>
                <a:sym typeface="Montserrat"/>
              </a:rPr>
              <a:t>Elaborate on what you want to discuss. </a:t>
            </a:r>
            <a:endParaRPr/>
          </a:p>
        </p:txBody>
      </p:sp>
      <p:sp>
        <p:nvSpPr>
          <p:cNvPr id="504" name="Google Shape;504;p25"/>
          <p:cNvSpPr txBox="1"/>
          <p:nvPr/>
        </p:nvSpPr>
        <p:spPr>
          <a:xfrm>
            <a:off x="6942820" y="8209313"/>
            <a:ext cx="4174500" cy="73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000000"/>
                </a:solidFill>
                <a:latin typeface="Montserrat"/>
                <a:ea typeface="Montserrat"/>
                <a:cs typeface="Montserrat"/>
                <a:sym typeface="Montserrat"/>
              </a:rPr>
              <a:t>Elaborate on what you want to discuss. </a:t>
            </a:r>
            <a:endParaRPr/>
          </a:p>
        </p:txBody>
      </p:sp>
      <p:sp>
        <p:nvSpPr>
          <p:cNvPr id="505" name="Google Shape;505;p25"/>
          <p:cNvSpPr txBox="1"/>
          <p:nvPr/>
        </p:nvSpPr>
        <p:spPr>
          <a:xfrm>
            <a:off x="12856939" y="8161879"/>
            <a:ext cx="4174500" cy="73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000000"/>
                </a:solidFill>
                <a:latin typeface="Montserrat"/>
                <a:ea typeface="Montserrat"/>
                <a:cs typeface="Montserrat"/>
                <a:sym typeface="Montserrat"/>
              </a:rPr>
              <a:t>Elaborate on what you want to discuss. </a:t>
            </a:r>
            <a:endParaRPr/>
          </a:p>
        </p:txBody>
      </p:sp>
      <p:sp>
        <p:nvSpPr>
          <p:cNvPr id="506" name="Google Shape;506;p25"/>
          <p:cNvSpPr/>
          <p:nvPr/>
        </p:nvSpPr>
        <p:spPr>
          <a:xfrm rot="4628311">
            <a:off x="-3679310" y="6781445"/>
            <a:ext cx="7824095" cy="6614080"/>
          </a:xfrm>
          <a:custGeom>
            <a:rect b="b" l="l" r="r" t="t"/>
            <a:pathLst>
              <a:path extrusionOk="0" h="7203440" w="8521275">
                <a:moveTo>
                  <a:pt x="4585849" y="1123950"/>
                </a:moveTo>
                <a:cubicBezTo>
                  <a:pt x="4007463" y="1784350"/>
                  <a:pt x="4076474" y="2346960"/>
                  <a:pt x="3424147" y="2646680"/>
                </a:cubicBezTo>
                <a:cubicBezTo>
                  <a:pt x="2109632" y="3252470"/>
                  <a:pt x="762255" y="2674620"/>
                  <a:pt x="348183" y="3713480"/>
                </a:cubicBezTo>
                <a:cubicBezTo>
                  <a:pt x="0" y="4777740"/>
                  <a:pt x="1010369" y="5806440"/>
                  <a:pt x="3284479" y="6450330"/>
                </a:cubicBezTo>
                <a:cubicBezTo>
                  <a:pt x="5936512" y="7203440"/>
                  <a:pt x="8521275" y="5153660"/>
                  <a:pt x="8008516" y="3628390"/>
                </a:cubicBezTo>
                <a:cubicBezTo>
                  <a:pt x="7482710" y="2364740"/>
                  <a:pt x="8326965" y="1811020"/>
                  <a:pt x="7845845" y="1123950"/>
                </a:cubicBezTo>
                <a:cubicBezTo>
                  <a:pt x="6948688" y="0"/>
                  <a:pt x="5205314" y="415290"/>
                  <a:pt x="4585849" y="1123950"/>
                </a:cubicBezTo>
                <a:close/>
              </a:path>
            </a:pathLst>
          </a:custGeom>
          <a:solidFill>
            <a:srgbClr val="FFF7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07" name="Google Shape;507;p25"/>
          <p:cNvPicPr preferRelativeResize="0"/>
          <p:nvPr/>
        </p:nvPicPr>
        <p:blipFill>
          <a:blip r:embed="rId5">
            <a:alphaModFix/>
          </a:blip>
          <a:stretch>
            <a:fillRect/>
          </a:stretch>
        </p:blipFill>
        <p:spPr>
          <a:xfrm>
            <a:off x="2279475" y="4350741"/>
            <a:ext cx="1952425" cy="1898934"/>
          </a:xfrm>
          <a:prstGeom prst="rect">
            <a:avLst/>
          </a:prstGeom>
          <a:noFill/>
          <a:ln>
            <a:noFill/>
          </a:ln>
        </p:spPr>
      </p:pic>
      <p:pic>
        <p:nvPicPr>
          <p:cNvPr id="508" name="Google Shape;508;p25"/>
          <p:cNvPicPr preferRelativeResize="0"/>
          <p:nvPr/>
        </p:nvPicPr>
        <p:blipFill>
          <a:blip r:embed="rId6">
            <a:alphaModFix/>
          </a:blip>
          <a:stretch>
            <a:fillRect/>
          </a:stretch>
        </p:blipFill>
        <p:spPr>
          <a:xfrm>
            <a:off x="14164575" y="4353531"/>
            <a:ext cx="1952425" cy="1732769"/>
          </a:xfrm>
          <a:prstGeom prst="rect">
            <a:avLst/>
          </a:prstGeom>
          <a:noFill/>
          <a:ln>
            <a:noFill/>
          </a:ln>
        </p:spPr>
      </p:pic>
      <p:pic>
        <p:nvPicPr>
          <p:cNvPr id="509" name="Google Shape;509;p25"/>
          <p:cNvPicPr preferRelativeResize="0"/>
          <p:nvPr/>
        </p:nvPicPr>
        <p:blipFill>
          <a:blip r:embed="rId7">
            <a:alphaModFix/>
          </a:blip>
          <a:stretch>
            <a:fillRect/>
          </a:stretch>
        </p:blipFill>
        <p:spPr>
          <a:xfrm>
            <a:off x="15835440" y="2154763"/>
            <a:ext cx="1460875" cy="6359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pic>
        <p:nvPicPr>
          <p:cNvPr id="514" name="Google Shape;514;p26"/>
          <p:cNvPicPr preferRelativeResize="0"/>
          <p:nvPr/>
        </p:nvPicPr>
        <p:blipFill>
          <a:blip r:embed="rId3">
            <a:alphaModFix/>
          </a:blip>
          <a:stretch>
            <a:fillRect/>
          </a:stretch>
        </p:blipFill>
        <p:spPr>
          <a:xfrm>
            <a:off x="-78425" y="1413"/>
            <a:ext cx="18553226" cy="10662673"/>
          </a:xfrm>
          <a:prstGeom prst="rect">
            <a:avLst/>
          </a:prstGeom>
          <a:noFill/>
          <a:ln>
            <a:noFill/>
          </a:ln>
        </p:spPr>
      </p:pic>
      <p:grpSp>
        <p:nvGrpSpPr>
          <p:cNvPr id="515" name="Google Shape;515;p26"/>
          <p:cNvGrpSpPr/>
          <p:nvPr/>
        </p:nvGrpSpPr>
        <p:grpSpPr>
          <a:xfrm rot="5400000">
            <a:off x="7567967" y="-7799492"/>
            <a:ext cx="3260563" cy="18396496"/>
            <a:chOff x="0" y="-28575"/>
            <a:chExt cx="858749" cy="4845168"/>
          </a:xfrm>
        </p:grpSpPr>
        <p:sp>
          <p:nvSpPr>
            <p:cNvPr id="516" name="Google Shape;516;p26"/>
            <p:cNvSpPr/>
            <p:nvPr/>
          </p:nvSpPr>
          <p:spPr>
            <a:xfrm>
              <a:off x="0" y="0"/>
              <a:ext cx="858749" cy="4816592"/>
            </a:xfrm>
            <a:custGeom>
              <a:rect b="b" l="l" r="r" t="t"/>
              <a:pathLst>
                <a:path extrusionOk="0" h="4816592" w="858749">
                  <a:moveTo>
                    <a:pt x="52237" y="0"/>
                  </a:moveTo>
                  <a:lnTo>
                    <a:pt x="806512" y="0"/>
                  </a:lnTo>
                  <a:cubicBezTo>
                    <a:pt x="835362" y="0"/>
                    <a:pt x="858749" y="23387"/>
                    <a:pt x="858749" y="52237"/>
                  </a:cubicBezTo>
                  <a:lnTo>
                    <a:pt x="858749" y="4764355"/>
                  </a:lnTo>
                  <a:cubicBezTo>
                    <a:pt x="858749" y="4793205"/>
                    <a:pt x="835362" y="4816592"/>
                    <a:pt x="806512" y="4816592"/>
                  </a:cubicBezTo>
                  <a:lnTo>
                    <a:pt x="52237" y="4816592"/>
                  </a:lnTo>
                  <a:cubicBezTo>
                    <a:pt x="23387" y="4816592"/>
                    <a:pt x="0" y="4793205"/>
                    <a:pt x="0" y="4764355"/>
                  </a:cubicBezTo>
                  <a:lnTo>
                    <a:pt x="0" y="52237"/>
                  </a:lnTo>
                  <a:cubicBezTo>
                    <a:pt x="0" y="23387"/>
                    <a:pt x="23387" y="0"/>
                    <a:pt x="52237" y="0"/>
                  </a:cubicBezTo>
                  <a:close/>
                </a:path>
              </a:pathLst>
            </a:custGeom>
            <a:solidFill>
              <a:srgbClr val="EA69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26"/>
            <p:cNvSpPr txBox="1"/>
            <p:nvPr/>
          </p:nvSpPr>
          <p:spPr>
            <a:xfrm>
              <a:off x="0" y="-28575"/>
              <a:ext cx="858749" cy="4845168"/>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18" name="Google Shape;518;p26"/>
          <p:cNvSpPr txBox="1"/>
          <p:nvPr/>
        </p:nvSpPr>
        <p:spPr>
          <a:xfrm>
            <a:off x="3954855" y="547856"/>
            <a:ext cx="11590702" cy="182562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6999" u="none" cap="none" strike="noStrike">
                <a:solidFill>
                  <a:srgbClr val="FFFFFF"/>
                </a:solidFill>
                <a:latin typeface="Archivo Black"/>
                <a:ea typeface="Archivo Black"/>
                <a:cs typeface="Archivo Black"/>
                <a:sym typeface="Archivo Black"/>
              </a:rPr>
              <a:t>A PICTURE IS WORTH A THOUSAND WORDS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pic>
        <p:nvPicPr>
          <p:cNvPr id="523" name="Google Shape;523;p27"/>
          <p:cNvPicPr preferRelativeResize="0"/>
          <p:nvPr/>
        </p:nvPicPr>
        <p:blipFill>
          <a:blip r:embed="rId3">
            <a:alphaModFix/>
          </a:blip>
          <a:stretch>
            <a:fillRect/>
          </a:stretch>
        </p:blipFill>
        <p:spPr>
          <a:xfrm>
            <a:off x="10724353" y="1860760"/>
            <a:ext cx="6218226" cy="8303195"/>
          </a:xfrm>
          <a:prstGeom prst="rect">
            <a:avLst/>
          </a:prstGeom>
          <a:noFill/>
          <a:ln>
            <a:noFill/>
          </a:ln>
        </p:spPr>
      </p:pic>
      <p:sp>
        <p:nvSpPr>
          <p:cNvPr id="524" name="Google Shape;524;p27"/>
          <p:cNvSpPr/>
          <p:nvPr/>
        </p:nvSpPr>
        <p:spPr>
          <a:xfrm rot="4628311">
            <a:off x="-3957919" y="5448353"/>
            <a:ext cx="8647642" cy="7310264"/>
          </a:xfrm>
          <a:custGeom>
            <a:rect b="b" l="l" r="r" t="t"/>
            <a:pathLst>
              <a:path extrusionOk="0" h="7203440" w="8521275">
                <a:moveTo>
                  <a:pt x="4585849" y="1123950"/>
                </a:moveTo>
                <a:cubicBezTo>
                  <a:pt x="4007463" y="1784350"/>
                  <a:pt x="4076474" y="2346960"/>
                  <a:pt x="3424147" y="2646680"/>
                </a:cubicBezTo>
                <a:cubicBezTo>
                  <a:pt x="2109632" y="3252470"/>
                  <a:pt x="762255" y="2674620"/>
                  <a:pt x="348183" y="3713480"/>
                </a:cubicBezTo>
                <a:cubicBezTo>
                  <a:pt x="0" y="4777740"/>
                  <a:pt x="1010369" y="5806440"/>
                  <a:pt x="3284479" y="6450330"/>
                </a:cubicBezTo>
                <a:cubicBezTo>
                  <a:pt x="5936512" y="7203440"/>
                  <a:pt x="8521275" y="5153660"/>
                  <a:pt x="8008516" y="3628390"/>
                </a:cubicBezTo>
                <a:cubicBezTo>
                  <a:pt x="7482710" y="2364740"/>
                  <a:pt x="8326965" y="1811020"/>
                  <a:pt x="7845845" y="1123950"/>
                </a:cubicBezTo>
                <a:cubicBezTo>
                  <a:pt x="6948688" y="0"/>
                  <a:pt x="5205314" y="415290"/>
                  <a:pt x="4585849" y="1123950"/>
                </a:cubicBezTo>
                <a:close/>
              </a:path>
            </a:pathLst>
          </a:custGeom>
          <a:solidFill>
            <a:srgbClr val="FFF7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27"/>
          <p:cNvSpPr/>
          <p:nvPr/>
        </p:nvSpPr>
        <p:spPr>
          <a:xfrm rot="-6824096">
            <a:off x="10714084" y="-5164997"/>
            <a:ext cx="12441318" cy="10517239"/>
          </a:xfrm>
          <a:custGeom>
            <a:rect b="b" l="l" r="r" t="t"/>
            <a:pathLst>
              <a:path extrusionOk="0" h="7203440" w="8521275">
                <a:moveTo>
                  <a:pt x="4585849" y="1123950"/>
                </a:moveTo>
                <a:cubicBezTo>
                  <a:pt x="4007463" y="1784350"/>
                  <a:pt x="4076474" y="2346960"/>
                  <a:pt x="3424147" y="2646680"/>
                </a:cubicBezTo>
                <a:cubicBezTo>
                  <a:pt x="2109632" y="3252470"/>
                  <a:pt x="762255" y="2674620"/>
                  <a:pt x="348183" y="3713480"/>
                </a:cubicBezTo>
                <a:cubicBezTo>
                  <a:pt x="0" y="4777740"/>
                  <a:pt x="1010369" y="5806440"/>
                  <a:pt x="3284479" y="6450330"/>
                </a:cubicBezTo>
                <a:cubicBezTo>
                  <a:pt x="5936512" y="7203440"/>
                  <a:pt x="8521275" y="5153660"/>
                  <a:pt x="8008516" y="3628390"/>
                </a:cubicBezTo>
                <a:cubicBezTo>
                  <a:pt x="7482710" y="2364740"/>
                  <a:pt x="8326965" y="1811020"/>
                  <a:pt x="7845845" y="1123950"/>
                </a:cubicBezTo>
                <a:cubicBezTo>
                  <a:pt x="6948688" y="0"/>
                  <a:pt x="5205314" y="415290"/>
                  <a:pt x="4585849" y="1123950"/>
                </a:cubicBezTo>
                <a:close/>
              </a:path>
            </a:pathLst>
          </a:custGeom>
          <a:solidFill>
            <a:srgbClr val="FFF7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27"/>
          <p:cNvSpPr/>
          <p:nvPr/>
        </p:nvSpPr>
        <p:spPr>
          <a:xfrm>
            <a:off x="1085362" y="461918"/>
            <a:ext cx="617978" cy="613483"/>
          </a:xfrm>
          <a:custGeom>
            <a:rect b="b" l="l" r="r" t="t"/>
            <a:pathLst>
              <a:path extrusionOk="0" h="613483" w="617978">
                <a:moveTo>
                  <a:pt x="0" y="0"/>
                </a:moveTo>
                <a:lnTo>
                  <a:pt x="617978" y="0"/>
                </a:lnTo>
                <a:lnTo>
                  <a:pt x="617978" y="613483"/>
                </a:lnTo>
                <a:lnTo>
                  <a:pt x="0" y="613483"/>
                </a:lnTo>
                <a:lnTo>
                  <a:pt x="0" y="0"/>
                </a:lnTo>
                <a:close/>
              </a:path>
            </a:pathLst>
          </a:custGeom>
          <a:blipFill rotWithShape="1">
            <a:blip r:embed="rId4">
              <a:alphaModFix/>
            </a:blip>
            <a:stretch>
              <a:fillRect b="0" l="0" r="0" t="0"/>
            </a:stretch>
          </a:blipFill>
          <a:ln>
            <a:noFill/>
          </a:ln>
        </p:spPr>
      </p:sp>
      <p:sp>
        <p:nvSpPr>
          <p:cNvPr id="527" name="Google Shape;527;p27"/>
          <p:cNvSpPr txBox="1"/>
          <p:nvPr/>
        </p:nvSpPr>
        <p:spPr>
          <a:xfrm>
            <a:off x="1028700" y="6751568"/>
            <a:ext cx="12804764" cy="39624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000000"/>
                </a:solidFill>
                <a:latin typeface="Montserrat"/>
                <a:ea typeface="Montserrat"/>
                <a:cs typeface="Montserrat"/>
                <a:sym typeface="Montserrat"/>
              </a:rPr>
              <a:t>— Include a credit, citation, or supporting message</a:t>
            </a:r>
            <a:endParaRPr/>
          </a:p>
        </p:txBody>
      </p:sp>
      <p:sp>
        <p:nvSpPr>
          <p:cNvPr id="528" name="Google Shape;528;p27"/>
          <p:cNvSpPr txBox="1"/>
          <p:nvPr/>
        </p:nvSpPr>
        <p:spPr>
          <a:xfrm>
            <a:off x="13937569" y="616260"/>
            <a:ext cx="861492"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SERVICE</a:t>
            </a:r>
            <a:endParaRPr/>
          </a:p>
        </p:txBody>
      </p:sp>
      <p:sp>
        <p:nvSpPr>
          <p:cNvPr id="529" name="Google Shape;529;p27"/>
          <p:cNvSpPr txBox="1"/>
          <p:nvPr/>
        </p:nvSpPr>
        <p:spPr>
          <a:xfrm>
            <a:off x="16320901" y="616260"/>
            <a:ext cx="975420"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CONTACT</a:t>
            </a:r>
            <a:endParaRPr/>
          </a:p>
        </p:txBody>
      </p:sp>
      <p:sp>
        <p:nvSpPr>
          <p:cNvPr id="530" name="Google Shape;530;p27"/>
          <p:cNvSpPr txBox="1"/>
          <p:nvPr/>
        </p:nvSpPr>
        <p:spPr>
          <a:xfrm>
            <a:off x="11695401" y="616260"/>
            <a:ext cx="720328"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ABOUT</a:t>
            </a:r>
            <a:endParaRPr/>
          </a:p>
        </p:txBody>
      </p:sp>
      <p:sp>
        <p:nvSpPr>
          <p:cNvPr id="531" name="Google Shape;531;p27"/>
          <p:cNvSpPr txBox="1"/>
          <p:nvPr/>
        </p:nvSpPr>
        <p:spPr>
          <a:xfrm>
            <a:off x="9486239" y="616260"/>
            <a:ext cx="624483"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HOME</a:t>
            </a:r>
            <a:endParaRPr/>
          </a:p>
        </p:txBody>
      </p:sp>
      <p:sp>
        <p:nvSpPr>
          <p:cNvPr id="532" name="Google Shape;532;p27"/>
          <p:cNvSpPr txBox="1"/>
          <p:nvPr/>
        </p:nvSpPr>
        <p:spPr>
          <a:xfrm>
            <a:off x="2034430" y="616260"/>
            <a:ext cx="583555"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LOGO</a:t>
            </a:r>
            <a:endParaRPr/>
          </a:p>
        </p:txBody>
      </p:sp>
      <p:sp>
        <p:nvSpPr>
          <p:cNvPr id="533" name="Google Shape;533;p27"/>
          <p:cNvSpPr txBox="1"/>
          <p:nvPr/>
        </p:nvSpPr>
        <p:spPr>
          <a:xfrm>
            <a:off x="1085362" y="2034292"/>
            <a:ext cx="9313800" cy="4002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6500" u="none" cap="none" strike="noStrike">
                <a:solidFill>
                  <a:srgbClr val="3D3B39"/>
                </a:solidFill>
                <a:latin typeface="Archivo Black"/>
                <a:ea typeface="Archivo Black"/>
                <a:cs typeface="Archivo Black"/>
                <a:sym typeface="Archivo Black"/>
              </a:rPr>
              <a:t>WRITE AN ORIGINAL STATEMENT OR INSPIRING QUOTE</a:t>
            </a:r>
            <a:endParaRPr/>
          </a:p>
        </p:txBody>
      </p:sp>
      <p:pic>
        <p:nvPicPr>
          <p:cNvPr id="534" name="Google Shape;534;p27"/>
          <p:cNvPicPr preferRelativeResize="0"/>
          <p:nvPr/>
        </p:nvPicPr>
        <p:blipFill>
          <a:blip r:embed="rId5">
            <a:alphaModFix/>
          </a:blip>
          <a:stretch>
            <a:fillRect/>
          </a:stretch>
        </p:blipFill>
        <p:spPr>
          <a:xfrm>
            <a:off x="16585890" y="1490888"/>
            <a:ext cx="1460875" cy="635975"/>
          </a:xfrm>
          <a:prstGeom prst="rect">
            <a:avLst/>
          </a:prstGeom>
          <a:noFill/>
          <a:ln>
            <a:noFill/>
          </a:ln>
        </p:spPr>
      </p:pic>
      <p:pic>
        <p:nvPicPr>
          <p:cNvPr id="535" name="Google Shape;535;p27"/>
          <p:cNvPicPr preferRelativeResize="0"/>
          <p:nvPr/>
        </p:nvPicPr>
        <p:blipFill>
          <a:blip r:embed="rId5">
            <a:alphaModFix/>
          </a:blip>
          <a:stretch>
            <a:fillRect/>
          </a:stretch>
        </p:blipFill>
        <p:spPr>
          <a:xfrm>
            <a:off x="2617965" y="8951438"/>
            <a:ext cx="1460875" cy="6359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pic>
        <p:nvPicPr>
          <p:cNvPr id="540" name="Google Shape;540;p28"/>
          <p:cNvPicPr preferRelativeResize="0"/>
          <p:nvPr/>
        </p:nvPicPr>
        <p:blipFill>
          <a:blip r:embed="rId3">
            <a:alphaModFix/>
          </a:blip>
          <a:stretch>
            <a:fillRect/>
          </a:stretch>
        </p:blipFill>
        <p:spPr>
          <a:xfrm>
            <a:off x="-8711950" y="-5009450"/>
            <a:ext cx="19934525" cy="19769058"/>
          </a:xfrm>
          <a:prstGeom prst="rect">
            <a:avLst/>
          </a:prstGeom>
          <a:noFill/>
          <a:ln>
            <a:noFill/>
          </a:ln>
        </p:spPr>
      </p:pic>
      <p:sp>
        <p:nvSpPr>
          <p:cNvPr id="541" name="Google Shape;541;p28"/>
          <p:cNvSpPr/>
          <p:nvPr/>
        </p:nvSpPr>
        <p:spPr>
          <a:xfrm>
            <a:off x="1085362" y="461918"/>
            <a:ext cx="617978" cy="613483"/>
          </a:xfrm>
          <a:custGeom>
            <a:rect b="b" l="l" r="r" t="t"/>
            <a:pathLst>
              <a:path extrusionOk="0" h="613483" w="617978">
                <a:moveTo>
                  <a:pt x="0" y="0"/>
                </a:moveTo>
                <a:lnTo>
                  <a:pt x="617978" y="0"/>
                </a:lnTo>
                <a:lnTo>
                  <a:pt x="617978" y="613483"/>
                </a:lnTo>
                <a:lnTo>
                  <a:pt x="0" y="613483"/>
                </a:lnTo>
                <a:lnTo>
                  <a:pt x="0" y="0"/>
                </a:lnTo>
                <a:close/>
              </a:path>
            </a:pathLst>
          </a:custGeom>
          <a:blipFill rotWithShape="1">
            <a:blip r:embed="rId4">
              <a:alphaModFix/>
            </a:blip>
            <a:stretch>
              <a:fillRect b="0" l="0" r="0" t="0"/>
            </a:stretch>
          </a:blipFill>
          <a:ln>
            <a:noFill/>
          </a:ln>
        </p:spPr>
      </p:sp>
      <p:sp>
        <p:nvSpPr>
          <p:cNvPr id="542" name="Google Shape;542;p28"/>
          <p:cNvSpPr/>
          <p:nvPr/>
        </p:nvSpPr>
        <p:spPr>
          <a:xfrm>
            <a:off x="10800897" y="3624909"/>
            <a:ext cx="210121" cy="300173"/>
          </a:xfrm>
          <a:custGeom>
            <a:rect b="b" l="l" r="r" t="t"/>
            <a:pathLst>
              <a:path extrusionOk="0" h="300173" w="210121">
                <a:moveTo>
                  <a:pt x="0" y="0"/>
                </a:moveTo>
                <a:lnTo>
                  <a:pt x="210121" y="0"/>
                </a:lnTo>
                <a:lnTo>
                  <a:pt x="210121" y="300173"/>
                </a:lnTo>
                <a:lnTo>
                  <a:pt x="0" y="300173"/>
                </a:lnTo>
                <a:lnTo>
                  <a:pt x="0" y="0"/>
                </a:lnTo>
                <a:close/>
              </a:path>
            </a:pathLst>
          </a:custGeom>
          <a:blipFill rotWithShape="1">
            <a:blip r:embed="rId5">
              <a:alphaModFix/>
            </a:blip>
            <a:stretch>
              <a:fillRect b="0" l="0" r="0" t="0"/>
            </a:stretch>
          </a:blipFill>
          <a:ln>
            <a:noFill/>
          </a:ln>
        </p:spPr>
      </p:sp>
      <p:sp>
        <p:nvSpPr>
          <p:cNvPr id="543" name="Google Shape;543;p28"/>
          <p:cNvSpPr/>
          <p:nvPr/>
        </p:nvSpPr>
        <p:spPr>
          <a:xfrm>
            <a:off x="10774274" y="4576475"/>
            <a:ext cx="263367" cy="263367"/>
          </a:xfrm>
          <a:custGeom>
            <a:rect b="b" l="l" r="r" t="t"/>
            <a:pathLst>
              <a:path extrusionOk="0" h="263367" w="263367">
                <a:moveTo>
                  <a:pt x="0" y="0"/>
                </a:moveTo>
                <a:lnTo>
                  <a:pt x="263367" y="0"/>
                </a:lnTo>
                <a:lnTo>
                  <a:pt x="263367" y="263368"/>
                </a:lnTo>
                <a:lnTo>
                  <a:pt x="0" y="263368"/>
                </a:lnTo>
                <a:lnTo>
                  <a:pt x="0" y="0"/>
                </a:lnTo>
                <a:close/>
              </a:path>
            </a:pathLst>
          </a:custGeom>
          <a:blipFill rotWithShape="1">
            <a:blip r:embed="rId6">
              <a:alphaModFix/>
            </a:blip>
            <a:stretch>
              <a:fillRect b="0" l="0" r="0" t="0"/>
            </a:stretch>
          </a:blipFill>
          <a:ln>
            <a:noFill/>
          </a:ln>
        </p:spPr>
      </p:sp>
      <p:sp>
        <p:nvSpPr>
          <p:cNvPr id="544" name="Google Shape;544;p28"/>
          <p:cNvSpPr/>
          <p:nvPr/>
        </p:nvSpPr>
        <p:spPr>
          <a:xfrm>
            <a:off x="10782893" y="5526470"/>
            <a:ext cx="246129" cy="169214"/>
          </a:xfrm>
          <a:custGeom>
            <a:rect b="b" l="l" r="r" t="t"/>
            <a:pathLst>
              <a:path extrusionOk="0" h="169214" w="246129">
                <a:moveTo>
                  <a:pt x="0" y="0"/>
                </a:moveTo>
                <a:lnTo>
                  <a:pt x="246129" y="0"/>
                </a:lnTo>
                <a:lnTo>
                  <a:pt x="246129" y="169214"/>
                </a:lnTo>
                <a:lnTo>
                  <a:pt x="0" y="169214"/>
                </a:lnTo>
                <a:lnTo>
                  <a:pt x="0" y="0"/>
                </a:lnTo>
                <a:close/>
              </a:path>
            </a:pathLst>
          </a:custGeom>
          <a:blipFill rotWithShape="1">
            <a:blip r:embed="rId7">
              <a:alphaModFix/>
            </a:blip>
            <a:stretch>
              <a:fillRect b="0" l="0" r="0" t="0"/>
            </a:stretch>
          </a:blipFill>
          <a:ln>
            <a:noFill/>
          </a:ln>
        </p:spPr>
      </p:sp>
      <p:sp>
        <p:nvSpPr>
          <p:cNvPr id="545" name="Google Shape;545;p28"/>
          <p:cNvSpPr/>
          <p:nvPr/>
        </p:nvSpPr>
        <p:spPr>
          <a:xfrm>
            <a:off x="10769440" y="7270150"/>
            <a:ext cx="273035" cy="273035"/>
          </a:xfrm>
          <a:custGeom>
            <a:rect b="b" l="l" r="r" t="t"/>
            <a:pathLst>
              <a:path extrusionOk="0" h="273035" w="273035">
                <a:moveTo>
                  <a:pt x="0" y="0"/>
                </a:moveTo>
                <a:lnTo>
                  <a:pt x="273035" y="0"/>
                </a:lnTo>
                <a:lnTo>
                  <a:pt x="273035" y="273035"/>
                </a:lnTo>
                <a:lnTo>
                  <a:pt x="0" y="273035"/>
                </a:lnTo>
                <a:lnTo>
                  <a:pt x="0" y="0"/>
                </a:lnTo>
                <a:close/>
              </a:path>
            </a:pathLst>
          </a:custGeom>
          <a:blipFill rotWithShape="1">
            <a:blip r:embed="rId8">
              <a:alphaModFix/>
            </a:blip>
            <a:stretch>
              <a:fillRect b="0" l="0" r="0" t="0"/>
            </a:stretch>
          </a:blipFill>
          <a:ln>
            <a:noFill/>
          </a:ln>
        </p:spPr>
      </p:sp>
      <p:sp>
        <p:nvSpPr>
          <p:cNvPr id="546" name="Google Shape;546;p28"/>
          <p:cNvSpPr/>
          <p:nvPr/>
        </p:nvSpPr>
        <p:spPr>
          <a:xfrm>
            <a:off x="10751582" y="6363428"/>
            <a:ext cx="308750" cy="277875"/>
          </a:xfrm>
          <a:custGeom>
            <a:rect b="b" l="l" r="r" t="t"/>
            <a:pathLst>
              <a:path extrusionOk="0" h="277875" w="308750">
                <a:moveTo>
                  <a:pt x="0" y="0"/>
                </a:moveTo>
                <a:lnTo>
                  <a:pt x="308750" y="0"/>
                </a:lnTo>
                <a:lnTo>
                  <a:pt x="308750" y="277875"/>
                </a:lnTo>
                <a:lnTo>
                  <a:pt x="0" y="277875"/>
                </a:lnTo>
                <a:lnTo>
                  <a:pt x="0" y="0"/>
                </a:lnTo>
                <a:close/>
              </a:path>
            </a:pathLst>
          </a:custGeom>
          <a:blipFill rotWithShape="1">
            <a:blip r:embed="rId9">
              <a:alphaModFix/>
            </a:blip>
            <a:stretch>
              <a:fillRect b="0" l="0" r="0" t="0"/>
            </a:stretch>
          </a:blipFill>
          <a:ln>
            <a:noFill/>
          </a:ln>
        </p:spPr>
      </p:sp>
      <p:sp>
        <p:nvSpPr>
          <p:cNvPr id="547" name="Google Shape;547;p28"/>
          <p:cNvSpPr/>
          <p:nvPr/>
        </p:nvSpPr>
        <p:spPr>
          <a:xfrm rot="-388816">
            <a:off x="11125877" y="4279802"/>
            <a:ext cx="11032913" cy="9326647"/>
          </a:xfrm>
          <a:custGeom>
            <a:rect b="b" l="l" r="r" t="t"/>
            <a:pathLst>
              <a:path extrusionOk="0" h="7203440" w="8521275">
                <a:moveTo>
                  <a:pt x="4585849" y="1123950"/>
                </a:moveTo>
                <a:cubicBezTo>
                  <a:pt x="4007463" y="1784350"/>
                  <a:pt x="4076474" y="2346960"/>
                  <a:pt x="3424147" y="2646680"/>
                </a:cubicBezTo>
                <a:cubicBezTo>
                  <a:pt x="2109632" y="3252470"/>
                  <a:pt x="762255" y="2674620"/>
                  <a:pt x="348183" y="3713480"/>
                </a:cubicBezTo>
                <a:cubicBezTo>
                  <a:pt x="0" y="4777740"/>
                  <a:pt x="1010369" y="5806440"/>
                  <a:pt x="3284479" y="6450330"/>
                </a:cubicBezTo>
                <a:cubicBezTo>
                  <a:pt x="5936512" y="7203440"/>
                  <a:pt x="8521275" y="5153660"/>
                  <a:pt x="8008516" y="3628390"/>
                </a:cubicBezTo>
                <a:cubicBezTo>
                  <a:pt x="7482710" y="2364740"/>
                  <a:pt x="8326965" y="1811020"/>
                  <a:pt x="7845845" y="1123950"/>
                </a:cubicBezTo>
                <a:cubicBezTo>
                  <a:pt x="6948688" y="0"/>
                  <a:pt x="5205314" y="415290"/>
                  <a:pt x="4585849" y="1123950"/>
                </a:cubicBezTo>
                <a:close/>
              </a:path>
            </a:pathLst>
          </a:custGeom>
          <a:solidFill>
            <a:srgbClr val="FFF7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28"/>
          <p:cNvSpPr txBox="1"/>
          <p:nvPr/>
        </p:nvSpPr>
        <p:spPr>
          <a:xfrm>
            <a:off x="11439015" y="4519325"/>
            <a:ext cx="4892954" cy="39624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3D3B39"/>
                </a:solidFill>
                <a:latin typeface="Montserrat"/>
                <a:ea typeface="Montserrat"/>
                <a:cs typeface="Montserrat"/>
                <a:sym typeface="Montserrat"/>
              </a:rPr>
              <a:t>123-456-7890</a:t>
            </a:r>
            <a:endParaRPr/>
          </a:p>
        </p:txBody>
      </p:sp>
      <p:sp>
        <p:nvSpPr>
          <p:cNvPr id="549" name="Google Shape;549;p28"/>
          <p:cNvSpPr txBox="1"/>
          <p:nvPr/>
        </p:nvSpPr>
        <p:spPr>
          <a:xfrm>
            <a:off x="11439015" y="5407884"/>
            <a:ext cx="4892954" cy="39624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3D3B39"/>
                </a:solidFill>
                <a:latin typeface="Montserrat"/>
                <a:ea typeface="Montserrat"/>
                <a:cs typeface="Montserrat"/>
                <a:sym typeface="Montserrat"/>
              </a:rPr>
              <a:t>hello@reallygreatsite.com</a:t>
            </a:r>
            <a:endParaRPr/>
          </a:p>
        </p:txBody>
      </p:sp>
      <p:sp>
        <p:nvSpPr>
          <p:cNvPr id="550" name="Google Shape;550;p28"/>
          <p:cNvSpPr txBox="1"/>
          <p:nvPr/>
        </p:nvSpPr>
        <p:spPr>
          <a:xfrm>
            <a:off x="11439015" y="7189530"/>
            <a:ext cx="4892954" cy="39624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3D3B39"/>
                </a:solidFill>
                <a:latin typeface="Montserrat"/>
                <a:ea typeface="Montserrat"/>
                <a:cs typeface="Montserrat"/>
                <a:sym typeface="Montserrat"/>
              </a:rPr>
              <a:t>reallygreatsite.com</a:t>
            </a:r>
            <a:endParaRPr/>
          </a:p>
        </p:txBody>
      </p:sp>
      <p:sp>
        <p:nvSpPr>
          <p:cNvPr id="551" name="Google Shape;551;p28"/>
          <p:cNvSpPr txBox="1"/>
          <p:nvPr/>
        </p:nvSpPr>
        <p:spPr>
          <a:xfrm>
            <a:off x="11439015" y="6285229"/>
            <a:ext cx="4892954" cy="39624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3D3B39"/>
                </a:solidFill>
                <a:latin typeface="Montserrat"/>
                <a:ea typeface="Montserrat"/>
                <a:cs typeface="Montserrat"/>
                <a:sym typeface="Montserrat"/>
              </a:rPr>
              <a:t>@reallygreatsite</a:t>
            </a:r>
            <a:endParaRPr/>
          </a:p>
        </p:txBody>
      </p:sp>
      <p:sp>
        <p:nvSpPr>
          <p:cNvPr id="552" name="Google Shape;552;p28"/>
          <p:cNvSpPr txBox="1"/>
          <p:nvPr/>
        </p:nvSpPr>
        <p:spPr>
          <a:xfrm>
            <a:off x="13937569" y="616260"/>
            <a:ext cx="861492"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SERVICE</a:t>
            </a:r>
            <a:endParaRPr/>
          </a:p>
        </p:txBody>
      </p:sp>
      <p:sp>
        <p:nvSpPr>
          <p:cNvPr id="553" name="Google Shape;553;p28"/>
          <p:cNvSpPr txBox="1"/>
          <p:nvPr/>
        </p:nvSpPr>
        <p:spPr>
          <a:xfrm>
            <a:off x="16320901" y="616260"/>
            <a:ext cx="975420"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CONTACT</a:t>
            </a:r>
            <a:endParaRPr/>
          </a:p>
        </p:txBody>
      </p:sp>
      <p:sp>
        <p:nvSpPr>
          <p:cNvPr id="554" name="Google Shape;554;p28"/>
          <p:cNvSpPr txBox="1"/>
          <p:nvPr/>
        </p:nvSpPr>
        <p:spPr>
          <a:xfrm>
            <a:off x="11695401" y="616260"/>
            <a:ext cx="720328"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ABOUT</a:t>
            </a:r>
            <a:endParaRPr/>
          </a:p>
        </p:txBody>
      </p:sp>
      <p:sp>
        <p:nvSpPr>
          <p:cNvPr id="555" name="Google Shape;555;p28"/>
          <p:cNvSpPr txBox="1"/>
          <p:nvPr/>
        </p:nvSpPr>
        <p:spPr>
          <a:xfrm>
            <a:off x="9486239" y="616260"/>
            <a:ext cx="624483"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HOME</a:t>
            </a:r>
            <a:endParaRPr/>
          </a:p>
        </p:txBody>
      </p:sp>
      <p:sp>
        <p:nvSpPr>
          <p:cNvPr id="556" name="Google Shape;556;p28"/>
          <p:cNvSpPr txBox="1"/>
          <p:nvPr/>
        </p:nvSpPr>
        <p:spPr>
          <a:xfrm>
            <a:off x="2034430" y="616260"/>
            <a:ext cx="583555"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LOGO</a:t>
            </a:r>
            <a:endParaRPr/>
          </a:p>
        </p:txBody>
      </p:sp>
      <p:sp>
        <p:nvSpPr>
          <p:cNvPr id="557" name="Google Shape;557;p28"/>
          <p:cNvSpPr txBox="1"/>
          <p:nvPr/>
        </p:nvSpPr>
        <p:spPr>
          <a:xfrm>
            <a:off x="10574732" y="2137192"/>
            <a:ext cx="6684568" cy="1066800"/>
          </a:xfrm>
          <a:prstGeom prst="rect">
            <a:avLst/>
          </a:prstGeom>
          <a:noFill/>
          <a:ln>
            <a:noFill/>
          </a:ln>
        </p:spPr>
        <p:txBody>
          <a:bodyPr anchorCtr="0" anchor="t" bIns="0" lIns="0" spcFirstLastPara="1" rIns="0" wrap="square" tIns="0">
            <a:spAutoFit/>
          </a:bodyPr>
          <a:lstStyle/>
          <a:p>
            <a:pPr indent="0" lvl="0" marL="0" marR="0" rtl="0" algn="l">
              <a:lnSpc>
                <a:spcPct val="120002"/>
              </a:lnSpc>
              <a:spcBef>
                <a:spcPts val="0"/>
              </a:spcBef>
              <a:spcAft>
                <a:spcPts val="0"/>
              </a:spcAft>
              <a:buNone/>
            </a:pPr>
            <a:r>
              <a:rPr b="0" i="0" lang="en-US" sz="6999" u="none" cap="none" strike="noStrike">
                <a:solidFill>
                  <a:srgbClr val="3D3B39"/>
                </a:solidFill>
                <a:latin typeface="Archivo Black"/>
                <a:ea typeface="Archivo Black"/>
                <a:cs typeface="Archivo Black"/>
                <a:sym typeface="Archivo Black"/>
              </a:rPr>
              <a:t>CONTACT US</a:t>
            </a:r>
            <a:endParaRPr/>
          </a:p>
        </p:txBody>
      </p:sp>
      <p:sp>
        <p:nvSpPr>
          <p:cNvPr id="558" name="Google Shape;558;p28"/>
          <p:cNvSpPr txBox="1"/>
          <p:nvPr/>
        </p:nvSpPr>
        <p:spPr>
          <a:xfrm>
            <a:off x="11439015" y="3593703"/>
            <a:ext cx="5801458" cy="39624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3D3B39"/>
                </a:solidFill>
                <a:latin typeface="Montserrat"/>
                <a:ea typeface="Montserrat"/>
                <a:cs typeface="Montserrat"/>
                <a:sym typeface="Montserrat"/>
              </a:rPr>
              <a:t>123 Anywhere St., Any City,ST 12345</a:t>
            </a:r>
            <a:endParaRPr/>
          </a:p>
        </p:txBody>
      </p:sp>
      <p:sp>
        <p:nvSpPr>
          <p:cNvPr id="559" name="Google Shape;559;p28"/>
          <p:cNvSpPr/>
          <p:nvPr/>
        </p:nvSpPr>
        <p:spPr>
          <a:xfrm>
            <a:off x="5329589" y="768659"/>
            <a:ext cx="194657" cy="306742"/>
          </a:xfrm>
          <a:custGeom>
            <a:rect b="b" l="l" r="r" t="t"/>
            <a:pathLst>
              <a:path extrusionOk="0" h="306742" w="194657">
                <a:moveTo>
                  <a:pt x="0" y="0"/>
                </a:moveTo>
                <a:lnTo>
                  <a:pt x="194657" y="0"/>
                </a:lnTo>
                <a:lnTo>
                  <a:pt x="194657" y="306742"/>
                </a:lnTo>
                <a:lnTo>
                  <a:pt x="0" y="306742"/>
                </a:lnTo>
                <a:lnTo>
                  <a:pt x="0" y="0"/>
                </a:lnTo>
                <a:close/>
              </a:path>
            </a:pathLst>
          </a:custGeom>
          <a:blipFill rotWithShape="1">
            <a:blip r:embed="rId10">
              <a:alphaModFix/>
            </a:blip>
            <a:stretch>
              <a:fillRect b="-427983" l="0" r="-264577" t="0"/>
            </a:stretch>
          </a:blipFill>
          <a:ln>
            <a:noFill/>
          </a:ln>
        </p:spPr>
      </p:sp>
      <p:pic>
        <p:nvPicPr>
          <p:cNvPr id="560" name="Google Shape;560;p28"/>
          <p:cNvPicPr preferRelativeResize="0"/>
          <p:nvPr/>
        </p:nvPicPr>
        <p:blipFill>
          <a:blip r:embed="rId11">
            <a:alphaModFix/>
          </a:blip>
          <a:stretch>
            <a:fillRect/>
          </a:stretch>
        </p:blipFill>
        <p:spPr>
          <a:xfrm>
            <a:off x="11325115" y="8971163"/>
            <a:ext cx="1460875" cy="6359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pic>
        <p:nvPicPr>
          <p:cNvPr id="565" name="Google Shape;565;p29"/>
          <p:cNvPicPr preferRelativeResize="0"/>
          <p:nvPr/>
        </p:nvPicPr>
        <p:blipFill>
          <a:blip r:embed="rId3">
            <a:alphaModFix/>
          </a:blip>
          <a:stretch>
            <a:fillRect/>
          </a:stretch>
        </p:blipFill>
        <p:spPr>
          <a:xfrm>
            <a:off x="8880125" y="841950"/>
            <a:ext cx="8180825" cy="8564859"/>
          </a:xfrm>
          <a:prstGeom prst="rect">
            <a:avLst/>
          </a:prstGeom>
          <a:noFill/>
          <a:ln>
            <a:noFill/>
          </a:ln>
        </p:spPr>
      </p:pic>
      <p:sp>
        <p:nvSpPr>
          <p:cNvPr id="566" name="Google Shape;566;p29"/>
          <p:cNvSpPr txBox="1"/>
          <p:nvPr/>
        </p:nvSpPr>
        <p:spPr>
          <a:xfrm>
            <a:off x="1028700" y="765751"/>
            <a:ext cx="6061800" cy="2154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6999" u="none" cap="none" strike="noStrike">
                <a:solidFill>
                  <a:srgbClr val="3D3B39"/>
                </a:solidFill>
                <a:latin typeface="Archivo Black"/>
                <a:ea typeface="Archivo Black"/>
                <a:cs typeface="Archivo Black"/>
                <a:sym typeface="Archivo Black"/>
              </a:rPr>
              <a:t>RESOURCE </a:t>
            </a:r>
            <a:endParaRPr/>
          </a:p>
          <a:p>
            <a:pPr indent="0" lvl="0" marL="0" marR="0" rtl="0" algn="l">
              <a:lnSpc>
                <a:spcPct val="120002"/>
              </a:lnSpc>
              <a:spcBef>
                <a:spcPts val="0"/>
              </a:spcBef>
              <a:spcAft>
                <a:spcPts val="0"/>
              </a:spcAft>
              <a:buNone/>
            </a:pPr>
            <a:r>
              <a:rPr b="0" i="0" lang="en-US" sz="6999" u="none" cap="none" strike="noStrike">
                <a:solidFill>
                  <a:srgbClr val="3D3B39"/>
                </a:solidFill>
                <a:latin typeface="Archivo Black"/>
                <a:ea typeface="Archivo Black"/>
                <a:cs typeface="Archivo Black"/>
                <a:sym typeface="Archivo Black"/>
              </a:rPr>
              <a:t>PAGE</a:t>
            </a:r>
            <a:endParaRPr/>
          </a:p>
        </p:txBody>
      </p:sp>
      <p:sp>
        <p:nvSpPr>
          <p:cNvPr id="567" name="Google Shape;567;p29"/>
          <p:cNvSpPr txBox="1"/>
          <p:nvPr/>
        </p:nvSpPr>
        <p:spPr>
          <a:xfrm>
            <a:off x="1028700" y="3411855"/>
            <a:ext cx="5059200" cy="5541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000000"/>
                </a:solidFill>
                <a:latin typeface="Montserrat"/>
                <a:ea typeface="Montserrat"/>
                <a:cs typeface="Montserrat"/>
                <a:sym typeface="Montserrat"/>
              </a:rPr>
              <a:t>Use these design resources in your Canva Presentation.</a:t>
            </a:r>
            <a:endParaRPr/>
          </a:p>
          <a:p>
            <a:pPr indent="0" lvl="0" marL="0" marR="0" rtl="0" algn="l">
              <a:lnSpc>
                <a:spcPct val="100000"/>
              </a:lnSpc>
              <a:spcBef>
                <a:spcPts val="0"/>
              </a:spcBef>
              <a:spcAft>
                <a:spcPts val="0"/>
              </a:spcAft>
              <a:buNone/>
            </a:pPr>
            <a:r>
              <a:t/>
            </a:r>
            <a:endParaRPr b="0" i="0" sz="24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b="0" i="0" sz="24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b="0" i="0" sz="24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b="0" i="0" sz="24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b="0" i="0" sz="24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b="0" i="0" sz="24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b="0" i="0" sz="24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b="0" i="0" sz="24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None/>
            </a:pPr>
            <a:r>
              <a:rPr b="0" i="0" lang="en-US" sz="2400" u="none" cap="none" strike="noStrike">
                <a:solidFill>
                  <a:srgbClr val="000000"/>
                </a:solidFill>
                <a:latin typeface="Montserrat"/>
                <a:ea typeface="Montserrat"/>
                <a:cs typeface="Montserrat"/>
                <a:sym typeface="Montserrat"/>
              </a:rPr>
              <a:t>You can find these fonts online too. Happy designing! </a:t>
            </a:r>
            <a:endParaRPr/>
          </a:p>
          <a:p>
            <a:pPr indent="0" lvl="0" marL="0" marR="0" rtl="0" algn="l">
              <a:lnSpc>
                <a:spcPct val="100000"/>
              </a:lnSpc>
              <a:spcBef>
                <a:spcPts val="0"/>
              </a:spcBef>
              <a:spcAft>
                <a:spcPts val="0"/>
              </a:spcAft>
              <a:buNone/>
            </a:pPr>
            <a:r>
              <a:t/>
            </a:r>
            <a:endParaRPr b="0" i="0" sz="24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None/>
            </a:pPr>
            <a:r>
              <a:rPr b="0" i="0" lang="en-US" sz="2400" u="none" cap="none" strike="noStrike">
                <a:solidFill>
                  <a:srgbClr val="000000"/>
                </a:solidFill>
                <a:latin typeface="Montserrat"/>
                <a:ea typeface="Montserrat"/>
                <a:cs typeface="Montserrat"/>
                <a:sym typeface="Montserrat"/>
              </a:rPr>
              <a:t>Don't forget to delete this page before presenting. </a:t>
            </a:r>
            <a:endParaRPr/>
          </a:p>
        </p:txBody>
      </p:sp>
      <p:sp>
        <p:nvSpPr>
          <p:cNvPr id="568" name="Google Shape;568;p29"/>
          <p:cNvSpPr txBox="1"/>
          <p:nvPr/>
        </p:nvSpPr>
        <p:spPr>
          <a:xfrm>
            <a:off x="1028700" y="4694491"/>
            <a:ext cx="4676700" cy="716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327" u="none" cap="none" strike="noStrike">
                <a:solidFill>
                  <a:srgbClr val="000000"/>
                </a:solidFill>
                <a:latin typeface="Montserrat"/>
                <a:ea typeface="Montserrat"/>
                <a:cs typeface="Montserrat"/>
                <a:sym typeface="Montserrat"/>
              </a:rPr>
              <a:t>This presentation template uses the following free fonts:</a:t>
            </a:r>
            <a:endParaRPr/>
          </a:p>
        </p:txBody>
      </p:sp>
      <p:sp>
        <p:nvSpPr>
          <p:cNvPr id="569" name="Google Shape;569;p29"/>
          <p:cNvSpPr txBox="1"/>
          <p:nvPr/>
        </p:nvSpPr>
        <p:spPr>
          <a:xfrm>
            <a:off x="1028700" y="5890639"/>
            <a:ext cx="5059200" cy="767400"/>
          </a:xfrm>
          <a:prstGeom prst="rect">
            <a:avLst/>
          </a:prstGeom>
          <a:noFill/>
          <a:ln>
            <a:noFill/>
          </a:ln>
        </p:spPr>
        <p:txBody>
          <a:bodyPr anchorCtr="0" anchor="t" bIns="0" lIns="0" spcFirstLastPara="1" rIns="0" wrap="square" tIns="0">
            <a:spAutoFit/>
          </a:bodyPr>
          <a:lstStyle/>
          <a:p>
            <a:pPr indent="-179433" lvl="1" marL="358866" marR="0" rtl="0" algn="l">
              <a:lnSpc>
                <a:spcPct val="100000"/>
              </a:lnSpc>
              <a:spcBef>
                <a:spcPts val="0"/>
              </a:spcBef>
              <a:spcAft>
                <a:spcPts val="0"/>
              </a:spcAft>
              <a:buClr>
                <a:srgbClr val="000000"/>
              </a:buClr>
              <a:buSzPts val="1662"/>
              <a:buFont typeface="Arial"/>
              <a:buAutoNum type="arabicPeriod"/>
            </a:pPr>
            <a:r>
              <a:rPr b="0" i="0" lang="en-US" sz="1662" u="none" cap="none" strike="noStrike">
                <a:solidFill>
                  <a:srgbClr val="000000"/>
                </a:solidFill>
                <a:latin typeface="Arial"/>
                <a:ea typeface="Arial"/>
                <a:cs typeface="Arial"/>
                <a:sym typeface="Arial"/>
              </a:rPr>
              <a:t>Titles: Archivo Black</a:t>
            </a:r>
            <a:endParaRPr/>
          </a:p>
          <a:p>
            <a:pPr indent="-179433" lvl="1" marL="358866" marR="0" rtl="0" algn="l">
              <a:lnSpc>
                <a:spcPct val="100000"/>
              </a:lnSpc>
              <a:spcBef>
                <a:spcPts val="0"/>
              </a:spcBef>
              <a:spcAft>
                <a:spcPts val="0"/>
              </a:spcAft>
              <a:buClr>
                <a:srgbClr val="000000"/>
              </a:buClr>
              <a:buSzPts val="1662"/>
              <a:buFont typeface="Arial"/>
              <a:buAutoNum type="arabicPeriod"/>
            </a:pPr>
            <a:r>
              <a:rPr b="0" i="0" lang="en-US" sz="1662" u="none" cap="none" strike="noStrike">
                <a:solidFill>
                  <a:srgbClr val="000000"/>
                </a:solidFill>
                <a:latin typeface="Arial"/>
                <a:ea typeface="Arial"/>
                <a:cs typeface="Arial"/>
                <a:sym typeface="Arial"/>
              </a:rPr>
              <a:t>Headers: Archivo Black</a:t>
            </a:r>
            <a:endParaRPr/>
          </a:p>
          <a:p>
            <a:pPr indent="-179433" lvl="1" marL="358867" marR="0" rtl="0" algn="l">
              <a:lnSpc>
                <a:spcPct val="100000"/>
              </a:lnSpc>
              <a:spcBef>
                <a:spcPts val="0"/>
              </a:spcBef>
              <a:spcAft>
                <a:spcPts val="0"/>
              </a:spcAft>
              <a:buClr>
                <a:srgbClr val="000000"/>
              </a:buClr>
              <a:buSzPts val="1662"/>
              <a:buFont typeface="Arial"/>
              <a:buAutoNum type="arabicPeriod"/>
            </a:pPr>
            <a:r>
              <a:rPr b="0" i="0" lang="en-US" sz="1662" u="none" cap="none" strike="noStrike">
                <a:solidFill>
                  <a:srgbClr val="000000"/>
                </a:solidFill>
                <a:latin typeface="Arial"/>
                <a:ea typeface="Arial"/>
                <a:cs typeface="Arial"/>
                <a:sym typeface="Arial"/>
              </a:rPr>
              <a:t>Body Copy: Montserrat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2"/>
          <p:cNvSpPr/>
          <p:nvPr/>
        </p:nvSpPr>
        <p:spPr>
          <a:xfrm>
            <a:off x="1085362" y="347618"/>
            <a:ext cx="617978" cy="613483"/>
          </a:xfrm>
          <a:custGeom>
            <a:rect b="b" l="l" r="r" t="t"/>
            <a:pathLst>
              <a:path extrusionOk="0" h="613483" w="617978">
                <a:moveTo>
                  <a:pt x="0" y="0"/>
                </a:moveTo>
                <a:lnTo>
                  <a:pt x="617978" y="0"/>
                </a:lnTo>
                <a:lnTo>
                  <a:pt x="617978" y="613483"/>
                </a:lnTo>
                <a:lnTo>
                  <a:pt x="0" y="613483"/>
                </a:lnTo>
                <a:lnTo>
                  <a:pt x="0" y="0"/>
                </a:lnTo>
                <a:close/>
              </a:path>
            </a:pathLst>
          </a:custGeom>
          <a:blipFill rotWithShape="1">
            <a:blip r:embed="rId3">
              <a:alphaModFix/>
            </a:blip>
            <a:stretch>
              <a:fillRect b="0" l="0" r="0" t="0"/>
            </a:stretch>
          </a:blipFill>
          <a:ln>
            <a:noFill/>
          </a:ln>
        </p:spPr>
      </p:sp>
      <p:sp>
        <p:nvSpPr>
          <p:cNvPr id="134" name="Google Shape;134;p12"/>
          <p:cNvSpPr/>
          <p:nvPr/>
        </p:nvSpPr>
        <p:spPr>
          <a:xfrm rot="-6824096">
            <a:off x="11449037" y="-4708514"/>
            <a:ext cx="12441318" cy="10517239"/>
          </a:xfrm>
          <a:custGeom>
            <a:rect b="b" l="l" r="r" t="t"/>
            <a:pathLst>
              <a:path extrusionOk="0" h="7203440" w="8521275">
                <a:moveTo>
                  <a:pt x="4585849" y="1123950"/>
                </a:moveTo>
                <a:cubicBezTo>
                  <a:pt x="4007463" y="1784350"/>
                  <a:pt x="4076474" y="2346960"/>
                  <a:pt x="3424147" y="2646680"/>
                </a:cubicBezTo>
                <a:cubicBezTo>
                  <a:pt x="2109632" y="3252470"/>
                  <a:pt x="762255" y="2674620"/>
                  <a:pt x="348183" y="3713480"/>
                </a:cubicBezTo>
                <a:cubicBezTo>
                  <a:pt x="0" y="4777740"/>
                  <a:pt x="1010369" y="5806440"/>
                  <a:pt x="3284479" y="6450330"/>
                </a:cubicBezTo>
                <a:cubicBezTo>
                  <a:pt x="5936512" y="7203440"/>
                  <a:pt x="8521275" y="5153660"/>
                  <a:pt x="8008516" y="3628390"/>
                </a:cubicBezTo>
                <a:cubicBezTo>
                  <a:pt x="7482710" y="2364740"/>
                  <a:pt x="8326965" y="1811020"/>
                  <a:pt x="7845845" y="1123950"/>
                </a:cubicBezTo>
                <a:cubicBezTo>
                  <a:pt x="6948688" y="0"/>
                  <a:pt x="5205314" y="415290"/>
                  <a:pt x="4585849" y="1123950"/>
                </a:cubicBezTo>
                <a:close/>
              </a:path>
            </a:pathLst>
          </a:custGeom>
          <a:solidFill>
            <a:srgbClr val="FFF7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2"/>
          <p:cNvSpPr txBox="1"/>
          <p:nvPr/>
        </p:nvSpPr>
        <p:spPr>
          <a:xfrm>
            <a:off x="13939729" y="501960"/>
            <a:ext cx="861492"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SERVICE</a:t>
            </a:r>
            <a:endParaRPr/>
          </a:p>
        </p:txBody>
      </p:sp>
      <p:sp>
        <p:nvSpPr>
          <p:cNvPr id="136" name="Google Shape;136;p12"/>
          <p:cNvSpPr txBox="1"/>
          <p:nvPr/>
        </p:nvSpPr>
        <p:spPr>
          <a:xfrm>
            <a:off x="16320901" y="501960"/>
            <a:ext cx="975420"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CONTACT</a:t>
            </a:r>
            <a:endParaRPr/>
          </a:p>
        </p:txBody>
      </p:sp>
      <p:sp>
        <p:nvSpPr>
          <p:cNvPr id="137" name="Google Shape;137;p12"/>
          <p:cNvSpPr txBox="1"/>
          <p:nvPr/>
        </p:nvSpPr>
        <p:spPr>
          <a:xfrm>
            <a:off x="11685804" y="501960"/>
            <a:ext cx="720328"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ABOUT</a:t>
            </a:r>
            <a:endParaRPr/>
          </a:p>
        </p:txBody>
      </p:sp>
      <p:sp>
        <p:nvSpPr>
          <p:cNvPr id="138" name="Google Shape;138;p12"/>
          <p:cNvSpPr txBox="1"/>
          <p:nvPr/>
        </p:nvSpPr>
        <p:spPr>
          <a:xfrm>
            <a:off x="9486239" y="501960"/>
            <a:ext cx="624483"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HOME</a:t>
            </a:r>
            <a:endParaRPr/>
          </a:p>
        </p:txBody>
      </p:sp>
      <p:sp>
        <p:nvSpPr>
          <p:cNvPr id="139" name="Google Shape;139;p12"/>
          <p:cNvSpPr txBox="1"/>
          <p:nvPr/>
        </p:nvSpPr>
        <p:spPr>
          <a:xfrm>
            <a:off x="2019683" y="501960"/>
            <a:ext cx="583555"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LOGO</a:t>
            </a:r>
            <a:endParaRPr/>
          </a:p>
        </p:txBody>
      </p:sp>
      <p:sp>
        <p:nvSpPr>
          <p:cNvPr id="140" name="Google Shape;140;p12"/>
          <p:cNvSpPr txBox="1"/>
          <p:nvPr/>
        </p:nvSpPr>
        <p:spPr>
          <a:xfrm>
            <a:off x="7351664" y="7303753"/>
            <a:ext cx="3818665" cy="495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200" u="none" cap="none" strike="noStrike">
                <a:solidFill>
                  <a:srgbClr val="3D3B39"/>
                </a:solidFill>
                <a:latin typeface="Archivo Black"/>
                <a:ea typeface="Archivo Black"/>
                <a:cs typeface="Archivo Black"/>
                <a:sym typeface="Archivo Black"/>
              </a:rPr>
              <a:t>OUR PROJECTS</a:t>
            </a:r>
            <a:endParaRPr/>
          </a:p>
        </p:txBody>
      </p:sp>
      <p:sp>
        <p:nvSpPr>
          <p:cNvPr id="141" name="Google Shape;141;p12"/>
          <p:cNvSpPr txBox="1"/>
          <p:nvPr/>
        </p:nvSpPr>
        <p:spPr>
          <a:xfrm>
            <a:off x="7351664" y="7865750"/>
            <a:ext cx="35175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400" u="none" cap="none" strike="noStrike">
                <a:solidFill>
                  <a:srgbClr val="000000"/>
                </a:solidFill>
                <a:latin typeface="Montserrat"/>
                <a:ea typeface="Montserrat"/>
                <a:cs typeface="Montserrat"/>
                <a:sym typeface="Montserrat"/>
              </a:rPr>
              <a:t>Elaborate on what you want to discuss. </a:t>
            </a:r>
            <a:endParaRPr/>
          </a:p>
        </p:txBody>
      </p:sp>
      <p:sp>
        <p:nvSpPr>
          <p:cNvPr id="142" name="Google Shape;142;p12"/>
          <p:cNvSpPr txBox="1"/>
          <p:nvPr/>
        </p:nvSpPr>
        <p:spPr>
          <a:xfrm>
            <a:off x="1028700" y="7303753"/>
            <a:ext cx="3553564" cy="495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200" u="none" cap="none" strike="noStrike">
                <a:solidFill>
                  <a:srgbClr val="3D3B39"/>
                </a:solidFill>
                <a:latin typeface="Archivo Black"/>
                <a:ea typeface="Archivo Black"/>
                <a:cs typeface="Archivo Black"/>
                <a:sym typeface="Archivo Black"/>
              </a:rPr>
              <a:t>INTRODUCTION</a:t>
            </a:r>
            <a:endParaRPr/>
          </a:p>
        </p:txBody>
      </p:sp>
      <p:sp>
        <p:nvSpPr>
          <p:cNvPr id="143" name="Google Shape;143;p12"/>
          <p:cNvSpPr txBox="1"/>
          <p:nvPr/>
        </p:nvSpPr>
        <p:spPr>
          <a:xfrm>
            <a:off x="1028700" y="7865750"/>
            <a:ext cx="34968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400" u="none" cap="none" strike="noStrike">
                <a:solidFill>
                  <a:srgbClr val="000000"/>
                </a:solidFill>
                <a:latin typeface="Montserrat"/>
                <a:ea typeface="Montserrat"/>
                <a:cs typeface="Montserrat"/>
                <a:sym typeface="Montserrat"/>
              </a:rPr>
              <a:t>Elaborate on what you want to discuss. </a:t>
            </a:r>
            <a:endParaRPr/>
          </a:p>
        </p:txBody>
      </p:sp>
      <p:sp>
        <p:nvSpPr>
          <p:cNvPr id="144" name="Google Shape;144;p12"/>
          <p:cNvSpPr txBox="1"/>
          <p:nvPr/>
        </p:nvSpPr>
        <p:spPr>
          <a:xfrm>
            <a:off x="13939729" y="7303753"/>
            <a:ext cx="3794478" cy="495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200" u="none" cap="none" strike="noStrike">
                <a:solidFill>
                  <a:srgbClr val="3D3B39"/>
                </a:solidFill>
                <a:latin typeface="Archivo Black"/>
                <a:ea typeface="Archivo Black"/>
                <a:cs typeface="Archivo Black"/>
                <a:sym typeface="Archivo Black"/>
              </a:rPr>
              <a:t>ABOUT US</a:t>
            </a:r>
            <a:endParaRPr/>
          </a:p>
        </p:txBody>
      </p:sp>
      <p:sp>
        <p:nvSpPr>
          <p:cNvPr id="145" name="Google Shape;145;p12"/>
          <p:cNvSpPr txBox="1"/>
          <p:nvPr/>
        </p:nvSpPr>
        <p:spPr>
          <a:xfrm>
            <a:off x="13401377" y="7865750"/>
            <a:ext cx="35439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400" u="none" cap="none" strike="noStrike">
                <a:solidFill>
                  <a:srgbClr val="000000"/>
                </a:solidFill>
                <a:latin typeface="Montserrat"/>
                <a:ea typeface="Montserrat"/>
                <a:cs typeface="Montserrat"/>
                <a:sym typeface="Montserrat"/>
              </a:rPr>
              <a:t>Elaborate on what you want to discuss. </a:t>
            </a:r>
            <a:endParaRPr/>
          </a:p>
        </p:txBody>
      </p:sp>
      <p:sp>
        <p:nvSpPr>
          <p:cNvPr id="146" name="Google Shape;146;p12"/>
          <p:cNvSpPr txBox="1"/>
          <p:nvPr/>
        </p:nvSpPr>
        <p:spPr>
          <a:xfrm>
            <a:off x="1028700" y="1729735"/>
            <a:ext cx="12372677" cy="939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6999" u="none" cap="none" strike="noStrike">
                <a:solidFill>
                  <a:srgbClr val="3D3B39"/>
                </a:solidFill>
                <a:latin typeface="Archivo Black"/>
                <a:ea typeface="Archivo Black"/>
                <a:cs typeface="Archivo Black"/>
                <a:sym typeface="Archivo Black"/>
              </a:rPr>
              <a:t>TABLE OF CONTENTS</a:t>
            </a:r>
            <a:endParaRPr/>
          </a:p>
        </p:txBody>
      </p:sp>
      <p:grpSp>
        <p:nvGrpSpPr>
          <p:cNvPr id="147" name="Google Shape;147;p12"/>
          <p:cNvGrpSpPr/>
          <p:nvPr/>
        </p:nvGrpSpPr>
        <p:grpSpPr>
          <a:xfrm>
            <a:off x="1028700" y="3268360"/>
            <a:ext cx="3553564" cy="3187668"/>
            <a:chOff x="0" y="-38100"/>
            <a:chExt cx="935918" cy="839550"/>
          </a:xfrm>
        </p:grpSpPr>
        <p:sp>
          <p:nvSpPr>
            <p:cNvPr id="148" name="Google Shape;148;p12"/>
            <p:cNvSpPr/>
            <p:nvPr/>
          </p:nvSpPr>
          <p:spPr>
            <a:xfrm>
              <a:off x="0" y="0"/>
              <a:ext cx="935918" cy="801450"/>
            </a:xfrm>
            <a:custGeom>
              <a:rect b="b" l="l" r="r" t="t"/>
              <a:pathLst>
                <a:path extrusionOk="0" h="801450" w="935918">
                  <a:moveTo>
                    <a:pt x="52287" y="0"/>
                  </a:moveTo>
                  <a:lnTo>
                    <a:pt x="883631" y="0"/>
                  </a:lnTo>
                  <a:cubicBezTo>
                    <a:pt x="897498" y="0"/>
                    <a:pt x="910798" y="5509"/>
                    <a:pt x="920604" y="15315"/>
                  </a:cubicBezTo>
                  <a:cubicBezTo>
                    <a:pt x="930409" y="25120"/>
                    <a:pt x="935918" y="38420"/>
                    <a:pt x="935918" y="52287"/>
                  </a:cubicBezTo>
                  <a:lnTo>
                    <a:pt x="935918" y="749163"/>
                  </a:lnTo>
                  <a:cubicBezTo>
                    <a:pt x="935918" y="778041"/>
                    <a:pt x="912508" y="801450"/>
                    <a:pt x="883631" y="801450"/>
                  </a:cubicBezTo>
                  <a:lnTo>
                    <a:pt x="52287" y="801450"/>
                  </a:lnTo>
                  <a:cubicBezTo>
                    <a:pt x="23410" y="801450"/>
                    <a:pt x="0" y="778041"/>
                    <a:pt x="0" y="749163"/>
                  </a:cubicBezTo>
                  <a:lnTo>
                    <a:pt x="0" y="52287"/>
                  </a:lnTo>
                  <a:cubicBezTo>
                    <a:pt x="0" y="23410"/>
                    <a:pt x="23410" y="0"/>
                    <a:pt x="52287" y="0"/>
                  </a:cubicBezTo>
                  <a:close/>
                </a:path>
              </a:pathLst>
            </a:custGeom>
            <a:solidFill>
              <a:srgbClr val="EA69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2"/>
            <p:cNvSpPr txBox="1"/>
            <p:nvPr/>
          </p:nvSpPr>
          <p:spPr>
            <a:xfrm>
              <a:off x="0" y="-38100"/>
              <a:ext cx="935918" cy="839550"/>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50" name="Google Shape;150;p12"/>
          <p:cNvGrpSpPr/>
          <p:nvPr/>
        </p:nvGrpSpPr>
        <p:grpSpPr>
          <a:xfrm>
            <a:off x="7215038" y="3268360"/>
            <a:ext cx="3553564" cy="3187668"/>
            <a:chOff x="0" y="-38100"/>
            <a:chExt cx="935918" cy="839550"/>
          </a:xfrm>
        </p:grpSpPr>
        <p:sp>
          <p:nvSpPr>
            <p:cNvPr id="151" name="Google Shape;151;p12"/>
            <p:cNvSpPr/>
            <p:nvPr/>
          </p:nvSpPr>
          <p:spPr>
            <a:xfrm>
              <a:off x="0" y="0"/>
              <a:ext cx="935918" cy="801450"/>
            </a:xfrm>
            <a:custGeom>
              <a:rect b="b" l="l" r="r" t="t"/>
              <a:pathLst>
                <a:path extrusionOk="0" h="801450" w="935918">
                  <a:moveTo>
                    <a:pt x="52287" y="0"/>
                  </a:moveTo>
                  <a:lnTo>
                    <a:pt x="883631" y="0"/>
                  </a:lnTo>
                  <a:cubicBezTo>
                    <a:pt x="897498" y="0"/>
                    <a:pt x="910798" y="5509"/>
                    <a:pt x="920604" y="15315"/>
                  </a:cubicBezTo>
                  <a:cubicBezTo>
                    <a:pt x="930409" y="25120"/>
                    <a:pt x="935918" y="38420"/>
                    <a:pt x="935918" y="52287"/>
                  </a:cubicBezTo>
                  <a:lnTo>
                    <a:pt x="935918" y="749163"/>
                  </a:lnTo>
                  <a:cubicBezTo>
                    <a:pt x="935918" y="778041"/>
                    <a:pt x="912508" y="801450"/>
                    <a:pt x="883631" y="801450"/>
                  </a:cubicBezTo>
                  <a:lnTo>
                    <a:pt x="52287" y="801450"/>
                  </a:lnTo>
                  <a:cubicBezTo>
                    <a:pt x="23410" y="801450"/>
                    <a:pt x="0" y="778041"/>
                    <a:pt x="0" y="749163"/>
                  </a:cubicBezTo>
                  <a:lnTo>
                    <a:pt x="0" y="52287"/>
                  </a:lnTo>
                  <a:cubicBezTo>
                    <a:pt x="0" y="23410"/>
                    <a:pt x="23410" y="0"/>
                    <a:pt x="52287" y="0"/>
                  </a:cubicBezTo>
                  <a:close/>
                </a:path>
              </a:pathLst>
            </a:custGeom>
            <a:solidFill>
              <a:srgbClr val="EA69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2"/>
            <p:cNvSpPr txBox="1"/>
            <p:nvPr/>
          </p:nvSpPr>
          <p:spPr>
            <a:xfrm>
              <a:off x="0" y="-38100"/>
              <a:ext cx="935918" cy="839550"/>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53" name="Google Shape;153;p12"/>
          <p:cNvGrpSpPr/>
          <p:nvPr/>
        </p:nvGrpSpPr>
        <p:grpSpPr>
          <a:xfrm>
            <a:off x="13024438" y="3268360"/>
            <a:ext cx="3553564" cy="3187668"/>
            <a:chOff x="0" y="-38100"/>
            <a:chExt cx="935918" cy="839550"/>
          </a:xfrm>
        </p:grpSpPr>
        <p:sp>
          <p:nvSpPr>
            <p:cNvPr id="154" name="Google Shape;154;p12"/>
            <p:cNvSpPr/>
            <p:nvPr/>
          </p:nvSpPr>
          <p:spPr>
            <a:xfrm>
              <a:off x="0" y="0"/>
              <a:ext cx="935918" cy="801450"/>
            </a:xfrm>
            <a:custGeom>
              <a:rect b="b" l="l" r="r" t="t"/>
              <a:pathLst>
                <a:path extrusionOk="0" h="801450" w="935918">
                  <a:moveTo>
                    <a:pt x="52287" y="0"/>
                  </a:moveTo>
                  <a:lnTo>
                    <a:pt x="883631" y="0"/>
                  </a:lnTo>
                  <a:cubicBezTo>
                    <a:pt x="897498" y="0"/>
                    <a:pt x="910798" y="5509"/>
                    <a:pt x="920604" y="15315"/>
                  </a:cubicBezTo>
                  <a:cubicBezTo>
                    <a:pt x="930409" y="25120"/>
                    <a:pt x="935918" y="38420"/>
                    <a:pt x="935918" y="52287"/>
                  </a:cubicBezTo>
                  <a:lnTo>
                    <a:pt x="935918" y="749163"/>
                  </a:lnTo>
                  <a:cubicBezTo>
                    <a:pt x="935918" y="778041"/>
                    <a:pt x="912508" y="801450"/>
                    <a:pt x="883631" y="801450"/>
                  </a:cubicBezTo>
                  <a:lnTo>
                    <a:pt x="52287" y="801450"/>
                  </a:lnTo>
                  <a:cubicBezTo>
                    <a:pt x="23410" y="801450"/>
                    <a:pt x="0" y="778041"/>
                    <a:pt x="0" y="749163"/>
                  </a:cubicBezTo>
                  <a:lnTo>
                    <a:pt x="0" y="52287"/>
                  </a:lnTo>
                  <a:cubicBezTo>
                    <a:pt x="0" y="23410"/>
                    <a:pt x="23410" y="0"/>
                    <a:pt x="52287" y="0"/>
                  </a:cubicBezTo>
                  <a:close/>
                </a:path>
              </a:pathLst>
            </a:custGeom>
            <a:solidFill>
              <a:srgbClr val="EA69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2"/>
            <p:cNvSpPr txBox="1"/>
            <p:nvPr/>
          </p:nvSpPr>
          <p:spPr>
            <a:xfrm>
              <a:off x="0" y="-38100"/>
              <a:ext cx="935918" cy="839550"/>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56" name="Google Shape;156;p12"/>
          <p:cNvSpPr txBox="1"/>
          <p:nvPr/>
        </p:nvSpPr>
        <p:spPr>
          <a:xfrm>
            <a:off x="1218582" y="4355087"/>
            <a:ext cx="3173800" cy="133984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9999" u="none" cap="none" strike="noStrike">
                <a:solidFill>
                  <a:srgbClr val="FFFFFF"/>
                </a:solidFill>
                <a:latin typeface="Archivo Black"/>
                <a:ea typeface="Archivo Black"/>
                <a:cs typeface="Archivo Black"/>
                <a:sym typeface="Archivo Black"/>
              </a:rPr>
              <a:t>01.</a:t>
            </a:r>
            <a:endParaRPr/>
          </a:p>
        </p:txBody>
      </p:sp>
      <p:sp>
        <p:nvSpPr>
          <p:cNvPr id="157" name="Google Shape;157;p12"/>
          <p:cNvSpPr txBox="1"/>
          <p:nvPr/>
        </p:nvSpPr>
        <p:spPr>
          <a:xfrm>
            <a:off x="7404921" y="4397495"/>
            <a:ext cx="3173800" cy="133984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9999" u="none" cap="none" strike="noStrike">
                <a:solidFill>
                  <a:srgbClr val="FFFFFF"/>
                </a:solidFill>
                <a:latin typeface="Archivo Black"/>
                <a:ea typeface="Archivo Black"/>
                <a:cs typeface="Archivo Black"/>
                <a:sym typeface="Archivo Black"/>
              </a:rPr>
              <a:t>02.</a:t>
            </a:r>
            <a:endParaRPr/>
          </a:p>
        </p:txBody>
      </p:sp>
      <p:sp>
        <p:nvSpPr>
          <p:cNvPr id="158" name="Google Shape;158;p12"/>
          <p:cNvSpPr txBox="1"/>
          <p:nvPr/>
        </p:nvSpPr>
        <p:spPr>
          <a:xfrm>
            <a:off x="13302253" y="4355087"/>
            <a:ext cx="3173800" cy="133984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9999" u="none" cap="none" strike="noStrike">
                <a:solidFill>
                  <a:srgbClr val="FFFFFF"/>
                </a:solidFill>
                <a:latin typeface="Archivo Black"/>
                <a:ea typeface="Archivo Black"/>
                <a:cs typeface="Archivo Black"/>
                <a:sym typeface="Archivo Black"/>
              </a:rPr>
              <a:t>03.</a:t>
            </a:r>
            <a:endParaRPr/>
          </a:p>
        </p:txBody>
      </p:sp>
      <p:sp>
        <p:nvSpPr>
          <p:cNvPr id="159" name="Google Shape;159;p12"/>
          <p:cNvSpPr/>
          <p:nvPr/>
        </p:nvSpPr>
        <p:spPr>
          <a:xfrm rot="4628311">
            <a:off x="-3433149" y="6367645"/>
            <a:ext cx="7387450" cy="6244964"/>
          </a:xfrm>
          <a:custGeom>
            <a:rect b="b" l="l" r="r" t="t"/>
            <a:pathLst>
              <a:path extrusionOk="0" h="7203440" w="8521275">
                <a:moveTo>
                  <a:pt x="4585849" y="1123950"/>
                </a:moveTo>
                <a:cubicBezTo>
                  <a:pt x="4007463" y="1784350"/>
                  <a:pt x="4076474" y="2346960"/>
                  <a:pt x="3424147" y="2646680"/>
                </a:cubicBezTo>
                <a:cubicBezTo>
                  <a:pt x="2109632" y="3252470"/>
                  <a:pt x="762255" y="2674620"/>
                  <a:pt x="348183" y="3713480"/>
                </a:cubicBezTo>
                <a:cubicBezTo>
                  <a:pt x="0" y="4777740"/>
                  <a:pt x="1010369" y="5806440"/>
                  <a:pt x="3284479" y="6450330"/>
                </a:cubicBezTo>
                <a:cubicBezTo>
                  <a:pt x="5936512" y="7203440"/>
                  <a:pt x="8521275" y="5153660"/>
                  <a:pt x="8008516" y="3628390"/>
                </a:cubicBezTo>
                <a:cubicBezTo>
                  <a:pt x="7482710" y="2364740"/>
                  <a:pt x="8326965" y="1811020"/>
                  <a:pt x="7845845" y="1123950"/>
                </a:cubicBezTo>
                <a:cubicBezTo>
                  <a:pt x="6948688" y="0"/>
                  <a:pt x="5205314" y="415290"/>
                  <a:pt x="4585849" y="1123950"/>
                </a:cubicBezTo>
                <a:close/>
              </a:path>
            </a:pathLst>
          </a:custGeom>
          <a:solidFill>
            <a:srgbClr val="FFF7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0" name="Google Shape;160;p12"/>
          <p:cNvPicPr preferRelativeResize="0"/>
          <p:nvPr/>
        </p:nvPicPr>
        <p:blipFill>
          <a:blip r:embed="rId4">
            <a:alphaModFix/>
          </a:blip>
          <a:stretch>
            <a:fillRect/>
          </a:stretch>
        </p:blipFill>
        <p:spPr>
          <a:xfrm>
            <a:off x="15835453" y="1784675"/>
            <a:ext cx="1460875" cy="6359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pic>
        <p:nvPicPr>
          <p:cNvPr id="574" name="Google Shape;574;p30"/>
          <p:cNvPicPr preferRelativeResize="0"/>
          <p:nvPr/>
        </p:nvPicPr>
        <p:blipFill>
          <a:blip r:embed="rId3">
            <a:alphaModFix/>
          </a:blip>
          <a:stretch>
            <a:fillRect/>
          </a:stretch>
        </p:blipFill>
        <p:spPr>
          <a:xfrm>
            <a:off x="6131250" y="2753270"/>
            <a:ext cx="6025501" cy="1506375"/>
          </a:xfrm>
          <a:prstGeom prst="rect">
            <a:avLst/>
          </a:prstGeom>
          <a:noFill/>
          <a:ln>
            <a:noFill/>
          </a:ln>
        </p:spPr>
      </p:pic>
      <p:sp>
        <p:nvSpPr>
          <p:cNvPr id="575" name="Google Shape;575;p30"/>
          <p:cNvSpPr txBox="1"/>
          <p:nvPr/>
        </p:nvSpPr>
        <p:spPr>
          <a:xfrm>
            <a:off x="5280936" y="1019175"/>
            <a:ext cx="7726128" cy="1066800"/>
          </a:xfrm>
          <a:prstGeom prst="rect">
            <a:avLst/>
          </a:prstGeom>
          <a:noFill/>
          <a:ln>
            <a:noFill/>
          </a:ln>
        </p:spPr>
        <p:txBody>
          <a:bodyPr anchorCtr="0" anchor="t" bIns="0" lIns="0" spcFirstLastPara="1" rIns="0" wrap="square" tIns="0">
            <a:spAutoFit/>
          </a:bodyPr>
          <a:lstStyle/>
          <a:p>
            <a:pPr indent="0" lvl="0" marL="0" marR="0" rtl="0" algn="ctr">
              <a:lnSpc>
                <a:spcPct val="120002"/>
              </a:lnSpc>
              <a:spcBef>
                <a:spcPts val="0"/>
              </a:spcBef>
              <a:spcAft>
                <a:spcPts val="0"/>
              </a:spcAft>
              <a:buNone/>
            </a:pPr>
            <a:r>
              <a:rPr b="0" i="0" lang="en-US" sz="6999" u="none" cap="none" strike="noStrike">
                <a:solidFill>
                  <a:srgbClr val="3D3B39"/>
                </a:solidFill>
                <a:latin typeface="Archivo Black"/>
                <a:ea typeface="Archivo Black"/>
                <a:cs typeface="Archivo Black"/>
                <a:sym typeface="Archivo Black"/>
              </a:rPr>
              <a:t>CREDITS</a:t>
            </a:r>
            <a:endParaRPr/>
          </a:p>
        </p:txBody>
      </p:sp>
      <p:sp>
        <p:nvSpPr>
          <p:cNvPr id="576" name="Google Shape;576;p30"/>
          <p:cNvSpPr txBox="1"/>
          <p:nvPr/>
        </p:nvSpPr>
        <p:spPr>
          <a:xfrm>
            <a:off x="3143698" y="4926944"/>
            <a:ext cx="11810379" cy="1393190"/>
          </a:xfrm>
          <a:prstGeom prst="rect">
            <a:avLst/>
          </a:prstGeom>
          <a:noFill/>
          <a:ln>
            <a:noFill/>
          </a:ln>
        </p:spPr>
        <p:txBody>
          <a:bodyPr anchorCtr="0" anchor="t" bIns="0" lIns="0" spcFirstLastPara="1" rIns="0" wrap="square" tIns="0">
            <a:spAutoFit/>
          </a:bodyPr>
          <a:lstStyle/>
          <a:p>
            <a:pPr indent="0" lvl="0" marL="0" marR="0" rtl="0" algn="ctr">
              <a:lnSpc>
                <a:spcPct val="130006"/>
              </a:lnSpc>
              <a:spcBef>
                <a:spcPts val="0"/>
              </a:spcBef>
              <a:spcAft>
                <a:spcPts val="0"/>
              </a:spcAft>
              <a:buNone/>
            </a:pPr>
            <a:r>
              <a:rPr b="0" i="0" lang="en-US" sz="4299" u="none" cap="none" strike="noStrike">
                <a:solidFill>
                  <a:srgbClr val="000000"/>
                </a:solidFill>
                <a:latin typeface="Montserrat"/>
                <a:ea typeface="Montserrat"/>
                <a:cs typeface="Montserrat"/>
                <a:sym typeface="Montserrat"/>
              </a:rPr>
              <a:t>This presentation template is free for everyone to use thanks to the following:</a:t>
            </a:r>
            <a:endParaRPr/>
          </a:p>
        </p:txBody>
      </p:sp>
      <p:sp>
        <p:nvSpPr>
          <p:cNvPr id="577" name="Google Shape;577;p30"/>
          <p:cNvSpPr txBox="1"/>
          <p:nvPr/>
        </p:nvSpPr>
        <p:spPr>
          <a:xfrm>
            <a:off x="2818025" y="7095406"/>
            <a:ext cx="12651949" cy="85090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0" i="0" lang="en-US" sz="2499" u="none" cap="none" strike="noStrike">
                <a:solidFill>
                  <a:srgbClr val="000000"/>
                </a:solidFill>
                <a:latin typeface="Montserrat"/>
                <a:ea typeface="Montserrat"/>
                <a:cs typeface="Montserrat"/>
                <a:sym typeface="Montserrat"/>
              </a:rPr>
              <a:t>SlidesCarnival for the presentation template</a:t>
            </a:r>
            <a:endParaRPr/>
          </a:p>
          <a:p>
            <a:pPr indent="0" lvl="0" marL="0" marR="0" rtl="0" algn="ctr">
              <a:lnSpc>
                <a:spcPct val="140000"/>
              </a:lnSpc>
              <a:spcBef>
                <a:spcPts val="0"/>
              </a:spcBef>
              <a:spcAft>
                <a:spcPts val="0"/>
              </a:spcAft>
              <a:buNone/>
            </a:pPr>
            <a:r>
              <a:rPr b="0" i="0" lang="en-US" sz="2500" u="none" cap="none" strike="noStrike">
                <a:solidFill>
                  <a:srgbClr val="000000"/>
                </a:solidFill>
                <a:latin typeface="Montserrat"/>
                <a:ea typeface="Montserrat"/>
                <a:cs typeface="Montserrat"/>
                <a:sym typeface="Montserrat"/>
              </a:rPr>
              <a:t>Pexels for the photos</a:t>
            </a:r>
            <a:endParaRPr/>
          </a:p>
        </p:txBody>
      </p:sp>
      <p:sp>
        <p:nvSpPr>
          <p:cNvPr id="578" name="Google Shape;578;p30"/>
          <p:cNvSpPr txBox="1"/>
          <p:nvPr/>
        </p:nvSpPr>
        <p:spPr>
          <a:xfrm>
            <a:off x="2818025" y="8514631"/>
            <a:ext cx="12651949" cy="56515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3500" u="none" cap="none" strike="noStrike">
                <a:solidFill>
                  <a:srgbClr val="000000"/>
                </a:solidFill>
                <a:latin typeface="Montserrat"/>
                <a:ea typeface="Montserrat"/>
                <a:cs typeface="Montserrat"/>
                <a:sym typeface="Montserrat"/>
              </a:rPr>
              <a:t>Happy designing! </a:t>
            </a:r>
            <a:endParaRPr/>
          </a:p>
        </p:txBody>
      </p:sp>
      <p:sp>
        <p:nvSpPr>
          <p:cNvPr id="579" name="Google Shape;579;p30"/>
          <p:cNvSpPr/>
          <p:nvPr/>
        </p:nvSpPr>
        <p:spPr>
          <a:xfrm rot="-388816">
            <a:off x="11636609" y="4907902"/>
            <a:ext cx="11032913" cy="9326647"/>
          </a:xfrm>
          <a:custGeom>
            <a:rect b="b" l="l" r="r" t="t"/>
            <a:pathLst>
              <a:path extrusionOk="0" h="7203440" w="8521275">
                <a:moveTo>
                  <a:pt x="4585849" y="1123950"/>
                </a:moveTo>
                <a:cubicBezTo>
                  <a:pt x="4007463" y="1784350"/>
                  <a:pt x="4076474" y="2346960"/>
                  <a:pt x="3424147" y="2646680"/>
                </a:cubicBezTo>
                <a:cubicBezTo>
                  <a:pt x="2109632" y="3252470"/>
                  <a:pt x="762255" y="2674620"/>
                  <a:pt x="348183" y="3713480"/>
                </a:cubicBezTo>
                <a:cubicBezTo>
                  <a:pt x="0" y="4777740"/>
                  <a:pt x="1010369" y="5806440"/>
                  <a:pt x="3284479" y="6450330"/>
                </a:cubicBezTo>
                <a:cubicBezTo>
                  <a:pt x="5936512" y="7203440"/>
                  <a:pt x="8521275" y="5153660"/>
                  <a:pt x="8008516" y="3628390"/>
                </a:cubicBezTo>
                <a:cubicBezTo>
                  <a:pt x="7482710" y="2364740"/>
                  <a:pt x="8326965" y="1811020"/>
                  <a:pt x="7845845" y="1123950"/>
                </a:cubicBezTo>
                <a:cubicBezTo>
                  <a:pt x="6948688" y="0"/>
                  <a:pt x="5205314" y="415290"/>
                  <a:pt x="4585849" y="1123950"/>
                </a:cubicBezTo>
                <a:close/>
              </a:path>
            </a:pathLst>
          </a:custGeom>
          <a:solidFill>
            <a:srgbClr val="FFF7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30"/>
          <p:cNvSpPr/>
          <p:nvPr/>
        </p:nvSpPr>
        <p:spPr>
          <a:xfrm rot="10338434">
            <a:off x="-5047855" y="-4077546"/>
            <a:ext cx="12441318" cy="10517239"/>
          </a:xfrm>
          <a:custGeom>
            <a:rect b="b" l="l" r="r" t="t"/>
            <a:pathLst>
              <a:path extrusionOk="0" h="7203440" w="8521275">
                <a:moveTo>
                  <a:pt x="4585849" y="1123950"/>
                </a:moveTo>
                <a:cubicBezTo>
                  <a:pt x="4007463" y="1784350"/>
                  <a:pt x="4076474" y="2346960"/>
                  <a:pt x="3424147" y="2646680"/>
                </a:cubicBezTo>
                <a:cubicBezTo>
                  <a:pt x="2109632" y="3252470"/>
                  <a:pt x="762255" y="2674620"/>
                  <a:pt x="348183" y="3713480"/>
                </a:cubicBezTo>
                <a:cubicBezTo>
                  <a:pt x="0" y="4777740"/>
                  <a:pt x="1010369" y="5806440"/>
                  <a:pt x="3284479" y="6450330"/>
                </a:cubicBezTo>
                <a:cubicBezTo>
                  <a:pt x="5936512" y="7203440"/>
                  <a:pt x="8521275" y="5153660"/>
                  <a:pt x="8008516" y="3628390"/>
                </a:cubicBezTo>
                <a:cubicBezTo>
                  <a:pt x="7482710" y="2364740"/>
                  <a:pt x="8326965" y="1811020"/>
                  <a:pt x="7845845" y="1123950"/>
                </a:cubicBezTo>
                <a:cubicBezTo>
                  <a:pt x="6948688" y="0"/>
                  <a:pt x="5205314" y="415290"/>
                  <a:pt x="4585849" y="1123950"/>
                </a:cubicBezTo>
                <a:close/>
              </a:path>
            </a:pathLst>
          </a:custGeom>
          <a:solidFill>
            <a:srgbClr val="FFF7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81" name="Google Shape;581;p30"/>
          <p:cNvPicPr preferRelativeResize="0"/>
          <p:nvPr/>
        </p:nvPicPr>
        <p:blipFill>
          <a:blip r:embed="rId4">
            <a:alphaModFix/>
          </a:blip>
          <a:stretch>
            <a:fillRect/>
          </a:stretch>
        </p:blipFill>
        <p:spPr>
          <a:xfrm>
            <a:off x="1682815" y="2260013"/>
            <a:ext cx="1460875" cy="635975"/>
          </a:xfrm>
          <a:prstGeom prst="rect">
            <a:avLst/>
          </a:prstGeom>
          <a:noFill/>
          <a:ln>
            <a:noFill/>
          </a:ln>
        </p:spPr>
      </p:pic>
      <p:pic>
        <p:nvPicPr>
          <p:cNvPr id="582" name="Google Shape;582;p30"/>
          <p:cNvPicPr preferRelativeResize="0"/>
          <p:nvPr/>
        </p:nvPicPr>
        <p:blipFill>
          <a:blip r:embed="rId4">
            <a:alphaModFix/>
          </a:blip>
          <a:stretch>
            <a:fillRect/>
          </a:stretch>
        </p:blipFill>
        <p:spPr>
          <a:xfrm>
            <a:off x="15763765" y="7310325"/>
            <a:ext cx="1460875" cy="6359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pic>
        <p:nvPicPr>
          <p:cNvPr id="165" name="Google Shape;165;p13"/>
          <p:cNvPicPr preferRelativeResize="0"/>
          <p:nvPr/>
        </p:nvPicPr>
        <p:blipFill>
          <a:blip r:embed="rId3">
            <a:alphaModFix/>
          </a:blip>
          <a:stretch>
            <a:fillRect/>
          </a:stretch>
        </p:blipFill>
        <p:spPr>
          <a:xfrm>
            <a:off x="371549" y="1134239"/>
            <a:ext cx="8400899" cy="8670251"/>
          </a:xfrm>
          <a:prstGeom prst="rect">
            <a:avLst/>
          </a:prstGeom>
          <a:noFill/>
          <a:ln>
            <a:noFill/>
          </a:ln>
        </p:spPr>
      </p:pic>
      <p:sp>
        <p:nvSpPr>
          <p:cNvPr id="166" name="Google Shape;166;p13"/>
          <p:cNvSpPr/>
          <p:nvPr/>
        </p:nvSpPr>
        <p:spPr>
          <a:xfrm>
            <a:off x="1085362" y="347618"/>
            <a:ext cx="617978" cy="613483"/>
          </a:xfrm>
          <a:custGeom>
            <a:rect b="b" l="l" r="r" t="t"/>
            <a:pathLst>
              <a:path extrusionOk="0" h="613483" w="617978">
                <a:moveTo>
                  <a:pt x="0" y="0"/>
                </a:moveTo>
                <a:lnTo>
                  <a:pt x="617978" y="0"/>
                </a:lnTo>
                <a:lnTo>
                  <a:pt x="617978" y="613483"/>
                </a:lnTo>
                <a:lnTo>
                  <a:pt x="0" y="613483"/>
                </a:lnTo>
                <a:lnTo>
                  <a:pt x="0" y="0"/>
                </a:lnTo>
                <a:close/>
              </a:path>
            </a:pathLst>
          </a:custGeom>
          <a:blipFill rotWithShape="1">
            <a:blip r:embed="rId4">
              <a:alphaModFix/>
            </a:blip>
            <a:stretch>
              <a:fillRect b="0" l="0" r="0" t="0"/>
            </a:stretch>
          </a:blipFill>
          <a:ln>
            <a:noFill/>
          </a:ln>
        </p:spPr>
      </p:sp>
      <p:sp>
        <p:nvSpPr>
          <p:cNvPr id="167" name="Google Shape;167;p13"/>
          <p:cNvSpPr txBox="1"/>
          <p:nvPr/>
        </p:nvSpPr>
        <p:spPr>
          <a:xfrm>
            <a:off x="9486239" y="2804366"/>
            <a:ext cx="7539900" cy="5171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000000"/>
                </a:solidFill>
                <a:latin typeface="Montserrat"/>
                <a:ea typeface="Montserrat"/>
                <a:cs typeface="Montserrat"/>
                <a:sym typeface="Montserrat"/>
              </a:rPr>
              <a:t>To the remarkable world of storytelling, where imagination knows no bounds and every word carries the power to transport you to new realms. In this journey, we'll explore tales of courage and compassion, mystery and magic, love and loss. </a:t>
            </a:r>
            <a:endParaRPr/>
          </a:p>
          <a:p>
            <a:pPr indent="0" lvl="0" marL="0" marR="0" rtl="0" algn="l">
              <a:lnSpc>
                <a:spcPct val="100000"/>
              </a:lnSpc>
              <a:spcBef>
                <a:spcPts val="0"/>
              </a:spcBef>
              <a:spcAft>
                <a:spcPts val="0"/>
              </a:spcAft>
              <a:buNone/>
            </a:pPr>
            <a:r>
              <a:t/>
            </a:r>
            <a:endParaRPr b="0" i="0" sz="24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None/>
            </a:pPr>
            <a:r>
              <a:rPr b="0" i="0" lang="en-US" sz="2400" u="none" cap="none" strike="noStrike">
                <a:solidFill>
                  <a:srgbClr val="000000"/>
                </a:solidFill>
                <a:latin typeface="Montserrat"/>
                <a:ea typeface="Montserrat"/>
                <a:cs typeface="Montserrat"/>
                <a:sym typeface="Montserrat"/>
              </a:rPr>
              <a:t>Whether you're a seasoned reader or just beginning to discover the wonders of literature, this is a space where stories come alive, characters leap off the page, and adventures unfold in the most unexpected ways. So, grab your favorite book, find a cozy nook, and let the adventure begin. Welcome to a place where every page is a doorway to a new adventure.</a:t>
            </a:r>
            <a:endParaRPr/>
          </a:p>
        </p:txBody>
      </p:sp>
      <p:sp>
        <p:nvSpPr>
          <p:cNvPr id="168" name="Google Shape;168;p13"/>
          <p:cNvSpPr/>
          <p:nvPr/>
        </p:nvSpPr>
        <p:spPr>
          <a:xfrm rot="-388816">
            <a:off x="13608741" y="6607260"/>
            <a:ext cx="7387450" cy="6244964"/>
          </a:xfrm>
          <a:custGeom>
            <a:rect b="b" l="l" r="r" t="t"/>
            <a:pathLst>
              <a:path extrusionOk="0" h="7203440" w="8521275">
                <a:moveTo>
                  <a:pt x="4585849" y="1123950"/>
                </a:moveTo>
                <a:cubicBezTo>
                  <a:pt x="4007463" y="1784350"/>
                  <a:pt x="4076474" y="2346960"/>
                  <a:pt x="3424147" y="2646680"/>
                </a:cubicBezTo>
                <a:cubicBezTo>
                  <a:pt x="2109632" y="3252470"/>
                  <a:pt x="762255" y="2674620"/>
                  <a:pt x="348183" y="3713480"/>
                </a:cubicBezTo>
                <a:cubicBezTo>
                  <a:pt x="0" y="4777740"/>
                  <a:pt x="1010369" y="5806440"/>
                  <a:pt x="3284479" y="6450330"/>
                </a:cubicBezTo>
                <a:cubicBezTo>
                  <a:pt x="5936512" y="7203440"/>
                  <a:pt x="8521275" y="5153660"/>
                  <a:pt x="8008516" y="3628390"/>
                </a:cubicBezTo>
                <a:cubicBezTo>
                  <a:pt x="7482710" y="2364740"/>
                  <a:pt x="8326965" y="1811020"/>
                  <a:pt x="7845845" y="1123950"/>
                </a:cubicBezTo>
                <a:cubicBezTo>
                  <a:pt x="6948688" y="0"/>
                  <a:pt x="5205314" y="415290"/>
                  <a:pt x="4585849" y="1123950"/>
                </a:cubicBezTo>
                <a:close/>
              </a:path>
            </a:pathLst>
          </a:custGeom>
          <a:solidFill>
            <a:srgbClr val="FFF7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3"/>
          <p:cNvSpPr txBox="1"/>
          <p:nvPr/>
        </p:nvSpPr>
        <p:spPr>
          <a:xfrm>
            <a:off x="13939729" y="501960"/>
            <a:ext cx="861492"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SERVICE</a:t>
            </a:r>
            <a:endParaRPr/>
          </a:p>
        </p:txBody>
      </p:sp>
      <p:sp>
        <p:nvSpPr>
          <p:cNvPr id="170" name="Google Shape;170;p13"/>
          <p:cNvSpPr txBox="1"/>
          <p:nvPr/>
        </p:nvSpPr>
        <p:spPr>
          <a:xfrm>
            <a:off x="16320901" y="501960"/>
            <a:ext cx="975420"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CONTACT</a:t>
            </a:r>
            <a:endParaRPr/>
          </a:p>
        </p:txBody>
      </p:sp>
      <p:sp>
        <p:nvSpPr>
          <p:cNvPr id="171" name="Google Shape;171;p13"/>
          <p:cNvSpPr txBox="1"/>
          <p:nvPr/>
        </p:nvSpPr>
        <p:spPr>
          <a:xfrm>
            <a:off x="11685804" y="501960"/>
            <a:ext cx="720328"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ABOUT</a:t>
            </a:r>
            <a:endParaRPr/>
          </a:p>
        </p:txBody>
      </p:sp>
      <p:sp>
        <p:nvSpPr>
          <p:cNvPr id="172" name="Google Shape;172;p13"/>
          <p:cNvSpPr txBox="1"/>
          <p:nvPr/>
        </p:nvSpPr>
        <p:spPr>
          <a:xfrm>
            <a:off x="9486239" y="501960"/>
            <a:ext cx="624483"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HOME</a:t>
            </a:r>
            <a:endParaRPr/>
          </a:p>
        </p:txBody>
      </p:sp>
      <p:sp>
        <p:nvSpPr>
          <p:cNvPr id="173" name="Google Shape;173;p13"/>
          <p:cNvSpPr txBox="1"/>
          <p:nvPr/>
        </p:nvSpPr>
        <p:spPr>
          <a:xfrm>
            <a:off x="2019683" y="501960"/>
            <a:ext cx="583555"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LOGO</a:t>
            </a:r>
            <a:endParaRPr/>
          </a:p>
        </p:txBody>
      </p:sp>
      <p:sp>
        <p:nvSpPr>
          <p:cNvPr id="174" name="Google Shape;174;p13"/>
          <p:cNvSpPr txBox="1"/>
          <p:nvPr/>
        </p:nvSpPr>
        <p:spPr>
          <a:xfrm>
            <a:off x="9486239" y="1611240"/>
            <a:ext cx="8115300" cy="939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6999" u="none" cap="none" strike="noStrike">
                <a:solidFill>
                  <a:srgbClr val="3D3B39"/>
                </a:solidFill>
                <a:latin typeface="Archivo Black"/>
                <a:ea typeface="Archivo Black"/>
                <a:cs typeface="Archivo Black"/>
                <a:sym typeface="Archivo Black"/>
              </a:rPr>
              <a:t>INTRODUCTION</a:t>
            </a:r>
            <a:endParaRPr/>
          </a:p>
        </p:txBody>
      </p:sp>
      <p:pic>
        <p:nvPicPr>
          <p:cNvPr id="175" name="Google Shape;175;p13"/>
          <p:cNvPicPr preferRelativeResize="0"/>
          <p:nvPr/>
        </p:nvPicPr>
        <p:blipFill>
          <a:blip r:embed="rId5">
            <a:alphaModFix/>
          </a:blip>
          <a:stretch>
            <a:fillRect/>
          </a:stretch>
        </p:blipFill>
        <p:spPr>
          <a:xfrm>
            <a:off x="13490828" y="9411750"/>
            <a:ext cx="1460875" cy="6359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pic>
        <p:nvPicPr>
          <p:cNvPr id="180" name="Google Shape;180;p14"/>
          <p:cNvPicPr preferRelativeResize="0"/>
          <p:nvPr/>
        </p:nvPicPr>
        <p:blipFill>
          <a:blip r:embed="rId3">
            <a:alphaModFix/>
          </a:blip>
          <a:stretch>
            <a:fillRect/>
          </a:stretch>
        </p:blipFill>
        <p:spPr>
          <a:xfrm>
            <a:off x="14572620" y="6270978"/>
            <a:ext cx="3677700" cy="3683547"/>
          </a:xfrm>
          <a:prstGeom prst="rect">
            <a:avLst/>
          </a:prstGeom>
          <a:noFill/>
          <a:ln>
            <a:noFill/>
          </a:ln>
        </p:spPr>
      </p:pic>
      <p:sp>
        <p:nvSpPr>
          <p:cNvPr id="181" name="Google Shape;181;p14"/>
          <p:cNvSpPr/>
          <p:nvPr/>
        </p:nvSpPr>
        <p:spPr>
          <a:xfrm>
            <a:off x="1085362" y="347618"/>
            <a:ext cx="617978" cy="613483"/>
          </a:xfrm>
          <a:custGeom>
            <a:rect b="b" l="l" r="r" t="t"/>
            <a:pathLst>
              <a:path extrusionOk="0" h="613483" w="617978">
                <a:moveTo>
                  <a:pt x="0" y="0"/>
                </a:moveTo>
                <a:lnTo>
                  <a:pt x="617978" y="0"/>
                </a:lnTo>
                <a:lnTo>
                  <a:pt x="617978" y="613483"/>
                </a:lnTo>
                <a:lnTo>
                  <a:pt x="0" y="613483"/>
                </a:lnTo>
                <a:lnTo>
                  <a:pt x="0" y="0"/>
                </a:lnTo>
                <a:close/>
              </a:path>
            </a:pathLst>
          </a:custGeom>
          <a:blipFill rotWithShape="1">
            <a:blip r:embed="rId4">
              <a:alphaModFix/>
            </a:blip>
            <a:stretch>
              <a:fillRect b="0" l="0" r="0" t="0"/>
            </a:stretch>
          </a:blipFill>
          <a:ln>
            <a:noFill/>
          </a:ln>
        </p:spPr>
      </p:sp>
      <p:sp>
        <p:nvSpPr>
          <p:cNvPr id="182" name="Google Shape;182;p14"/>
          <p:cNvSpPr/>
          <p:nvPr/>
        </p:nvSpPr>
        <p:spPr>
          <a:xfrm rot="-6822816">
            <a:off x="9765680" y="-4652301"/>
            <a:ext cx="12448246" cy="10523095"/>
          </a:xfrm>
          <a:custGeom>
            <a:rect b="b" l="l" r="r" t="t"/>
            <a:pathLst>
              <a:path extrusionOk="0" h="7203440" w="8521275">
                <a:moveTo>
                  <a:pt x="4585849" y="1123950"/>
                </a:moveTo>
                <a:cubicBezTo>
                  <a:pt x="4007463" y="1784350"/>
                  <a:pt x="4076474" y="2346960"/>
                  <a:pt x="3424147" y="2646680"/>
                </a:cubicBezTo>
                <a:cubicBezTo>
                  <a:pt x="2109632" y="3252470"/>
                  <a:pt x="762255" y="2674620"/>
                  <a:pt x="348183" y="3713480"/>
                </a:cubicBezTo>
                <a:cubicBezTo>
                  <a:pt x="0" y="4777740"/>
                  <a:pt x="1010369" y="5806440"/>
                  <a:pt x="3284479" y="6450330"/>
                </a:cubicBezTo>
                <a:cubicBezTo>
                  <a:pt x="5936512" y="7203440"/>
                  <a:pt x="8521275" y="5153660"/>
                  <a:pt x="8008516" y="3628390"/>
                </a:cubicBezTo>
                <a:cubicBezTo>
                  <a:pt x="7482710" y="2364740"/>
                  <a:pt x="8326965" y="1811020"/>
                  <a:pt x="7845845" y="1123950"/>
                </a:cubicBezTo>
                <a:cubicBezTo>
                  <a:pt x="6948688" y="0"/>
                  <a:pt x="5205314" y="415290"/>
                  <a:pt x="4585849" y="1123950"/>
                </a:cubicBezTo>
                <a:close/>
              </a:path>
            </a:pathLst>
          </a:custGeom>
          <a:solidFill>
            <a:srgbClr val="FFF7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4"/>
          <p:cNvSpPr txBox="1"/>
          <p:nvPr/>
        </p:nvSpPr>
        <p:spPr>
          <a:xfrm>
            <a:off x="4087270" y="7865094"/>
            <a:ext cx="10485359" cy="495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200" u="none" cap="none" strike="noStrike">
                <a:solidFill>
                  <a:srgbClr val="3D3B39"/>
                </a:solidFill>
                <a:latin typeface="Archivo Black"/>
                <a:ea typeface="Archivo Black"/>
                <a:cs typeface="Archivo Black"/>
                <a:sym typeface="Archivo Black"/>
              </a:rPr>
              <a:t>WHY DO TOURISM COMPANIES NEED PR?</a:t>
            </a:r>
            <a:endParaRPr/>
          </a:p>
        </p:txBody>
      </p:sp>
      <p:grpSp>
        <p:nvGrpSpPr>
          <p:cNvPr id="184" name="Google Shape;184;p14"/>
          <p:cNvGrpSpPr/>
          <p:nvPr/>
        </p:nvGrpSpPr>
        <p:grpSpPr>
          <a:xfrm>
            <a:off x="1028700" y="2853007"/>
            <a:ext cx="2403739" cy="2037843"/>
            <a:chOff x="0" y="-38100"/>
            <a:chExt cx="633084" cy="536716"/>
          </a:xfrm>
        </p:grpSpPr>
        <p:sp>
          <p:nvSpPr>
            <p:cNvPr id="185" name="Google Shape;185;p14"/>
            <p:cNvSpPr/>
            <p:nvPr/>
          </p:nvSpPr>
          <p:spPr>
            <a:xfrm>
              <a:off x="0" y="0"/>
              <a:ext cx="633084" cy="498616"/>
            </a:xfrm>
            <a:custGeom>
              <a:rect b="b" l="l" r="r" t="t"/>
              <a:pathLst>
                <a:path extrusionOk="0" h="498616" w="633084">
                  <a:moveTo>
                    <a:pt x="77299" y="0"/>
                  </a:moveTo>
                  <a:lnTo>
                    <a:pt x="555785" y="0"/>
                  </a:lnTo>
                  <a:cubicBezTo>
                    <a:pt x="576286" y="0"/>
                    <a:pt x="595947" y="8144"/>
                    <a:pt x="610443" y="22640"/>
                  </a:cubicBezTo>
                  <a:cubicBezTo>
                    <a:pt x="624940" y="37137"/>
                    <a:pt x="633084" y="56798"/>
                    <a:pt x="633084" y="77299"/>
                  </a:cubicBezTo>
                  <a:lnTo>
                    <a:pt x="633084" y="421317"/>
                  </a:lnTo>
                  <a:cubicBezTo>
                    <a:pt x="633084" y="441818"/>
                    <a:pt x="624940" y="461479"/>
                    <a:pt x="610443" y="475976"/>
                  </a:cubicBezTo>
                  <a:cubicBezTo>
                    <a:pt x="595947" y="490472"/>
                    <a:pt x="576286" y="498616"/>
                    <a:pt x="555785" y="498616"/>
                  </a:cubicBezTo>
                  <a:lnTo>
                    <a:pt x="77299" y="498616"/>
                  </a:lnTo>
                  <a:cubicBezTo>
                    <a:pt x="56798" y="498616"/>
                    <a:pt x="37137" y="490472"/>
                    <a:pt x="22640" y="475976"/>
                  </a:cubicBezTo>
                  <a:cubicBezTo>
                    <a:pt x="8144" y="461479"/>
                    <a:pt x="0" y="441818"/>
                    <a:pt x="0" y="421317"/>
                  </a:cubicBezTo>
                  <a:lnTo>
                    <a:pt x="0" y="77299"/>
                  </a:lnTo>
                  <a:cubicBezTo>
                    <a:pt x="0" y="56798"/>
                    <a:pt x="8144" y="37137"/>
                    <a:pt x="22640" y="22640"/>
                  </a:cubicBezTo>
                  <a:cubicBezTo>
                    <a:pt x="37137" y="8144"/>
                    <a:pt x="56798" y="0"/>
                    <a:pt x="77299" y="0"/>
                  </a:cubicBezTo>
                  <a:close/>
                </a:path>
              </a:pathLst>
            </a:custGeom>
            <a:solidFill>
              <a:srgbClr val="EA69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4"/>
            <p:cNvSpPr txBox="1"/>
            <p:nvPr/>
          </p:nvSpPr>
          <p:spPr>
            <a:xfrm>
              <a:off x="0" y="-38100"/>
              <a:ext cx="633084" cy="536716"/>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87" name="Google Shape;187;p14"/>
          <p:cNvGrpSpPr/>
          <p:nvPr/>
        </p:nvGrpSpPr>
        <p:grpSpPr>
          <a:xfrm>
            <a:off x="1028700" y="5063672"/>
            <a:ext cx="2403739" cy="2037843"/>
            <a:chOff x="0" y="-38100"/>
            <a:chExt cx="633084" cy="536716"/>
          </a:xfrm>
        </p:grpSpPr>
        <p:sp>
          <p:nvSpPr>
            <p:cNvPr id="188" name="Google Shape;188;p14"/>
            <p:cNvSpPr/>
            <p:nvPr/>
          </p:nvSpPr>
          <p:spPr>
            <a:xfrm>
              <a:off x="0" y="0"/>
              <a:ext cx="633084" cy="498616"/>
            </a:xfrm>
            <a:custGeom>
              <a:rect b="b" l="l" r="r" t="t"/>
              <a:pathLst>
                <a:path extrusionOk="0" h="498616" w="633084">
                  <a:moveTo>
                    <a:pt x="77299" y="0"/>
                  </a:moveTo>
                  <a:lnTo>
                    <a:pt x="555785" y="0"/>
                  </a:lnTo>
                  <a:cubicBezTo>
                    <a:pt x="576286" y="0"/>
                    <a:pt x="595947" y="8144"/>
                    <a:pt x="610443" y="22640"/>
                  </a:cubicBezTo>
                  <a:cubicBezTo>
                    <a:pt x="624940" y="37137"/>
                    <a:pt x="633084" y="56798"/>
                    <a:pt x="633084" y="77299"/>
                  </a:cubicBezTo>
                  <a:lnTo>
                    <a:pt x="633084" y="421317"/>
                  </a:lnTo>
                  <a:cubicBezTo>
                    <a:pt x="633084" y="441818"/>
                    <a:pt x="624940" y="461479"/>
                    <a:pt x="610443" y="475976"/>
                  </a:cubicBezTo>
                  <a:cubicBezTo>
                    <a:pt x="595947" y="490472"/>
                    <a:pt x="576286" y="498616"/>
                    <a:pt x="555785" y="498616"/>
                  </a:cubicBezTo>
                  <a:lnTo>
                    <a:pt x="77299" y="498616"/>
                  </a:lnTo>
                  <a:cubicBezTo>
                    <a:pt x="56798" y="498616"/>
                    <a:pt x="37137" y="490472"/>
                    <a:pt x="22640" y="475976"/>
                  </a:cubicBezTo>
                  <a:cubicBezTo>
                    <a:pt x="8144" y="461479"/>
                    <a:pt x="0" y="441818"/>
                    <a:pt x="0" y="421317"/>
                  </a:cubicBezTo>
                  <a:lnTo>
                    <a:pt x="0" y="77299"/>
                  </a:lnTo>
                  <a:cubicBezTo>
                    <a:pt x="0" y="56798"/>
                    <a:pt x="8144" y="37137"/>
                    <a:pt x="22640" y="22640"/>
                  </a:cubicBezTo>
                  <a:cubicBezTo>
                    <a:pt x="37137" y="8144"/>
                    <a:pt x="56798" y="0"/>
                    <a:pt x="77299" y="0"/>
                  </a:cubicBezTo>
                  <a:close/>
                </a:path>
              </a:pathLst>
            </a:custGeom>
            <a:solidFill>
              <a:srgbClr val="EA69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4"/>
            <p:cNvSpPr txBox="1"/>
            <p:nvPr/>
          </p:nvSpPr>
          <p:spPr>
            <a:xfrm>
              <a:off x="0" y="-38100"/>
              <a:ext cx="633084" cy="536716"/>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90" name="Google Shape;190;p14"/>
          <p:cNvGrpSpPr/>
          <p:nvPr/>
        </p:nvGrpSpPr>
        <p:grpSpPr>
          <a:xfrm>
            <a:off x="1028700" y="7271179"/>
            <a:ext cx="2403739" cy="2037843"/>
            <a:chOff x="0" y="-38100"/>
            <a:chExt cx="633084" cy="536716"/>
          </a:xfrm>
        </p:grpSpPr>
        <p:sp>
          <p:nvSpPr>
            <p:cNvPr id="191" name="Google Shape;191;p14"/>
            <p:cNvSpPr/>
            <p:nvPr/>
          </p:nvSpPr>
          <p:spPr>
            <a:xfrm>
              <a:off x="0" y="0"/>
              <a:ext cx="633084" cy="498616"/>
            </a:xfrm>
            <a:custGeom>
              <a:rect b="b" l="l" r="r" t="t"/>
              <a:pathLst>
                <a:path extrusionOk="0" h="498616" w="633084">
                  <a:moveTo>
                    <a:pt x="77299" y="0"/>
                  </a:moveTo>
                  <a:lnTo>
                    <a:pt x="555785" y="0"/>
                  </a:lnTo>
                  <a:cubicBezTo>
                    <a:pt x="576286" y="0"/>
                    <a:pt x="595947" y="8144"/>
                    <a:pt x="610443" y="22640"/>
                  </a:cubicBezTo>
                  <a:cubicBezTo>
                    <a:pt x="624940" y="37137"/>
                    <a:pt x="633084" y="56798"/>
                    <a:pt x="633084" y="77299"/>
                  </a:cubicBezTo>
                  <a:lnTo>
                    <a:pt x="633084" y="421317"/>
                  </a:lnTo>
                  <a:cubicBezTo>
                    <a:pt x="633084" y="441818"/>
                    <a:pt x="624940" y="461479"/>
                    <a:pt x="610443" y="475976"/>
                  </a:cubicBezTo>
                  <a:cubicBezTo>
                    <a:pt x="595947" y="490472"/>
                    <a:pt x="576286" y="498616"/>
                    <a:pt x="555785" y="498616"/>
                  </a:cubicBezTo>
                  <a:lnTo>
                    <a:pt x="77299" y="498616"/>
                  </a:lnTo>
                  <a:cubicBezTo>
                    <a:pt x="56798" y="498616"/>
                    <a:pt x="37137" y="490472"/>
                    <a:pt x="22640" y="475976"/>
                  </a:cubicBezTo>
                  <a:cubicBezTo>
                    <a:pt x="8144" y="461479"/>
                    <a:pt x="0" y="441818"/>
                    <a:pt x="0" y="421317"/>
                  </a:cubicBezTo>
                  <a:lnTo>
                    <a:pt x="0" y="77299"/>
                  </a:lnTo>
                  <a:cubicBezTo>
                    <a:pt x="0" y="56798"/>
                    <a:pt x="8144" y="37137"/>
                    <a:pt x="22640" y="22640"/>
                  </a:cubicBezTo>
                  <a:cubicBezTo>
                    <a:pt x="37137" y="8144"/>
                    <a:pt x="56798" y="0"/>
                    <a:pt x="77299" y="0"/>
                  </a:cubicBezTo>
                  <a:close/>
                </a:path>
              </a:pathLst>
            </a:custGeom>
            <a:solidFill>
              <a:srgbClr val="EA69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4"/>
            <p:cNvSpPr txBox="1"/>
            <p:nvPr/>
          </p:nvSpPr>
          <p:spPr>
            <a:xfrm>
              <a:off x="0" y="-38100"/>
              <a:ext cx="633084" cy="536716"/>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93" name="Google Shape;193;p14"/>
          <p:cNvSpPr/>
          <p:nvPr/>
        </p:nvSpPr>
        <p:spPr>
          <a:xfrm>
            <a:off x="1743245" y="3268674"/>
            <a:ext cx="974650" cy="1282434"/>
          </a:xfrm>
          <a:custGeom>
            <a:rect b="b" l="l" r="r" t="t"/>
            <a:pathLst>
              <a:path extrusionOk="0" h="1282434" w="974650">
                <a:moveTo>
                  <a:pt x="0" y="0"/>
                </a:moveTo>
                <a:lnTo>
                  <a:pt x="974650" y="0"/>
                </a:lnTo>
                <a:lnTo>
                  <a:pt x="974650" y="1282434"/>
                </a:lnTo>
                <a:lnTo>
                  <a:pt x="0" y="1282434"/>
                </a:lnTo>
                <a:lnTo>
                  <a:pt x="0" y="0"/>
                </a:lnTo>
                <a:close/>
              </a:path>
            </a:pathLst>
          </a:custGeom>
          <a:blipFill rotWithShape="1">
            <a:blip r:embed="rId5">
              <a:alphaModFix/>
            </a:blip>
            <a:stretch>
              <a:fillRect b="0" l="0" r="0" t="0"/>
            </a:stretch>
          </a:blipFill>
          <a:ln>
            <a:noFill/>
          </a:ln>
        </p:spPr>
      </p:sp>
      <p:sp>
        <p:nvSpPr>
          <p:cNvPr id="194" name="Google Shape;194;p14"/>
          <p:cNvSpPr txBox="1"/>
          <p:nvPr/>
        </p:nvSpPr>
        <p:spPr>
          <a:xfrm>
            <a:off x="13939729" y="501960"/>
            <a:ext cx="861492"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SERVICE</a:t>
            </a:r>
            <a:endParaRPr/>
          </a:p>
        </p:txBody>
      </p:sp>
      <p:sp>
        <p:nvSpPr>
          <p:cNvPr id="195" name="Google Shape;195;p14"/>
          <p:cNvSpPr txBox="1"/>
          <p:nvPr/>
        </p:nvSpPr>
        <p:spPr>
          <a:xfrm>
            <a:off x="16320901" y="501960"/>
            <a:ext cx="975420"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CONTACT</a:t>
            </a:r>
            <a:endParaRPr/>
          </a:p>
        </p:txBody>
      </p:sp>
      <p:sp>
        <p:nvSpPr>
          <p:cNvPr id="196" name="Google Shape;196;p14"/>
          <p:cNvSpPr txBox="1"/>
          <p:nvPr/>
        </p:nvSpPr>
        <p:spPr>
          <a:xfrm>
            <a:off x="11685804" y="501960"/>
            <a:ext cx="720328"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ABOUT</a:t>
            </a:r>
            <a:endParaRPr/>
          </a:p>
        </p:txBody>
      </p:sp>
      <p:sp>
        <p:nvSpPr>
          <p:cNvPr id="197" name="Google Shape;197;p14"/>
          <p:cNvSpPr txBox="1"/>
          <p:nvPr/>
        </p:nvSpPr>
        <p:spPr>
          <a:xfrm>
            <a:off x="9486239" y="501960"/>
            <a:ext cx="624483"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HOME</a:t>
            </a:r>
            <a:endParaRPr/>
          </a:p>
        </p:txBody>
      </p:sp>
      <p:sp>
        <p:nvSpPr>
          <p:cNvPr id="198" name="Google Shape;198;p14"/>
          <p:cNvSpPr txBox="1"/>
          <p:nvPr/>
        </p:nvSpPr>
        <p:spPr>
          <a:xfrm>
            <a:off x="2019683" y="501960"/>
            <a:ext cx="583555"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LOGO</a:t>
            </a:r>
            <a:endParaRPr/>
          </a:p>
        </p:txBody>
      </p:sp>
      <p:sp>
        <p:nvSpPr>
          <p:cNvPr id="199" name="Google Shape;199;p14"/>
          <p:cNvSpPr txBox="1"/>
          <p:nvPr/>
        </p:nvSpPr>
        <p:spPr>
          <a:xfrm>
            <a:off x="1028700" y="1670552"/>
            <a:ext cx="8115300" cy="939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6999" u="none" cap="none" strike="noStrike">
                <a:solidFill>
                  <a:srgbClr val="3D3B39"/>
                </a:solidFill>
                <a:latin typeface="Archivo Black"/>
                <a:ea typeface="Archivo Black"/>
                <a:cs typeface="Archivo Black"/>
                <a:sym typeface="Archivo Black"/>
              </a:rPr>
              <a:t>PR IN TOURISM</a:t>
            </a:r>
            <a:endParaRPr/>
          </a:p>
        </p:txBody>
      </p:sp>
      <p:sp>
        <p:nvSpPr>
          <p:cNvPr id="200" name="Google Shape;200;p14"/>
          <p:cNvSpPr txBox="1"/>
          <p:nvPr/>
        </p:nvSpPr>
        <p:spPr>
          <a:xfrm>
            <a:off x="4087270" y="3441367"/>
            <a:ext cx="10485359" cy="495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200" u="none" cap="none" strike="noStrike">
                <a:solidFill>
                  <a:srgbClr val="3D3B39"/>
                </a:solidFill>
                <a:latin typeface="Archivo Black"/>
                <a:ea typeface="Archivo Black"/>
                <a:cs typeface="Archivo Black"/>
                <a:sym typeface="Archivo Black"/>
              </a:rPr>
              <a:t>DEFINITION OF PUBLIC RELATIONS (PR)</a:t>
            </a:r>
            <a:endParaRPr/>
          </a:p>
        </p:txBody>
      </p:sp>
      <p:sp>
        <p:nvSpPr>
          <p:cNvPr id="201" name="Google Shape;201;p14"/>
          <p:cNvSpPr txBox="1"/>
          <p:nvPr/>
        </p:nvSpPr>
        <p:spPr>
          <a:xfrm>
            <a:off x="4087270" y="5652032"/>
            <a:ext cx="11422420" cy="495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200" u="none" cap="none" strike="noStrike">
                <a:solidFill>
                  <a:srgbClr val="3D3B39"/>
                </a:solidFill>
                <a:latin typeface="Archivo Black"/>
                <a:ea typeface="Archivo Black"/>
                <a:cs typeface="Archivo Black"/>
                <a:sym typeface="Archivo Black"/>
              </a:rPr>
              <a:t>THE ROLE OF PR IN THE TOURISM INDUSTRY</a:t>
            </a:r>
            <a:endParaRPr/>
          </a:p>
        </p:txBody>
      </p:sp>
      <p:sp>
        <p:nvSpPr>
          <p:cNvPr id="202" name="Google Shape;202;p14"/>
          <p:cNvSpPr txBox="1"/>
          <p:nvPr/>
        </p:nvSpPr>
        <p:spPr>
          <a:xfrm>
            <a:off x="4087270" y="4038989"/>
            <a:ext cx="9278319" cy="39624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000000"/>
                </a:solidFill>
                <a:latin typeface="Montserrat"/>
                <a:ea typeface="Montserrat"/>
                <a:cs typeface="Montserrat"/>
                <a:sym typeface="Montserrat"/>
              </a:rPr>
              <a:t>Elaborate on what you want to discuss. </a:t>
            </a:r>
            <a:endParaRPr/>
          </a:p>
        </p:txBody>
      </p:sp>
      <p:sp>
        <p:nvSpPr>
          <p:cNvPr id="203" name="Google Shape;203;p14"/>
          <p:cNvSpPr txBox="1"/>
          <p:nvPr/>
        </p:nvSpPr>
        <p:spPr>
          <a:xfrm>
            <a:off x="4087270" y="6249654"/>
            <a:ext cx="8826646" cy="39624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000000"/>
                </a:solidFill>
                <a:latin typeface="Montserrat"/>
                <a:ea typeface="Montserrat"/>
                <a:cs typeface="Montserrat"/>
                <a:sym typeface="Montserrat"/>
              </a:rPr>
              <a:t>Elaborate on what you want to discuss. </a:t>
            </a:r>
            <a:endParaRPr/>
          </a:p>
        </p:txBody>
      </p:sp>
      <p:sp>
        <p:nvSpPr>
          <p:cNvPr id="204" name="Google Shape;204;p14"/>
          <p:cNvSpPr txBox="1"/>
          <p:nvPr/>
        </p:nvSpPr>
        <p:spPr>
          <a:xfrm>
            <a:off x="4087270" y="8462716"/>
            <a:ext cx="8826646" cy="39624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000000"/>
                </a:solidFill>
                <a:latin typeface="Montserrat"/>
                <a:ea typeface="Montserrat"/>
                <a:cs typeface="Montserrat"/>
                <a:sym typeface="Montserrat"/>
              </a:rPr>
              <a:t>Elaborate on what you want to discuss. </a:t>
            </a:r>
            <a:endParaRPr/>
          </a:p>
        </p:txBody>
      </p:sp>
      <p:pic>
        <p:nvPicPr>
          <p:cNvPr id="205" name="Google Shape;205;p14"/>
          <p:cNvPicPr preferRelativeResize="0"/>
          <p:nvPr/>
        </p:nvPicPr>
        <p:blipFill>
          <a:blip r:embed="rId6">
            <a:alphaModFix/>
          </a:blip>
          <a:stretch>
            <a:fillRect/>
          </a:stretch>
        </p:blipFill>
        <p:spPr>
          <a:xfrm>
            <a:off x="14572628" y="2088675"/>
            <a:ext cx="1460875" cy="635975"/>
          </a:xfrm>
          <a:prstGeom prst="rect">
            <a:avLst/>
          </a:prstGeom>
          <a:noFill/>
          <a:ln>
            <a:noFill/>
          </a:ln>
        </p:spPr>
      </p:pic>
      <p:pic>
        <p:nvPicPr>
          <p:cNvPr id="206" name="Google Shape;206;p14"/>
          <p:cNvPicPr preferRelativeResize="0"/>
          <p:nvPr/>
        </p:nvPicPr>
        <p:blipFill>
          <a:blip r:embed="rId7">
            <a:alphaModFix/>
          </a:blip>
          <a:stretch>
            <a:fillRect/>
          </a:stretch>
        </p:blipFill>
        <p:spPr>
          <a:xfrm>
            <a:off x="1551623" y="5505025"/>
            <a:ext cx="1330325" cy="1299801"/>
          </a:xfrm>
          <a:prstGeom prst="rect">
            <a:avLst/>
          </a:prstGeom>
          <a:noFill/>
          <a:ln>
            <a:noFill/>
          </a:ln>
        </p:spPr>
      </p:pic>
      <p:pic>
        <p:nvPicPr>
          <p:cNvPr id="207" name="Google Shape;207;p14"/>
          <p:cNvPicPr preferRelativeResize="0"/>
          <p:nvPr/>
        </p:nvPicPr>
        <p:blipFill>
          <a:blip r:embed="rId8">
            <a:alphaModFix/>
          </a:blip>
          <a:stretch>
            <a:fillRect/>
          </a:stretch>
        </p:blipFill>
        <p:spPr>
          <a:xfrm>
            <a:off x="1628552" y="7758745"/>
            <a:ext cx="1204036" cy="11745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5"/>
          <p:cNvSpPr/>
          <p:nvPr/>
        </p:nvSpPr>
        <p:spPr>
          <a:xfrm>
            <a:off x="1085362" y="347618"/>
            <a:ext cx="617978" cy="613483"/>
          </a:xfrm>
          <a:custGeom>
            <a:rect b="b" l="l" r="r" t="t"/>
            <a:pathLst>
              <a:path extrusionOk="0" h="613483" w="617978">
                <a:moveTo>
                  <a:pt x="0" y="0"/>
                </a:moveTo>
                <a:lnTo>
                  <a:pt x="617978" y="0"/>
                </a:lnTo>
                <a:lnTo>
                  <a:pt x="617978" y="613483"/>
                </a:lnTo>
                <a:lnTo>
                  <a:pt x="0" y="613483"/>
                </a:lnTo>
                <a:lnTo>
                  <a:pt x="0" y="0"/>
                </a:lnTo>
                <a:close/>
              </a:path>
            </a:pathLst>
          </a:custGeom>
          <a:blipFill rotWithShape="1">
            <a:blip r:embed="rId3">
              <a:alphaModFix/>
            </a:blip>
            <a:stretch>
              <a:fillRect b="0" l="0" r="0" t="0"/>
            </a:stretch>
          </a:blipFill>
          <a:ln>
            <a:noFill/>
          </a:ln>
        </p:spPr>
      </p:sp>
      <p:sp>
        <p:nvSpPr>
          <p:cNvPr id="213" name="Google Shape;213;p15"/>
          <p:cNvSpPr/>
          <p:nvPr/>
        </p:nvSpPr>
        <p:spPr>
          <a:xfrm rot="-6824096">
            <a:off x="11661272" y="-5066926"/>
            <a:ext cx="12441318" cy="10517239"/>
          </a:xfrm>
          <a:custGeom>
            <a:rect b="b" l="l" r="r" t="t"/>
            <a:pathLst>
              <a:path extrusionOk="0" h="7203440" w="8521275">
                <a:moveTo>
                  <a:pt x="4585849" y="1123950"/>
                </a:moveTo>
                <a:cubicBezTo>
                  <a:pt x="4007463" y="1784350"/>
                  <a:pt x="4076474" y="2346960"/>
                  <a:pt x="3424147" y="2646680"/>
                </a:cubicBezTo>
                <a:cubicBezTo>
                  <a:pt x="2109632" y="3252470"/>
                  <a:pt x="762255" y="2674620"/>
                  <a:pt x="348183" y="3713480"/>
                </a:cubicBezTo>
                <a:cubicBezTo>
                  <a:pt x="0" y="4777740"/>
                  <a:pt x="1010369" y="5806440"/>
                  <a:pt x="3284479" y="6450330"/>
                </a:cubicBezTo>
                <a:cubicBezTo>
                  <a:pt x="5936512" y="7203440"/>
                  <a:pt x="8521275" y="5153660"/>
                  <a:pt x="8008516" y="3628390"/>
                </a:cubicBezTo>
                <a:cubicBezTo>
                  <a:pt x="7482710" y="2364740"/>
                  <a:pt x="8326965" y="1811020"/>
                  <a:pt x="7845845" y="1123950"/>
                </a:cubicBezTo>
                <a:cubicBezTo>
                  <a:pt x="6948688" y="0"/>
                  <a:pt x="5205314" y="415290"/>
                  <a:pt x="4585849" y="1123950"/>
                </a:cubicBezTo>
                <a:close/>
              </a:path>
            </a:pathLst>
          </a:custGeom>
          <a:solidFill>
            <a:srgbClr val="FFF7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4" name="Google Shape;214;p15"/>
          <p:cNvGrpSpPr/>
          <p:nvPr/>
        </p:nvGrpSpPr>
        <p:grpSpPr>
          <a:xfrm>
            <a:off x="1594748" y="3327801"/>
            <a:ext cx="2403739" cy="2037843"/>
            <a:chOff x="0" y="-38100"/>
            <a:chExt cx="633084" cy="536716"/>
          </a:xfrm>
        </p:grpSpPr>
        <p:sp>
          <p:nvSpPr>
            <p:cNvPr id="215" name="Google Shape;215;p15"/>
            <p:cNvSpPr/>
            <p:nvPr/>
          </p:nvSpPr>
          <p:spPr>
            <a:xfrm>
              <a:off x="0" y="0"/>
              <a:ext cx="633084" cy="498616"/>
            </a:xfrm>
            <a:custGeom>
              <a:rect b="b" l="l" r="r" t="t"/>
              <a:pathLst>
                <a:path extrusionOk="0" h="498616" w="633084">
                  <a:moveTo>
                    <a:pt x="77299" y="0"/>
                  </a:moveTo>
                  <a:lnTo>
                    <a:pt x="555785" y="0"/>
                  </a:lnTo>
                  <a:cubicBezTo>
                    <a:pt x="576286" y="0"/>
                    <a:pt x="595947" y="8144"/>
                    <a:pt x="610443" y="22640"/>
                  </a:cubicBezTo>
                  <a:cubicBezTo>
                    <a:pt x="624940" y="37137"/>
                    <a:pt x="633084" y="56798"/>
                    <a:pt x="633084" y="77299"/>
                  </a:cubicBezTo>
                  <a:lnTo>
                    <a:pt x="633084" y="421317"/>
                  </a:lnTo>
                  <a:cubicBezTo>
                    <a:pt x="633084" y="441818"/>
                    <a:pt x="624940" y="461479"/>
                    <a:pt x="610443" y="475976"/>
                  </a:cubicBezTo>
                  <a:cubicBezTo>
                    <a:pt x="595947" y="490472"/>
                    <a:pt x="576286" y="498616"/>
                    <a:pt x="555785" y="498616"/>
                  </a:cubicBezTo>
                  <a:lnTo>
                    <a:pt x="77299" y="498616"/>
                  </a:lnTo>
                  <a:cubicBezTo>
                    <a:pt x="56798" y="498616"/>
                    <a:pt x="37137" y="490472"/>
                    <a:pt x="22640" y="475976"/>
                  </a:cubicBezTo>
                  <a:cubicBezTo>
                    <a:pt x="8144" y="461479"/>
                    <a:pt x="0" y="441818"/>
                    <a:pt x="0" y="421317"/>
                  </a:cubicBezTo>
                  <a:lnTo>
                    <a:pt x="0" y="77299"/>
                  </a:lnTo>
                  <a:cubicBezTo>
                    <a:pt x="0" y="56798"/>
                    <a:pt x="8144" y="37137"/>
                    <a:pt x="22640" y="22640"/>
                  </a:cubicBezTo>
                  <a:cubicBezTo>
                    <a:pt x="37137" y="8144"/>
                    <a:pt x="56798" y="0"/>
                    <a:pt x="77299" y="0"/>
                  </a:cubicBezTo>
                  <a:close/>
                </a:path>
              </a:pathLst>
            </a:custGeom>
            <a:solidFill>
              <a:srgbClr val="EA69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5"/>
            <p:cNvSpPr txBox="1"/>
            <p:nvPr/>
          </p:nvSpPr>
          <p:spPr>
            <a:xfrm>
              <a:off x="0" y="-38100"/>
              <a:ext cx="633084" cy="536716"/>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7" name="Google Shape;217;p15"/>
          <p:cNvGrpSpPr/>
          <p:nvPr/>
        </p:nvGrpSpPr>
        <p:grpSpPr>
          <a:xfrm>
            <a:off x="4632826" y="5220984"/>
            <a:ext cx="2403739" cy="2037843"/>
            <a:chOff x="0" y="-38100"/>
            <a:chExt cx="633084" cy="536716"/>
          </a:xfrm>
        </p:grpSpPr>
        <p:sp>
          <p:nvSpPr>
            <p:cNvPr id="218" name="Google Shape;218;p15"/>
            <p:cNvSpPr/>
            <p:nvPr/>
          </p:nvSpPr>
          <p:spPr>
            <a:xfrm>
              <a:off x="0" y="0"/>
              <a:ext cx="633084" cy="498616"/>
            </a:xfrm>
            <a:custGeom>
              <a:rect b="b" l="l" r="r" t="t"/>
              <a:pathLst>
                <a:path extrusionOk="0" h="498616" w="633084">
                  <a:moveTo>
                    <a:pt x="77299" y="0"/>
                  </a:moveTo>
                  <a:lnTo>
                    <a:pt x="555785" y="0"/>
                  </a:lnTo>
                  <a:cubicBezTo>
                    <a:pt x="576286" y="0"/>
                    <a:pt x="595947" y="8144"/>
                    <a:pt x="610443" y="22640"/>
                  </a:cubicBezTo>
                  <a:cubicBezTo>
                    <a:pt x="624940" y="37137"/>
                    <a:pt x="633084" y="56798"/>
                    <a:pt x="633084" y="77299"/>
                  </a:cubicBezTo>
                  <a:lnTo>
                    <a:pt x="633084" y="421317"/>
                  </a:lnTo>
                  <a:cubicBezTo>
                    <a:pt x="633084" y="441818"/>
                    <a:pt x="624940" y="461479"/>
                    <a:pt x="610443" y="475976"/>
                  </a:cubicBezTo>
                  <a:cubicBezTo>
                    <a:pt x="595947" y="490472"/>
                    <a:pt x="576286" y="498616"/>
                    <a:pt x="555785" y="498616"/>
                  </a:cubicBezTo>
                  <a:lnTo>
                    <a:pt x="77299" y="498616"/>
                  </a:lnTo>
                  <a:cubicBezTo>
                    <a:pt x="56798" y="498616"/>
                    <a:pt x="37137" y="490472"/>
                    <a:pt x="22640" y="475976"/>
                  </a:cubicBezTo>
                  <a:cubicBezTo>
                    <a:pt x="8144" y="461479"/>
                    <a:pt x="0" y="441818"/>
                    <a:pt x="0" y="421317"/>
                  </a:cubicBezTo>
                  <a:lnTo>
                    <a:pt x="0" y="77299"/>
                  </a:lnTo>
                  <a:cubicBezTo>
                    <a:pt x="0" y="56798"/>
                    <a:pt x="8144" y="37137"/>
                    <a:pt x="22640" y="22640"/>
                  </a:cubicBezTo>
                  <a:cubicBezTo>
                    <a:pt x="37137" y="8144"/>
                    <a:pt x="56798" y="0"/>
                    <a:pt x="77299" y="0"/>
                  </a:cubicBezTo>
                  <a:close/>
                </a:path>
              </a:pathLst>
            </a:custGeom>
            <a:solidFill>
              <a:srgbClr val="EA69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5"/>
            <p:cNvSpPr txBox="1"/>
            <p:nvPr/>
          </p:nvSpPr>
          <p:spPr>
            <a:xfrm>
              <a:off x="0" y="-38100"/>
              <a:ext cx="633084" cy="536716"/>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20" name="Google Shape;220;p15"/>
          <p:cNvGrpSpPr/>
          <p:nvPr/>
        </p:nvGrpSpPr>
        <p:grpSpPr>
          <a:xfrm>
            <a:off x="7706982" y="7114166"/>
            <a:ext cx="2403739" cy="2037843"/>
            <a:chOff x="0" y="-38100"/>
            <a:chExt cx="633084" cy="536716"/>
          </a:xfrm>
        </p:grpSpPr>
        <p:sp>
          <p:nvSpPr>
            <p:cNvPr id="221" name="Google Shape;221;p15"/>
            <p:cNvSpPr/>
            <p:nvPr/>
          </p:nvSpPr>
          <p:spPr>
            <a:xfrm>
              <a:off x="0" y="0"/>
              <a:ext cx="633084" cy="498616"/>
            </a:xfrm>
            <a:custGeom>
              <a:rect b="b" l="l" r="r" t="t"/>
              <a:pathLst>
                <a:path extrusionOk="0" h="498616" w="633084">
                  <a:moveTo>
                    <a:pt x="77299" y="0"/>
                  </a:moveTo>
                  <a:lnTo>
                    <a:pt x="555785" y="0"/>
                  </a:lnTo>
                  <a:cubicBezTo>
                    <a:pt x="576286" y="0"/>
                    <a:pt x="595947" y="8144"/>
                    <a:pt x="610443" y="22640"/>
                  </a:cubicBezTo>
                  <a:cubicBezTo>
                    <a:pt x="624940" y="37137"/>
                    <a:pt x="633084" y="56798"/>
                    <a:pt x="633084" y="77299"/>
                  </a:cubicBezTo>
                  <a:lnTo>
                    <a:pt x="633084" y="421317"/>
                  </a:lnTo>
                  <a:cubicBezTo>
                    <a:pt x="633084" y="441818"/>
                    <a:pt x="624940" y="461479"/>
                    <a:pt x="610443" y="475976"/>
                  </a:cubicBezTo>
                  <a:cubicBezTo>
                    <a:pt x="595947" y="490472"/>
                    <a:pt x="576286" y="498616"/>
                    <a:pt x="555785" y="498616"/>
                  </a:cubicBezTo>
                  <a:lnTo>
                    <a:pt x="77299" y="498616"/>
                  </a:lnTo>
                  <a:cubicBezTo>
                    <a:pt x="56798" y="498616"/>
                    <a:pt x="37137" y="490472"/>
                    <a:pt x="22640" y="475976"/>
                  </a:cubicBezTo>
                  <a:cubicBezTo>
                    <a:pt x="8144" y="461479"/>
                    <a:pt x="0" y="441818"/>
                    <a:pt x="0" y="421317"/>
                  </a:cubicBezTo>
                  <a:lnTo>
                    <a:pt x="0" y="77299"/>
                  </a:lnTo>
                  <a:cubicBezTo>
                    <a:pt x="0" y="56798"/>
                    <a:pt x="8144" y="37137"/>
                    <a:pt x="22640" y="22640"/>
                  </a:cubicBezTo>
                  <a:cubicBezTo>
                    <a:pt x="37137" y="8144"/>
                    <a:pt x="56798" y="0"/>
                    <a:pt x="77299" y="0"/>
                  </a:cubicBezTo>
                  <a:close/>
                </a:path>
              </a:pathLst>
            </a:custGeom>
            <a:solidFill>
              <a:srgbClr val="EA69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5"/>
            <p:cNvSpPr txBox="1"/>
            <p:nvPr/>
          </p:nvSpPr>
          <p:spPr>
            <a:xfrm>
              <a:off x="0" y="-38100"/>
              <a:ext cx="633084" cy="536716"/>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23" name="Google Shape;223;p15"/>
          <p:cNvSpPr/>
          <p:nvPr/>
        </p:nvSpPr>
        <p:spPr>
          <a:xfrm rot="4628311">
            <a:off x="-3592700" y="4898453"/>
            <a:ext cx="9222123" cy="7795900"/>
          </a:xfrm>
          <a:custGeom>
            <a:rect b="b" l="l" r="r" t="t"/>
            <a:pathLst>
              <a:path extrusionOk="0" h="7203440" w="8521275">
                <a:moveTo>
                  <a:pt x="4585849" y="1123950"/>
                </a:moveTo>
                <a:cubicBezTo>
                  <a:pt x="4007463" y="1784350"/>
                  <a:pt x="4076474" y="2346960"/>
                  <a:pt x="3424147" y="2646680"/>
                </a:cubicBezTo>
                <a:cubicBezTo>
                  <a:pt x="2109632" y="3252470"/>
                  <a:pt x="762255" y="2674620"/>
                  <a:pt x="348183" y="3713480"/>
                </a:cubicBezTo>
                <a:cubicBezTo>
                  <a:pt x="0" y="4777740"/>
                  <a:pt x="1010369" y="5806440"/>
                  <a:pt x="3284479" y="6450330"/>
                </a:cubicBezTo>
                <a:cubicBezTo>
                  <a:pt x="5936512" y="7203440"/>
                  <a:pt x="8521275" y="5153660"/>
                  <a:pt x="8008516" y="3628390"/>
                </a:cubicBezTo>
                <a:cubicBezTo>
                  <a:pt x="7482710" y="2364740"/>
                  <a:pt x="8326965" y="1811020"/>
                  <a:pt x="7845845" y="1123950"/>
                </a:cubicBezTo>
                <a:cubicBezTo>
                  <a:pt x="6948688" y="0"/>
                  <a:pt x="5205314" y="415290"/>
                  <a:pt x="4585849" y="1123950"/>
                </a:cubicBezTo>
                <a:close/>
              </a:path>
            </a:pathLst>
          </a:custGeom>
          <a:solidFill>
            <a:srgbClr val="FFF7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5"/>
          <p:cNvSpPr txBox="1"/>
          <p:nvPr/>
        </p:nvSpPr>
        <p:spPr>
          <a:xfrm>
            <a:off x="13939729" y="501960"/>
            <a:ext cx="861492"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SERVICE</a:t>
            </a:r>
            <a:endParaRPr/>
          </a:p>
        </p:txBody>
      </p:sp>
      <p:sp>
        <p:nvSpPr>
          <p:cNvPr id="225" name="Google Shape;225;p15"/>
          <p:cNvSpPr txBox="1"/>
          <p:nvPr/>
        </p:nvSpPr>
        <p:spPr>
          <a:xfrm>
            <a:off x="16320901" y="501960"/>
            <a:ext cx="975420"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CONTACT</a:t>
            </a:r>
            <a:endParaRPr/>
          </a:p>
        </p:txBody>
      </p:sp>
      <p:sp>
        <p:nvSpPr>
          <p:cNvPr id="226" name="Google Shape;226;p15"/>
          <p:cNvSpPr txBox="1"/>
          <p:nvPr/>
        </p:nvSpPr>
        <p:spPr>
          <a:xfrm>
            <a:off x="11685804" y="501960"/>
            <a:ext cx="720328"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ABOUT</a:t>
            </a:r>
            <a:endParaRPr/>
          </a:p>
        </p:txBody>
      </p:sp>
      <p:sp>
        <p:nvSpPr>
          <p:cNvPr id="227" name="Google Shape;227;p15"/>
          <p:cNvSpPr txBox="1"/>
          <p:nvPr/>
        </p:nvSpPr>
        <p:spPr>
          <a:xfrm>
            <a:off x="9486239" y="501960"/>
            <a:ext cx="624483"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HOME</a:t>
            </a:r>
            <a:endParaRPr/>
          </a:p>
        </p:txBody>
      </p:sp>
      <p:sp>
        <p:nvSpPr>
          <p:cNvPr id="228" name="Google Shape;228;p15"/>
          <p:cNvSpPr txBox="1"/>
          <p:nvPr/>
        </p:nvSpPr>
        <p:spPr>
          <a:xfrm>
            <a:off x="2019683" y="501960"/>
            <a:ext cx="583555"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LOGO</a:t>
            </a:r>
            <a:endParaRPr/>
          </a:p>
        </p:txBody>
      </p:sp>
      <p:sp>
        <p:nvSpPr>
          <p:cNvPr id="229" name="Google Shape;229;p15"/>
          <p:cNvSpPr txBox="1"/>
          <p:nvPr/>
        </p:nvSpPr>
        <p:spPr>
          <a:xfrm>
            <a:off x="1028700" y="1849805"/>
            <a:ext cx="16791142" cy="939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6999" u="none" cap="none" strike="noStrike">
                <a:solidFill>
                  <a:srgbClr val="3D3B39"/>
                </a:solidFill>
                <a:latin typeface="Archivo Black"/>
                <a:ea typeface="Archivo Black"/>
                <a:cs typeface="Archivo Black"/>
                <a:sym typeface="Archivo Black"/>
              </a:rPr>
              <a:t>MAIN GOALS OF PR IN TOURISM</a:t>
            </a:r>
            <a:endParaRPr/>
          </a:p>
        </p:txBody>
      </p:sp>
      <p:sp>
        <p:nvSpPr>
          <p:cNvPr id="230" name="Google Shape;230;p15"/>
          <p:cNvSpPr txBox="1"/>
          <p:nvPr/>
        </p:nvSpPr>
        <p:spPr>
          <a:xfrm>
            <a:off x="4315861" y="3742105"/>
            <a:ext cx="10485359" cy="495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200" u="none" cap="none" strike="noStrike">
                <a:solidFill>
                  <a:srgbClr val="3D3B39"/>
                </a:solidFill>
                <a:latin typeface="Archivo Black"/>
                <a:ea typeface="Archivo Black"/>
                <a:cs typeface="Archivo Black"/>
                <a:sym typeface="Archivo Black"/>
              </a:rPr>
              <a:t>INCREASING BRAND AWARENESS</a:t>
            </a:r>
            <a:endParaRPr/>
          </a:p>
        </p:txBody>
      </p:sp>
      <p:sp>
        <p:nvSpPr>
          <p:cNvPr id="231" name="Google Shape;231;p15"/>
          <p:cNvSpPr txBox="1"/>
          <p:nvPr/>
        </p:nvSpPr>
        <p:spPr>
          <a:xfrm>
            <a:off x="7511559" y="5817033"/>
            <a:ext cx="10485359" cy="495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200" u="none" cap="none" strike="noStrike">
                <a:solidFill>
                  <a:srgbClr val="3D3B39"/>
                </a:solidFill>
                <a:latin typeface="Archivo Black"/>
                <a:ea typeface="Archivo Black"/>
                <a:cs typeface="Archivo Black"/>
                <a:sym typeface="Archivo Black"/>
              </a:rPr>
              <a:t>IMPROVING THE REPUTATION</a:t>
            </a:r>
            <a:endParaRPr/>
          </a:p>
        </p:txBody>
      </p:sp>
      <p:sp>
        <p:nvSpPr>
          <p:cNvPr id="232" name="Google Shape;232;p15"/>
          <p:cNvSpPr txBox="1"/>
          <p:nvPr/>
        </p:nvSpPr>
        <p:spPr>
          <a:xfrm>
            <a:off x="10642852" y="7893386"/>
            <a:ext cx="10485359" cy="495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200" u="none" cap="none" strike="noStrike">
                <a:solidFill>
                  <a:srgbClr val="3D3B39"/>
                </a:solidFill>
                <a:latin typeface="Archivo Black"/>
                <a:ea typeface="Archivo Black"/>
                <a:cs typeface="Archivo Black"/>
                <a:sym typeface="Archivo Black"/>
              </a:rPr>
              <a:t>ENGAGING CUSTOMERS</a:t>
            </a:r>
            <a:endParaRPr/>
          </a:p>
        </p:txBody>
      </p:sp>
      <p:sp>
        <p:nvSpPr>
          <p:cNvPr id="233" name="Google Shape;233;p15"/>
          <p:cNvSpPr txBox="1"/>
          <p:nvPr/>
        </p:nvSpPr>
        <p:spPr>
          <a:xfrm>
            <a:off x="4315861" y="4321705"/>
            <a:ext cx="9278319" cy="39624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000000"/>
                </a:solidFill>
                <a:latin typeface="Montserrat"/>
                <a:ea typeface="Montserrat"/>
                <a:cs typeface="Montserrat"/>
                <a:sym typeface="Montserrat"/>
              </a:rPr>
              <a:t>Elaborate on what you want to discuss. </a:t>
            </a:r>
            <a:endParaRPr/>
          </a:p>
        </p:txBody>
      </p:sp>
      <p:sp>
        <p:nvSpPr>
          <p:cNvPr id="234" name="Google Shape;234;p15"/>
          <p:cNvSpPr txBox="1"/>
          <p:nvPr/>
        </p:nvSpPr>
        <p:spPr>
          <a:xfrm>
            <a:off x="7511559" y="6398058"/>
            <a:ext cx="9278319" cy="39624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000000"/>
                </a:solidFill>
                <a:latin typeface="Montserrat"/>
                <a:ea typeface="Montserrat"/>
                <a:cs typeface="Montserrat"/>
                <a:sym typeface="Montserrat"/>
              </a:rPr>
              <a:t>Elaborate on what you want to discuss. </a:t>
            </a:r>
            <a:endParaRPr/>
          </a:p>
        </p:txBody>
      </p:sp>
      <p:sp>
        <p:nvSpPr>
          <p:cNvPr id="235" name="Google Shape;235;p15"/>
          <p:cNvSpPr txBox="1"/>
          <p:nvPr/>
        </p:nvSpPr>
        <p:spPr>
          <a:xfrm>
            <a:off x="10642852" y="8474411"/>
            <a:ext cx="9278319" cy="39624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000000"/>
                </a:solidFill>
                <a:latin typeface="Montserrat"/>
                <a:ea typeface="Montserrat"/>
                <a:cs typeface="Montserrat"/>
                <a:sym typeface="Montserrat"/>
              </a:rPr>
              <a:t>Elaborate on what you want to discuss. </a:t>
            </a:r>
            <a:endParaRPr/>
          </a:p>
        </p:txBody>
      </p:sp>
      <p:pic>
        <p:nvPicPr>
          <p:cNvPr id="236" name="Google Shape;236;p15"/>
          <p:cNvPicPr preferRelativeResize="0"/>
          <p:nvPr/>
        </p:nvPicPr>
        <p:blipFill>
          <a:blip r:embed="rId4">
            <a:alphaModFix/>
          </a:blip>
          <a:stretch>
            <a:fillRect/>
          </a:stretch>
        </p:blipFill>
        <p:spPr>
          <a:xfrm>
            <a:off x="2249177" y="3870746"/>
            <a:ext cx="1094900" cy="1248879"/>
          </a:xfrm>
          <a:prstGeom prst="rect">
            <a:avLst/>
          </a:prstGeom>
          <a:noFill/>
          <a:ln>
            <a:noFill/>
          </a:ln>
        </p:spPr>
      </p:pic>
      <p:pic>
        <p:nvPicPr>
          <p:cNvPr id="237" name="Google Shape;237;p15"/>
          <p:cNvPicPr preferRelativeResize="0"/>
          <p:nvPr/>
        </p:nvPicPr>
        <p:blipFill>
          <a:blip r:embed="rId5">
            <a:alphaModFix/>
          </a:blip>
          <a:stretch>
            <a:fillRect/>
          </a:stretch>
        </p:blipFill>
        <p:spPr>
          <a:xfrm>
            <a:off x="5287250" y="5673763"/>
            <a:ext cx="1094900" cy="1283449"/>
          </a:xfrm>
          <a:prstGeom prst="rect">
            <a:avLst/>
          </a:prstGeom>
          <a:noFill/>
          <a:ln>
            <a:noFill/>
          </a:ln>
        </p:spPr>
      </p:pic>
      <p:pic>
        <p:nvPicPr>
          <p:cNvPr id="238" name="Google Shape;238;p15"/>
          <p:cNvPicPr preferRelativeResize="0"/>
          <p:nvPr/>
        </p:nvPicPr>
        <p:blipFill>
          <a:blip r:embed="rId6">
            <a:alphaModFix/>
          </a:blip>
          <a:stretch>
            <a:fillRect/>
          </a:stretch>
        </p:blipFill>
        <p:spPr>
          <a:xfrm>
            <a:off x="8244817" y="7532325"/>
            <a:ext cx="1420392" cy="1338325"/>
          </a:xfrm>
          <a:prstGeom prst="rect">
            <a:avLst/>
          </a:prstGeom>
          <a:noFill/>
          <a:ln>
            <a:noFill/>
          </a:ln>
        </p:spPr>
      </p:pic>
      <p:pic>
        <p:nvPicPr>
          <p:cNvPr id="239" name="Google Shape;239;p15"/>
          <p:cNvPicPr preferRelativeResize="0"/>
          <p:nvPr/>
        </p:nvPicPr>
        <p:blipFill>
          <a:blip r:embed="rId7">
            <a:alphaModFix/>
          </a:blip>
          <a:stretch>
            <a:fillRect/>
          </a:stretch>
        </p:blipFill>
        <p:spPr>
          <a:xfrm>
            <a:off x="1311003" y="7366850"/>
            <a:ext cx="1460875" cy="6359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pic>
        <p:nvPicPr>
          <p:cNvPr id="244" name="Google Shape;244;p16"/>
          <p:cNvPicPr preferRelativeResize="0"/>
          <p:nvPr/>
        </p:nvPicPr>
        <p:blipFill>
          <a:blip r:embed="rId3">
            <a:alphaModFix/>
          </a:blip>
          <a:stretch>
            <a:fillRect/>
          </a:stretch>
        </p:blipFill>
        <p:spPr>
          <a:xfrm>
            <a:off x="0" y="2605452"/>
            <a:ext cx="2515075" cy="2551606"/>
          </a:xfrm>
          <a:prstGeom prst="rect">
            <a:avLst/>
          </a:prstGeom>
          <a:noFill/>
          <a:ln>
            <a:noFill/>
          </a:ln>
        </p:spPr>
      </p:pic>
      <p:sp>
        <p:nvSpPr>
          <p:cNvPr id="245" name="Google Shape;245;p16"/>
          <p:cNvSpPr/>
          <p:nvPr/>
        </p:nvSpPr>
        <p:spPr>
          <a:xfrm>
            <a:off x="1085362" y="347618"/>
            <a:ext cx="617978" cy="613483"/>
          </a:xfrm>
          <a:custGeom>
            <a:rect b="b" l="l" r="r" t="t"/>
            <a:pathLst>
              <a:path extrusionOk="0" h="613483" w="617978">
                <a:moveTo>
                  <a:pt x="0" y="0"/>
                </a:moveTo>
                <a:lnTo>
                  <a:pt x="617978" y="0"/>
                </a:lnTo>
                <a:lnTo>
                  <a:pt x="617978" y="613483"/>
                </a:lnTo>
                <a:lnTo>
                  <a:pt x="0" y="613483"/>
                </a:lnTo>
                <a:lnTo>
                  <a:pt x="0" y="0"/>
                </a:lnTo>
                <a:close/>
              </a:path>
            </a:pathLst>
          </a:custGeom>
          <a:blipFill rotWithShape="1">
            <a:blip r:embed="rId4">
              <a:alphaModFix/>
            </a:blip>
            <a:stretch>
              <a:fillRect b="0" l="0" r="0" t="0"/>
            </a:stretch>
          </a:blipFill>
          <a:ln>
            <a:noFill/>
          </a:ln>
        </p:spPr>
      </p:sp>
      <p:sp>
        <p:nvSpPr>
          <p:cNvPr id="246" name="Google Shape;246;p16"/>
          <p:cNvSpPr/>
          <p:nvPr/>
        </p:nvSpPr>
        <p:spPr>
          <a:xfrm rot="-6824096">
            <a:off x="10601930" y="-5414544"/>
            <a:ext cx="12441318" cy="10517239"/>
          </a:xfrm>
          <a:custGeom>
            <a:rect b="b" l="l" r="r" t="t"/>
            <a:pathLst>
              <a:path extrusionOk="0" h="7203440" w="8521275">
                <a:moveTo>
                  <a:pt x="4585849" y="1123950"/>
                </a:moveTo>
                <a:cubicBezTo>
                  <a:pt x="4007463" y="1784350"/>
                  <a:pt x="4076474" y="2346960"/>
                  <a:pt x="3424147" y="2646680"/>
                </a:cubicBezTo>
                <a:cubicBezTo>
                  <a:pt x="2109632" y="3252470"/>
                  <a:pt x="762255" y="2674620"/>
                  <a:pt x="348183" y="3713480"/>
                </a:cubicBezTo>
                <a:cubicBezTo>
                  <a:pt x="0" y="4777740"/>
                  <a:pt x="1010369" y="5806440"/>
                  <a:pt x="3284479" y="6450330"/>
                </a:cubicBezTo>
                <a:cubicBezTo>
                  <a:pt x="5936512" y="7203440"/>
                  <a:pt x="8521275" y="5153660"/>
                  <a:pt x="8008516" y="3628390"/>
                </a:cubicBezTo>
                <a:cubicBezTo>
                  <a:pt x="7482710" y="2364740"/>
                  <a:pt x="8326965" y="1811020"/>
                  <a:pt x="7845845" y="1123950"/>
                </a:cubicBezTo>
                <a:cubicBezTo>
                  <a:pt x="6948688" y="0"/>
                  <a:pt x="5205314" y="415290"/>
                  <a:pt x="4585849" y="1123950"/>
                </a:cubicBezTo>
                <a:close/>
              </a:path>
            </a:pathLst>
          </a:custGeom>
          <a:solidFill>
            <a:srgbClr val="FFF7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6"/>
          <p:cNvSpPr/>
          <p:nvPr/>
        </p:nvSpPr>
        <p:spPr>
          <a:xfrm rot="4628311">
            <a:off x="-3100062" y="7068891"/>
            <a:ext cx="7824095" cy="6614080"/>
          </a:xfrm>
          <a:custGeom>
            <a:rect b="b" l="l" r="r" t="t"/>
            <a:pathLst>
              <a:path extrusionOk="0" h="7203440" w="8521275">
                <a:moveTo>
                  <a:pt x="4585849" y="1123950"/>
                </a:moveTo>
                <a:cubicBezTo>
                  <a:pt x="4007463" y="1784350"/>
                  <a:pt x="4076474" y="2346960"/>
                  <a:pt x="3424147" y="2646680"/>
                </a:cubicBezTo>
                <a:cubicBezTo>
                  <a:pt x="2109632" y="3252470"/>
                  <a:pt x="762255" y="2674620"/>
                  <a:pt x="348183" y="3713480"/>
                </a:cubicBezTo>
                <a:cubicBezTo>
                  <a:pt x="0" y="4777740"/>
                  <a:pt x="1010369" y="5806440"/>
                  <a:pt x="3284479" y="6450330"/>
                </a:cubicBezTo>
                <a:cubicBezTo>
                  <a:pt x="5936512" y="7203440"/>
                  <a:pt x="8521275" y="5153660"/>
                  <a:pt x="8008516" y="3628390"/>
                </a:cubicBezTo>
                <a:cubicBezTo>
                  <a:pt x="7482710" y="2364740"/>
                  <a:pt x="8326965" y="1811020"/>
                  <a:pt x="7845845" y="1123950"/>
                </a:cubicBezTo>
                <a:cubicBezTo>
                  <a:pt x="6948688" y="0"/>
                  <a:pt x="5205314" y="415290"/>
                  <a:pt x="4585849" y="1123950"/>
                </a:cubicBezTo>
                <a:close/>
              </a:path>
            </a:pathLst>
          </a:custGeom>
          <a:solidFill>
            <a:srgbClr val="FFF7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8" name="Google Shape;248;p16"/>
          <p:cNvGrpSpPr/>
          <p:nvPr/>
        </p:nvGrpSpPr>
        <p:grpSpPr>
          <a:xfrm>
            <a:off x="2602236" y="1554336"/>
            <a:ext cx="5977713" cy="7703968"/>
            <a:chOff x="0" y="-38100"/>
            <a:chExt cx="1574377" cy="2029028"/>
          </a:xfrm>
        </p:grpSpPr>
        <p:sp>
          <p:nvSpPr>
            <p:cNvPr id="249" name="Google Shape;249;p16"/>
            <p:cNvSpPr/>
            <p:nvPr/>
          </p:nvSpPr>
          <p:spPr>
            <a:xfrm>
              <a:off x="0" y="0"/>
              <a:ext cx="1574377" cy="1990928"/>
            </a:xfrm>
            <a:custGeom>
              <a:rect b="b" l="l" r="r" t="t"/>
              <a:pathLst>
                <a:path extrusionOk="0" h="1990928" w="1574377">
                  <a:moveTo>
                    <a:pt x="31083" y="0"/>
                  </a:moveTo>
                  <a:lnTo>
                    <a:pt x="1543294" y="0"/>
                  </a:lnTo>
                  <a:cubicBezTo>
                    <a:pt x="1551538" y="0"/>
                    <a:pt x="1559444" y="3275"/>
                    <a:pt x="1565273" y="9104"/>
                  </a:cubicBezTo>
                  <a:cubicBezTo>
                    <a:pt x="1571102" y="14933"/>
                    <a:pt x="1574377" y="22839"/>
                    <a:pt x="1574377" y="31083"/>
                  </a:cubicBezTo>
                  <a:lnTo>
                    <a:pt x="1574377" y="1959844"/>
                  </a:lnTo>
                  <a:cubicBezTo>
                    <a:pt x="1574377" y="1968088"/>
                    <a:pt x="1571102" y="1975994"/>
                    <a:pt x="1565273" y="1981823"/>
                  </a:cubicBezTo>
                  <a:cubicBezTo>
                    <a:pt x="1559444" y="1987653"/>
                    <a:pt x="1551538" y="1990928"/>
                    <a:pt x="1543294" y="1990928"/>
                  </a:cubicBezTo>
                  <a:lnTo>
                    <a:pt x="31083" y="1990928"/>
                  </a:lnTo>
                  <a:cubicBezTo>
                    <a:pt x="22839" y="1990928"/>
                    <a:pt x="14933" y="1987653"/>
                    <a:pt x="9104" y="1981823"/>
                  </a:cubicBezTo>
                  <a:cubicBezTo>
                    <a:pt x="3275" y="1975994"/>
                    <a:pt x="0" y="1968088"/>
                    <a:pt x="0" y="1959844"/>
                  </a:cubicBezTo>
                  <a:lnTo>
                    <a:pt x="0" y="31083"/>
                  </a:lnTo>
                  <a:cubicBezTo>
                    <a:pt x="0" y="22839"/>
                    <a:pt x="3275" y="14933"/>
                    <a:pt x="9104" y="9104"/>
                  </a:cubicBezTo>
                  <a:cubicBezTo>
                    <a:pt x="14933" y="3275"/>
                    <a:pt x="22839" y="0"/>
                    <a:pt x="31083" y="0"/>
                  </a:cubicBezTo>
                  <a:close/>
                </a:path>
              </a:pathLst>
            </a:custGeom>
            <a:solidFill>
              <a:srgbClr val="EA69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6"/>
            <p:cNvSpPr txBox="1"/>
            <p:nvPr/>
          </p:nvSpPr>
          <p:spPr>
            <a:xfrm>
              <a:off x="0" y="-38100"/>
              <a:ext cx="1574377" cy="2029027"/>
            </a:xfrm>
            <a:prstGeom prst="rect">
              <a:avLst/>
            </a:prstGeom>
            <a:noFill/>
            <a:ln>
              <a:noFill/>
            </a:ln>
          </p:spPr>
          <p:txBody>
            <a:bodyPr anchorCtr="0" anchor="ctr" bIns="50800" lIns="50800" spcFirstLastPara="1" rIns="50800" wrap="square" tIns="50800">
              <a:noAutofit/>
            </a:bodyPr>
            <a:lstStyle/>
            <a:p>
              <a:pPr indent="0" lvl="0" marL="0" marR="0" rtl="0" algn="l">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51" name="Google Shape;251;p16"/>
          <p:cNvGrpSpPr/>
          <p:nvPr/>
        </p:nvGrpSpPr>
        <p:grpSpPr>
          <a:xfrm>
            <a:off x="9708051" y="1554335"/>
            <a:ext cx="5977752" cy="7704016"/>
            <a:chOff x="0" y="-38100"/>
            <a:chExt cx="1574377" cy="2029028"/>
          </a:xfrm>
        </p:grpSpPr>
        <p:sp>
          <p:nvSpPr>
            <p:cNvPr id="252" name="Google Shape;252;p16"/>
            <p:cNvSpPr/>
            <p:nvPr/>
          </p:nvSpPr>
          <p:spPr>
            <a:xfrm>
              <a:off x="0" y="0"/>
              <a:ext cx="1574377" cy="1990928"/>
            </a:xfrm>
            <a:custGeom>
              <a:rect b="b" l="l" r="r" t="t"/>
              <a:pathLst>
                <a:path extrusionOk="0" h="1990928" w="1574377">
                  <a:moveTo>
                    <a:pt x="31083" y="0"/>
                  </a:moveTo>
                  <a:lnTo>
                    <a:pt x="1543294" y="0"/>
                  </a:lnTo>
                  <a:cubicBezTo>
                    <a:pt x="1551538" y="0"/>
                    <a:pt x="1559444" y="3275"/>
                    <a:pt x="1565273" y="9104"/>
                  </a:cubicBezTo>
                  <a:cubicBezTo>
                    <a:pt x="1571102" y="14933"/>
                    <a:pt x="1574377" y="22839"/>
                    <a:pt x="1574377" y="31083"/>
                  </a:cubicBezTo>
                  <a:lnTo>
                    <a:pt x="1574377" y="1959844"/>
                  </a:lnTo>
                  <a:cubicBezTo>
                    <a:pt x="1574377" y="1968088"/>
                    <a:pt x="1571102" y="1975994"/>
                    <a:pt x="1565273" y="1981823"/>
                  </a:cubicBezTo>
                  <a:cubicBezTo>
                    <a:pt x="1559444" y="1987653"/>
                    <a:pt x="1551538" y="1990928"/>
                    <a:pt x="1543294" y="1990928"/>
                  </a:cubicBezTo>
                  <a:lnTo>
                    <a:pt x="31083" y="1990928"/>
                  </a:lnTo>
                  <a:cubicBezTo>
                    <a:pt x="22839" y="1990928"/>
                    <a:pt x="14933" y="1987653"/>
                    <a:pt x="9104" y="1981823"/>
                  </a:cubicBezTo>
                  <a:cubicBezTo>
                    <a:pt x="3275" y="1975994"/>
                    <a:pt x="0" y="1968088"/>
                    <a:pt x="0" y="1959844"/>
                  </a:cubicBezTo>
                  <a:lnTo>
                    <a:pt x="0" y="31083"/>
                  </a:lnTo>
                  <a:cubicBezTo>
                    <a:pt x="0" y="22839"/>
                    <a:pt x="3275" y="14933"/>
                    <a:pt x="9104" y="9104"/>
                  </a:cubicBezTo>
                  <a:cubicBezTo>
                    <a:pt x="14933" y="3275"/>
                    <a:pt x="22839" y="0"/>
                    <a:pt x="31083" y="0"/>
                  </a:cubicBezTo>
                  <a:close/>
                </a:path>
              </a:pathLst>
            </a:custGeom>
            <a:solidFill>
              <a:srgbClr val="EA69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6"/>
            <p:cNvSpPr txBox="1"/>
            <p:nvPr/>
          </p:nvSpPr>
          <p:spPr>
            <a:xfrm>
              <a:off x="0" y="-38100"/>
              <a:ext cx="1574377" cy="2029027"/>
            </a:xfrm>
            <a:prstGeom prst="rect">
              <a:avLst/>
            </a:prstGeom>
            <a:noFill/>
            <a:ln>
              <a:noFill/>
            </a:ln>
          </p:spPr>
          <p:txBody>
            <a:bodyPr anchorCtr="0" anchor="ctr" bIns="50800" lIns="50800" spcFirstLastPara="1" rIns="50800" wrap="square" tIns="50800">
              <a:noAutofit/>
            </a:bodyPr>
            <a:lstStyle/>
            <a:p>
              <a:pPr indent="0" lvl="0" marL="0" marR="0" rtl="0" algn="l">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54" name="Google Shape;254;p16"/>
          <p:cNvSpPr txBox="1"/>
          <p:nvPr/>
        </p:nvSpPr>
        <p:spPr>
          <a:xfrm>
            <a:off x="13939729" y="501960"/>
            <a:ext cx="861492"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SERVICE</a:t>
            </a:r>
            <a:endParaRPr/>
          </a:p>
        </p:txBody>
      </p:sp>
      <p:sp>
        <p:nvSpPr>
          <p:cNvPr id="255" name="Google Shape;255;p16"/>
          <p:cNvSpPr txBox="1"/>
          <p:nvPr/>
        </p:nvSpPr>
        <p:spPr>
          <a:xfrm>
            <a:off x="16320901" y="501960"/>
            <a:ext cx="975420"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CONTACT</a:t>
            </a:r>
            <a:endParaRPr/>
          </a:p>
        </p:txBody>
      </p:sp>
      <p:sp>
        <p:nvSpPr>
          <p:cNvPr id="256" name="Google Shape;256;p16"/>
          <p:cNvSpPr txBox="1"/>
          <p:nvPr/>
        </p:nvSpPr>
        <p:spPr>
          <a:xfrm>
            <a:off x="11685804" y="501960"/>
            <a:ext cx="720328"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ABOUT</a:t>
            </a:r>
            <a:endParaRPr/>
          </a:p>
        </p:txBody>
      </p:sp>
      <p:sp>
        <p:nvSpPr>
          <p:cNvPr id="257" name="Google Shape;257;p16"/>
          <p:cNvSpPr txBox="1"/>
          <p:nvPr/>
        </p:nvSpPr>
        <p:spPr>
          <a:xfrm>
            <a:off x="9486239" y="501960"/>
            <a:ext cx="624483"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HOME</a:t>
            </a:r>
            <a:endParaRPr/>
          </a:p>
        </p:txBody>
      </p:sp>
      <p:sp>
        <p:nvSpPr>
          <p:cNvPr id="258" name="Google Shape;258;p16"/>
          <p:cNvSpPr txBox="1"/>
          <p:nvPr/>
        </p:nvSpPr>
        <p:spPr>
          <a:xfrm>
            <a:off x="2019683" y="501960"/>
            <a:ext cx="583555"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LOGO</a:t>
            </a:r>
            <a:endParaRPr/>
          </a:p>
        </p:txBody>
      </p:sp>
      <p:sp>
        <p:nvSpPr>
          <p:cNvPr id="259" name="Google Shape;259;p16"/>
          <p:cNvSpPr txBox="1"/>
          <p:nvPr/>
        </p:nvSpPr>
        <p:spPr>
          <a:xfrm>
            <a:off x="3299030" y="2439522"/>
            <a:ext cx="4584125" cy="939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6999" u="none" cap="none" strike="noStrike">
                <a:solidFill>
                  <a:srgbClr val="FFFFFF"/>
                </a:solidFill>
                <a:latin typeface="Archivo Black"/>
                <a:ea typeface="Archivo Black"/>
                <a:cs typeface="Archivo Black"/>
                <a:sym typeface="Archivo Black"/>
              </a:rPr>
              <a:t>MISSION</a:t>
            </a:r>
            <a:endParaRPr/>
          </a:p>
        </p:txBody>
      </p:sp>
      <p:sp>
        <p:nvSpPr>
          <p:cNvPr id="260" name="Google Shape;260;p16"/>
          <p:cNvSpPr txBox="1"/>
          <p:nvPr/>
        </p:nvSpPr>
        <p:spPr>
          <a:xfrm>
            <a:off x="10469771" y="2439522"/>
            <a:ext cx="4584125" cy="939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6999" u="none" cap="none" strike="noStrike">
                <a:solidFill>
                  <a:srgbClr val="FFFFFF"/>
                </a:solidFill>
                <a:latin typeface="Archivo Black"/>
                <a:ea typeface="Archivo Black"/>
                <a:cs typeface="Archivo Black"/>
                <a:sym typeface="Archivo Black"/>
              </a:rPr>
              <a:t>VISION</a:t>
            </a:r>
            <a:endParaRPr/>
          </a:p>
        </p:txBody>
      </p:sp>
      <p:sp>
        <p:nvSpPr>
          <p:cNvPr id="261" name="Google Shape;261;p16"/>
          <p:cNvSpPr txBox="1"/>
          <p:nvPr/>
        </p:nvSpPr>
        <p:spPr>
          <a:xfrm>
            <a:off x="3155204" y="5606318"/>
            <a:ext cx="4871700" cy="2955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FFFFFF"/>
                </a:solidFill>
                <a:latin typeface="Montserrat"/>
                <a:ea typeface="Montserrat"/>
                <a:cs typeface="Montserrat"/>
                <a:sym typeface="Montserrat"/>
              </a:rPr>
              <a:t>Embarking on a mission is a journey filled with purpose and determination. It is a quest to achieve a goal, to make a difference, to leave a mark on the world. A mission calls for courage, resilience, and unwavering commitment. </a:t>
            </a:r>
            <a:endParaRPr/>
          </a:p>
        </p:txBody>
      </p:sp>
      <p:sp>
        <p:nvSpPr>
          <p:cNvPr id="262" name="Google Shape;262;p16"/>
          <p:cNvSpPr txBox="1"/>
          <p:nvPr/>
        </p:nvSpPr>
        <p:spPr>
          <a:xfrm>
            <a:off x="10323222" y="5606318"/>
            <a:ext cx="4953300" cy="2955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FFFFFF"/>
                </a:solidFill>
                <a:latin typeface="Montserrat"/>
                <a:ea typeface="Montserrat"/>
                <a:cs typeface="Montserrat"/>
                <a:sym typeface="Montserrat"/>
              </a:rPr>
              <a:t>Vision is the guiding force that propels us forward, illuminating the path towards our aspirations and goals. It is the clear image of what we wish to achieve, a beacon of hope in times of uncertainty. With a strong vision, we are able . </a:t>
            </a:r>
            <a:endParaRPr/>
          </a:p>
        </p:txBody>
      </p:sp>
      <p:pic>
        <p:nvPicPr>
          <p:cNvPr id="263" name="Google Shape;263;p16"/>
          <p:cNvPicPr preferRelativeResize="0"/>
          <p:nvPr/>
        </p:nvPicPr>
        <p:blipFill>
          <a:blip r:embed="rId5">
            <a:alphaModFix/>
          </a:blip>
          <a:stretch>
            <a:fillRect/>
          </a:stretch>
        </p:blipFill>
        <p:spPr>
          <a:xfrm>
            <a:off x="382128" y="8300275"/>
            <a:ext cx="1460875" cy="635975"/>
          </a:xfrm>
          <a:prstGeom prst="rect">
            <a:avLst/>
          </a:prstGeom>
          <a:noFill/>
          <a:ln>
            <a:noFill/>
          </a:ln>
        </p:spPr>
      </p:pic>
      <p:pic>
        <p:nvPicPr>
          <p:cNvPr id="264" name="Google Shape;264;p16"/>
          <p:cNvPicPr preferRelativeResize="0"/>
          <p:nvPr/>
        </p:nvPicPr>
        <p:blipFill>
          <a:blip r:embed="rId5">
            <a:alphaModFix/>
          </a:blip>
          <a:stretch>
            <a:fillRect/>
          </a:stretch>
        </p:blipFill>
        <p:spPr>
          <a:xfrm>
            <a:off x="16513815" y="2605638"/>
            <a:ext cx="1460875" cy="635975"/>
          </a:xfrm>
          <a:prstGeom prst="rect">
            <a:avLst/>
          </a:prstGeom>
          <a:noFill/>
          <a:ln>
            <a:noFill/>
          </a:ln>
        </p:spPr>
      </p:pic>
      <p:pic>
        <p:nvPicPr>
          <p:cNvPr id="265" name="Google Shape;265;p16"/>
          <p:cNvPicPr preferRelativeResize="0"/>
          <p:nvPr/>
        </p:nvPicPr>
        <p:blipFill>
          <a:blip r:embed="rId6">
            <a:alphaModFix/>
          </a:blip>
          <a:stretch>
            <a:fillRect/>
          </a:stretch>
        </p:blipFill>
        <p:spPr>
          <a:xfrm>
            <a:off x="16012001" y="8012475"/>
            <a:ext cx="2109675" cy="1980625"/>
          </a:xfrm>
          <a:prstGeom prst="rect">
            <a:avLst/>
          </a:prstGeom>
          <a:noFill/>
          <a:ln>
            <a:noFill/>
          </a:ln>
        </p:spPr>
      </p:pic>
      <p:pic>
        <p:nvPicPr>
          <p:cNvPr id="266" name="Google Shape;266;p16"/>
          <p:cNvPicPr preferRelativeResize="0"/>
          <p:nvPr/>
        </p:nvPicPr>
        <p:blipFill>
          <a:blip r:embed="rId7">
            <a:alphaModFix/>
          </a:blip>
          <a:stretch>
            <a:fillRect/>
          </a:stretch>
        </p:blipFill>
        <p:spPr>
          <a:xfrm>
            <a:off x="11931663" y="3624613"/>
            <a:ext cx="1736425" cy="1736425"/>
          </a:xfrm>
          <a:prstGeom prst="rect">
            <a:avLst/>
          </a:prstGeom>
          <a:noFill/>
          <a:ln>
            <a:noFill/>
          </a:ln>
        </p:spPr>
      </p:pic>
      <p:pic>
        <p:nvPicPr>
          <p:cNvPr id="267" name="Google Shape;267;p16"/>
          <p:cNvPicPr preferRelativeResize="0"/>
          <p:nvPr/>
        </p:nvPicPr>
        <p:blipFill>
          <a:blip r:embed="rId8">
            <a:alphaModFix/>
          </a:blip>
          <a:stretch>
            <a:fillRect/>
          </a:stretch>
        </p:blipFill>
        <p:spPr>
          <a:xfrm>
            <a:off x="4860675" y="3745263"/>
            <a:ext cx="1460875" cy="149512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pic>
        <p:nvPicPr>
          <p:cNvPr id="272" name="Google Shape;272;p17"/>
          <p:cNvPicPr preferRelativeResize="0"/>
          <p:nvPr/>
        </p:nvPicPr>
        <p:blipFill>
          <a:blip r:embed="rId3">
            <a:alphaModFix/>
          </a:blip>
          <a:stretch>
            <a:fillRect/>
          </a:stretch>
        </p:blipFill>
        <p:spPr>
          <a:xfrm>
            <a:off x="16635745" y="2220575"/>
            <a:ext cx="2419293" cy="939800"/>
          </a:xfrm>
          <a:prstGeom prst="rect">
            <a:avLst/>
          </a:prstGeom>
          <a:noFill/>
          <a:ln>
            <a:noFill/>
          </a:ln>
        </p:spPr>
      </p:pic>
      <p:pic>
        <p:nvPicPr>
          <p:cNvPr id="273" name="Google Shape;273;p17"/>
          <p:cNvPicPr preferRelativeResize="0"/>
          <p:nvPr/>
        </p:nvPicPr>
        <p:blipFill>
          <a:blip r:embed="rId4">
            <a:alphaModFix/>
          </a:blip>
          <a:stretch>
            <a:fillRect/>
          </a:stretch>
        </p:blipFill>
        <p:spPr>
          <a:xfrm>
            <a:off x="9486240" y="1216174"/>
            <a:ext cx="9572684" cy="8439324"/>
          </a:xfrm>
          <a:prstGeom prst="rect">
            <a:avLst/>
          </a:prstGeom>
          <a:noFill/>
          <a:ln>
            <a:noFill/>
          </a:ln>
        </p:spPr>
      </p:pic>
      <p:sp>
        <p:nvSpPr>
          <p:cNvPr id="274" name="Google Shape;274;p17"/>
          <p:cNvSpPr/>
          <p:nvPr/>
        </p:nvSpPr>
        <p:spPr>
          <a:xfrm>
            <a:off x="1085362" y="347618"/>
            <a:ext cx="617978" cy="613483"/>
          </a:xfrm>
          <a:custGeom>
            <a:rect b="b" l="l" r="r" t="t"/>
            <a:pathLst>
              <a:path extrusionOk="0" h="613483" w="617978">
                <a:moveTo>
                  <a:pt x="0" y="0"/>
                </a:moveTo>
                <a:lnTo>
                  <a:pt x="617978" y="0"/>
                </a:lnTo>
                <a:lnTo>
                  <a:pt x="617978" y="613483"/>
                </a:lnTo>
                <a:lnTo>
                  <a:pt x="0" y="613483"/>
                </a:lnTo>
                <a:lnTo>
                  <a:pt x="0" y="0"/>
                </a:lnTo>
                <a:close/>
              </a:path>
            </a:pathLst>
          </a:custGeom>
          <a:blipFill rotWithShape="1">
            <a:blip r:embed="rId5">
              <a:alphaModFix/>
            </a:blip>
            <a:stretch>
              <a:fillRect b="0" l="0" r="0" t="0"/>
            </a:stretch>
          </a:blipFill>
          <a:ln>
            <a:noFill/>
          </a:ln>
        </p:spPr>
      </p:sp>
      <p:sp>
        <p:nvSpPr>
          <p:cNvPr id="275" name="Google Shape;275;p17"/>
          <p:cNvSpPr txBox="1"/>
          <p:nvPr/>
        </p:nvSpPr>
        <p:spPr>
          <a:xfrm>
            <a:off x="1028700" y="3126054"/>
            <a:ext cx="7506600" cy="4802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000000"/>
                </a:solidFill>
                <a:latin typeface="Montserrat"/>
                <a:ea typeface="Montserrat"/>
                <a:cs typeface="Montserrat"/>
                <a:sym typeface="Montserrat"/>
              </a:rPr>
              <a:t>At our core, we are driven by a passion for innovation and a commitment to excellence in all that we do. Our projects embody our dedication to creating impactful solutions that make a difference in the world. </a:t>
            </a:r>
            <a:endParaRPr/>
          </a:p>
          <a:p>
            <a:pPr indent="0" lvl="0" marL="0" marR="0" rtl="0" algn="l">
              <a:lnSpc>
                <a:spcPct val="100000"/>
              </a:lnSpc>
              <a:spcBef>
                <a:spcPts val="0"/>
              </a:spcBef>
              <a:spcAft>
                <a:spcPts val="0"/>
              </a:spcAft>
              <a:buNone/>
            </a:pPr>
            <a:r>
              <a:t/>
            </a:r>
            <a:endParaRPr b="0" i="0" sz="24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None/>
            </a:pPr>
            <a:r>
              <a:rPr b="0" i="0" lang="en-US" sz="2400" u="none" cap="none" strike="noStrike">
                <a:solidFill>
                  <a:srgbClr val="000000"/>
                </a:solidFill>
                <a:latin typeface="Montserrat"/>
                <a:ea typeface="Montserrat"/>
                <a:cs typeface="Montserrat"/>
                <a:sym typeface="Montserrat"/>
              </a:rPr>
              <a:t>From groundbreaking technological advancements to community-driven initiatives, each project we undertake is a testament to our belief in the power of creativity and collaboration.We strive to push the boundaries of what is possible, constantly seeking new ways to address challenges and improve lives. </a:t>
            </a:r>
            <a:endParaRPr/>
          </a:p>
        </p:txBody>
      </p:sp>
      <p:sp>
        <p:nvSpPr>
          <p:cNvPr id="276" name="Google Shape;276;p17"/>
          <p:cNvSpPr/>
          <p:nvPr/>
        </p:nvSpPr>
        <p:spPr>
          <a:xfrm rot="4628311">
            <a:off x="-3433149" y="6367645"/>
            <a:ext cx="7387450" cy="6244964"/>
          </a:xfrm>
          <a:custGeom>
            <a:rect b="b" l="l" r="r" t="t"/>
            <a:pathLst>
              <a:path extrusionOk="0" h="7203440" w="8521275">
                <a:moveTo>
                  <a:pt x="4585849" y="1123950"/>
                </a:moveTo>
                <a:cubicBezTo>
                  <a:pt x="4007463" y="1784350"/>
                  <a:pt x="4076474" y="2346960"/>
                  <a:pt x="3424147" y="2646680"/>
                </a:cubicBezTo>
                <a:cubicBezTo>
                  <a:pt x="2109632" y="3252470"/>
                  <a:pt x="762255" y="2674620"/>
                  <a:pt x="348183" y="3713480"/>
                </a:cubicBezTo>
                <a:cubicBezTo>
                  <a:pt x="0" y="4777740"/>
                  <a:pt x="1010369" y="5806440"/>
                  <a:pt x="3284479" y="6450330"/>
                </a:cubicBezTo>
                <a:cubicBezTo>
                  <a:pt x="5936512" y="7203440"/>
                  <a:pt x="8521275" y="5153660"/>
                  <a:pt x="8008516" y="3628390"/>
                </a:cubicBezTo>
                <a:cubicBezTo>
                  <a:pt x="7482710" y="2364740"/>
                  <a:pt x="8326965" y="1811020"/>
                  <a:pt x="7845845" y="1123950"/>
                </a:cubicBezTo>
                <a:cubicBezTo>
                  <a:pt x="6948688" y="0"/>
                  <a:pt x="5205314" y="415290"/>
                  <a:pt x="4585849" y="1123950"/>
                </a:cubicBezTo>
                <a:close/>
              </a:path>
            </a:pathLst>
          </a:custGeom>
          <a:solidFill>
            <a:srgbClr val="FFF7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7"/>
          <p:cNvSpPr txBox="1"/>
          <p:nvPr/>
        </p:nvSpPr>
        <p:spPr>
          <a:xfrm>
            <a:off x="13939729" y="501960"/>
            <a:ext cx="861492"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SERVICE</a:t>
            </a:r>
            <a:endParaRPr/>
          </a:p>
        </p:txBody>
      </p:sp>
      <p:sp>
        <p:nvSpPr>
          <p:cNvPr id="278" name="Google Shape;278;p17"/>
          <p:cNvSpPr txBox="1"/>
          <p:nvPr/>
        </p:nvSpPr>
        <p:spPr>
          <a:xfrm>
            <a:off x="16320901" y="501960"/>
            <a:ext cx="975420"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CONTACT</a:t>
            </a:r>
            <a:endParaRPr/>
          </a:p>
        </p:txBody>
      </p:sp>
      <p:sp>
        <p:nvSpPr>
          <p:cNvPr id="279" name="Google Shape;279;p17"/>
          <p:cNvSpPr txBox="1"/>
          <p:nvPr/>
        </p:nvSpPr>
        <p:spPr>
          <a:xfrm>
            <a:off x="11685804" y="501960"/>
            <a:ext cx="720328"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ABOUT</a:t>
            </a:r>
            <a:endParaRPr/>
          </a:p>
        </p:txBody>
      </p:sp>
      <p:sp>
        <p:nvSpPr>
          <p:cNvPr id="280" name="Google Shape;280;p17"/>
          <p:cNvSpPr txBox="1"/>
          <p:nvPr/>
        </p:nvSpPr>
        <p:spPr>
          <a:xfrm>
            <a:off x="9486239" y="501960"/>
            <a:ext cx="624483"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HOME</a:t>
            </a:r>
            <a:endParaRPr/>
          </a:p>
        </p:txBody>
      </p:sp>
      <p:sp>
        <p:nvSpPr>
          <p:cNvPr id="281" name="Google Shape;281;p17"/>
          <p:cNvSpPr txBox="1"/>
          <p:nvPr/>
        </p:nvSpPr>
        <p:spPr>
          <a:xfrm>
            <a:off x="2019683" y="501960"/>
            <a:ext cx="583555"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LOGO</a:t>
            </a:r>
            <a:endParaRPr/>
          </a:p>
        </p:txBody>
      </p:sp>
      <p:sp>
        <p:nvSpPr>
          <p:cNvPr id="282" name="Google Shape;282;p17"/>
          <p:cNvSpPr txBox="1"/>
          <p:nvPr/>
        </p:nvSpPr>
        <p:spPr>
          <a:xfrm>
            <a:off x="1028700" y="1966868"/>
            <a:ext cx="7981030" cy="939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6999" u="none" cap="none" strike="noStrike">
                <a:solidFill>
                  <a:srgbClr val="3D3B39"/>
                </a:solidFill>
                <a:latin typeface="Archivo Black"/>
                <a:ea typeface="Archivo Black"/>
                <a:cs typeface="Archivo Black"/>
                <a:sym typeface="Archivo Black"/>
              </a:rPr>
              <a:t>OUR PROJECTS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18"/>
          <p:cNvSpPr/>
          <p:nvPr/>
        </p:nvSpPr>
        <p:spPr>
          <a:xfrm>
            <a:off x="1085362" y="347618"/>
            <a:ext cx="617978" cy="613483"/>
          </a:xfrm>
          <a:custGeom>
            <a:rect b="b" l="l" r="r" t="t"/>
            <a:pathLst>
              <a:path extrusionOk="0" h="613483" w="617978">
                <a:moveTo>
                  <a:pt x="0" y="0"/>
                </a:moveTo>
                <a:lnTo>
                  <a:pt x="617978" y="0"/>
                </a:lnTo>
                <a:lnTo>
                  <a:pt x="617978" y="613483"/>
                </a:lnTo>
                <a:lnTo>
                  <a:pt x="0" y="613483"/>
                </a:lnTo>
                <a:lnTo>
                  <a:pt x="0" y="0"/>
                </a:lnTo>
                <a:close/>
              </a:path>
            </a:pathLst>
          </a:custGeom>
          <a:blipFill rotWithShape="1">
            <a:blip r:embed="rId3">
              <a:alphaModFix/>
            </a:blip>
            <a:stretch>
              <a:fillRect b="0" l="0" r="0" t="0"/>
            </a:stretch>
          </a:blipFill>
          <a:ln>
            <a:noFill/>
          </a:ln>
        </p:spPr>
      </p:sp>
      <p:sp>
        <p:nvSpPr>
          <p:cNvPr id="288" name="Google Shape;288;p18"/>
          <p:cNvSpPr/>
          <p:nvPr/>
        </p:nvSpPr>
        <p:spPr>
          <a:xfrm rot="-6824096">
            <a:off x="11285457" y="-5226600"/>
            <a:ext cx="12441318" cy="10517239"/>
          </a:xfrm>
          <a:custGeom>
            <a:rect b="b" l="l" r="r" t="t"/>
            <a:pathLst>
              <a:path extrusionOk="0" h="7203440" w="8521275">
                <a:moveTo>
                  <a:pt x="4585849" y="1123950"/>
                </a:moveTo>
                <a:cubicBezTo>
                  <a:pt x="4007463" y="1784350"/>
                  <a:pt x="4076474" y="2346960"/>
                  <a:pt x="3424147" y="2646680"/>
                </a:cubicBezTo>
                <a:cubicBezTo>
                  <a:pt x="2109632" y="3252470"/>
                  <a:pt x="762255" y="2674620"/>
                  <a:pt x="348183" y="3713480"/>
                </a:cubicBezTo>
                <a:cubicBezTo>
                  <a:pt x="0" y="4777740"/>
                  <a:pt x="1010369" y="5806440"/>
                  <a:pt x="3284479" y="6450330"/>
                </a:cubicBezTo>
                <a:cubicBezTo>
                  <a:pt x="5936512" y="7203440"/>
                  <a:pt x="8521275" y="5153660"/>
                  <a:pt x="8008516" y="3628390"/>
                </a:cubicBezTo>
                <a:cubicBezTo>
                  <a:pt x="7482710" y="2364740"/>
                  <a:pt x="8326965" y="1811020"/>
                  <a:pt x="7845845" y="1123950"/>
                </a:cubicBezTo>
                <a:cubicBezTo>
                  <a:pt x="6948688" y="0"/>
                  <a:pt x="5205314" y="415290"/>
                  <a:pt x="4585849" y="1123950"/>
                </a:cubicBezTo>
                <a:close/>
              </a:path>
            </a:pathLst>
          </a:custGeom>
          <a:solidFill>
            <a:srgbClr val="FFF7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9" name="Google Shape;289;p18"/>
          <p:cNvGrpSpPr/>
          <p:nvPr/>
        </p:nvGrpSpPr>
        <p:grpSpPr>
          <a:xfrm>
            <a:off x="1028700" y="3564607"/>
            <a:ext cx="2403739" cy="2037843"/>
            <a:chOff x="0" y="-38100"/>
            <a:chExt cx="633084" cy="536716"/>
          </a:xfrm>
        </p:grpSpPr>
        <p:sp>
          <p:nvSpPr>
            <p:cNvPr id="290" name="Google Shape;290;p18"/>
            <p:cNvSpPr/>
            <p:nvPr/>
          </p:nvSpPr>
          <p:spPr>
            <a:xfrm>
              <a:off x="0" y="0"/>
              <a:ext cx="633084" cy="498616"/>
            </a:xfrm>
            <a:custGeom>
              <a:rect b="b" l="l" r="r" t="t"/>
              <a:pathLst>
                <a:path extrusionOk="0" h="498616" w="633084">
                  <a:moveTo>
                    <a:pt x="77299" y="0"/>
                  </a:moveTo>
                  <a:lnTo>
                    <a:pt x="555785" y="0"/>
                  </a:lnTo>
                  <a:cubicBezTo>
                    <a:pt x="576286" y="0"/>
                    <a:pt x="595947" y="8144"/>
                    <a:pt x="610443" y="22640"/>
                  </a:cubicBezTo>
                  <a:cubicBezTo>
                    <a:pt x="624940" y="37137"/>
                    <a:pt x="633084" y="56798"/>
                    <a:pt x="633084" y="77299"/>
                  </a:cubicBezTo>
                  <a:lnTo>
                    <a:pt x="633084" y="421317"/>
                  </a:lnTo>
                  <a:cubicBezTo>
                    <a:pt x="633084" y="441818"/>
                    <a:pt x="624940" y="461479"/>
                    <a:pt x="610443" y="475976"/>
                  </a:cubicBezTo>
                  <a:cubicBezTo>
                    <a:pt x="595947" y="490472"/>
                    <a:pt x="576286" y="498616"/>
                    <a:pt x="555785" y="498616"/>
                  </a:cubicBezTo>
                  <a:lnTo>
                    <a:pt x="77299" y="498616"/>
                  </a:lnTo>
                  <a:cubicBezTo>
                    <a:pt x="56798" y="498616"/>
                    <a:pt x="37137" y="490472"/>
                    <a:pt x="22640" y="475976"/>
                  </a:cubicBezTo>
                  <a:cubicBezTo>
                    <a:pt x="8144" y="461479"/>
                    <a:pt x="0" y="441818"/>
                    <a:pt x="0" y="421317"/>
                  </a:cubicBezTo>
                  <a:lnTo>
                    <a:pt x="0" y="77299"/>
                  </a:lnTo>
                  <a:cubicBezTo>
                    <a:pt x="0" y="56798"/>
                    <a:pt x="8144" y="37137"/>
                    <a:pt x="22640" y="22640"/>
                  </a:cubicBezTo>
                  <a:cubicBezTo>
                    <a:pt x="37137" y="8144"/>
                    <a:pt x="56798" y="0"/>
                    <a:pt x="77299" y="0"/>
                  </a:cubicBezTo>
                  <a:close/>
                </a:path>
              </a:pathLst>
            </a:custGeom>
            <a:solidFill>
              <a:srgbClr val="EA69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8"/>
            <p:cNvSpPr txBox="1"/>
            <p:nvPr/>
          </p:nvSpPr>
          <p:spPr>
            <a:xfrm>
              <a:off x="0" y="-38100"/>
              <a:ext cx="633084" cy="536716"/>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92" name="Google Shape;292;p18"/>
          <p:cNvGrpSpPr/>
          <p:nvPr/>
        </p:nvGrpSpPr>
        <p:grpSpPr>
          <a:xfrm>
            <a:off x="3015297" y="4593749"/>
            <a:ext cx="5086941" cy="1008702"/>
            <a:chOff x="0" y="-38100"/>
            <a:chExt cx="1339770" cy="265666"/>
          </a:xfrm>
        </p:grpSpPr>
        <p:sp>
          <p:nvSpPr>
            <p:cNvPr id="293" name="Google Shape;293;p18"/>
            <p:cNvSpPr/>
            <p:nvPr/>
          </p:nvSpPr>
          <p:spPr>
            <a:xfrm>
              <a:off x="0" y="0"/>
              <a:ext cx="1339770" cy="227566"/>
            </a:xfrm>
            <a:custGeom>
              <a:rect b="b" l="l" r="r" t="t"/>
              <a:pathLst>
                <a:path extrusionOk="0" h="227566" w="1339770">
                  <a:moveTo>
                    <a:pt x="36526" y="0"/>
                  </a:moveTo>
                  <a:lnTo>
                    <a:pt x="1303244" y="0"/>
                  </a:lnTo>
                  <a:cubicBezTo>
                    <a:pt x="1323417" y="0"/>
                    <a:pt x="1339770" y="16353"/>
                    <a:pt x="1339770" y="36526"/>
                  </a:cubicBezTo>
                  <a:lnTo>
                    <a:pt x="1339770" y="191040"/>
                  </a:lnTo>
                  <a:cubicBezTo>
                    <a:pt x="1339770" y="211213"/>
                    <a:pt x="1323417" y="227566"/>
                    <a:pt x="1303244" y="227566"/>
                  </a:cubicBezTo>
                  <a:lnTo>
                    <a:pt x="36526" y="227566"/>
                  </a:lnTo>
                  <a:cubicBezTo>
                    <a:pt x="16353" y="227566"/>
                    <a:pt x="0" y="211213"/>
                    <a:pt x="0" y="191040"/>
                  </a:cubicBezTo>
                  <a:lnTo>
                    <a:pt x="0" y="36526"/>
                  </a:lnTo>
                  <a:cubicBezTo>
                    <a:pt x="0" y="16353"/>
                    <a:pt x="16353" y="0"/>
                    <a:pt x="36526" y="0"/>
                  </a:cubicBezTo>
                  <a:close/>
                </a:path>
              </a:pathLst>
            </a:custGeom>
            <a:solidFill>
              <a:srgbClr val="EA69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8"/>
            <p:cNvSpPr txBox="1"/>
            <p:nvPr/>
          </p:nvSpPr>
          <p:spPr>
            <a:xfrm>
              <a:off x="0" y="-38100"/>
              <a:ext cx="1339770" cy="265666"/>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95" name="Google Shape;295;p18"/>
          <p:cNvGrpSpPr/>
          <p:nvPr/>
        </p:nvGrpSpPr>
        <p:grpSpPr>
          <a:xfrm>
            <a:off x="10855949" y="4593749"/>
            <a:ext cx="7086796" cy="1008702"/>
            <a:chOff x="0" y="-38100"/>
            <a:chExt cx="1866481" cy="265666"/>
          </a:xfrm>
        </p:grpSpPr>
        <p:sp>
          <p:nvSpPr>
            <p:cNvPr id="296" name="Google Shape;296;p18"/>
            <p:cNvSpPr/>
            <p:nvPr/>
          </p:nvSpPr>
          <p:spPr>
            <a:xfrm>
              <a:off x="0" y="0"/>
              <a:ext cx="1866481" cy="227566"/>
            </a:xfrm>
            <a:custGeom>
              <a:rect b="b" l="l" r="r" t="t"/>
              <a:pathLst>
                <a:path extrusionOk="0" h="227566" w="1866481">
                  <a:moveTo>
                    <a:pt x="26219" y="0"/>
                  </a:moveTo>
                  <a:lnTo>
                    <a:pt x="1840263" y="0"/>
                  </a:lnTo>
                  <a:cubicBezTo>
                    <a:pt x="1847216" y="0"/>
                    <a:pt x="1853885" y="2762"/>
                    <a:pt x="1858802" y="7679"/>
                  </a:cubicBezTo>
                  <a:cubicBezTo>
                    <a:pt x="1863719" y="12596"/>
                    <a:pt x="1866481" y="19265"/>
                    <a:pt x="1866481" y="26219"/>
                  </a:cubicBezTo>
                  <a:lnTo>
                    <a:pt x="1866481" y="201348"/>
                  </a:lnTo>
                  <a:cubicBezTo>
                    <a:pt x="1866481" y="208301"/>
                    <a:pt x="1863719" y="214970"/>
                    <a:pt x="1858802" y="219887"/>
                  </a:cubicBezTo>
                  <a:cubicBezTo>
                    <a:pt x="1853885" y="224804"/>
                    <a:pt x="1847216" y="227566"/>
                    <a:pt x="1840263" y="227566"/>
                  </a:cubicBezTo>
                  <a:lnTo>
                    <a:pt x="26219" y="227566"/>
                  </a:lnTo>
                  <a:cubicBezTo>
                    <a:pt x="19265" y="227566"/>
                    <a:pt x="12596" y="224804"/>
                    <a:pt x="7679" y="219887"/>
                  </a:cubicBezTo>
                  <a:cubicBezTo>
                    <a:pt x="2762" y="214970"/>
                    <a:pt x="0" y="208301"/>
                    <a:pt x="0" y="201348"/>
                  </a:cubicBezTo>
                  <a:lnTo>
                    <a:pt x="0" y="26219"/>
                  </a:lnTo>
                  <a:cubicBezTo>
                    <a:pt x="0" y="19265"/>
                    <a:pt x="2762" y="12596"/>
                    <a:pt x="7679" y="7679"/>
                  </a:cubicBezTo>
                  <a:cubicBezTo>
                    <a:pt x="12596" y="2762"/>
                    <a:pt x="19265" y="0"/>
                    <a:pt x="26219" y="0"/>
                  </a:cubicBezTo>
                  <a:close/>
                </a:path>
              </a:pathLst>
            </a:custGeom>
            <a:solidFill>
              <a:srgbClr val="EA69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8"/>
            <p:cNvSpPr txBox="1"/>
            <p:nvPr/>
          </p:nvSpPr>
          <p:spPr>
            <a:xfrm>
              <a:off x="0" y="-38100"/>
              <a:ext cx="1866481" cy="265666"/>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98" name="Google Shape;298;p18"/>
          <p:cNvGrpSpPr/>
          <p:nvPr/>
        </p:nvGrpSpPr>
        <p:grpSpPr>
          <a:xfrm>
            <a:off x="3039525" y="7830261"/>
            <a:ext cx="5086941" cy="1008702"/>
            <a:chOff x="0" y="-38100"/>
            <a:chExt cx="1339770" cy="265666"/>
          </a:xfrm>
        </p:grpSpPr>
        <p:sp>
          <p:nvSpPr>
            <p:cNvPr id="299" name="Google Shape;299;p18"/>
            <p:cNvSpPr/>
            <p:nvPr/>
          </p:nvSpPr>
          <p:spPr>
            <a:xfrm>
              <a:off x="0" y="0"/>
              <a:ext cx="1339770" cy="227566"/>
            </a:xfrm>
            <a:custGeom>
              <a:rect b="b" l="l" r="r" t="t"/>
              <a:pathLst>
                <a:path extrusionOk="0" h="227566" w="1339770">
                  <a:moveTo>
                    <a:pt x="36526" y="0"/>
                  </a:moveTo>
                  <a:lnTo>
                    <a:pt x="1303244" y="0"/>
                  </a:lnTo>
                  <a:cubicBezTo>
                    <a:pt x="1323417" y="0"/>
                    <a:pt x="1339770" y="16353"/>
                    <a:pt x="1339770" y="36526"/>
                  </a:cubicBezTo>
                  <a:lnTo>
                    <a:pt x="1339770" y="191040"/>
                  </a:lnTo>
                  <a:cubicBezTo>
                    <a:pt x="1339770" y="211213"/>
                    <a:pt x="1323417" y="227566"/>
                    <a:pt x="1303244" y="227566"/>
                  </a:cubicBezTo>
                  <a:lnTo>
                    <a:pt x="36526" y="227566"/>
                  </a:lnTo>
                  <a:cubicBezTo>
                    <a:pt x="16353" y="227566"/>
                    <a:pt x="0" y="211213"/>
                    <a:pt x="0" y="191040"/>
                  </a:cubicBezTo>
                  <a:lnTo>
                    <a:pt x="0" y="36526"/>
                  </a:lnTo>
                  <a:cubicBezTo>
                    <a:pt x="0" y="16353"/>
                    <a:pt x="16353" y="0"/>
                    <a:pt x="36526" y="0"/>
                  </a:cubicBezTo>
                  <a:close/>
                </a:path>
              </a:pathLst>
            </a:custGeom>
            <a:solidFill>
              <a:srgbClr val="EA69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8"/>
            <p:cNvSpPr txBox="1"/>
            <p:nvPr/>
          </p:nvSpPr>
          <p:spPr>
            <a:xfrm>
              <a:off x="0" y="-38100"/>
              <a:ext cx="1339770" cy="265666"/>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1" name="Google Shape;301;p18"/>
          <p:cNvGrpSpPr/>
          <p:nvPr/>
        </p:nvGrpSpPr>
        <p:grpSpPr>
          <a:xfrm>
            <a:off x="10880177" y="7830261"/>
            <a:ext cx="7086796" cy="1008702"/>
            <a:chOff x="0" y="-38100"/>
            <a:chExt cx="1866481" cy="265666"/>
          </a:xfrm>
        </p:grpSpPr>
        <p:sp>
          <p:nvSpPr>
            <p:cNvPr id="302" name="Google Shape;302;p18"/>
            <p:cNvSpPr/>
            <p:nvPr/>
          </p:nvSpPr>
          <p:spPr>
            <a:xfrm>
              <a:off x="0" y="0"/>
              <a:ext cx="1866481" cy="227566"/>
            </a:xfrm>
            <a:custGeom>
              <a:rect b="b" l="l" r="r" t="t"/>
              <a:pathLst>
                <a:path extrusionOk="0" h="227566" w="1866481">
                  <a:moveTo>
                    <a:pt x="26219" y="0"/>
                  </a:moveTo>
                  <a:lnTo>
                    <a:pt x="1840263" y="0"/>
                  </a:lnTo>
                  <a:cubicBezTo>
                    <a:pt x="1847216" y="0"/>
                    <a:pt x="1853885" y="2762"/>
                    <a:pt x="1858802" y="7679"/>
                  </a:cubicBezTo>
                  <a:cubicBezTo>
                    <a:pt x="1863719" y="12596"/>
                    <a:pt x="1866481" y="19265"/>
                    <a:pt x="1866481" y="26219"/>
                  </a:cubicBezTo>
                  <a:lnTo>
                    <a:pt x="1866481" y="201348"/>
                  </a:lnTo>
                  <a:cubicBezTo>
                    <a:pt x="1866481" y="208301"/>
                    <a:pt x="1863719" y="214970"/>
                    <a:pt x="1858802" y="219887"/>
                  </a:cubicBezTo>
                  <a:cubicBezTo>
                    <a:pt x="1853885" y="224804"/>
                    <a:pt x="1847216" y="227566"/>
                    <a:pt x="1840263" y="227566"/>
                  </a:cubicBezTo>
                  <a:lnTo>
                    <a:pt x="26219" y="227566"/>
                  </a:lnTo>
                  <a:cubicBezTo>
                    <a:pt x="19265" y="227566"/>
                    <a:pt x="12596" y="224804"/>
                    <a:pt x="7679" y="219887"/>
                  </a:cubicBezTo>
                  <a:cubicBezTo>
                    <a:pt x="2762" y="214970"/>
                    <a:pt x="0" y="208301"/>
                    <a:pt x="0" y="201348"/>
                  </a:cubicBezTo>
                  <a:lnTo>
                    <a:pt x="0" y="26219"/>
                  </a:lnTo>
                  <a:cubicBezTo>
                    <a:pt x="0" y="19265"/>
                    <a:pt x="2762" y="12596"/>
                    <a:pt x="7679" y="7679"/>
                  </a:cubicBezTo>
                  <a:cubicBezTo>
                    <a:pt x="12596" y="2762"/>
                    <a:pt x="19265" y="0"/>
                    <a:pt x="26219" y="0"/>
                  </a:cubicBezTo>
                  <a:close/>
                </a:path>
              </a:pathLst>
            </a:custGeom>
            <a:solidFill>
              <a:srgbClr val="EA69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8"/>
            <p:cNvSpPr txBox="1"/>
            <p:nvPr/>
          </p:nvSpPr>
          <p:spPr>
            <a:xfrm>
              <a:off x="0" y="-38100"/>
              <a:ext cx="1866481" cy="265666"/>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4" name="Google Shape;304;p18"/>
          <p:cNvGrpSpPr/>
          <p:nvPr/>
        </p:nvGrpSpPr>
        <p:grpSpPr>
          <a:xfrm>
            <a:off x="8896738" y="3564607"/>
            <a:ext cx="2403739" cy="2037843"/>
            <a:chOff x="0" y="-38100"/>
            <a:chExt cx="633084" cy="536716"/>
          </a:xfrm>
        </p:grpSpPr>
        <p:sp>
          <p:nvSpPr>
            <p:cNvPr id="305" name="Google Shape;305;p18"/>
            <p:cNvSpPr/>
            <p:nvPr/>
          </p:nvSpPr>
          <p:spPr>
            <a:xfrm>
              <a:off x="0" y="0"/>
              <a:ext cx="633084" cy="498616"/>
            </a:xfrm>
            <a:custGeom>
              <a:rect b="b" l="l" r="r" t="t"/>
              <a:pathLst>
                <a:path extrusionOk="0" h="498616" w="633084">
                  <a:moveTo>
                    <a:pt x="77299" y="0"/>
                  </a:moveTo>
                  <a:lnTo>
                    <a:pt x="555785" y="0"/>
                  </a:lnTo>
                  <a:cubicBezTo>
                    <a:pt x="576286" y="0"/>
                    <a:pt x="595947" y="8144"/>
                    <a:pt x="610443" y="22640"/>
                  </a:cubicBezTo>
                  <a:cubicBezTo>
                    <a:pt x="624940" y="37137"/>
                    <a:pt x="633084" y="56798"/>
                    <a:pt x="633084" y="77299"/>
                  </a:cubicBezTo>
                  <a:lnTo>
                    <a:pt x="633084" y="421317"/>
                  </a:lnTo>
                  <a:cubicBezTo>
                    <a:pt x="633084" y="441818"/>
                    <a:pt x="624940" y="461479"/>
                    <a:pt x="610443" y="475976"/>
                  </a:cubicBezTo>
                  <a:cubicBezTo>
                    <a:pt x="595947" y="490472"/>
                    <a:pt x="576286" y="498616"/>
                    <a:pt x="555785" y="498616"/>
                  </a:cubicBezTo>
                  <a:lnTo>
                    <a:pt x="77299" y="498616"/>
                  </a:lnTo>
                  <a:cubicBezTo>
                    <a:pt x="56798" y="498616"/>
                    <a:pt x="37137" y="490472"/>
                    <a:pt x="22640" y="475976"/>
                  </a:cubicBezTo>
                  <a:cubicBezTo>
                    <a:pt x="8144" y="461479"/>
                    <a:pt x="0" y="441818"/>
                    <a:pt x="0" y="421317"/>
                  </a:cubicBezTo>
                  <a:lnTo>
                    <a:pt x="0" y="77299"/>
                  </a:lnTo>
                  <a:cubicBezTo>
                    <a:pt x="0" y="56798"/>
                    <a:pt x="8144" y="37137"/>
                    <a:pt x="22640" y="22640"/>
                  </a:cubicBezTo>
                  <a:cubicBezTo>
                    <a:pt x="37137" y="8144"/>
                    <a:pt x="56798" y="0"/>
                    <a:pt x="77299" y="0"/>
                  </a:cubicBezTo>
                  <a:close/>
                </a:path>
              </a:pathLst>
            </a:custGeom>
            <a:solidFill>
              <a:srgbClr val="EA69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8"/>
            <p:cNvSpPr txBox="1"/>
            <p:nvPr/>
          </p:nvSpPr>
          <p:spPr>
            <a:xfrm>
              <a:off x="0" y="-38100"/>
              <a:ext cx="633084" cy="536716"/>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07" name="Google Shape;307;p18"/>
          <p:cNvSpPr/>
          <p:nvPr/>
        </p:nvSpPr>
        <p:spPr>
          <a:xfrm rot="4628311">
            <a:off x="-3623410" y="6651012"/>
            <a:ext cx="7824095" cy="6614080"/>
          </a:xfrm>
          <a:custGeom>
            <a:rect b="b" l="l" r="r" t="t"/>
            <a:pathLst>
              <a:path extrusionOk="0" h="7203440" w="8521275">
                <a:moveTo>
                  <a:pt x="4585849" y="1123950"/>
                </a:moveTo>
                <a:cubicBezTo>
                  <a:pt x="4007463" y="1784350"/>
                  <a:pt x="4076474" y="2346960"/>
                  <a:pt x="3424147" y="2646680"/>
                </a:cubicBezTo>
                <a:cubicBezTo>
                  <a:pt x="2109632" y="3252470"/>
                  <a:pt x="762255" y="2674620"/>
                  <a:pt x="348183" y="3713480"/>
                </a:cubicBezTo>
                <a:cubicBezTo>
                  <a:pt x="0" y="4777740"/>
                  <a:pt x="1010369" y="5806440"/>
                  <a:pt x="3284479" y="6450330"/>
                </a:cubicBezTo>
                <a:cubicBezTo>
                  <a:pt x="5936512" y="7203440"/>
                  <a:pt x="8521275" y="5153660"/>
                  <a:pt x="8008516" y="3628390"/>
                </a:cubicBezTo>
                <a:cubicBezTo>
                  <a:pt x="7482710" y="2364740"/>
                  <a:pt x="8326965" y="1811020"/>
                  <a:pt x="7845845" y="1123950"/>
                </a:cubicBezTo>
                <a:cubicBezTo>
                  <a:pt x="6948688" y="0"/>
                  <a:pt x="5205314" y="415290"/>
                  <a:pt x="4585849" y="1123950"/>
                </a:cubicBezTo>
                <a:close/>
              </a:path>
            </a:pathLst>
          </a:custGeom>
          <a:solidFill>
            <a:srgbClr val="FFF7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8" name="Google Shape;308;p18"/>
          <p:cNvGrpSpPr/>
          <p:nvPr/>
        </p:nvGrpSpPr>
        <p:grpSpPr>
          <a:xfrm>
            <a:off x="1028700" y="6801120"/>
            <a:ext cx="2403739" cy="2037843"/>
            <a:chOff x="0" y="-38100"/>
            <a:chExt cx="633084" cy="536716"/>
          </a:xfrm>
        </p:grpSpPr>
        <p:sp>
          <p:nvSpPr>
            <p:cNvPr id="309" name="Google Shape;309;p18"/>
            <p:cNvSpPr/>
            <p:nvPr/>
          </p:nvSpPr>
          <p:spPr>
            <a:xfrm>
              <a:off x="0" y="0"/>
              <a:ext cx="633084" cy="498616"/>
            </a:xfrm>
            <a:custGeom>
              <a:rect b="b" l="l" r="r" t="t"/>
              <a:pathLst>
                <a:path extrusionOk="0" h="498616" w="633084">
                  <a:moveTo>
                    <a:pt x="77299" y="0"/>
                  </a:moveTo>
                  <a:lnTo>
                    <a:pt x="555785" y="0"/>
                  </a:lnTo>
                  <a:cubicBezTo>
                    <a:pt x="576286" y="0"/>
                    <a:pt x="595947" y="8144"/>
                    <a:pt x="610443" y="22640"/>
                  </a:cubicBezTo>
                  <a:cubicBezTo>
                    <a:pt x="624940" y="37137"/>
                    <a:pt x="633084" y="56798"/>
                    <a:pt x="633084" y="77299"/>
                  </a:cubicBezTo>
                  <a:lnTo>
                    <a:pt x="633084" y="421317"/>
                  </a:lnTo>
                  <a:cubicBezTo>
                    <a:pt x="633084" y="441818"/>
                    <a:pt x="624940" y="461479"/>
                    <a:pt x="610443" y="475976"/>
                  </a:cubicBezTo>
                  <a:cubicBezTo>
                    <a:pt x="595947" y="490472"/>
                    <a:pt x="576286" y="498616"/>
                    <a:pt x="555785" y="498616"/>
                  </a:cubicBezTo>
                  <a:lnTo>
                    <a:pt x="77299" y="498616"/>
                  </a:lnTo>
                  <a:cubicBezTo>
                    <a:pt x="56798" y="498616"/>
                    <a:pt x="37137" y="490472"/>
                    <a:pt x="22640" y="475976"/>
                  </a:cubicBezTo>
                  <a:cubicBezTo>
                    <a:pt x="8144" y="461479"/>
                    <a:pt x="0" y="441818"/>
                    <a:pt x="0" y="421317"/>
                  </a:cubicBezTo>
                  <a:lnTo>
                    <a:pt x="0" y="77299"/>
                  </a:lnTo>
                  <a:cubicBezTo>
                    <a:pt x="0" y="56798"/>
                    <a:pt x="8144" y="37137"/>
                    <a:pt x="22640" y="22640"/>
                  </a:cubicBezTo>
                  <a:cubicBezTo>
                    <a:pt x="37137" y="8144"/>
                    <a:pt x="56798" y="0"/>
                    <a:pt x="77299" y="0"/>
                  </a:cubicBezTo>
                  <a:close/>
                </a:path>
              </a:pathLst>
            </a:custGeom>
            <a:solidFill>
              <a:srgbClr val="EA69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18"/>
            <p:cNvSpPr txBox="1"/>
            <p:nvPr/>
          </p:nvSpPr>
          <p:spPr>
            <a:xfrm>
              <a:off x="0" y="-38100"/>
              <a:ext cx="633084" cy="536716"/>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11" name="Google Shape;311;p18"/>
          <p:cNvGrpSpPr/>
          <p:nvPr/>
        </p:nvGrpSpPr>
        <p:grpSpPr>
          <a:xfrm>
            <a:off x="8896738" y="6801120"/>
            <a:ext cx="2403739" cy="2037843"/>
            <a:chOff x="0" y="-38100"/>
            <a:chExt cx="633084" cy="536716"/>
          </a:xfrm>
        </p:grpSpPr>
        <p:sp>
          <p:nvSpPr>
            <p:cNvPr id="312" name="Google Shape;312;p18"/>
            <p:cNvSpPr/>
            <p:nvPr/>
          </p:nvSpPr>
          <p:spPr>
            <a:xfrm>
              <a:off x="0" y="0"/>
              <a:ext cx="633084" cy="498616"/>
            </a:xfrm>
            <a:custGeom>
              <a:rect b="b" l="l" r="r" t="t"/>
              <a:pathLst>
                <a:path extrusionOk="0" h="498616" w="633084">
                  <a:moveTo>
                    <a:pt x="77299" y="0"/>
                  </a:moveTo>
                  <a:lnTo>
                    <a:pt x="555785" y="0"/>
                  </a:lnTo>
                  <a:cubicBezTo>
                    <a:pt x="576286" y="0"/>
                    <a:pt x="595947" y="8144"/>
                    <a:pt x="610443" y="22640"/>
                  </a:cubicBezTo>
                  <a:cubicBezTo>
                    <a:pt x="624940" y="37137"/>
                    <a:pt x="633084" y="56798"/>
                    <a:pt x="633084" y="77299"/>
                  </a:cubicBezTo>
                  <a:lnTo>
                    <a:pt x="633084" y="421317"/>
                  </a:lnTo>
                  <a:cubicBezTo>
                    <a:pt x="633084" y="441818"/>
                    <a:pt x="624940" y="461479"/>
                    <a:pt x="610443" y="475976"/>
                  </a:cubicBezTo>
                  <a:cubicBezTo>
                    <a:pt x="595947" y="490472"/>
                    <a:pt x="576286" y="498616"/>
                    <a:pt x="555785" y="498616"/>
                  </a:cubicBezTo>
                  <a:lnTo>
                    <a:pt x="77299" y="498616"/>
                  </a:lnTo>
                  <a:cubicBezTo>
                    <a:pt x="56798" y="498616"/>
                    <a:pt x="37137" y="490472"/>
                    <a:pt x="22640" y="475976"/>
                  </a:cubicBezTo>
                  <a:cubicBezTo>
                    <a:pt x="8144" y="461479"/>
                    <a:pt x="0" y="441818"/>
                    <a:pt x="0" y="421317"/>
                  </a:cubicBezTo>
                  <a:lnTo>
                    <a:pt x="0" y="77299"/>
                  </a:lnTo>
                  <a:cubicBezTo>
                    <a:pt x="0" y="56798"/>
                    <a:pt x="8144" y="37137"/>
                    <a:pt x="22640" y="22640"/>
                  </a:cubicBezTo>
                  <a:cubicBezTo>
                    <a:pt x="37137" y="8144"/>
                    <a:pt x="56798" y="0"/>
                    <a:pt x="77299" y="0"/>
                  </a:cubicBezTo>
                  <a:close/>
                </a:path>
              </a:pathLst>
            </a:custGeom>
            <a:solidFill>
              <a:srgbClr val="EA69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8"/>
            <p:cNvSpPr txBox="1"/>
            <p:nvPr/>
          </p:nvSpPr>
          <p:spPr>
            <a:xfrm>
              <a:off x="0" y="-38100"/>
              <a:ext cx="633084" cy="536716"/>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14" name="Google Shape;314;p18"/>
          <p:cNvSpPr/>
          <p:nvPr/>
        </p:nvSpPr>
        <p:spPr>
          <a:xfrm>
            <a:off x="9427286" y="4004068"/>
            <a:ext cx="1342643" cy="1303584"/>
          </a:xfrm>
          <a:custGeom>
            <a:rect b="b" l="l" r="r" t="t"/>
            <a:pathLst>
              <a:path extrusionOk="0" h="1303584" w="1342643">
                <a:moveTo>
                  <a:pt x="0" y="0"/>
                </a:moveTo>
                <a:lnTo>
                  <a:pt x="1342643" y="0"/>
                </a:lnTo>
                <a:lnTo>
                  <a:pt x="1342643" y="1303584"/>
                </a:lnTo>
                <a:lnTo>
                  <a:pt x="0" y="1303584"/>
                </a:lnTo>
                <a:lnTo>
                  <a:pt x="0" y="0"/>
                </a:lnTo>
                <a:close/>
              </a:path>
            </a:pathLst>
          </a:custGeom>
          <a:blipFill rotWithShape="1">
            <a:blip r:embed="rId4">
              <a:alphaModFix/>
            </a:blip>
            <a:stretch>
              <a:fillRect b="0" l="0" r="0" t="0"/>
            </a:stretch>
          </a:blipFill>
          <a:ln>
            <a:noFill/>
          </a:ln>
        </p:spPr>
      </p:sp>
      <p:sp>
        <p:nvSpPr>
          <p:cNvPr id="315" name="Google Shape;315;p18"/>
          <p:cNvSpPr txBox="1"/>
          <p:nvPr/>
        </p:nvSpPr>
        <p:spPr>
          <a:xfrm>
            <a:off x="13939729" y="501960"/>
            <a:ext cx="861492"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SERVICE</a:t>
            </a:r>
            <a:endParaRPr/>
          </a:p>
        </p:txBody>
      </p:sp>
      <p:sp>
        <p:nvSpPr>
          <p:cNvPr id="316" name="Google Shape;316;p18"/>
          <p:cNvSpPr txBox="1"/>
          <p:nvPr/>
        </p:nvSpPr>
        <p:spPr>
          <a:xfrm>
            <a:off x="16320901" y="501960"/>
            <a:ext cx="975420"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CONTACT</a:t>
            </a:r>
            <a:endParaRPr/>
          </a:p>
        </p:txBody>
      </p:sp>
      <p:sp>
        <p:nvSpPr>
          <p:cNvPr id="317" name="Google Shape;317;p18"/>
          <p:cNvSpPr txBox="1"/>
          <p:nvPr/>
        </p:nvSpPr>
        <p:spPr>
          <a:xfrm>
            <a:off x="11685804" y="501960"/>
            <a:ext cx="720328"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ABOUT</a:t>
            </a:r>
            <a:endParaRPr/>
          </a:p>
        </p:txBody>
      </p:sp>
      <p:sp>
        <p:nvSpPr>
          <p:cNvPr id="318" name="Google Shape;318;p18"/>
          <p:cNvSpPr txBox="1"/>
          <p:nvPr/>
        </p:nvSpPr>
        <p:spPr>
          <a:xfrm>
            <a:off x="9486239" y="501960"/>
            <a:ext cx="624483"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HOME</a:t>
            </a:r>
            <a:endParaRPr/>
          </a:p>
        </p:txBody>
      </p:sp>
      <p:sp>
        <p:nvSpPr>
          <p:cNvPr id="319" name="Google Shape;319;p18"/>
          <p:cNvSpPr txBox="1"/>
          <p:nvPr/>
        </p:nvSpPr>
        <p:spPr>
          <a:xfrm>
            <a:off x="2019683" y="501960"/>
            <a:ext cx="583555"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LOGO</a:t>
            </a:r>
            <a:endParaRPr/>
          </a:p>
        </p:txBody>
      </p:sp>
      <p:sp>
        <p:nvSpPr>
          <p:cNvPr id="320" name="Google Shape;320;p18"/>
          <p:cNvSpPr txBox="1"/>
          <p:nvPr/>
        </p:nvSpPr>
        <p:spPr>
          <a:xfrm>
            <a:off x="1028700" y="1815471"/>
            <a:ext cx="17259300" cy="939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6999" u="none" cap="none" strike="noStrike">
                <a:solidFill>
                  <a:srgbClr val="3D3B39"/>
                </a:solidFill>
                <a:latin typeface="Archivo Black"/>
                <a:ea typeface="Archivo Black"/>
                <a:cs typeface="Archivo Black"/>
                <a:sym typeface="Archivo Black"/>
              </a:rPr>
              <a:t>TOURISM PR TARGET AUDIENCE</a:t>
            </a:r>
            <a:endParaRPr/>
          </a:p>
        </p:txBody>
      </p:sp>
      <p:sp>
        <p:nvSpPr>
          <p:cNvPr id="321" name="Google Shape;321;p18"/>
          <p:cNvSpPr txBox="1"/>
          <p:nvPr/>
        </p:nvSpPr>
        <p:spPr>
          <a:xfrm>
            <a:off x="3688113" y="3669704"/>
            <a:ext cx="4528800" cy="985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3200" u="none" cap="none" strike="noStrike">
                <a:solidFill>
                  <a:srgbClr val="3D3B39"/>
                </a:solidFill>
                <a:latin typeface="Archivo Black"/>
                <a:ea typeface="Archivo Black"/>
                <a:cs typeface="Archivo Black"/>
                <a:sym typeface="Archivo Black"/>
              </a:rPr>
              <a:t>TARGET AUDIENCE DEFINITION</a:t>
            </a:r>
            <a:endParaRPr/>
          </a:p>
        </p:txBody>
      </p:sp>
      <p:sp>
        <p:nvSpPr>
          <p:cNvPr id="322" name="Google Shape;322;p18"/>
          <p:cNvSpPr txBox="1"/>
          <p:nvPr/>
        </p:nvSpPr>
        <p:spPr>
          <a:xfrm>
            <a:off x="11576702" y="3669704"/>
            <a:ext cx="4528800" cy="985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3200" u="none" cap="none" strike="noStrike">
                <a:solidFill>
                  <a:srgbClr val="3D3B39"/>
                </a:solidFill>
                <a:latin typeface="Archivo Black"/>
                <a:ea typeface="Archivo Black"/>
                <a:cs typeface="Archivo Black"/>
                <a:sym typeface="Archivo Black"/>
              </a:rPr>
              <a:t>SEGMENTATION BY TYPE OF TOURISM</a:t>
            </a:r>
            <a:endParaRPr/>
          </a:p>
        </p:txBody>
      </p:sp>
      <p:sp>
        <p:nvSpPr>
          <p:cNvPr id="323" name="Google Shape;323;p18"/>
          <p:cNvSpPr txBox="1"/>
          <p:nvPr/>
        </p:nvSpPr>
        <p:spPr>
          <a:xfrm>
            <a:off x="3712341" y="6906217"/>
            <a:ext cx="5184300" cy="985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3200" u="none" cap="none" strike="noStrike">
                <a:solidFill>
                  <a:srgbClr val="3D3B39"/>
                </a:solidFill>
                <a:latin typeface="Archivo Black"/>
                <a:ea typeface="Archivo Black"/>
                <a:cs typeface="Archivo Black"/>
                <a:sym typeface="Archivo Black"/>
              </a:rPr>
              <a:t>AUDIENCE NEEDS ANALYSIS</a:t>
            </a:r>
            <a:endParaRPr/>
          </a:p>
        </p:txBody>
      </p:sp>
      <p:sp>
        <p:nvSpPr>
          <p:cNvPr id="324" name="Google Shape;324;p18"/>
          <p:cNvSpPr txBox="1"/>
          <p:nvPr/>
        </p:nvSpPr>
        <p:spPr>
          <a:xfrm>
            <a:off x="11600930" y="6906217"/>
            <a:ext cx="6366000" cy="985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3200" u="none" cap="none" strike="noStrike">
                <a:solidFill>
                  <a:srgbClr val="3D3B39"/>
                </a:solidFill>
                <a:latin typeface="Archivo Black"/>
                <a:ea typeface="Archivo Black"/>
                <a:cs typeface="Archivo Black"/>
                <a:sym typeface="Archivo Black"/>
              </a:rPr>
              <a:t>Adapting PR Campaigns for Segments</a:t>
            </a:r>
            <a:endParaRPr/>
          </a:p>
        </p:txBody>
      </p:sp>
      <p:sp>
        <p:nvSpPr>
          <p:cNvPr id="325" name="Google Shape;325;p18"/>
          <p:cNvSpPr txBox="1"/>
          <p:nvPr/>
        </p:nvSpPr>
        <p:spPr>
          <a:xfrm>
            <a:off x="3688113" y="4743710"/>
            <a:ext cx="3461700" cy="73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FFFFFF"/>
                </a:solidFill>
                <a:latin typeface="Montserrat"/>
                <a:ea typeface="Montserrat"/>
                <a:cs typeface="Montserrat"/>
                <a:sym typeface="Montserrat"/>
              </a:rPr>
              <a:t>Elaborate on what you want to discuss. </a:t>
            </a:r>
            <a:endParaRPr/>
          </a:p>
        </p:txBody>
      </p:sp>
      <p:sp>
        <p:nvSpPr>
          <p:cNvPr id="326" name="Google Shape;326;p18"/>
          <p:cNvSpPr txBox="1"/>
          <p:nvPr/>
        </p:nvSpPr>
        <p:spPr>
          <a:xfrm>
            <a:off x="11528765" y="4743710"/>
            <a:ext cx="3461700" cy="73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FFFFFF"/>
                </a:solidFill>
                <a:latin typeface="Montserrat"/>
                <a:ea typeface="Montserrat"/>
                <a:cs typeface="Montserrat"/>
                <a:sym typeface="Montserrat"/>
              </a:rPr>
              <a:t>Elaborate on what you want to discuss. </a:t>
            </a:r>
            <a:endParaRPr/>
          </a:p>
        </p:txBody>
      </p:sp>
      <p:sp>
        <p:nvSpPr>
          <p:cNvPr id="327" name="Google Shape;327;p18"/>
          <p:cNvSpPr txBox="1"/>
          <p:nvPr/>
        </p:nvSpPr>
        <p:spPr>
          <a:xfrm>
            <a:off x="3712341" y="7980223"/>
            <a:ext cx="3461700" cy="73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FFFFFF"/>
                </a:solidFill>
                <a:latin typeface="Montserrat"/>
                <a:ea typeface="Montserrat"/>
                <a:cs typeface="Montserrat"/>
                <a:sym typeface="Montserrat"/>
              </a:rPr>
              <a:t>Elaborate on what you want to discuss. </a:t>
            </a:r>
            <a:endParaRPr/>
          </a:p>
        </p:txBody>
      </p:sp>
      <p:sp>
        <p:nvSpPr>
          <p:cNvPr id="328" name="Google Shape;328;p18"/>
          <p:cNvSpPr txBox="1"/>
          <p:nvPr/>
        </p:nvSpPr>
        <p:spPr>
          <a:xfrm>
            <a:off x="11552993" y="7980223"/>
            <a:ext cx="3461700" cy="73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FFFFFF"/>
                </a:solidFill>
                <a:latin typeface="Montserrat"/>
                <a:ea typeface="Montserrat"/>
                <a:cs typeface="Montserrat"/>
                <a:sym typeface="Montserrat"/>
              </a:rPr>
              <a:t>Elaborate on what you want to discuss. </a:t>
            </a:r>
            <a:endParaRPr/>
          </a:p>
        </p:txBody>
      </p:sp>
      <p:pic>
        <p:nvPicPr>
          <p:cNvPr id="329" name="Google Shape;329;p18"/>
          <p:cNvPicPr preferRelativeResize="0"/>
          <p:nvPr/>
        </p:nvPicPr>
        <p:blipFill>
          <a:blip r:embed="rId5">
            <a:alphaModFix/>
          </a:blip>
          <a:stretch>
            <a:fillRect/>
          </a:stretch>
        </p:blipFill>
        <p:spPr>
          <a:xfrm>
            <a:off x="1574848" y="7193023"/>
            <a:ext cx="1120125" cy="1254043"/>
          </a:xfrm>
          <a:prstGeom prst="rect">
            <a:avLst/>
          </a:prstGeom>
          <a:noFill/>
          <a:ln>
            <a:noFill/>
          </a:ln>
        </p:spPr>
      </p:pic>
      <p:pic>
        <p:nvPicPr>
          <p:cNvPr id="330" name="Google Shape;330;p18"/>
          <p:cNvPicPr preferRelativeResize="0"/>
          <p:nvPr/>
        </p:nvPicPr>
        <p:blipFill>
          <a:blip r:embed="rId6">
            <a:alphaModFix/>
          </a:blip>
          <a:stretch>
            <a:fillRect/>
          </a:stretch>
        </p:blipFill>
        <p:spPr>
          <a:xfrm>
            <a:off x="1522300" y="4043250"/>
            <a:ext cx="1225225" cy="1225225"/>
          </a:xfrm>
          <a:prstGeom prst="rect">
            <a:avLst/>
          </a:prstGeom>
          <a:noFill/>
          <a:ln>
            <a:noFill/>
          </a:ln>
        </p:spPr>
      </p:pic>
      <p:pic>
        <p:nvPicPr>
          <p:cNvPr id="331" name="Google Shape;331;p18"/>
          <p:cNvPicPr preferRelativeResize="0"/>
          <p:nvPr/>
        </p:nvPicPr>
        <p:blipFill>
          <a:blip r:embed="rId7">
            <a:alphaModFix/>
          </a:blip>
          <a:stretch>
            <a:fillRect/>
          </a:stretch>
        </p:blipFill>
        <p:spPr>
          <a:xfrm>
            <a:off x="9427300" y="7193025"/>
            <a:ext cx="1342650" cy="1324076"/>
          </a:xfrm>
          <a:prstGeom prst="rect">
            <a:avLst/>
          </a:prstGeom>
          <a:noFill/>
          <a:ln>
            <a:noFill/>
          </a:ln>
        </p:spPr>
      </p:pic>
      <p:pic>
        <p:nvPicPr>
          <p:cNvPr id="332" name="Google Shape;332;p18"/>
          <p:cNvPicPr preferRelativeResize="0"/>
          <p:nvPr/>
        </p:nvPicPr>
        <p:blipFill>
          <a:blip r:embed="rId8">
            <a:alphaModFix/>
          </a:blip>
          <a:stretch>
            <a:fillRect/>
          </a:stretch>
        </p:blipFill>
        <p:spPr>
          <a:xfrm>
            <a:off x="17085315" y="2755263"/>
            <a:ext cx="1460875" cy="6359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19"/>
          <p:cNvSpPr/>
          <p:nvPr/>
        </p:nvSpPr>
        <p:spPr>
          <a:xfrm>
            <a:off x="1085362" y="347618"/>
            <a:ext cx="617978" cy="613483"/>
          </a:xfrm>
          <a:custGeom>
            <a:rect b="b" l="l" r="r" t="t"/>
            <a:pathLst>
              <a:path extrusionOk="0" h="613483" w="617978">
                <a:moveTo>
                  <a:pt x="0" y="0"/>
                </a:moveTo>
                <a:lnTo>
                  <a:pt x="617978" y="0"/>
                </a:lnTo>
                <a:lnTo>
                  <a:pt x="617978" y="613483"/>
                </a:lnTo>
                <a:lnTo>
                  <a:pt x="0" y="613483"/>
                </a:lnTo>
                <a:lnTo>
                  <a:pt x="0" y="0"/>
                </a:lnTo>
                <a:close/>
              </a:path>
            </a:pathLst>
          </a:custGeom>
          <a:blipFill rotWithShape="1">
            <a:blip r:embed="rId3">
              <a:alphaModFix/>
            </a:blip>
            <a:stretch>
              <a:fillRect b="0" l="0" r="0" t="0"/>
            </a:stretch>
          </a:blipFill>
          <a:ln>
            <a:noFill/>
          </a:ln>
        </p:spPr>
      </p:sp>
      <p:sp>
        <p:nvSpPr>
          <p:cNvPr id="338" name="Google Shape;338;p19"/>
          <p:cNvSpPr/>
          <p:nvPr/>
        </p:nvSpPr>
        <p:spPr>
          <a:xfrm rot="4628311">
            <a:off x="-3679310" y="6781445"/>
            <a:ext cx="7824095" cy="6614080"/>
          </a:xfrm>
          <a:custGeom>
            <a:rect b="b" l="l" r="r" t="t"/>
            <a:pathLst>
              <a:path extrusionOk="0" h="7203440" w="8521275">
                <a:moveTo>
                  <a:pt x="4585849" y="1123950"/>
                </a:moveTo>
                <a:cubicBezTo>
                  <a:pt x="4007463" y="1784350"/>
                  <a:pt x="4076474" y="2346960"/>
                  <a:pt x="3424147" y="2646680"/>
                </a:cubicBezTo>
                <a:cubicBezTo>
                  <a:pt x="2109632" y="3252470"/>
                  <a:pt x="762255" y="2674620"/>
                  <a:pt x="348183" y="3713480"/>
                </a:cubicBezTo>
                <a:cubicBezTo>
                  <a:pt x="0" y="4777740"/>
                  <a:pt x="1010369" y="5806440"/>
                  <a:pt x="3284479" y="6450330"/>
                </a:cubicBezTo>
                <a:cubicBezTo>
                  <a:pt x="5936512" y="7203440"/>
                  <a:pt x="8521275" y="5153660"/>
                  <a:pt x="8008516" y="3628390"/>
                </a:cubicBezTo>
                <a:cubicBezTo>
                  <a:pt x="7482710" y="2364740"/>
                  <a:pt x="8326965" y="1811020"/>
                  <a:pt x="7845845" y="1123950"/>
                </a:cubicBezTo>
                <a:cubicBezTo>
                  <a:pt x="6948688" y="0"/>
                  <a:pt x="5205314" y="415290"/>
                  <a:pt x="4585849" y="1123950"/>
                </a:cubicBezTo>
                <a:close/>
              </a:path>
            </a:pathLst>
          </a:custGeom>
          <a:solidFill>
            <a:srgbClr val="FFF7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9" name="Google Shape;339;p19"/>
          <p:cNvGrpSpPr/>
          <p:nvPr/>
        </p:nvGrpSpPr>
        <p:grpSpPr>
          <a:xfrm>
            <a:off x="1028700" y="3067810"/>
            <a:ext cx="4740925" cy="5914265"/>
            <a:chOff x="0" y="-38100"/>
            <a:chExt cx="1248639" cy="1557667"/>
          </a:xfrm>
        </p:grpSpPr>
        <p:sp>
          <p:nvSpPr>
            <p:cNvPr id="340" name="Google Shape;340;p19"/>
            <p:cNvSpPr/>
            <p:nvPr/>
          </p:nvSpPr>
          <p:spPr>
            <a:xfrm>
              <a:off x="0" y="0"/>
              <a:ext cx="1248639" cy="1519567"/>
            </a:xfrm>
            <a:custGeom>
              <a:rect b="b" l="l" r="r" t="t"/>
              <a:pathLst>
                <a:path extrusionOk="0" h="1519567" w="1248639">
                  <a:moveTo>
                    <a:pt x="39192" y="0"/>
                  </a:moveTo>
                  <a:lnTo>
                    <a:pt x="1209447" y="0"/>
                  </a:lnTo>
                  <a:cubicBezTo>
                    <a:pt x="1231092" y="0"/>
                    <a:pt x="1248639" y="17547"/>
                    <a:pt x="1248639" y="39192"/>
                  </a:cubicBezTo>
                  <a:lnTo>
                    <a:pt x="1248639" y="1480375"/>
                  </a:lnTo>
                  <a:cubicBezTo>
                    <a:pt x="1248639" y="1502020"/>
                    <a:pt x="1231092" y="1519567"/>
                    <a:pt x="1209447" y="1519567"/>
                  </a:cubicBezTo>
                  <a:lnTo>
                    <a:pt x="39192" y="1519567"/>
                  </a:lnTo>
                  <a:cubicBezTo>
                    <a:pt x="28798" y="1519567"/>
                    <a:pt x="18829" y="1515437"/>
                    <a:pt x="11479" y="1508088"/>
                  </a:cubicBezTo>
                  <a:cubicBezTo>
                    <a:pt x="4129" y="1500738"/>
                    <a:pt x="0" y="1490769"/>
                    <a:pt x="0" y="1480375"/>
                  </a:cubicBezTo>
                  <a:lnTo>
                    <a:pt x="0" y="39192"/>
                  </a:lnTo>
                  <a:cubicBezTo>
                    <a:pt x="0" y="28798"/>
                    <a:pt x="4129" y="18829"/>
                    <a:pt x="11479" y="11479"/>
                  </a:cubicBezTo>
                  <a:cubicBezTo>
                    <a:pt x="18829" y="4129"/>
                    <a:pt x="28798" y="0"/>
                    <a:pt x="39192" y="0"/>
                  </a:cubicBezTo>
                  <a:close/>
                </a:path>
              </a:pathLst>
            </a:custGeom>
            <a:solidFill>
              <a:srgbClr val="EA69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9"/>
            <p:cNvSpPr txBox="1"/>
            <p:nvPr/>
          </p:nvSpPr>
          <p:spPr>
            <a:xfrm>
              <a:off x="0" y="-38100"/>
              <a:ext cx="1248639" cy="1557667"/>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42" name="Google Shape;342;p19"/>
          <p:cNvSpPr/>
          <p:nvPr/>
        </p:nvSpPr>
        <p:spPr>
          <a:xfrm rot="-6824096">
            <a:off x="11153631" y="-4760184"/>
            <a:ext cx="12441318" cy="10517239"/>
          </a:xfrm>
          <a:custGeom>
            <a:rect b="b" l="l" r="r" t="t"/>
            <a:pathLst>
              <a:path extrusionOk="0" h="7203440" w="8521275">
                <a:moveTo>
                  <a:pt x="4585849" y="1123950"/>
                </a:moveTo>
                <a:cubicBezTo>
                  <a:pt x="4007463" y="1784350"/>
                  <a:pt x="4076474" y="2346960"/>
                  <a:pt x="3424147" y="2646680"/>
                </a:cubicBezTo>
                <a:cubicBezTo>
                  <a:pt x="2109632" y="3252470"/>
                  <a:pt x="762255" y="2674620"/>
                  <a:pt x="348183" y="3713480"/>
                </a:cubicBezTo>
                <a:cubicBezTo>
                  <a:pt x="0" y="4777740"/>
                  <a:pt x="1010369" y="5806440"/>
                  <a:pt x="3284479" y="6450330"/>
                </a:cubicBezTo>
                <a:cubicBezTo>
                  <a:pt x="5936512" y="7203440"/>
                  <a:pt x="8521275" y="5153660"/>
                  <a:pt x="8008516" y="3628390"/>
                </a:cubicBezTo>
                <a:cubicBezTo>
                  <a:pt x="7482710" y="2364740"/>
                  <a:pt x="8326965" y="1811020"/>
                  <a:pt x="7845845" y="1123950"/>
                </a:cubicBezTo>
                <a:cubicBezTo>
                  <a:pt x="6948688" y="0"/>
                  <a:pt x="5205314" y="415290"/>
                  <a:pt x="4585849" y="1123950"/>
                </a:cubicBezTo>
                <a:close/>
              </a:path>
            </a:pathLst>
          </a:custGeom>
          <a:solidFill>
            <a:srgbClr val="FFF7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3" name="Google Shape;343;p19"/>
          <p:cNvGrpSpPr/>
          <p:nvPr/>
        </p:nvGrpSpPr>
        <p:grpSpPr>
          <a:xfrm>
            <a:off x="6773537" y="3067810"/>
            <a:ext cx="4740925" cy="5914265"/>
            <a:chOff x="0" y="-38100"/>
            <a:chExt cx="1248639" cy="1557667"/>
          </a:xfrm>
        </p:grpSpPr>
        <p:sp>
          <p:nvSpPr>
            <p:cNvPr id="344" name="Google Shape;344;p19"/>
            <p:cNvSpPr/>
            <p:nvPr/>
          </p:nvSpPr>
          <p:spPr>
            <a:xfrm>
              <a:off x="0" y="0"/>
              <a:ext cx="1248639" cy="1519567"/>
            </a:xfrm>
            <a:custGeom>
              <a:rect b="b" l="l" r="r" t="t"/>
              <a:pathLst>
                <a:path extrusionOk="0" h="1519567" w="1248639">
                  <a:moveTo>
                    <a:pt x="39192" y="0"/>
                  </a:moveTo>
                  <a:lnTo>
                    <a:pt x="1209447" y="0"/>
                  </a:lnTo>
                  <a:cubicBezTo>
                    <a:pt x="1231092" y="0"/>
                    <a:pt x="1248639" y="17547"/>
                    <a:pt x="1248639" y="39192"/>
                  </a:cubicBezTo>
                  <a:lnTo>
                    <a:pt x="1248639" y="1480375"/>
                  </a:lnTo>
                  <a:cubicBezTo>
                    <a:pt x="1248639" y="1502020"/>
                    <a:pt x="1231092" y="1519567"/>
                    <a:pt x="1209447" y="1519567"/>
                  </a:cubicBezTo>
                  <a:lnTo>
                    <a:pt x="39192" y="1519567"/>
                  </a:lnTo>
                  <a:cubicBezTo>
                    <a:pt x="28798" y="1519567"/>
                    <a:pt x="18829" y="1515437"/>
                    <a:pt x="11479" y="1508088"/>
                  </a:cubicBezTo>
                  <a:cubicBezTo>
                    <a:pt x="4129" y="1500738"/>
                    <a:pt x="0" y="1490769"/>
                    <a:pt x="0" y="1480375"/>
                  </a:cubicBezTo>
                  <a:lnTo>
                    <a:pt x="0" y="39192"/>
                  </a:lnTo>
                  <a:cubicBezTo>
                    <a:pt x="0" y="28798"/>
                    <a:pt x="4129" y="18829"/>
                    <a:pt x="11479" y="11479"/>
                  </a:cubicBezTo>
                  <a:cubicBezTo>
                    <a:pt x="18829" y="4129"/>
                    <a:pt x="28798" y="0"/>
                    <a:pt x="39192" y="0"/>
                  </a:cubicBezTo>
                  <a:close/>
                </a:path>
              </a:pathLst>
            </a:custGeom>
            <a:solidFill>
              <a:srgbClr val="EA69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19"/>
            <p:cNvSpPr txBox="1"/>
            <p:nvPr/>
          </p:nvSpPr>
          <p:spPr>
            <a:xfrm>
              <a:off x="0" y="-38100"/>
              <a:ext cx="1248639" cy="1557667"/>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46" name="Google Shape;346;p19"/>
          <p:cNvGrpSpPr/>
          <p:nvPr/>
        </p:nvGrpSpPr>
        <p:grpSpPr>
          <a:xfrm>
            <a:off x="12514588" y="3067810"/>
            <a:ext cx="4740925" cy="5914265"/>
            <a:chOff x="0" y="-38100"/>
            <a:chExt cx="1248639" cy="1557667"/>
          </a:xfrm>
        </p:grpSpPr>
        <p:sp>
          <p:nvSpPr>
            <p:cNvPr id="347" name="Google Shape;347;p19"/>
            <p:cNvSpPr/>
            <p:nvPr/>
          </p:nvSpPr>
          <p:spPr>
            <a:xfrm>
              <a:off x="0" y="0"/>
              <a:ext cx="1248639" cy="1519567"/>
            </a:xfrm>
            <a:custGeom>
              <a:rect b="b" l="l" r="r" t="t"/>
              <a:pathLst>
                <a:path extrusionOk="0" h="1519567" w="1248639">
                  <a:moveTo>
                    <a:pt x="39192" y="0"/>
                  </a:moveTo>
                  <a:lnTo>
                    <a:pt x="1209447" y="0"/>
                  </a:lnTo>
                  <a:cubicBezTo>
                    <a:pt x="1231092" y="0"/>
                    <a:pt x="1248639" y="17547"/>
                    <a:pt x="1248639" y="39192"/>
                  </a:cubicBezTo>
                  <a:lnTo>
                    <a:pt x="1248639" y="1480375"/>
                  </a:lnTo>
                  <a:cubicBezTo>
                    <a:pt x="1248639" y="1502020"/>
                    <a:pt x="1231092" y="1519567"/>
                    <a:pt x="1209447" y="1519567"/>
                  </a:cubicBezTo>
                  <a:lnTo>
                    <a:pt x="39192" y="1519567"/>
                  </a:lnTo>
                  <a:cubicBezTo>
                    <a:pt x="28798" y="1519567"/>
                    <a:pt x="18829" y="1515437"/>
                    <a:pt x="11479" y="1508088"/>
                  </a:cubicBezTo>
                  <a:cubicBezTo>
                    <a:pt x="4129" y="1500738"/>
                    <a:pt x="0" y="1490769"/>
                    <a:pt x="0" y="1480375"/>
                  </a:cubicBezTo>
                  <a:lnTo>
                    <a:pt x="0" y="39192"/>
                  </a:lnTo>
                  <a:cubicBezTo>
                    <a:pt x="0" y="28798"/>
                    <a:pt x="4129" y="18829"/>
                    <a:pt x="11479" y="11479"/>
                  </a:cubicBezTo>
                  <a:cubicBezTo>
                    <a:pt x="18829" y="4129"/>
                    <a:pt x="28798" y="0"/>
                    <a:pt x="39192" y="0"/>
                  </a:cubicBezTo>
                  <a:close/>
                </a:path>
              </a:pathLst>
            </a:custGeom>
            <a:solidFill>
              <a:srgbClr val="EA69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19"/>
            <p:cNvSpPr txBox="1"/>
            <p:nvPr/>
          </p:nvSpPr>
          <p:spPr>
            <a:xfrm>
              <a:off x="0" y="-38100"/>
              <a:ext cx="1248639" cy="1557667"/>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49" name="Google Shape;349;p19"/>
          <p:cNvSpPr/>
          <p:nvPr/>
        </p:nvSpPr>
        <p:spPr>
          <a:xfrm>
            <a:off x="14057638" y="5153723"/>
            <a:ext cx="1807005" cy="1738011"/>
          </a:xfrm>
          <a:custGeom>
            <a:rect b="b" l="l" r="r" t="t"/>
            <a:pathLst>
              <a:path extrusionOk="0" h="1738011" w="1807005">
                <a:moveTo>
                  <a:pt x="0" y="0"/>
                </a:moveTo>
                <a:lnTo>
                  <a:pt x="1807005" y="0"/>
                </a:lnTo>
                <a:lnTo>
                  <a:pt x="1807005" y="1738011"/>
                </a:lnTo>
                <a:lnTo>
                  <a:pt x="0" y="1738011"/>
                </a:lnTo>
                <a:lnTo>
                  <a:pt x="0" y="0"/>
                </a:lnTo>
                <a:close/>
              </a:path>
            </a:pathLst>
          </a:custGeom>
          <a:blipFill rotWithShape="1">
            <a:blip r:embed="rId4">
              <a:alphaModFix/>
            </a:blip>
            <a:stretch>
              <a:fillRect b="0" l="0" r="0" t="0"/>
            </a:stretch>
          </a:blipFill>
          <a:ln>
            <a:noFill/>
          </a:ln>
        </p:spPr>
      </p:sp>
      <p:sp>
        <p:nvSpPr>
          <p:cNvPr id="350" name="Google Shape;350;p19"/>
          <p:cNvSpPr txBox="1"/>
          <p:nvPr/>
        </p:nvSpPr>
        <p:spPr>
          <a:xfrm>
            <a:off x="13939729" y="501960"/>
            <a:ext cx="861492"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SERVICE</a:t>
            </a:r>
            <a:endParaRPr/>
          </a:p>
        </p:txBody>
      </p:sp>
      <p:sp>
        <p:nvSpPr>
          <p:cNvPr id="351" name="Google Shape;351;p19"/>
          <p:cNvSpPr txBox="1"/>
          <p:nvPr/>
        </p:nvSpPr>
        <p:spPr>
          <a:xfrm>
            <a:off x="16320901" y="501960"/>
            <a:ext cx="975420"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CONTACT</a:t>
            </a:r>
            <a:endParaRPr/>
          </a:p>
        </p:txBody>
      </p:sp>
      <p:sp>
        <p:nvSpPr>
          <p:cNvPr id="352" name="Google Shape;352;p19"/>
          <p:cNvSpPr txBox="1"/>
          <p:nvPr/>
        </p:nvSpPr>
        <p:spPr>
          <a:xfrm>
            <a:off x="11685804" y="501960"/>
            <a:ext cx="720328"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ABOUT</a:t>
            </a:r>
            <a:endParaRPr/>
          </a:p>
        </p:txBody>
      </p:sp>
      <p:sp>
        <p:nvSpPr>
          <p:cNvPr id="353" name="Google Shape;353;p19"/>
          <p:cNvSpPr txBox="1"/>
          <p:nvPr/>
        </p:nvSpPr>
        <p:spPr>
          <a:xfrm>
            <a:off x="9486239" y="501960"/>
            <a:ext cx="624483"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HOME</a:t>
            </a:r>
            <a:endParaRPr/>
          </a:p>
        </p:txBody>
      </p:sp>
      <p:sp>
        <p:nvSpPr>
          <p:cNvPr id="354" name="Google Shape;354;p19"/>
          <p:cNvSpPr txBox="1"/>
          <p:nvPr/>
        </p:nvSpPr>
        <p:spPr>
          <a:xfrm>
            <a:off x="2019683" y="501960"/>
            <a:ext cx="583555"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3D3B39"/>
                </a:solidFill>
                <a:latin typeface="Montserrat"/>
                <a:ea typeface="Montserrat"/>
                <a:cs typeface="Montserrat"/>
                <a:sym typeface="Montserrat"/>
              </a:rPr>
              <a:t>LOGO</a:t>
            </a:r>
            <a:endParaRPr/>
          </a:p>
        </p:txBody>
      </p:sp>
      <p:sp>
        <p:nvSpPr>
          <p:cNvPr id="355" name="Google Shape;355;p19"/>
          <p:cNvSpPr txBox="1"/>
          <p:nvPr/>
        </p:nvSpPr>
        <p:spPr>
          <a:xfrm>
            <a:off x="1028700" y="1815471"/>
            <a:ext cx="10295936" cy="939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6999" u="none" cap="none" strike="noStrike">
                <a:solidFill>
                  <a:srgbClr val="3D3B39"/>
                </a:solidFill>
                <a:latin typeface="Archivo Black"/>
                <a:ea typeface="Archivo Black"/>
                <a:cs typeface="Archivo Black"/>
                <a:sym typeface="Archivo Black"/>
              </a:rPr>
              <a:t>TOURISM PR TOOLS</a:t>
            </a:r>
            <a:endParaRPr/>
          </a:p>
        </p:txBody>
      </p:sp>
      <p:sp>
        <p:nvSpPr>
          <p:cNvPr id="356" name="Google Shape;356;p19"/>
          <p:cNvSpPr txBox="1"/>
          <p:nvPr/>
        </p:nvSpPr>
        <p:spPr>
          <a:xfrm>
            <a:off x="806965" y="3824918"/>
            <a:ext cx="5184300" cy="800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600" u="none" cap="none" strike="noStrike">
                <a:solidFill>
                  <a:srgbClr val="FFFFFF"/>
                </a:solidFill>
                <a:latin typeface="Archivo Black"/>
                <a:ea typeface="Archivo Black"/>
                <a:cs typeface="Archivo Black"/>
                <a:sym typeface="Archivo Black"/>
              </a:rPr>
              <a:t>PRESS RELEASES AND MEDIA RELATIONS</a:t>
            </a:r>
            <a:endParaRPr/>
          </a:p>
        </p:txBody>
      </p:sp>
      <p:sp>
        <p:nvSpPr>
          <p:cNvPr id="357" name="Google Shape;357;p19"/>
          <p:cNvSpPr txBox="1"/>
          <p:nvPr/>
        </p:nvSpPr>
        <p:spPr>
          <a:xfrm>
            <a:off x="6551802" y="3824918"/>
            <a:ext cx="5184300" cy="800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600" u="none" cap="none" strike="noStrike">
                <a:solidFill>
                  <a:srgbClr val="FFFFFF"/>
                </a:solidFill>
                <a:latin typeface="Archivo Black"/>
                <a:ea typeface="Archivo Black"/>
                <a:cs typeface="Archivo Black"/>
                <a:sym typeface="Archivo Black"/>
              </a:rPr>
              <a:t>SOCIAL MEDIA AND DIGITAL MARKETING</a:t>
            </a:r>
            <a:endParaRPr/>
          </a:p>
        </p:txBody>
      </p:sp>
      <p:sp>
        <p:nvSpPr>
          <p:cNvPr id="358" name="Google Shape;358;p19"/>
          <p:cNvSpPr txBox="1"/>
          <p:nvPr/>
        </p:nvSpPr>
        <p:spPr>
          <a:xfrm>
            <a:off x="12627171" y="3824918"/>
            <a:ext cx="4515900" cy="800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600" u="none" cap="none" strike="noStrike">
                <a:solidFill>
                  <a:srgbClr val="FFFFFF"/>
                </a:solidFill>
                <a:latin typeface="Archivo Black"/>
                <a:ea typeface="Archivo Black"/>
                <a:cs typeface="Archivo Black"/>
                <a:sym typeface="Archivo Black"/>
              </a:rPr>
              <a:t>ORGANIZING PRESS TOURS</a:t>
            </a:r>
            <a:endParaRPr/>
          </a:p>
        </p:txBody>
      </p:sp>
      <p:sp>
        <p:nvSpPr>
          <p:cNvPr id="359" name="Google Shape;359;p19"/>
          <p:cNvSpPr txBox="1"/>
          <p:nvPr/>
        </p:nvSpPr>
        <p:spPr>
          <a:xfrm>
            <a:off x="1533817" y="7586659"/>
            <a:ext cx="34617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400" u="none" cap="none" strike="noStrike">
                <a:solidFill>
                  <a:srgbClr val="FFFFFF"/>
                </a:solidFill>
                <a:latin typeface="Montserrat"/>
                <a:ea typeface="Montserrat"/>
                <a:cs typeface="Montserrat"/>
                <a:sym typeface="Montserrat"/>
              </a:rPr>
              <a:t>Elaborate on what you want to discuss. </a:t>
            </a:r>
            <a:endParaRPr/>
          </a:p>
        </p:txBody>
      </p:sp>
      <p:sp>
        <p:nvSpPr>
          <p:cNvPr id="360" name="Google Shape;360;p19"/>
          <p:cNvSpPr txBox="1"/>
          <p:nvPr/>
        </p:nvSpPr>
        <p:spPr>
          <a:xfrm>
            <a:off x="7413077" y="7586659"/>
            <a:ext cx="34617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400" u="none" cap="none" strike="noStrike">
                <a:solidFill>
                  <a:srgbClr val="FFFFFF"/>
                </a:solidFill>
                <a:latin typeface="Montserrat"/>
                <a:ea typeface="Montserrat"/>
                <a:cs typeface="Montserrat"/>
                <a:sym typeface="Montserrat"/>
              </a:rPr>
              <a:t>Elaborate on what you want to discuss. </a:t>
            </a:r>
            <a:endParaRPr/>
          </a:p>
        </p:txBody>
      </p:sp>
      <p:sp>
        <p:nvSpPr>
          <p:cNvPr id="361" name="Google Shape;361;p19"/>
          <p:cNvSpPr txBox="1"/>
          <p:nvPr/>
        </p:nvSpPr>
        <p:spPr>
          <a:xfrm>
            <a:off x="13162288" y="7586659"/>
            <a:ext cx="34617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400" u="none" cap="none" strike="noStrike">
                <a:solidFill>
                  <a:srgbClr val="FFFFFF"/>
                </a:solidFill>
                <a:latin typeface="Montserrat"/>
                <a:ea typeface="Montserrat"/>
                <a:cs typeface="Montserrat"/>
                <a:sym typeface="Montserrat"/>
              </a:rPr>
              <a:t>Elaborate on what you want to discuss. </a:t>
            </a:r>
            <a:endParaRPr/>
          </a:p>
        </p:txBody>
      </p:sp>
      <p:pic>
        <p:nvPicPr>
          <p:cNvPr id="362" name="Google Shape;362;p19"/>
          <p:cNvPicPr preferRelativeResize="0"/>
          <p:nvPr/>
        </p:nvPicPr>
        <p:blipFill>
          <a:blip r:embed="rId5">
            <a:alphaModFix/>
          </a:blip>
          <a:stretch>
            <a:fillRect/>
          </a:stretch>
        </p:blipFill>
        <p:spPr>
          <a:xfrm>
            <a:off x="16078165" y="1978788"/>
            <a:ext cx="1460875" cy="635975"/>
          </a:xfrm>
          <a:prstGeom prst="rect">
            <a:avLst/>
          </a:prstGeom>
          <a:noFill/>
          <a:ln>
            <a:noFill/>
          </a:ln>
        </p:spPr>
      </p:pic>
      <p:pic>
        <p:nvPicPr>
          <p:cNvPr id="363" name="Google Shape;363;p19"/>
          <p:cNvPicPr preferRelativeResize="0"/>
          <p:nvPr/>
        </p:nvPicPr>
        <p:blipFill>
          <a:blip r:embed="rId6">
            <a:alphaModFix/>
          </a:blip>
          <a:stretch>
            <a:fillRect/>
          </a:stretch>
        </p:blipFill>
        <p:spPr>
          <a:xfrm>
            <a:off x="2397424" y="5314439"/>
            <a:ext cx="1930175" cy="1583098"/>
          </a:xfrm>
          <a:prstGeom prst="rect">
            <a:avLst/>
          </a:prstGeom>
          <a:noFill/>
          <a:ln>
            <a:noFill/>
          </a:ln>
        </p:spPr>
      </p:pic>
      <p:pic>
        <p:nvPicPr>
          <p:cNvPr id="364" name="Google Shape;364;p19"/>
          <p:cNvPicPr preferRelativeResize="0"/>
          <p:nvPr/>
        </p:nvPicPr>
        <p:blipFill>
          <a:blip r:embed="rId7">
            <a:alphaModFix/>
          </a:blip>
          <a:stretch>
            <a:fillRect/>
          </a:stretch>
        </p:blipFill>
        <p:spPr>
          <a:xfrm>
            <a:off x="8189575" y="5186663"/>
            <a:ext cx="1672125" cy="16721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ublic Relations In Tourism Slides">
  <a:themeElements>
    <a:clrScheme name="Office">
      <a:dk1>
        <a:srgbClr val="000000"/>
      </a:dk1>
      <a:lt1>
        <a:srgbClr val="FFFFFF"/>
      </a:lt1>
      <a:dk2>
        <a:srgbClr val="EA696B"/>
      </a:dk2>
      <a:lt2>
        <a:srgbClr val="FFF7EC"/>
      </a:lt2>
      <a:accent1>
        <a:srgbClr val="3D3B39"/>
      </a:accent1>
      <a:accent2>
        <a:srgbClr val="888888"/>
      </a:accent2>
      <a:accent3>
        <a:srgbClr val="424242"/>
      </a:accent3>
      <a:accent4>
        <a:srgbClr val="EA696B"/>
      </a:accent4>
      <a:accent5>
        <a:srgbClr val="FFF7EC"/>
      </a:accent5>
      <a:accent6>
        <a:srgbClr val="3D3B39"/>
      </a:accent6>
      <a:hlink>
        <a:srgbClr val="888888"/>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