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Libre Franklin"/>
      <p:regular r:id="rId25"/>
      <p:bold r:id="rId26"/>
      <p:italic r:id="rId27"/>
      <p:boldItalic r:id="rId28"/>
    </p:embeddedFont>
    <p:embeddedFont>
      <p:font typeface="Arimo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ibreFranklin-bold.fntdata"/><Relationship Id="rId25" Type="http://schemas.openxmlformats.org/officeDocument/2006/relationships/font" Target="fonts/LibreFranklin-regular.fntdata"/><Relationship Id="rId28" Type="http://schemas.openxmlformats.org/officeDocument/2006/relationships/font" Target="fonts/LibreFranklin-boldItalic.fntdata"/><Relationship Id="rId27" Type="http://schemas.openxmlformats.org/officeDocument/2006/relationships/font" Target="fonts/LibreFranklin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im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imo-italic.fntdata"/><Relationship Id="rId30" Type="http://schemas.openxmlformats.org/officeDocument/2006/relationships/font" Target="fonts/Arimo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Arimo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4487700" y="3558275"/>
            <a:ext cx="9312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1" name="Google Shape;11;p3"/>
          <p:cNvSpPr/>
          <p:nvPr/>
        </p:nvSpPr>
        <p:spPr>
          <a:xfrm rot="1201188">
            <a:off x="-7069218" y="-5072283"/>
            <a:ext cx="12844205" cy="14763454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2" name="Google Shape;12;p3"/>
          <p:cNvCxnSpPr/>
          <p:nvPr/>
        </p:nvCxnSpPr>
        <p:spPr>
          <a:xfrm>
            <a:off x="-202694" y="5310881"/>
            <a:ext cx="1849080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" name="Google Shape;13;p3"/>
          <p:cNvGrpSpPr/>
          <p:nvPr/>
        </p:nvGrpSpPr>
        <p:grpSpPr>
          <a:xfrm>
            <a:off x="14065156" y="658611"/>
            <a:ext cx="9535607" cy="9535607"/>
            <a:chOff x="0" y="0"/>
            <a:chExt cx="812800" cy="812800"/>
          </a:xfrm>
        </p:grpSpPr>
        <p:sp>
          <p:nvSpPr>
            <p:cNvPr id="14" name="Google Shape;14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3"/>
          <p:cNvGrpSpPr/>
          <p:nvPr/>
        </p:nvGrpSpPr>
        <p:grpSpPr>
          <a:xfrm>
            <a:off x="16578861" y="658611"/>
            <a:ext cx="818896" cy="818896"/>
            <a:chOff x="0" y="0"/>
            <a:chExt cx="812800" cy="8128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Franklin"/>
              <a:buNone/>
              <a:defRPr i="0" sz="80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8485425" y="40080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4"/>
          <p:cNvGrpSpPr/>
          <p:nvPr/>
        </p:nvGrpSpPr>
        <p:grpSpPr>
          <a:xfrm>
            <a:off x="-826638" y="3354466"/>
            <a:ext cx="9535607" cy="9535607"/>
            <a:chOff x="0" y="0"/>
            <a:chExt cx="812800" cy="812800"/>
          </a:xfrm>
        </p:grpSpPr>
        <p:sp>
          <p:nvSpPr>
            <p:cNvPr id="24" name="Google Shape;24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" name="Google Shape;26;p4"/>
          <p:cNvCxnSpPr/>
          <p:nvPr/>
        </p:nvCxnSpPr>
        <p:spPr>
          <a:xfrm rot="10800000">
            <a:off x="1804754" y="145"/>
            <a:ext cx="0" cy="1071360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4"/>
          <p:cNvCxnSpPr/>
          <p:nvPr/>
        </p:nvCxnSpPr>
        <p:spPr>
          <a:xfrm rot="10800000">
            <a:off x="-760800" y="9682095"/>
            <a:ext cx="1904880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" name="Google Shape;28;p4"/>
          <p:cNvGrpSpPr/>
          <p:nvPr/>
        </p:nvGrpSpPr>
        <p:grpSpPr>
          <a:xfrm>
            <a:off x="3611985" y="9365753"/>
            <a:ext cx="658368" cy="658368"/>
            <a:chOff x="0" y="0"/>
            <a:chExt cx="812800" cy="812800"/>
          </a:xfrm>
        </p:grpSpPr>
        <p:sp>
          <p:nvSpPr>
            <p:cNvPr id="29" name="Google Shape;2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30" name="Google Shape;30;p4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idx="1" type="body"/>
          </p:nvPr>
        </p:nvSpPr>
        <p:spPr>
          <a:xfrm>
            <a:off x="5457588" y="64990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Franklin"/>
              <a:buNone/>
              <a:defRPr i="0" sz="80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34" name="Google Shape;34;p5"/>
          <p:cNvGrpSpPr/>
          <p:nvPr/>
        </p:nvGrpSpPr>
        <p:grpSpPr>
          <a:xfrm>
            <a:off x="-6612150" y="-995949"/>
            <a:ext cx="9535607" cy="9535607"/>
            <a:chOff x="0" y="0"/>
            <a:chExt cx="812800" cy="812800"/>
          </a:xfrm>
        </p:grpSpPr>
        <p:sp>
          <p:nvSpPr>
            <p:cNvPr id="35" name="Google Shape;3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5"/>
          <p:cNvGrpSpPr/>
          <p:nvPr/>
        </p:nvGrpSpPr>
        <p:grpSpPr>
          <a:xfrm>
            <a:off x="2513990" y="2306518"/>
            <a:ext cx="818896" cy="818896"/>
            <a:chOff x="0" y="0"/>
            <a:chExt cx="812800" cy="812800"/>
          </a:xfrm>
        </p:grpSpPr>
        <p:sp>
          <p:nvSpPr>
            <p:cNvPr id="38" name="Google Shape;38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39" name="Google Shape;39;p5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5"/>
          <p:cNvGrpSpPr/>
          <p:nvPr/>
        </p:nvGrpSpPr>
        <p:grpSpPr>
          <a:xfrm>
            <a:off x="16922663" y="3492917"/>
            <a:ext cx="9535607" cy="9535607"/>
            <a:chOff x="0" y="0"/>
            <a:chExt cx="812800" cy="812800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5"/>
          <p:cNvGrpSpPr/>
          <p:nvPr/>
        </p:nvGrpSpPr>
        <p:grpSpPr>
          <a:xfrm>
            <a:off x="16547204" y="8954135"/>
            <a:ext cx="1130036" cy="1130036"/>
            <a:chOff x="0" y="0"/>
            <a:chExt cx="812800" cy="812800"/>
          </a:xfrm>
        </p:grpSpPr>
        <p:sp>
          <p:nvSpPr>
            <p:cNvPr id="44" name="Google Shape;44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" name="Google Shape;45;p5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6" name="Google Shape;46;p5"/>
          <p:cNvCxnSpPr/>
          <p:nvPr/>
        </p:nvCxnSpPr>
        <p:spPr>
          <a:xfrm>
            <a:off x="369549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3287513" y="4457700"/>
            <a:ext cx="5748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2" type="body"/>
          </p:nvPr>
        </p:nvSpPr>
        <p:spPr>
          <a:xfrm>
            <a:off x="9252479" y="4457700"/>
            <a:ext cx="5748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1" name="Google Shape;51;p6"/>
          <p:cNvSpPr/>
          <p:nvPr/>
        </p:nvSpPr>
        <p:spPr>
          <a:xfrm rot="1201188">
            <a:off x="-7069218" y="-5072283"/>
            <a:ext cx="12844205" cy="14763454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2" name="Google Shape;52;p6"/>
          <p:cNvCxnSpPr/>
          <p:nvPr/>
        </p:nvCxnSpPr>
        <p:spPr>
          <a:xfrm rot="10800000">
            <a:off x="-380469" y="5445375"/>
            <a:ext cx="1904880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3" name="Google Shape;53;p6"/>
          <p:cNvGrpSpPr/>
          <p:nvPr/>
        </p:nvGrpSpPr>
        <p:grpSpPr>
          <a:xfrm>
            <a:off x="16849843" y="1895297"/>
            <a:ext cx="818896" cy="818896"/>
            <a:chOff x="0" y="0"/>
            <a:chExt cx="812800" cy="812800"/>
          </a:xfrm>
        </p:grpSpPr>
        <p:sp>
          <p:nvSpPr>
            <p:cNvPr id="54" name="Google Shape;54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55" name="Google Shape;55;p6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" name="Google Shape;56;p6"/>
          <p:cNvCxnSpPr/>
          <p:nvPr/>
        </p:nvCxnSpPr>
        <p:spPr>
          <a:xfrm>
            <a:off x="1019114" y="-84"/>
            <a:ext cx="0" cy="814260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" name="Google Shape;57;p6"/>
          <p:cNvGrpSpPr/>
          <p:nvPr/>
        </p:nvGrpSpPr>
        <p:grpSpPr>
          <a:xfrm>
            <a:off x="-607097" y="8961252"/>
            <a:ext cx="1934383" cy="1934383"/>
            <a:chOff x="0" y="0"/>
            <a:chExt cx="812800" cy="812800"/>
          </a:xfrm>
        </p:grpSpPr>
        <p:sp>
          <p:nvSpPr>
            <p:cNvPr id="58" name="Google Shape;58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9" name="Google Shape;59;p6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" type="body"/>
          </p:nvPr>
        </p:nvSpPr>
        <p:spPr>
          <a:xfrm>
            <a:off x="3137863" y="4624150"/>
            <a:ext cx="58974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2" type="body"/>
          </p:nvPr>
        </p:nvSpPr>
        <p:spPr>
          <a:xfrm>
            <a:off x="9250641" y="4624150"/>
            <a:ext cx="58995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64" name="Google Shape;64;p7"/>
          <p:cNvSpPr/>
          <p:nvPr/>
        </p:nvSpPr>
        <p:spPr>
          <a:xfrm rot="1201188">
            <a:off x="-6522681" y="-4003499"/>
            <a:ext cx="12844205" cy="14763454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5" name="Google Shape;65;p7"/>
          <p:cNvGrpSpPr/>
          <p:nvPr/>
        </p:nvGrpSpPr>
        <p:grpSpPr>
          <a:xfrm>
            <a:off x="-10343699" y="6111533"/>
            <a:ext cx="15274950" cy="15274950"/>
            <a:chOff x="0" y="0"/>
            <a:chExt cx="812800" cy="812800"/>
          </a:xfrm>
        </p:grpSpPr>
        <p:sp>
          <p:nvSpPr>
            <p:cNvPr id="66" name="Google Shape;66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7"/>
          <p:cNvGrpSpPr/>
          <p:nvPr/>
        </p:nvGrpSpPr>
        <p:grpSpPr>
          <a:xfrm>
            <a:off x="15150147" y="3805243"/>
            <a:ext cx="818896" cy="818896"/>
            <a:chOff x="0" y="0"/>
            <a:chExt cx="812800" cy="812800"/>
          </a:xfrm>
        </p:grpSpPr>
        <p:sp>
          <p:nvSpPr>
            <p:cNvPr id="69" name="Google Shape;69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70" name="Google Shape;70;p7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7"/>
          <p:cNvGrpSpPr/>
          <p:nvPr/>
        </p:nvGrpSpPr>
        <p:grpSpPr>
          <a:xfrm>
            <a:off x="16129286" y="8128286"/>
            <a:ext cx="1130036" cy="1130036"/>
            <a:chOff x="0" y="0"/>
            <a:chExt cx="812800" cy="812800"/>
          </a:xfrm>
        </p:grpSpPr>
        <p:sp>
          <p:nvSpPr>
            <p:cNvPr id="72" name="Google Shape;72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" name="Google Shape;73;p7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6" name="Google Shape;76;p8"/>
          <p:cNvGrpSpPr/>
          <p:nvPr/>
        </p:nvGrpSpPr>
        <p:grpSpPr>
          <a:xfrm>
            <a:off x="13965706" y="-1252935"/>
            <a:ext cx="12366264" cy="12366264"/>
            <a:chOff x="0" y="0"/>
            <a:chExt cx="812800" cy="812800"/>
          </a:xfrm>
        </p:grpSpPr>
        <p:sp>
          <p:nvSpPr>
            <p:cNvPr id="77" name="Google Shape;77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9" name="Google Shape;79;p8"/>
          <p:cNvCxnSpPr/>
          <p:nvPr/>
        </p:nvCxnSpPr>
        <p:spPr>
          <a:xfrm rot="10800000">
            <a:off x="-760800" y="5589066"/>
            <a:ext cx="1904880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" name="Google Shape;80;p8"/>
          <p:cNvSpPr/>
          <p:nvPr/>
        </p:nvSpPr>
        <p:spPr>
          <a:xfrm rot="1201188">
            <a:off x="-7069218" y="-5072283"/>
            <a:ext cx="12844205" cy="14763454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1" name="Google Shape;81;p8"/>
          <p:cNvCxnSpPr/>
          <p:nvPr/>
        </p:nvCxnSpPr>
        <p:spPr>
          <a:xfrm rot="10800000">
            <a:off x="604276" y="-426600"/>
            <a:ext cx="0" cy="1071360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2" name="Google Shape;82;p8"/>
          <p:cNvGrpSpPr/>
          <p:nvPr/>
        </p:nvGrpSpPr>
        <p:grpSpPr>
          <a:xfrm>
            <a:off x="275106" y="5259897"/>
            <a:ext cx="658368" cy="658368"/>
            <a:chOff x="0" y="0"/>
            <a:chExt cx="812800" cy="812800"/>
          </a:xfrm>
        </p:grpSpPr>
        <p:sp>
          <p:nvSpPr>
            <p:cNvPr id="83" name="Google Shape;83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84" name="Google Shape;84;p8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8"/>
          <p:cNvGrpSpPr/>
          <p:nvPr/>
        </p:nvGrpSpPr>
        <p:grpSpPr>
          <a:xfrm>
            <a:off x="15750189" y="7721007"/>
            <a:ext cx="4118214" cy="4118214"/>
            <a:chOff x="0" y="0"/>
            <a:chExt cx="812800" cy="812800"/>
          </a:xfrm>
        </p:grpSpPr>
        <p:sp>
          <p:nvSpPr>
            <p:cNvPr id="86" name="Google Shape;86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" name="Google Shape;87;p8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 txBox="1"/>
          <p:nvPr>
            <p:ph idx="1" type="body"/>
          </p:nvPr>
        </p:nvSpPr>
        <p:spPr>
          <a:xfrm>
            <a:off x="9208425" y="3783675"/>
            <a:ext cx="63363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90" name="Google Shape;90;p9"/>
          <p:cNvSpPr txBox="1"/>
          <p:nvPr>
            <p:ph idx="2" type="body"/>
          </p:nvPr>
        </p:nvSpPr>
        <p:spPr>
          <a:xfrm>
            <a:off x="2999025" y="4238150"/>
            <a:ext cx="57423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Franklin"/>
              <a:buNone/>
              <a:defRPr i="0" sz="80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9"/>
          <p:cNvSpPr/>
          <p:nvPr/>
        </p:nvSpPr>
        <p:spPr>
          <a:xfrm rot="1201188">
            <a:off x="-7069218" y="-5072283"/>
            <a:ext cx="12844205" cy="14763454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3" name="Google Shape;93;p9"/>
          <p:cNvGrpSpPr/>
          <p:nvPr/>
        </p:nvGrpSpPr>
        <p:grpSpPr>
          <a:xfrm>
            <a:off x="16923716" y="-2199415"/>
            <a:ext cx="12486396" cy="12486396"/>
            <a:chOff x="0" y="0"/>
            <a:chExt cx="812800" cy="812800"/>
          </a:xfrm>
        </p:grpSpPr>
        <p:sp>
          <p:nvSpPr>
            <p:cNvPr id="94" name="Google Shape;94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9"/>
          <p:cNvGrpSpPr/>
          <p:nvPr/>
        </p:nvGrpSpPr>
        <p:grpSpPr>
          <a:xfrm>
            <a:off x="370362" y="2400300"/>
            <a:ext cx="658368" cy="658368"/>
            <a:chOff x="0" y="0"/>
            <a:chExt cx="812800" cy="812800"/>
          </a:xfrm>
        </p:grpSpPr>
        <p:sp>
          <p:nvSpPr>
            <p:cNvPr id="97" name="Google Shape;97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98" name="Google Shape;98;p9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9"/>
          <p:cNvGrpSpPr/>
          <p:nvPr/>
        </p:nvGrpSpPr>
        <p:grpSpPr>
          <a:xfrm>
            <a:off x="16923716" y="-1549324"/>
            <a:ext cx="3680927" cy="3680927"/>
            <a:chOff x="0" y="0"/>
            <a:chExt cx="812800" cy="812800"/>
          </a:xfrm>
        </p:grpSpPr>
        <p:sp>
          <p:nvSpPr>
            <p:cNvPr id="100" name="Google Shape;100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1" name="Google Shape;101;p9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2134888" y="5245063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Franklin"/>
              <a:buNone/>
              <a:defRPr i="0" sz="80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105" name="Google Shape;105;p10"/>
          <p:cNvGrpSpPr/>
          <p:nvPr/>
        </p:nvGrpSpPr>
        <p:grpSpPr>
          <a:xfrm>
            <a:off x="12679256" y="-147835"/>
            <a:ext cx="13745830" cy="13745830"/>
            <a:chOff x="0" y="0"/>
            <a:chExt cx="812800" cy="812800"/>
          </a:xfrm>
        </p:grpSpPr>
        <p:sp>
          <p:nvSpPr>
            <p:cNvPr id="106" name="Google Shape;10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0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0"/>
          <p:cNvGrpSpPr/>
          <p:nvPr/>
        </p:nvGrpSpPr>
        <p:grpSpPr>
          <a:xfrm>
            <a:off x="13139338" y="3135559"/>
            <a:ext cx="658368" cy="658368"/>
            <a:chOff x="0" y="0"/>
            <a:chExt cx="812800" cy="812800"/>
          </a:xfrm>
        </p:grpSpPr>
        <p:sp>
          <p:nvSpPr>
            <p:cNvPr id="109" name="Google Shape;109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110" name="Google Shape;110;p10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1" name="Google Shape;111;p10"/>
          <p:cNvCxnSpPr/>
          <p:nvPr/>
        </p:nvCxnSpPr>
        <p:spPr>
          <a:xfrm rot="10800000">
            <a:off x="-380469" y="9267825"/>
            <a:ext cx="1904880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2" name="Google Shape;112;p10"/>
          <p:cNvGrpSpPr/>
          <p:nvPr/>
        </p:nvGrpSpPr>
        <p:grpSpPr>
          <a:xfrm>
            <a:off x="16447531" y="7756745"/>
            <a:ext cx="3680927" cy="3680927"/>
            <a:chOff x="0" y="0"/>
            <a:chExt cx="812800" cy="812800"/>
          </a:xfrm>
        </p:grpSpPr>
        <p:sp>
          <p:nvSpPr>
            <p:cNvPr id="113" name="Google Shape;11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4" name="Google Shape;114;p10"/>
            <p:cNvSpPr txBox="1"/>
            <p:nvPr/>
          </p:nvSpPr>
          <p:spPr>
            <a:xfrm>
              <a:off x="139700" y="82550"/>
              <a:ext cx="533400" cy="5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p10"/>
          <p:cNvSpPr/>
          <p:nvPr>
            <p:ph idx="2" type="pic"/>
          </p:nvPr>
        </p:nvSpPr>
        <p:spPr>
          <a:xfrm>
            <a:off x="9493913" y="442275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30300" y="1281600"/>
            <a:ext cx="134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Franklin"/>
              <a:buNone/>
              <a:defRPr i="0" sz="80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838700" y="37229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–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–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»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35.png"/><Relationship Id="rId7" Type="http://schemas.openxmlformats.org/officeDocument/2006/relationships/image" Target="../media/image21.png"/><Relationship Id="rId8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13.pn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7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22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233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1"/>
          <p:cNvGrpSpPr/>
          <p:nvPr/>
        </p:nvGrpSpPr>
        <p:grpSpPr>
          <a:xfrm>
            <a:off x="661602" y="-710767"/>
            <a:ext cx="7714386" cy="11079983"/>
            <a:chOff x="0" y="-57150"/>
            <a:chExt cx="2251685" cy="3234040"/>
          </a:xfrm>
        </p:grpSpPr>
        <p:sp>
          <p:nvSpPr>
            <p:cNvPr id="121" name="Google Shape;121;p11"/>
            <p:cNvSpPr/>
            <p:nvPr/>
          </p:nvSpPr>
          <p:spPr>
            <a:xfrm>
              <a:off x="0" y="0"/>
              <a:ext cx="2251685" cy="3176890"/>
            </a:xfrm>
            <a:custGeom>
              <a:rect b="b" l="l" r="r" t="t"/>
              <a:pathLst>
                <a:path extrusionOk="0" h="3176890" w="2251685">
                  <a:moveTo>
                    <a:pt x="0" y="0"/>
                  </a:moveTo>
                  <a:lnTo>
                    <a:pt x="2251685" y="0"/>
                  </a:lnTo>
                  <a:lnTo>
                    <a:pt x="2251685" y="3176890"/>
                  </a:lnTo>
                  <a:lnTo>
                    <a:pt x="0" y="3176890"/>
                  </a:lnTo>
                  <a:close/>
                </a:path>
              </a:pathLst>
            </a:custGeom>
            <a:solidFill>
              <a:srgbClr val="2A2626"/>
            </a:solidFill>
            <a:ln>
              <a:noFill/>
            </a:ln>
          </p:spPr>
        </p:sp>
        <p:sp>
          <p:nvSpPr>
            <p:cNvPr id="122" name="Google Shape;122;p11"/>
            <p:cNvSpPr txBox="1"/>
            <p:nvPr/>
          </p:nvSpPr>
          <p:spPr>
            <a:xfrm>
              <a:off x="0" y="-57150"/>
              <a:ext cx="2251685" cy="32340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1"/>
          <p:cNvGrpSpPr/>
          <p:nvPr/>
        </p:nvGrpSpPr>
        <p:grpSpPr>
          <a:xfrm>
            <a:off x="240822" y="632875"/>
            <a:ext cx="8588497" cy="8588497"/>
            <a:chOff x="0" y="0"/>
            <a:chExt cx="812800" cy="812800"/>
          </a:xfrm>
        </p:grpSpPr>
        <p:sp>
          <p:nvSpPr>
            <p:cNvPr id="124" name="Google Shape;124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1"/>
          <p:cNvGrpSpPr/>
          <p:nvPr/>
        </p:nvGrpSpPr>
        <p:grpSpPr>
          <a:xfrm>
            <a:off x="7219165" y="-1937630"/>
            <a:ext cx="13803362" cy="13803362"/>
            <a:chOff x="0" y="0"/>
            <a:chExt cx="812800" cy="812800"/>
          </a:xfrm>
        </p:grpSpPr>
        <p:sp>
          <p:nvSpPr>
            <p:cNvPr id="127" name="Google Shape;12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9" name="Google Shape;129;p11"/>
          <p:cNvCxnSpPr/>
          <p:nvPr/>
        </p:nvCxnSpPr>
        <p:spPr>
          <a:xfrm rot="10800000">
            <a:off x="-760663" y="9682095"/>
            <a:ext cx="19048663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0" name="Google Shape;13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900" y="-1156142"/>
            <a:ext cx="7714501" cy="1143161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1"/>
          <p:cNvSpPr txBox="1"/>
          <p:nvPr/>
        </p:nvSpPr>
        <p:spPr>
          <a:xfrm>
            <a:off x="9792366" y="2506245"/>
            <a:ext cx="6466500" cy="3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9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Public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9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Relations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9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Portfolio</a:t>
            </a:r>
            <a:endParaRPr/>
          </a:p>
        </p:txBody>
      </p:sp>
      <p:grpSp>
        <p:nvGrpSpPr>
          <p:cNvPr id="132" name="Google Shape;132;p11"/>
          <p:cNvGrpSpPr/>
          <p:nvPr/>
        </p:nvGrpSpPr>
        <p:grpSpPr>
          <a:xfrm>
            <a:off x="11026043" y="6899849"/>
            <a:ext cx="3828978" cy="876540"/>
            <a:chOff x="0" y="-144089"/>
            <a:chExt cx="5105304" cy="1168720"/>
          </a:xfrm>
        </p:grpSpPr>
        <p:grpSp>
          <p:nvGrpSpPr>
            <p:cNvPr id="133" name="Google Shape;133;p11"/>
            <p:cNvGrpSpPr/>
            <p:nvPr/>
          </p:nvGrpSpPr>
          <p:grpSpPr>
            <a:xfrm>
              <a:off x="0" y="-144089"/>
              <a:ext cx="5105304" cy="1168720"/>
              <a:chOff x="0" y="-57150"/>
              <a:chExt cx="2024920" cy="463550"/>
            </a:xfrm>
          </p:grpSpPr>
          <p:sp>
            <p:nvSpPr>
              <p:cNvPr id="134" name="Google Shape;134;p11"/>
              <p:cNvSpPr/>
              <p:nvPr/>
            </p:nvSpPr>
            <p:spPr>
              <a:xfrm>
                <a:off x="0" y="0"/>
                <a:ext cx="2024920" cy="406400"/>
              </a:xfrm>
              <a:custGeom>
                <a:rect b="b" l="l" r="r" t="t"/>
                <a:pathLst>
                  <a:path extrusionOk="0" h="406400" w="2024920">
                    <a:moveTo>
                      <a:pt x="1821720" y="0"/>
                    </a:moveTo>
                    <a:cubicBezTo>
                      <a:pt x="1933944" y="0"/>
                      <a:pt x="2024920" y="90976"/>
                      <a:pt x="2024920" y="203200"/>
                    </a:cubicBezTo>
                    <a:cubicBezTo>
                      <a:pt x="2024920" y="315424"/>
                      <a:pt x="1933944" y="406400"/>
                      <a:pt x="182172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C1FF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1"/>
              <p:cNvSpPr txBox="1"/>
              <p:nvPr/>
            </p:nvSpPr>
            <p:spPr>
              <a:xfrm>
                <a:off x="0" y="-57150"/>
                <a:ext cx="2024920" cy="463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" name="Google Shape;136;p11"/>
            <p:cNvSpPr txBox="1"/>
            <p:nvPr/>
          </p:nvSpPr>
          <p:spPr>
            <a:xfrm>
              <a:off x="712991" y="169088"/>
              <a:ext cx="3679321" cy="638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19" u="none" cap="none" strike="noStrike">
                  <a:solidFill>
                    <a:srgbClr val="2A2626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Portfolio Slides</a:t>
              </a:r>
              <a:endParaRPr/>
            </a:p>
          </p:txBody>
        </p:sp>
      </p:grpSp>
      <p:sp>
        <p:nvSpPr>
          <p:cNvPr id="137" name="Google Shape;137;p11"/>
          <p:cNvSpPr/>
          <p:nvPr/>
        </p:nvSpPr>
        <p:spPr>
          <a:xfrm>
            <a:off x="16804564" y="420189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7" y="0"/>
                </a:lnTo>
                <a:lnTo>
                  <a:pt x="499227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1"/>
          <p:cNvSpPr/>
          <p:nvPr/>
        </p:nvSpPr>
        <p:spPr>
          <a:xfrm>
            <a:off x="15463209" y="420189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7" y="0"/>
                </a:lnTo>
                <a:lnTo>
                  <a:pt x="499227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1"/>
          <p:cNvSpPr/>
          <p:nvPr/>
        </p:nvSpPr>
        <p:spPr>
          <a:xfrm>
            <a:off x="16133886" y="420189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8" y="0"/>
                </a:lnTo>
                <a:lnTo>
                  <a:pt x="499228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1"/>
          <p:cNvSpPr/>
          <p:nvPr/>
        </p:nvSpPr>
        <p:spPr>
          <a:xfrm>
            <a:off x="17479696" y="420189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8" y="0"/>
                </a:lnTo>
                <a:lnTo>
                  <a:pt x="499228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1" name="Google Shape;141;p11"/>
          <p:cNvGrpSpPr/>
          <p:nvPr/>
        </p:nvGrpSpPr>
        <p:grpSpPr>
          <a:xfrm>
            <a:off x="8829320" y="9433214"/>
            <a:ext cx="497762" cy="497762"/>
            <a:chOff x="0" y="0"/>
            <a:chExt cx="812800" cy="812800"/>
          </a:xfrm>
        </p:grpSpPr>
        <p:sp>
          <p:nvSpPr>
            <p:cNvPr id="142" name="Google Shape;142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143" name="Google Shape;143;p11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44" name="Google Shape;144;p11"/>
          <p:cNvCxnSpPr/>
          <p:nvPr/>
        </p:nvCxnSpPr>
        <p:spPr>
          <a:xfrm rot="10800000">
            <a:off x="1804754" y="0"/>
            <a:ext cx="0" cy="1071374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5" name="Google Shape;145;p11"/>
          <p:cNvGrpSpPr/>
          <p:nvPr/>
        </p:nvGrpSpPr>
        <p:grpSpPr>
          <a:xfrm>
            <a:off x="1220124" y="1028700"/>
            <a:ext cx="1169259" cy="1169259"/>
            <a:chOff x="0" y="0"/>
            <a:chExt cx="812800" cy="812800"/>
          </a:xfrm>
        </p:grpSpPr>
        <p:sp>
          <p:nvSpPr>
            <p:cNvPr id="146" name="Google Shape;146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33233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7" name="Google Shape;147;p11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6" name="Google Shape;356;p20"/>
          <p:cNvGrpSpPr/>
          <p:nvPr/>
        </p:nvGrpSpPr>
        <p:grpSpPr>
          <a:xfrm>
            <a:off x="-7083590" y="1028700"/>
            <a:ext cx="10615607" cy="10615607"/>
            <a:chOff x="0" y="0"/>
            <a:chExt cx="812800" cy="812800"/>
          </a:xfrm>
        </p:grpSpPr>
        <p:sp>
          <p:nvSpPr>
            <p:cNvPr id="357" name="Google Shape;357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0"/>
          <p:cNvGrpSpPr/>
          <p:nvPr/>
        </p:nvGrpSpPr>
        <p:grpSpPr>
          <a:xfrm>
            <a:off x="1792773" y="4296004"/>
            <a:ext cx="4308817" cy="4962296"/>
            <a:chOff x="0" y="-57150"/>
            <a:chExt cx="1257663" cy="1448401"/>
          </a:xfrm>
        </p:grpSpPr>
        <p:sp>
          <p:nvSpPr>
            <p:cNvPr id="360" name="Google Shape;360;p20"/>
            <p:cNvSpPr/>
            <p:nvPr/>
          </p:nvSpPr>
          <p:spPr>
            <a:xfrm>
              <a:off x="0" y="0"/>
              <a:ext cx="1257663" cy="1391251"/>
            </a:xfrm>
            <a:custGeom>
              <a:rect b="b" l="l" r="r" t="t"/>
              <a:pathLst>
                <a:path extrusionOk="0" h="1391251" w="1257663">
                  <a:moveTo>
                    <a:pt x="0" y="0"/>
                  </a:moveTo>
                  <a:lnTo>
                    <a:pt x="1257663" y="0"/>
                  </a:lnTo>
                  <a:lnTo>
                    <a:pt x="1257663" y="1391251"/>
                  </a:lnTo>
                  <a:lnTo>
                    <a:pt x="0" y="1391251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1" name="Google Shape;361;p20"/>
            <p:cNvSpPr txBox="1"/>
            <p:nvPr/>
          </p:nvSpPr>
          <p:spPr>
            <a:xfrm>
              <a:off x="0" y="-57150"/>
              <a:ext cx="1257663" cy="1448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0"/>
          <p:cNvSpPr txBox="1"/>
          <p:nvPr/>
        </p:nvSpPr>
        <p:spPr>
          <a:xfrm>
            <a:off x="2290146" y="7861935"/>
            <a:ext cx="331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the featured statistic.</a:t>
            </a:r>
            <a:endParaRPr/>
          </a:p>
        </p:txBody>
      </p:sp>
      <p:sp>
        <p:nvSpPr>
          <p:cNvPr id="363" name="Google Shape;363;p20"/>
          <p:cNvSpPr txBox="1"/>
          <p:nvPr/>
        </p:nvSpPr>
        <p:spPr>
          <a:xfrm>
            <a:off x="1600192" y="1028700"/>
            <a:ext cx="15087616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My Professional Experience</a:t>
            </a:r>
            <a:endParaRPr/>
          </a:p>
        </p:txBody>
      </p:sp>
      <p:sp>
        <p:nvSpPr>
          <p:cNvPr id="364" name="Google Shape;364;p20"/>
          <p:cNvSpPr txBox="1"/>
          <p:nvPr/>
        </p:nvSpPr>
        <p:spPr>
          <a:xfrm>
            <a:off x="2560771" y="2616192"/>
            <a:ext cx="12322393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the featured statistic</a:t>
            </a:r>
            <a:endParaRPr/>
          </a:p>
        </p:txBody>
      </p:sp>
      <p:pic>
        <p:nvPicPr>
          <p:cNvPr id="365" name="Google Shape;36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1015" y="4677492"/>
            <a:ext cx="3112334" cy="31123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20"/>
          <p:cNvGrpSpPr/>
          <p:nvPr/>
        </p:nvGrpSpPr>
        <p:grpSpPr>
          <a:xfrm>
            <a:off x="6989592" y="4296004"/>
            <a:ext cx="4308817" cy="4962296"/>
            <a:chOff x="0" y="-57150"/>
            <a:chExt cx="1257663" cy="1448401"/>
          </a:xfrm>
        </p:grpSpPr>
        <p:sp>
          <p:nvSpPr>
            <p:cNvPr id="367" name="Google Shape;367;p20"/>
            <p:cNvSpPr/>
            <p:nvPr/>
          </p:nvSpPr>
          <p:spPr>
            <a:xfrm>
              <a:off x="0" y="0"/>
              <a:ext cx="1257663" cy="1391251"/>
            </a:xfrm>
            <a:custGeom>
              <a:rect b="b" l="l" r="r" t="t"/>
              <a:pathLst>
                <a:path extrusionOk="0" h="1391251" w="1257663">
                  <a:moveTo>
                    <a:pt x="0" y="0"/>
                  </a:moveTo>
                  <a:lnTo>
                    <a:pt x="1257663" y="0"/>
                  </a:lnTo>
                  <a:lnTo>
                    <a:pt x="1257663" y="1391251"/>
                  </a:lnTo>
                  <a:lnTo>
                    <a:pt x="0" y="1391251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8" name="Google Shape;368;p20"/>
            <p:cNvSpPr txBox="1"/>
            <p:nvPr/>
          </p:nvSpPr>
          <p:spPr>
            <a:xfrm>
              <a:off x="0" y="-57150"/>
              <a:ext cx="1257663" cy="1448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20"/>
          <p:cNvSpPr txBox="1"/>
          <p:nvPr/>
        </p:nvSpPr>
        <p:spPr>
          <a:xfrm>
            <a:off x="7486964" y="7861935"/>
            <a:ext cx="331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the featured statistic.</a:t>
            </a:r>
            <a:endParaRPr/>
          </a:p>
        </p:txBody>
      </p:sp>
      <p:pic>
        <p:nvPicPr>
          <p:cNvPr id="370" name="Google Shape;37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87833" y="4677492"/>
            <a:ext cx="3112334" cy="31123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20"/>
          <p:cNvGrpSpPr/>
          <p:nvPr/>
        </p:nvGrpSpPr>
        <p:grpSpPr>
          <a:xfrm>
            <a:off x="13898733" y="3014337"/>
            <a:ext cx="10615607" cy="10615607"/>
            <a:chOff x="0" y="0"/>
            <a:chExt cx="812800" cy="812800"/>
          </a:xfrm>
        </p:grpSpPr>
        <p:sp>
          <p:nvSpPr>
            <p:cNvPr id="372" name="Google Shape;37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20"/>
          <p:cNvGrpSpPr/>
          <p:nvPr/>
        </p:nvGrpSpPr>
        <p:grpSpPr>
          <a:xfrm>
            <a:off x="12184233" y="4296004"/>
            <a:ext cx="4308817" cy="4962296"/>
            <a:chOff x="0" y="-57150"/>
            <a:chExt cx="1257663" cy="1448401"/>
          </a:xfrm>
        </p:grpSpPr>
        <p:sp>
          <p:nvSpPr>
            <p:cNvPr id="375" name="Google Shape;375;p20"/>
            <p:cNvSpPr/>
            <p:nvPr/>
          </p:nvSpPr>
          <p:spPr>
            <a:xfrm>
              <a:off x="0" y="0"/>
              <a:ext cx="1257663" cy="1391251"/>
            </a:xfrm>
            <a:custGeom>
              <a:rect b="b" l="l" r="r" t="t"/>
              <a:pathLst>
                <a:path extrusionOk="0" h="1391251" w="1257663">
                  <a:moveTo>
                    <a:pt x="0" y="0"/>
                  </a:moveTo>
                  <a:lnTo>
                    <a:pt x="1257663" y="0"/>
                  </a:lnTo>
                  <a:lnTo>
                    <a:pt x="1257663" y="1391251"/>
                  </a:lnTo>
                  <a:lnTo>
                    <a:pt x="0" y="1391251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6" name="Google Shape;376;p20"/>
            <p:cNvSpPr txBox="1"/>
            <p:nvPr/>
          </p:nvSpPr>
          <p:spPr>
            <a:xfrm>
              <a:off x="0" y="-57150"/>
              <a:ext cx="1257663" cy="1448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20"/>
          <p:cNvSpPr txBox="1"/>
          <p:nvPr/>
        </p:nvSpPr>
        <p:spPr>
          <a:xfrm>
            <a:off x="12681606" y="7861935"/>
            <a:ext cx="331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the featured statistic.</a:t>
            </a:r>
            <a:endParaRPr/>
          </a:p>
        </p:txBody>
      </p:sp>
      <p:pic>
        <p:nvPicPr>
          <p:cNvPr id="378" name="Google Shape;37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82475" y="4677492"/>
            <a:ext cx="3112334" cy="3112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9" name="Google Shape;379;p20"/>
          <p:cNvCxnSpPr/>
          <p:nvPr/>
        </p:nvCxnSpPr>
        <p:spPr>
          <a:xfrm>
            <a:off x="16493050" y="6224134"/>
            <a:ext cx="179495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0" name="Google Shape;380;p20"/>
          <p:cNvCxnSpPr/>
          <p:nvPr/>
        </p:nvCxnSpPr>
        <p:spPr>
          <a:xfrm>
            <a:off x="-2177" y="6243184"/>
            <a:ext cx="179495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1" name="Google Shape;381;p20"/>
          <p:cNvGrpSpPr/>
          <p:nvPr/>
        </p:nvGrpSpPr>
        <p:grpSpPr>
          <a:xfrm>
            <a:off x="16493050" y="3273939"/>
            <a:ext cx="658338" cy="658338"/>
            <a:chOff x="0" y="0"/>
            <a:chExt cx="812800" cy="812800"/>
          </a:xfrm>
        </p:grpSpPr>
        <p:sp>
          <p:nvSpPr>
            <p:cNvPr id="382" name="Google Shape;38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383" name="Google Shape;383;p20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1"/>
          <p:cNvGrpSpPr/>
          <p:nvPr/>
        </p:nvGrpSpPr>
        <p:grpSpPr>
          <a:xfrm>
            <a:off x="14646057" y="-857596"/>
            <a:ext cx="10615607" cy="10615607"/>
            <a:chOff x="0" y="0"/>
            <a:chExt cx="812800" cy="812800"/>
          </a:xfrm>
        </p:grpSpPr>
        <p:sp>
          <p:nvSpPr>
            <p:cNvPr id="389" name="Google Shape;38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1" name="Google Shape;391;p21"/>
          <p:cNvCxnSpPr/>
          <p:nvPr/>
        </p:nvCxnSpPr>
        <p:spPr>
          <a:xfrm>
            <a:off x="0" y="5487035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2" name="Google Shape;392;p21"/>
          <p:cNvGrpSpPr/>
          <p:nvPr/>
        </p:nvGrpSpPr>
        <p:grpSpPr>
          <a:xfrm>
            <a:off x="-4455254" y="3183831"/>
            <a:ext cx="11416946" cy="11416946"/>
            <a:chOff x="0" y="0"/>
            <a:chExt cx="812800" cy="812800"/>
          </a:xfrm>
        </p:grpSpPr>
        <p:sp>
          <p:nvSpPr>
            <p:cNvPr id="393" name="Google Shape;393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21"/>
          <p:cNvGrpSpPr/>
          <p:nvPr/>
        </p:nvGrpSpPr>
        <p:grpSpPr>
          <a:xfrm>
            <a:off x="3159228" y="3102566"/>
            <a:ext cx="3109673" cy="3568552"/>
            <a:chOff x="0" y="-57150"/>
            <a:chExt cx="2186891" cy="2509600"/>
          </a:xfrm>
        </p:grpSpPr>
        <p:sp>
          <p:nvSpPr>
            <p:cNvPr id="396" name="Google Shape;396;p21"/>
            <p:cNvSpPr/>
            <p:nvPr/>
          </p:nvSpPr>
          <p:spPr>
            <a:xfrm>
              <a:off x="0" y="0"/>
              <a:ext cx="2186891" cy="2452450"/>
            </a:xfrm>
            <a:custGeom>
              <a:rect b="b" l="l" r="r" t="t"/>
              <a:pathLst>
                <a:path extrusionOk="0" h="2452450" w="2186891">
                  <a:moveTo>
                    <a:pt x="0" y="0"/>
                  </a:moveTo>
                  <a:lnTo>
                    <a:pt x="2186891" y="0"/>
                  </a:lnTo>
                  <a:lnTo>
                    <a:pt x="2186891" y="2452450"/>
                  </a:lnTo>
                  <a:lnTo>
                    <a:pt x="0" y="245245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7" name="Google Shape;397;p21"/>
            <p:cNvSpPr txBox="1"/>
            <p:nvPr/>
          </p:nvSpPr>
          <p:spPr>
            <a:xfrm>
              <a:off x="0" y="-57150"/>
              <a:ext cx="2186891" cy="25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21"/>
          <p:cNvGrpSpPr/>
          <p:nvPr/>
        </p:nvGrpSpPr>
        <p:grpSpPr>
          <a:xfrm>
            <a:off x="7589076" y="3102566"/>
            <a:ext cx="3109673" cy="3568552"/>
            <a:chOff x="0" y="-57150"/>
            <a:chExt cx="2186891" cy="2509600"/>
          </a:xfrm>
        </p:grpSpPr>
        <p:sp>
          <p:nvSpPr>
            <p:cNvPr id="399" name="Google Shape;399;p21"/>
            <p:cNvSpPr/>
            <p:nvPr/>
          </p:nvSpPr>
          <p:spPr>
            <a:xfrm>
              <a:off x="0" y="0"/>
              <a:ext cx="2186891" cy="2452450"/>
            </a:xfrm>
            <a:custGeom>
              <a:rect b="b" l="l" r="r" t="t"/>
              <a:pathLst>
                <a:path extrusionOk="0" h="2452450" w="2186891">
                  <a:moveTo>
                    <a:pt x="0" y="0"/>
                  </a:moveTo>
                  <a:lnTo>
                    <a:pt x="2186891" y="0"/>
                  </a:lnTo>
                  <a:lnTo>
                    <a:pt x="2186891" y="2452450"/>
                  </a:lnTo>
                  <a:lnTo>
                    <a:pt x="0" y="245245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0" name="Google Shape;400;p21"/>
            <p:cNvSpPr txBox="1"/>
            <p:nvPr/>
          </p:nvSpPr>
          <p:spPr>
            <a:xfrm>
              <a:off x="0" y="-57150"/>
              <a:ext cx="2186891" cy="25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1"/>
          <p:cNvGrpSpPr/>
          <p:nvPr/>
        </p:nvGrpSpPr>
        <p:grpSpPr>
          <a:xfrm>
            <a:off x="12019099" y="3102566"/>
            <a:ext cx="3109673" cy="3568552"/>
            <a:chOff x="0" y="-57150"/>
            <a:chExt cx="2186891" cy="2509600"/>
          </a:xfrm>
        </p:grpSpPr>
        <p:sp>
          <p:nvSpPr>
            <p:cNvPr id="402" name="Google Shape;402;p21"/>
            <p:cNvSpPr/>
            <p:nvPr/>
          </p:nvSpPr>
          <p:spPr>
            <a:xfrm>
              <a:off x="0" y="0"/>
              <a:ext cx="2186891" cy="2452450"/>
            </a:xfrm>
            <a:custGeom>
              <a:rect b="b" l="l" r="r" t="t"/>
              <a:pathLst>
                <a:path extrusionOk="0" h="2452450" w="2186891">
                  <a:moveTo>
                    <a:pt x="0" y="0"/>
                  </a:moveTo>
                  <a:lnTo>
                    <a:pt x="2186891" y="0"/>
                  </a:lnTo>
                  <a:lnTo>
                    <a:pt x="2186891" y="2452450"/>
                  </a:lnTo>
                  <a:lnTo>
                    <a:pt x="0" y="245245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3" name="Google Shape;403;p21"/>
            <p:cNvSpPr txBox="1"/>
            <p:nvPr/>
          </p:nvSpPr>
          <p:spPr>
            <a:xfrm>
              <a:off x="0" y="-57150"/>
              <a:ext cx="2186891" cy="25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4" name="Google Shape;4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0600" y="3353350"/>
            <a:ext cx="2552225" cy="312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2452" y="3364877"/>
            <a:ext cx="2552225" cy="312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5075" y="3364850"/>
            <a:ext cx="2552225" cy="312073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1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1"/>
          <p:cNvSpPr txBox="1"/>
          <p:nvPr/>
        </p:nvSpPr>
        <p:spPr>
          <a:xfrm>
            <a:off x="3435071" y="1028700"/>
            <a:ext cx="11417859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Testimonials About Me</a:t>
            </a:r>
            <a:endParaRPr/>
          </a:p>
        </p:txBody>
      </p:sp>
      <p:sp>
        <p:nvSpPr>
          <p:cNvPr id="409" name="Google Shape;409;p21"/>
          <p:cNvSpPr txBox="1"/>
          <p:nvPr/>
        </p:nvSpPr>
        <p:spPr>
          <a:xfrm>
            <a:off x="3061027" y="7223567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Jane Doe</a:t>
            </a:r>
            <a:endParaRPr/>
          </a:p>
        </p:txBody>
      </p:sp>
      <p:sp>
        <p:nvSpPr>
          <p:cNvPr id="410" name="Google Shape;410;p21"/>
          <p:cNvSpPr txBox="1"/>
          <p:nvPr/>
        </p:nvSpPr>
        <p:spPr>
          <a:xfrm>
            <a:off x="3061027" y="7795154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411" name="Google Shape;411;p21"/>
          <p:cNvSpPr txBox="1"/>
          <p:nvPr/>
        </p:nvSpPr>
        <p:spPr>
          <a:xfrm>
            <a:off x="7490875" y="7223567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Mary Smith</a:t>
            </a:r>
            <a:endParaRPr/>
          </a:p>
        </p:txBody>
      </p:sp>
      <p:sp>
        <p:nvSpPr>
          <p:cNvPr id="412" name="Google Shape;412;p21"/>
          <p:cNvSpPr txBox="1"/>
          <p:nvPr/>
        </p:nvSpPr>
        <p:spPr>
          <a:xfrm>
            <a:off x="7490875" y="7795154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413" name="Google Shape;413;p21"/>
          <p:cNvSpPr txBox="1"/>
          <p:nvPr/>
        </p:nvSpPr>
        <p:spPr>
          <a:xfrm>
            <a:off x="11920899" y="7223567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John Doe</a:t>
            </a:r>
            <a:endParaRPr/>
          </a:p>
        </p:txBody>
      </p:sp>
      <p:sp>
        <p:nvSpPr>
          <p:cNvPr id="414" name="Google Shape;414;p21"/>
          <p:cNvSpPr txBox="1"/>
          <p:nvPr/>
        </p:nvSpPr>
        <p:spPr>
          <a:xfrm>
            <a:off x="11920899" y="7795154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cxnSp>
        <p:nvCxnSpPr>
          <p:cNvPr id="415" name="Google Shape;415;p21"/>
          <p:cNvCxnSpPr/>
          <p:nvPr/>
        </p:nvCxnSpPr>
        <p:spPr>
          <a:xfrm rot="10800000">
            <a:off x="1262744" y="-578993"/>
            <a:ext cx="0" cy="10865993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6" name="Google Shape;416;p21"/>
          <p:cNvGrpSpPr/>
          <p:nvPr/>
        </p:nvGrpSpPr>
        <p:grpSpPr>
          <a:xfrm>
            <a:off x="933575" y="2854662"/>
            <a:ext cx="658338" cy="658338"/>
            <a:chOff x="0" y="0"/>
            <a:chExt cx="812800" cy="812800"/>
          </a:xfrm>
        </p:grpSpPr>
        <p:sp>
          <p:nvSpPr>
            <p:cNvPr id="417" name="Google Shape;41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418" name="Google Shape;418;p21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1"/>
          <p:cNvGrpSpPr/>
          <p:nvPr/>
        </p:nvGrpSpPr>
        <p:grpSpPr>
          <a:xfrm>
            <a:off x="16228880" y="7199180"/>
            <a:ext cx="4118240" cy="4118240"/>
            <a:chOff x="0" y="0"/>
            <a:chExt cx="812800" cy="812800"/>
          </a:xfrm>
        </p:grpSpPr>
        <p:sp>
          <p:nvSpPr>
            <p:cNvPr id="420" name="Google Shape;420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1" name="Google Shape;421;p21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0046" y="0"/>
            <a:ext cx="719055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22"/>
          <p:cNvGrpSpPr/>
          <p:nvPr/>
        </p:nvGrpSpPr>
        <p:grpSpPr>
          <a:xfrm>
            <a:off x="-2361942" y="-2199415"/>
            <a:ext cx="12486415" cy="12486415"/>
            <a:chOff x="0" y="0"/>
            <a:chExt cx="812800" cy="812800"/>
          </a:xfrm>
        </p:grpSpPr>
        <p:sp>
          <p:nvSpPr>
            <p:cNvPr id="428" name="Google Shape;428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22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2"/>
          <p:cNvSpPr txBox="1"/>
          <p:nvPr/>
        </p:nvSpPr>
        <p:spPr>
          <a:xfrm>
            <a:off x="993638" y="5240655"/>
            <a:ext cx="899047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About Me</a:t>
            </a:r>
            <a:endParaRPr/>
          </a:p>
        </p:txBody>
      </p:sp>
      <p:sp>
        <p:nvSpPr>
          <p:cNvPr id="432" name="Google Shape;432;p22"/>
          <p:cNvSpPr txBox="1"/>
          <p:nvPr/>
        </p:nvSpPr>
        <p:spPr>
          <a:xfrm>
            <a:off x="1619206" y="6536055"/>
            <a:ext cx="7739334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grpSp>
        <p:nvGrpSpPr>
          <p:cNvPr id="433" name="Google Shape;433;p22"/>
          <p:cNvGrpSpPr/>
          <p:nvPr/>
        </p:nvGrpSpPr>
        <p:grpSpPr>
          <a:xfrm>
            <a:off x="3881266" y="1860357"/>
            <a:ext cx="3215214" cy="3215214"/>
            <a:chOff x="0" y="0"/>
            <a:chExt cx="812800" cy="812800"/>
          </a:xfrm>
        </p:grpSpPr>
        <p:sp>
          <p:nvSpPr>
            <p:cNvPr id="434" name="Google Shape;43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33233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5" name="Google Shape;435;p2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22"/>
          <p:cNvSpPr txBox="1"/>
          <p:nvPr/>
        </p:nvSpPr>
        <p:spPr>
          <a:xfrm>
            <a:off x="4878202" y="2182113"/>
            <a:ext cx="1221300" cy="2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</a:t>
            </a:r>
            <a:endParaRPr/>
          </a:p>
        </p:txBody>
      </p:sp>
      <p:cxnSp>
        <p:nvCxnSpPr>
          <p:cNvPr id="437" name="Google Shape;437;p22"/>
          <p:cNvCxnSpPr/>
          <p:nvPr/>
        </p:nvCxnSpPr>
        <p:spPr>
          <a:xfrm rot="10800000">
            <a:off x="0" y="9248775"/>
            <a:ext cx="18288000" cy="952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8" name="Google Shape;438;p22"/>
          <p:cNvGrpSpPr/>
          <p:nvPr/>
        </p:nvGrpSpPr>
        <p:grpSpPr>
          <a:xfrm>
            <a:off x="6767311" y="8966584"/>
            <a:ext cx="658338" cy="658338"/>
            <a:chOff x="0" y="0"/>
            <a:chExt cx="812800" cy="812800"/>
          </a:xfrm>
        </p:grpSpPr>
        <p:sp>
          <p:nvSpPr>
            <p:cNvPr id="439" name="Google Shape;43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440" name="Google Shape;440;p2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22"/>
          <p:cNvGrpSpPr/>
          <p:nvPr/>
        </p:nvGrpSpPr>
        <p:grpSpPr>
          <a:xfrm>
            <a:off x="17034797" y="6907464"/>
            <a:ext cx="4118240" cy="4118240"/>
            <a:chOff x="0" y="0"/>
            <a:chExt cx="812800" cy="812800"/>
          </a:xfrm>
        </p:grpSpPr>
        <p:sp>
          <p:nvSpPr>
            <p:cNvPr id="442" name="Google Shape;442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3" name="Google Shape;443;p2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22"/>
          <p:cNvGrpSpPr/>
          <p:nvPr/>
        </p:nvGrpSpPr>
        <p:grpSpPr>
          <a:xfrm>
            <a:off x="10124474" y="370362"/>
            <a:ext cx="658338" cy="658338"/>
            <a:chOff x="0" y="0"/>
            <a:chExt cx="812800" cy="812800"/>
          </a:xfrm>
        </p:grpSpPr>
        <p:sp>
          <p:nvSpPr>
            <p:cNvPr id="445" name="Google Shape;445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446" name="Google Shape;446;p2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28546" y="0"/>
            <a:ext cx="12752891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23"/>
          <p:cNvCxnSpPr/>
          <p:nvPr/>
        </p:nvCxnSpPr>
        <p:spPr>
          <a:xfrm rot="10800000">
            <a:off x="17789997" y="-289496"/>
            <a:ext cx="0" cy="10865993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53" name="Google Shape;453;p23"/>
          <p:cNvGrpSpPr/>
          <p:nvPr/>
        </p:nvGrpSpPr>
        <p:grpSpPr>
          <a:xfrm>
            <a:off x="7240503" y="-2970180"/>
            <a:ext cx="14509673" cy="14509673"/>
            <a:chOff x="0" y="0"/>
            <a:chExt cx="812800" cy="812800"/>
          </a:xfrm>
        </p:grpSpPr>
        <p:sp>
          <p:nvSpPr>
            <p:cNvPr id="454" name="Google Shape;454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23"/>
          <p:cNvSpPr txBox="1"/>
          <p:nvPr/>
        </p:nvSpPr>
        <p:spPr>
          <a:xfrm>
            <a:off x="9048111" y="2469650"/>
            <a:ext cx="7980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Cover Letter</a:t>
            </a:r>
            <a:endParaRPr/>
          </a:p>
        </p:txBody>
      </p:sp>
      <p:sp>
        <p:nvSpPr>
          <p:cNvPr id="457" name="Google Shape;457;p23"/>
          <p:cNvSpPr txBox="1"/>
          <p:nvPr/>
        </p:nvSpPr>
        <p:spPr>
          <a:xfrm>
            <a:off x="9937201" y="4278630"/>
            <a:ext cx="6202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458" name="Google Shape;458;p23"/>
          <p:cNvGrpSpPr/>
          <p:nvPr/>
        </p:nvGrpSpPr>
        <p:grpSpPr>
          <a:xfrm>
            <a:off x="1285354" y="6346188"/>
            <a:ext cx="12486415" cy="12486415"/>
            <a:chOff x="0" y="0"/>
            <a:chExt cx="812800" cy="812800"/>
          </a:xfrm>
        </p:grpSpPr>
        <p:sp>
          <p:nvSpPr>
            <p:cNvPr id="459" name="Google Shape;45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23"/>
          <p:cNvGrpSpPr/>
          <p:nvPr/>
        </p:nvGrpSpPr>
        <p:grpSpPr>
          <a:xfrm>
            <a:off x="16663574" y="8076170"/>
            <a:ext cx="3680938" cy="3680938"/>
            <a:chOff x="0" y="0"/>
            <a:chExt cx="812800" cy="812800"/>
          </a:xfrm>
        </p:grpSpPr>
        <p:sp>
          <p:nvSpPr>
            <p:cNvPr id="462" name="Google Shape;46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3" name="Google Shape;463;p23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23"/>
          <p:cNvGrpSpPr/>
          <p:nvPr/>
        </p:nvGrpSpPr>
        <p:grpSpPr>
          <a:xfrm>
            <a:off x="1710292" y="9258300"/>
            <a:ext cx="658338" cy="658338"/>
            <a:chOff x="0" y="0"/>
            <a:chExt cx="812800" cy="812800"/>
          </a:xfrm>
        </p:grpSpPr>
        <p:sp>
          <p:nvSpPr>
            <p:cNvPr id="465" name="Google Shape;46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466" name="Google Shape;466;p23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23"/>
          <p:cNvGrpSpPr/>
          <p:nvPr/>
        </p:nvGrpSpPr>
        <p:grpSpPr>
          <a:xfrm>
            <a:off x="7868234" y="370362"/>
            <a:ext cx="658338" cy="658338"/>
            <a:chOff x="0" y="0"/>
            <a:chExt cx="812800" cy="812800"/>
          </a:xfrm>
        </p:grpSpPr>
        <p:sp>
          <p:nvSpPr>
            <p:cNvPr id="468" name="Google Shape;46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469" name="Google Shape;469;p23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70" name="Google Shape;470;p23"/>
          <p:cNvCxnSpPr/>
          <p:nvPr/>
        </p:nvCxnSpPr>
        <p:spPr>
          <a:xfrm rot="10800000">
            <a:off x="469958" y="0"/>
            <a:ext cx="0" cy="10865993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4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76" name="Google Shape;476;p24"/>
          <p:cNvCxnSpPr/>
          <p:nvPr/>
        </p:nvCxnSpPr>
        <p:spPr>
          <a:xfrm>
            <a:off x="-651641" y="5391462"/>
            <a:ext cx="7474554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7" name="Google Shape;477;p24"/>
          <p:cNvSpPr/>
          <p:nvPr/>
        </p:nvSpPr>
        <p:spPr>
          <a:xfrm>
            <a:off x="2534354" y="521620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FF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4"/>
          <p:cNvSpPr/>
          <p:nvPr/>
        </p:nvSpPr>
        <p:spPr>
          <a:xfrm>
            <a:off x="6822913" y="521465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FF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4"/>
          <p:cNvSpPr/>
          <p:nvPr/>
        </p:nvSpPr>
        <p:spPr>
          <a:xfrm>
            <a:off x="11111471" y="521465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FF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0" name="Google Shape;480;p24"/>
          <p:cNvCxnSpPr/>
          <p:nvPr/>
        </p:nvCxnSpPr>
        <p:spPr>
          <a:xfrm>
            <a:off x="7176529" y="5391462"/>
            <a:ext cx="3934943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1" name="Google Shape;481;p24"/>
          <p:cNvCxnSpPr/>
          <p:nvPr/>
        </p:nvCxnSpPr>
        <p:spPr>
          <a:xfrm flipH="1" rot="10800000">
            <a:off x="11465085" y="5374138"/>
            <a:ext cx="3182957" cy="16412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2" name="Google Shape;482;p24"/>
          <p:cNvCxnSpPr/>
          <p:nvPr/>
        </p:nvCxnSpPr>
        <p:spPr>
          <a:xfrm>
            <a:off x="14276176" y="5373820"/>
            <a:ext cx="4488008" cy="318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3" name="Google Shape;483;p24"/>
          <p:cNvSpPr/>
          <p:nvPr/>
        </p:nvSpPr>
        <p:spPr>
          <a:xfrm>
            <a:off x="15400030" y="5213698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FF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4" name="Google Shape;484;p24"/>
          <p:cNvGrpSpPr/>
          <p:nvPr/>
        </p:nvGrpSpPr>
        <p:grpSpPr>
          <a:xfrm>
            <a:off x="14582385" y="3910211"/>
            <a:ext cx="1988906" cy="2323852"/>
            <a:chOff x="0" y="-57150"/>
            <a:chExt cx="653231" cy="763240"/>
          </a:xfrm>
        </p:grpSpPr>
        <p:sp>
          <p:nvSpPr>
            <p:cNvPr id="485" name="Google Shape;485;p24"/>
            <p:cNvSpPr/>
            <p:nvPr/>
          </p:nvSpPr>
          <p:spPr>
            <a:xfrm>
              <a:off x="0" y="0"/>
              <a:ext cx="653231" cy="706090"/>
            </a:xfrm>
            <a:custGeom>
              <a:rect b="b" l="l" r="r" t="t"/>
              <a:pathLst>
                <a:path extrusionOk="0" h="706090" w="653231">
                  <a:moveTo>
                    <a:pt x="0" y="0"/>
                  </a:moveTo>
                  <a:lnTo>
                    <a:pt x="653231" y="0"/>
                  </a:lnTo>
                  <a:lnTo>
                    <a:pt x="653231" y="706090"/>
                  </a:lnTo>
                  <a:lnTo>
                    <a:pt x="0" y="70609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6" name="Google Shape;486;p24"/>
            <p:cNvSpPr txBox="1"/>
            <p:nvPr/>
          </p:nvSpPr>
          <p:spPr>
            <a:xfrm>
              <a:off x="0" y="-57150"/>
              <a:ext cx="653231" cy="76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24"/>
          <p:cNvGrpSpPr/>
          <p:nvPr/>
        </p:nvGrpSpPr>
        <p:grpSpPr>
          <a:xfrm>
            <a:off x="10293826" y="3910211"/>
            <a:ext cx="1988906" cy="2323852"/>
            <a:chOff x="0" y="-57150"/>
            <a:chExt cx="653231" cy="763240"/>
          </a:xfrm>
        </p:grpSpPr>
        <p:sp>
          <p:nvSpPr>
            <p:cNvPr id="488" name="Google Shape;488;p24"/>
            <p:cNvSpPr/>
            <p:nvPr/>
          </p:nvSpPr>
          <p:spPr>
            <a:xfrm>
              <a:off x="0" y="0"/>
              <a:ext cx="653231" cy="706090"/>
            </a:xfrm>
            <a:custGeom>
              <a:rect b="b" l="l" r="r" t="t"/>
              <a:pathLst>
                <a:path extrusionOk="0" h="706090" w="653231">
                  <a:moveTo>
                    <a:pt x="0" y="0"/>
                  </a:moveTo>
                  <a:lnTo>
                    <a:pt x="653231" y="0"/>
                  </a:lnTo>
                  <a:lnTo>
                    <a:pt x="653231" y="706090"/>
                  </a:lnTo>
                  <a:lnTo>
                    <a:pt x="0" y="70609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9" name="Google Shape;489;p24"/>
            <p:cNvSpPr txBox="1"/>
            <p:nvPr/>
          </p:nvSpPr>
          <p:spPr>
            <a:xfrm>
              <a:off x="0" y="-57150"/>
              <a:ext cx="653231" cy="76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24"/>
          <p:cNvGrpSpPr/>
          <p:nvPr/>
        </p:nvGrpSpPr>
        <p:grpSpPr>
          <a:xfrm>
            <a:off x="6005268" y="3910211"/>
            <a:ext cx="1988906" cy="2323852"/>
            <a:chOff x="0" y="-57150"/>
            <a:chExt cx="653231" cy="763240"/>
          </a:xfrm>
        </p:grpSpPr>
        <p:sp>
          <p:nvSpPr>
            <p:cNvPr id="491" name="Google Shape;491;p24"/>
            <p:cNvSpPr/>
            <p:nvPr/>
          </p:nvSpPr>
          <p:spPr>
            <a:xfrm>
              <a:off x="0" y="0"/>
              <a:ext cx="653231" cy="706090"/>
            </a:xfrm>
            <a:custGeom>
              <a:rect b="b" l="l" r="r" t="t"/>
              <a:pathLst>
                <a:path extrusionOk="0" h="706090" w="653231">
                  <a:moveTo>
                    <a:pt x="0" y="0"/>
                  </a:moveTo>
                  <a:lnTo>
                    <a:pt x="653231" y="0"/>
                  </a:lnTo>
                  <a:lnTo>
                    <a:pt x="653231" y="706090"/>
                  </a:lnTo>
                  <a:lnTo>
                    <a:pt x="0" y="70609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2" name="Google Shape;492;p24"/>
            <p:cNvSpPr txBox="1"/>
            <p:nvPr/>
          </p:nvSpPr>
          <p:spPr>
            <a:xfrm>
              <a:off x="0" y="-57150"/>
              <a:ext cx="653231" cy="76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24"/>
          <p:cNvGrpSpPr/>
          <p:nvPr/>
        </p:nvGrpSpPr>
        <p:grpSpPr>
          <a:xfrm>
            <a:off x="1716709" y="3910211"/>
            <a:ext cx="1988906" cy="2323852"/>
            <a:chOff x="0" y="-57150"/>
            <a:chExt cx="653231" cy="763240"/>
          </a:xfrm>
        </p:grpSpPr>
        <p:sp>
          <p:nvSpPr>
            <p:cNvPr id="494" name="Google Shape;494;p24"/>
            <p:cNvSpPr/>
            <p:nvPr/>
          </p:nvSpPr>
          <p:spPr>
            <a:xfrm>
              <a:off x="0" y="0"/>
              <a:ext cx="653231" cy="706090"/>
            </a:xfrm>
            <a:custGeom>
              <a:rect b="b" l="l" r="r" t="t"/>
              <a:pathLst>
                <a:path extrusionOk="0" h="706090" w="653231">
                  <a:moveTo>
                    <a:pt x="0" y="0"/>
                  </a:moveTo>
                  <a:lnTo>
                    <a:pt x="653231" y="0"/>
                  </a:lnTo>
                  <a:lnTo>
                    <a:pt x="653231" y="706090"/>
                  </a:lnTo>
                  <a:lnTo>
                    <a:pt x="0" y="70609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5" name="Google Shape;495;p24"/>
            <p:cNvSpPr txBox="1"/>
            <p:nvPr/>
          </p:nvSpPr>
          <p:spPr>
            <a:xfrm>
              <a:off x="0" y="-57150"/>
              <a:ext cx="653231" cy="76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6" name="Google Shape;496;p24"/>
          <p:cNvSpPr txBox="1"/>
          <p:nvPr/>
        </p:nvSpPr>
        <p:spPr>
          <a:xfrm>
            <a:off x="1028700" y="1696826"/>
            <a:ext cx="16230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Timeline Page</a:t>
            </a:r>
            <a:endParaRPr/>
          </a:p>
        </p:txBody>
      </p:sp>
      <p:sp>
        <p:nvSpPr>
          <p:cNvPr id="497" name="Google Shape;497;p24"/>
          <p:cNvSpPr txBox="1"/>
          <p:nvPr/>
        </p:nvSpPr>
        <p:spPr>
          <a:xfrm>
            <a:off x="1028700" y="6672214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Add a main point</a:t>
            </a:r>
            <a:endParaRPr/>
          </a:p>
        </p:txBody>
      </p:sp>
      <p:sp>
        <p:nvSpPr>
          <p:cNvPr id="498" name="Google Shape;498;p24"/>
          <p:cNvSpPr txBox="1"/>
          <p:nvPr/>
        </p:nvSpPr>
        <p:spPr>
          <a:xfrm>
            <a:off x="1028700" y="7456693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499" name="Google Shape;499;p24"/>
          <p:cNvSpPr txBox="1"/>
          <p:nvPr/>
        </p:nvSpPr>
        <p:spPr>
          <a:xfrm>
            <a:off x="5317258" y="6672214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Add a main point</a:t>
            </a:r>
            <a:endParaRPr/>
          </a:p>
        </p:txBody>
      </p:sp>
      <p:sp>
        <p:nvSpPr>
          <p:cNvPr id="500" name="Google Shape;500;p24"/>
          <p:cNvSpPr txBox="1"/>
          <p:nvPr/>
        </p:nvSpPr>
        <p:spPr>
          <a:xfrm>
            <a:off x="5317258" y="7456693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501" name="Google Shape;501;p24"/>
          <p:cNvSpPr txBox="1"/>
          <p:nvPr/>
        </p:nvSpPr>
        <p:spPr>
          <a:xfrm>
            <a:off x="13894375" y="6672214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Add a main point</a:t>
            </a:r>
            <a:endParaRPr/>
          </a:p>
        </p:txBody>
      </p:sp>
      <p:sp>
        <p:nvSpPr>
          <p:cNvPr id="502" name="Google Shape;502;p24"/>
          <p:cNvSpPr txBox="1"/>
          <p:nvPr/>
        </p:nvSpPr>
        <p:spPr>
          <a:xfrm>
            <a:off x="13894375" y="7456693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503" name="Google Shape;503;p24"/>
          <p:cNvSpPr txBox="1"/>
          <p:nvPr/>
        </p:nvSpPr>
        <p:spPr>
          <a:xfrm>
            <a:off x="9605817" y="6672214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Add a main point</a:t>
            </a:r>
            <a:endParaRPr/>
          </a:p>
        </p:txBody>
      </p:sp>
      <p:sp>
        <p:nvSpPr>
          <p:cNvPr id="504" name="Google Shape;504;p24"/>
          <p:cNvSpPr txBox="1"/>
          <p:nvPr/>
        </p:nvSpPr>
        <p:spPr>
          <a:xfrm>
            <a:off x="9605817" y="7456693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grpSp>
        <p:nvGrpSpPr>
          <p:cNvPr id="505" name="Google Shape;505;p24"/>
          <p:cNvGrpSpPr/>
          <p:nvPr/>
        </p:nvGrpSpPr>
        <p:grpSpPr>
          <a:xfrm>
            <a:off x="16923716" y="-2199415"/>
            <a:ext cx="12486415" cy="12486415"/>
            <a:chOff x="0" y="0"/>
            <a:chExt cx="812800" cy="812800"/>
          </a:xfrm>
        </p:grpSpPr>
        <p:sp>
          <p:nvSpPr>
            <p:cNvPr id="506" name="Google Shape;50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24"/>
          <p:cNvGrpSpPr/>
          <p:nvPr/>
        </p:nvGrpSpPr>
        <p:grpSpPr>
          <a:xfrm>
            <a:off x="370362" y="2400300"/>
            <a:ext cx="658338" cy="658338"/>
            <a:chOff x="0" y="0"/>
            <a:chExt cx="812800" cy="812800"/>
          </a:xfrm>
        </p:grpSpPr>
        <p:sp>
          <p:nvSpPr>
            <p:cNvPr id="509" name="Google Shape;509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510" name="Google Shape;510;p2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24"/>
          <p:cNvGrpSpPr/>
          <p:nvPr/>
        </p:nvGrpSpPr>
        <p:grpSpPr>
          <a:xfrm>
            <a:off x="16923716" y="-1549324"/>
            <a:ext cx="3680938" cy="3680938"/>
            <a:chOff x="0" y="0"/>
            <a:chExt cx="812800" cy="812800"/>
          </a:xfrm>
        </p:grpSpPr>
        <p:sp>
          <p:nvSpPr>
            <p:cNvPr id="512" name="Google Shape;512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3" name="Google Shape;513;p2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4" name="Google Shape;51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2620" y="4550657"/>
            <a:ext cx="1356600" cy="13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225" y="4550650"/>
            <a:ext cx="1356600" cy="13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50175" y="4521025"/>
            <a:ext cx="1276175" cy="127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38783" y="4526770"/>
            <a:ext cx="1404363" cy="1404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1" y="13"/>
            <a:ext cx="10073704" cy="10287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p25"/>
          <p:cNvCxnSpPr/>
          <p:nvPr/>
        </p:nvCxnSpPr>
        <p:spPr>
          <a:xfrm rot="10800000">
            <a:off x="-760663" y="9682095"/>
            <a:ext cx="19048663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4" name="Google Shape;524;p25"/>
          <p:cNvCxnSpPr/>
          <p:nvPr/>
        </p:nvCxnSpPr>
        <p:spPr>
          <a:xfrm rot="10800000">
            <a:off x="17684737" y="-213373"/>
            <a:ext cx="0" cy="1071374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25" name="Google Shape;525;p25"/>
          <p:cNvGrpSpPr/>
          <p:nvPr/>
        </p:nvGrpSpPr>
        <p:grpSpPr>
          <a:xfrm>
            <a:off x="9144000" y="-577836"/>
            <a:ext cx="11442671" cy="11442671"/>
            <a:chOff x="0" y="0"/>
            <a:chExt cx="812800" cy="812800"/>
          </a:xfrm>
        </p:grpSpPr>
        <p:sp>
          <p:nvSpPr>
            <p:cNvPr id="526" name="Google Shape;52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" name="Google Shape;528;p25"/>
          <p:cNvSpPr txBox="1"/>
          <p:nvPr/>
        </p:nvSpPr>
        <p:spPr>
          <a:xfrm>
            <a:off x="10657271" y="2705100"/>
            <a:ext cx="6140400" cy="4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picture is worth a thousand words</a:t>
            </a:r>
            <a:endParaRPr/>
          </a:p>
        </p:txBody>
      </p:sp>
      <p:grpSp>
        <p:nvGrpSpPr>
          <p:cNvPr id="529" name="Google Shape;529;p25"/>
          <p:cNvGrpSpPr/>
          <p:nvPr/>
        </p:nvGrpSpPr>
        <p:grpSpPr>
          <a:xfrm>
            <a:off x="17355567" y="699531"/>
            <a:ext cx="658338" cy="658338"/>
            <a:chOff x="0" y="0"/>
            <a:chExt cx="812800" cy="812800"/>
          </a:xfrm>
        </p:grpSpPr>
        <p:sp>
          <p:nvSpPr>
            <p:cNvPr id="530" name="Google Shape;53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531" name="Google Shape;531;p25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2" name="Google Shape;532;p25"/>
          <p:cNvGrpSpPr/>
          <p:nvPr/>
        </p:nvGrpSpPr>
        <p:grpSpPr>
          <a:xfrm>
            <a:off x="-1840469" y="8446531"/>
            <a:ext cx="3680938" cy="3680938"/>
            <a:chOff x="0" y="0"/>
            <a:chExt cx="812800" cy="812800"/>
          </a:xfrm>
        </p:grpSpPr>
        <p:sp>
          <p:nvSpPr>
            <p:cNvPr id="533" name="Google Shape;53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4" name="Google Shape;534;p25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6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0" name="Google Shape;540;p26"/>
          <p:cNvGrpSpPr/>
          <p:nvPr/>
        </p:nvGrpSpPr>
        <p:grpSpPr>
          <a:xfrm>
            <a:off x="1483719" y="832901"/>
            <a:ext cx="15320562" cy="7543120"/>
            <a:chOff x="0" y="-57150"/>
            <a:chExt cx="4471785" cy="2201696"/>
          </a:xfrm>
        </p:grpSpPr>
        <p:sp>
          <p:nvSpPr>
            <p:cNvPr id="541" name="Google Shape;541;p26"/>
            <p:cNvSpPr/>
            <p:nvPr/>
          </p:nvSpPr>
          <p:spPr>
            <a:xfrm>
              <a:off x="0" y="0"/>
              <a:ext cx="4471785" cy="2144546"/>
            </a:xfrm>
            <a:custGeom>
              <a:rect b="b" l="l" r="r" t="t"/>
              <a:pathLst>
                <a:path extrusionOk="0" h="2144546" w="4471785">
                  <a:moveTo>
                    <a:pt x="0" y="0"/>
                  </a:moveTo>
                  <a:lnTo>
                    <a:pt x="4471785" y="0"/>
                  </a:lnTo>
                  <a:lnTo>
                    <a:pt x="4471785" y="2144546"/>
                  </a:lnTo>
                  <a:lnTo>
                    <a:pt x="0" y="2144546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2" name="Google Shape;542;p26"/>
            <p:cNvSpPr txBox="1"/>
            <p:nvPr/>
          </p:nvSpPr>
          <p:spPr>
            <a:xfrm>
              <a:off x="0" y="-57150"/>
              <a:ext cx="4471785" cy="22016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3" name="Google Shape;543;p26"/>
          <p:cNvSpPr txBox="1"/>
          <p:nvPr/>
        </p:nvSpPr>
        <p:spPr>
          <a:xfrm>
            <a:off x="3997365" y="2385055"/>
            <a:ext cx="102933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Write an original statement or inspiring quote</a:t>
            </a:r>
            <a:endParaRPr/>
          </a:p>
        </p:txBody>
      </p:sp>
      <p:sp>
        <p:nvSpPr>
          <p:cNvPr id="544" name="Google Shape;544;p26"/>
          <p:cNvSpPr txBox="1"/>
          <p:nvPr/>
        </p:nvSpPr>
        <p:spPr>
          <a:xfrm>
            <a:off x="2741618" y="7486655"/>
            <a:ext cx="1280476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— Include a credit, citation, or supporting message</a:t>
            </a:r>
            <a:endParaRPr/>
          </a:p>
        </p:txBody>
      </p:sp>
      <p:grpSp>
        <p:nvGrpSpPr>
          <p:cNvPr id="545" name="Google Shape;545;p26"/>
          <p:cNvGrpSpPr/>
          <p:nvPr/>
        </p:nvGrpSpPr>
        <p:grpSpPr>
          <a:xfrm>
            <a:off x="-6560332" y="4166878"/>
            <a:ext cx="11442671" cy="11442671"/>
            <a:chOff x="0" y="0"/>
            <a:chExt cx="812800" cy="812800"/>
          </a:xfrm>
        </p:grpSpPr>
        <p:sp>
          <p:nvSpPr>
            <p:cNvPr id="546" name="Google Shape;54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26"/>
          <p:cNvGrpSpPr/>
          <p:nvPr/>
        </p:nvGrpSpPr>
        <p:grpSpPr>
          <a:xfrm>
            <a:off x="14595408" y="-4692636"/>
            <a:ext cx="11442671" cy="11442671"/>
            <a:chOff x="0" y="0"/>
            <a:chExt cx="812800" cy="812800"/>
          </a:xfrm>
        </p:grpSpPr>
        <p:sp>
          <p:nvSpPr>
            <p:cNvPr id="549" name="Google Shape;54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1" name="Google Shape;551;p26"/>
          <p:cNvGrpSpPr/>
          <p:nvPr/>
        </p:nvGrpSpPr>
        <p:grpSpPr>
          <a:xfrm>
            <a:off x="1154550" y="4373191"/>
            <a:ext cx="658338" cy="658338"/>
            <a:chOff x="0" y="0"/>
            <a:chExt cx="812800" cy="812800"/>
          </a:xfrm>
        </p:grpSpPr>
        <p:sp>
          <p:nvSpPr>
            <p:cNvPr id="552" name="Google Shape;552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553" name="Google Shape;553;p2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26"/>
          <p:cNvGrpSpPr/>
          <p:nvPr/>
        </p:nvGrpSpPr>
        <p:grpSpPr>
          <a:xfrm>
            <a:off x="15079390" y="279306"/>
            <a:ext cx="2791443" cy="2791443"/>
            <a:chOff x="0" y="0"/>
            <a:chExt cx="812800" cy="812800"/>
          </a:xfrm>
        </p:grpSpPr>
        <p:sp>
          <p:nvSpPr>
            <p:cNvPr id="555" name="Google Shape;55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56" name="Google Shape;556;p2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4252" y="1216948"/>
            <a:ext cx="7572800" cy="8041151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7"/>
          <p:cNvSpPr txBox="1"/>
          <p:nvPr/>
        </p:nvSpPr>
        <p:spPr>
          <a:xfrm>
            <a:off x="1265297" y="1028700"/>
            <a:ext cx="8667954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Contact Us</a:t>
            </a:r>
            <a:endParaRPr/>
          </a:p>
        </p:txBody>
      </p:sp>
      <p:sp>
        <p:nvSpPr>
          <p:cNvPr id="563" name="Google Shape;563;p27"/>
          <p:cNvSpPr/>
          <p:nvPr/>
        </p:nvSpPr>
        <p:spPr>
          <a:xfrm rot="1201188">
            <a:off x="-7069218" y="-5072283"/>
            <a:ext cx="12844205" cy="14763454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27"/>
          <p:cNvSpPr/>
          <p:nvPr/>
        </p:nvSpPr>
        <p:spPr>
          <a:xfrm>
            <a:off x="2404143" y="3570088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27"/>
          <p:cNvSpPr/>
          <p:nvPr/>
        </p:nvSpPr>
        <p:spPr>
          <a:xfrm>
            <a:off x="2377520" y="4521655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27"/>
          <p:cNvSpPr/>
          <p:nvPr/>
        </p:nvSpPr>
        <p:spPr>
          <a:xfrm>
            <a:off x="2386139" y="5471650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3"/>
                </a:lnTo>
                <a:lnTo>
                  <a:pt x="0" y="16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27"/>
          <p:cNvSpPr/>
          <p:nvPr/>
        </p:nvSpPr>
        <p:spPr>
          <a:xfrm>
            <a:off x="2372686" y="7215329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27"/>
          <p:cNvSpPr/>
          <p:nvPr/>
        </p:nvSpPr>
        <p:spPr>
          <a:xfrm>
            <a:off x="2354829" y="6308608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9" name="Google Shape;569;p27"/>
          <p:cNvGrpSpPr/>
          <p:nvPr/>
        </p:nvGrpSpPr>
        <p:grpSpPr>
          <a:xfrm>
            <a:off x="8814831" y="-1635297"/>
            <a:ext cx="13745843" cy="13745843"/>
            <a:chOff x="0" y="0"/>
            <a:chExt cx="812800" cy="812800"/>
          </a:xfrm>
        </p:grpSpPr>
        <p:sp>
          <p:nvSpPr>
            <p:cNvPr id="570" name="Google Shape;57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27"/>
          <p:cNvGrpSpPr/>
          <p:nvPr/>
        </p:nvGrpSpPr>
        <p:grpSpPr>
          <a:xfrm>
            <a:off x="9274913" y="1648097"/>
            <a:ext cx="658338" cy="658338"/>
            <a:chOff x="0" y="0"/>
            <a:chExt cx="812800" cy="812800"/>
          </a:xfrm>
        </p:grpSpPr>
        <p:sp>
          <p:nvSpPr>
            <p:cNvPr id="573" name="Google Shape;57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574" name="Google Shape;574;p2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5" name="Google Shape;575;p27"/>
          <p:cNvSpPr txBox="1"/>
          <p:nvPr/>
        </p:nvSpPr>
        <p:spPr>
          <a:xfrm>
            <a:off x="3042262" y="3519832"/>
            <a:ext cx="5801458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123 Anywhere St., Any City,ST 12345</a:t>
            </a:r>
            <a:endParaRPr/>
          </a:p>
        </p:txBody>
      </p:sp>
      <p:sp>
        <p:nvSpPr>
          <p:cNvPr id="576" name="Google Shape;576;p27"/>
          <p:cNvSpPr txBox="1"/>
          <p:nvPr/>
        </p:nvSpPr>
        <p:spPr>
          <a:xfrm>
            <a:off x="3042262" y="4445455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123-456-7890</a:t>
            </a:r>
            <a:endParaRPr/>
          </a:p>
        </p:txBody>
      </p:sp>
      <p:sp>
        <p:nvSpPr>
          <p:cNvPr id="577" name="Google Shape;577;p27"/>
          <p:cNvSpPr txBox="1"/>
          <p:nvPr/>
        </p:nvSpPr>
        <p:spPr>
          <a:xfrm>
            <a:off x="3042262" y="5334014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hello@reallygreatsite.com</a:t>
            </a:r>
            <a:endParaRPr/>
          </a:p>
        </p:txBody>
      </p:sp>
      <p:sp>
        <p:nvSpPr>
          <p:cNvPr id="578" name="Google Shape;578;p27"/>
          <p:cNvSpPr txBox="1"/>
          <p:nvPr/>
        </p:nvSpPr>
        <p:spPr>
          <a:xfrm>
            <a:off x="3042262" y="7115660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reallygreatsite.com</a:t>
            </a:r>
            <a:endParaRPr/>
          </a:p>
        </p:txBody>
      </p:sp>
      <p:sp>
        <p:nvSpPr>
          <p:cNvPr id="579" name="Google Shape;579;p27"/>
          <p:cNvSpPr txBox="1"/>
          <p:nvPr/>
        </p:nvSpPr>
        <p:spPr>
          <a:xfrm>
            <a:off x="3042262" y="6211358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@reallygreatsite</a:t>
            </a:r>
            <a:endParaRPr/>
          </a:p>
        </p:txBody>
      </p:sp>
      <p:cxnSp>
        <p:nvCxnSpPr>
          <p:cNvPr id="580" name="Google Shape;580;p27"/>
          <p:cNvCxnSpPr/>
          <p:nvPr/>
        </p:nvCxnSpPr>
        <p:spPr>
          <a:xfrm rot="10800000">
            <a:off x="-380332" y="9267825"/>
            <a:ext cx="19048663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p27"/>
          <p:cNvCxnSpPr/>
          <p:nvPr/>
        </p:nvCxnSpPr>
        <p:spPr>
          <a:xfrm rot="10800000">
            <a:off x="10304726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82" name="Google Shape;582;p27"/>
          <p:cNvGrpSpPr/>
          <p:nvPr/>
        </p:nvGrpSpPr>
        <p:grpSpPr>
          <a:xfrm>
            <a:off x="16447531" y="7756745"/>
            <a:ext cx="3680938" cy="3680938"/>
            <a:chOff x="0" y="0"/>
            <a:chExt cx="812800" cy="812800"/>
          </a:xfrm>
        </p:grpSpPr>
        <p:sp>
          <p:nvSpPr>
            <p:cNvPr id="583" name="Google Shape;58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4" name="Google Shape;584;p2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8"/>
          <p:cNvGrpSpPr/>
          <p:nvPr/>
        </p:nvGrpSpPr>
        <p:grpSpPr>
          <a:xfrm>
            <a:off x="6782053" y="-1195721"/>
            <a:ext cx="12522884" cy="12522884"/>
            <a:chOff x="0" y="0"/>
            <a:chExt cx="812800" cy="812800"/>
          </a:xfrm>
        </p:grpSpPr>
        <p:sp>
          <p:nvSpPr>
            <p:cNvPr id="590" name="Google Shape;590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2" name="Google Shape;5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1475" y="2695175"/>
            <a:ext cx="6986601" cy="55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8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28"/>
          <p:cNvSpPr/>
          <p:nvPr/>
        </p:nvSpPr>
        <p:spPr>
          <a:xfrm rot="-434230">
            <a:off x="10327297" y="-4721906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28"/>
          <p:cNvSpPr/>
          <p:nvPr/>
        </p:nvSpPr>
        <p:spPr>
          <a:xfrm>
            <a:off x="10465917" y="2739285"/>
            <a:ext cx="822385" cy="822385"/>
          </a:xfrm>
          <a:custGeom>
            <a:rect b="b" l="l" r="r" t="t"/>
            <a:pathLst>
              <a:path extrusionOk="0" h="822385" w="822385">
                <a:moveTo>
                  <a:pt x="0" y="0"/>
                </a:moveTo>
                <a:lnTo>
                  <a:pt x="822385" y="0"/>
                </a:lnTo>
                <a:lnTo>
                  <a:pt x="822385" y="822385"/>
                </a:lnTo>
                <a:lnTo>
                  <a:pt x="0" y="82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28"/>
          <p:cNvSpPr/>
          <p:nvPr/>
        </p:nvSpPr>
        <p:spPr>
          <a:xfrm>
            <a:off x="14833144" y="7102601"/>
            <a:ext cx="1040713" cy="1040713"/>
          </a:xfrm>
          <a:custGeom>
            <a:rect b="b" l="l" r="r" t="t"/>
            <a:pathLst>
              <a:path extrusionOk="0" h="1040713" w="1040713">
                <a:moveTo>
                  <a:pt x="0" y="0"/>
                </a:moveTo>
                <a:lnTo>
                  <a:pt x="1040713" y="0"/>
                </a:lnTo>
                <a:lnTo>
                  <a:pt x="1040713" y="1040713"/>
                </a:lnTo>
                <a:lnTo>
                  <a:pt x="0" y="1040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28"/>
          <p:cNvSpPr/>
          <p:nvPr/>
        </p:nvSpPr>
        <p:spPr>
          <a:xfrm>
            <a:off x="14922137" y="5680676"/>
            <a:ext cx="862727" cy="862727"/>
          </a:xfrm>
          <a:custGeom>
            <a:rect b="b" l="l" r="r" t="t"/>
            <a:pathLst>
              <a:path extrusionOk="0" h="862727" w="862727">
                <a:moveTo>
                  <a:pt x="0" y="0"/>
                </a:moveTo>
                <a:lnTo>
                  <a:pt x="862727" y="0"/>
                </a:lnTo>
                <a:lnTo>
                  <a:pt x="862727" y="862727"/>
                </a:lnTo>
                <a:lnTo>
                  <a:pt x="0" y="862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28"/>
          <p:cNvSpPr txBox="1"/>
          <p:nvPr/>
        </p:nvSpPr>
        <p:spPr>
          <a:xfrm>
            <a:off x="1028700" y="775276"/>
            <a:ext cx="52518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Resource Page</a:t>
            </a:r>
            <a:endParaRPr/>
          </a:p>
        </p:txBody>
      </p:sp>
      <p:sp>
        <p:nvSpPr>
          <p:cNvPr id="599" name="Google Shape;599;p28"/>
          <p:cNvSpPr txBox="1"/>
          <p:nvPr/>
        </p:nvSpPr>
        <p:spPr>
          <a:xfrm>
            <a:off x="1028700" y="3392805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Don't forget to delete this page before presenting. </a:t>
            </a:r>
            <a:endParaRPr/>
          </a:p>
        </p:txBody>
      </p:sp>
      <p:sp>
        <p:nvSpPr>
          <p:cNvPr id="600" name="Google Shape;600;p28"/>
          <p:cNvSpPr txBox="1"/>
          <p:nvPr/>
        </p:nvSpPr>
        <p:spPr>
          <a:xfrm>
            <a:off x="1028700" y="4684966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This presentation template uses the following free fonts:</a:t>
            </a:r>
            <a:endParaRPr/>
          </a:p>
        </p:txBody>
      </p:sp>
      <p:sp>
        <p:nvSpPr>
          <p:cNvPr id="601" name="Google Shape;601;p28"/>
          <p:cNvSpPr txBox="1"/>
          <p:nvPr/>
        </p:nvSpPr>
        <p:spPr>
          <a:xfrm>
            <a:off x="1028700" y="5765244"/>
            <a:ext cx="525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mo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Titles: </a:t>
            </a:r>
            <a:r>
              <a:rPr lang="en-US" sz="2400">
                <a:solidFill>
                  <a:srgbClr val="FFFFFF"/>
                </a:solidFill>
              </a:rPr>
              <a:t>Libre Franklin</a:t>
            </a:r>
            <a:endParaRPr sz="2400"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mo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Headers: </a:t>
            </a:r>
            <a:r>
              <a:rPr lang="en-US" sz="2400">
                <a:solidFill>
                  <a:srgbClr val="FFFFFF"/>
                </a:solidFill>
              </a:rPr>
              <a:t>Lato</a:t>
            </a:r>
            <a:endParaRPr sz="2400"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mo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Body Copy: </a:t>
            </a: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Arimo</a:t>
            </a:r>
            <a:endParaRPr/>
          </a:p>
        </p:txBody>
      </p:sp>
      <p:cxnSp>
        <p:nvCxnSpPr>
          <p:cNvPr id="602" name="Google Shape;602;p28"/>
          <p:cNvCxnSpPr/>
          <p:nvPr/>
        </p:nvCxnSpPr>
        <p:spPr>
          <a:xfrm rot="10800000">
            <a:off x="17645338" y="0"/>
            <a:ext cx="0" cy="10865993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03" name="Google Shape;603;p28"/>
          <p:cNvGrpSpPr/>
          <p:nvPr/>
        </p:nvGrpSpPr>
        <p:grpSpPr>
          <a:xfrm>
            <a:off x="16513494" y="8535720"/>
            <a:ext cx="2791443" cy="2791443"/>
            <a:chOff x="0" y="0"/>
            <a:chExt cx="812800" cy="812800"/>
          </a:xfrm>
        </p:grpSpPr>
        <p:sp>
          <p:nvSpPr>
            <p:cNvPr id="604" name="Google Shape;60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05" name="Google Shape;605;p28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250" y="2929825"/>
            <a:ext cx="6025501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29"/>
          <p:cNvSpPr txBox="1"/>
          <p:nvPr/>
        </p:nvSpPr>
        <p:spPr>
          <a:xfrm>
            <a:off x="5280936" y="1028700"/>
            <a:ext cx="7726128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Credits</a:t>
            </a:r>
            <a:endParaRPr/>
          </a:p>
        </p:txBody>
      </p:sp>
      <p:sp>
        <p:nvSpPr>
          <p:cNvPr id="612" name="Google Shape;612;p29"/>
          <p:cNvSpPr txBox="1"/>
          <p:nvPr/>
        </p:nvSpPr>
        <p:spPr>
          <a:xfrm>
            <a:off x="3143698" y="5083900"/>
            <a:ext cx="11810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13" name="Google Shape;613;p29"/>
          <p:cNvSpPr txBox="1"/>
          <p:nvPr/>
        </p:nvSpPr>
        <p:spPr>
          <a:xfrm>
            <a:off x="2818025" y="7261888"/>
            <a:ext cx="1265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Pexels for the photos</a:t>
            </a:r>
            <a:endParaRPr/>
          </a:p>
        </p:txBody>
      </p:sp>
      <p:sp>
        <p:nvSpPr>
          <p:cNvPr id="614" name="Google Shape;614;p29"/>
          <p:cNvSpPr txBox="1"/>
          <p:nvPr/>
        </p:nvSpPr>
        <p:spPr>
          <a:xfrm>
            <a:off x="2818025" y="8671588"/>
            <a:ext cx="12651949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C1FF72"/>
                </a:solidFill>
                <a:latin typeface="Arimo"/>
                <a:ea typeface="Arimo"/>
                <a:cs typeface="Arimo"/>
                <a:sym typeface="Arimo"/>
              </a:rPr>
              <a:t>Happy designing! </a:t>
            </a:r>
            <a:endParaRPr/>
          </a:p>
        </p:txBody>
      </p:sp>
      <p:sp>
        <p:nvSpPr>
          <p:cNvPr id="615" name="Google Shape;615;p29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6" name="Google Shape;616;p29"/>
          <p:cNvGrpSpPr/>
          <p:nvPr/>
        </p:nvGrpSpPr>
        <p:grpSpPr>
          <a:xfrm>
            <a:off x="14397552" y="-3264584"/>
            <a:ext cx="12522884" cy="12522884"/>
            <a:chOff x="0" y="0"/>
            <a:chExt cx="812800" cy="812800"/>
          </a:xfrm>
        </p:grpSpPr>
        <p:sp>
          <p:nvSpPr>
            <p:cNvPr id="617" name="Google Shape;61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9"/>
          <p:cNvGrpSpPr/>
          <p:nvPr/>
        </p:nvGrpSpPr>
        <p:grpSpPr>
          <a:xfrm>
            <a:off x="-8097803" y="5176240"/>
            <a:ext cx="12522884" cy="12522884"/>
            <a:chOff x="0" y="0"/>
            <a:chExt cx="812800" cy="812800"/>
          </a:xfrm>
        </p:grpSpPr>
        <p:sp>
          <p:nvSpPr>
            <p:cNvPr id="620" name="Google Shape;620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22" name="Google Shape;622;p29"/>
          <p:cNvCxnSpPr/>
          <p:nvPr/>
        </p:nvCxnSpPr>
        <p:spPr>
          <a:xfrm>
            <a:off x="16978793" y="-92792"/>
            <a:ext cx="0" cy="10379792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23" name="Google Shape;623;p29"/>
          <p:cNvGrpSpPr/>
          <p:nvPr/>
        </p:nvGrpSpPr>
        <p:grpSpPr>
          <a:xfrm>
            <a:off x="16600962" y="7715913"/>
            <a:ext cx="658338" cy="658338"/>
            <a:chOff x="0" y="0"/>
            <a:chExt cx="812800" cy="812800"/>
          </a:xfrm>
        </p:grpSpPr>
        <p:sp>
          <p:nvSpPr>
            <p:cNvPr id="624" name="Google Shape;62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625" name="Google Shape;625;p29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29"/>
          <p:cNvGrpSpPr/>
          <p:nvPr/>
        </p:nvGrpSpPr>
        <p:grpSpPr>
          <a:xfrm>
            <a:off x="-664927" y="4923933"/>
            <a:ext cx="1789325" cy="1789325"/>
            <a:chOff x="0" y="0"/>
            <a:chExt cx="812800" cy="812800"/>
          </a:xfrm>
        </p:grpSpPr>
        <p:sp>
          <p:nvSpPr>
            <p:cNvPr id="627" name="Google Shape;62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8" name="Google Shape;628;p29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29" name="Google Shape;629;p29"/>
          <p:cNvCxnSpPr/>
          <p:nvPr/>
        </p:nvCxnSpPr>
        <p:spPr>
          <a:xfrm>
            <a:off x="-38100" y="9624365"/>
            <a:ext cx="5319036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53" name="Google Shape;153;p12"/>
          <p:cNvCxnSpPr/>
          <p:nvPr/>
        </p:nvCxnSpPr>
        <p:spPr>
          <a:xfrm>
            <a:off x="-202694" y="5310881"/>
            <a:ext cx="18490694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4" name="Google Shape;154;p12"/>
          <p:cNvGrpSpPr/>
          <p:nvPr/>
        </p:nvGrpSpPr>
        <p:grpSpPr>
          <a:xfrm>
            <a:off x="7065561" y="3617961"/>
            <a:ext cx="4161144" cy="4651945"/>
            <a:chOff x="0" y="-57150"/>
            <a:chExt cx="1214560" cy="1357816"/>
          </a:xfrm>
        </p:grpSpPr>
        <p:sp>
          <p:nvSpPr>
            <p:cNvPr id="155" name="Google Shape;155;p12"/>
            <p:cNvSpPr/>
            <p:nvPr/>
          </p:nvSpPr>
          <p:spPr>
            <a:xfrm>
              <a:off x="0" y="0"/>
              <a:ext cx="1214560" cy="1300666"/>
            </a:xfrm>
            <a:custGeom>
              <a:rect b="b" l="l" r="r" t="t"/>
              <a:pathLst>
                <a:path extrusionOk="0" h="1300666" w="1214560">
                  <a:moveTo>
                    <a:pt x="0" y="0"/>
                  </a:moveTo>
                  <a:lnTo>
                    <a:pt x="1214560" y="0"/>
                  </a:lnTo>
                  <a:lnTo>
                    <a:pt x="1214560" y="1300666"/>
                  </a:lnTo>
                  <a:lnTo>
                    <a:pt x="0" y="1300666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6" name="Google Shape;156;p12"/>
            <p:cNvSpPr txBox="1"/>
            <p:nvPr/>
          </p:nvSpPr>
          <p:spPr>
            <a:xfrm>
              <a:off x="0" y="-57150"/>
              <a:ext cx="1214560" cy="1357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2"/>
          <p:cNvGrpSpPr/>
          <p:nvPr/>
        </p:nvGrpSpPr>
        <p:grpSpPr>
          <a:xfrm>
            <a:off x="14065156" y="658611"/>
            <a:ext cx="9535597" cy="9535597"/>
            <a:chOff x="0" y="0"/>
            <a:chExt cx="812800" cy="812800"/>
          </a:xfrm>
        </p:grpSpPr>
        <p:sp>
          <p:nvSpPr>
            <p:cNvPr id="158" name="Google Shape;15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12"/>
          <p:cNvGrpSpPr/>
          <p:nvPr/>
        </p:nvGrpSpPr>
        <p:grpSpPr>
          <a:xfrm>
            <a:off x="11817256" y="3617961"/>
            <a:ext cx="4161144" cy="4651945"/>
            <a:chOff x="0" y="-57150"/>
            <a:chExt cx="1214560" cy="1357816"/>
          </a:xfrm>
        </p:grpSpPr>
        <p:sp>
          <p:nvSpPr>
            <p:cNvPr id="161" name="Google Shape;161;p12"/>
            <p:cNvSpPr/>
            <p:nvPr/>
          </p:nvSpPr>
          <p:spPr>
            <a:xfrm>
              <a:off x="0" y="0"/>
              <a:ext cx="1214560" cy="1300666"/>
            </a:xfrm>
            <a:custGeom>
              <a:rect b="b" l="l" r="r" t="t"/>
              <a:pathLst>
                <a:path extrusionOk="0" h="1300666" w="1214560">
                  <a:moveTo>
                    <a:pt x="0" y="0"/>
                  </a:moveTo>
                  <a:lnTo>
                    <a:pt x="1214560" y="0"/>
                  </a:lnTo>
                  <a:lnTo>
                    <a:pt x="1214560" y="1300666"/>
                  </a:lnTo>
                  <a:lnTo>
                    <a:pt x="0" y="1300666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2" name="Google Shape;162;p12"/>
            <p:cNvSpPr txBox="1"/>
            <p:nvPr/>
          </p:nvSpPr>
          <p:spPr>
            <a:xfrm>
              <a:off x="0" y="-57150"/>
              <a:ext cx="1214560" cy="1357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>
            <a:off x="2309600" y="3617961"/>
            <a:ext cx="4161144" cy="4651945"/>
            <a:chOff x="0" y="-57150"/>
            <a:chExt cx="1214560" cy="1357816"/>
          </a:xfrm>
        </p:grpSpPr>
        <p:sp>
          <p:nvSpPr>
            <p:cNvPr id="164" name="Google Shape;164;p12"/>
            <p:cNvSpPr/>
            <p:nvPr/>
          </p:nvSpPr>
          <p:spPr>
            <a:xfrm>
              <a:off x="0" y="0"/>
              <a:ext cx="1214560" cy="1300666"/>
            </a:xfrm>
            <a:custGeom>
              <a:rect b="b" l="l" r="r" t="t"/>
              <a:pathLst>
                <a:path extrusionOk="0" h="1300666" w="1214560">
                  <a:moveTo>
                    <a:pt x="0" y="0"/>
                  </a:moveTo>
                  <a:lnTo>
                    <a:pt x="1214560" y="0"/>
                  </a:lnTo>
                  <a:lnTo>
                    <a:pt x="1214560" y="1300666"/>
                  </a:lnTo>
                  <a:lnTo>
                    <a:pt x="0" y="1300666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5" name="Google Shape;165;p12"/>
            <p:cNvSpPr txBox="1"/>
            <p:nvPr/>
          </p:nvSpPr>
          <p:spPr>
            <a:xfrm>
              <a:off x="0" y="-57150"/>
              <a:ext cx="1214560" cy="1357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12"/>
          <p:cNvSpPr txBox="1"/>
          <p:nvPr/>
        </p:nvSpPr>
        <p:spPr>
          <a:xfrm>
            <a:off x="890224" y="1028700"/>
            <a:ext cx="1650755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Table Of Contents</a:t>
            </a:r>
            <a:endParaRPr/>
          </a:p>
        </p:txBody>
      </p:sp>
      <p:grpSp>
        <p:nvGrpSpPr>
          <p:cNvPr id="167" name="Google Shape;167;p12"/>
          <p:cNvGrpSpPr/>
          <p:nvPr/>
        </p:nvGrpSpPr>
        <p:grpSpPr>
          <a:xfrm>
            <a:off x="16578861" y="658611"/>
            <a:ext cx="818914" cy="818914"/>
            <a:chOff x="0" y="0"/>
            <a:chExt cx="812800" cy="812800"/>
          </a:xfrm>
        </p:grpSpPr>
        <p:sp>
          <p:nvSpPr>
            <p:cNvPr id="168" name="Google Shape;16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169" name="Google Shape;169;p1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2"/>
          <p:cNvSpPr txBox="1"/>
          <p:nvPr/>
        </p:nvSpPr>
        <p:spPr>
          <a:xfrm>
            <a:off x="7493097" y="6041833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Brief Overview </a:t>
            </a:r>
            <a:endParaRPr/>
          </a:p>
        </p:txBody>
      </p:sp>
      <p:sp>
        <p:nvSpPr>
          <p:cNvPr id="171" name="Google Shape;171;p12"/>
          <p:cNvSpPr txBox="1"/>
          <p:nvPr/>
        </p:nvSpPr>
        <p:spPr>
          <a:xfrm>
            <a:off x="7493097" y="6822970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172" name="Google Shape;172;p12"/>
          <p:cNvSpPr txBox="1"/>
          <p:nvPr/>
        </p:nvSpPr>
        <p:spPr>
          <a:xfrm>
            <a:off x="2737135" y="6041833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Introduction</a:t>
            </a:r>
            <a:endParaRPr/>
          </a:p>
        </p:txBody>
      </p:sp>
      <p:sp>
        <p:nvSpPr>
          <p:cNvPr id="173" name="Google Shape;173;p12"/>
          <p:cNvSpPr txBox="1"/>
          <p:nvPr/>
        </p:nvSpPr>
        <p:spPr>
          <a:xfrm>
            <a:off x="2737135" y="6822970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174" name="Google Shape;174;p12"/>
          <p:cNvSpPr txBox="1"/>
          <p:nvPr/>
        </p:nvSpPr>
        <p:spPr>
          <a:xfrm>
            <a:off x="12002609" y="6041833"/>
            <a:ext cx="379447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About Me</a:t>
            </a:r>
            <a:endParaRPr/>
          </a:p>
        </p:txBody>
      </p:sp>
      <p:sp>
        <p:nvSpPr>
          <p:cNvPr id="175" name="Google Shape;175;p12"/>
          <p:cNvSpPr txBox="1"/>
          <p:nvPr/>
        </p:nvSpPr>
        <p:spPr>
          <a:xfrm>
            <a:off x="12246811" y="6822970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176" name="Google Shape;176;p12"/>
          <p:cNvSpPr txBox="1"/>
          <p:nvPr/>
        </p:nvSpPr>
        <p:spPr>
          <a:xfrm>
            <a:off x="4040307" y="4135455"/>
            <a:ext cx="699730" cy="1625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/>
          </a:p>
        </p:txBody>
      </p:sp>
      <p:sp>
        <p:nvSpPr>
          <p:cNvPr id="177" name="Google Shape;177;p12"/>
          <p:cNvSpPr txBox="1"/>
          <p:nvPr/>
        </p:nvSpPr>
        <p:spPr>
          <a:xfrm>
            <a:off x="8842609" y="4135455"/>
            <a:ext cx="699730" cy="1625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/>
          </a:p>
        </p:txBody>
      </p:sp>
      <p:sp>
        <p:nvSpPr>
          <p:cNvPr id="178" name="Google Shape;178;p12"/>
          <p:cNvSpPr txBox="1"/>
          <p:nvPr/>
        </p:nvSpPr>
        <p:spPr>
          <a:xfrm>
            <a:off x="13549983" y="4135455"/>
            <a:ext cx="699730" cy="1625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/>
          </a:p>
        </p:txBody>
      </p:sp>
      <p:grpSp>
        <p:nvGrpSpPr>
          <p:cNvPr id="179" name="Google Shape;179;p12"/>
          <p:cNvGrpSpPr/>
          <p:nvPr/>
        </p:nvGrpSpPr>
        <p:grpSpPr>
          <a:xfrm>
            <a:off x="2035633" y="7995940"/>
            <a:ext cx="547933" cy="547933"/>
            <a:chOff x="0" y="0"/>
            <a:chExt cx="812800" cy="812800"/>
          </a:xfrm>
        </p:grpSpPr>
        <p:sp>
          <p:nvSpPr>
            <p:cNvPr id="180" name="Google Shape;18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181" name="Google Shape;181;p1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2" name="Google Shape;182;p12"/>
          <p:cNvCxnSpPr/>
          <p:nvPr/>
        </p:nvCxnSpPr>
        <p:spPr>
          <a:xfrm>
            <a:off x="16978793" y="-92792"/>
            <a:ext cx="0" cy="10379792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3"/>
          <p:cNvGrpSpPr/>
          <p:nvPr/>
        </p:nvGrpSpPr>
        <p:grpSpPr>
          <a:xfrm>
            <a:off x="-760663" y="2728541"/>
            <a:ext cx="9535597" cy="9535597"/>
            <a:chOff x="0" y="0"/>
            <a:chExt cx="812800" cy="812800"/>
          </a:xfrm>
        </p:grpSpPr>
        <p:sp>
          <p:nvSpPr>
            <p:cNvPr id="188" name="Google Shape;18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0" name="Google Shape;1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73" y="4700"/>
            <a:ext cx="7179900" cy="96931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13"/>
          <p:cNvCxnSpPr/>
          <p:nvPr/>
        </p:nvCxnSpPr>
        <p:spPr>
          <a:xfrm rot="10800000">
            <a:off x="1804754" y="0"/>
            <a:ext cx="0" cy="1071374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13"/>
          <p:cNvCxnSpPr/>
          <p:nvPr/>
        </p:nvCxnSpPr>
        <p:spPr>
          <a:xfrm rot="10800000">
            <a:off x="-760663" y="9682095"/>
            <a:ext cx="19048663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13"/>
          <p:cNvSpPr txBox="1"/>
          <p:nvPr/>
        </p:nvSpPr>
        <p:spPr>
          <a:xfrm>
            <a:off x="8831809" y="4847461"/>
            <a:ext cx="899047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Introduction</a:t>
            </a:r>
            <a:endParaRPr/>
          </a:p>
        </p:txBody>
      </p:sp>
      <p:grpSp>
        <p:nvGrpSpPr>
          <p:cNvPr id="194" name="Google Shape;194;p13"/>
          <p:cNvGrpSpPr/>
          <p:nvPr/>
        </p:nvGrpSpPr>
        <p:grpSpPr>
          <a:xfrm>
            <a:off x="11719437" y="1575578"/>
            <a:ext cx="3215214" cy="3215214"/>
            <a:chOff x="0" y="0"/>
            <a:chExt cx="812800" cy="812800"/>
          </a:xfrm>
        </p:grpSpPr>
        <p:sp>
          <p:nvSpPr>
            <p:cNvPr id="195" name="Google Shape;19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33233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6" name="Google Shape;196;p13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3"/>
          <p:cNvSpPr txBox="1"/>
          <p:nvPr/>
        </p:nvSpPr>
        <p:spPr>
          <a:xfrm>
            <a:off x="9457377" y="6238078"/>
            <a:ext cx="7739334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198" name="Google Shape;198;p13"/>
          <p:cNvSpPr txBox="1"/>
          <p:nvPr/>
        </p:nvSpPr>
        <p:spPr>
          <a:xfrm>
            <a:off x="12884131" y="1897310"/>
            <a:ext cx="885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endParaRPr/>
          </a:p>
        </p:txBody>
      </p:sp>
      <p:grpSp>
        <p:nvGrpSpPr>
          <p:cNvPr id="199" name="Google Shape;199;p13"/>
          <p:cNvGrpSpPr/>
          <p:nvPr/>
        </p:nvGrpSpPr>
        <p:grpSpPr>
          <a:xfrm>
            <a:off x="3611985" y="9365753"/>
            <a:ext cx="658338" cy="658338"/>
            <a:chOff x="0" y="0"/>
            <a:chExt cx="812800" cy="812800"/>
          </a:xfrm>
        </p:grpSpPr>
        <p:sp>
          <p:nvSpPr>
            <p:cNvPr id="200" name="Google Shape;200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01" name="Google Shape;201;p13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3"/>
          <p:cNvGrpSpPr/>
          <p:nvPr/>
        </p:nvGrpSpPr>
        <p:grpSpPr>
          <a:xfrm>
            <a:off x="-2068799" y="-1543143"/>
            <a:ext cx="3873553" cy="3873553"/>
            <a:chOff x="0" y="0"/>
            <a:chExt cx="812800" cy="812800"/>
          </a:xfrm>
        </p:grpSpPr>
        <p:sp>
          <p:nvSpPr>
            <p:cNvPr id="203" name="Google Shape;20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04" name="Google Shape;204;p13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59983"/>
            <a:ext cx="18288000" cy="626864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/>
        </p:nvSpPr>
        <p:spPr>
          <a:xfrm>
            <a:off x="761360" y="6811010"/>
            <a:ext cx="10128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Welcome to My Professional Journey</a:t>
            </a:r>
            <a:endParaRPr/>
          </a:p>
        </p:txBody>
      </p:sp>
      <p:grpSp>
        <p:nvGrpSpPr>
          <p:cNvPr id="211" name="Google Shape;211;p14"/>
          <p:cNvGrpSpPr/>
          <p:nvPr/>
        </p:nvGrpSpPr>
        <p:grpSpPr>
          <a:xfrm>
            <a:off x="-4407775" y="-2683224"/>
            <a:ext cx="9535597" cy="9535597"/>
            <a:chOff x="0" y="0"/>
            <a:chExt cx="812800" cy="812800"/>
          </a:xfrm>
        </p:grpSpPr>
        <p:sp>
          <p:nvSpPr>
            <p:cNvPr id="212" name="Google Shape;21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14"/>
          <p:cNvGrpSpPr/>
          <p:nvPr/>
        </p:nvGrpSpPr>
        <p:grpSpPr>
          <a:xfrm>
            <a:off x="4718365" y="619243"/>
            <a:ext cx="818914" cy="818914"/>
            <a:chOff x="0" y="0"/>
            <a:chExt cx="812800" cy="812800"/>
          </a:xfrm>
        </p:grpSpPr>
        <p:sp>
          <p:nvSpPr>
            <p:cNvPr id="215" name="Google Shape;21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16" name="Google Shape;216;p1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4"/>
          <p:cNvGrpSpPr/>
          <p:nvPr/>
        </p:nvGrpSpPr>
        <p:grpSpPr>
          <a:xfrm>
            <a:off x="16922663" y="3492917"/>
            <a:ext cx="9535597" cy="9535597"/>
            <a:chOff x="0" y="0"/>
            <a:chExt cx="812800" cy="812800"/>
          </a:xfrm>
        </p:grpSpPr>
        <p:sp>
          <p:nvSpPr>
            <p:cNvPr id="218" name="Google Shape;21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14"/>
          <p:cNvSpPr txBox="1"/>
          <p:nvPr/>
        </p:nvSpPr>
        <p:spPr>
          <a:xfrm>
            <a:off x="11225199" y="7335838"/>
            <a:ext cx="532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I'm Rain, and I'll be sharing with you my beautiful ideas. Follow me at @reallygreatsite to learn more. </a:t>
            </a:r>
            <a:endParaRPr/>
          </a:p>
        </p:txBody>
      </p:sp>
      <p:grpSp>
        <p:nvGrpSpPr>
          <p:cNvPr id="221" name="Google Shape;221;p14"/>
          <p:cNvGrpSpPr/>
          <p:nvPr/>
        </p:nvGrpSpPr>
        <p:grpSpPr>
          <a:xfrm>
            <a:off x="16547204" y="8954135"/>
            <a:ext cx="1130014" cy="1130014"/>
            <a:chOff x="0" y="0"/>
            <a:chExt cx="812800" cy="812800"/>
          </a:xfrm>
        </p:grpSpPr>
        <p:sp>
          <p:nvSpPr>
            <p:cNvPr id="222" name="Google Shape;22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3" name="Google Shape;223;p1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4" name="Google Shape;224;p14"/>
          <p:cNvCxnSpPr/>
          <p:nvPr/>
        </p:nvCxnSpPr>
        <p:spPr>
          <a:xfrm>
            <a:off x="369549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9317" y="0"/>
            <a:ext cx="616246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1" name="Google Shape;231;p15"/>
          <p:cNvGrpSpPr/>
          <p:nvPr/>
        </p:nvGrpSpPr>
        <p:grpSpPr>
          <a:xfrm>
            <a:off x="-595788" y="-1550816"/>
            <a:ext cx="12486415" cy="12486415"/>
            <a:chOff x="0" y="0"/>
            <a:chExt cx="812800" cy="812800"/>
          </a:xfrm>
        </p:grpSpPr>
        <p:sp>
          <p:nvSpPr>
            <p:cNvPr id="232" name="Google Shape;232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4" name="Google Shape;234;p15"/>
          <p:cNvCxnSpPr/>
          <p:nvPr/>
        </p:nvCxnSpPr>
        <p:spPr>
          <a:xfrm rot="10800000">
            <a:off x="0" y="9248775"/>
            <a:ext cx="17259300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5" name="Google Shape;235;p15"/>
          <p:cNvGrpSpPr/>
          <p:nvPr/>
        </p:nvGrpSpPr>
        <p:grpSpPr>
          <a:xfrm>
            <a:off x="16592490" y="7056776"/>
            <a:ext cx="4383999" cy="4383999"/>
            <a:chOff x="0" y="0"/>
            <a:chExt cx="812800" cy="812800"/>
          </a:xfrm>
        </p:grpSpPr>
        <p:sp>
          <p:nvSpPr>
            <p:cNvPr id="236" name="Google Shape;23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7" name="Google Shape;237;p15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15"/>
          <p:cNvSpPr/>
          <p:nvPr/>
        </p:nvSpPr>
        <p:spPr>
          <a:xfrm>
            <a:off x="1463297" y="4155664"/>
            <a:ext cx="665412" cy="665412"/>
          </a:xfrm>
          <a:custGeom>
            <a:rect b="b" l="l" r="r" t="t"/>
            <a:pathLst>
              <a:path extrusionOk="0" h="665412" w="665412">
                <a:moveTo>
                  <a:pt x="0" y="0"/>
                </a:moveTo>
                <a:lnTo>
                  <a:pt x="665412" y="0"/>
                </a:lnTo>
                <a:lnTo>
                  <a:pt x="665412" y="665413"/>
                </a:lnTo>
                <a:lnTo>
                  <a:pt x="0" y="665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5"/>
          <p:cNvSpPr/>
          <p:nvPr/>
        </p:nvSpPr>
        <p:spPr>
          <a:xfrm>
            <a:off x="9345006" y="6720519"/>
            <a:ext cx="586477" cy="586477"/>
          </a:xfrm>
          <a:custGeom>
            <a:rect b="b" l="l" r="r" t="t"/>
            <a:pathLst>
              <a:path extrusionOk="0" h="586477" w="586477">
                <a:moveTo>
                  <a:pt x="0" y="0"/>
                </a:moveTo>
                <a:lnTo>
                  <a:pt x="586477" y="0"/>
                </a:lnTo>
                <a:lnTo>
                  <a:pt x="586477" y="586477"/>
                </a:lnTo>
                <a:lnTo>
                  <a:pt x="0" y="586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5"/>
          <p:cNvSpPr txBox="1"/>
          <p:nvPr/>
        </p:nvSpPr>
        <p:spPr>
          <a:xfrm>
            <a:off x="1121515" y="1028700"/>
            <a:ext cx="95718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Core Competencies and Specializations</a:t>
            </a:r>
            <a:endParaRPr/>
          </a:p>
        </p:txBody>
      </p:sp>
      <p:sp>
        <p:nvSpPr>
          <p:cNvPr id="241" name="Google Shape;241;p15"/>
          <p:cNvSpPr txBox="1"/>
          <p:nvPr/>
        </p:nvSpPr>
        <p:spPr>
          <a:xfrm>
            <a:off x="4804123" y="6720519"/>
            <a:ext cx="4275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What are the main specializations?</a:t>
            </a:r>
            <a:endParaRPr/>
          </a:p>
        </p:txBody>
      </p:sp>
      <p:sp>
        <p:nvSpPr>
          <p:cNvPr id="242" name="Google Shape;242;p15"/>
          <p:cNvSpPr txBox="1"/>
          <p:nvPr/>
        </p:nvSpPr>
        <p:spPr>
          <a:xfrm>
            <a:off x="2359295" y="4155664"/>
            <a:ext cx="4427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What are the core competencies?</a:t>
            </a:r>
            <a:endParaRPr/>
          </a:p>
        </p:txBody>
      </p:sp>
      <p:sp>
        <p:nvSpPr>
          <p:cNvPr id="243" name="Google Shape;243;p15"/>
          <p:cNvSpPr txBox="1"/>
          <p:nvPr/>
        </p:nvSpPr>
        <p:spPr>
          <a:xfrm>
            <a:off x="2359295" y="5334486"/>
            <a:ext cx="4584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  <a:endParaRPr/>
          </a:p>
        </p:txBody>
      </p:sp>
      <p:sp>
        <p:nvSpPr>
          <p:cNvPr id="244" name="Google Shape;244;p15"/>
          <p:cNvSpPr txBox="1"/>
          <p:nvPr/>
        </p:nvSpPr>
        <p:spPr>
          <a:xfrm>
            <a:off x="4494921" y="7853217"/>
            <a:ext cx="4584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313212" y="8030076"/>
            <a:ext cx="658338" cy="658338"/>
            <a:chOff x="0" y="0"/>
            <a:chExt cx="812800" cy="812800"/>
          </a:xfrm>
        </p:grpSpPr>
        <p:sp>
          <p:nvSpPr>
            <p:cNvPr id="246" name="Google Shape;24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47" name="Google Shape;247;p15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53" name="Google Shape;253;p16"/>
          <p:cNvCxnSpPr/>
          <p:nvPr/>
        </p:nvCxnSpPr>
        <p:spPr>
          <a:xfrm rot="10800000">
            <a:off x="-380332" y="5445375"/>
            <a:ext cx="19048663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4" name="Google Shape;254;p16"/>
          <p:cNvGrpSpPr/>
          <p:nvPr/>
        </p:nvGrpSpPr>
        <p:grpSpPr>
          <a:xfrm>
            <a:off x="4087982" y="3548104"/>
            <a:ext cx="3345361" cy="3292305"/>
            <a:chOff x="0" y="-57150"/>
            <a:chExt cx="976448" cy="960962"/>
          </a:xfrm>
        </p:grpSpPr>
        <p:sp>
          <p:nvSpPr>
            <p:cNvPr id="255" name="Google Shape;255;p16"/>
            <p:cNvSpPr/>
            <p:nvPr/>
          </p:nvSpPr>
          <p:spPr>
            <a:xfrm>
              <a:off x="0" y="0"/>
              <a:ext cx="976448" cy="903812"/>
            </a:xfrm>
            <a:custGeom>
              <a:rect b="b" l="l" r="r" t="t"/>
              <a:pathLst>
                <a:path extrusionOk="0" h="903812" w="976448">
                  <a:moveTo>
                    <a:pt x="0" y="0"/>
                  </a:moveTo>
                  <a:lnTo>
                    <a:pt x="976448" y="0"/>
                  </a:lnTo>
                  <a:lnTo>
                    <a:pt x="976448" y="903812"/>
                  </a:lnTo>
                  <a:lnTo>
                    <a:pt x="0" y="903812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6" name="Google Shape;256;p16"/>
            <p:cNvSpPr txBox="1"/>
            <p:nvPr/>
          </p:nvSpPr>
          <p:spPr>
            <a:xfrm>
              <a:off x="0" y="-57150"/>
              <a:ext cx="976448" cy="960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16"/>
          <p:cNvSpPr txBox="1"/>
          <p:nvPr/>
        </p:nvSpPr>
        <p:spPr>
          <a:xfrm>
            <a:off x="1915708" y="1028700"/>
            <a:ext cx="14456584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Two Facts About Me</a:t>
            </a:r>
            <a:endParaRPr/>
          </a:p>
        </p:txBody>
      </p:sp>
      <p:grpSp>
        <p:nvGrpSpPr>
          <p:cNvPr id="258" name="Google Shape;258;p16"/>
          <p:cNvGrpSpPr/>
          <p:nvPr/>
        </p:nvGrpSpPr>
        <p:grpSpPr>
          <a:xfrm>
            <a:off x="10584467" y="3548104"/>
            <a:ext cx="3345361" cy="3292305"/>
            <a:chOff x="0" y="-57150"/>
            <a:chExt cx="976448" cy="960962"/>
          </a:xfrm>
        </p:grpSpPr>
        <p:sp>
          <p:nvSpPr>
            <p:cNvPr id="259" name="Google Shape;259;p16"/>
            <p:cNvSpPr/>
            <p:nvPr/>
          </p:nvSpPr>
          <p:spPr>
            <a:xfrm>
              <a:off x="0" y="0"/>
              <a:ext cx="976448" cy="903812"/>
            </a:xfrm>
            <a:custGeom>
              <a:rect b="b" l="l" r="r" t="t"/>
              <a:pathLst>
                <a:path extrusionOk="0" h="903812" w="976448">
                  <a:moveTo>
                    <a:pt x="0" y="0"/>
                  </a:moveTo>
                  <a:lnTo>
                    <a:pt x="976448" y="0"/>
                  </a:lnTo>
                  <a:lnTo>
                    <a:pt x="976448" y="903812"/>
                  </a:lnTo>
                  <a:lnTo>
                    <a:pt x="0" y="903812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0" name="Google Shape;260;p16"/>
            <p:cNvSpPr txBox="1"/>
            <p:nvPr/>
          </p:nvSpPr>
          <p:spPr>
            <a:xfrm>
              <a:off x="0" y="-57150"/>
              <a:ext cx="976448" cy="960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6"/>
          <p:cNvSpPr txBox="1"/>
          <p:nvPr/>
        </p:nvSpPr>
        <p:spPr>
          <a:xfrm>
            <a:off x="3468600" y="7342383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First Facts </a:t>
            </a:r>
            <a:endParaRPr/>
          </a:p>
        </p:txBody>
      </p:sp>
      <p:sp>
        <p:nvSpPr>
          <p:cNvPr id="262" name="Google Shape;262;p16"/>
          <p:cNvSpPr txBox="1"/>
          <p:nvPr/>
        </p:nvSpPr>
        <p:spPr>
          <a:xfrm>
            <a:off x="3865475" y="8004810"/>
            <a:ext cx="37905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Enter your grand vision statement! Enter your grand vision statement!</a:t>
            </a:r>
            <a:endParaRPr/>
          </a:p>
        </p:txBody>
      </p:sp>
      <p:sp>
        <p:nvSpPr>
          <p:cNvPr id="263" name="Google Shape;263;p16"/>
          <p:cNvSpPr txBox="1"/>
          <p:nvPr/>
        </p:nvSpPr>
        <p:spPr>
          <a:xfrm>
            <a:off x="9965085" y="7342383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Second Facts </a:t>
            </a:r>
            <a:endParaRPr/>
          </a:p>
        </p:txBody>
      </p:sp>
      <p:grpSp>
        <p:nvGrpSpPr>
          <p:cNvPr id="264" name="Google Shape;264;p16"/>
          <p:cNvGrpSpPr/>
          <p:nvPr/>
        </p:nvGrpSpPr>
        <p:grpSpPr>
          <a:xfrm>
            <a:off x="16849843" y="1895297"/>
            <a:ext cx="818914" cy="818914"/>
            <a:chOff x="0" y="0"/>
            <a:chExt cx="812800" cy="812800"/>
          </a:xfrm>
        </p:grpSpPr>
        <p:sp>
          <p:nvSpPr>
            <p:cNvPr id="265" name="Google Shape;265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66" name="Google Shape;266;p1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6"/>
          <p:cNvGrpSpPr/>
          <p:nvPr/>
        </p:nvGrpSpPr>
        <p:grpSpPr>
          <a:xfrm>
            <a:off x="-607097" y="8961252"/>
            <a:ext cx="1934407" cy="1934407"/>
            <a:chOff x="0" y="0"/>
            <a:chExt cx="812800" cy="812800"/>
          </a:xfrm>
        </p:grpSpPr>
        <p:sp>
          <p:nvSpPr>
            <p:cNvPr id="268" name="Google Shape;26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9" name="Google Shape;269;p1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70" name="Google Shape;270;p16"/>
          <p:cNvCxnSpPr/>
          <p:nvPr/>
        </p:nvCxnSpPr>
        <p:spPr>
          <a:xfrm>
            <a:off x="1019175" y="0"/>
            <a:ext cx="0" cy="847500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1" name="Google Shape;271;p16"/>
          <p:cNvSpPr txBox="1"/>
          <p:nvPr/>
        </p:nvSpPr>
        <p:spPr>
          <a:xfrm>
            <a:off x="10361960" y="8004810"/>
            <a:ext cx="37905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Enter your grand vision statement! Enter your grand vision statement!</a:t>
            </a:r>
            <a:endParaRPr/>
          </a:p>
        </p:txBody>
      </p:sp>
      <p:pic>
        <p:nvPicPr>
          <p:cNvPr id="272" name="Google Shape;2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738" y="4110300"/>
            <a:ext cx="2161850" cy="21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16075" y="4105600"/>
            <a:ext cx="2161825" cy="21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400" y="-563050"/>
            <a:ext cx="10665298" cy="1120038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7"/>
          <p:cNvSpPr/>
          <p:nvPr/>
        </p:nvSpPr>
        <p:spPr>
          <a:xfrm rot="1202294">
            <a:off x="-6524298" y="-4003165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0" name="Google Shape;280;p17"/>
          <p:cNvGrpSpPr/>
          <p:nvPr/>
        </p:nvGrpSpPr>
        <p:grpSpPr>
          <a:xfrm>
            <a:off x="-10343699" y="6111533"/>
            <a:ext cx="15274970" cy="15274970"/>
            <a:chOff x="0" y="0"/>
            <a:chExt cx="812800" cy="812800"/>
          </a:xfrm>
        </p:grpSpPr>
        <p:sp>
          <p:nvSpPr>
            <p:cNvPr id="281" name="Google Shape;28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17"/>
          <p:cNvSpPr txBox="1"/>
          <p:nvPr/>
        </p:nvSpPr>
        <p:spPr>
          <a:xfrm>
            <a:off x="520891" y="5359595"/>
            <a:ext cx="899047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Brief Overview </a:t>
            </a:r>
            <a:endParaRPr/>
          </a:p>
        </p:txBody>
      </p:sp>
      <p:sp>
        <p:nvSpPr>
          <p:cNvPr id="284" name="Google Shape;284;p17"/>
          <p:cNvSpPr txBox="1"/>
          <p:nvPr/>
        </p:nvSpPr>
        <p:spPr>
          <a:xfrm>
            <a:off x="1146459" y="6712145"/>
            <a:ext cx="7739334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grpSp>
        <p:nvGrpSpPr>
          <p:cNvPr id="285" name="Google Shape;285;p17"/>
          <p:cNvGrpSpPr/>
          <p:nvPr/>
        </p:nvGrpSpPr>
        <p:grpSpPr>
          <a:xfrm>
            <a:off x="3408519" y="1982455"/>
            <a:ext cx="3215214" cy="3215214"/>
            <a:chOff x="0" y="0"/>
            <a:chExt cx="812800" cy="812800"/>
          </a:xfrm>
        </p:grpSpPr>
        <p:sp>
          <p:nvSpPr>
            <p:cNvPr id="286" name="Google Shape;286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33233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7" name="Google Shape;287;p1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17"/>
          <p:cNvSpPr txBox="1"/>
          <p:nvPr/>
        </p:nvSpPr>
        <p:spPr>
          <a:xfrm>
            <a:off x="4445460" y="2304211"/>
            <a:ext cx="1141200" cy="2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C1FF7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endParaRPr/>
          </a:p>
        </p:txBody>
      </p:sp>
      <p:grpSp>
        <p:nvGrpSpPr>
          <p:cNvPr id="289" name="Google Shape;289;p17"/>
          <p:cNvGrpSpPr/>
          <p:nvPr/>
        </p:nvGrpSpPr>
        <p:grpSpPr>
          <a:xfrm>
            <a:off x="9866947" y="619243"/>
            <a:ext cx="818914" cy="818914"/>
            <a:chOff x="0" y="0"/>
            <a:chExt cx="812800" cy="812800"/>
          </a:xfrm>
        </p:grpSpPr>
        <p:sp>
          <p:nvSpPr>
            <p:cNvPr id="290" name="Google Shape;29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91" name="Google Shape;291;p1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17"/>
          <p:cNvGrpSpPr/>
          <p:nvPr/>
        </p:nvGrpSpPr>
        <p:grpSpPr>
          <a:xfrm>
            <a:off x="16129286" y="8128286"/>
            <a:ext cx="1130014" cy="1130014"/>
            <a:chOff x="0" y="0"/>
            <a:chExt cx="812800" cy="812800"/>
          </a:xfrm>
        </p:grpSpPr>
        <p:sp>
          <p:nvSpPr>
            <p:cNvPr id="293" name="Google Shape;293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4" name="Google Shape;294;p1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7079" y="1766425"/>
            <a:ext cx="5320925" cy="850980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8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01" name="Google Shape;301;p18"/>
          <p:cNvCxnSpPr/>
          <p:nvPr/>
        </p:nvCxnSpPr>
        <p:spPr>
          <a:xfrm rot="10800000">
            <a:off x="1028700" y="4702280"/>
            <a:ext cx="0" cy="174973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2" name="Google Shape;302;p18"/>
          <p:cNvCxnSpPr/>
          <p:nvPr/>
        </p:nvCxnSpPr>
        <p:spPr>
          <a:xfrm rot="10800000">
            <a:off x="1038225" y="6917195"/>
            <a:ext cx="0" cy="174973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p18"/>
          <p:cNvCxnSpPr/>
          <p:nvPr/>
        </p:nvCxnSpPr>
        <p:spPr>
          <a:xfrm rot="10800000">
            <a:off x="6313739" y="4702280"/>
            <a:ext cx="0" cy="174973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p18"/>
          <p:cNvCxnSpPr/>
          <p:nvPr/>
        </p:nvCxnSpPr>
        <p:spPr>
          <a:xfrm rot="10800000">
            <a:off x="6323264" y="6917195"/>
            <a:ext cx="0" cy="174973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5" name="Google Shape;305;p18"/>
          <p:cNvCxnSpPr/>
          <p:nvPr/>
        </p:nvCxnSpPr>
        <p:spPr>
          <a:xfrm rot="10800000">
            <a:off x="12967086" y="-47390"/>
            <a:ext cx="0" cy="1813822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6" name="Google Shape;306;p18"/>
          <p:cNvSpPr txBox="1"/>
          <p:nvPr/>
        </p:nvSpPr>
        <p:spPr>
          <a:xfrm>
            <a:off x="1028700" y="1028700"/>
            <a:ext cx="10056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Technical Proficiencies</a:t>
            </a:r>
            <a:endParaRPr/>
          </a:p>
        </p:txBody>
      </p:sp>
      <p:sp>
        <p:nvSpPr>
          <p:cNvPr id="307" name="Google Shape;307;p18"/>
          <p:cNvSpPr txBox="1"/>
          <p:nvPr/>
        </p:nvSpPr>
        <p:spPr>
          <a:xfrm>
            <a:off x="1412750" y="4702280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endParaRPr/>
          </a:p>
        </p:txBody>
      </p:sp>
      <p:sp>
        <p:nvSpPr>
          <p:cNvPr id="308" name="Google Shape;308;p18"/>
          <p:cNvSpPr txBox="1"/>
          <p:nvPr/>
        </p:nvSpPr>
        <p:spPr>
          <a:xfrm>
            <a:off x="6668044" y="4702280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Two</a:t>
            </a:r>
            <a:endParaRPr/>
          </a:p>
        </p:txBody>
      </p:sp>
      <p:sp>
        <p:nvSpPr>
          <p:cNvPr id="309" name="Google Shape;309;p18"/>
          <p:cNvSpPr txBox="1"/>
          <p:nvPr/>
        </p:nvSpPr>
        <p:spPr>
          <a:xfrm>
            <a:off x="1412750" y="7062881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Three</a:t>
            </a:r>
            <a:endParaRPr/>
          </a:p>
        </p:txBody>
      </p:sp>
      <p:sp>
        <p:nvSpPr>
          <p:cNvPr id="310" name="Google Shape;310;p18"/>
          <p:cNvSpPr txBox="1"/>
          <p:nvPr/>
        </p:nvSpPr>
        <p:spPr>
          <a:xfrm>
            <a:off x="6668044" y="7062881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C1FF72"/>
                </a:solidFill>
                <a:latin typeface="Lato"/>
                <a:ea typeface="Lato"/>
                <a:cs typeface="Lato"/>
                <a:sym typeface="Lato"/>
              </a:rPr>
              <a:t>Four</a:t>
            </a:r>
            <a:endParaRPr/>
          </a:p>
        </p:txBody>
      </p:sp>
      <p:sp>
        <p:nvSpPr>
          <p:cNvPr id="311" name="Google Shape;311;p18"/>
          <p:cNvSpPr txBox="1"/>
          <p:nvPr/>
        </p:nvSpPr>
        <p:spPr>
          <a:xfrm>
            <a:off x="1412750" y="5374311"/>
            <a:ext cx="350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312" name="Google Shape;312;p18"/>
          <p:cNvSpPr txBox="1"/>
          <p:nvPr/>
        </p:nvSpPr>
        <p:spPr>
          <a:xfrm>
            <a:off x="6668044" y="5374311"/>
            <a:ext cx="374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313" name="Google Shape;313;p18"/>
          <p:cNvSpPr txBox="1"/>
          <p:nvPr/>
        </p:nvSpPr>
        <p:spPr>
          <a:xfrm>
            <a:off x="1412750" y="7734913"/>
            <a:ext cx="361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sp>
        <p:nvSpPr>
          <p:cNvPr id="314" name="Google Shape;314;p18"/>
          <p:cNvSpPr txBox="1"/>
          <p:nvPr/>
        </p:nvSpPr>
        <p:spPr>
          <a:xfrm>
            <a:off x="6668044" y="7734913"/>
            <a:ext cx="374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/>
          </a:p>
        </p:txBody>
      </p:sp>
      <p:grpSp>
        <p:nvGrpSpPr>
          <p:cNvPr id="315" name="Google Shape;315;p18"/>
          <p:cNvGrpSpPr/>
          <p:nvPr/>
        </p:nvGrpSpPr>
        <p:grpSpPr>
          <a:xfrm>
            <a:off x="11934172" y="-1391956"/>
            <a:ext cx="10650256" cy="10650256"/>
            <a:chOff x="0" y="0"/>
            <a:chExt cx="812800" cy="812800"/>
          </a:xfrm>
        </p:grpSpPr>
        <p:sp>
          <p:nvSpPr>
            <p:cNvPr id="316" name="Google Shape;31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18"/>
          <p:cNvGrpSpPr/>
          <p:nvPr/>
        </p:nvGrpSpPr>
        <p:grpSpPr>
          <a:xfrm>
            <a:off x="11685291" y="2560876"/>
            <a:ext cx="658338" cy="658338"/>
            <a:chOff x="0" y="0"/>
            <a:chExt cx="812800" cy="812800"/>
          </a:xfrm>
        </p:grpSpPr>
        <p:sp>
          <p:nvSpPr>
            <p:cNvPr id="319" name="Google Shape;31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320" name="Google Shape;320;p18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2626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19"/>
          <p:cNvGrpSpPr/>
          <p:nvPr/>
        </p:nvGrpSpPr>
        <p:grpSpPr>
          <a:xfrm>
            <a:off x="8604481" y="-2688048"/>
            <a:ext cx="12366271" cy="12366271"/>
            <a:chOff x="0" y="0"/>
            <a:chExt cx="812800" cy="812800"/>
          </a:xfrm>
        </p:grpSpPr>
        <p:sp>
          <p:nvSpPr>
            <p:cNvPr id="326" name="Google Shape;32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28" name="Google Shape;328;p19"/>
          <p:cNvCxnSpPr/>
          <p:nvPr/>
        </p:nvCxnSpPr>
        <p:spPr>
          <a:xfrm rot="10800000">
            <a:off x="-760663" y="5589066"/>
            <a:ext cx="19048663" cy="0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9" name="Google Shape;329;p19"/>
          <p:cNvGrpSpPr/>
          <p:nvPr/>
        </p:nvGrpSpPr>
        <p:grpSpPr>
          <a:xfrm>
            <a:off x="2028746" y="4435242"/>
            <a:ext cx="3453573" cy="4651945"/>
            <a:chOff x="0" y="-57150"/>
            <a:chExt cx="1008033" cy="1357816"/>
          </a:xfrm>
        </p:grpSpPr>
        <p:sp>
          <p:nvSpPr>
            <p:cNvPr id="330" name="Google Shape;330;p19"/>
            <p:cNvSpPr/>
            <p:nvPr/>
          </p:nvSpPr>
          <p:spPr>
            <a:xfrm>
              <a:off x="0" y="0"/>
              <a:ext cx="1008033" cy="1300666"/>
            </a:xfrm>
            <a:custGeom>
              <a:rect b="b" l="l" r="r" t="t"/>
              <a:pathLst>
                <a:path extrusionOk="0" h="1300666" w="1008033">
                  <a:moveTo>
                    <a:pt x="0" y="0"/>
                  </a:moveTo>
                  <a:lnTo>
                    <a:pt x="1008033" y="0"/>
                  </a:lnTo>
                  <a:lnTo>
                    <a:pt x="1008033" y="1300666"/>
                  </a:lnTo>
                  <a:lnTo>
                    <a:pt x="0" y="1300666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1" name="Google Shape;331;p19"/>
            <p:cNvSpPr txBox="1"/>
            <p:nvPr/>
          </p:nvSpPr>
          <p:spPr>
            <a:xfrm>
              <a:off x="0" y="-57150"/>
              <a:ext cx="1008033" cy="1357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19"/>
          <p:cNvGrpSpPr/>
          <p:nvPr/>
        </p:nvGrpSpPr>
        <p:grpSpPr>
          <a:xfrm>
            <a:off x="6440102" y="4435242"/>
            <a:ext cx="3480787" cy="4651945"/>
            <a:chOff x="0" y="-57150"/>
            <a:chExt cx="1015977" cy="1357816"/>
          </a:xfrm>
        </p:grpSpPr>
        <p:sp>
          <p:nvSpPr>
            <p:cNvPr id="333" name="Google Shape;333;p19"/>
            <p:cNvSpPr/>
            <p:nvPr/>
          </p:nvSpPr>
          <p:spPr>
            <a:xfrm>
              <a:off x="0" y="0"/>
              <a:ext cx="1015977" cy="1300666"/>
            </a:xfrm>
            <a:custGeom>
              <a:rect b="b" l="l" r="r" t="t"/>
              <a:pathLst>
                <a:path extrusionOk="0" h="1300666" w="1015977">
                  <a:moveTo>
                    <a:pt x="0" y="0"/>
                  </a:moveTo>
                  <a:lnTo>
                    <a:pt x="1015977" y="0"/>
                  </a:lnTo>
                  <a:lnTo>
                    <a:pt x="1015977" y="1300666"/>
                  </a:lnTo>
                  <a:lnTo>
                    <a:pt x="0" y="1300666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4" name="Google Shape;334;p19"/>
            <p:cNvSpPr txBox="1"/>
            <p:nvPr/>
          </p:nvSpPr>
          <p:spPr>
            <a:xfrm>
              <a:off x="0" y="-57150"/>
              <a:ext cx="1015977" cy="1357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9"/>
          <p:cNvGrpSpPr/>
          <p:nvPr/>
        </p:nvGrpSpPr>
        <p:grpSpPr>
          <a:xfrm>
            <a:off x="2028746" y="443333"/>
            <a:ext cx="7892143" cy="3862736"/>
            <a:chOff x="0" y="-57150"/>
            <a:chExt cx="2303569" cy="1127460"/>
          </a:xfrm>
        </p:grpSpPr>
        <p:sp>
          <p:nvSpPr>
            <p:cNvPr id="336" name="Google Shape;336;p19"/>
            <p:cNvSpPr/>
            <p:nvPr/>
          </p:nvSpPr>
          <p:spPr>
            <a:xfrm>
              <a:off x="0" y="0"/>
              <a:ext cx="2303569" cy="1070310"/>
            </a:xfrm>
            <a:custGeom>
              <a:rect b="b" l="l" r="r" t="t"/>
              <a:pathLst>
                <a:path extrusionOk="0" h="1070310" w="2303569">
                  <a:moveTo>
                    <a:pt x="0" y="0"/>
                  </a:moveTo>
                  <a:lnTo>
                    <a:pt x="2303569" y="0"/>
                  </a:lnTo>
                  <a:lnTo>
                    <a:pt x="2303569" y="1070310"/>
                  </a:lnTo>
                  <a:lnTo>
                    <a:pt x="0" y="1070310"/>
                  </a:lnTo>
                  <a:close/>
                </a:path>
              </a:pathLst>
            </a:custGeom>
            <a:solidFill>
              <a:srgbClr val="333233"/>
            </a:solidFill>
            <a:ln cap="sq" cmpd="sng" w="1905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7" name="Google Shape;337;p19"/>
            <p:cNvSpPr txBox="1"/>
            <p:nvPr/>
          </p:nvSpPr>
          <p:spPr>
            <a:xfrm>
              <a:off x="0" y="-57150"/>
              <a:ext cx="2303569" cy="1127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8" name="Google Shape;3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7450" y="4909414"/>
            <a:ext cx="2628825" cy="388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1451" y="4909401"/>
            <a:ext cx="2628825" cy="388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1125" y="942500"/>
            <a:ext cx="6986978" cy="306022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/>
          <p:nvPr/>
        </p:nvSpPr>
        <p:spPr>
          <a:xfrm rot="1202294">
            <a:off x="-7070835" y="-5071949"/>
            <a:ext cx="12838389" cy="14756769"/>
          </a:xfrm>
          <a:custGeom>
            <a:rect b="b" l="l" r="r" t="t"/>
            <a:pathLst>
              <a:path extrusionOk="0" h="14756769" w="12838389">
                <a:moveTo>
                  <a:pt x="0" y="0"/>
                </a:moveTo>
                <a:lnTo>
                  <a:pt x="12838389" y="0"/>
                </a:lnTo>
                <a:lnTo>
                  <a:pt x="12838389" y="14756769"/>
                </a:lnTo>
                <a:lnTo>
                  <a:pt x="0" y="1475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42" name="Google Shape;342;p19"/>
          <p:cNvCxnSpPr/>
          <p:nvPr/>
        </p:nvCxnSpPr>
        <p:spPr>
          <a:xfrm rot="10800000">
            <a:off x="604276" y="-426745"/>
            <a:ext cx="0" cy="10713745"/>
          </a:xfrm>
          <a:prstGeom prst="straightConnector1">
            <a:avLst/>
          </a:prstGeom>
          <a:noFill/>
          <a:ln cap="flat" cmpd="sng" w="1905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3" name="Google Shape;343;p19"/>
          <p:cNvGrpSpPr/>
          <p:nvPr/>
        </p:nvGrpSpPr>
        <p:grpSpPr>
          <a:xfrm>
            <a:off x="275106" y="5259897"/>
            <a:ext cx="658338" cy="658338"/>
            <a:chOff x="0" y="0"/>
            <a:chExt cx="812800" cy="812800"/>
          </a:xfrm>
        </p:grpSpPr>
        <p:sp>
          <p:nvSpPr>
            <p:cNvPr id="344" name="Google Shape;344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345" name="Google Shape;345;p19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9"/>
          <p:cNvGrpSpPr/>
          <p:nvPr/>
        </p:nvGrpSpPr>
        <p:grpSpPr>
          <a:xfrm>
            <a:off x="15750189" y="7721007"/>
            <a:ext cx="4118240" cy="4118240"/>
            <a:chOff x="0" y="0"/>
            <a:chExt cx="812800" cy="812800"/>
          </a:xfrm>
        </p:grpSpPr>
        <p:sp>
          <p:nvSpPr>
            <p:cNvPr id="347" name="Google Shape;34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A2626"/>
            </a:solidFill>
            <a:ln cap="sq" cmpd="sng" w="38100">
              <a:solidFill>
                <a:srgbClr val="C1FF7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8" name="Google Shape;348;p19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19"/>
          <p:cNvSpPr txBox="1"/>
          <p:nvPr/>
        </p:nvSpPr>
        <p:spPr>
          <a:xfrm>
            <a:off x="10152919" y="2275888"/>
            <a:ext cx="71064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Gallery Workspace</a:t>
            </a:r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11397824" y="6627021"/>
            <a:ext cx="527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What can you say about your projects? Share it here!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ublic Relations Portfolio Slides">
  <a:themeElements>
    <a:clrScheme name="Office">
      <a:dk1>
        <a:srgbClr val="000000"/>
      </a:dk1>
      <a:lt1>
        <a:srgbClr val="FFFFFF"/>
      </a:lt1>
      <a:dk2>
        <a:srgbClr val="333233"/>
      </a:dk2>
      <a:lt2>
        <a:srgbClr val="C1FF72"/>
      </a:lt2>
      <a:accent1>
        <a:srgbClr val="2A2626"/>
      </a:accent1>
      <a:accent2>
        <a:srgbClr val="888888"/>
      </a:accent2>
      <a:accent3>
        <a:srgbClr val="FFFFFF"/>
      </a:accent3>
      <a:accent4>
        <a:srgbClr val="333233"/>
      </a:accent4>
      <a:accent5>
        <a:srgbClr val="C1FF72"/>
      </a:accent5>
      <a:accent6>
        <a:srgbClr val="2A2626"/>
      </a:accent6>
      <a:hlink>
        <a:srgbClr val="88888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