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693400" cx="7556500"/>
  <p:notesSz cx="6858000" cy="9144000"/>
  <p:embeddedFontLst>
    <p:embeddedFont>
      <p:font typeface="Raleway"/>
      <p:regular r:id="rId16"/>
      <p:bold r:id="rId17"/>
      <p:italic r:id="rId18"/>
      <p:boldItalic r:id="rId19"/>
    </p:embeddedFont>
    <p:embeddedFont>
      <p:font typeface="Inter"/>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regular.fntdata"/><Relationship Id="rId11" Type="http://schemas.openxmlformats.org/officeDocument/2006/relationships/slide" Target="slides/slide6.xml"/><Relationship Id="rId22" Type="http://schemas.openxmlformats.org/officeDocument/2006/relationships/font" Target="fonts/Inter-italic.fntdata"/><Relationship Id="rId10" Type="http://schemas.openxmlformats.org/officeDocument/2006/relationships/slide" Target="slides/slide5.xml"/><Relationship Id="rId21" Type="http://schemas.openxmlformats.org/officeDocument/2006/relationships/font" Target="fonts/Inter-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Inte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3"/>
          <p:cNvGrpSpPr/>
          <p:nvPr/>
        </p:nvGrpSpPr>
        <p:grpSpPr>
          <a:xfrm rot="5400000">
            <a:off x="-3687957" y="3679980"/>
            <a:ext cx="10692534" cy="3332575"/>
            <a:chOff x="0" y="-28575"/>
            <a:chExt cx="3831900" cy="1194300"/>
          </a:xfrm>
        </p:grpSpPr>
        <p:sp>
          <p:nvSpPr>
            <p:cNvPr id="11" name="Google Shape;11;p3"/>
            <p:cNvSpPr/>
            <p:nvPr/>
          </p:nvSpPr>
          <p:spPr>
            <a:xfrm>
              <a:off x="0" y="0"/>
              <a:ext cx="3831772" cy="1165698"/>
            </a:xfrm>
            <a:custGeom>
              <a:rect b="b" l="l" r="r" t="t"/>
              <a:pathLst>
                <a:path extrusionOk="0" h="1165698" w="3831772">
                  <a:moveTo>
                    <a:pt x="0" y="0"/>
                  </a:moveTo>
                  <a:lnTo>
                    <a:pt x="3831772" y="0"/>
                  </a:lnTo>
                  <a:lnTo>
                    <a:pt x="3831772" y="1165698"/>
                  </a:lnTo>
                  <a:lnTo>
                    <a:pt x="0" y="1165698"/>
                  </a:lnTo>
                  <a:close/>
                </a:path>
              </a:pathLst>
            </a:custGeom>
            <a:solidFill>
              <a:srgbClr val="FFFCEE"/>
            </a:solidFill>
            <a:ln>
              <a:noFill/>
            </a:ln>
          </p:spPr>
        </p:sp>
        <p:sp>
          <p:nvSpPr>
            <p:cNvPr id="12" name="Google Shape;12;p3"/>
            <p:cNvSpPr txBox="1"/>
            <p:nvPr/>
          </p:nvSpPr>
          <p:spPr>
            <a:xfrm>
              <a:off x="0" y="-28575"/>
              <a:ext cx="3831900" cy="11943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 name="Google Shape;13;p3"/>
          <p:cNvGrpSpPr/>
          <p:nvPr/>
        </p:nvGrpSpPr>
        <p:grpSpPr>
          <a:xfrm>
            <a:off x="0" y="491481"/>
            <a:ext cx="7560123" cy="2276129"/>
            <a:chOff x="0" y="-28575"/>
            <a:chExt cx="2709333" cy="815700"/>
          </a:xfrm>
        </p:grpSpPr>
        <p:sp>
          <p:nvSpPr>
            <p:cNvPr id="14" name="Google Shape;14;p3"/>
            <p:cNvSpPr/>
            <p:nvPr/>
          </p:nvSpPr>
          <p:spPr>
            <a:xfrm>
              <a:off x="0" y="0"/>
              <a:ext cx="2709333" cy="787031"/>
            </a:xfrm>
            <a:custGeom>
              <a:rect b="b" l="l" r="r" t="t"/>
              <a:pathLst>
                <a:path extrusionOk="0" h="787031" w="2709333">
                  <a:moveTo>
                    <a:pt x="0" y="0"/>
                  </a:moveTo>
                  <a:lnTo>
                    <a:pt x="2709333" y="0"/>
                  </a:lnTo>
                  <a:lnTo>
                    <a:pt x="2709333" y="787031"/>
                  </a:lnTo>
                  <a:lnTo>
                    <a:pt x="0" y="787031"/>
                  </a:lnTo>
                  <a:close/>
                </a:path>
              </a:pathLst>
            </a:custGeom>
            <a:solidFill>
              <a:srgbClr val="296A5E"/>
            </a:solidFill>
            <a:ln>
              <a:noFill/>
            </a:ln>
          </p:spPr>
        </p:sp>
        <p:sp>
          <p:nvSpPr>
            <p:cNvPr id="15" name="Google Shape;15;p3"/>
            <p:cNvSpPr txBox="1"/>
            <p:nvPr/>
          </p:nvSpPr>
          <p:spPr>
            <a:xfrm>
              <a:off x="0" y="-28575"/>
              <a:ext cx="2709300" cy="8157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 name="Google Shape;16;p3"/>
          <p:cNvSpPr/>
          <p:nvPr/>
        </p:nvSpPr>
        <p:spPr>
          <a:xfrm>
            <a:off x="1105563" y="9643577"/>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2">
              <a:alphaModFix/>
            </a:blip>
            <a:stretch>
              <a:fillRect b="-81537" l="0" r="-77056" t="0"/>
            </a:stretch>
          </a:blipFill>
          <a:ln>
            <a:noFill/>
          </a:ln>
        </p:spPr>
      </p:sp>
      <p:sp>
        <p:nvSpPr>
          <p:cNvPr id="17" name="Google Shape;17;p3"/>
          <p:cNvSpPr/>
          <p:nvPr/>
        </p:nvSpPr>
        <p:spPr>
          <a:xfrm>
            <a:off x="517952" y="9984527"/>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2">
              <a:alphaModFix/>
            </a:blip>
            <a:stretch>
              <a:fillRect b="-81537" l="0" r="-77056" t="0"/>
            </a:stretch>
          </a:blipFill>
          <a:ln>
            <a:noFill/>
          </a:ln>
        </p:spPr>
      </p:sp>
      <p:sp>
        <p:nvSpPr>
          <p:cNvPr id="18" name="Google Shape;18;p3"/>
          <p:cNvSpPr/>
          <p:nvPr/>
        </p:nvSpPr>
        <p:spPr>
          <a:xfrm>
            <a:off x="6949849" y="757392"/>
            <a:ext cx="441366" cy="407343"/>
          </a:xfrm>
          <a:custGeom>
            <a:rect b="b" l="l" r="r" t="t"/>
            <a:pathLst>
              <a:path extrusionOk="0" h="407343" w="441366">
                <a:moveTo>
                  <a:pt x="0" y="0"/>
                </a:moveTo>
                <a:lnTo>
                  <a:pt x="441365" y="0"/>
                </a:lnTo>
                <a:lnTo>
                  <a:pt x="441365" y="407344"/>
                </a:lnTo>
                <a:lnTo>
                  <a:pt x="0" y="407344"/>
                </a:lnTo>
                <a:lnTo>
                  <a:pt x="0" y="0"/>
                </a:lnTo>
                <a:close/>
              </a:path>
            </a:pathLst>
          </a:custGeom>
          <a:blipFill rotWithShape="1">
            <a:blip r:embed="rId3">
              <a:alphaModFix/>
            </a:blip>
            <a:stretch>
              <a:fillRect b="-81537" l="0" r="-77056" t="0"/>
            </a:stretch>
          </a:blipFill>
          <a:ln>
            <a:noFill/>
          </a:ln>
        </p:spPr>
      </p:sp>
      <p:sp>
        <p:nvSpPr>
          <p:cNvPr id="19" name="Google Shape;19;p3"/>
          <p:cNvSpPr txBox="1"/>
          <p:nvPr>
            <p:ph idx="1" type="subTitle"/>
          </p:nvPr>
        </p:nvSpPr>
        <p:spPr>
          <a:xfrm>
            <a:off x="3500250" y="3509525"/>
            <a:ext cx="3765300" cy="10440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sp>
        <p:nvSpPr>
          <p:cNvPr id="20" name="Google Shape;20;p3"/>
          <p:cNvSpPr txBox="1"/>
          <p:nvPr>
            <p:ph type="title"/>
          </p:nvPr>
        </p:nvSpPr>
        <p:spPr>
          <a:xfrm>
            <a:off x="506425" y="1216325"/>
            <a:ext cx="6570900" cy="1143000"/>
          </a:xfrm>
          <a:prstGeom prst="rect">
            <a:avLst/>
          </a:prstGeom>
          <a:noFill/>
          <a:ln>
            <a:noFill/>
          </a:ln>
        </p:spPr>
        <p:txBody>
          <a:bodyPr anchorCtr="0" anchor="ctr" bIns="45700" lIns="91425" spcFirstLastPara="1" rIns="91425" wrap="square" tIns="45700">
            <a:normAutofit/>
          </a:bodyPr>
          <a:lstStyle>
            <a:lvl1pPr lvl="0" marR="0" algn="ctr">
              <a:spcBef>
                <a:spcPts val="0"/>
              </a:spcBef>
              <a:spcAft>
                <a:spcPts val="0"/>
              </a:spcAft>
              <a:buClr>
                <a:schemeClr val="lt2"/>
              </a:buClr>
              <a:buSzPts val="4400"/>
              <a:buFont typeface="Raleway"/>
              <a:buNone/>
              <a:defRPr i="0" sz="4400" u="none" cap="none" strike="noStrike">
                <a:solidFill>
                  <a:schemeClr val="lt2"/>
                </a:solidFill>
                <a:latin typeface="Raleway"/>
                <a:ea typeface="Raleway"/>
                <a:cs typeface="Raleway"/>
                <a:sym typeface="Ralew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dk2"/>
        </a:solidFill>
      </p:bgPr>
    </p:bg>
    <p:spTree>
      <p:nvGrpSpPr>
        <p:cNvPr id="21" name="Shape 21"/>
        <p:cNvGrpSpPr/>
        <p:nvPr/>
      </p:nvGrpSpPr>
      <p:grpSpPr>
        <a:xfrm>
          <a:off x="0" y="0"/>
          <a:ext cx="0" cy="0"/>
          <a:chOff x="0" y="0"/>
          <a:chExt cx="0" cy="0"/>
        </a:xfrm>
      </p:grpSpPr>
      <p:grpSp>
        <p:nvGrpSpPr>
          <p:cNvPr id="22" name="Google Shape;22;p4"/>
          <p:cNvGrpSpPr/>
          <p:nvPr/>
        </p:nvGrpSpPr>
        <p:grpSpPr>
          <a:xfrm>
            <a:off x="0" y="1312810"/>
            <a:ext cx="7560123" cy="1115044"/>
            <a:chOff x="0" y="-28575"/>
            <a:chExt cx="2709333" cy="399600"/>
          </a:xfrm>
        </p:grpSpPr>
        <p:sp>
          <p:nvSpPr>
            <p:cNvPr id="23" name="Google Shape;23;p4"/>
            <p:cNvSpPr/>
            <p:nvPr/>
          </p:nvSpPr>
          <p:spPr>
            <a:xfrm>
              <a:off x="0" y="0"/>
              <a:ext cx="2709333" cy="371019"/>
            </a:xfrm>
            <a:custGeom>
              <a:rect b="b" l="l" r="r" t="t"/>
              <a:pathLst>
                <a:path extrusionOk="0" h="371019" w="2709333">
                  <a:moveTo>
                    <a:pt x="0" y="0"/>
                  </a:moveTo>
                  <a:lnTo>
                    <a:pt x="2709333" y="0"/>
                  </a:lnTo>
                  <a:lnTo>
                    <a:pt x="2709333" y="371019"/>
                  </a:lnTo>
                  <a:lnTo>
                    <a:pt x="0" y="371019"/>
                  </a:lnTo>
                  <a:close/>
                </a:path>
              </a:pathLst>
            </a:custGeom>
            <a:solidFill>
              <a:srgbClr val="FFFCEE"/>
            </a:solidFill>
            <a:ln>
              <a:noFill/>
            </a:ln>
          </p:spPr>
        </p:sp>
        <p:sp>
          <p:nvSpPr>
            <p:cNvPr id="24" name="Google Shape;24;p4"/>
            <p:cNvSpPr txBox="1"/>
            <p:nvPr/>
          </p:nvSpPr>
          <p:spPr>
            <a:xfrm>
              <a:off x="0" y="-28575"/>
              <a:ext cx="2709300" cy="3996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 name="Google Shape;25;p4"/>
          <p:cNvGrpSpPr/>
          <p:nvPr/>
        </p:nvGrpSpPr>
        <p:grpSpPr>
          <a:xfrm>
            <a:off x="756000" y="644416"/>
            <a:ext cx="6048192" cy="989476"/>
            <a:chOff x="0" y="-28575"/>
            <a:chExt cx="2167500" cy="354600"/>
          </a:xfrm>
        </p:grpSpPr>
        <p:sp>
          <p:nvSpPr>
            <p:cNvPr id="26" name="Google Shape;26;p4"/>
            <p:cNvSpPr/>
            <p:nvPr/>
          </p:nvSpPr>
          <p:spPr>
            <a:xfrm>
              <a:off x="0" y="0"/>
              <a:ext cx="2167467" cy="325934"/>
            </a:xfrm>
            <a:custGeom>
              <a:rect b="b" l="l" r="r" t="t"/>
              <a:pathLst>
                <a:path extrusionOk="0" h="325934" w="2167467">
                  <a:moveTo>
                    <a:pt x="6400" y="0"/>
                  </a:moveTo>
                  <a:lnTo>
                    <a:pt x="2161066" y="0"/>
                  </a:lnTo>
                  <a:cubicBezTo>
                    <a:pt x="2162764" y="0"/>
                    <a:pt x="2164392" y="674"/>
                    <a:pt x="2165592" y="1875"/>
                  </a:cubicBezTo>
                  <a:cubicBezTo>
                    <a:pt x="2166792" y="3075"/>
                    <a:pt x="2167467" y="4703"/>
                    <a:pt x="2167467" y="6400"/>
                  </a:cubicBezTo>
                  <a:lnTo>
                    <a:pt x="2167467" y="319533"/>
                  </a:lnTo>
                  <a:cubicBezTo>
                    <a:pt x="2167467" y="321231"/>
                    <a:pt x="2166792" y="322859"/>
                    <a:pt x="2165592" y="324059"/>
                  </a:cubicBezTo>
                  <a:cubicBezTo>
                    <a:pt x="2164392" y="325259"/>
                    <a:pt x="2162764" y="325934"/>
                    <a:pt x="2161066" y="325934"/>
                  </a:cubicBezTo>
                  <a:lnTo>
                    <a:pt x="6400" y="325934"/>
                  </a:lnTo>
                  <a:cubicBezTo>
                    <a:pt x="4703" y="325934"/>
                    <a:pt x="3075" y="325259"/>
                    <a:pt x="1875" y="324059"/>
                  </a:cubicBezTo>
                  <a:cubicBezTo>
                    <a:pt x="674" y="322859"/>
                    <a:pt x="0" y="321231"/>
                    <a:pt x="0" y="319533"/>
                  </a:cubicBezTo>
                  <a:lnTo>
                    <a:pt x="0" y="6400"/>
                  </a:lnTo>
                  <a:cubicBezTo>
                    <a:pt x="0" y="4703"/>
                    <a:pt x="674" y="3075"/>
                    <a:pt x="1875" y="1875"/>
                  </a:cubicBezTo>
                  <a:cubicBezTo>
                    <a:pt x="3075" y="674"/>
                    <a:pt x="4703" y="0"/>
                    <a:pt x="6400" y="0"/>
                  </a:cubicBezTo>
                  <a:close/>
                </a:path>
              </a:pathLst>
            </a:custGeom>
            <a:solidFill>
              <a:srgbClr val="FFFCEE"/>
            </a:solidFill>
            <a:ln cap="sq" cmpd="sng" w="9525">
              <a:solidFill>
                <a:srgbClr val="FFFCE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nvSpPr>
          <p:spPr>
            <a:xfrm>
              <a:off x="0" y="-28575"/>
              <a:ext cx="2167500" cy="3546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 name="Google Shape;28;p4"/>
          <p:cNvSpPr txBox="1"/>
          <p:nvPr>
            <p:ph type="title"/>
          </p:nvPr>
        </p:nvSpPr>
        <p:spPr>
          <a:xfrm>
            <a:off x="506425" y="1216325"/>
            <a:ext cx="65709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1800"/>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1063750" y="3571738"/>
            <a:ext cx="5678400" cy="25767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1"/>
              </a:buClr>
              <a:buSzPts val="1800"/>
              <a:buChar char="•"/>
              <a:defRPr>
                <a:solidFill>
                  <a:schemeClr val="lt1"/>
                </a:solidFill>
              </a:defRPr>
            </a:lvl1pPr>
            <a:lvl2pPr indent="-342900" lvl="1" marL="914400" algn="l">
              <a:spcBef>
                <a:spcPts val="360"/>
              </a:spcBef>
              <a:spcAft>
                <a:spcPts val="0"/>
              </a:spcAft>
              <a:buClr>
                <a:schemeClr val="lt1"/>
              </a:buClr>
              <a:buSzPts val="1800"/>
              <a:buChar char="–"/>
              <a:defRPr>
                <a:solidFill>
                  <a:schemeClr val="lt1"/>
                </a:solidFill>
              </a:defRPr>
            </a:lvl2pPr>
            <a:lvl3pPr indent="-342900" lvl="2" marL="1371600" algn="l">
              <a:spcBef>
                <a:spcPts val="360"/>
              </a:spcBef>
              <a:spcAft>
                <a:spcPts val="0"/>
              </a:spcAft>
              <a:buClr>
                <a:schemeClr val="lt1"/>
              </a:buClr>
              <a:buSzPts val="1800"/>
              <a:buChar char="•"/>
              <a:defRPr>
                <a:solidFill>
                  <a:schemeClr val="lt1"/>
                </a:solidFill>
              </a:defRPr>
            </a:lvl3pPr>
            <a:lvl4pPr indent="-342900" lvl="3" marL="1828800" algn="l">
              <a:spcBef>
                <a:spcPts val="360"/>
              </a:spcBef>
              <a:spcAft>
                <a:spcPts val="0"/>
              </a:spcAft>
              <a:buClr>
                <a:schemeClr val="lt1"/>
              </a:buClr>
              <a:buSzPts val="1800"/>
              <a:buChar char="–"/>
              <a:defRPr>
                <a:solidFill>
                  <a:schemeClr val="lt1"/>
                </a:solidFill>
              </a:defRPr>
            </a:lvl4pPr>
            <a:lvl5pPr indent="-342900" lvl="4" marL="2286000" algn="l">
              <a:spcBef>
                <a:spcPts val="360"/>
              </a:spcBef>
              <a:spcAft>
                <a:spcPts val="0"/>
              </a:spcAft>
              <a:buClr>
                <a:schemeClr val="lt1"/>
              </a:buClr>
              <a:buSzPts val="1800"/>
              <a:buChar char="»"/>
              <a:defRPr>
                <a:solidFill>
                  <a:schemeClr val="lt1"/>
                </a:solidFill>
              </a:defRPr>
            </a:lvl5pPr>
            <a:lvl6pPr indent="-342900" lvl="5" marL="2743200" algn="l">
              <a:spcBef>
                <a:spcPts val="360"/>
              </a:spcBef>
              <a:spcAft>
                <a:spcPts val="0"/>
              </a:spcAft>
              <a:buClr>
                <a:schemeClr val="lt1"/>
              </a:buClr>
              <a:buSzPts val="1800"/>
              <a:buChar char="•"/>
              <a:defRPr>
                <a:solidFill>
                  <a:schemeClr val="lt1"/>
                </a:solidFill>
              </a:defRPr>
            </a:lvl6pPr>
            <a:lvl7pPr indent="-342900" lvl="6" marL="3200400" algn="l">
              <a:spcBef>
                <a:spcPts val="360"/>
              </a:spcBef>
              <a:spcAft>
                <a:spcPts val="0"/>
              </a:spcAft>
              <a:buClr>
                <a:schemeClr val="lt1"/>
              </a:buClr>
              <a:buSzPts val="1800"/>
              <a:buChar char="•"/>
              <a:defRPr>
                <a:solidFill>
                  <a:schemeClr val="lt1"/>
                </a:solidFill>
              </a:defRPr>
            </a:lvl7pPr>
            <a:lvl8pPr indent="-342900" lvl="7" marL="3657600" algn="l">
              <a:spcBef>
                <a:spcPts val="360"/>
              </a:spcBef>
              <a:spcAft>
                <a:spcPts val="0"/>
              </a:spcAft>
              <a:buClr>
                <a:schemeClr val="lt1"/>
              </a:buClr>
              <a:buSzPts val="1800"/>
              <a:buChar char="•"/>
              <a:defRPr>
                <a:solidFill>
                  <a:schemeClr val="lt1"/>
                </a:solidFill>
              </a:defRPr>
            </a:lvl8pPr>
            <a:lvl9pPr indent="-342900" lvl="8" marL="4114800" algn="l">
              <a:spcBef>
                <a:spcPts val="360"/>
              </a:spcBef>
              <a:spcAft>
                <a:spcPts val="0"/>
              </a:spcAft>
              <a:buClr>
                <a:schemeClr val="lt1"/>
              </a:buClr>
              <a:buSzPts val="1800"/>
              <a:buChar char="•"/>
              <a:defRPr>
                <a:solidFill>
                  <a:schemeClr val="lt1"/>
                </a:solidFill>
              </a:defRPr>
            </a:lvl9pPr>
          </a:lstStyle>
          <a:p/>
        </p:txBody>
      </p:sp>
      <p:grpSp>
        <p:nvGrpSpPr>
          <p:cNvPr id="30" name="Google Shape;30;p4"/>
          <p:cNvGrpSpPr/>
          <p:nvPr/>
        </p:nvGrpSpPr>
        <p:grpSpPr>
          <a:xfrm>
            <a:off x="7138524" y="8949702"/>
            <a:ext cx="842955" cy="842955"/>
            <a:chOff x="0" y="0"/>
            <a:chExt cx="812800" cy="812800"/>
          </a:xfrm>
        </p:grpSpPr>
        <p:sp>
          <p:nvSpPr>
            <p:cNvPr id="31" name="Google Shape;31;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nvSpPr>
          <p:spPr>
            <a:xfrm>
              <a:off x="76200" y="47625"/>
              <a:ext cx="660300" cy="6891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 name="Google Shape;33;p4"/>
          <p:cNvSpPr/>
          <p:nvPr/>
        </p:nvSpPr>
        <p:spPr>
          <a:xfrm>
            <a:off x="6917841" y="9385311"/>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2">
              <a:alphaModFix/>
            </a:blip>
            <a:stretch>
              <a:fillRect b="-81537" l="0" r="-77056" t="0"/>
            </a:stretch>
          </a:blipFill>
          <a:ln>
            <a:noFill/>
          </a:ln>
        </p:spPr>
      </p:sp>
      <p:grpSp>
        <p:nvGrpSpPr>
          <p:cNvPr id="34" name="Google Shape;34;p4"/>
          <p:cNvGrpSpPr/>
          <p:nvPr/>
        </p:nvGrpSpPr>
        <p:grpSpPr>
          <a:xfrm>
            <a:off x="-568527" y="3071393"/>
            <a:ext cx="842955" cy="842955"/>
            <a:chOff x="0" y="0"/>
            <a:chExt cx="812800" cy="812800"/>
          </a:xfrm>
        </p:grpSpPr>
        <p:sp>
          <p:nvSpPr>
            <p:cNvPr id="35" name="Google Shape;35;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txBox="1"/>
            <p:nvPr/>
          </p:nvSpPr>
          <p:spPr>
            <a:xfrm>
              <a:off x="76200" y="47625"/>
              <a:ext cx="660300" cy="6891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 name="Google Shape;37;p4"/>
          <p:cNvSpPr/>
          <p:nvPr/>
        </p:nvSpPr>
        <p:spPr>
          <a:xfrm>
            <a:off x="6300788" y="9809328"/>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2">
              <a:alphaModFix/>
            </a:blip>
            <a:stretch>
              <a:fillRect b="-81537" l="0" r="-77056" t="0"/>
            </a:stretch>
          </a:blipFill>
          <a:ln>
            <a:noFill/>
          </a:ln>
        </p:spPr>
      </p:sp>
      <p:sp>
        <p:nvSpPr>
          <p:cNvPr id="38" name="Google Shape;38;p4"/>
          <p:cNvSpPr/>
          <p:nvPr/>
        </p:nvSpPr>
        <p:spPr>
          <a:xfrm>
            <a:off x="6300788" y="879736"/>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3">
              <a:alphaModFix/>
            </a:blip>
            <a:stretch>
              <a:fillRect b="-63797" l="0" r="-215417" t="0"/>
            </a:stretch>
          </a:blipFill>
          <a:ln>
            <a:noFill/>
          </a:ln>
        </p:spPr>
      </p:sp>
      <p:sp>
        <p:nvSpPr>
          <p:cNvPr id="39" name="Google Shape;39;p4"/>
          <p:cNvSpPr/>
          <p:nvPr/>
        </p:nvSpPr>
        <p:spPr>
          <a:xfrm rot="-5400000">
            <a:off x="340941" y="1851513"/>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3">
              <a:alphaModFix/>
            </a:blip>
            <a:stretch>
              <a:fillRect b="-63797" l="0" r="-215417"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grpSp>
        <p:nvGrpSpPr>
          <p:cNvPr id="41" name="Google Shape;41;p5"/>
          <p:cNvGrpSpPr/>
          <p:nvPr/>
        </p:nvGrpSpPr>
        <p:grpSpPr>
          <a:xfrm>
            <a:off x="0" y="-79723"/>
            <a:ext cx="7560123" cy="2678758"/>
            <a:chOff x="0" y="-28575"/>
            <a:chExt cx="2709333" cy="830700"/>
          </a:xfrm>
        </p:grpSpPr>
        <p:sp>
          <p:nvSpPr>
            <p:cNvPr id="42" name="Google Shape;42;p5"/>
            <p:cNvSpPr/>
            <p:nvPr/>
          </p:nvSpPr>
          <p:spPr>
            <a:xfrm>
              <a:off x="0" y="0"/>
              <a:ext cx="2709333" cy="802093"/>
            </a:xfrm>
            <a:custGeom>
              <a:rect b="b" l="l" r="r" t="t"/>
              <a:pathLst>
                <a:path extrusionOk="0" h="802093" w="2709333">
                  <a:moveTo>
                    <a:pt x="0" y="0"/>
                  </a:moveTo>
                  <a:lnTo>
                    <a:pt x="2709333" y="0"/>
                  </a:lnTo>
                  <a:lnTo>
                    <a:pt x="2709333" y="802093"/>
                  </a:lnTo>
                  <a:lnTo>
                    <a:pt x="0" y="802093"/>
                  </a:lnTo>
                  <a:close/>
                </a:path>
              </a:pathLst>
            </a:custGeom>
            <a:solidFill>
              <a:srgbClr val="FFFCEE"/>
            </a:solidFill>
            <a:ln>
              <a:noFill/>
            </a:ln>
          </p:spPr>
        </p:sp>
        <p:sp>
          <p:nvSpPr>
            <p:cNvPr id="43" name="Google Shape;43;p5"/>
            <p:cNvSpPr txBox="1"/>
            <p:nvPr/>
          </p:nvSpPr>
          <p:spPr>
            <a:xfrm>
              <a:off x="0" y="-28575"/>
              <a:ext cx="2709300" cy="8307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 name="Google Shape;44;p5"/>
          <p:cNvGrpSpPr/>
          <p:nvPr/>
        </p:nvGrpSpPr>
        <p:grpSpPr>
          <a:xfrm>
            <a:off x="0" y="2458424"/>
            <a:ext cx="7560123" cy="711552"/>
            <a:chOff x="0" y="-28575"/>
            <a:chExt cx="2709333" cy="255000"/>
          </a:xfrm>
        </p:grpSpPr>
        <p:sp>
          <p:nvSpPr>
            <p:cNvPr id="45" name="Google Shape;45;p5"/>
            <p:cNvSpPr/>
            <p:nvPr/>
          </p:nvSpPr>
          <p:spPr>
            <a:xfrm>
              <a:off x="0" y="0"/>
              <a:ext cx="2709333" cy="226291"/>
            </a:xfrm>
            <a:custGeom>
              <a:rect b="b" l="l" r="r" t="t"/>
              <a:pathLst>
                <a:path extrusionOk="0" h="226291" w="2709333">
                  <a:moveTo>
                    <a:pt x="0" y="0"/>
                  </a:moveTo>
                  <a:lnTo>
                    <a:pt x="2709333" y="0"/>
                  </a:lnTo>
                  <a:lnTo>
                    <a:pt x="2709333" y="226291"/>
                  </a:lnTo>
                  <a:lnTo>
                    <a:pt x="0" y="226291"/>
                  </a:lnTo>
                  <a:close/>
                </a:path>
              </a:pathLst>
            </a:custGeom>
            <a:solidFill>
              <a:srgbClr val="296A5E"/>
            </a:solidFill>
            <a:ln>
              <a:noFill/>
            </a:ln>
          </p:spPr>
        </p:sp>
        <p:sp>
          <p:nvSpPr>
            <p:cNvPr id="46" name="Google Shape;46;p5"/>
            <p:cNvSpPr txBox="1"/>
            <p:nvPr/>
          </p:nvSpPr>
          <p:spPr>
            <a:xfrm>
              <a:off x="0" y="-28575"/>
              <a:ext cx="2709300" cy="2550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 name="Google Shape;47;p5"/>
          <p:cNvSpPr/>
          <p:nvPr/>
        </p:nvSpPr>
        <p:spPr>
          <a:xfrm>
            <a:off x="1863825" y="10410362"/>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2">
              <a:alphaModFix/>
            </a:blip>
            <a:stretch>
              <a:fillRect b="-81537" l="0" r="-77056" t="0"/>
            </a:stretch>
          </a:blipFill>
          <a:ln>
            <a:noFill/>
          </a:ln>
        </p:spPr>
      </p:sp>
      <p:sp>
        <p:nvSpPr>
          <p:cNvPr id="48" name="Google Shape;48;p5"/>
          <p:cNvSpPr/>
          <p:nvPr/>
        </p:nvSpPr>
        <p:spPr>
          <a:xfrm>
            <a:off x="365840" y="587767"/>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2">
              <a:alphaModFix/>
            </a:blip>
            <a:stretch>
              <a:fillRect b="-63797" l="0" r="-215417" t="0"/>
            </a:stretch>
          </a:blipFill>
          <a:ln>
            <a:noFill/>
          </a:ln>
        </p:spPr>
      </p:sp>
      <p:sp>
        <p:nvSpPr>
          <p:cNvPr id="49" name="Google Shape;49;p5"/>
          <p:cNvSpPr/>
          <p:nvPr/>
        </p:nvSpPr>
        <p:spPr>
          <a:xfrm>
            <a:off x="7112450" y="8497966"/>
            <a:ext cx="247766" cy="451460"/>
          </a:xfrm>
          <a:custGeom>
            <a:rect b="b" l="l" r="r" t="t"/>
            <a:pathLst>
              <a:path extrusionOk="0" h="451460" w="247766">
                <a:moveTo>
                  <a:pt x="0" y="0"/>
                </a:moveTo>
                <a:lnTo>
                  <a:pt x="247767" y="0"/>
                </a:lnTo>
                <a:lnTo>
                  <a:pt x="247767" y="451460"/>
                </a:lnTo>
                <a:lnTo>
                  <a:pt x="0" y="451460"/>
                </a:lnTo>
                <a:lnTo>
                  <a:pt x="0" y="0"/>
                </a:lnTo>
                <a:close/>
              </a:path>
            </a:pathLst>
          </a:custGeom>
          <a:blipFill rotWithShape="1">
            <a:blip r:embed="rId2">
              <a:alphaModFix/>
            </a:blip>
            <a:stretch>
              <a:fillRect b="-63797" l="0" r="-215417" t="0"/>
            </a:stretch>
          </a:blipFill>
          <a:ln>
            <a:noFill/>
          </a:ln>
        </p:spPr>
      </p:sp>
      <p:sp>
        <p:nvSpPr>
          <p:cNvPr id="50" name="Google Shape;50;p5"/>
          <p:cNvSpPr txBox="1"/>
          <p:nvPr>
            <p:ph idx="1" type="body"/>
          </p:nvPr>
        </p:nvSpPr>
        <p:spPr>
          <a:xfrm>
            <a:off x="1136746" y="5140750"/>
            <a:ext cx="55011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1000"/>
              <a:buNone/>
              <a:defRPr/>
            </a:lvl1pPr>
            <a:lvl2pPr indent="-228600" lvl="1" marL="914400" algn="l">
              <a:spcBef>
                <a:spcPts val="360"/>
              </a:spcBef>
              <a:spcAft>
                <a:spcPts val="0"/>
              </a:spcAft>
              <a:buSzPts val="1000"/>
              <a:buNone/>
              <a:defRPr/>
            </a:lvl2pPr>
            <a:lvl3pPr indent="-228600" lvl="2" marL="1371600" algn="l">
              <a:spcBef>
                <a:spcPts val="320"/>
              </a:spcBef>
              <a:spcAft>
                <a:spcPts val="0"/>
              </a:spcAft>
              <a:buSzPts val="1000"/>
              <a:buNone/>
              <a:defRPr/>
            </a:lvl3pPr>
            <a:lvl4pPr indent="-228600" lvl="3" marL="1828800" algn="l">
              <a:spcBef>
                <a:spcPts val="280"/>
              </a:spcBef>
              <a:spcAft>
                <a:spcPts val="0"/>
              </a:spcAft>
              <a:buSzPts val="1000"/>
              <a:buNone/>
              <a:defRPr/>
            </a:lvl4pPr>
            <a:lvl5pPr indent="-228600" lvl="4" marL="2286000" algn="l">
              <a:spcBef>
                <a:spcPts val="280"/>
              </a:spcBef>
              <a:spcAft>
                <a:spcPts val="0"/>
              </a:spcAft>
              <a:buSzPts val="1000"/>
              <a:buNone/>
              <a:defRPr/>
            </a:lvl5pPr>
            <a:lvl6pPr indent="-228600" lvl="5" marL="2743200" algn="l">
              <a:spcBef>
                <a:spcPts val="280"/>
              </a:spcBef>
              <a:spcAft>
                <a:spcPts val="0"/>
              </a:spcAft>
              <a:buSzPts val="1000"/>
              <a:buNone/>
              <a:defRPr/>
            </a:lvl6pPr>
            <a:lvl7pPr indent="-228600" lvl="6" marL="3200400" algn="l">
              <a:spcBef>
                <a:spcPts val="280"/>
              </a:spcBef>
              <a:spcAft>
                <a:spcPts val="0"/>
              </a:spcAft>
              <a:buSzPts val="1000"/>
              <a:buNone/>
              <a:defRPr/>
            </a:lvl7pPr>
            <a:lvl8pPr indent="-228600" lvl="7" marL="3657600" algn="l">
              <a:spcBef>
                <a:spcPts val="280"/>
              </a:spcBef>
              <a:spcAft>
                <a:spcPts val="0"/>
              </a:spcAft>
              <a:buSzPts val="1000"/>
              <a:buNone/>
              <a:defRPr/>
            </a:lvl8pPr>
            <a:lvl9pPr indent="-228600" lvl="8" marL="4114800" algn="l">
              <a:spcBef>
                <a:spcPts val="280"/>
              </a:spcBef>
              <a:spcAft>
                <a:spcPts val="0"/>
              </a:spcAft>
              <a:buSzPts val="1000"/>
              <a:buNone/>
              <a:defRPr/>
            </a:lvl9pPr>
          </a:lstStyle>
          <a:p/>
        </p:txBody>
      </p:sp>
      <p:sp>
        <p:nvSpPr>
          <p:cNvPr id="51" name="Google Shape;51;p5"/>
          <p:cNvSpPr txBox="1"/>
          <p:nvPr>
            <p:ph type="title"/>
          </p:nvPr>
        </p:nvSpPr>
        <p:spPr>
          <a:xfrm>
            <a:off x="506425" y="1216325"/>
            <a:ext cx="6570900" cy="1143000"/>
          </a:xfrm>
          <a:prstGeom prst="rect">
            <a:avLst/>
          </a:prstGeom>
          <a:noFill/>
          <a:ln>
            <a:noFill/>
          </a:ln>
        </p:spPr>
        <p:txBody>
          <a:bodyPr anchorCtr="0" anchor="ctr" bIns="45700" lIns="91425" spcFirstLastPara="1" rIns="91425" wrap="square" tIns="45700">
            <a:normAutofit/>
          </a:bodyPr>
          <a:lstStyle>
            <a:lvl1pPr lvl="0" marR="0" algn="ctr">
              <a:spcBef>
                <a:spcPts val="0"/>
              </a:spcBef>
              <a:spcAft>
                <a:spcPts val="0"/>
              </a:spcAft>
              <a:buClr>
                <a:schemeClr val="dk2"/>
              </a:buClr>
              <a:buSzPts val="4400"/>
              <a:buFont typeface="Raleway"/>
              <a:buNone/>
              <a:defRPr i="0" sz="4400" u="none" cap="none" strike="noStrike">
                <a:solidFill>
                  <a:schemeClr val="dk2"/>
                </a:solidFill>
                <a:latin typeface="Raleway"/>
                <a:ea typeface="Raleway"/>
                <a:cs typeface="Raleway"/>
                <a:sym typeface="Raleway"/>
              </a:defRPr>
            </a:lvl1pPr>
            <a:lvl2pPr lvl="1">
              <a:spcBef>
                <a:spcPts val="0"/>
              </a:spcBef>
              <a:spcAft>
                <a:spcPts val="0"/>
              </a:spcAft>
              <a:buClr>
                <a:schemeClr val="dk2"/>
              </a:buClr>
              <a:buSzPts val="1400"/>
              <a:buNone/>
              <a:defRPr sz="1800">
                <a:solidFill>
                  <a:schemeClr val="dk2"/>
                </a:solidFill>
              </a:defRPr>
            </a:lvl2pPr>
            <a:lvl3pPr lvl="2">
              <a:spcBef>
                <a:spcPts val="0"/>
              </a:spcBef>
              <a:spcAft>
                <a:spcPts val="0"/>
              </a:spcAft>
              <a:buClr>
                <a:schemeClr val="dk2"/>
              </a:buClr>
              <a:buSzPts val="1400"/>
              <a:buNone/>
              <a:defRPr sz="1800">
                <a:solidFill>
                  <a:schemeClr val="dk2"/>
                </a:solidFill>
              </a:defRPr>
            </a:lvl3pPr>
            <a:lvl4pPr lvl="3">
              <a:spcBef>
                <a:spcPts val="0"/>
              </a:spcBef>
              <a:spcAft>
                <a:spcPts val="0"/>
              </a:spcAft>
              <a:buClr>
                <a:schemeClr val="dk2"/>
              </a:buClr>
              <a:buSzPts val="1400"/>
              <a:buNone/>
              <a:defRPr sz="1800">
                <a:solidFill>
                  <a:schemeClr val="dk2"/>
                </a:solidFill>
              </a:defRPr>
            </a:lvl4pPr>
            <a:lvl5pPr lvl="4">
              <a:spcBef>
                <a:spcPts val="0"/>
              </a:spcBef>
              <a:spcAft>
                <a:spcPts val="0"/>
              </a:spcAft>
              <a:buClr>
                <a:schemeClr val="dk2"/>
              </a:buClr>
              <a:buSzPts val="1400"/>
              <a:buNone/>
              <a:defRPr sz="1800">
                <a:solidFill>
                  <a:schemeClr val="dk2"/>
                </a:solidFill>
              </a:defRPr>
            </a:lvl5pPr>
            <a:lvl6pPr lvl="5">
              <a:spcBef>
                <a:spcPts val="0"/>
              </a:spcBef>
              <a:spcAft>
                <a:spcPts val="0"/>
              </a:spcAft>
              <a:buClr>
                <a:schemeClr val="dk2"/>
              </a:buClr>
              <a:buSzPts val="1400"/>
              <a:buNone/>
              <a:defRPr sz="1800">
                <a:solidFill>
                  <a:schemeClr val="dk2"/>
                </a:solidFill>
              </a:defRPr>
            </a:lvl6pPr>
            <a:lvl7pPr lvl="6">
              <a:spcBef>
                <a:spcPts val="0"/>
              </a:spcBef>
              <a:spcAft>
                <a:spcPts val="0"/>
              </a:spcAft>
              <a:buClr>
                <a:schemeClr val="dk2"/>
              </a:buClr>
              <a:buSzPts val="1400"/>
              <a:buNone/>
              <a:defRPr sz="1800">
                <a:solidFill>
                  <a:schemeClr val="dk2"/>
                </a:solidFill>
              </a:defRPr>
            </a:lvl7pPr>
            <a:lvl8pPr lvl="7">
              <a:spcBef>
                <a:spcPts val="0"/>
              </a:spcBef>
              <a:spcAft>
                <a:spcPts val="0"/>
              </a:spcAft>
              <a:buClr>
                <a:schemeClr val="dk2"/>
              </a:buClr>
              <a:buSzPts val="1400"/>
              <a:buNone/>
              <a:defRPr sz="1800">
                <a:solidFill>
                  <a:schemeClr val="dk2"/>
                </a:solidFill>
              </a:defRPr>
            </a:lvl8pPr>
            <a:lvl9pPr lvl="8">
              <a:spcBef>
                <a:spcPts val="0"/>
              </a:spcBef>
              <a:spcAft>
                <a:spcPts val="0"/>
              </a:spcAft>
              <a:buClr>
                <a:schemeClr val="dk2"/>
              </a:buClr>
              <a:buSzPts val="1400"/>
              <a:buNone/>
              <a:defRPr sz="1800">
                <a:solidFill>
                  <a:schemeClr val="dk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grpSp>
        <p:nvGrpSpPr>
          <p:cNvPr id="53" name="Google Shape;53;p6"/>
          <p:cNvGrpSpPr/>
          <p:nvPr/>
        </p:nvGrpSpPr>
        <p:grpSpPr>
          <a:xfrm rot="5400000">
            <a:off x="-3593018" y="3824336"/>
            <a:ext cx="10692534" cy="3043863"/>
            <a:chOff x="0" y="-28575"/>
            <a:chExt cx="3831900" cy="1090834"/>
          </a:xfrm>
        </p:grpSpPr>
        <p:sp>
          <p:nvSpPr>
            <p:cNvPr id="54" name="Google Shape;54;p6"/>
            <p:cNvSpPr/>
            <p:nvPr/>
          </p:nvSpPr>
          <p:spPr>
            <a:xfrm>
              <a:off x="0" y="0"/>
              <a:ext cx="3831772" cy="1062259"/>
            </a:xfrm>
            <a:custGeom>
              <a:rect b="b" l="l" r="r" t="t"/>
              <a:pathLst>
                <a:path extrusionOk="0" h="1062259" w="3831772">
                  <a:moveTo>
                    <a:pt x="0" y="0"/>
                  </a:moveTo>
                  <a:lnTo>
                    <a:pt x="3831772" y="0"/>
                  </a:lnTo>
                  <a:lnTo>
                    <a:pt x="3831772" y="1062259"/>
                  </a:lnTo>
                  <a:lnTo>
                    <a:pt x="0" y="1062259"/>
                  </a:lnTo>
                  <a:close/>
                </a:path>
              </a:pathLst>
            </a:custGeom>
            <a:solidFill>
              <a:srgbClr val="FFFCEE"/>
            </a:solidFill>
            <a:ln>
              <a:noFill/>
            </a:ln>
          </p:spPr>
        </p:sp>
        <p:sp>
          <p:nvSpPr>
            <p:cNvPr id="55" name="Google Shape;55;p6"/>
            <p:cNvSpPr txBox="1"/>
            <p:nvPr/>
          </p:nvSpPr>
          <p:spPr>
            <a:xfrm>
              <a:off x="0" y="-28575"/>
              <a:ext cx="3831900" cy="10908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 name="Google Shape;56;p6"/>
          <p:cNvGrpSpPr/>
          <p:nvPr/>
        </p:nvGrpSpPr>
        <p:grpSpPr>
          <a:xfrm>
            <a:off x="231366" y="-79736"/>
            <a:ext cx="2964242" cy="3894282"/>
            <a:chOff x="0" y="-28575"/>
            <a:chExt cx="1062300" cy="1395600"/>
          </a:xfrm>
        </p:grpSpPr>
        <p:sp>
          <p:nvSpPr>
            <p:cNvPr id="57" name="Google Shape;57;p6"/>
            <p:cNvSpPr/>
            <p:nvPr/>
          </p:nvSpPr>
          <p:spPr>
            <a:xfrm>
              <a:off x="0" y="0"/>
              <a:ext cx="1062259" cy="1366934"/>
            </a:xfrm>
            <a:custGeom>
              <a:rect b="b" l="l" r="r" t="t"/>
              <a:pathLst>
                <a:path extrusionOk="0" h="1366934" w="1062259">
                  <a:moveTo>
                    <a:pt x="0" y="0"/>
                  </a:moveTo>
                  <a:lnTo>
                    <a:pt x="1062259" y="0"/>
                  </a:lnTo>
                  <a:lnTo>
                    <a:pt x="1062259" y="1366934"/>
                  </a:lnTo>
                  <a:lnTo>
                    <a:pt x="0" y="1366934"/>
                  </a:lnTo>
                  <a:close/>
                </a:path>
              </a:pathLst>
            </a:custGeom>
            <a:solidFill>
              <a:srgbClr val="296A5E"/>
            </a:solidFill>
            <a:ln>
              <a:noFill/>
            </a:ln>
          </p:spPr>
        </p:sp>
        <p:sp>
          <p:nvSpPr>
            <p:cNvPr id="58" name="Google Shape;58;p6"/>
            <p:cNvSpPr txBox="1"/>
            <p:nvPr/>
          </p:nvSpPr>
          <p:spPr>
            <a:xfrm>
              <a:off x="0" y="-28575"/>
              <a:ext cx="1062300" cy="13956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 name="Google Shape;59;p6"/>
          <p:cNvGrpSpPr/>
          <p:nvPr/>
        </p:nvGrpSpPr>
        <p:grpSpPr>
          <a:xfrm>
            <a:off x="7051650" y="9133109"/>
            <a:ext cx="842955" cy="842955"/>
            <a:chOff x="0" y="0"/>
            <a:chExt cx="812800" cy="812800"/>
          </a:xfrm>
        </p:grpSpPr>
        <p:sp>
          <p:nvSpPr>
            <p:cNvPr id="60" name="Google Shape;6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6"/>
            <p:cNvSpPr txBox="1"/>
            <p:nvPr/>
          </p:nvSpPr>
          <p:spPr>
            <a:xfrm>
              <a:off x="76200" y="47625"/>
              <a:ext cx="660300" cy="6891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 name="Google Shape;62;p6"/>
          <p:cNvSpPr/>
          <p:nvPr/>
        </p:nvSpPr>
        <p:spPr>
          <a:xfrm>
            <a:off x="6830967" y="9651018"/>
            <a:ext cx="441366" cy="407343"/>
          </a:xfrm>
          <a:custGeom>
            <a:rect b="b" l="l" r="r" t="t"/>
            <a:pathLst>
              <a:path extrusionOk="0" h="407343" w="441366">
                <a:moveTo>
                  <a:pt x="0" y="0"/>
                </a:moveTo>
                <a:lnTo>
                  <a:pt x="441366" y="0"/>
                </a:lnTo>
                <a:lnTo>
                  <a:pt x="441366" y="407344"/>
                </a:lnTo>
                <a:lnTo>
                  <a:pt x="0" y="407344"/>
                </a:lnTo>
                <a:lnTo>
                  <a:pt x="0" y="0"/>
                </a:lnTo>
                <a:close/>
              </a:path>
            </a:pathLst>
          </a:custGeom>
          <a:blipFill rotWithShape="1">
            <a:blip r:embed="rId2">
              <a:alphaModFix/>
            </a:blip>
            <a:stretch>
              <a:fillRect b="-81537" l="0" r="-77056" t="0"/>
            </a:stretch>
          </a:blipFill>
          <a:ln>
            <a:noFill/>
          </a:ln>
        </p:spPr>
      </p:sp>
      <p:grpSp>
        <p:nvGrpSpPr>
          <p:cNvPr id="63" name="Google Shape;63;p6"/>
          <p:cNvGrpSpPr/>
          <p:nvPr/>
        </p:nvGrpSpPr>
        <p:grpSpPr>
          <a:xfrm>
            <a:off x="2742604" y="-462141"/>
            <a:ext cx="842955" cy="842955"/>
            <a:chOff x="0" y="0"/>
            <a:chExt cx="812800" cy="812800"/>
          </a:xfrm>
        </p:grpSpPr>
        <p:sp>
          <p:nvSpPr>
            <p:cNvPr id="64" name="Google Shape;6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
            <p:cNvSpPr txBox="1"/>
            <p:nvPr/>
          </p:nvSpPr>
          <p:spPr>
            <a:xfrm>
              <a:off x="76200" y="47625"/>
              <a:ext cx="660300" cy="6891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 name="Google Shape;66;p6"/>
          <p:cNvSpPr/>
          <p:nvPr/>
        </p:nvSpPr>
        <p:spPr>
          <a:xfrm>
            <a:off x="107483" y="5917478"/>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2">
              <a:alphaModFix/>
            </a:blip>
            <a:stretch>
              <a:fillRect b="-63797" l="0" r="-215417" t="0"/>
            </a:stretch>
          </a:blipFill>
          <a:ln>
            <a:noFill/>
          </a:ln>
        </p:spPr>
      </p:sp>
      <p:sp>
        <p:nvSpPr>
          <p:cNvPr id="67" name="Google Shape;67;p6"/>
          <p:cNvSpPr txBox="1"/>
          <p:nvPr>
            <p:ph type="title"/>
          </p:nvPr>
        </p:nvSpPr>
        <p:spPr>
          <a:xfrm>
            <a:off x="3275175" y="1216325"/>
            <a:ext cx="38022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1800"/>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6"/>
          <p:cNvSpPr txBox="1"/>
          <p:nvPr>
            <p:ph idx="1" type="body"/>
          </p:nvPr>
        </p:nvSpPr>
        <p:spPr>
          <a:xfrm>
            <a:off x="3275175" y="3814550"/>
            <a:ext cx="4038600" cy="2501400"/>
          </a:xfrm>
          <a:prstGeom prst="rect">
            <a:avLst/>
          </a:prstGeom>
          <a:noFill/>
          <a:ln>
            <a:noFill/>
          </a:ln>
        </p:spPr>
        <p:txBody>
          <a:bodyPr anchorCtr="0" anchor="t" bIns="45700" lIns="91425" spcFirstLastPara="1" rIns="91425" wrap="square" tIns="45700">
            <a:normAutofit/>
          </a:bodyPr>
          <a:lstStyle>
            <a:lvl1pPr indent="-292100" lvl="0" marL="457200" algn="l">
              <a:spcBef>
                <a:spcPts val="560"/>
              </a:spcBef>
              <a:spcAft>
                <a:spcPts val="0"/>
              </a:spcAft>
              <a:buClr>
                <a:schemeClr val="dk1"/>
              </a:buClr>
              <a:buSzPts val="1000"/>
              <a:buChar char="•"/>
              <a:defRPr/>
            </a:lvl1pPr>
            <a:lvl2pPr indent="-292100" lvl="1" marL="914400" algn="l">
              <a:spcBef>
                <a:spcPts val="480"/>
              </a:spcBef>
              <a:spcAft>
                <a:spcPts val="0"/>
              </a:spcAft>
              <a:buClr>
                <a:schemeClr val="dk1"/>
              </a:buClr>
              <a:buSzPts val="1000"/>
              <a:buChar char="–"/>
              <a:defRPr/>
            </a:lvl2pPr>
            <a:lvl3pPr indent="-292100" lvl="2" marL="1371600" algn="l">
              <a:spcBef>
                <a:spcPts val="400"/>
              </a:spcBef>
              <a:spcAft>
                <a:spcPts val="0"/>
              </a:spcAft>
              <a:buClr>
                <a:schemeClr val="dk1"/>
              </a:buClr>
              <a:buSzPts val="1000"/>
              <a:buChar char="•"/>
              <a:defRPr/>
            </a:lvl3pPr>
            <a:lvl4pPr indent="-292100" lvl="3" marL="1828800" algn="l">
              <a:spcBef>
                <a:spcPts val="360"/>
              </a:spcBef>
              <a:spcAft>
                <a:spcPts val="0"/>
              </a:spcAft>
              <a:buClr>
                <a:schemeClr val="dk1"/>
              </a:buClr>
              <a:buSzPts val="1000"/>
              <a:buChar char="–"/>
              <a:defRPr/>
            </a:lvl4pPr>
            <a:lvl5pPr indent="-292100" lvl="4" marL="2286000" algn="l">
              <a:spcBef>
                <a:spcPts val="360"/>
              </a:spcBef>
              <a:spcAft>
                <a:spcPts val="0"/>
              </a:spcAft>
              <a:buClr>
                <a:schemeClr val="dk1"/>
              </a:buClr>
              <a:buSzPts val="1000"/>
              <a:buChar char="»"/>
              <a:defRPr/>
            </a:lvl5pPr>
            <a:lvl6pPr indent="-292100" lvl="5" marL="2743200" algn="l">
              <a:spcBef>
                <a:spcPts val="360"/>
              </a:spcBef>
              <a:spcAft>
                <a:spcPts val="0"/>
              </a:spcAft>
              <a:buClr>
                <a:schemeClr val="dk1"/>
              </a:buClr>
              <a:buSzPts val="1000"/>
              <a:buChar char="•"/>
              <a:defRPr/>
            </a:lvl6pPr>
            <a:lvl7pPr indent="-292100" lvl="6" marL="3200400" algn="l">
              <a:spcBef>
                <a:spcPts val="360"/>
              </a:spcBef>
              <a:spcAft>
                <a:spcPts val="0"/>
              </a:spcAft>
              <a:buClr>
                <a:schemeClr val="dk1"/>
              </a:buClr>
              <a:buSzPts val="1000"/>
              <a:buChar char="•"/>
              <a:defRPr/>
            </a:lvl7pPr>
            <a:lvl8pPr indent="-292100" lvl="7" marL="3657600" algn="l">
              <a:spcBef>
                <a:spcPts val="360"/>
              </a:spcBef>
              <a:spcAft>
                <a:spcPts val="0"/>
              </a:spcAft>
              <a:buClr>
                <a:schemeClr val="dk1"/>
              </a:buClr>
              <a:buSzPts val="1000"/>
              <a:buChar char="•"/>
              <a:defRPr/>
            </a:lvl8pPr>
            <a:lvl9pPr indent="-292100" lvl="8" marL="4114800" algn="l">
              <a:spcBef>
                <a:spcPts val="360"/>
              </a:spcBef>
              <a:spcAft>
                <a:spcPts val="0"/>
              </a:spcAft>
              <a:buClr>
                <a:schemeClr val="dk1"/>
              </a:buClr>
              <a:buSzPts val="1000"/>
              <a:buChar char="•"/>
              <a:defRPr/>
            </a:lvl9pPr>
          </a:lstStyle>
          <a:p/>
        </p:txBody>
      </p:sp>
      <p:sp>
        <p:nvSpPr>
          <p:cNvPr id="69" name="Google Shape;69;p6"/>
          <p:cNvSpPr txBox="1"/>
          <p:nvPr>
            <p:ph idx="2" type="body"/>
          </p:nvPr>
        </p:nvSpPr>
        <p:spPr>
          <a:xfrm>
            <a:off x="3156975" y="6368950"/>
            <a:ext cx="4038600" cy="2501400"/>
          </a:xfrm>
          <a:prstGeom prst="rect">
            <a:avLst/>
          </a:prstGeom>
          <a:noFill/>
          <a:ln>
            <a:noFill/>
          </a:ln>
        </p:spPr>
        <p:txBody>
          <a:bodyPr anchorCtr="0" anchor="t" bIns="45700" lIns="91425" spcFirstLastPara="1" rIns="91425" wrap="square" tIns="45700">
            <a:normAutofit/>
          </a:bodyPr>
          <a:lstStyle>
            <a:lvl1pPr indent="-292100" lvl="0" marL="457200" algn="l">
              <a:spcBef>
                <a:spcPts val="560"/>
              </a:spcBef>
              <a:spcAft>
                <a:spcPts val="0"/>
              </a:spcAft>
              <a:buClr>
                <a:schemeClr val="dk1"/>
              </a:buClr>
              <a:buSzPts val="1000"/>
              <a:buChar char="•"/>
              <a:defRPr/>
            </a:lvl1pPr>
            <a:lvl2pPr indent="-292100" lvl="1" marL="914400" algn="l">
              <a:spcBef>
                <a:spcPts val="480"/>
              </a:spcBef>
              <a:spcAft>
                <a:spcPts val="0"/>
              </a:spcAft>
              <a:buClr>
                <a:schemeClr val="dk1"/>
              </a:buClr>
              <a:buSzPts val="1000"/>
              <a:buChar char="–"/>
              <a:defRPr/>
            </a:lvl2pPr>
            <a:lvl3pPr indent="-292100" lvl="2" marL="1371600" algn="l">
              <a:spcBef>
                <a:spcPts val="400"/>
              </a:spcBef>
              <a:spcAft>
                <a:spcPts val="0"/>
              </a:spcAft>
              <a:buClr>
                <a:schemeClr val="dk1"/>
              </a:buClr>
              <a:buSzPts val="1000"/>
              <a:buChar char="•"/>
              <a:defRPr/>
            </a:lvl3pPr>
            <a:lvl4pPr indent="-292100" lvl="3" marL="1828800" algn="l">
              <a:spcBef>
                <a:spcPts val="360"/>
              </a:spcBef>
              <a:spcAft>
                <a:spcPts val="0"/>
              </a:spcAft>
              <a:buClr>
                <a:schemeClr val="dk1"/>
              </a:buClr>
              <a:buSzPts val="1000"/>
              <a:buChar char="–"/>
              <a:defRPr/>
            </a:lvl4pPr>
            <a:lvl5pPr indent="-292100" lvl="4" marL="2286000" algn="l">
              <a:spcBef>
                <a:spcPts val="360"/>
              </a:spcBef>
              <a:spcAft>
                <a:spcPts val="0"/>
              </a:spcAft>
              <a:buClr>
                <a:schemeClr val="dk1"/>
              </a:buClr>
              <a:buSzPts val="1000"/>
              <a:buChar char="»"/>
              <a:defRPr/>
            </a:lvl5pPr>
            <a:lvl6pPr indent="-292100" lvl="5" marL="2743200" algn="l">
              <a:spcBef>
                <a:spcPts val="360"/>
              </a:spcBef>
              <a:spcAft>
                <a:spcPts val="0"/>
              </a:spcAft>
              <a:buClr>
                <a:schemeClr val="dk1"/>
              </a:buClr>
              <a:buSzPts val="1000"/>
              <a:buChar char="•"/>
              <a:defRPr/>
            </a:lvl6pPr>
            <a:lvl7pPr indent="-292100" lvl="6" marL="3200400" algn="l">
              <a:spcBef>
                <a:spcPts val="360"/>
              </a:spcBef>
              <a:spcAft>
                <a:spcPts val="0"/>
              </a:spcAft>
              <a:buClr>
                <a:schemeClr val="dk1"/>
              </a:buClr>
              <a:buSzPts val="1000"/>
              <a:buChar char="•"/>
              <a:defRPr/>
            </a:lvl7pPr>
            <a:lvl8pPr indent="-292100" lvl="7" marL="3657600" algn="l">
              <a:spcBef>
                <a:spcPts val="360"/>
              </a:spcBef>
              <a:spcAft>
                <a:spcPts val="0"/>
              </a:spcAft>
              <a:buClr>
                <a:schemeClr val="dk1"/>
              </a:buClr>
              <a:buSzPts val="1000"/>
              <a:buChar char="•"/>
              <a:defRPr/>
            </a:lvl8pPr>
            <a:lvl9pPr indent="-292100" lvl="8" marL="4114800" algn="l">
              <a:spcBef>
                <a:spcPts val="360"/>
              </a:spcBef>
              <a:spcAft>
                <a:spcPts val="0"/>
              </a:spcAft>
              <a:buClr>
                <a:schemeClr val="dk1"/>
              </a:buClr>
              <a:buSzPts val="10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solidFill>
          <a:schemeClr val="dk2"/>
        </a:solidFill>
      </p:bgPr>
    </p:bg>
    <p:spTree>
      <p:nvGrpSpPr>
        <p:cNvPr id="70" name="Shape 70"/>
        <p:cNvGrpSpPr/>
        <p:nvPr/>
      </p:nvGrpSpPr>
      <p:grpSpPr>
        <a:xfrm>
          <a:off x="0" y="0"/>
          <a:ext cx="0" cy="0"/>
          <a:chOff x="0" y="0"/>
          <a:chExt cx="0" cy="0"/>
        </a:xfrm>
      </p:grpSpPr>
      <p:sp>
        <p:nvSpPr>
          <p:cNvPr id="71" name="Google Shape;71;p7"/>
          <p:cNvSpPr txBox="1"/>
          <p:nvPr>
            <p:ph type="title"/>
          </p:nvPr>
        </p:nvSpPr>
        <p:spPr>
          <a:xfrm>
            <a:off x="506425" y="1216325"/>
            <a:ext cx="65709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7"/>
          <p:cNvSpPr txBox="1"/>
          <p:nvPr>
            <p:ph idx="1" type="body"/>
          </p:nvPr>
        </p:nvSpPr>
        <p:spPr>
          <a:xfrm>
            <a:off x="833875" y="4288450"/>
            <a:ext cx="4040100" cy="2169600"/>
          </a:xfrm>
          <a:prstGeom prst="rect">
            <a:avLst/>
          </a:prstGeom>
          <a:noFill/>
          <a:ln>
            <a:noFill/>
          </a:ln>
        </p:spPr>
        <p:txBody>
          <a:bodyPr anchorCtr="0" anchor="t" bIns="45700" lIns="91425" spcFirstLastPara="1" rIns="91425" wrap="square" tIns="45700">
            <a:normAutofit/>
          </a:bodyPr>
          <a:lstStyle>
            <a:lvl1pPr indent="-292100" lvl="0" marL="457200" algn="l">
              <a:spcBef>
                <a:spcPts val="480"/>
              </a:spcBef>
              <a:spcAft>
                <a:spcPts val="0"/>
              </a:spcAft>
              <a:buClr>
                <a:schemeClr val="lt1"/>
              </a:buClr>
              <a:buSzPts val="1000"/>
              <a:buChar char="•"/>
              <a:defRPr>
                <a:solidFill>
                  <a:schemeClr val="lt1"/>
                </a:solidFill>
              </a:defRPr>
            </a:lvl1pPr>
            <a:lvl2pPr indent="-292100" lvl="1" marL="914400" algn="l">
              <a:spcBef>
                <a:spcPts val="400"/>
              </a:spcBef>
              <a:spcAft>
                <a:spcPts val="0"/>
              </a:spcAft>
              <a:buClr>
                <a:schemeClr val="lt1"/>
              </a:buClr>
              <a:buSzPts val="1000"/>
              <a:buChar char="–"/>
              <a:defRPr>
                <a:solidFill>
                  <a:schemeClr val="lt1"/>
                </a:solidFill>
              </a:defRPr>
            </a:lvl2pPr>
            <a:lvl3pPr indent="-292100" lvl="2" marL="1371600" algn="l">
              <a:spcBef>
                <a:spcPts val="360"/>
              </a:spcBef>
              <a:spcAft>
                <a:spcPts val="0"/>
              </a:spcAft>
              <a:buClr>
                <a:schemeClr val="lt1"/>
              </a:buClr>
              <a:buSzPts val="1000"/>
              <a:buChar char="•"/>
              <a:defRPr>
                <a:solidFill>
                  <a:schemeClr val="lt1"/>
                </a:solidFill>
              </a:defRPr>
            </a:lvl3pPr>
            <a:lvl4pPr indent="-292100" lvl="3" marL="1828800" algn="l">
              <a:spcBef>
                <a:spcPts val="320"/>
              </a:spcBef>
              <a:spcAft>
                <a:spcPts val="0"/>
              </a:spcAft>
              <a:buClr>
                <a:schemeClr val="lt1"/>
              </a:buClr>
              <a:buSzPts val="1000"/>
              <a:buChar char="–"/>
              <a:defRPr>
                <a:solidFill>
                  <a:schemeClr val="lt1"/>
                </a:solidFill>
              </a:defRPr>
            </a:lvl4pPr>
            <a:lvl5pPr indent="-292100" lvl="4" marL="2286000" algn="l">
              <a:spcBef>
                <a:spcPts val="320"/>
              </a:spcBef>
              <a:spcAft>
                <a:spcPts val="0"/>
              </a:spcAft>
              <a:buClr>
                <a:schemeClr val="lt1"/>
              </a:buClr>
              <a:buSzPts val="1000"/>
              <a:buChar char="»"/>
              <a:defRPr>
                <a:solidFill>
                  <a:schemeClr val="lt1"/>
                </a:solidFill>
              </a:defRPr>
            </a:lvl5pPr>
            <a:lvl6pPr indent="-292100" lvl="5" marL="2743200" algn="l">
              <a:spcBef>
                <a:spcPts val="320"/>
              </a:spcBef>
              <a:spcAft>
                <a:spcPts val="0"/>
              </a:spcAft>
              <a:buClr>
                <a:schemeClr val="lt1"/>
              </a:buClr>
              <a:buSzPts val="1000"/>
              <a:buChar char="•"/>
              <a:defRPr>
                <a:solidFill>
                  <a:schemeClr val="lt1"/>
                </a:solidFill>
              </a:defRPr>
            </a:lvl6pPr>
            <a:lvl7pPr indent="-292100" lvl="6" marL="3200400" algn="l">
              <a:spcBef>
                <a:spcPts val="320"/>
              </a:spcBef>
              <a:spcAft>
                <a:spcPts val="0"/>
              </a:spcAft>
              <a:buClr>
                <a:schemeClr val="lt1"/>
              </a:buClr>
              <a:buSzPts val="1000"/>
              <a:buChar char="•"/>
              <a:defRPr>
                <a:solidFill>
                  <a:schemeClr val="lt1"/>
                </a:solidFill>
              </a:defRPr>
            </a:lvl7pPr>
            <a:lvl8pPr indent="-292100" lvl="7" marL="3657600" algn="l">
              <a:spcBef>
                <a:spcPts val="320"/>
              </a:spcBef>
              <a:spcAft>
                <a:spcPts val="0"/>
              </a:spcAft>
              <a:buClr>
                <a:schemeClr val="lt1"/>
              </a:buClr>
              <a:buSzPts val="1000"/>
              <a:buChar char="•"/>
              <a:defRPr>
                <a:solidFill>
                  <a:schemeClr val="lt1"/>
                </a:solidFill>
              </a:defRPr>
            </a:lvl8pPr>
            <a:lvl9pPr indent="-292100" lvl="8" marL="4114800" algn="l">
              <a:spcBef>
                <a:spcPts val="320"/>
              </a:spcBef>
              <a:spcAft>
                <a:spcPts val="0"/>
              </a:spcAft>
              <a:buClr>
                <a:schemeClr val="lt1"/>
              </a:buClr>
              <a:buSzPts val="1000"/>
              <a:buChar char="•"/>
              <a:defRPr>
                <a:solidFill>
                  <a:schemeClr val="lt1"/>
                </a:solidFill>
              </a:defRPr>
            </a:lvl9pPr>
          </a:lstStyle>
          <a:p/>
        </p:txBody>
      </p:sp>
      <p:sp>
        <p:nvSpPr>
          <p:cNvPr id="73" name="Google Shape;73;p7"/>
          <p:cNvSpPr txBox="1"/>
          <p:nvPr>
            <p:ph idx="2" type="body"/>
          </p:nvPr>
        </p:nvSpPr>
        <p:spPr>
          <a:xfrm>
            <a:off x="2134050" y="7197225"/>
            <a:ext cx="4041900" cy="2274000"/>
          </a:xfrm>
          <a:prstGeom prst="rect">
            <a:avLst/>
          </a:prstGeom>
          <a:noFill/>
          <a:ln>
            <a:noFill/>
          </a:ln>
        </p:spPr>
        <p:txBody>
          <a:bodyPr anchorCtr="0" anchor="t" bIns="45700" lIns="91425" spcFirstLastPara="1" rIns="91425" wrap="square" tIns="45700">
            <a:normAutofit/>
          </a:bodyPr>
          <a:lstStyle>
            <a:lvl1pPr indent="-292100" lvl="0" marL="457200" algn="l">
              <a:spcBef>
                <a:spcPts val="480"/>
              </a:spcBef>
              <a:spcAft>
                <a:spcPts val="0"/>
              </a:spcAft>
              <a:buClr>
                <a:schemeClr val="lt1"/>
              </a:buClr>
              <a:buSzPts val="1000"/>
              <a:buChar char="•"/>
              <a:defRPr>
                <a:solidFill>
                  <a:schemeClr val="lt1"/>
                </a:solidFill>
              </a:defRPr>
            </a:lvl1pPr>
            <a:lvl2pPr indent="-292100" lvl="1" marL="914400" algn="l">
              <a:spcBef>
                <a:spcPts val="400"/>
              </a:spcBef>
              <a:spcAft>
                <a:spcPts val="0"/>
              </a:spcAft>
              <a:buClr>
                <a:schemeClr val="lt1"/>
              </a:buClr>
              <a:buSzPts val="1000"/>
              <a:buChar char="–"/>
              <a:defRPr>
                <a:solidFill>
                  <a:schemeClr val="lt1"/>
                </a:solidFill>
              </a:defRPr>
            </a:lvl2pPr>
            <a:lvl3pPr indent="-292100" lvl="2" marL="1371600" algn="l">
              <a:spcBef>
                <a:spcPts val="360"/>
              </a:spcBef>
              <a:spcAft>
                <a:spcPts val="0"/>
              </a:spcAft>
              <a:buClr>
                <a:schemeClr val="lt1"/>
              </a:buClr>
              <a:buSzPts val="1000"/>
              <a:buChar char="•"/>
              <a:defRPr>
                <a:solidFill>
                  <a:schemeClr val="lt1"/>
                </a:solidFill>
              </a:defRPr>
            </a:lvl3pPr>
            <a:lvl4pPr indent="-292100" lvl="3" marL="1828800" algn="l">
              <a:spcBef>
                <a:spcPts val="320"/>
              </a:spcBef>
              <a:spcAft>
                <a:spcPts val="0"/>
              </a:spcAft>
              <a:buClr>
                <a:schemeClr val="lt1"/>
              </a:buClr>
              <a:buSzPts val="1000"/>
              <a:buChar char="–"/>
              <a:defRPr>
                <a:solidFill>
                  <a:schemeClr val="lt1"/>
                </a:solidFill>
              </a:defRPr>
            </a:lvl4pPr>
            <a:lvl5pPr indent="-292100" lvl="4" marL="2286000" algn="l">
              <a:spcBef>
                <a:spcPts val="320"/>
              </a:spcBef>
              <a:spcAft>
                <a:spcPts val="0"/>
              </a:spcAft>
              <a:buClr>
                <a:schemeClr val="lt1"/>
              </a:buClr>
              <a:buSzPts val="1000"/>
              <a:buChar char="»"/>
              <a:defRPr>
                <a:solidFill>
                  <a:schemeClr val="lt1"/>
                </a:solidFill>
              </a:defRPr>
            </a:lvl5pPr>
            <a:lvl6pPr indent="-292100" lvl="5" marL="2743200" algn="l">
              <a:spcBef>
                <a:spcPts val="320"/>
              </a:spcBef>
              <a:spcAft>
                <a:spcPts val="0"/>
              </a:spcAft>
              <a:buClr>
                <a:schemeClr val="lt1"/>
              </a:buClr>
              <a:buSzPts val="1000"/>
              <a:buChar char="•"/>
              <a:defRPr>
                <a:solidFill>
                  <a:schemeClr val="lt1"/>
                </a:solidFill>
              </a:defRPr>
            </a:lvl6pPr>
            <a:lvl7pPr indent="-292100" lvl="6" marL="3200400" algn="l">
              <a:spcBef>
                <a:spcPts val="320"/>
              </a:spcBef>
              <a:spcAft>
                <a:spcPts val="0"/>
              </a:spcAft>
              <a:buClr>
                <a:schemeClr val="lt1"/>
              </a:buClr>
              <a:buSzPts val="1000"/>
              <a:buChar char="•"/>
              <a:defRPr>
                <a:solidFill>
                  <a:schemeClr val="lt1"/>
                </a:solidFill>
              </a:defRPr>
            </a:lvl7pPr>
            <a:lvl8pPr indent="-292100" lvl="7" marL="3657600" algn="l">
              <a:spcBef>
                <a:spcPts val="320"/>
              </a:spcBef>
              <a:spcAft>
                <a:spcPts val="0"/>
              </a:spcAft>
              <a:buClr>
                <a:schemeClr val="lt1"/>
              </a:buClr>
              <a:buSzPts val="1000"/>
              <a:buChar char="•"/>
              <a:defRPr>
                <a:solidFill>
                  <a:schemeClr val="lt1"/>
                </a:solidFill>
              </a:defRPr>
            </a:lvl8pPr>
            <a:lvl9pPr indent="-292100" lvl="8" marL="4114800" algn="l">
              <a:spcBef>
                <a:spcPts val="320"/>
              </a:spcBef>
              <a:spcAft>
                <a:spcPts val="0"/>
              </a:spcAft>
              <a:buClr>
                <a:schemeClr val="lt1"/>
              </a:buClr>
              <a:buSzPts val="1000"/>
              <a:buChar char="•"/>
              <a:defRPr>
                <a:solidFill>
                  <a:schemeClr val="lt1"/>
                </a:solidFill>
              </a:defRPr>
            </a:lvl9pPr>
          </a:lstStyle>
          <a:p/>
        </p:txBody>
      </p:sp>
      <p:grpSp>
        <p:nvGrpSpPr>
          <p:cNvPr id="74" name="Google Shape;74;p7"/>
          <p:cNvGrpSpPr/>
          <p:nvPr/>
        </p:nvGrpSpPr>
        <p:grpSpPr>
          <a:xfrm rot="5400000">
            <a:off x="-3801924" y="6403741"/>
            <a:ext cx="7996170" cy="644582"/>
            <a:chOff x="0" y="-28575"/>
            <a:chExt cx="2865600" cy="231000"/>
          </a:xfrm>
        </p:grpSpPr>
        <p:sp>
          <p:nvSpPr>
            <p:cNvPr id="75" name="Google Shape;75;p7"/>
            <p:cNvSpPr/>
            <p:nvPr/>
          </p:nvSpPr>
          <p:spPr>
            <a:xfrm>
              <a:off x="0" y="0"/>
              <a:ext cx="2865551" cy="202397"/>
            </a:xfrm>
            <a:custGeom>
              <a:rect b="b" l="l" r="r" t="t"/>
              <a:pathLst>
                <a:path extrusionOk="0" h="202397" w="2865551">
                  <a:moveTo>
                    <a:pt x="4841" y="0"/>
                  </a:moveTo>
                  <a:lnTo>
                    <a:pt x="2860710" y="0"/>
                  </a:lnTo>
                  <a:cubicBezTo>
                    <a:pt x="2861994" y="0"/>
                    <a:pt x="2863225" y="510"/>
                    <a:pt x="2864133" y="1418"/>
                  </a:cubicBezTo>
                  <a:cubicBezTo>
                    <a:pt x="2865041" y="2326"/>
                    <a:pt x="2865551" y="3557"/>
                    <a:pt x="2865551" y="4841"/>
                  </a:cubicBezTo>
                  <a:lnTo>
                    <a:pt x="2865551" y="197556"/>
                  </a:lnTo>
                  <a:cubicBezTo>
                    <a:pt x="2865551" y="198840"/>
                    <a:pt x="2865041" y="200071"/>
                    <a:pt x="2864133" y="200979"/>
                  </a:cubicBezTo>
                  <a:cubicBezTo>
                    <a:pt x="2863225" y="201887"/>
                    <a:pt x="2861994" y="202397"/>
                    <a:pt x="2860710" y="202397"/>
                  </a:cubicBezTo>
                  <a:lnTo>
                    <a:pt x="4841" y="202397"/>
                  </a:lnTo>
                  <a:cubicBezTo>
                    <a:pt x="3557" y="202397"/>
                    <a:pt x="2326" y="201887"/>
                    <a:pt x="1418" y="200979"/>
                  </a:cubicBezTo>
                  <a:cubicBezTo>
                    <a:pt x="510" y="200071"/>
                    <a:pt x="0" y="198840"/>
                    <a:pt x="0" y="197556"/>
                  </a:cubicBezTo>
                  <a:lnTo>
                    <a:pt x="0" y="4841"/>
                  </a:lnTo>
                  <a:cubicBezTo>
                    <a:pt x="0" y="3557"/>
                    <a:pt x="510" y="2326"/>
                    <a:pt x="1418" y="1418"/>
                  </a:cubicBezTo>
                  <a:cubicBezTo>
                    <a:pt x="2326" y="510"/>
                    <a:pt x="3557" y="0"/>
                    <a:pt x="4841" y="0"/>
                  </a:cubicBezTo>
                  <a:close/>
                </a:path>
              </a:pathLst>
            </a:custGeom>
            <a:solidFill>
              <a:srgbClr val="FFFC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txBox="1"/>
            <p:nvPr/>
          </p:nvSpPr>
          <p:spPr>
            <a:xfrm>
              <a:off x="0" y="-28575"/>
              <a:ext cx="2865600" cy="2310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 name="Google Shape;77;p7"/>
          <p:cNvGrpSpPr/>
          <p:nvPr/>
        </p:nvGrpSpPr>
        <p:grpSpPr>
          <a:xfrm rot="5400000">
            <a:off x="3537725" y="-1489931"/>
            <a:ext cx="564233" cy="3232517"/>
            <a:chOff x="0" y="-28575"/>
            <a:chExt cx="202205" cy="1158442"/>
          </a:xfrm>
        </p:grpSpPr>
        <p:sp>
          <p:nvSpPr>
            <p:cNvPr id="78" name="Google Shape;78;p7"/>
            <p:cNvSpPr/>
            <p:nvPr/>
          </p:nvSpPr>
          <p:spPr>
            <a:xfrm>
              <a:off x="0" y="0"/>
              <a:ext cx="202205" cy="1129867"/>
            </a:xfrm>
            <a:custGeom>
              <a:rect b="b" l="l" r="r" t="t"/>
              <a:pathLst>
                <a:path extrusionOk="0" h="1129867" w="202205">
                  <a:moveTo>
                    <a:pt x="68607" y="0"/>
                  </a:moveTo>
                  <a:lnTo>
                    <a:pt x="133598" y="0"/>
                  </a:lnTo>
                  <a:cubicBezTo>
                    <a:pt x="151794" y="0"/>
                    <a:pt x="169245" y="7228"/>
                    <a:pt x="182111" y="20094"/>
                  </a:cubicBezTo>
                  <a:cubicBezTo>
                    <a:pt x="194977" y="32961"/>
                    <a:pt x="202205" y="50411"/>
                    <a:pt x="202205" y="68607"/>
                  </a:cubicBezTo>
                  <a:lnTo>
                    <a:pt x="202205" y="1061260"/>
                  </a:lnTo>
                  <a:cubicBezTo>
                    <a:pt x="202205" y="1079456"/>
                    <a:pt x="194977" y="1096906"/>
                    <a:pt x="182111" y="1109772"/>
                  </a:cubicBezTo>
                  <a:cubicBezTo>
                    <a:pt x="169245" y="1122639"/>
                    <a:pt x="151794" y="1129867"/>
                    <a:pt x="133598" y="1129867"/>
                  </a:cubicBezTo>
                  <a:lnTo>
                    <a:pt x="68607" y="1129867"/>
                  </a:lnTo>
                  <a:cubicBezTo>
                    <a:pt x="30716" y="1129867"/>
                    <a:pt x="0" y="1099150"/>
                    <a:pt x="0" y="1061260"/>
                  </a:cubicBezTo>
                  <a:lnTo>
                    <a:pt x="0" y="68607"/>
                  </a:lnTo>
                  <a:cubicBezTo>
                    <a:pt x="0" y="50411"/>
                    <a:pt x="7228" y="32961"/>
                    <a:pt x="20094" y="20094"/>
                  </a:cubicBezTo>
                  <a:cubicBezTo>
                    <a:pt x="32961" y="7228"/>
                    <a:pt x="50411" y="0"/>
                    <a:pt x="68607" y="0"/>
                  </a:cubicBezTo>
                  <a:close/>
                </a:path>
              </a:pathLst>
            </a:custGeom>
            <a:solidFill>
              <a:srgbClr val="FFFC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
            <p:cNvSpPr txBox="1"/>
            <p:nvPr/>
          </p:nvSpPr>
          <p:spPr>
            <a:xfrm>
              <a:off x="0" y="-28575"/>
              <a:ext cx="202200" cy="11583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 name="Google Shape;80;p7"/>
          <p:cNvSpPr/>
          <p:nvPr/>
        </p:nvSpPr>
        <p:spPr>
          <a:xfrm rot="5400000">
            <a:off x="736847" y="10130591"/>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2">
              <a:alphaModFix/>
            </a:blip>
            <a:stretch>
              <a:fillRect b="-63797" l="0" r="-215417"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81" name="Shape 81"/>
        <p:cNvGrpSpPr/>
        <p:nvPr/>
      </p:nvGrpSpPr>
      <p:grpSpPr>
        <a:xfrm>
          <a:off x="0" y="0"/>
          <a:ext cx="0" cy="0"/>
          <a:chOff x="0" y="0"/>
          <a:chExt cx="0" cy="0"/>
        </a:xfrm>
      </p:grpSpPr>
      <p:sp>
        <p:nvSpPr>
          <p:cNvPr id="82" name="Google Shape;82;p8"/>
          <p:cNvSpPr txBox="1"/>
          <p:nvPr>
            <p:ph type="title"/>
          </p:nvPr>
        </p:nvSpPr>
        <p:spPr>
          <a:xfrm>
            <a:off x="506425" y="1216325"/>
            <a:ext cx="65709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1800"/>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8"/>
          <p:cNvSpPr/>
          <p:nvPr/>
        </p:nvSpPr>
        <p:spPr>
          <a:xfrm rot="5400000">
            <a:off x="6538277" y="9932537"/>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2">
              <a:alphaModFix/>
            </a:blip>
            <a:stretch>
              <a:fillRect b="-63797" l="0" r="-215417" t="0"/>
            </a:stretch>
          </a:blipFill>
          <a:ln>
            <a:noFill/>
          </a:ln>
        </p:spPr>
      </p:sp>
      <p:sp>
        <p:nvSpPr>
          <p:cNvPr id="84" name="Google Shape;84;p8"/>
          <p:cNvSpPr/>
          <p:nvPr/>
        </p:nvSpPr>
        <p:spPr>
          <a:xfrm>
            <a:off x="261961" y="304540"/>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2">
              <a:alphaModFix/>
            </a:blip>
            <a:stretch>
              <a:fillRect b="-63797" l="0" r="-215417"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grpSp>
        <p:nvGrpSpPr>
          <p:cNvPr id="86" name="Google Shape;86;p9"/>
          <p:cNvGrpSpPr/>
          <p:nvPr/>
        </p:nvGrpSpPr>
        <p:grpSpPr>
          <a:xfrm>
            <a:off x="2148794" y="600566"/>
            <a:ext cx="5558477" cy="2116613"/>
            <a:chOff x="0" y="-28575"/>
            <a:chExt cx="1992000" cy="758534"/>
          </a:xfrm>
        </p:grpSpPr>
        <p:sp>
          <p:nvSpPr>
            <p:cNvPr id="87" name="Google Shape;87;p9"/>
            <p:cNvSpPr/>
            <p:nvPr/>
          </p:nvSpPr>
          <p:spPr>
            <a:xfrm>
              <a:off x="0" y="0"/>
              <a:ext cx="1991954" cy="729959"/>
            </a:xfrm>
            <a:custGeom>
              <a:rect b="b" l="l" r="r" t="t"/>
              <a:pathLst>
                <a:path extrusionOk="0" h="729959" w="1991954">
                  <a:moveTo>
                    <a:pt x="6964" y="0"/>
                  </a:moveTo>
                  <a:lnTo>
                    <a:pt x="1984989" y="0"/>
                  </a:lnTo>
                  <a:cubicBezTo>
                    <a:pt x="1988836" y="0"/>
                    <a:pt x="1991954" y="3118"/>
                    <a:pt x="1991954" y="6964"/>
                  </a:cubicBezTo>
                  <a:lnTo>
                    <a:pt x="1991954" y="722995"/>
                  </a:lnTo>
                  <a:cubicBezTo>
                    <a:pt x="1991954" y="724842"/>
                    <a:pt x="1991220" y="726613"/>
                    <a:pt x="1989914" y="727919"/>
                  </a:cubicBezTo>
                  <a:cubicBezTo>
                    <a:pt x="1988608" y="729225"/>
                    <a:pt x="1986836" y="729959"/>
                    <a:pt x="1984989" y="729959"/>
                  </a:cubicBezTo>
                  <a:lnTo>
                    <a:pt x="6964" y="729959"/>
                  </a:lnTo>
                  <a:cubicBezTo>
                    <a:pt x="5117" y="729959"/>
                    <a:pt x="3346" y="729225"/>
                    <a:pt x="2040" y="727919"/>
                  </a:cubicBezTo>
                  <a:cubicBezTo>
                    <a:pt x="734" y="726613"/>
                    <a:pt x="0" y="724842"/>
                    <a:pt x="0" y="722995"/>
                  </a:cubicBezTo>
                  <a:lnTo>
                    <a:pt x="0" y="6964"/>
                  </a:lnTo>
                  <a:cubicBezTo>
                    <a:pt x="0" y="5117"/>
                    <a:pt x="734" y="3346"/>
                    <a:pt x="2040" y="2040"/>
                  </a:cubicBezTo>
                  <a:cubicBezTo>
                    <a:pt x="3346" y="734"/>
                    <a:pt x="5117" y="0"/>
                    <a:pt x="6964"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9"/>
            <p:cNvSpPr txBox="1"/>
            <p:nvPr/>
          </p:nvSpPr>
          <p:spPr>
            <a:xfrm>
              <a:off x="0" y="-28575"/>
              <a:ext cx="1992000" cy="7584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 name="Google Shape;89;p9"/>
          <p:cNvGrpSpPr/>
          <p:nvPr/>
        </p:nvGrpSpPr>
        <p:grpSpPr>
          <a:xfrm rot="5400000">
            <a:off x="-2787507" y="3932357"/>
            <a:ext cx="9421964" cy="2917850"/>
            <a:chOff x="0" y="-28575"/>
            <a:chExt cx="3376564" cy="941242"/>
          </a:xfrm>
        </p:grpSpPr>
        <p:sp>
          <p:nvSpPr>
            <p:cNvPr id="90" name="Google Shape;90;p9"/>
            <p:cNvSpPr/>
            <p:nvPr/>
          </p:nvSpPr>
          <p:spPr>
            <a:xfrm>
              <a:off x="0" y="0"/>
              <a:ext cx="3376564" cy="912667"/>
            </a:xfrm>
            <a:custGeom>
              <a:rect b="b" l="l" r="r" t="t"/>
              <a:pathLst>
                <a:path extrusionOk="0" h="912667" w="3376564">
                  <a:moveTo>
                    <a:pt x="4109" y="0"/>
                  </a:moveTo>
                  <a:lnTo>
                    <a:pt x="3372456" y="0"/>
                  </a:lnTo>
                  <a:cubicBezTo>
                    <a:pt x="3373546" y="0"/>
                    <a:pt x="3374591" y="433"/>
                    <a:pt x="3375361" y="1203"/>
                  </a:cubicBezTo>
                  <a:cubicBezTo>
                    <a:pt x="3376132" y="1974"/>
                    <a:pt x="3376564" y="3019"/>
                    <a:pt x="3376564" y="4109"/>
                  </a:cubicBezTo>
                  <a:lnTo>
                    <a:pt x="3376564" y="908559"/>
                  </a:lnTo>
                  <a:cubicBezTo>
                    <a:pt x="3376564" y="909648"/>
                    <a:pt x="3376132" y="910694"/>
                    <a:pt x="3375361" y="911464"/>
                  </a:cubicBezTo>
                  <a:cubicBezTo>
                    <a:pt x="3374591" y="912235"/>
                    <a:pt x="3373546" y="912667"/>
                    <a:pt x="3372456" y="912667"/>
                  </a:cubicBezTo>
                  <a:lnTo>
                    <a:pt x="4109" y="912667"/>
                  </a:lnTo>
                  <a:cubicBezTo>
                    <a:pt x="3019" y="912667"/>
                    <a:pt x="1974" y="912235"/>
                    <a:pt x="1203" y="911464"/>
                  </a:cubicBezTo>
                  <a:cubicBezTo>
                    <a:pt x="433" y="910694"/>
                    <a:pt x="0" y="909648"/>
                    <a:pt x="0" y="908559"/>
                  </a:cubicBezTo>
                  <a:lnTo>
                    <a:pt x="0" y="4109"/>
                  </a:lnTo>
                  <a:cubicBezTo>
                    <a:pt x="0" y="3019"/>
                    <a:pt x="433" y="1974"/>
                    <a:pt x="1203" y="1203"/>
                  </a:cubicBezTo>
                  <a:cubicBezTo>
                    <a:pt x="1974" y="433"/>
                    <a:pt x="3019" y="0"/>
                    <a:pt x="4109"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9"/>
            <p:cNvSpPr txBox="1"/>
            <p:nvPr/>
          </p:nvSpPr>
          <p:spPr>
            <a:xfrm>
              <a:off x="0" y="-28575"/>
              <a:ext cx="3376500" cy="9411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 name="Google Shape;92;p9"/>
          <p:cNvGrpSpPr/>
          <p:nvPr/>
        </p:nvGrpSpPr>
        <p:grpSpPr>
          <a:xfrm>
            <a:off x="7051650" y="8327368"/>
            <a:ext cx="842955" cy="842955"/>
            <a:chOff x="0" y="0"/>
            <a:chExt cx="812800" cy="812800"/>
          </a:xfrm>
        </p:grpSpPr>
        <p:sp>
          <p:nvSpPr>
            <p:cNvPr id="93" name="Google Shape;93;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txBox="1"/>
            <p:nvPr/>
          </p:nvSpPr>
          <p:spPr>
            <a:xfrm>
              <a:off x="76200" y="47625"/>
              <a:ext cx="660300" cy="6891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5" name="Google Shape;95;p9"/>
          <p:cNvSpPr/>
          <p:nvPr/>
        </p:nvSpPr>
        <p:spPr>
          <a:xfrm>
            <a:off x="603230" y="272959"/>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2">
              <a:alphaModFix/>
            </a:blip>
            <a:stretch>
              <a:fillRect b="-81537" l="0" r="-77056" t="0"/>
            </a:stretch>
          </a:blipFill>
          <a:ln>
            <a:noFill/>
          </a:ln>
        </p:spPr>
      </p:sp>
      <p:sp>
        <p:nvSpPr>
          <p:cNvPr id="96" name="Google Shape;96;p9"/>
          <p:cNvSpPr/>
          <p:nvPr/>
        </p:nvSpPr>
        <p:spPr>
          <a:xfrm>
            <a:off x="6970610" y="8718860"/>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2">
              <a:alphaModFix/>
            </a:blip>
            <a:stretch>
              <a:fillRect b="-63797" l="0" r="-215417" t="0"/>
            </a:stretch>
          </a:blipFill>
          <a:ln>
            <a:noFill/>
          </a:ln>
        </p:spPr>
      </p:sp>
      <p:grpSp>
        <p:nvGrpSpPr>
          <p:cNvPr id="97" name="Google Shape;97;p9"/>
          <p:cNvGrpSpPr/>
          <p:nvPr/>
        </p:nvGrpSpPr>
        <p:grpSpPr>
          <a:xfrm>
            <a:off x="-421476" y="10102114"/>
            <a:ext cx="842955" cy="842955"/>
            <a:chOff x="0" y="0"/>
            <a:chExt cx="812800" cy="812800"/>
          </a:xfrm>
        </p:grpSpPr>
        <p:sp>
          <p:nvSpPr>
            <p:cNvPr id="98" name="Google Shape;98;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nvSpPr>
          <p:spPr>
            <a:xfrm>
              <a:off x="76200" y="47625"/>
              <a:ext cx="660300" cy="6891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0" name="Google Shape;100;p9"/>
          <p:cNvSpPr txBox="1"/>
          <p:nvPr>
            <p:ph idx="1" type="body"/>
          </p:nvPr>
        </p:nvSpPr>
        <p:spPr>
          <a:xfrm>
            <a:off x="3283600" y="6096838"/>
            <a:ext cx="4109100" cy="2376300"/>
          </a:xfrm>
          <a:prstGeom prst="rect">
            <a:avLst/>
          </a:prstGeom>
          <a:noFill/>
          <a:ln>
            <a:noFill/>
          </a:ln>
        </p:spPr>
        <p:txBody>
          <a:bodyPr anchorCtr="0" anchor="t" bIns="45700" lIns="91425" spcFirstLastPara="1" rIns="91425" wrap="square" tIns="45700">
            <a:normAutofit/>
          </a:bodyPr>
          <a:lstStyle>
            <a:lvl1pPr indent="-292100" lvl="0" marL="457200" algn="l">
              <a:spcBef>
                <a:spcPts val="640"/>
              </a:spcBef>
              <a:spcAft>
                <a:spcPts val="0"/>
              </a:spcAft>
              <a:buClr>
                <a:schemeClr val="dk1"/>
              </a:buClr>
              <a:buSzPts val="1000"/>
              <a:buChar char="•"/>
              <a:defRPr/>
            </a:lvl1pPr>
            <a:lvl2pPr indent="-292100" lvl="1" marL="914400" algn="l">
              <a:spcBef>
                <a:spcPts val="560"/>
              </a:spcBef>
              <a:spcAft>
                <a:spcPts val="0"/>
              </a:spcAft>
              <a:buClr>
                <a:schemeClr val="dk1"/>
              </a:buClr>
              <a:buSzPts val="1000"/>
              <a:buChar char="–"/>
              <a:defRPr/>
            </a:lvl2pPr>
            <a:lvl3pPr indent="-292100" lvl="2" marL="1371600" algn="l">
              <a:spcBef>
                <a:spcPts val="480"/>
              </a:spcBef>
              <a:spcAft>
                <a:spcPts val="0"/>
              </a:spcAft>
              <a:buClr>
                <a:schemeClr val="dk1"/>
              </a:buClr>
              <a:buSzPts val="1000"/>
              <a:buChar char="•"/>
              <a:defRPr/>
            </a:lvl3pPr>
            <a:lvl4pPr indent="-292100" lvl="3" marL="1828800" algn="l">
              <a:spcBef>
                <a:spcPts val="400"/>
              </a:spcBef>
              <a:spcAft>
                <a:spcPts val="0"/>
              </a:spcAft>
              <a:buClr>
                <a:schemeClr val="dk1"/>
              </a:buClr>
              <a:buSzPts val="1000"/>
              <a:buChar char="–"/>
              <a:defRPr/>
            </a:lvl4pPr>
            <a:lvl5pPr indent="-292100" lvl="4" marL="2286000" algn="l">
              <a:spcBef>
                <a:spcPts val="400"/>
              </a:spcBef>
              <a:spcAft>
                <a:spcPts val="0"/>
              </a:spcAft>
              <a:buClr>
                <a:schemeClr val="dk1"/>
              </a:buClr>
              <a:buSzPts val="1000"/>
              <a:buChar char="»"/>
              <a:defRPr/>
            </a:lvl5pPr>
            <a:lvl6pPr indent="-292100" lvl="5" marL="2743200" algn="l">
              <a:spcBef>
                <a:spcPts val="400"/>
              </a:spcBef>
              <a:spcAft>
                <a:spcPts val="0"/>
              </a:spcAft>
              <a:buClr>
                <a:schemeClr val="dk1"/>
              </a:buClr>
              <a:buSzPts val="1000"/>
              <a:buChar char="•"/>
              <a:defRPr/>
            </a:lvl6pPr>
            <a:lvl7pPr indent="-292100" lvl="6" marL="3200400" algn="l">
              <a:spcBef>
                <a:spcPts val="400"/>
              </a:spcBef>
              <a:spcAft>
                <a:spcPts val="0"/>
              </a:spcAft>
              <a:buClr>
                <a:schemeClr val="dk1"/>
              </a:buClr>
              <a:buSzPts val="1000"/>
              <a:buChar char="•"/>
              <a:defRPr/>
            </a:lvl7pPr>
            <a:lvl8pPr indent="-292100" lvl="7" marL="3657600" algn="l">
              <a:spcBef>
                <a:spcPts val="400"/>
              </a:spcBef>
              <a:spcAft>
                <a:spcPts val="0"/>
              </a:spcAft>
              <a:buClr>
                <a:schemeClr val="dk1"/>
              </a:buClr>
              <a:buSzPts val="1000"/>
              <a:buChar char="•"/>
              <a:defRPr/>
            </a:lvl8pPr>
            <a:lvl9pPr indent="-292100" lvl="8" marL="4114800" algn="l">
              <a:spcBef>
                <a:spcPts val="400"/>
              </a:spcBef>
              <a:spcAft>
                <a:spcPts val="0"/>
              </a:spcAft>
              <a:buClr>
                <a:schemeClr val="dk1"/>
              </a:buClr>
              <a:buSzPts val="1000"/>
              <a:buChar char="•"/>
              <a:defRPr/>
            </a:lvl9pPr>
          </a:lstStyle>
          <a:p/>
        </p:txBody>
      </p:sp>
      <p:sp>
        <p:nvSpPr>
          <p:cNvPr id="101" name="Google Shape;101;p9"/>
          <p:cNvSpPr txBox="1"/>
          <p:nvPr>
            <p:ph idx="2" type="body"/>
          </p:nvPr>
        </p:nvSpPr>
        <p:spPr>
          <a:xfrm>
            <a:off x="3198575" y="3737025"/>
            <a:ext cx="4109100" cy="2114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000"/>
              <a:buNone/>
              <a:defRPr/>
            </a:lvl1pPr>
            <a:lvl2pPr indent="-228600" lvl="1" marL="914400" algn="l">
              <a:spcBef>
                <a:spcPts val="240"/>
              </a:spcBef>
              <a:spcAft>
                <a:spcPts val="0"/>
              </a:spcAft>
              <a:buClr>
                <a:schemeClr val="dk1"/>
              </a:buClr>
              <a:buSzPts val="1000"/>
              <a:buNone/>
              <a:defRPr/>
            </a:lvl2pPr>
            <a:lvl3pPr indent="-228600" lvl="2" marL="1371600" algn="l">
              <a:spcBef>
                <a:spcPts val="200"/>
              </a:spcBef>
              <a:spcAft>
                <a:spcPts val="0"/>
              </a:spcAft>
              <a:buClr>
                <a:schemeClr val="dk1"/>
              </a:buClr>
              <a:buSzPts val="1000"/>
              <a:buNone/>
              <a:defRPr/>
            </a:lvl3pPr>
            <a:lvl4pPr indent="-228600" lvl="3" marL="1828800" algn="l">
              <a:spcBef>
                <a:spcPts val="180"/>
              </a:spcBef>
              <a:spcAft>
                <a:spcPts val="0"/>
              </a:spcAft>
              <a:buClr>
                <a:schemeClr val="dk1"/>
              </a:buClr>
              <a:buSzPts val="1000"/>
              <a:buNone/>
              <a:defRPr/>
            </a:lvl4pPr>
            <a:lvl5pPr indent="-228600" lvl="4" marL="2286000" algn="l">
              <a:spcBef>
                <a:spcPts val="180"/>
              </a:spcBef>
              <a:spcAft>
                <a:spcPts val="0"/>
              </a:spcAft>
              <a:buClr>
                <a:schemeClr val="dk1"/>
              </a:buClr>
              <a:buSzPts val="1000"/>
              <a:buNone/>
              <a:defRPr/>
            </a:lvl5pPr>
            <a:lvl6pPr indent="-228600" lvl="5" marL="2743200" algn="l">
              <a:spcBef>
                <a:spcPts val="180"/>
              </a:spcBef>
              <a:spcAft>
                <a:spcPts val="0"/>
              </a:spcAft>
              <a:buClr>
                <a:schemeClr val="dk1"/>
              </a:buClr>
              <a:buSzPts val="1000"/>
              <a:buNone/>
              <a:defRPr/>
            </a:lvl6pPr>
            <a:lvl7pPr indent="-228600" lvl="6" marL="3200400" algn="l">
              <a:spcBef>
                <a:spcPts val="180"/>
              </a:spcBef>
              <a:spcAft>
                <a:spcPts val="0"/>
              </a:spcAft>
              <a:buClr>
                <a:schemeClr val="dk1"/>
              </a:buClr>
              <a:buSzPts val="1000"/>
              <a:buNone/>
              <a:defRPr/>
            </a:lvl7pPr>
            <a:lvl8pPr indent="-228600" lvl="7" marL="3657600" algn="l">
              <a:spcBef>
                <a:spcPts val="180"/>
              </a:spcBef>
              <a:spcAft>
                <a:spcPts val="0"/>
              </a:spcAft>
              <a:buClr>
                <a:schemeClr val="dk1"/>
              </a:buClr>
              <a:buSzPts val="1000"/>
              <a:buNone/>
              <a:defRPr/>
            </a:lvl8pPr>
            <a:lvl9pPr indent="-228600" lvl="8" marL="4114800" algn="l">
              <a:spcBef>
                <a:spcPts val="180"/>
              </a:spcBef>
              <a:spcAft>
                <a:spcPts val="0"/>
              </a:spcAft>
              <a:buClr>
                <a:schemeClr val="dk1"/>
              </a:buClr>
              <a:buSzPts val="1000"/>
              <a:buNone/>
              <a:defRPr/>
            </a:lvl9pPr>
          </a:lstStyle>
          <a:p/>
        </p:txBody>
      </p:sp>
      <p:sp>
        <p:nvSpPr>
          <p:cNvPr id="102" name="Google Shape;102;p9"/>
          <p:cNvSpPr txBox="1"/>
          <p:nvPr>
            <p:ph type="title"/>
          </p:nvPr>
        </p:nvSpPr>
        <p:spPr>
          <a:xfrm>
            <a:off x="506425" y="1216325"/>
            <a:ext cx="65709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3" name="Shape 103"/>
        <p:cNvGrpSpPr/>
        <p:nvPr/>
      </p:nvGrpSpPr>
      <p:grpSpPr>
        <a:xfrm>
          <a:off x="0" y="0"/>
          <a:ext cx="0" cy="0"/>
          <a:chOff x="0" y="0"/>
          <a:chExt cx="0" cy="0"/>
        </a:xfrm>
      </p:grpSpPr>
      <p:grpSp>
        <p:nvGrpSpPr>
          <p:cNvPr id="104" name="Google Shape;104;p10"/>
          <p:cNvGrpSpPr/>
          <p:nvPr/>
        </p:nvGrpSpPr>
        <p:grpSpPr>
          <a:xfrm>
            <a:off x="0" y="295512"/>
            <a:ext cx="7560123" cy="1608520"/>
            <a:chOff x="0" y="-28575"/>
            <a:chExt cx="2709333" cy="576448"/>
          </a:xfrm>
        </p:grpSpPr>
        <p:sp>
          <p:nvSpPr>
            <p:cNvPr id="105" name="Google Shape;105;p10"/>
            <p:cNvSpPr/>
            <p:nvPr/>
          </p:nvSpPr>
          <p:spPr>
            <a:xfrm>
              <a:off x="0" y="0"/>
              <a:ext cx="2709333" cy="547873"/>
            </a:xfrm>
            <a:custGeom>
              <a:rect b="b" l="l" r="r" t="t"/>
              <a:pathLst>
                <a:path extrusionOk="0" h="547873" w="2709333">
                  <a:moveTo>
                    <a:pt x="0" y="0"/>
                  </a:moveTo>
                  <a:lnTo>
                    <a:pt x="2709333" y="0"/>
                  </a:lnTo>
                  <a:lnTo>
                    <a:pt x="2709333" y="547873"/>
                  </a:lnTo>
                  <a:lnTo>
                    <a:pt x="0" y="547873"/>
                  </a:lnTo>
                  <a:close/>
                </a:path>
              </a:pathLst>
            </a:custGeom>
            <a:solidFill>
              <a:srgbClr val="296A5E"/>
            </a:solidFill>
            <a:ln>
              <a:noFill/>
            </a:ln>
          </p:spPr>
        </p:sp>
        <p:sp>
          <p:nvSpPr>
            <p:cNvPr id="106" name="Google Shape;106;p10"/>
            <p:cNvSpPr txBox="1"/>
            <p:nvPr/>
          </p:nvSpPr>
          <p:spPr>
            <a:xfrm>
              <a:off x="0" y="-28575"/>
              <a:ext cx="2709300" cy="576300"/>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 name="Google Shape;107;p10"/>
          <p:cNvGrpSpPr/>
          <p:nvPr/>
        </p:nvGrpSpPr>
        <p:grpSpPr>
          <a:xfrm>
            <a:off x="657968" y="375248"/>
            <a:ext cx="2041835" cy="2041835"/>
            <a:chOff x="0" y="0"/>
            <a:chExt cx="812800" cy="812800"/>
          </a:xfrm>
        </p:grpSpPr>
        <p:sp>
          <p:nvSpPr>
            <p:cNvPr id="108" name="Google Shape;108;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txBox="1"/>
            <p:nvPr/>
          </p:nvSpPr>
          <p:spPr>
            <a:xfrm>
              <a:off x="76200" y="57150"/>
              <a:ext cx="660300" cy="679500"/>
            </a:xfrm>
            <a:prstGeom prst="rect">
              <a:avLst/>
            </a:prstGeom>
            <a:noFill/>
            <a:ln>
              <a:noFill/>
            </a:ln>
          </p:spPr>
          <p:txBody>
            <a:bodyPr anchorCtr="0" anchor="ctr" bIns="40775" lIns="40775" spcFirstLastPara="1" rIns="40775" wrap="square" tIns="40775">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 name="Google Shape;110;p10"/>
          <p:cNvSpPr/>
          <p:nvPr>
            <p:ph idx="2" type="pic"/>
          </p:nvPr>
        </p:nvSpPr>
        <p:spPr>
          <a:xfrm>
            <a:off x="871523" y="2801244"/>
            <a:ext cx="2041800" cy="1531500"/>
          </a:xfrm>
          <a:prstGeom prst="rect">
            <a:avLst/>
          </a:prstGeom>
          <a:noFill/>
          <a:ln>
            <a:noFill/>
          </a:ln>
        </p:spPr>
      </p:sp>
      <p:sp>
        <p:nvSpPr>
          <p:cNvPr id="111" name="Google Shape;111;p10"/>
          <p:cNvSpPr txBox="1"/>
          <p:nvPr>
            <p:ph idx="1" type="body"/>
          </p:nvPr>
        </p:nvSpPr>
        <p:spPr>
          <a:xfrm>
            <a:off x="766899" y="5604925"/>
            <a:ext cx="48036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000"/>
              <a:buNone/>
              <a:defRPr/>
            </a:lvl1pPr>
            <a:lvl2pPr indent="-228600" lvl="1" marL="914400" algn="l">
              <a:spcBef>
                <a:spcPts val="240"/>
              </a:spcBef>
              <a:spcAft>
                <a:spcPts val="0"/>
              </a:spcAft>
              <a:buClr>
                <a:schemeClr val="dk1"/>
              </a:buClr>
              <a:buSzPts val="1000"/>
              <a:buNone/>
              <a:defRPr/>
            </a:lvl2pPr>
            <a:lvl3pPr indent="-228600" lvl="2" marL="1371600" algn="l">
              <a:spcBef>
                <a:spcPts val="200"/>
              </a:spcBef>
              <a:spcAft>
                <a:spcPts val="0"/>
              </a:spcAft>
              <a:buClr>
                <a:schemeClr val="dk1"/>
              </a:buClr>
              <a:buSzPts val="1000"/>
              <a:buNone/>
              <a:defRPr/>
            </a:lvl3pPr>
            <a:lvl4pPr indent="-228600" lvl="3" marL="1828800" algn="l">
              <a:spcBef>
                <a:spcPts val="180"/>
              </a:spcBef>
              <a:spcAft>
                <a:spcPts val="0"/>
              </a:spcAft>
              <a:buClr>
                <a:schemeClr val="dk1"/>
              </a:buClr>
              <a:buSzPts val="1000"/>
              <a:buNone/>
              <a:defRPr/>
            </a:lvl4pPr>
            <a:lvl5pPr indent="-228600" lvl="4" marL="2286000" algn="l">
              <a:spcBef>
                <a:spcPts val="180"/>
              </a:spcBef>
              <a:spcAft>
                <a:spcPts val="0"/>
              </a:spcAft>
              <a:buClr>
                <a:schemeClr val="dk1"/>
              </a:buClr>
              <a:buSzPts val="1000"/>
              <a:buNone/>
              <a:defRPr/>
            </a:lvl5pPr>
            <a:lvl6pPr indent="-228600" lvl="5" marL="2743200" algn="l">
              <a:spcBef>
                <a:spcPts val="180"/>
              </a:spcBef>
              <a:spcAft>
                <a:spcPts val="0"/>
              </a:spcAft>
              <a:buClr>
                <a:schemeClr val="dk1"/>
              </a:buClr>
              <a:buSzPts val="1000"/>
              <a:buNone/>
              <a:defRPr/>
            </a:lvl6pPr>
            <a:lvl7pPr indent="-228600" lvl="6" marL="3200400" algn="l">
              <a:spcBef>
                <a:spcPts val="180"/>
              </a:spcBef>
              <a:spcAft>
                <a:spcPts val="0"/>
              </a:spcAft>
              <a:buClr>
                <a:schemeClr val="dk1"/>
              </a:buClr>
              <a:buSzPts val="1000"/>
              <a:buNone/>
              <a:defRPr/>
            </a:lvl7pPr>
            <a:lvl8pPr indent="-228600" lvl="7" marL="3657600" algn="l">
              <a:spcBef>
                <a:spcPts val="180"/>
              </a:spcBef>
              <a:spcAft>
                <a:spcPts val="0"/>
              </a:spcAft>
              <a:buClr>
                <a:schemeClr val="dk1"/>
              </a:buClr>
              <a:buSzPts val="1000"/>
              <a:buNone/>
              <a:defRPr/>
            </a:lvl8pPr>
            <a:lvl9pPr indent="-228600" lvl="8" marL="4114800" algn="l">
              <a:spcBef>
                <a:spcPts val="180"/>
              </a:spcBef>
              <a:spcAft>
                <a:spcPts val="0"/>
              </a:spcAft>
              <a:buClr>
                <a:schemeClr val="dk1"/>
              </a:buClr>
              <a:buSzPts val="1000"/>
              <a:buNone/>
              <a:defRPr/>
            </a:lvl9pPr>
          </a:lstStyle>
          <a:p/>
        </p:txBody>
      </p:sp>
      <p:sp>
        <p:nvSpPr>
          <p:cNvPr id="112" name="Google Shape;112;p10"/>
          <p:cNvSpPr/>
          <p:nvPr/>
        </p:nvSpPr>
        <p:spPr>
          <a:xfrm>
            <a:off x="278668" y="2146718"/>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2">
              <a:alphaModFix/>
            </a:blip>
            <a:stretch>
              <a:fillRect b="-63797" l="0" r="-215417" t="0"/>
            </a:stretch>
          </a:blipFill>
          <a:ln>
            <a:noFill/>
          </a:ln>
        </p:spPr>
      </p:sp>
      <p:grpSp>
        <p:nvGrpSpPr>
          <p:cNvPr id="113" name="Google Shape;113;p10"/>
          <p:cNvGrpSpPr/>
          <p:nvPr/>
        </p:nvGrpSpPr>
        <p:grpSpPr>
          <a:xfrm>
            <a:off x="7236792" y="6744654"/>
            <a:ext cx="842955" cy="842955"/>
            <a:chOff x="0" y="0"/>
            <a:chExt cx="812800" cy="812800"/>
          </a:xfrm>
        </p:grpSpPr>
        <p:sp>
          <p:nvSpPr>
            <p:cNvPr id="114" name="Google Shape;114;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0"/>
            <p:cNvSpPr txBox="1"/>
            <p:nvPr/>
          </p:nvSpPr>
          <p:spPr>
            <a:xfrm>
              <a:off x="76200" y="47625"/>
              <a:ext cx="660300" cy="689100"/>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6" name="Google Shape;116;p10"/>
          <p:cNvSpPr/>
          <p:nvPr/>
        </p:nvSpPr>
        <p:spPr>
          <a:xfrm>
            <a:off x="7206022" y="7361876"/>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2">
              <a:alphaModFix/>
            </a:blip>
            <a:stretch>
              <a:fillRect b="-63797" l="0" r="-215417" t="0"/>
            </a:stretch>
          </a:blipFill>
          <a:ln>
            <a:noFill/>
          </a:ln>
        </p:spPr>
      </p:sp>
      <p:sp>
        <p:nvSpPr>
          <p:cNvPr id="117" name="Google Shape;117;p10"/>
          <p:cNvSpPr txBox="1"/>
          <p:nvPr>
            <p:ph type="title"/>
          </p:nvPr>
        </p:nvSpPr>
        <p:spPr>
          <a:xfrm>
            <a:off x="657963" y="528263"/>
            <a:ext cx="65709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06425" y="1216325"/>
            <a:ext cx="65709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2"/>
              </a:buClr>
              <a:buSzPts val="4400"/>
              <a:buFont typeface="Raleway"/>
              <a:buNone/>
              <a:defRPr i="0" sz="4400" u="none" cap="none" strike="noStrike">
                <a:solidFill>
                  <a:schemeClr val="lt2"/>
                </a:solidFill>
                <a:latin typeface="Raleway"/>
                <a:ea typeface="Raleway"/>
                <a:cs typeface="Raleway"/>
                <a:sym typeface="Ralew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939050" y="3671925"/>
            <a:ext cx="5678400" cy="2576700"/>
          </a:xfrm>
          <a:prstGeom prst="rect">
            <a:avLst/>
          </a:prstGeom>
          <a:noFill/>
          <a:ln>
            <a:noFill/>
          </a:ln>
        </p:spPr>
        <p:txBody>
          <a:bodyPr anchorCtr="0" anchor="t" bIns="45700" lIns="91425" spcFirstLastPara="1" rIns="91425" wrap="square" tIns="45700">
            <a:normAutofit/>
          </a:bodyPr>
          <a:lstStyle>
            <a:lvl1pPr indent="-292100" lvl="0" marL="457200" marR="0" rtl="0" algn="l">
              <a:spcBef>
                <a:spcPts val="640"/>
              </a:spcBef>
              <a:spcAft>
                <a:spcPts val="0"/>
              </a:spcAft>
              <a:buClr>
                <a:schemeClr val="dk1"/>
              </a:buClr>
              <a:buSzPts val="1000"/>
              <a:buFont typeface="Raleway"/>
              <a:buChar char="•"/>
              <a:defRPr i="0" sz="1000" u="none" cap="none" strike="noStrike">
                <a:solidFill>
                  <a:schemeClr val="dk1"/>
                </a:solidFill>
                <a:latin typeface="Raleway"/>
                <a:ea typeface="Raleway"/>
                <a:cs typeface="Raleway"/>
                <a:sym typeface="Raleway"/>
              </a:defRPr>
            </a:lvl1pPr>
            <a:lvl2pPr indent="-292100" lvl="1" marL="914400" marR="0" rtl="0" algn="l">
              <a:spcBef>
                <a:spcPts val="560"/>
              </a:spcBef>
              <a:spcAft>
                <a:spcPts val="0"/>
              </a:spcAft>
              <a:buClr>
                <a:schemeClr val="dk1"/>
              </a:buClr>
              <a:buSzPts val="1000"/>
              <a:buFont typeface="Raleway"/>
              <a:buChar char="–"/>
              <a:defRPr i="0" sz="1000" u="none" cap="none" strike="noStrike">
                <a:solidFill>
                  <a:schemeClr val="dk1"/>
                </a:solidFill>
                <a:latin typeface="Raleway"/>
                <a:ea typeface="Raleway"/>
                <a:cs typeface="Raleway"/>
                <a:sym typeface="Raleway"/>
              </a:defRPr>
            </a:lvl2pPr>
            <a:lvl3pPr indent="-292100" lvl="2" marL="1371600" marR="0" rtl="0" algn="l">
              <a:spcBef>
                <a:spcPts val="480"/>
              </a:spcBef>
              <a:spcAft>
                <a:spcPts val="0"/>
              </a:spcAft>
              <a:buClr>
                <a:schemeClr val="dk1"/>
              </a:buClr>
              <a:buSzPts val="1000"/>
              <a:buFont typeface="Raleway"/>
              <a:buChar char="•"/>
              <a:defRPr i="0" sz="1000" u="none" cap="none" strike="noStrike">
                <a:solidFill>
                  <a:schemeClr val="dk1"/>
                </a:solidFill>
                <a:latin typeface="Raleway"/>
                <a:ea typeface="Raleway"/>
                <a:cs typeface="Raleway"/>
                <a:sym typeface="Raleway"/>
              </a:defRPr>
            </a:lvl3pPr>
            <a:lvl4pPr indent="-292100" lvl="3" marL="1828800" marR="0" rtl="0" algn="l">
              <a:spcBef>
                <a:spcPts val="400"/>
              </a:spcBef>
              <a:spcAft>
                <a:spcPts val="0"/>
              </a:spcAft>
              <a:buClr>
                <a:schemeClr val="dk1"/>
              </a:buClr>
              <a:buSzPts val="1000"/>
              <a:buFont typeface="Raleway"/>
              <a:buChar char="–"/>
              <a:defRPr i="0" sz="1000" u="none" cap="none" strike="noStrike">
                <a:solidFill>
                  <a:schemeClr val="dk1"/>
                </a:solidFill>
                <a:latin typeface="Raleway"/>
                <a:ea typeface="Raleway"/>
                <a:cs typeface="Raleway"/>
                <a:sym typeface="Raleway"/>
              </a:defRPr>
            </a:lvl4pPr>
            <a:lvl5pPr indent="-292100" lvl="4" marL="2286000" marR="0" rtl="0" algn="l">
              <a:spcBef>
                <a:spcPts val="400"/>
              </a:spcBef>
              <a:spcAft>
                <a:spcPts val="0"/>
              </a:spcAft>
              <a:buClr>
                <a:schemeClr val="dk1"/>
              </a:buClr>
              <a:buSzPts val="1000"/>
              <a:buFont typeface="Raleway"/>
              <a:buChar char="»"/>
              <a:defRPr i="0" sz="1000" u="none" cap="none" strike="noStrike">
                <a:solidFill>
                  <a:schemeClr val="dk1"/>
                </a:solidFill>
                <a:latin typeface="Raleway"/>
                <a:ea typeface="Raleway"/>
                <a:cs typeface="Raleway"/>
                <a:sym typeface="Raleway"/>
              </a:defRPr>
            </a:lvl5pPr>
            <a:lvl6pPr indent="-292100" lvl="5" marL="2743200" marR="0" rtl="0" algn="l">
              <a:spcBef>
                <a:spcPts val="400"/>
              </a:spcBef>
              <a:spcAft>
                <a:spcPts val="0"/>
              </a:spcAft>
              <a:buClr>
                <a:schemeClr val="dk1"/>
              </a:buClr>
              <a:buSzPts val="1000"/>
              <a:buFont typeface="Raleway"/>
              <a:buChar char="•"/>
              <a:defRPr i="0" sz="1000" u="none" cap="none" strike="noStrike">
                <a:solidFill>
                  <a:schemeClr val="dk1"/>
                </a:solidFill>
                <a:latin typeface="Raleway"/>
                <a:ea typeface="Raleway"/>
                <a:cs typeface="Raleway"/>
                <a:sym typeface="Raleway"/>
              </a:defRPr>
            </a:lvl6pPr>
            <a:lvl7pPr indent="-292100" lvl="6" marL="3200400" marR="0" rtl="0" algn="l">
              <a:spcBef>
                <a:spcPts val="400"/>
              </a:spcBef>
              <a:spcAft>
                <a:spcPts val="0"/>
              </a:spcAft>
              <a:buClr>
                <a:schemeClr val="dk1"/>
              </a:buClr>
              <a:buSzPts val="1000"/>
              <a:buFont typeface="Raleway"/>
              <a:buChar char="•"/>
              <a:defRPr i="0" sz="1000" u="none" cap="none" strike="noStrike">
                <a:solidFill>
                  <a:schemeClr val="dk1"/>
                </a:solidFill>
                <a:latin typeface="Raleway"/>
                <a:ea typeface="Raleway"/>
                <a:cs typeface="Raleway"/>
                <a:sym typeface="Raleway"/>
              </a:defRPr>
            </a:lvl7pPr>
            <a:lvl8pPr indent="-292100" lvl="7" marL="3657600" marR="0" rtl="0" algn="l">
              <a:spcBef>
                <a:spcPts val="400"/>
              </a:spcBef>
              <a:spcAft>
                <a:spcPts val="0"/>
              </a:spcAft>
              <a:buClr>
                <a:schemeClr val="dk1"/>
              </a:buClr>
              <a:buSzPts val="1000"/>
              <a:buFont typeface="Raleway"/>
              <a:buChar char="•"/>
              <a:defRPr i="0" sz="1000" u="none" cap="none" strike="noStrike">
                <a:solidFill>
                  <a:schemeClr val="dk1"/>
                </a:solidFill>
                <a:latin typeface="Raleway"/>
                <a:ea typeface="Raleway"/>
                <a:cs typeface="Raleway"/>
                <a:sym typeface="Raleway"/>
              </a:defRPr>
            </a:lvl8pPr>
            <a:lvl9pPr indent="-292100" lvl="8" marL="4114800" marR="0" rtl="0" algn="l">
              <a:spcBef>
                <a:spcPts val="400"/>
              </a:spcBef>
              <a:spcAft>
                <a:spcPts val="0"/>
              </a:spcAft>
              <a:buClr>
                <a:schemeClr val="dk1"/>
              </a:buClr>
              <a:buSzPts val="1000"/>
              <a:buFont typeface="Raleway"/>
              <a:buChar char="•"/>
              <a:defRPr i="0" sz="1000" u="none" cap="none" strike="noStrike">
                <a:solidFill>
                  <a:schemeClr val="dk1"/>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28.png"/><Relationship Id="rId13" Type="http://schemas.openxmlformats.org/officeDocument/2006/relationships/image" Target="../media/image19.png"/><Relationship Id="rId12"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29.png"/><Relationship Id="rId15" Type="http://schemas.openxmlformats.org/officeDocument/2006/relationships/image" Target="../media/image2.png"/><Relationship Id="rId14" Type="http://schemas.openxmlformats.org/officeDocument/2006/relationships/image" Target="../media/image24.png"/><Relationship Id="rId17" Type="http://schemas.openxmlformats.org/officeDocument/2006/relationships/image" Target="../media/image21.png"/><Relationship Id="rId16"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8.png"/><Relationship Id="rId7" Type="http://schemas.openxmlformats.org/officeDocument/2006/relationships/image" Target="../media/image35.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27.png"/><Relationship Id="rId6" Type="http://schemas.openxmlformats.org/officeDocument/2006/relationships/image" Target="../media/image34.png"/><Relationship Id="rId7" Type="http://schemas.openxmlformats.org/officeDocument/2006/relationships/image" Target="../media/image25.png"/><Relationship Id="rId8"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6.png"/></Relationships>
</file>

<file path=ppt/slides/_rels/slide6.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52.png"/><Relationship Id="rId13" Type="http://schemas.openxmlformats.org/officeDocument/2006/relationships/image" Target="../media/image32.png"/><Relationship Id="rId12"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1.png"/><Relationship Id="rId4" Type="http://schemas.openxmlformats.org/officeDocument/2006/relationships/image" Target="../media/image33.png"/><Relationship Id="rId9"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7.png"/><Relationship Id="rId8"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54.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5.png"/><Relationship Id="rId4" Type="http://schemas.openxmlformats.org/officeDocument/2006/relationships/image" Target="../media/image55.png"/><Relationship Id="rId5" Type="http://schemas.openxmlformats.org/officeDocument/2006/relationships/image" Target="../media/image51.png"/><Relationship Id="rId6" Type="http://schemas.openxmlformats.org/officeDocument/2006/relationships/image" Target="../media/image48.png"/><Relationship Id="rId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pSp>
        <p:nvGrpSpPr>
          <p:cNvPr id="122" name="Google Shape;122;p11"/>
          <p:cNvGrpSpPr/>
          <p:nvPr/>
        </p:nvGrpSpPr>
        <p:grpSpPr>
          <a:xfrm rot="5400000">
            <a:off x="-3687740" y="3679839"/>
            <a:ext cx="10692177" cy="3332499"/>
            <a:chOff x="0" y="-28575"/>
            <a:chExt cx="3831772" cy="1194273"/>
          </a:xfrm>
        </p:grpSpPr>
        <p:sp>
          <p:nvSpPr>
            <p:cNvPr id="123" name="Google Shape;123;p11"/>
            <p:cNvSpPr/>
            <p:nvPr/>
          </p:nvSpPr>
          <p:spPr>
            <a:xfrm>
              <a:off x="0" y="0"/>
              <a:ext cx="3831772" cy="1165698"/>
            </a:xfrm>
            <a:custGeom>
              <a:rect b="b" l="l" r="r" t="t"/>
              <a:pathLst>
                <a:path extrusionOk="0" h="1165698" w="3831772">
                  <a:moveTo>
                    <a:pt x="0" y="0"/>
                  </a:moveTo>
                  <a:lnTo>
                    <a:pt x="3831772" y="0"/>
                  </a:lnTo>
                  <a:lnTo>
                    <a:pt x="3831772" y="1165698"/>
                  </a:lnTo>
                  <a:lnTo>
                    <a:pt x="0" y="1165698"/>
                  </a:lnTo>
                  <a:close/>
                </a:path>
              </a:pathLst>
            </a:custGeom>
            <a:solidFill>
              <a:srgbClr val="FFFCEE"/>
            </a:solidFill>
            <a:ln>
              <a:noFill/>
            </a:ln>
          </p:spPr>
        </p:sp>
        <p:sp>
          <p:nvSpPr>
            <p:cNvPr id="124" name="Google Shape;124;p11"/>
            <p:cNvSpPr txBox="1"/>
            <p:nvPr/>
          </p:nvSpPr>
          <p:spPr>
            <a:xfrm>
              <a:off x="0" y="-28575"/>
              <a:ext cx="3831771" cy="1194273"/>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5" name="Google Shape;125;p11"/>
          <p:cNvGrpSpPr/>
          <p:nvPr/>
        </p:nvGrpSpPr>
        <p:grpSpPr>
          <a:xfrm>
            <a:off x="331966" y="981823"/>
            <a:ext cx="2429925" cy="2429925"/>
            <a:chOff x="0" y="0"/>
            <a:chExt cx="812800" cy="812800"/>
          </a:xfrm>
        </p:grpSpPr>
        <p:sp>
          <p:nvSpPr>
            <p:cNvPr id="126" name="Google Shape;126;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 name="Google Shape;128;p11"/>
          <p:cNvGrpSpPr/>
          <p:nvPr/>
        </p:nvGrpSpPr>
        <p:grpSpPr>
          <a:xfrm>
            <a:off x="0" y="491483"/>
            <a:ext cx="7560000" cy="2275830"/>
            <a:chOff x="0" y="-28575"/>
            <a:chExt cx="2709333" cy="815606"/>
          </a:xfrm>
        </p:grpSpPr>
        <p:sp>
          <p:nvSpPr>
            <p:cNvPr id="129" name="Google Shape;129;p11"/>
            <p:cNvSpPr/>
            <p:nvPr/>
          </p:nvSpPr>
          <p:spPr>
            <a:xfrm>
              <a:off x="0" y="0"/>
              <a:ext cx="2709333" cy="787031"/>
            </a:xfrm>
            <a:custGeom>
              <a:rect b="b" l="l" r="r" t="t"/>
              <a:pathLst>
                <a:path extrusionOk="0" h="787031" w="2709333">
                  <a:moveTo>
                    <a:pt x="0" y="0"/>
                  </a:moveTo>
                  <a:lnTo>
                    <a:pt x="2709333" y="0"/>
                  </a:lnTo>
                  <a:lnTo>
                    <a:pt x="2709333" y="787031"/>
                  </a:lnTo>
                  <a:lnTo>
                    <a:pt x="0" y="787031"/>
                  </a:lnTo>
                  <a:close/>
                </a:path>
              </a:pathLst>
            </a:custGeom>
            <a:solidFill>
              <a:srgbClr val="296A5E"/>
            </a:solidFill>
            <a:ln>
              <a:noFill/>
            </a:ln>
          </p:spPr>
        </p:sp>
        <p:sp>
          <p:nvSpPr>
            <p:cNvPr id="130" name="Google Shape;130;p11"/>
            <p:cNvSpPr txBox="1"/>
            <p:nvPr/>
          </p:nvSpPr>
          <p:spPr>
            <a:xfrm>
              <a:off x="0" y="-28575"/>
              <a:ext cx="2709333" cy="815606"/>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31" name="Google Shape;131;p11"/>
          <p:cNvPicPr preferRelativeResize="0"/>
          <p:nvPr/>
        </p:nvPicPr>
        <p:blipFill>
          <a:blip r:embed="rId3">
            <a:alphaModFix/>
          </a:blip>
          <a:stretch>
            <a:fillRect/>
          </a:stretch>
        </p:blipFill>
        <p:spPr>
          <a:xfrm>
            <a:off x="499975" y="1200474"/>
            <a:ext cx="2093900" cy="2087889"/>
          </a:xfrm>
          <a:prstGeom prst="rect">
            <a:avLst/>
          </a:prstGeom>
          <a:noFill/>
          <a:ln>
            <a:noFill/>
          </a:ln>
        </p:spPr>
      </p:pic>
      <p:cxnSp>
        <p:nvCxnSpPr>
          <p:cNvPr id="132" name="Google Shape;132;p11"/>
          <p:cNvCxnSpPr/>
          <p:nvPr/>
        </p:nvCxnSpPr>
        <p:spPr>
          <a:xfrm>
            <a:off x="571557" y="4651018"/>
            <a:ext cx="2093900" cy="0"/>
          </a:xfrm>
          <a:prstGeom prst="straightConnector1">
            <a:avLst/>
          </a:prstGeom>
          <a:noFill/>
          <a:ln cap="flat" cmpd="sng" w="19050">
            <a:solidFill>
              <a:srgbClr val="296A5E"/>
            </a:solidFill>
            <a:prstDash val="solid"/>
            <a:round/>
            <a:headEnd len="sm" w="sm" type="none"/>
            <a:tailEnd len="sm" w="sm" type="none"/>
          </a:ln>
        </p:spPr>
      </p:cxnSp>
      <p:sp>
        <p:nvSpPr>
          <p:cNvPr id="133" name="Google Shape;133;p11"/>
          <p:cNvSpPr/>
          <p:nvPr/>
        </p:nvSpPr>
        <p:spPr>
          <a:xfrm>
            <a:off x="3644239" y="2456065"/>
            <a:ext cx="107527" cy="107527"/>
          </a:xfrm>
          <a:custGeom>
            <a:rect b="b" l="l" r="r" t="t"/>
            <a:pathLst>
              <a:path extrusionOk="0" h="107527" w="107527">
                <a:moveTo>
                  <a:pt x="0" y="0"/>
                </a:moveTo>
                <a:lnTo>
                  <a:pt x="107528" y="0"/>
                </a:lnTo>
                <a:lnTo>
                  <a:pt x="107528" y="107528"/>
                </a:lnTo>
                <a:lnTo>
                  <a:pt x="0" y="107528"/>
                </a:lnTo>
                <a:lnTo>
                  <a:pt x="0" y="0"/>
                </a:lnTo>
                <a:close/>
              </a:path>
            </a:pathLst>
          </a:custGeom>
          <a:blipFill rotWithShape="1">
            <a:blip r:embed="rId4">
              <a:alphaModFix/>
            </a:blip>
            <a:stretch>
              <a:fillRect b="0" l="0" r="0" t="0"/>
            </a:stretch>
          </a:blipFill>
          <a:ln>
            <a:noFill/>
          </a:ln>
        </p:spPr>
      </p:sp>
      <p:sp>
        <p:nvSpPr>
          <p:cNvPr id="134" name="Google Shape;134;p11"/>
          <p:cNvSpPr/>
          <p:nvPr/>
        </p:nvSpPr>
        <p:spPr>
          <a:xfrm>
            <a:off x="4885873" y="2475286"/>
            <a:ext cx="100489" cy="69086"/>
          </a:xfrm>
          <a:custGeom>
            <a:rect b="b" l="l" r="r" t="t"/>
            <a:pathLst>
              <a:path extrusionOk="0" h="69086" w="100489">
                <a:moveTo>
                  <a:pt x="0" y="0"/>
                </a:moveTo>
                <a:lnTo>
                  <a:pt x="100490" y="0"/>
                </a:lnTo>
                <a:lnTo>
                  <a:pt x="100490" y="69086"/>
                </a:lnTo>
                <a:lnTo>
                  <a:pt x="0" y="69086"/>
                </a:lnTo>
                <a:lnTo>
                  <a:pt x="0" y="0"/>
                </a:lnTo>
                <a:close/>
              </a:path>
            </a:pathLst>
          </a:custGeom>
          <a:blipFill rotWithShape="1">
            <a:blip r:embed="rId5">
              <a:alphaModFix/>
            </a:blip>
            <a:stretch>
              <a:fillRect b="0" l="0" r="0" t="0"/>
            </a:stretch>
          </a:blipFill>
          <a:ln>
            <a:noFill/>
          </a:ln>
        </p:spPr>
      </p:sp>
      <p:grpSp>
        <p:nvGrpSpPr>
          <p:cNvPr id="135" name="Google Shape;135;p11"/>
          <p:cNvGrpSpPr/>
          <p:nvPr/>
        </p:nvGrpSpPr>
        <p:grpSpPr>
          <a:xfrm>
            <a:off x="855629" y="3972998"/>
            <a:ext cx="134521" cy="134521"/>
            <a:chOff x="0" y="0"/>
            <a:chExt cx="812800" cy="812800"/>
          </a:xfrm>
        </p:grpSpPr>
        <p:sp>
          <p:nvSpPr>
            <p:cNvPr id="136" name="Google Shape;136;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11"/>
          <p:cNvGrpSpPr/>
          <p:nvPr/>
        </p:nvGrpSpPr>
        <p:grpSpPr>
          <a:xfrm>
            <a:off x="1886416" y="3972998"/>
            <a:ext cx="134521" cy="134521"/>
            <a:chOff x="0" y="0"/>
            <a:chExt cx="812800" cy="812800"/>
          </a:xfrm>
        </p:grpSpPr>
        <p:sp>
          <p:nvSpPr>
            <p:cNvPr id="139" name="Google Shape;139;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41" name="Google Shape;141;p11"/>
          <p:cNvCxnSpPr/>
          <p:nvPr/>
        </p:nvCxnSpPr>
        <p:spPr>
          <a:xfrm>
            <a:off x="571557" y="4970659"/>
            <a:ext cx="2093900" cy="0"/>
          </a:xfrm>
          <a:prstGeom prst="straightConnector1">
            <a:avLst/>
          </a:prstGeom>
          <a:noFill/>
          <a:ln cap="flat" cmpd="sng" w="19050">
            <a:solidFill>
              <a:srgbClr val="296A5E"/>
            </a:solidFill>
            <a:prstDash val="solid"/>
            <a:round/>
            <a:headEnd len="sm" w="sm" type="none"/>
            <a:tailEnd len="sm" w="sm" type="none"/>
          </a:ln>
        </p:spPr>
      </p:cxnSp>
      <p:cxnSp>
        <p:nvCxnSpPr>
          <p:cNvPr id="142" name="Google Shape;142;p11"/>
          <p:cNvCxnSpPr/>
          <p:nvPr/>
        </p:nvCxnSpPr>
        <p:spPr>
          <a:xfrm>
            <a:off x="571557" y="5290299"/>
            <a:ext cx="2093900" cy="0"/>
          </a:xfrm>
          <a:prstGeom prst="straightConnector1">
            <a:avLst/>
          </a:prstGeom>
          <a:noFill/>
          <a:ln cap="flat" cmpd="sng" w="19050">
            <a:solidFill>
              <a:srgbClr val="296A5E"/>
            </a:solidFill>
            <a:prstDash val="solid"/>
            <a:round/>
            <a:headEnd len="sm" w="sm" type="none"/>
            <a:tailEnd len="sm" w="sm" type="none"/>
          </a:ln>
        </p:spPr>
      </p:cxnSp>
      <p:cxnSp>
        <p:nvCxnSpPr>
          <p:cNvPr id="143" name="Google Shape;143;p11"/>
          <p:cNvCxnSpPr/>
          <p:nvPr/>
        </p:nvCxnSpPr>
        <p:spPr>
          <a:xfrm>
            <a:off x="571557" y="5609940"/>
            <a:ext cx="2093900" cy="0"/>
          </a:xfrm>
          <a:prstGeom prst="straightConnector1">
            <a:avLst/>
          </a:prstGeom>
          <a:noFill/>
          <a:ln cap="flat" cmpd="sng" w="19050">
            <a:solidFill>
              <a:srgbClr val="296A5E"/>
            </a:solidFill>
            <a:prstDash val="solid"/>
            <a:round/>
            <a:headEnd len="sm" w="sm" type="none"/>
            <a:tailEnd len="sm" w="sm" type="none"/>
          </a:ln>
        </p:spPr>
      </p:cxnSp>
      <p:cxnSp>
        <p:nvCxnSpPr>
          <p:cNvPr id="144" name="Google Shape;144;p11"/>
          <p:cNvCxnSpPr/>
          <p:nvPr/>
        </p:nvCxnSpPr>
        <p:spPr>
          <a:xfrm>
            <a:off x="571557" y="5929581"/>
            <a:ext cx="2093900" cy="0"/>
          </a:xfrm>
          <a:prstGeom prst="straightConnector1">
            <a:avLst/>
          </a:prstGeom>
          <a:noFill/>
          <a:ln cap="flat" cmpd="sng" w="19050">
            <a:solidFill>
              <a:srgbClr val="296A5E"/>
            </a:solidFill>
            <a:prstDash val="solid"/>
            <a:round/>
            <a:headEnd len="sm" w="sm" type="none"/>
            <a:tailEnd len="sm" w="sm" type="none"/>
          </a:ln>
        </p:spPr>
      </p:cxnSp>
      <p:cxnSp>
        <p:nvCxnSpPr>
          <p:cNvPr id="145" name="Google Shape;145;p11"/>
          <p:cNvCxnSpPr/>
          <p:nvPr/>
        </p:nvCxnSpPr>
        <p:spPr>
          <a:xfrm>
            <a:off x="571557" y="6249222"/>
            <a:ext cx="2093900" cy="0"/>
          </a:xfrm>
          <a:prstGeom prst="straightConnector1">
            <a:avLst/>
          </a:prstGeom>
          <a:noFill/>
          <a:ln cap="flat" cmpd="sng" w="19050">
            <a:solidFill>
              <a:srgbClr val="296A5E"/>
            </a:solidFill>
            <a:prstDash val="solid"/>
            <a:round/>
            <a:headEnd len="sm" w="sm" type="none"/>
            <a:tailEnd len="sm" w="sm" type="none"/>
          </a:ln>
        </p:spPr>
      </p:cxnSp>
      <p:cxnSp>
        <p:nvCxnSpPr>
          <p:cNvPr id="146" name="Google Shape;146;p11"/>
          <p:cNvCxnSpPr/>
          <p:nvPr/>
        </p:nvCxnSpPr>
        <p:spPr>
          <a:xfrm>
            <a:off x="542148" y="7427354"/>
            <a:ext cx="2093900" cy="0"/>
          </a:xfrm>
          <a:prstGeom prst="straightConnector1">
            <a:avLst/>
          </a:prstGeom>
          <a:noFill/>
          <a:ln cap="flat" cmpd="sng" w="19050">
            <a:solidFill>
              <a:srgbClr val="296A5E"/>
            </a:solidFill>
            <a:prstDash val="solid"/>
            <a:round/>
            <a:headEnd len="sm" w="sm" type="none"/>
            <a:tailEnd len="sm" w="sm" type="none"/>
          </a:ln>
        </p:spPr>
      </p:cxnSp>
      <p:grpSp>
        <p:nvGrpSpPr>
          <p:cNvPr id="147" name="Google Shape;147;p11"/>
          <p:cNvGrpSpPr/>
          <p:nvPr/>
        </p:nvGrpSpPr>
        <p:grpSpPr>
          <a:xfrm>
            <a:off x="602220" y="6771028"/>
            <a:ext cx="134521" cy="134521"/>
            <a:chOff x="0" y="0"/>
            <a:chExt cx="812800" cy="812800"/>
          </a:xfrm>
        </p:grpSpPr>
        <p:sp>
          <p:nvSpPr>
            <p:cNvPr id="148" name="Google Shape;148;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0" name="Google Shape;150;p11"/>
          <p:cNvGrpSpPr/>
          <p:nvPr/>
        </p:nvGrpSpPr>
        <p:grpSpPr>
          <a:xfrm>
            <a:off x="2441455" y="6771028"/>
            <a:ext cx="134521" cy="134521"/>
            <a:chOff x="0" y="0"/>
            <a:chExt cx="812800" cy="812800"/>
          </a:xfrm>
        </p:grpSpPr>
        <p:sp>
          <p:nvSpPr>
            <p:cNvPr id="151" name="Google Shape;151;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53" name="Google Shape;153;p11"/>
          <p:cNvCxnSpPr/>
          <p:nvPr/>
        </p:nvCxnSpPr>
        <p:spPr>
          <a:xfrm>
            <a:off x="542148" y="7746995"/>
            <a:ext cx="2093900" cy="0"/>
          </a:xfrm>
          <a:prstGeom prst="straightConnector1">
            <a:avLst/>
          </a:prstGeom>
          <a:noFill/>
          <a:ln cap="flat" cmpd="sng" w="19050">
            <a:solidFill>
              <a:srgbClr val="296A5E"/>
            </a:solidFill>
            <a:prstDash val="solid"/>
            <a:round/>
            <a:headEnd len="sm" w="sm" type="none"/>
            <a:tailEnd len="sm" w="sm" type="none"/>
          </a:ln>
        </p:spPr>
      </p:cxnSp>
      <p:cxnSp>
        <p:nvCxnSpPr>
          <p:cNvPr id="154" name="Google Shape;154;p11"/>
          <p:cNvCxnSpPr/>
          <p:nvPr/>
        </p:nvCxnSpPr>
        <p:spPr>
          <a:xfrm>
            <a:off x="542148" y="8066636"/>
            <a:ext cx="2093900" cy="0"/>
          </a:xfrm>
          <a:prstGeom prst="straightConnector1">
            <a:avLst/>
          </a:prstGeom>
          <a:noFill/>
          <a:ln cap="flat" cmpd="sng" w="19050">
            <a:solidFill>
              <a:srgbClr val="296A5E"/>
            </a:solidFill>
            <a:prstDash val="solid"/>
            <a:round/>
            <a:headEnd len="sm" w="sm" type="none"/>
            <a:tailEnd len="sm" w="sm" type="none"/>
          </a:ln>
        </p:spPr>
      </p:cxnSp>
      <p:cxnSp>
        <p:nvCxnSpPr>
          <p:cNvPr id="155" name="Google Shape;155;p11"/>
          <p:cNvCxnSpPr/>
          <p:nvPr/>
        </p:nvCxnSpPr>
        <p:spPr>
          <a:xfrm>
            <a:off x="542148" y="8386277"/>
            <a:ext cx="2093900" cy="0"/>
          </a:xfrm>
          <a:prstGeom prst="straightConnector1">
            <a:avLst/>
          </a:prstGeom>
          <a:noFill/>
          <a:ln cap="flat" cmpd="sng" w="19050">
            <a:solidFill>
              <a:srgbClr val="296A5E"/>
            </a:solidFill>
            <a:prstDash val="solid"/>
            <a:round/>
            <a:headEnd len="sm" w="sm" type="none"/>
            <a:tailEnd len="sm" w="sm" type="none"/>
          </a:ln>
        </p:spPr>
      </p:cxnSp>
      <p:grpSp>
        <p:nvGrpSpPr>
          <p:cNvPr id="156" name="Google Shape;156;p11"/>
          <p:cNvGrpSpPr/>
          <p:nvPr/>
        </p:nvGrpSpPr>
        <p:grpSpPr>
          <a:xfrm>
            <a:off x="3456793" y="5149204"/>
            <a:ext cx="134521" cy="134521"/>
            <a:chOff x="0" y="0"/>
            <a:chExt cx="812800" cy="812800"/>
          </a:xfrm>
        </p:grpSpPr>
        <p:sp>
          <p:nvSpPr>
            <p:cNvPr id="157" name="Google Shape;157;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59" name="Google Shape;159;p11"/>
          <p:cNvCxnSpPr/>
          <p:nvPr/>
        </p:nvCxnSpPr>
        <p:spPr>
          <a:xfrm rot="10800000">
            <a:off x="3524053" y="5654879"/>
            <a:ext cx="0" cy="651807"/>
          </a:xfrm>
          <a:prstGeom prst="straightConnector1">
            <a:avLst/>
          </a:prstGeom>
          <a:noFill/>
          <a:ln cap="flat" cmpd="sng" w="19050">
            <a:solidFill>
              <a:srgbClr val="296A5E"/>
            </a:solidFill>
            <a:prstDash val="solid"/>
            <a:round/>
            <a:headEnd len="sm" w="sm" type="none"/>
            <a:tailEnd len="sm" w="sm" type="none"/>
          </a:ln>
        </p:spPr>
      </p:cxnSp>
      <p:cxnSp>
        <p:nvCxnSpPr>
          <p:cNvPr id="160" name="Google Shape;160;p11"/>
          <p:cNvCxnSpPr/>
          <p:nvPr/>
        </p:nvCxnSpPr>
        <p:spPr>
          <a:xfrm rot="10800000">
            <a:off x="3524053" y="6912006"/>
            <a:ext cx="0" cy="3072521"/>
          </a:xfrm>
          <a:prstGeom prst="straightConnector1">
            <a:avLst/>
          </a:prstGeom>
          <a:noFill/>
          <a:ln cap="flat" cmpd="sng" w="19050">
            <a:solidFill>
              <a:srgbClr val="296A5E"/>
            </a:solidFill>
            <a:prstDash val="solid"/>
            <a:round/>
            <a:headEnd len="sm" w="sm" type="none"/>
            <a:tailEnd len="sm" w="sm" type="none"/>
          </a:ln>
        </p:spPr>
      </p:cxnSp>
      <p:grpSp>
        <p:nvGrpSpPr>
          <p:cNvPr id="161" name="Google Shape;161;p11"/>
          <p:cNvGrpSpPr/>
          <p:nvPr/>
        </p:nvGrpSpPr>
        <p:grpSpPr>
          <a:xfrm>
            <a:off x="3456793" y="6538869"/>
            <a:ext cx="134521" cy="134521"/>
            <a:chOff x="0" y="0"/>
            <a:chExt cx="812800" cy="812800"/>
          </a:xfrm>
        </p:grpSpPr>
        <p:sp>
          <p:nvSpPr>
            <p:cNvPr id="162" name="Google Shape;162;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1"/>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4" name="Google Shape;164;p11"/>
          <p:cNvGrpSpPr/>
          <p:nvPr/>
        </p:nvGrpSpPr>
        <p:grpSpPr>
          <a:xfrm>
            <a:off x="3456793" y="3277228"/>
            <a:ext cx="134521" cy="134521"/>
            <a:chOff x="0" y="0"/>
            <a:chExt cx="812800" cy="812800"/>
          </a:xfrm>
        </p:grpSpPr>
        <p:sp>
          <p:nvSpPr>
            <p:cNvPr id="165" name="Google Shape;165;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67" name="Google Shape;167;p11"/>
          <p:cNvCxnSpPr/>
          <p:nvPr/>
        </p:nvCxnSpPr>
        <p:spPr>
          <a:xfrm rot="10800000">
            <a:off x="3524053" y="3782902"/>
            <a:ext cx="0" cy="1132890"/>
          </a:xfrm>
          <a:prstGeom prst="straightConnector1">
            <a:avLst/>
          </a:prstGeom>
          <a:noFill/>
          <a:ln cap="flat" cmpd="sng" w="19050">
            <a:solidFill>
              <a:srgbClr val="296A5E"/>
            </a:solidFill>
            <a:prstDash val="solid"/>
            <a:round/>
            <a:headEnd len="sm" w="sm" type="none"/>
            <a:tailEnd len="sm" w="sm" type="none"/>
          </a:ln>
        </p:spPr>
      </p:cxnSp>
      <p:grpSp>
        <p:nvGrpSpPr>
          <p:cNvPr id="168" name="Google Shape;168;p11"/>
          <p:cNvGrpSpPr/>
          <p:nvPr/>
        </p:nvGrpSpPr>
        <p:grpSpPr>
          <a:xfrm>
            <a:off x="3456793" y="10213127"/>
            <a:ext cx="134521" cy="134521"/>
            <a:chOff x="0" y="0"/>
            <a:chExt cx="812800" cy="812800"/>
          </a:xfrm>
        </p:grpSpPr>
        <p:sp>
          <p:nvSpPr>
            <p:cNvPr id="169" name="Google Shape;169;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1" name="Google Shape;171;p11"/>
          <p:cNvSpPr txBox="1"/>
          <p:nvPr/>
        </p:nvSpPr>
        <p:spPr>
          <a:xfrm>
            <a:off x="3124452" y="846775"/>
            <a:ext cx="36795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FFFCEE"/>
                </a:solidFill>
                <a:latin typeface="Raleway"/>
                <a:ea typeface="Raleway"/>
                <a:cs typeface="Raleway"/>
                <a:sym typeface="Raleway"/>
              </a:rPr>
              <a:t>John Doe</a:t>
            </a:r>
            <a:endParaRPr/>
          </a:p>
        </p:txBody>
      </p:sp>
      <p:sp>
        <p:nvSpPr>
          <p:cNvPr id="172" name="Google Shape;172;p11"/>
          <p:cNvSpPr txBox="1"/>
          <p:nvPr/>
        </p:nvSpPr>
        <p:spPr>
          <a:xfrm>
            <a:off x="3244849" y="1681800"/>
            <a:ext cx="3622800" cy="338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FFFCEE"/>
                </a:solidFill>
                <a:latin typeface="Inter"/>
                <a:ea typeface="Inter"/>
                <a:cs typeface="Inter"/>
                <a:sym typeface="Inter"/>
              </a:rPr>
              <a:t>Public Relations Specialist</a:t>
            </a:r>
            <a:endParaRPr/>
          </a:p>
        </p:txBody>
      </p:sp>
      <p:sp>
        <p:nvSpPr>
          <p:cNvPr id="173" name="Google Shape;173;p11"/>
          <p:cNvSpPr txBox="1"/>
          <p:nvPr/>
        </p:nvSpPr>
        <p:spPr>
          <a:xfrm>
            <a:off x="3746783" y="5644134"/>
            <a:ext cx="2926500" cy="5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Bachelor of Arts in Communications, Hartwick College, Oneonta, NY</a:t>
            </a:r>
            <a:endParaRPr/>
          </a:p>
          <a:p>
            <a:pPr indent="0" lvl="0" marL="0" marR="0" rtl="0" algn="l">
              <a:lnSpc>
                <a:spcPct val="115000"/>
              </a:lnSpc>
              <a:spcBef>
                <a:spcPts val="0"/>
              </a:spcBef>
              <a:spcAft>
                <a:spcPts val="0"/>
              </a:spcAft>
              <a:buNone/>
            </a:pPr>
            <a:r>
              <a:rPr b="0" i="0" lang="en-US" sz="1099" u="none" cap="none" strike="noStrike">
                <a:solidFill>
                  <a:srgbClr val="A6A6A6"/>
                </a:solidFill>
                <a:latin typeface="Inter"/>
                <a:ea typeface="Inter"/>
                <a:cs typeface="Inter"/>
                <a:sym typeface="Inter"/>
              </a:rPr>
              <a:t>January 2012 - April 2017</a:t>
            </a:r>
            <a:endParaRPr/>
          </a:p>
        </p:txBody>
      </p:sp>
      <p:sp>
        <p:nvSpPr>
          <p:cNvPr id="174" name="Google Shape;174;p11"/>
          <p:cNvSpPr txBox="1"/>
          <p:nvPr/>
        </p:nvSpPr>
        <p:spPr>
          <a:xfrm>
            <a:off x="3912863" y="2426009"/>
            <a:ext cx="924163" cy="1485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900" u="none" cap="none" strike="noStrike">
                <a:solidFill>
                  <a:srgbClr val="FFFCEE"/>
                </a:solidFill>
                <a:latin typeface="Inter"/>
                <a:ea typeface="Inter"/>
                <a:cs typeface="Inter"/>
                <a:sym typeface="Inter"/>
              </a:rPr>
              <a:t>123-456-7890</a:t>
            </a:r>
            <a:endParaRPr/>
          </a:p>
        </p:txBody>
      </p:sp>
      <p:sp>
        <p:nvSpPr>
          <p:cNvPr id="175" name="Google Shape;175;p11"/>
          <p:cNvSpPr txBox="1"/>
          <p:nvPr/>
        </p:nvSpPr>
        <p:spPr>
          <a:xfrm>
            <a:off x="5133330" y="2426009"/>
            <a:ext cx="1550294" cy="1485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900" u="none" cap="none" strike="noStrike">
                <a:solidFill>
                  <a:srgbClr val="FFFCEE"/>
                </a:solidFill>
                <a:latin typeface="Inter"/>
                <a:ea typeface="Inter"/>
                <a:cs typeface="Inter"/>
                <a:sym typeface="Inter"/>
              </a:rPr>
              <a:t>hello@reallygreatsite.com</a:t>
            </a:r>
            <a:endParaRPr/>
          </a:p>
        </p:txBody>
      </p:sp>
      <p:sp>
        <p:nvSpPr>
          <p:cNvPr id="176" name="Google Shape;176;p11"/>
          <p:cNvSpPr txBox="1"/>
          <p:nvPr/>
        </p:nvSpPr>
        <p:spPr>
          <a:xfrm>
            <a:off x="1105576" y="3825300"/>
            <a:ext cx="694800" cy="33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296A5E"/>
                </a:solidFill>
                <a:latin typeface="Raleway"/>
                <a:ea typeface="Raleway"/>
                <a:cs typeface="Raleway"/>
                <a:sym typeface="Raleway"/>
              </a:rPr>
              <a:t>Skills</a:t>
            </a:r>
            <a:endParaRPr/>
          </a:p>
        </p:txBody>
      </p:sp>
      <p:sp>
        <p:nvSpPr>
          <p:cNvPr id="177" name="Google Shape;177;p11"/>
          <p:cNvSpPr txBox="1"/>
          <p:nvPr/>
        </p:nvSpPr>
        <p:spPr>
          <a:xfrm>
            <a:off x="738635" y="4381286"/>
            <a:ext cx="1759744"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Media Relations Strategies</a:t>
            </a:r>
            <a:endParaRPr/>
          </a:p>
        </p:txBody>
      </p:sp>
      <p:sp>
        <p:nvSpPr>
          <p:cNvPr id="178" name="Google Shape;178;p11"/>
          <p:cNvSpPr txBox="1"/>
          <p:nvPr/>
        </p:nvSpPr>
        <p:spPr>
          <a:xfrm>
            <a:off x="835250" y="4700925"/>
            <a:ext cx="16632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Campaign Management</a:t>
            </a:r>
            <a:endParaRPr/>
          </a:p>
        </p:txBody>
      </p:sp>
      <p:sp>
        <p:nvSpPr>
          <p:cNvPr id="179" name="Google Shape;179;p11"/>
          <p:cNvSpPr txBox="1"/>
          <p:nvPr/>
        </p:nvSpPr>
        <p:spPr>
          <a:xfrm>
            <a:off x="542148" y="5020567"/>
            <a:ext cx="2152717"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Client Relationship Management</a:t>
            </a:r>
            <a:endParaRPr/>
          </a:p>
        </p:txBody>
      </p:sp>
      <p:sp>
        <p:nvSpPr>
          <p:cNvPr id="180" name="Google Shape;180;p11"/>
          <p:cNvSpPr txBox="1"/>
          <p:nvPr/>
        </p:nvSpPr>
        <p:spPr>
          <a:xfrm>
            <a:off x="950804" y="5340208"/>
            <a:ext cx="13353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1095">
                <a:latin typeface="Inter"/>
                <a:ea typeface="Inter"/>
                <a:cs typeface="Inter"/>
                <a:sym typeface="Inter"/>
              </a:rPr>
              <a:t>Brand</a:t>
            </a:r>
            <a:r>
              <a:rPr b="0" i="0" lang="en-US" sz="1095" u="none" cap="none" strike="noStrike">
                <a:solidFill>
                  <a:srgbClr val="000000"/>
                </a:solidFill>
                <a:latin typeface="Inter"/>
                <a:ea typeface="Inter"/>
                <a:cs typeface="Inter"/>
                <a:sym typeface="Inter"/>
              </a:rPr>
              <a:t>  Management</a:t>
            </a:r>
            <a:endParaRPr/>
          </a:p>
        </p:txBody>
      </p:sp>
      <p:sp>
        <p:nvSpPr>
          <p:cNvPr id="181" name="Google Shape;181;p11"/>
          <p:cNvSpPr txBox="1"/>
          <p:nvPr/>
        </p:nvSpPr>
        <p:spPr>
          <a:xfrm>
            <a:off x="819049" y="5659850"/>
            <a:ext cx="16794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PR Performance Metrics</a:t>
            </a:r>
            <a:endParaRPr/>
          </a:p>
        </p:txBody>
      </p:sp>
      <p:sp>
        <p:nvSpPr>
          <p:cNvPr id="182" name="Google Shape;182;p11"/>
          <p:cNvSpPr txBox="1"/>
          <p:nvPr/>
        </p:nvSpPr>
        <p:spPr>
          <a:xfrm>
            <a:off x="1173925" y="5979500"/>
            <a:ext cx="10284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Data Analysis</a:t>
            </a:r>
            <a:endParaRPr/>
          </a:p>
        </p:txBody>
      </p:sp>
      <p:sp>
        <p:nvSpPr>
          <p:cNvPr id="183" name="Google Shape;183;p11"/>
          <p:cNvSpPr txBox="1"/>
          <p:nvPr/>
        </p:nvSpPr>
        <p:spPr>
          <a:xfrm>
            <a:off x="868901" y="6623350"/>
            <a:ext cx="1550400" cy="33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296A5E"/>
                </a:solidFill>
                <a:latin typeface="Raleway"/>
                <a:ea typeface="Raleway"/>
                <a:cs typeface="Raleway"/>
                <a:sym typeface="Raleway"/>
              </a:rPr>
              <a:t>Languages</a:t>
            </a:r>
            <a:endParaRPr/>
          </a:p>
        </p:txBody>
      </p:sp>
      <p:sp>
        <p:nvSpPr>
          <p:cNvPr id="184" name="Google Shape;184;p11"/>
          <p:cNvSpPr txBox="1"/>
          <p:nvPr/>
        </p:nvSpPr>
        <p:spPr>
          <a:xfrm>
            <a:off x="1334423" y="7157622"/>
            <a:ext cx="509349"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English </a:t>
            </a:r>
            <a:endParaRPr/>
          </a:p>
        </p:txBody>
      </p:sp>
      <p:sp>
        <p:nvSpPr>
          <p:cNvPr id="185" name="Google Shape;185;p11"/>
          <p:cNvSpPr txBox="1"/>
          <p:nvPr/>
        </p:nvSpPr>
        <p:spPr>
          <a:xfrm>
            <a:off x="512740" y="7796904"/>
            <a:ext cx="2152717" cy="19124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Franch</a:t>
            </a:r>
            <a:endParaRPr/>
          </a:p>
        </p:txBody>
      </p:sp>
      <p:sp>
        <p:nvSpPr>
          <p:cNvPr id="186" name="Google Shape;186;p11"/>
          <p:cNvSpPr txBox="1"/>
          <p:nvPr/>
        </p:nvSpPr>
        <p:spPr>
          <a:xfrm>
            <a:off x="1377700" y="8116550"/>
            <a:ext cx="5094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Arabic</a:t>
            </a:r>
            <a:endParaRPr/>
          </a:p>
        </p:txBody>
      </p:sp>
      <p:sp>
        <p:nvSpPr>
          <p:cNvPr id="187" name="Google Shape;187;p11"/>
          <p:cNvSpPr txBox="1"/>
          <p:nvPr/>
        </p:nvSpPr>
        <p:spPr>
          <a:xfrm>
            <a:off x="1329900" y="7477275"/>
            <a:ext cx="5565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German</a:t>
            </a:r>
            <a:endParaRPr/>
          </a:p>
        </p:txBody>
      </p:sp>
      <p:sp>
        <p:nvSpPr>
          <p:cNvPr id="188" name="Google Shape;188;p11"/>
          <p:cNvSpPr txBox="1"/>
          <p:nvPr/>
        </p:nvSpPr>
        <p:spPr>
          <a:xfrm>
            <a:off x="3791751" y="5001525"/>
            <a:ext cx="16029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296A5E"/>
                </a:solidFill>
                <a:latin typeface="Raleway"/>
                <a:ea typeface="Raleway"/>
                <a:cs typeface="Raleway"/>
                <a:sym typeface="Raleway"/>
              </a:rPr>
              <a:t>Education</a:t>
            </a:r>
            <a:endParaRPr/>
          </a:p>
        </p:txBody>
      </p:sp>
      <p:sp>
        <p:nvSpPr>
          <p:cNvPr id="189" name="Google Shape;189;p11"/>
          <p:cNvSpPr txBox="1"/>
          <p:nvPr/>
        </p:nvSpPr>
        <p:spPr>
          <a:xfrm>
            <a:off x="3756308" y="3772157"/>
            <a:ext cx="3000600" cy="114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Dynamic public relations specialist with 6+ years of industry experience and a fresh perspective on effective PR communications. Committed to working with clients to create unique and specialized PR strategies that support their goals.</a:t>
            </a:r>
            <a:endParaRPr/>
          </a:p>
        </p:txBody>
      </p:sp>
      <p:sp>
        <p:nvSpPr>
          <p:cNvPr id="190" name="Google Shape;190;p11"/>
          <p:cNvSpPr txBox="1"/>
          <p:nvPr/>
        </p:nvSpPr>
        <p:spPr>
          <a:xfrm>
            <a:off x="3791752" y="6391175"/>
            <a:ext cx="33885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296A5E"/>
                </a:solidFill>
                <a:latin typeface="Raleway"/>
                <a:ea typeface="Raleway"/>
                <a:cs typeface="Raleway"/>
                <a:sym typeface="Raleway"/>
              </a:rPr>
              <a:t>Employment History</a:t>
            </a:r>
            <a:endParaRPr/>
          </a:p>
        </p:txBody>
      </p:sp>
      <p:sp>
        <p:nvSpPr>
          <p:cNvPr id="191" name="Google Shape;191;p11"/>
          <p:cNvSpPr txBox="1"/>
          <p:nvPr/>
        </p:nvSpPr>
        <p:spPr>
          <a:xfrm>
            <a:off x="3791744" y="6937554"/>
            <a:ext cx="3012300" cy="5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Public Relations Specialist at Bett and </a:t>
            </a:r>
            <a:r>
              <a:rPr lang="en-US" sz="1099">
                <a:latin typeface="Inter"/>
                <a:ea typeface="Inter"/>
                <a:cs typeface="Inter"/>
                <a:sym typeface="Inter"/>
              </a:rPr>
              <a:t>Rothschild</a:t>
            </a:r>
            <a:r>
              <a:rPr b="0" i="0" lang="en-US" sz="1099" u="none" cap="none" strike="noStrike">
                <a:solidFill>
                  <a:srgbClr val="000000"/>
                </a:solidFill>
                <a:latin typeface="Inter"/>
                <a:ea typeface="Inter"/>
                <a:cs typeface="Inter"/>
                <a:sym typeface="Inter"/>
              </a:rPr>
              <a:t> Communications, New York </a:t>
            </a:r>
            <a:endParaRPr/>
          </a:p>
          <a:p>
            <a:pPr indent="0" lvl="0" marL="0" marR="0" rtl="0" algn="l">
              <a:lnSpc>
                <a:spcPct val="115000"/>
              </a:lnSpc>
              <a:spcBef>
                <a:spcPts val="0"/>
              </a:spcBef>
              <a:spcAft>
                <a:spcPts val="0"/>
              </a:spcAft>
              <a:buNone/>
            </a:pPr>
            <a:r>
              <a:rPr b="0" i="0" lang="en-US" sz="1099" u="none" cap="none" strike="noStrike">
                <a:solidFill>
                  <a:srgbClr val="A6A6A6"/>
                </a:solidFill>
                <a:latin typeface="Inter"/>
                <a:ea typeface="Inter"/>
                <a:cs typeface="Inter"/>
                <a:sym typeface="Inter"/>
              </a:rPr>
              <a:t>February 2020 - current</a:t>
            </a:r>
            <a:endParaRPr/>
          </a:p>
        </p:txBody>
      </p:sp>
      <p:sp>
        <p:nvSpPr>
          <p:cNvPr id="192" name="Google Shape;192;p11"/>
          <p:cNvSpPr txBox="1"/>
          <p:nvPr/>
        </p:nvSpPr>
        <p:spPr>
          <a:xfrm>
            <a:off x="3814592" y="3175138"/>
            <a:ext cx="12534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296A5E"/>
                </a:solidFill>
                <a:latin typeface="Raleway"/>
                <a:ea typeface="Raleway"/>
                <a:cs typeface="Raleway"/>
                <a:sym typeface="Raleway"/>
              </a:rPr>
              <a:t>Profile</a:t>
            </a:r>
            <a:endParaRPr/>
          </a:p>
        </p:txBody>
      </p:sp>
      <p:sp>
        <p:nvSpPr>
          <p:cNvPr id="193" name="Google Shape;193;p11"/>
          <p:cNvSpPr txBox="1"/>
          <p:nvPr/>
        </p:nvSpPr>
        <p:spPr>
          <a:xfrm>
            <a:off x="3793381" y="7649365"/>
            <a:ext cx="3010500" cy="2309100"/>
          </a:xfrm>
          <a:prstGeom prst="rect">
            <a:avLst/>
          </a:prstGeom>
          <a:noFill/>
          <a:ln>
            <a:noFill/>
          </a:ln>
        </p:spPr>
        <p:txBody>
          <a:bodyPr anchorCtr="0" anchor="t" bIns="0" lIns="0" spcFirstLastPara="1" rIns="0" wrap="square" tIns="0">
            <a:spAutoFit/>
          </a:bodyPr>
          <a:lstStyle/>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Development and implementation of public relations strategies for clients from various industries.</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Organization of press conferences, events and interviews to ensure media coverage.</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Collaboration with journalists, bloggers and influencers to increase brand awareness.</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Development of content for social networks and conducting online campaigns.</a:t>
            </a:r>
            <a:endParaRPr/>
          </a:p>
        </p:txBody>
      </p:sp>
      <p:sp>
        <p:nvSpPr>
          <p:cNvPr id="194" name="Google Shape;194;p11"/>
          <p:cNvSpPr/>
          <p:nvPr/>
        </p:nvSpPr>
        <p:spPr>
          <a:xfrm>
            <a:off x="1105563" y="9643577"/>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6">
              <a:alphaModFix/>
            </a:blip>
            <a:stretch>
              <a:fillRect b="-81540" l="0" r="-77063" t="0"/>
            </a:stretch>
          </a:blipFill>
          <a:ln>
            <a:noFill/>
          </a:ln>
        </p:spPr>
      </p:sp>
      <p:sp>
        <p:nvSpPr>
          <p:cNvPr id="195" name="Google Shape;195;p11"/>
          <p:cNvSpPr/>
          <p:nvPr/>
        </p:nvSpPr>
        <p:spPr>
          <a:xfrm>
            <a:off x="517952" y="9984527"/>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6">
              <a:alphaModFix/>
            </a:blip>
            <a:stretch>
              <a:fillRect b="-81540" l="0" r="-77063" t="0"/>
            </a:stretch>
          </a:blipFill>
          <a:ln>
            <a:noFill/>
          </a:ln>
        </p:spPr>
      </p:sp>
      <p:sp>
        <p:nvSpPr>
          <p:cNvPr id="196" name="Google Shape;196;p11"/>
          <p:cNvSpPr/>
          <p:nvPr/>
        </p:nvSpPr>
        <p:spPr>
          <a:xfrm>
            <a:off x="6949849" y="757392"/>
            <a:ext cx="441366" cy="407343"/>
          </a:xfrm>
          <a:custGeom>
            <a:rect b="b" l="l" r="r" t="t"/>
            <a:pathLst>
              <a:path extrusionOk="0" h="407343" w="441366">
                <a:moveTo>
                  <a:pt x="0" y="0"/>
                </a:moveTo>
                <a:lnTo>
                  <a:pt x="441365" y="0"/>
                </a:lnTo>
                <a:lnTo>
                  <a:pt x="441365" y="407344"/>
                </a:lnTo>
                <a:lnTo>
                  <a:pt x="0" y="407344"/>
                </a:lnTo>
                <a:lnTo>
                  <a:pt x="0" y="0"/>
                </a:lnTo>
                <a:close/>
              </a:path>
            </a:pathLst>
          </a:custGeom>
          <a:blipFill rotWithShape="1">
            <a:blip r:embed="rId7">
              <a:alphaModFix/>
            </a:blip>
            <a:stretch>
              <a:fillRect b="-81540" l="0" r="-77063"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pic>
        <p:nvPicPr>
          <p:cNvPr id="636" name="Google Shape;636;p20"/>
          <p:cNvPicPr preferRelativeResize="0"/>
          <p:nvPr/>
        </p:nvPicPr>
        <p:blipFill>
          <a:blip r:embed="rId3">
            <a:alphaModFix/>
          </a:blip>
          <a:stretch>
            <a:fillRect/>
          </a:stretch>
        </p:blipFill>
        <p:spPr>
          <a:xfrm>
            <a:off x="1979775" y="2965975"/>
            <a:ext cx="3600450" cy="903147"/>
          </a:xfrm>
          <a:prstGeom prst="rect">
            <a:avLst/>
          </a:prstGeom>
          <a:noFill/>
          <a:ln>
            <a:noFill/>
          </a:ln>
        </p:spPr>
      </p:pic>
      <p:grpSp>
        <p:nvGrpSpPr>
          <p:cNvPr id="637" name="Google Shape;637;p20"/>
          <p:cNvGrpSpPr/>
          <p:nvPr/>
        </p:nvGrpSpPr>
        <p:grpSpPr>
          <a:xfrm>
            <a:off x="0" y="-79734"/>
            <a:ext cx="7560000" cy="2372839"/>
            <a:chOff x="0" y="-28575"/>
            <a:chExt cx="2709333" cy="850372"/>
          </a:xfrm>
        </p:grpSpPr>
        <p:sp>
          <p:nvSpPr>
            <p:cNvPr id="638" name="Google Shape;638;p20"/>
            <p:cNvSpPr/>
            <p:nvPr/>
          </p:nvSpPr>
          <p:spPr>
            <a:xfrm>
              <a:off x="0" y="0"/>
              <a:ext cx="2709333" cy="821797"/>
            </a:xfrm>
            <a:custGeom>
              <a:rect b="b" l="l" r="r" t="t"/>
              <a:pathLst>
                <a:path extrusionOk="0" h="821797" w="2709333">
                  <a:moveTo>
                    <a:pt x="0" y="0"/>
                  </a:moveTo>
                  <a:lnTo>
                    <a:pt x="2709333" y="0"/>
                  </a:lnTo>
                  <a:lnTo>
                    <a:pt x="2709333" y="821797"/>
                  </a:lnTo>
                  <a:lnTo>
                    <a:pt x="0" y="821797"/>
                  </a:lnTo>
                  <a:close/>
                </a:path>
              </a:pathLst>
            </a:custGeom>
            <a:solidFill>
              <a:srgbClr val="296A5E"/>
            </a:solidFill>
            <a:ln>
              <a:noFill/>
            </a:ln>
          </p:spPr>
        </p:sp>
        <p:sp>
          <p:nvSpPr>
            <p:cNvPr id="639" name="Google Shape;639;p20"/>
            <p:cNvSpPr txBox="1"/>
            <p:nvPr/>
          </p:nvSpPr>
          <p:spPr>
            <a:xfrm>
              <a:off x="0" y="-28575"/>
              <a:ext cx="2709333" cy="850372"/>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0" name="Google Shape;640;p20"/>
          <p:cNvSpPr txBox="1"/>
          <p:nvPr/>
        </p:nvSpPr>
        <p:spPr>
          <a:xfrm>
            <a:off x="2737965" y="870717"/>
            <a:ext cx="2084070" cy="7810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CEE"/>
                </a:solidFill>
                <a:latin typeface="Raleway"/>
                <a:ea typeface="Raleway"/>
                <a:cs typeface="Raleway"/>
                <a:sym typeface="Raleway"/>
              </a:rPr>
              <a:t>Credits</a:t>
            </a:r>
            <a:endParaRPr/>
          </a:p>
        </p:txBody>
      </p:sp>
      <p:sp>
        <p:nvSpPr>
          <p:cNvPr id="641" name="Google Shape;641;p20"/>
          <p:cNvSpPr txBox="1"/>
          <p:nvPr/>
        </p:nvSpPr>
        <p:spPr>
          <a:xfrm>
            <a:off x="952022" y="4942140"/>
            <a:ext cx="56559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Inter"/>
                <a:ea typeface="Inter"/>
                <a:cs typeface="Inter"/>
                <a:sym typeface="Inter"/>
              </a:rPr>
              <a:t>This presentation template is free for everyone to use thanks to the following:</a:t>
            </a:r>
            <a:endParaRPr/>
          </a:p>
        </p:txBody>
      </p:sp>
      <p:sp>
        <p:nvSpPr>
          <p:cNvPr id="642" name="Google Shape;642;p20"/>
          <p:cNvSpPr txBox="1"/>
          <p:nvPr/>
        </p:nvSpPr>
        <p:spPr>
          <a:xfrm>
            <a:off x="989888" y="6510213"/>
            <a:ext cx="5580300" cy="59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Inter"/>
                <a:ea typeface="Inter"/>
                <a:cs typeface="Inter"/>
                <a:sym typeface="Inter"/>
              </a:rPr>
              <a:t>SlidesCarnival for the presentation template</a:t>
            </a:r>
            <a:endParaRPr/>
          </a:p>
          <a:p>
            <a:pPr indent="0" lvl="0" marL="0" marR="0" rtl="0" algn="ctr">
              <a:lnSpc>
                <a:spcPct val="115000"/>
              </a:lnSpc>
              <a:spcBef>
                <a:spcPts val="0"/>
              </a:spcBef>
              <a:spcAft>
                <a:spcPts val="0"/>
              </a:spcAft>
              <a:buNone/>
            </a:pPr>
            <a:r>
              <a:rPr b="0" i="0" lang="en-US" sz="1800" u="none" cap="none" strike="noStrike">
                <a:solidFill>
                  <a:srgbClr val="000000"/>
                </a:solidFill>
                <a:latin typeface="Inter"/>
                <a:ea typeface="Inter"/>
                <a:cs typeface="Inter"/>
                <a:sym typeface="Inter"/>
              </a:rPr>
              <a:t>Pexels for the photos</a:t>
            </a:r>
            <a:endParaRPr/>
          </a:p>
        </p:txBody>
      </p:sp>
      <p:sp>
        <p:nvSpPr>
          <p:cNvPr id="643" name="Google Shape;643;p20"/>
          <p:cNvSpPr txBox="1"/>
          <p:nvPr/>
        </p:nvSpPr>
        <p:spPr>
          <a:xfrm>
            <a:off x="1316658" y="7750368"/>
            <a:ext cx="4926684" cy="353060"/>
          </a:xfrm>
          <a:prstGeom prst="rect">
            <a:avLst/>
          </a:prstGeom>
          <a:noFill/>
          <a:ln>
            <a:noFill/>
          </a:ln>
        </p:spPr>
        <p:txBody>
          <a:bodyPr anchorCtr="0" anchor="t" bIns="0" lIns="0" spcFirstLastPara="1" rIns="0" wrap="square" tIns="0">
            <a:spAutoFit/>
          </a:bodyPr>
          <a:lstStyle/>
          <a:p>
            <a:pPr indent="0" lvl="0" marL="0" marR="0" rtl="0" algn="ctr">
              <a:lnSpc>
                <a:spcPct val="130013"/>
              </a:lnSpc>
              <a:spcBef>
                <a:spcPts val="0"/>
              </a:spcBef>
              <a:spcAft>
                <a:spcPts val="0"/>
              </a:spcAft>
              <a:buNone/>
            </a:pPr>
            <a:r>
              <a:rPr b="0" i="0" lang="en-US" sz="2199" u="none" cap="none" strike="noStrike">
                <a:solidFill>
                  <a:srgbClr val="000000"/>
                </a:solidFill>
                <a:latin typeface="Inter"/>
                <a:ea typeface="Inter"/>
                <a:cs typeface="Inter"/>
                <a:sym typeface="Inter"/>
              </a:rPr>
              <a:t>Happy designing! </a:t>
            </a:r>
            <a:endParaRPr/>
          </a:p>
        </p:txBody>
      </p:sp>
      <p:grpSp>
        <p:nvGrpSpPr>
          <p:cNvPr id="644" name="Google Shape;644;p20"/>
          <p:cNvGrpSpPr/>
          <p:nvPr/>
        </p:nvGrpSpPr>
        <p:grpSpPr>
          <a:xfrm>
            <a:off x="6912000" y="4665557"/>
            <a:ext cx="134521" cy="134521"/>
            <a:chOff x="0" y="0"/>
            <a:chExt cx="812800" cy="812800"/>
          </a:xfrm>
        </p:grpSpPr>
        <p:sp>
          <p:nvSpPr>
            <p:cNvPr id="645" name="Google Shape;645;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0"/>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47" name="Google Shape;647;p20"/>
          <p:cNvCxnSpPr/>
          <p:nvPr/>
        </p:nvCxnSpPr>
        <p:spPr>
          <a:xfrm rot="10800000">
            <a:off x="6979260" y="5171231"/>
            <a:ext cx="0" cy="651807"/>
          </a:xfrm>
          <a:prstGeom prst="straightConnector1">
            <a:avLst/>
          </a:prstGeom>
          <a:noFill/>
          <a:ln cap="flat" cmpd="sng" w="19050">
            <a:solidFill>
              <a:srgbClr val="296A5E"/>
            </a:solidFill>
            <a:prstDash val="solid"/>
            <a:round/>
            <a:headEnd len="sm" w="sm" type="none"/>
            <a:tailEnd len="sm" w="sm" type="none"/>
          </a:ln>
        </p:spPr>
      </p:cxnSp>
      <p:cxnSp>
        <p:nvCxnSpPr>
          <p:cNvPr id="648" name="Google Shape;648;p20"/>
          <p:cNvCxnSpPr/>
          <p:nvPr/>
        </p:nvCxnSpPr>
        <p:spPr>
          <a:xfrm rot="10800000">
            <a:off x="6979260" y="6428359"/>
            <a:ext cx="0" cy="3072521"/>
          </a:xfrm>
          <a:prstGeom prst="straightConnector1">
            <a:avLst/>
          </a:prstGeom>
          <a:noFill/>
          <a:ln cap="flat" cmpd="sng" w="19050">
            <a:solidFill>
              <a:srgbClr val="296A5E"/>
            </a:solidFill>
            <a:prstDash val="solid"/>
            <a:round/>
            <a:headEnd len="sm" w="sm" type="none"/>
            <a:tailEnd len="sm" w="sm" type="none"/>
          </a:ln>
        </p:spPr>
      </p:cxnSp>
      <p:grpSp>
        <p:nvGrpSpPr>
          <p:cNvPr id="649" name="Google Shape;649;p20"/>
          <p:cNvGrpSpPr/>
          <p:nvPr/>
        </p:nvGrpSpPr>
        <p:grpSpPr>
          <a:xfrm>
            <a:off x="6912000" y="2793580"/>
            <a:ext cx="134521" cy="134521"/>
            <a:chOff x="0" y="0"/>
            <a:chExt cx="812800" cy="812800"/>
          </a:xfrm>
        </p:grpSpPr>
        <p:sp>
          <p:nvSpPr>
            <p:cNvPr id="650" name="Google Shape;650;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0"/>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52" name="Google Shape;652;p20"/>
          <p:cNvCxnSpPr/>
          <p:nvPr/>
        </p:nvCxnSpPr>
        <p:spPr>
          <a:xfrm rot="10800000">
            <a:off x="6979260" y="3299255"/>
            <a:ext cx="0" cy="1132890"/>
          </a:xfrm>
          <a:prstGeom prst="straightConnector1">
            <a:avLst/>
          </a:prstGeom>
          <a:noFill/>
          <a:ln cap="flat" cmpd="sng" w="19050">
            <a:solidFill>
              <a:srgbClr val="296A5E"/>
            </a:solidFill>
            <a:prstDash val="solid"/>
            <a:round/>
            <a:headEnd len="sm" w="sm" type="none"/>
            <a:tailEnd len="sm" w="sm" type="none"/>
          </a:ln>
        </p:spPr>
      </p:cxnSp>
      <p:grpSp>
        <p:nvGrpSpPr>
          <p:cNvPr id="653" name="Google Shape;653;p20"/>
          <p:cNvGrpSpPr/>
          <p:nvPr/>
        </p:nvGrpSpPr>
        <p:grpSpPr>
          <a:xfrm>
            <a:off x="6912000" y="9729479"/>
            <a:ext cx="134521" cy="134521"/>
            <a:chOff x="0" y="0"/>
            <a:chExt cx="812800" cy="812800"/>
          </a:xfrm>
        </p:grpSpPr>
        <p:sp>
          <p:nvSpPr>
            <p:cNvPr id="654" name="Google Shape;654;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0"/>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6" name="Google Shape;656;p20"/>
          <p:cNvGrpSpPr/>
          <p:nvPr/>
        </p:nvGrpSpPr>
        <p:grpSpPr>
          <a:xfrm>
            <a:off x="-269076" y="10139806"/>
            <a:ext cx="842952" cy="842952"/>
            <a:chOff x="0" y="0"/>
            <a:chExt cx="812800" cy="812800"/>
          </a:xfrm>
        </p:grpSpPr>
        <p:sp>
          <p:nvSpPr>
            <p:cNvPr id="657" name="Google Shape;65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0"/>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9" name="Google Shape;659;p20"/>
          <p:cNvSpPr/>
          <p:nvPr/>
        </p:nvSpPr>
        <p:spPr>
          <a:xfrm rot="5400000">
            <a:off x="381726" y="10037959"/>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4">
              <a:alphaModFix/>
            </a:blip>
            <a:stretch>
              <a:fillRect b="-63797" l="0" r="-215417" t="0"/>
            </a:stretch>
          </a:blipFill>
          <a:ln>
            <a:noFill/>
          </a:ln>
        </p:spPr>
      </p:sp>
      <p:sp>
        <p:nvSpPr>
          <p:cNvPr id="660" name="Google Shape;660;p20"/>
          <p:cNvSpPr/>
          <p:nvPr/>
        </p:nvSpPr>
        <p:spPr>
          <a:xfrm>
            <a:off x="731339" y="2793580"/>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4">
              <a:alphaModFix/>
            </a:blip>
            <a:stretch>
              <a:fillRect b="-81540" l="0" r="-77063" t="0"/>
            </a:stretch>
          </a:blipFill>
          <a:ln>
            <a:noFill/>
          </a:ln>
        </p:spPr>
      </p:sp>
      <p:sp>
        <p:nvSpPr>
          <p:cNvPr id="661" name="Google Shape;661;p20"/>
          <p:cNvSpPr/>
          <p:nvPr/>
        </p:nvSpPr>
        <p:spPr>
          <a:xfrm>
            <a:off x="989888" y="3387441"/>
            <a:ext cx="441366" cy="407343"/>
          </a:xfrm>
          <a:custGeom>
            <a:rect b="b" l="l" r="r" t="t"/>
            <a:pathLst>
              <a:path extrusionOk="0" h="407343" w="441366">
                <a:moveTo>
                  <a:pt x="0" y="0"/>
                </a:moveTo>
                <a:lnTo>
                  <a:pt x="441366" y="0"/>
                </a:lnTo>
                <a:lnTo>
                  <a:pt x="441366" y="407344"/>
                </a:lnTo>
                <a:lnTo>
                  <a:pt x="0" y="407344"/>
                </a:lnTo>
                <a:lnTo>
                  <a:pt x="0" y="0"/>
                </a:lnTo>
                <a:close/>
              </a:path>
            </a:pathLst>
          </a:custGeom>
          <a:blipFill rotWithShape="1">
            <a:blip r:embed="rId4">
              <a:alphaModFix/>
            </a:blip>
            <a:stretch>
              <a:fillRect b="-81540" l="0" r="-77063"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6A5E"/>
        </a:solidFill>
      </p:bgPr>
    </p:bg>
    <p:spTree>
      <p:nvGrpSpPr>
        <p:cNvPr id="200" name="Shape 200"/>
        <p:cNvGrpSpPr/>
        <p:nvPr/>
      </p:nvGrpSpPr>
      <p:grpSpPr>
        <a:xfrm>
          <a:off x="0" y="0"/>
          <a:ext cx="0" cy="0"/>
          <a:chOff x="0" y="0"/>
          <a:chExt cx="0" cy="0"/>
        </a:xfrm>
      </p:grpSpPr>
      <p:grpSp>
        <p:nvGrpSpPr>
          <p:cNvPr id="201" name="Google Shape;201;p12"/>
          <p:cNvGrpSpPr/>
          <p:nvPr/>
        </p:nvGrpSpPr>
        <p:grpSpPr>
          <a:xfrm>
            <a:off x="0" y="1312812"/>
            <a:ext cx="7560000" cy="1115009"/>
            <a:chOff x="0" y="-28575"/>
            <a:chExt cx="2709333" cy="399594"/>
          </a:xfrm>
        </p:grpSpPr>
        <p:sp>
          <p:nvSpPr>
            <p:cNvPr id="202" name="Google Shape;202;p12"/>
            <p:cNvSpPr/>
            <p:nvPr/>
          </p:nvSpPr>
          <p:spPr>
            <a:xfrm>
              <a:off x="0" y="0"/>
              <a:ext cx="2709333" cy="371019"/>
            </a:xfrm>
            <a:custGeom>
              <a:rect b="b" l="l" r="r" t="t"/>
              <a:pathLst>
                <a:path extrusionOk="0" h="371019" w="2709333">
                  <a:moveTo>
                    <a:pt x="0" y="0"/>
                  </a:moveTo>
                  <a:lnTo>
                    <a:pt x="2709333" y="0"/>
                  </a:lnTo>
                  <a:lnTo>
                    <a:pt x="2709333" y="371019"/>
                  </a:lnTo>
                  <a:lnTo>
                    <a:pt x="0" y="371019"/>
                  </a:lnTo>
                  <a:close/>
                </a:path>
              </a:pathLst>
            </a:custGeom>
            <a:solidFill>
              <a:srgbClr val="FFFCEE"/>
            </a:solidFill>
            <a:ln>
              <a:noFill/>
            </a:ln>
          </p:spPr>
        </p:sp>
        <p:sp>
          <p:nvSpPr>
            <p:cNvPr id="203" name="Google Shape;203;p12"/>
            <p:cNvSpPr txBox="1"/>
            <p:nvPr/>
          </p:nvSpPr>
          <p:spPr>
            <a:xfrm>
              <a:off x="0" y="-28575"/>
              <a:ext cx="2709333" cy="399594"/>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12"/>
          <p:cNvGrpSpPr/>
          <p:nvPr/>
        </p:nvGrpSpPr>
        <p:grpSpPr>
          <a:xfrm>
            <a:off x="756000" y="644418"/>
            <a:ext cx="6048000" cy="989204"/>
            <a:chOff x="0" y="-28575"/>
            <a:chExt cx="2167467" cy="354509"/>
          </a:xfrm>
        </p:grpSpPr>
        <p:sp>
          <p:nvSpPr>
            <p:cNvPr id="205" name="Google Shape;205;p12"/>
            <p:cNvSpPr/>
            <p:nvPr/>
          </p:nvSpPr>
          <p:spPr>
            <a:xfrm>
              <a:off x="0" y="0"/>
              <a:ext cx="2167467" cy="325934"/>
            </a:xfrm>
            <a:custGeom>
              <a:rect b="b" l="l" r="r" t="t"/>
              <a:pathLst>
                <a:path extrusionOk="0" h="325934" w="2167467">
                  <a:moveTo>
                    <a:pt x="6400" y="0"/>
                  </a:moveTo>
                  <a:lnTo>
                    <a:pt x="2161066" y="0"/>
                  </a:lnTo>
                  <a:cubicBezTo>
                    <a:pt x="2162764" y="0"/>
                    <a:pt x="2164392" y="674"/>
                    <a:pt x="2165592" y="1875"/>
                  </a:cubicBezTo>
                  <a:cubicBezTo>
                    <a:pt x="2166792" y="3075"/>
                    <a:pt x="2167467" y="4703"/>
                    <a:pt x="2167467" y="6400"/>
                  </a:cubicBezTo>
                  <a:lnTo>
                    <a:pt x="2167467" y="319533"/>
                  </a:lnTo>
                  <a:cubicBezTo>
                    <a:pt x="2167467" y="321231"/>
                    <a:pt x="2166792" y="322859"/>
                    <a:pt x="2165592" y="324059"/>
                  </a:cubicBezTo>
                  <a:cubicBezTo>
                    <a:pt x="2164392" y="325259"/>
                    <a:pt x="2162764" y="325934"/>
                    <a:pt x="2161066" y="325934"/>
                  </a:cubicBezTo>
                  <a:lnTo>
                    <a:pt x="6400" y="325934"/>
                  </a:lnTo>
                  <a:cubicBezTo>
                    <a:pt x="4703" y="325934"/>
                    <a:pt x="3075" y="325259"/>
                    <a:pt x="1875" y="324059"/>
                  </a:cubicBezTo>
                  <a:cubicBezTo>
                    <a:pt x="674" y="322859"/>
                    <a:pt x="0" y="321231"/>
                    <a:pt x="0" y="319533"/>
                  </a:cubicBezTo>
                  <a:lnTo>
                    <a:pt x="0" y="6400"/>
                  </a:lnTo>
                  <a:cubicBezTo>
                    <a:pt x="0" y="4703"/>
                    <a:pt x="674" y="3075"/>
                    <a:pt x="1875" y="1875"/>
                  </a:cubicBezTo>
                  <a:cubicBezTo>
                    <a:pt x="3075" y="674"/>
                    <a:pt x="4703" y="0"/>
                    <a:pt x="6400" y="0"/>
                  </a:cubicBezTo>
                  <a:close/>
                </a:path>
              </a:pathLst>
            </a:custGeom>
            <a:solidFill>
              <a:srgbClr val="FFFCEE"/>
            </a:solidFill>
            <a:ln cap="sq" cmpd="sng" w="9525">
              <a:solidFill>
                <a:srgbClr val="FFFCE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2"/>
            <p:cNvSpPr txBox="1"/>
            <p:nvPr/>
          </p:nvSpPr>
          <p:spPr>
            <a:xfrm>
              <a:off x="0" y="-28575"/>
              <a:ext cx="2167467" cy="354509"/>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7" name="Google Shape;207;p12"/>
          <p:cNvSpPr txBox="1"/>
          <p:nvPr/>
        </p:nvSpPr>
        <p:spPr>
          <a:xfrm>
            <a:off x="1669459" y="685175"/>
            <a:ext cx="41238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296A5E"/>
                </a:solidFill>
                <a:latin typeface="Raleway"/>
                <a:ea typeface="Raleway"/>
                <a:cs typeface="Raleway"/>
                <a:sym typeface="Raleway"/>
              </a:rPr>
              <a:t>Jane Doe</a:t>
            </a:r>
            <a:endParaRPr/>
          </a:p>
        </p:txBody>
      </p:sp>
      <p:sp>
        <p:nvSpPr>
          <p:cNvPr id="208" name="Google Shape;208;p12"/>
          <p:cNvSpPr txBox="1"/>
          <p:nvPr/>
        </p:nvSpPr>
        <p:spPr>
          <a:xfrm>
            <a:off x="1614667" y="1520200"/>
            <a:ext cx="4233372" cy="37274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296A5E"/>
                </a:solidFill>
                <a:latin typeface="Inter"/>
                <a:ea typeface="Inter"/>
                <a:cs typeface="Inter"/>
                <a:sym typeface="Inter"/>
              </a:rPr>
              <a:t>Public Relations Specialist</a:t>
            </a:r>
            <a:endParaRPr/>
          </a:p>
        </p:txBody>
      </p:sp>
      <p:sp>
        <p:nvSpPr>
          <p:cNvPr id="209" name="Google Shape;209;p12"/>
          <p:cNvSpPr txBox="1"/>
          <p:nvPr/>
        </p:nvSpPr>
        <p:spPr>
          <a:xfrm>
            <a:off x="756000" y="2856450"/>
            <a:ext cx="32838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Raleway"/>
                <a:ea typeface="Raleway"/>
                <a:cs typeface="Raleway"/>
                <a:sym typeface="Raleway"/>
              </a:rPr>
              <a:t>Public Relations</a:t>
            </a:r>
            <a:endParaRPr/>
          </a:p>
        </p:txBody>
      </p:sp>
      <p:sp>
        <p:nvSpPr>
          <p:cNvPr id="210" name="Google Shape;210;p12"/>
          <p:cNvSpPr txBox="1"/>
          <p:nvPr/>
        </p:nvSpPr>
        <p:spPr>
          <a:xfrm>
            <a:off x="756000" y="3484315"/>
            <a:ext cx="6048000" cy="5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FFFFFF"/>
                </a:solidFill>
                <a:latin typeface="Inter"/>
                <a:ea typeface="Inter"/>
                <a:cs typeface="Inter"/>
                <a:sym typeface="Inter"/>
              </a:rPr>
              <a:t>Dynamic public relations specialist with 6+ years of industry experience and a fresh perspective on effective PR communications. Committed to working with clients to create unique and specialized PR strategies that support their goals.</a:t>
            </a:r>
            <a:endParaRPr/>
          </a:p>
        </p:txBody>
      </p:sp>
      <p:sp>
        <p:nvSpPr>
          <p:cNvPr id="211" name="Google Shape;211;p12"/>
          <p:cNvSpPr txBox="1"/>
          <p:nvPr/>
        </p:nvSpPr>
        <p:spPr>
          <a:xfrm>
            <a:off x="756000" y="4227900"/>
            <a:ext cx="2225635" cy="382292"/>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0" i="0" lang="en-US" sz="2199" u="none" cap="none" strike="noStrike">
                <a:solidFill>
                  <a:srgbClr val="FFFFFF"/>
                </a:solidFill>
                <a:latin typeface="Raleway"/>
                <a:ea typeface="Raleway"/>
                <a:cs typeface="Raleway"/>
                <a:sym typeface="Raleway"/>
              </a:rPr>
              <a:t>Work Experience</a:t>
            </a:r>
            <a:endParaRPr/>
          </a:p>
        </p:txBody>
      </p:sp>
      <p:sp>
        <p:nvSpPr>
          <p:cNvPr id="212" name="Google Shape;212;p12"/>
          <p:cNvSpPr txBox="1"/>
          <p:nvPr/>
        </p:nvSpPr>
        <p:spPr>
          <a:xfrm>
            <a:off x="690554" y="4947767"/>
            <a:ext cx="4123800" cy="36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FFFFFF"/>
                </a:solidFill>
                <a:latin typeface="Inter"/>
                <a:ea typeface="Inter"/>
                <a:cs typeface="Inter"/>
                <a:sym typeface="Inter"/>
              </a:rPr>
              <a:t>Public Relations</a:t>
            </a:r>
            <a:endParaRPr/>
          </a:p>
          <a:p>
            <a:pPr indent="0" lvl="0" marL="0" marR="0" rtl="0" algn="l">
              <a:lnSpc>
                <a:spcPct val="115000"/>
              </a:lnSpc>
              <a:spcBef>
                <a:spcPts val="0"/>
              </a:spcBef>
              <a:spcAft>
                <a:spcPts val="0"/>
              </a:spcAft>
              <a:buNone/>
            </a:pPr>
            <a:r>
              <a:rPr b="0" i="0" lang="en-US" sz="1099" u="none" cap="none" strike="noStrike">
                <a:solidFill>
                  <a:srgbClr val="FFFFFF"/>
                </a:solidFill>
                <a:latin typeface="Inter"/>
                <a:ea typeface="Inter"/>
                <a:cs typeface="Inter"/>
                <a:sym typeface="Inter"/>
              </a:rPr>
              <a:t>MediaBoost Communications</a:t>
            </a:r>
            <a:endParaRPr/>
          </a:p>
        </p:txBody>
      </p:sp>
      <p:sp>
        <p:nvSpPr>
          <p:cNvPr id="213" name="Google Shape;213;p12"/>
          <p:cNvSpPr txBox="1"/>
          <p:nvPr/>
        </p:nvSpPr>
        <p:spPr>
          <a:xfrm>
            <a:off x="690554" y="5443702"/>
            <a:ext cx="6081600" cy="1141800"/>
          </a:xfrm>
          <a:prstGeom prst="rect">
            <a:avLst/>
          </a:prstGeom>
          <a:noFill/>
          <a:ln>
            <a:noFill/>
          </a:ln>
        </p:spPr>
        <p:txBody>
          <a:bodyPr anchorCtr="0" anchor="t" bIns="0" lIns="0" spcFirstLastPara="1" rIns="0" wrap="square" tIns="0">
            <a:spAutoFit/>
          </a:bodyPr>
          <a:lstStyle/>
          <a:p>
            <a:pPr indent="-118743" lvl="1" marL="237489" marR="0" rtl="0" algn="l">
              <a:lnSpc>
                <a:spcPct val="115000"/>
              </a:lnSpc>
              <a:spcBef>
                <a:spcPts val="0"/>
              </a:spcBef>
              <a:spcAft>
                <a:spcPts val="0"/>
              </a:spcAft>
              <a:buClr>
                <a:srgbClr val="FFFFFF"/>
              </a:buClr>
              <a:buSzPts val="1099"/>
              <a:buFont typeface="Arial"/>
              <a:buChar char="•"/>
            </a:pPr>
            <a:r>
              <a:rPr b="0" i="0" lang="en-US" sz="1099" u="none" cap="none" strike="noStrike">
                <a:solidFill>
                  <a:srgbClr val="FFFFFF"/>
                </a:solidFill>
                <a:latin typeface="Inter"/>
                <a:ea typeface="Inter"/>
                <a:cs typeface="Inter"/>
                <a:sym typeface="Inter"/>
              </a:rPr>
              <a:t>Developed and </a:t>
            </a:r>
            <a:r>
              <a:rPr lang="en-US" sz="1099">
                <a:solidFill>
                  <a:srgbClr val="FFFFFF"/>
                </a:solidFill>
                <a:latin typeface="Inter"/>
                <a:ea typeface="Inter"/>
                <a:cs typeface="Inter"/>
                <a:sym typeface="Inter"/>
              </a:rPr>
              <a:t>executed</a:t>
            </a:r>
            <a:r>
              <a:rPr b="0" i="0" lang="en-US" sz="1099" u="none" cap="none" strike="noStrike">
                <a:solidFill>
                  <a:srgbClr val="FFFFFF"/>
                </a:solidFill>
                <a:latin typeface="Inter"/>
                <a:ea typeface="Inter"/>
                <a:cs typeface="Inter"/>
                <a:sym typeface="Inter"/>
              </a:rPr>
              <a:t> a </a:t>
            </a:r>
            <a:r>
              <a:rPr lang="en-US" sz="1099">
                <a:solidFill>
                  <a:srgbClr val="FFFFFF"/>
                </a:solidFill>
                <a:latin typeface="Inter"/>
                <a:ea typeface="Inter"/>
                <a:cs typeface="Inter"/>
                <a:sym typeface="Inter"/>
              </a:rPr>
              <a:t>comprehensive</a:t>
            </a:r>
            <a:r>
              <a:rPr b="0" i="0" lang="en-US" sz="1099" u="none" cap="none" strike="noStrike">
                <a:solidFill>
                  <a:srgbClr val="FFFFFF"/>
                </a:solidFill>
                <a:latin typeface="Inter"/>
                <a:ea typeface="Inter"/>
                <a:cs typeface="Inter"/>
                <a:sym typeface="Inter"/>
              </a:rPr>
              <a:t> public relations strategies strategy that resulted in a 35% increase in media coverage and a 13% increase in brand awareness within the first year. </a:t>
            </a:r>
            <a:endParaRPr/>
          </a:p>
          <a:p>
            <a:pPr indent="-118743" lvl="1" marL="237489" marR="0" rtl="0" algn="l">
              <a:lnSpc>
                <a:spcPct val="115000"/>
              </a:lnSpc>
              <a:spcBef>
                <a:spcPts val="0"/>
              </a:spcBef>
              <a:spcAft>
                <a:spcPts val="0"/>
              </a:spcAft>
              <a:buClr>
                <a:srgbClr val="FFFFFF"/>
              </a:buClr>
              <a:buSzPts val="1099"/>
              <a:buFont typeface="Arial"/>
              <a:buChar char="•"/>
            </a:pPr>
            <a:r>
              <a:rPr b="0" i="0" lang="en-US" sz="1099" u="none" cap="none" strike="noStrike">
                <a:solidFill>
                  <a:srgbClr val="FFFFFF"/>
                </a:solidFill>
                <a:latin typeface="Inter"/>
                <a:ea typeface="Inter"/>
                <a:cs typeface="Inter"/>
                <a:sym typeface="Inter"/>
              </a:rPr>
              <a:t>Established and maintained relationships with key media outlets and influencers, resulting in a 40% increase in positive media coverage and a 17% increase in social media engagement.</a:t>
            </a:r>
            <a:endParaRPr/>
          </a:p>
        </p:txBody>
      </p:sp>
      <p:cxnSp>
        <p:nvCxnSpPr>
          <p:cNvPr id="214" name="Google Shape;214;p12"/>
          <p:cNvCxnSpPr/>
          <p:nvPr/>
        </p:nvCxnSpPr>
        <p:spPr>
          <a:xfrm>
            <a:off x="719097" y="3356241"/>
            <a:ext cx="3012256" cy="0"/>
          </a:xfrm>
          <a:prstGeom prst="straightConnector1">
            <a:avLst/>
          </a:prstGeom>
          <a:noFill/>
          <a:ln cap="flat" cmpd="sng" w="19050">
            <a:solidFill>
              <a:srgbClr val="FFFCEE"/>
            </a:solidFill>
            <a:prstDash val="solid"/>
            <a:round/>
            <a:headEnd len="lg" w="lg" type="oval"/>
            <a:tailEnd len="lg" w="lg" type="oval"/>
          </a:ln>
        </p:spPr>
      </p:cxnSp>
      <p:cxnSp>
        <p:nvCxnSpPr>
          <p:cNvPr id="215" name="Google Shape;215;p12"/>
          <p:cNvCxnSpPr/>
          <p:nvPr/>
        </p:nvCxnSpPr>
        <p:spPr>
          <a:xfrm>
            <a:off x="719097" y="4747742"/>
            <a:ext cx="3012256" cy="0"/>
          </a:xfrm>
          <a:prstGeom prst="straightConnector1">
            <a:avLst/>
          </a:prstGeom>
          <a:noFill/>
          <a:ln cap="flat" cmpd="sng" w="19050">
            <a:solidFill>
              <a:srgbClr val="FFFCEE"/>
            </a:solidFill>
            <a:prstDash val="solid"/>
            <a:round/>
            <a:headEnd len="lg" w="lg" type="oval"/>
            <a:tailEnd len="lg" w="lg" type="oval"/>
          </a:ln>
        </p:spPr>
      </p:cxnSp>
      <p:cxnSp>
        <p:nvCxnSpPr>
          <p:cNvPr id="216" name="Google Shape;216;p12"/>
          <p:cNvCxnSpPr/>
          <p:nvPr/>
        </p:nvCxnSpPr>
        <p:spPr>
          <a:xfrm>
            <a:off x="4980793" y="5283877"/>
            <a:ext cx="1907097" cy="0"/>
          </a:xfrm>
          <a:prstGeom prst="straightConnector1">
            <a:avLst/>
          </a:prstGeom>
          <a:noFill/>
          <a:ln cap="flat" cmpd="sng" w="19050">
            <a:solidFill>
              <a:srgbClr val="FFFFFF"/>
            </a:solidFill>
            <a:prstDash val="solid"/>
            <a:round/>
            <a:headEnd len="sm" w="sm" type="none"/>
            <a:tailEnd len="sm" w="sm" type="none"/>
          </a:ln>
        </p:spPr>
      </p:cxnSp>
      <p:sp>
        <p:nvSpPr>
          <p:cNvPr id="217" name="Google Shape;217;p12"/>
          <p:cNvSpPr txBox="1"/>
          <p:nvPr/>
        </p:nvSpPr>
        <p:spPr>
          <a:xfrm>
            <a:off x="5184726" y="4947775"/>
            <a:ext cx="1907100" cy="169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100" u="none" cap="none" strike="noStrike">
                <a:solidFill>
                  <a:srgbClr val="FFFFFF"/>
                </a:solidFill>
                <a:latin typeface="Inter"/>
                <a:ea typeface="Inter"/>
                <a:cs typeface="Inter"/>
                <a:sym typeface="Inter"/>
              </a:rPr>
              <a:t>August 2022 - Present</a:t>
            </a:r>
            <a:endParaRPr/>
          </a:p>
        </p:txBody>
      </p:sp>
      <p:sp>
        <p:nvSpPr>
          <p:cNvPr id="218" name="Google Shape;218;p12"/>
          <p:cNvSpPr txBox="1"/>
          <p:nvPr/>
        </p:nvSpPr>
        <p:spPr>
          <a:xfrm>
            <a:off x="690554" y="6701637"/>
            <a:ext cx="4123800" cy="36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FFFFFF"/>
                </a:solidFill>
                <a:latin typeface="Inter"/>
                <a:ea typeface="Inter"/>
                <a:cs typeface="Inter"/>
                <a:sym typeface="Inter"/>
              </a:rPr>
              <a:t>ABC Public Relations Agency, Los Angeles, CA</a:t>
            </a:r>
            <a:endParaRPr/>
          </a:p>
          <a:p>
            <a:pPr indent="0" lvl="0" marL="0" marR="0" rtl="0" algn="l">
              <a:lnSpc>
                <a:spcPct val="115000"/>
              </a:lnSpc>
              <a:spcBef>
                <a:spcPts val="0"/>
              </a:spcBef>
              <a:spcAft>
                <a:spcPts val="0"/>
              </a:spcAft>
              <a:buNone/>
            </a:pPr>
            <a:r>
              <a:rPr b="0" i="0" lang="en-US" sz="1099" u="none" cap="none" strike="noStrike">
                <a:solidFill>
                  <a:srgbClr val="FFFFFF"/>
                </a:solidFill>
                <a:latin typeface="Inter"/>
                <a:ea typeface="Inter"/>
                <a:cs typeface="Inter"/>
                <a:sym typeface="Inter"/>
              </a:rPr>
              <a:t>Creative producer</a:t>
            </a:r>
            <a:endParaRPr/>
          </a:p>
        </p:txBody>
      </p:sp>
      <p:sp>
        <p:nvSpPr>
          <p:cNvPr id="219" name="Google Shape;219;p12"/>
          <p:cNvSpPr txBox="1"/>
          <p:nvPr/>
        </p:nvSpPr>
        <p:spPr>
          <a:xfrm>
            <a:off x="690554" y="7197573"/>
            <a:ext cx="6081600" cy="947400"/>
          </a:xfrm>
          <a:prstGeom prst="rect">
            <a:avLst/>
          </a:prstGeom>
          <a:noFill/>
          <a:ln>
            <a:noFill/>
          </a:ln>
        </p:spPr>
        <p:txBody>
          <a:bodyPr anchorCtr="0" anchor="t" bIns="0" lIns="0" spcFirstLastPara="1" rIns="0" wrap="square" tIns="0">
            <a:spAutoFit/>
          </a:bodyPr>
          <a:lstStyle/>
          <a:p>
            <a:pPr indent="-118743" lvl="1" marL="237489" marR="0" rtl="0" algn="l">
              <a:lnSpc>
                <a:spcPct val="115000"/>
              </a:lnSpc>
              <a:spcBef>
                <a:spcPts val="0"/>
              </a:spcBef>
              <a:spcAft>
                <a:spcPts val="0"/>
              </a:spcAft>
              <a:buClr>
                <a:srgbClr val="FFFFFF"/>
              </a:buClr>
              <a:buSzPts val="1099"/>
              <a:buFont typeface="Arial"/>
              <a:buChar char="•"/>
            </a:pPr>
            <a:r>
              <a:rPr b="0" i="0" lang="en-US" sz="1099" u="none" cap="none" strike="noStrike">
                <a:solidFill>
                  <a:srgbClr val="FFFFFF"/>
                </a:solidFill>
                <a:latin typeface="Inter"/>
                <a:ea typeface="Inter"/>
                <a:cs typeface="Inter"/>
                <a:sym typeface="Inter"/>
              </a:rPr>
              <a:t>Development and implementation of public relations strategies for clients from various industries.</a:t>
            </a:r>
            <a:endParaRPr/>
          </a:p>
          <a:p>
            <a:pPr indent="-118743" lvl="1" marL="237489" marR="0" rtl="0" algn="l">
              <a:lnSpc>
                <a:spcPct val="115000"/>
              </a:lnSpc>
              <a:spcBef>
                <a:spcPts val="0"/>
              </a:spcBef>
              <a:spcAft>
                <a:spcPts val="0"/>
              </a:spcAft>
              <a:buClr>
                <a:srgbClr val="FFFFFF"/>
              </a:buClr>
              <a:buSzPts val="1099"/>
              <a:buFont typeface="Arial"/>
              <a:buChar char="•"/>
            </a:pPr>
            <a:r>
              <a:rPr b="0" i="0" lang="en-US" sz="1099" u="none" cap="none" strike="noStrike">
                <a:solidFill>
                  <a:srgbClr val="FFFFFF"/>
                </a:solidFill>
                <a:latin typeface="Inter"/>
                <a:ea typeface="Inter"/>
                <a:cs typeface="Inter"/>
                <a:sym typeface="Inter"/>
              </a:rPr>
              <a:t>Organization of press conferences, events and interviews to ensure media coverage.</a:t>
            </a:r>
            <a:endParaRPr/>
          </a:p>
          <a:p>
            <a:pPr indent="-118743" lvl="1" marL="237489" marR="0" rtl="0" algn="l">
              <a:lnSpc>
                <a:spcPct val="115000"/>
              </a:lnSpc>
              <a:spcBef>
                <a:spcPts val="0"/>
              </a:spcBef>
              <a:spcAft>
                <a:spcPts val="0"/>
              </a:spcAft>
              <a:buClr>
                <a:srgbClr val="FFFFFF"/>
              </a:buClr>
              <a:buSzPts val="1099"/>
              <a:buFont typeface="Arial"/>
              <a:buChar char="•"/>
            </a:pPr>
            <a:r>
              <a:rPr b="0" i="0" lang="en-US" sz="1099" u="none" cap="none" strike="noStrike">
                <a:solidFill>
                  <a:srgbClr val="FFFFFF"/>
                </a:solidFill>
                <a:latin typeface="Inter"/>
                <a:ea typeface="Inter"/>
                <a:cs typeface="Inter"/>
                <a:sym typeface="Inter"/>
              </a:rPr>
              <a:t>Collaboration with journalists, bloggers and influencers to increase brand awareness.</a:t>
            </a:r>
            <a:endParaRPr/>
          </a:p>
          <a:p>
            <a:pPr indent="-118743" lvl="1" marL="237489" marR="0" rtl="0" algn="l">
              <a:lnSpc>
                <a:spcPct val="115000"/>
              </a:lnSpc>
              <a:spcBef>
                <a:spcPts val="0"/>
              </a:spcBef>
              <a:spcAft>
                <a:spcPts val="0"/>
              </a:spcAft>
              <a:buClr>
                <a:srgbClr val="FFFFFF"/>
              </a:buClr>
              <a:buSzPts val="1099"/>
              <a:buFont typeface="Arial"/>
              <a:buChar char="•"/>
            </a:pPr>
            <a:r>
              <a:rPr b="0" i="0" lang="en-US" sz="1099" u="none" cap="none" strike="noStrike">
                <a:solidFill>
                  <a:srgbClr val="FFFFFF"/>
                </a:solidFill>
                <a:latin typeface="Inter"/>
                <a:ea typeface="Inter"/>
                <a:cs typeface="Inter"/>
                <a:sym typeface="Inter"/>
              </a:rPr>
              <a:t>Development of content for social networks and conducting online campaigns.</a:t>
            </a:r>
            <a:endParaRPr/>
          </a:p>
        </p:txBody>
      </p:sp>
      <p:cxnSp>
        <p:nvCxnSpPr>
          <p:cNvPr id="220" name="Google Shape;220;p12"/>
          <p:cNvCxnSpPr/>
          <p:nvPr/>
        </p:nvCxnSpPr>
        <p:spPr>
          <a:xfrm>
            <a:off x="4980793" y="7037748"/>
            <a:ext cx="1907097" cy="0"/>
          </a:xfrm>
          <a:prstGeom prst="straightConnector1">
            <a:avLst/>
          </a:prstGeom>
          <a:noFill/>
          <a:ln cap="flat" cmpd="sng" w="19050">
            <a:solidFill>
              <a:srgbClr val="FFFFFF"/>
            </a:solidFill>
            <a:prstDash val="solid"/>
            <a:round/>
            <a:headEnd len="sm" w="sm" type="none"/>
            <a:tailEnd len="sm" w="sm" type="none"/>
          </a:ln>
        </p:spPr>
      </p:cxnSp>
      <p:sp>
        <p:nvSpPr>
          <p:cNvPr id="221" name="Google Shape;221;p12"/>
          <p:cNvSpPr txBox="1"/>
          <p:nvPr/>
        </p:nvSpPr>
        <p:spPr>
          <a:xfrm>
            <a:off x="5034200" y="6701625"/>
            <a:ext cx="1966800" cy="169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100" u="none" cap="none" strike="noStrike">
                <a:solidFill>
                  <a:srgbClr val="FFFFFF"/>
                </a:solidFill>
                <a:latin typeface="Inter"/>
                <a:ea typeface="Inter"/>
                <a:cs typeface="Inter"/>
                <a:sym typeface="Inter"/>
              </a:rPr>
              <a:t>January 2020 - March 2022</a:t>
            </a:r>
            <a:endParaRPr/>
          </a:p>
        </p:txBody>
      </p:sp>
      <p:sp>
        <p:nvSpPr>
          <p:cNvPr id="222" name="Google Shape;222;p12"/>
          <p:cNvSpPr txBox="1"/>
          <p:nvPr/>
        </p:nvSpPr>
        <p:spPr>
          <a:xfrm>
            <a:off x="690554" y="8303108"/>
            <a:ext cx="4123800" cy="36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FFFFFF"/>
                </a:solidFill>
                <a:latin typeface="Inter"/>
                <a:ea typeface="Inter"/>
                <a:cs typeface="Inter"/>
                <a:sym typeface="Inter"/>
              </a:rPr>
              <a:t>PXYZ Corporation, Los Angeles, CA</a:t>
            </a:r>
            <a:endParaRPr/>
          </a:p>
          <a:p>
            <a:pPr indent="0" lvl="0" marL="0" marR="0" rtl="0" algn="l">
              <a:lnSpc>
                <a:spcPct val="115000"/>
              </a:lnSpc>
              <a:spcBef>
                <a:spcPts val="0"/>
              </a:spcBef>
              <a:spcAft>
                <a:spcPts val="0"/>
              </a:spcAft>
              <a:buNone/>
            </a:pPr>
            <a:r>
              <a:rPr b="0" i="0" lang="en-US" sz="1099" u="none" cap="none" strike="noStrike">
                <a:solidFill>
                  <a:srgbClr val="FFFFFF"/>
                </a:solidFill>
                <a:latin typeface="Inter"/>
                <a:ea typeface="Inter"/>
                <a:cs typeface="Inter"/>
                <a:sym typeface="Inter"/>
              </a:rPr>
              <a:t>Assistant specialist in public relations </a:t>
            </a:r>
            <a:endParaRPr/>
          </a:p>
        </p:txBody>
      </p:sp>
      <p:sp>
        <p:nvSpPr>
          <p:cNvPr id="223" name="Google Shape;223;p12"/>
          <p:cNvSpPr txBox="1"/>
          <p:nvPr/>
        </p:nvSpPr>
        <p:spPr>
          <a:xfrm>
            <a:off x="690554" y="8799043"/>
            <a:ext cx="6081600" cy="558300"/>
          </a:xfrm>
          <a:prstGeom prst="rect">
            <a:avLst/>
          </a:prstGeom>
          <a:noFill/>
          <a:ln>
            <a:noFill/>
          </a:ln>
        </p:spPr>
        <p:txBody>
          <a:bodyPr anchorCtr="0" anchor="t" bIns="0" lIns="0" spcFirstLastPara="1" rIns="0" wrap="square" tIns="0">
            <a:spAutoFit/>
          </a:bodyPr>
          <a:lstStyle/>
          <a:p>
            <a:pPr indent="-118743" lvl="1" marL="237489" marR="0" rtl="0" algn="l">
              <a:lnSpc>
                <a:spcPct val="115000"/>
              </a:lnSpc>
              <a:spcBef>
                <a:spcPts val="0"/>
              </a:spcBef>
              <a:spcAft>
                <a:spcPts val="0"/>
              </a:spcAft>
              <a:buClr>
                <a:srgbClr val="FFFFFF"/>
              </a:buClr>
              <a:buSzPts val="1099"/>
              <a:buFont typeface="Arial"/>
              <a:buChar char="•"/>
            </a:pPr>
            <a:r>
              <a:rPr b="0" i="0" lang="en-US" sz="1099" u="none" cap="none" strike="noStrike">
                <a:solidFill>
                  <a:srgbClr val="FFFFFF"/>
                </a:solidFill>
                <a:latin typeface="Inter"/>
                <a:ea typeface="Inter"/>
                <a:cs typeface="Inter"/>
                <a:sym typeface="Inter"/>
              </a:rPr>
              <a:t>Supporting the team in public relations tasks.</a:t>
            </a:r>
            <a:endParaRPr/>
          </a:p>
          <a:p>
            <a:pPr indent="-118743" lvl="1" marL="237489" marR="0" rtl="0" algn="l">
              <a:lnSpc>
                <a:spcPct val="115000"/>
              </a:lnSpc>
              <a:spcBef>
                <a:spcPts val="0"/>
              </a:spcBef>
              <a:spcAft>
                <a:spcPts val="0"/>
              </a:spcAft>
              <a:buClr>
                <a:srgbClr val="FFFFFF"/>
              </a:buClr>
              <a:buSzPts val="1099"/>
              <a:buFont typeface="Arial"/>
              <a:buChar char="•"/>
            </a:pPr>
            <a:r>
              <a:rPr b="0" i="0" lang="en-US" sz="1099" u="none" cap="none" strike="noStrike">
                <a:solidFill>
                  <a:srgbClr val="FFFFFF"/>
                </a:solidFill>
                <a:latin typeface="Inter"/>
                <a:ea typeface="Inter"/>
                <a:cs typeface="Inter"/>
                <a:sym typeface="Inter"/>
              </a:rPr>
              <a:t>Media monitoring and analysis of publications about the company.</a:t>
            </a:r>
            <a:endParaRPr/>
          </a:p>
          <a:p>
            <a:pPr indent="-118743" lvl="1" marL="237489" marR="0" rtl="0" algn="l">
              <a:lnSpc>
                <a:spcPct val="115000"/>
              </a:lnSpc>
              <a:spcBef>
                <a:spcPts val="0"/>
              </a:spcBef>
              <a:spcAft>
                <a:spcPts val="0"/>
              </a:spcAft>
              <a:buClr>
                <a:srgbClr val="FFFFFF"/>
              </a:buClr>
              <a:buSzPts val="1099"/>
              <a:buFont typeface="Arial"/>
              <a:buChar char="•"/>
            </a:pPr>
            <a:r>
              <a:rPr b="0" i="0" lang="en-US" sz="1099" u="none" cap="none" strike="noStrike">
                <a:solidFill>
                  <a:srgbClr val="FFFFFF"/>
                </a:solidFill>
                <a:latin typeface="Inter"/>
                <a:ea typeface="Inter"/>
                <a:cs typeface="Inter"/>
                <a:sym typeface="Inter"/>
              </a:rPr>
              <a:t>Preparation of press releases and media materials.</a:t>
            </a:r>
            <a:endParaRPr/>
          </a:p>
        </p:txBody>
      </p:sp>
      <p:cxnSp>
        <p:nvCxnSpPr>
          <p:cNvPr id="224" name="Google Shape;224;p12"/>
          <p:cNvCxnSpPr/>
          <p:nvPr/>
        </p:nvCxnSpPr>
        <p:spPr>
          <a:xfrm>
            <a:off x="4980793" y="8639218"/>
            <a:ext cx="1907097" cy="0"/>
          </a:xfrm>
          <a:prstGeom prst="straightConnector1">
            <a:avLst/>
          </a:prstGeom>
          <a:noFill/>
          <a:ln cap="flat" cmpd="sng" w="19050">
            <a:solidFill>
              <a:srgbClr val="FFFFFF"/>
            </a:solidFill>
            <a:prstDash val="solid"/>
            <a:round/>
            <a:headEnd len="sm" w="sm" type="none"/>
            <a:tailEnd len="sm" w="sm" type="none"/>
          </a:ln>
        </p:spPr>
      </p:cxnSp>
      <p:sp>
        <p:nvSpPr>
          <p:cNvPr id="225" name="Google Shape;225;p12"/>
          <p:cNvSpPr txBox="1"/>
          <p:nvPr/>
        </p:nvSpPr>
        <p:spPr>
          <a:xfrm>
            <a:off x="5159150" y="8303100"/>
            <a:ext cx="1550400" cy="169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100" u="none" cap="none" strike="noStrike">
                <a:solidFill>
                  <a:srgbClr val="FFFFFF"/>
                </a:solidFill>
                <a:latin typeface="Inter"/>
                <a:ea typeface="Inter"/>
                <a:cs typeface="Inter"/>
                <a:sym typeface="Inter"/>
              </a:rPr>
              <a:t>July 2016 - May 2020</a:t>
            </a:r>
            <a:endParaRPr/>
          </a:p>
        </p:txBody>
      </p:sp>
      <p:sp>
        <p:nvSpPr>
          <p:cNvPr id="226" name="Google Shape;226;p12"/>
          <p:cNvSpPr/>
          <p:nvPr/>
        </p:nvSpPr>
        <p:spPr>
          <a:xfrm>
            <a:off x="1259212" y="2147362"/>
            <a:ext cx="107527" cy="107527"/>
          </a:xfrm>
          <a:custGeom>
            <a:rect b="b" l="l" r="r" t="t"/>
            <a:pathLst>
              <a:path extrusionOk="0" h="107527" w="107527">
                <a:moveTo>
                  <a:pt x="0" y="0"/>
                </a:moveTo>
                <a:lnTo>
                  <a:pt x="107527" y="0"/>
                </a:lnTo>
                <a:lnTo>
                  <a:pt x="107527" y="107527"/>
                </a:lnTo>
                <a:lnTo>
                  <a:pt x="0" y="107527"/>
                </a:lnTo>
                <a:lnTo>
                  <a:pt x="0" y="0"/>
                </a:lnTo>
                <a:close/>
              </a:path>
            </a:pathLst>
          </a:custGeom>
          <a:blipFill rotWithShape="1">
            <a:blip r:embed="rId3">
              <a:alphaModFix/>
            </a:blip>
            <a:stretch>
              <a:fillRect b="0" l="0" r="0" t="0"/>
            </a:stretch>
          </a:blipFill>
          <a:ln>
            <a:noFill/>
          </a:ln>
        </p:spPr>
      </p:sp>
      <p:sp>
        <p:nvSpPr>
          <p:cNvPr id="227" name="Google Shape;227;p12"/>
          <p:cNvSpPr/>
          <p:nvPr/>
        </p:nvSpPr>
        <p:spPr>
          <a:xfrm>
            <a:off x="2500846" y="2166583"/>
            <a:ext cx="100489" cy="69086"/>
          </a:xfrm>
          <a:custGeom>
            <a:rect b="b" l="l" r="r" t="t"/>
            <a:pathLst>
              <a:path extrusionOk="0" h="69086" w="100489">
                <a:moveTo>
                  <a:pt x="0" y="0"/>
                </a:moveTo>
                <a:lnTo>
                  <a:pt x="100489" y="0"/>
                </a:lnTo>
                <a:lnTo>
                  <a:pt x="100489" y="69086"/>
                </a:lnTo>
                <a:lnTo>
                  <a:pt x="0" y="69086"/>
                </a:lnTo>
                <a:lnTo>
                  <a:pt x="0" y="0"/>
                </a:lnTo>
                <a:close/>
              </a:path>
            </a:pathLst>
          </a:custGeom>
          <a:blipFill rotWithShape="1">
            <a:blip r:embed="rId4">
              <a:alphaModFix/>
            </a:blip>
            <a:stretch>
              <a:fillRect b="0" l="0" r="0" t="0"/>
            </a:stretch>
          </a:blipFill>
          <a:ln>
            <a:noFill/>
          </a:ln>
        </p:spPr>
      </p:sp>
      <p:sp>
        <p:nvSpPr>
          <p:cNvPr id="228" name="Google Shape;228;p12"/>
          <p:cNvSpPr txBox="1"/>
          <p:nvPr/>
        </p:nvSpPr>
        <p:spPr>
          <a:xfrm>
            <a:off x="1527836" y="2117306"/>
            <a:ext cx="924163" cy="1485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900" u="none" cap="none" strike="noStrike">
                <a:solidFill>
                  <a:srgbClr val="000000"/>
                </a:solidFill>
                <a:latin typeface="Inter"/>
                <a:ea typeface="Inter"/>
                <a:cs typeface="Inter"/>
                <a:sym typeface="Inter"/>
              </a:rPr>
              <a:t>123-456-7890</a:t>
            </a:r>
            <a:endParaRPr/>
          </a:p>
        </p:txBody>
      </p:sp>
      <p:sp>
        <p:nvSpPr>
          <p:cNvPr id="229" name="Google Shape;229;p12"/>
          <p:cNvSpPr txBox="1"/>
          <p:nvPr/>
        </p:nvSpPr>
        <p:spPr>
          <a:xfrm>
            <a:off x="2748303" y="2117306"/>
            <a:ext cx="1550294" cy="1485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900" u="none" cap="none" strike="noStrike">
                <a:solidFill>
                  <a:srgbClr val="000000"/>
                </a:solidFill>
                <a:latin typeface="Inter"/>
                <a:ea typeface="Inter"/>
                <a:cs typeface="Inter"/>
                <a:sym typeface="Inter"/>
              </a:rPr>
              <a:t>hello@reallygreatsite.com</a:t>
            </a:r>
            <a:endParaRPr/>
          </a:p>
        </p:txBody>
      </p:sp>
      <p:sp>
        <p:nvSpPr>
          <p:cNvPr id="230" name="Google Shape;230;p12"/>
          <p:cNvSpPr/>
          <p:nvPr/>
        </p:nvSpPr>
        <p:spPr>
          <a:xfrm>
            <a:off x="4348657" y="2139849"/>
            <a:ext cx="85788" cy="122554"/>
          </a:xfrm>
          <a:custGeom>
            <a:rect b="b" l="l" r="r" t="t"/>
            <a:pathLst>
              <a:path extrusionOk="0" h="122554" w="85788">
                <a:moveTo>
                  <a:pt x="0" y="0"/>
                </a:moveTo>
                <a:lnTo>
                  <a:pt x="85789" y="0"/>
                </a:lnTo>
                <a:lnTo>
                  <a:pt x="85789" y="122554"/>
                </a:lnTo>
                <a:lnTo>
                  <a:pt x="0" y="122554"/>
                </a:lnTo>
                <a:lnTo>
                  <a:pt x="0" y="0"/>
                </a:lnTo>
                <a:close/>
              </a:path>
            </a:pathLst>
          </a:custGeom>
          <a:blipFill rotWithShape="1">
            <a:blip r:embed="rId5">
              <a:alphaModFix/>
            </a:blip>
            <a:stretch>
              <a:fillRect b="0" l="0" r="0" t="0"/>
            </a:stretch>
          </a:blipFill>
          <a:ln>
            <a:noFill/>
          </a:ln>
        </p:spPr>
      </p:sp>
      <p:sp>
        <p:nvSpPr>
          <p:cNvPr id="231" name="Google Shape;231;p12"/>
          <p:cNvSpPr txBox="1"/>
          <p:nvPr/>
        </p:nvSpPr>
        <p:spPr>
          <a:xfrm>
            <a:off x="4548709" y="2117306"/>
            <a:ext cx="1752079" cy="1485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900" u="none" cap="none" strike="noStrike">
                <a:solidFill>
                  <a:srgbClr val="000000"/>
                </a:solidFill>
                <a:latin typeface="Inter"/>
                <a:ea typeface="Inter"/>
                <a:cs typeface="Inter"/>
                <a:sym typeface="Inter"/>
              </a:rPr>
              <a:t>123 Anywhere St., Any City</a:t>
            </a:r>
            <a:endParaRPr/>
          </a:p>
        </p:txBody>
      </p:sp>
      <p:grpSp>
        <p:nvGrpSpPr>
          <p:cNvPr id="232" name="Google Shape;232;p12"/>
          <p:cNvGrpSpPr/>
          <p:nvPr/>
        </p:nvGrpSpPr>
        <p:grpSpPr>
          <a:xfrm>
            <a:off x="7138524" y="8949702"/>
            <a:ext cx="842952" cy="842952"/>
            <a:chOff x="0" y="0"/>
            <a:chExt cx="812800" cy="812800"/>
          </a:xfrm>
        </p:grpSpPr>
        <p:sp>
          <p:nvSpPr>
            <p:cNvPr id="233" name="Google Shape;233;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2"/>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5" name="Google Shape;235;p12"/>
          <p:cNvSpPr/>
          <p:nvPr/>
        </p:nvSpPr>
        <p:spPr>
          <a:xfrm>
            <a:off x="6917841" y="9385311"/>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6">
              <a:alphaModFix/>
            </a:blip>
            <a:stretch>
              <a:fillRect b="-81540" l="0" r="-77063" t="0"/>
            </a:stretch>
          </a:blipFill>
          <a:ln>
            <a:noFill/>
          </a:ln>
        </p:spPr>
      </p:sp>
      <p:grpSp>
        <p:nvGrpSpPr>
          <p:cNvPr id="236" name="Google Shape;236;p12"/>
          <p:cNvGrpSpPr/>
          <p:nvPr/>
        </p:nvGrpSpPr>
        <p:grpSpPr>
          <a:xfrm>
            <a:off x="-568527" y="3071393"/>
            <a:ext cx="842952" cy="842952"/>
            <a:chOff x="0" y="0"/>
            <a:chExt cx="812800" cy="812800"/>
          </a:xfrm>
        </p:grpSpPr>
        <p:sp>
          <p:nvSpPr>
            <p:cNvPr id="237" name="Google Shape;237;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2"/>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9" name="Google Shape;239;p12"/>
          <p:cNvSpPr/>
          <p:nvPr/>
        </p:nvSpPr>
        <p:spPr>
          <a:xfrm>
            <a:off x="6300788" y="9809328"/>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6">
              <a:alphaModFix/>
            </a:blip>
            <a:stretch>
              <a:fillRect b="-81540" l="0" r="-77063" t="0"/>
            </a:stretch>
          </a:blipFill>
          <a:ln>
            <a:noFill/>
          </a:ln>
        </p:spPr>
      </p:sp>
      <p:sp>
        <p:nvSpPr>
          <p:cNvPr id="240" name="Google Shape;240;p12"/>
          <p:cNvSpPr/>
          <p:nvPr/>
        </p:nvSpPr>
        <p:spPr>
          <a:xfrm>
            <a:off x="6300788" y="879736"/>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7">
              <a:alphaModFix/>
            </a:blip>
            <a:stretch>
              <a:fillRect b="-63797" l="0" r="-215417" t="0"/>
            </a:stretch>
          </a:blipFill>
          <a:ln>
            <a:noFill/>
          </a:ln>
        </p:spPr>
      </p:sp>
      <p:sp>
        <p:nvSpPr>
          <p:cNvPr id="241" name="Google Shape;241;p12"/>
          <p:cNvSpPr/>
          <p:nvPr/>
        </p:nvSpPr>
        <p:spPr>
          <a:xfrm rot="-5400000">
            <a:off x="340941" y="1851513"/>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7">
              <a:alphaModFix/>
            </a:blip>
            <a:stretch>
              <a:fillRect b="-63797" l="0" r="-215417"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pSp>
        <p:nvGrpSpPr>
          <p:cNvPr id="246" name="Google Shape;246;p13"/>
          <p:cNvGrpSpPr/>
          <p:nvPr/>
        </p:nvGrpSpPr>
        <p:grpSpPr>
          <a:xfrm>
            <a:off x="0" y="-79734"/>
            <a:ext cx="7560000" cy="2317857"/>
            <a:chOff x="0" y="-28575"/>
            <a:chExt cx="2709333" cy="830668"/>
          </a:xfrm>
        </p:grpSpPr>
        <p:sp>
          <p:nvSpPr>
            <p:cNvPr id="247" name="Google Shape;247;p13"/>
            <p:cNvSpPr/>
            <p:nvPr/>
          </p:nvSpPr>
          <p:spPr>
            <a:xfrm>
              <a:off x="0" y="0"/>
              <a:ext cx="2709333" cy="802093"/>
            </a:xfrm>
            <a:custGeom>
              <a:rect b="b" l="l" r="r" t="t"/>
              <a:pathLst>
                <a:path extrusionOk="0" h="802093" w="2709333">
                  <a:moveTo>
                    <a:pt x="0" y="0"/>
                  </a:moveTo>
                  <a:lnTo>
                    <a:pt x="2709333" y="0"/>
                  </a:lnTo>
                  <a:lnTo>
                    <a:pt x="2709333" y="802093"/>
                  </a:lnTo>
                  <a:lnTo>
                    <a:pt x="0" y="802093"/>
                  </a:lnTo>
                  <a:close/>
                </a:path>
              </a:pathLst>
            </a:custGeom>
            <a:solidFill>
              <a:srgbClr val="FFFCEE"/>
            </a:solidFill>
            <a:ln>
              <a:noFill/>
            </a:ln>
          </p:spPr>
        </p:sp>
        <p:sp>
          <p:nvSpPr>
            <p:cNvPr id="248" name="Google Shape;248;p13"/>
            <p:cNvSpPr txBox="1"/>
            <p:nvPr/>
          </p:nvSpPr>
          <p:spPr>
            <a:xfrm>
              <a:off x="0" y="-28575"/>
              <a:ext cx="2709333" cy="830668"/>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13"/>
          <p:cNvGrpSpPr/>
          <p:nvPr/>
        </p:nvGrpSpPr>
        <p:grpSpPr>
          <a:xfrm>
            <a:off x="4982642" y="211779"/>
            <a:ext cx="1716781" cy="1716781"/>
            <a:chOff x="0" y="0"/>
            <a:chExt cx="812800" cy="812800"/>
          </a:xfrm>
        </p:grpSpPr>
        <p:sp>
          <p:nvSpPr>
            <p:cNvPr id="250" name="Google Shape;250;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52" name="Google Shape;252;p13"/>
          <p:cNvPicPr preferRelativeResize="0"/>
          <p:nvPr/>
        </p:nvPicPr>
        <p:blipFill>
          <a:blip r:embed="rId3">
            <a:alphaModFix/>
          </a:blip>
          <a:stretch>
            <a:fillRect/>
          </a:stretch>
        </p:blipFill>
        <p:spPr>
          <a:xfrm>
            <a:off x="5087100" y="309482"/>
            <a:ext cx="1507900" cy="1501818"/>
          </a:xfrm>
          <a:prstGeom prst="rect">
            <a:avLst/>
          </a:prstGeom>
          <a:noFill/>
          <a:ln>
            <a:noFill/>
          </a:ln>
        </p:spPr>
      </p:pic>
      <p:grpSp>
        <p:nvGrpSpPr>
          <p:cNvPr id="253" name="Google Shape;253;p13"/>
          <p:cNvGrpSpPr/>
          <p:nvPr/>
        </p:nvGrpSpPr>
        <p:grpSpPr>
          <a:xfrm>
            <a:off x="0" y="2153626"/>
            <a:ext cx="7560000" cy="711167"/>
            <a:chOff x="0" y="-28575"/>
            <a:chExt cx="2709333" cy="254866"/>
          </a:xfrm>
        </p:grpSpPr>
        <p:sp>
          <p:nvSpPr>
            <p:cNvPr id="254" name="Google Shape;254;p13"/>
            <p:cNvSpPr/>
            <p:nvPr/>
          </p:nvSpPr>
          <p:spPr>
            <a:xfrm>
              <a:off x="0" y="0"/>
              <a:ext cx="2709333" cy="226291"/>
            </a:xfrm>
            <a:custGeom>
              <a:rect b="b" l="l" r="r" t="t"/>
              <a:pathLst>
                <a:path extrusionOk="0" h="226291" w="2709333">
                  <a:moveTo>
                    <a:pt x="0" y="0"/>
                  </a:moveTo>
                  <a:lnTo>
                    <a:pt x="2709333" y="0"/>
                  </a:lnTo>
                  <a:lnTo>
                    <a:pt x="2709333" y="226291"/>
                  </a:lnTo>
                  <a:lnTo>
                    <a:pt x="0" y="226291"/>
                  </a:lnTo>
                  <a:close/>
                </a:path>
              </a:pathLst>
            </a:custGeom>
            <a:solidFill>
              <a:srgbClr val="296A5E"/>
            </a:solidFill>
            <a:ln>
              <a:noFill/>
            </a:ln>
          </p:spPr>
        </p:sp>
        <p:sp>
          <p:nvSpPr>
            <p:cNvPr id="255" name="Google Shape;255;p13"/>
            <p:cNvSpPr txBox="1"/>
            <p:nvPr/>
          </p:nvSpPr>
          <p:spPr>
            <a:xfrm>
              <a:off x="0" y="-28575"/>
              <a:ext cx="2709333" cy="254866"/>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6" name="Google Shape;256;p13"/>
          <p:cNvSpPr/>
          <p:nvPr/>
        </p:nvSpPr>
        <p:spPr>
          <a:xfrm>
            <a:off x="5284798" y="2487799"/>
            <a:ext cx="85788" cy="122554"/>
          </a:xfrm>
          <a:custGeom>
            <a:rect b="b" l="l" r="r" t="t"/>
            <a:pathLst>
              <a:path extrusionOk="0" h="122554" w="85788">
                <a:moveTo>
                  <a:pt x="0" y="0"/>
                </a:moveTo>
                <a:lnTo>
                  <a:pt x="85788" y="0"/>
                </a:lnTo>
                <a:lnTo>
                  <a:pt x="85788" y="122555"/>
                </a:lnTo>
                <a:lnTo>
                  <a:pt x="0" y="122555"/>
                </a:lnTo>
                <a:lnTo>
                  <a:pt x="0" y="0"/>
                </a:lnTo>
                <a:close/>
              </a:path>
            </a:pathLst>
          </a:custGeom>
          <a:blipFill rotWithShape="1">
            <a:blip r:embed="rId4">
              <a:alphaModFix/>
            </a:blip>
            <a:stretch>
              <a:fillRect b="0" l="0" r="0" t="0"/>
            </a:stretch>
          </a:blipFill>
          <a:ln>
            <a:noFill/>
          </a:ln>
        </p:spPr>
      </p:sp>
      <p:sp>
        <p:nvSpPr>
          <p:cNvPr id="257" name="Google Shape;257;p13"/>
          <p:cNvSpPr/>
          <p:nvPr/>
        </p:nvSpPr>
        <p:spPr>
          <a:xfrm>
            <a:off x="389344" y="2495313"/>
            <a:ext cx="107527" cy="107527"/>
          </a:xfrm>
          <a:custGeom>
            <a:rect b="b" l="l" r="r" t="t"/>
            <a:pathLst>
              <a:path extrusionOk="0" h="107527" w="107527">
                <a:moveTo>
                  <a:pt x="0" y="0"/>
                </a:moveTo>
                <a:lnTo>
                  <a:pt x="107528" y="0"/>
                </a:lnTo>
                <a:lnTo>
                  <a:pt x="107528" y="107527"/>
                </a:lnTo>
                <a:lnTo>
                  <a:pt x="0" y="107527"/>
                </a:lnTo>
                <a:lnTo>
                  <a:pt x="0" y="0"/>
                </a:lnTo>
                <a:close/>
              </a:path>
            </a:pathLst>
          </a:custGeom>
          <a:blipFill rotWithShape="1">
            <a:blip r:embed="rId5">
              <a:alphaModFix/>
            </a:blip>
            <a:stretch>
              <a:fillRect b="0" l="0" r="0" t="0"/>
            </a:stretch>
          </a:blipFill>
          <a:ln>
            <a:noFill/>
          </a:ln>
        </p:spPr>
      </p:sp>
      <p:sp>
        <p:nvSpPr>
          <p:cNvPr id="258" name="Google Shape;258;p13"/>
          <p:cNvSpPr/>
          <p:nvPr/>
        </p:nvSpPr>
        <p:spPr>
          <a:xfrm>
            <a:off x="1723987" y="2514533"/>
            <a:ext cx="100489" cy="69086"/>
          </a:xfrm>
          <a:custGeom>
            <a:rect b="b" l="l" r="r" t="t"/>
            <a:pathLst>
              <a:path extrusionOk="0" h="69086" w="100489">
                <a:moveTo>
                  <a:pt x="0" y="0"/>
                </a:moveTo>
                <a:lnTo>
                  <a:pt x="100489" y="0"/>
                </a:lnTo>
                <a:lnTo>
                  <a:pt x="100489" y="69087"/>
                </a:lnTo>
                <a:lnTo>
                  <a:pt x="0" y="69087"/>
                </a:lnTo>
                <a:lnTo>
                  <a:pt x="0" y="0"/>
                </a:lnTo>
                <a:close/>
              </a:path>
            </a:pathLst>
          </a:custGeom>
          <a:blipFill rotWithShape="1">
            <a:blip r:embed="rId6">
              <a:alphaModFix/>
            </a:blip>
            <a:stretch>
              <a:fillRect b="0" l="0" r="0" t="0"/>
            </a:stretch>
          </a:blipFill>
          <a:ln>
            <a:noFill/>
          </a:ln>
        </p:spPr>
      </p:sp>
      <p:sp>
        <p:nvSpPr>
          <p:cNvPr id="259" name="Google Shape;259;p13"/>
          <p:cNvSpPr/>
          <p:nvPr/>
        </p:nvSpPr>
        <p:spPr>
          <a:xfrm>
            <a:off x="3683663" y="2493339"/>
            <a:ext cx="111474" cy="111474"/>
          </a:xfrm>
          <a:custGeom>
            <a:rect b="b" l="l" r="r" t="t"/>
            <a:pathLst>
              <a:path extrusionOk="0" h="111474" w="111474">
                <a:moveTo>
                  <a:pt x="0" y="0"/>
                </a:moveTo>
                <a:lnTo>
                  <a:pt x="111475" y="0"/>
                </a:lnTo>
                <a:lnTo>
                  <a:pt x="111475" y="111475"/>
                </a:lnTo>
                <a:lnTo>
                  <a:pt x="0" y="111475"/>
                </a:lnTo>
                <a:lnTo>
                  <a:pt x="0" y="0"/>
                </a:lnTo>
                <a:close/>
              </a:path>
            </a:pathLst>
          </a:custGeom>
          <a:blipFill rotWithShape="1">
            <a:blip r:embed="rId7">
              <a:alphaModFix/>
            </a:blip>
            <a:stretch>
              <a:fillRect b="0" l="0" r="0" t="0"/>
            </a:stretch>
          </a:blipFill>
          <a:ln>
            <a:noFill/>
          </a:ln>
        </p:spPr>
      </p:sp>
      <p:sp>
        <p:nvSpPr>
          <p:cNvPr id="260" name="Google Shape;260;p13"/>
          <p:cNvSpPr txBox="1"/>
          <p:nvPr/>
        </p:nvSpPr>
        <p:spPr>
          <a:xfrm>
            <a:off x="5484850" y="2448491"/>
            <a:ext cx="1751484" cy="1485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900" u="none" cap="none" strike="noStrike">
                <a:solidFill>
                  <a:srgbClr val="FFFFFF"/>
                </a:solidFill>
                <a:latin typeface="Inter"/>
                <a:ea typeface="Inter"/>
                <a:cs typeface="Inter"/>
                <a:sym typeface="Inter"/>
              </a:rPr>
              <a:t>123 Anywhere St., Any City</a:t>
            </a:r>
            <a:endParaRPr/>
          </a:p>
        </p:txBody>
      </p:sp>
      <p:sp>
        <p:nvSpPr>
          <p:cNvPr id="261" name="Google Shape;261;p13"/>
          <p:cNvSpPr txBox="1"/>
          <p:nvPr/>
        </p:nvSpPr>
        <p:spPr>
          <a:xfrm>
            <a:off x="657968" y="2456746"/>
            <a:ext cx="904094" cy="1485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900" u="none" cap="none" strike="noStrike">
                <a:solidFill>
                  <a:srgbClr val="FFFFFF"/>
                </a:solidFill>
                <a:latin typeface="Inter"/>
                <a:ea typeface="Inter"/>
                <a:cs typeface="Inter"/>
                <a:sym typeface="Inter"/>
              </a:rPr>
              <a:t>123-456-7890</a:t>
            </a:r>
            <a:endParaRPr/>
          </a:p>
        </p:txBody>
      </p:sp>
      <p:sp>
        <p:nvSpPr>
          <p:cNvPr id="262" name="Google Shape;262;p13"/>
          <p:cNvSpPr txBox="1"/>
          <p:nvPr/>
        </p:nvSpPr>
        <p:spPr>
          <a:xfrm>
            <a:off x="1971444" y="2456746"/>
            <a:ext cx="1562227" cy="1485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900" u="none" cap="none" strike="noStrike">
                <a:solidFill>
                  <a:srgbClr val="FFFFFF"/>
                </a:solidFill>
                <a:latin typeface="Inter"/>
                <a:ea typeface="Inter"/>
                <a:cs typeface="Inter"/>
                <a:sym typeface="Inter"/>
              </a:rPr>
              <a:t>hello@reallygreatsite.com</a:t>
            </a:r>
            <a:endParaRPr/>
          </a:p>
        </p:txBody>
      </p:sp>
      <p:sp>
        <p:nvSpPr>
          <p:cNvPr id="263" name="Google Shape;263;p13"/>
          <p:cNvSpPr txBox="1"/>
          <p:nvPr/>
        </p:nvSpPr>
        <p:spPr>
          <a:xfrm>
            <a:off x="3954261" y="2456746"/>
            <a:ext cx="1216238" cy="14859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900" u="none" cap="none" strike="noStrike">
                <a:solidFill>
                  <a:srgbClr val="FFFFFF"/>
                </a:solidFill>
                <a:latin typeface="Inter"/>
                <a:ea typeface="Inter"/>
                <a:cs typeface="Inter"/>
                <a:sym typeface="Inter"/>
              </a:rPr>
              <a:t>reallygreatsite.com</a:t>
            </a:r>
            <a:endParaRPr/>
          </a:p>
        </p:txBody>
      </p:sp>
      <p:sp>
        <p:nvSpPr>
          <p:cNvPr id="264" name="Google Shape;264;p13"/>
          <p:cNvSpPr txBox="1"/>
          <p:nvPr/>
        </p:nvSpPr>
        <p:spPr>
          <a:xfrm>
            <a:off x="935551" y="421850"/>
            <a:ext cx="35448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296A5E"/>
                </a:solidFill>
                <a:latin typeface="Raleway"/>
                <a:ea typeface="Raleway"/>
                <a:cs typeface="Raleway"/>
                <a:sym typeface="Raleway"/>
              </a:rPr>
              <a:t>Jane Doe</a:t>
            </a:r>
            <a:endParaRPr/>
          </a:p>
        </p:txBody>
      </p:sp>
      <p:sp>
        <p:nvSpPr>
          <p:cNvPr id="265" name="Google Shape;265;p13"/>
          <p:cNvSpPr txBox="1"/>
          <p:nvPr/>
        </p:nvSpPr>
        <p:spPr>
          <a:xfrm>
            <a:off x="931422" y="1363483"/>
            <a:ext cx="3552900" cy="62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900" u="none" cap="none" strike="noStrike">
                <a:solidFill>
                  <a:srgbClr val="296A5E"/>
                </a:solidFill>
                <a:latin typeface="Inter"/>
                <a:ea typeface="Inter"/>
                <a:cs typeface="Inter"/>
                <a:sym typeface="Inter"/>
              </a:rPr>
              <a:t>Public Relations Communication</a:t>
            </a:r>
            <a:endParaRPr/>
          </a:p>
        </p:txBody>
      </p:sp>
      <p:grpSp>
        <p:nvGrpSpPr>
          <p:cNvPr id="266" name="Google Shape;266;p13"/>
          <p:cNvGrpSpPr/>
          <p:nvPr/>
        </p:nvGrpSpPr>
        <p:grpSpPr>
          <a:xfrm>
            <a:off x="3975230" y="3169593"/>
            <a:ext cx="504969" cy="504969"/>
            <a:chOff x="0" y="0"/>
            <a:chExt cx="812800" cy="812800"/>
          </a:xfrm>
        </p:grpSpPr>
        <p:sp>
          <p:nvSpPr>
            <p:cNvPr id="267" name="Google Shape;26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13"/>
          <p:cNvSpPr/>
          <p:nvPr/>
        </p:nvSpPr>
        <p:spPr>
          <a:xfrm>
            <a:off x="4053571" y="3258476"/>
            <a:ext cx="327202" cy="327202"/>
          </a:xfrm>
          <a:custGeom>
            <a:rect b="b" l="l" r="r" t="t"/>
            <a:pathLst>
              <a:path extrusionOk="0" h="327202" w="327202">
                <a:moveTo>
                  <a:pt x="0" y="0"/>
                </a:moveTo>
                <a:lnTo>
                  <a:pt x="327203" y="0"/>
                </a:lnTo>
                <a:lnTo>
                  <a:pt x="327203" y="327203"/>
                </a:lnTo>
                <a:lnTo>
                  <a:pt x="0" y="327203"/>
                </a:lnTo>
                <a:lnTo>
                  <a:pt x="0" y="0"/>
                </a:lnTo>
                <a:close/>
              </a:path>
            </a:pathLst>
          </a:custGeom>
          <a:blipFill rotWithShape="1">
            <a:blip r:embed="rId8">
              <a:alphaModFix/>
            </a:blip>
            <a:stretch>
              <a:fillRect b="0" l="0" r="0" t="0"/>
            </a:stretch>
          </a:blipFill>
          <a:ln>
            <a:noFill/>
          </a:ln>
        </p:spPr>
      </p:sp>
      <p:sp>
        <p:nvSpPr>
          <p:cNvPr id="270" name="Google Shape;270;p13"/>
          <p:cNvSpPr txBox="1"/>
          <p:nvPr/>
        </p:nvSpPr>
        <p:spPr>
          <a:xfrm>
            <a:off x="4723283" y="3207130"/>
            <a:ext cx="1250752" cy="38227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296A5E"/>
                </a:solidFill>
                <a:latin typeface="Raleway"/>
                <a:ea typeface="Raleway"/>
                <a:cs typeface="Raleway"/>
                <a:sym typeface="Raleway"/>
              </a:rPr>
              <a:t>Summary</a:t>
            </a:r>
            <a:endParaRPr/>
          </a:p>
        </p:txBody>
      </p:sp>
      <p:sp>
        <p:nvSpPr>
          <p:cNvPr id="271" name="Google Shape;271;p13"/>
          <p:cNvSpPr txBox="1"/>
          <p:nvPr/>
        </p:nvSpPr>
        <p:spPr>
          <a:xfrm>
            <a:off x="3975230" y="3987402"/>
            <a:ext cx="3137100" cy="114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Public relations professional with 15 years of experience in developing and</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executing strategic communication campaigns. Proficient in media relations,</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crisis communication, and social media management. </a:t>
            </a:r>
            <a:endParaRPr/>
          </a:p>
        </p:txBody>
      </p:sp>
      <p:grpSp>
        <p:nvGrpSpPr>
          <p:cNvPr id="272" name="Google Shape;272;p13"/>
          <p:cNvGrpSpPr/>
          <p:nvPr/>
        </p:nvGrpSpPr>
        <p:grpSpPr>
          <a:xfrm>
            <a:off x="731161" y="3169593"/>
            <a:ext cx="504969" cy="504969"/>
            <a:chOff x="0" y="0"/>
            <a:chExt cx="812800" cy="812800"/>
          </a:xfrm>
        </p:grpSpPr>
        <p:sp>
          <p:nvSpPr>
            <p:cNvPr id="273" name="Google Shape;273;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5" name="Google Shape;275;p13"/>
          <p:cNvSpPr txBox="1"/>
          <p:nvPr/>
        </p:nvSpPr>
        <p:spPr>
          <a:xfrm>
            <a:off x="1465655" y="3207130"/>
            <a:ext cx="2090508" cy="38227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296A5E"/>
                </a:solidFill>
                <a:latin typeface="Raleway"/>
                <a:ea typeface="Raleway"/>
                <a:cs typeface="Raleway"/>
                <a:sym typeface="Raleway"/>
              </a:rPr>
              <a:t>Education</a:t>
            </a:r>
            <a:endParaRPr/>
          </a:p>
        </p:txBody>
      </p:sp>
      <p:sp>
        <p:nvSpPr>
          <p:cNvPr id="276" name="Google Shape;276;p13"/>
          <p:cNvSpPr txBox="1"/>
          <p:nvPr/>
        </p:nvSpPr>
        <p:spPr>
          <a:xfrm>
            <a:off x="807206" y="3968352"/>
            <a:ext cx="2824800" cy="5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Bachelor of Arts in Communications, Hartwick College, Oneonta, NY</a:t>
            </a:r>
            <a:endParaRPr/>
          </a:p>
          <a:p>
            <a:pPr indent="0" lvl="0" marL="0" marR="0" rtl="0" algn="l">
              <a:lnSpc>
                <a:spcPct val="115000"/>
              </a:lnSpc>
              <a:spcBef>
                <a:spcPts val="0"/>
              </a:spcBef>
              <a:spcAft>
                <a:spcPts val="0"/>
              </a:spcAft>
              <a:buNone/>
            </a:pPr>
            <a:r>
              <a:rPr b="0" i="0" lang="en-US" sz="1099" u="none" cap="none" strike="noStrike">
                <a:solidFill>
                  <a:srgbClr val="A6A6A6"/>
                </a:solidFill>
                <a:latin typeface="Inter"/>
                <a:ea typeface="Inter"/>
                <a:cs typeface="Inter"/>
                <a:sym typeface="Inter"/>
              </a:rPr>
              <a:t>January 2000 - April 2004</a:t>
            </a:r>
            <a:endParaRPr/>
          </a:p>
        </p:txBody>
      </p:sp>
      <p:grpSp>
        <p:nvGrpSpPr>
          <p:cNvPr id="277" name="Google Shape;277;p13"/>
          <p:cNvGrpSpPr/>
          <p:nvPr/>
        </p:nvGrpSpPr>
        <p:grpSpPr>
          <a:xfrm>
            <a:off x="4008490" y="5534166"/>
            <a:ext cx="504969" cy="504969"/>
            <a:chOff x="0" y="0"/>
            <a:chExt cx="812800" cy="812800"/>
          </a:xfrm>
        </p:grpSpPr>
        <p:sp>
          <p:nvSpPr>
            <p:cNvPr id="278" name="Google Shape;27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0" name="Google Shape;280;p13"/>
          <p:cNvSpPr txBox="1"/>
          <p:nvPr/>
        </p:nvSpPr>
        <p:spPr>
          <a:xfrm>
            <a:off x="4756543" y="5571703"/>
            <a:ext cx="1450419" cy="38227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296A5E"/>
                </a:solidFill>
                <a:latin typeface="Raleway"/>
                <a:ea typeface="Raleway"/>
                <a:cs typeface="Raleway"/>
                <a:sym typeface="Raleway"/>
              </a:rPr>
              <a:t>Experience</a:t>
            </a:r>
            <a:endParaRPr/>
          </a:p>
        </p:txBody>
      </p:sp>
      <p:sp>
        <p:nvSpPr>
          <p:cNvPr id="281" name="Google Shape;281;p13"/>
          <p:cNvSpPr/>
          <p:nvPr/>
        </p:nvSpPr>
        <p:spPr>
          <a:xfrm>
            <a:off x="4129101" y="5645098"/>
            <a:ext cx="283104" cy="283104"/>
          </a:xfrm>
          <a:custGeom>
            <a:rect b="b" l="l" r="r" t="t"/>
            <a:pathLst>
              <a:path extrusionOk="0" h="283104" w="283104">
                <a:moveTo>
                  <a:pt x="0" y="0"/>
                </a:moveTo>
                <a:lnTo>
                  <a:pt x="283104" y="0"/>
                </a:lnTo>
                <a:lnTo>
                  <a:pt x="283104" y="283104"/>
                </a:lnTo>
                <a:lnTo>
                  <a:pt x="0" y="283104"/>
                </a:lnTo>
                <a:lnTo>
                  <a:pt x="0" y="0"/>
                </a:lnTo>
                <a:close/>
              </a:path>
            </a:pathLst>
          </a:custGeom>
          <a:blipFill rotWithShape="1">
            <a:blip r:embed="rId9">
              <a:alphaModFix/>
            </a:blip>
            <a:stretch>
              <a:fillRect b="0" l="0" r="0" t="0"/>
            </a:stretch>
          </a:blipFill>
          <a:ln>
            <a:noFill/>
          </a:ln>
        </p:spPr>
      </p:sp>
      <p:sp>
        <p:nvSpPr>
          <p:cNvPr id="282" name="Google Shape;282;p13"/>
          <p:cNvSpPr txBox="1"/>
          <p:nvPr/>
        </p:nvSpPr>
        <p:spPr>
          <a:xfrm>
            <a:off x="4053571" y="6201106"/>
            <a:ext cx="3012300" cy="5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Marketing Coordinator</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Sun Education</a:t>
            </a:r>
            <a:endParaRPr/>
          </a:p>
          <a:p>
            <a:pPr indent="0" lvl="0" marL="0" marR="0" rtl="0" algn="l">
              <a:lnSpc>
                <a:spcPct val="115000"/>
              </a:lnSpc>
              <a:spcBef>
                <a:spcPts val="0"/>
              </a:spcBef>
              <a:spcAft>
                <a:spcPts val="0"/>
              </a:spcAft>
              <a:buNone/>
            </a:pPr>
            <a:r>
              <a:rPr b="0" i="0" lang="en-US" sz="1099" u="none" cap="none" strike="noStrike">
                <a:solidFill>
                  <a:srgbClr val="A6A6A6"/>
                </a:solidFill>
                <a:latin typeface="Inter"/>
                <a:ea typeface="Inter"/>
                <a:cs typeface="Inter"/>
                <a:sym typeface="Inter"/>
              </a:rPr>
              <a:t>February 2020 - current</a:t>
            </a:r>
            <a:endParaRPr/>
          </a:p>
        </p:txBody>
      </p:sp>
      <p:sp>
        <p:nvSpPr>
          <p:cNvPr id="283" name="Google Shape;283;p13"/>
          <p:cNvSpPr txBox="1"/>
          <p:nvPr/>
        </p:nvSpPr>
        <p:spPr>
          <a:xfrm>
            <a:off x="4055208" y="6849441"/>
            <a:ext cx="3010500" cy="1725600"/>
          </a:xfrm>
          <a:prstGeom prst="rect">
            <a:avLst/>
          </a:prstGeom>
          <a:noFill/>
          <a:ln>
            <a:noFill/>
          </a:ln>
        </p:spPr>
        <p:txBody>
          <a:bodyPr anchorCtr="0" anchor="t" bIns="0" lIns="0" spcFirstLastPara="1" rIns="0" wrap="square" tIns="0">
            <a:spAutoFit/>
          </a:bodyPr>
          <a:lstStyle/>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Managing marketing communication and activity campaign Building to promote Sun Education.</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Creating branding and marketing activities together with brand communication department and product teams for print media and digital media.</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Voice over talent for sun education advertisement videos.</a:t>
            </a:r>
            <a:endParaRPr/>
          </a:p>
        </p:txBody>
      </p:sp>
      <p:grpSp>
        <p:nvGrpSpPr>
          <p:cNvPr id="284" name="Google Shape;284;p13"/>
          <p:cNvGrpSpPr/>
          <p:nvPr/>
        </p:nvGrpSpPr>
        <p:grpSpPr>
          <a:xfrm>
            <a:off x="731161" y="5534166"/>
            <a:ext cx="504969" cy="504969"/>
            <a:chOff x="0" y="0"/>
            <a:chExt cx="812800" cy="812800"/>
          </a:xfrm>
        </p:grpSpPr>
        <p:sp>
          <p:nvSpPr>
            <p:cNvPr id="285" name="Google Shape;28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7" name="Google Shape;287;p13"/>
          <p:cNvSpPr txBox="1"/>
          <p:nvPr/>
        </p:nvSpPr>
        <p:spPr>
          <a:xfrm>
            <a:off x="1465655" y="5571703"/>
            <a:ext cx="2090508" cy="38227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296A5E"/>
                </a:solidFill>
                <a:latin typeface="Raleway"/>
                <a:ea typeface="Raleway"/>
                <a:cs typeface="Raleway"/>
                <a:sym typeface="Raleway"/>
              </a:rPr>
              <a:t>Skills</a:t>
            </a:r>
            <a:endParaRPr/>
          </a:p>
        </p:txBody>
      </p:sp>
      <p:sp>
        <p:nvSpPr>
          <p:cNvPr id="288" name="Google Shape;288;p13"/>
          <p:cNvSpPr/>
          <p:nvPr/>
        </p:nvSpPr>
        <p:spPr>
          <a:xfrm>
            <a:off x="807206" y="5610210"/>
            <a:ext cx="352880" cy="352880"/>
          </a:xfrm>
          <a:custGeom>
            <a:rect b="b" l="l" r="r" t="t"/>
            <a:pathLst>
              <a:path extrusionOk="0" h="352880" w="352880">
                <a:moveTo>
                  <a:pt x="0" y="0"/>
                </a:moveTo>
                <a:lnTo>
                  <a:pt x="352880" y="0"/>
                </a:lnTo>
                <a:lnTo>
                  <a:pt x="352880" y="352880"/>
                </a:lnTo>
                <a:lnTo>
                  <a:pt x="0" y="352880"/>
                </a:lnTo>
                <a:lnTo>
                  <a:pt x="0" y="0"/>
                </a:lnTo>
                <a:close/>
              </a:path>
            </a:pathLst>
          </a:custGeom>
          <a:blipFill rotWithShape="1">
            <a:blip r:embed="rId10">
              <a:alphaModFix/>
            </a:blip>
            <a:stretch>
              <a:fillRect b="0" l="0" r="0" t="0"/>
            </a:stretch>
          </a:blipFill>
          <a:ln>
            <a:noFill/>
          </a:ln>
        </p:spPr>
      </p:sp>
      <p:grpSp>
        <p:nvGrpSpPr>
          <p:cNvPr id="289" name="Google Shape;289;p13"/>
          <p:cNvGrpSpPr/>
          <p:nvPr/>
        </p:nvGrpSpPr>
        <p:grpSpPr>
          <a:xfrm>
            <a:off x="731161" y="8251928"/>
            <a:ext cx="504969" cy="504969"/>
            <a:chOff x="0" y="0"/>
            <a:chExt cx="812800" cy="812800"/>
          </a:xfrm>
        </p:grpSpPr>
        <p:sp>
          <p:nvSpPr>
            <p:cNvPr id="290" name="Google Shape;290;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0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2" name="Google Shape;292;p13"/>
          <p:cNvSpPr txBox="1"/>
          <p:nvPr/>
        </p:nvSpPr>
        <p:spPr>
          <a:xfrm>
            <a:off x="1465655" y="8341426"/>
            <a:ext cx="2090508" cy="38227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296A5E"/>
                </a:solidFill>
                <a:latin typeface="Raleway"/>
                <a:ea typeface="Raleway"/>
                <a:cs typeface="Raleway"/>
                <a:sym typeface="Raleway"/>
              </a:rPr>
              <a:t>Languages</a:t>
            </a:r>
            <a:endParaRPr/>
          </a:p>
        </p:txBody>
      </p:sp>
      <p:sp>
        <p:nvSpPr>
          <p:cNvPr id="293" name="Google Shape;293;p13"/>
          <p:cNvSpPr txBox="1"/>
          <p:nvPr/>
        </p:nvSpPr>
        <p:spPr>
          <a:xfrm>
            <a:off x="807199" y="6350150"/>
            <a:ext cx="12162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Public Relations</a:t>
            </a:r>
            <a:endParaRPr/>
          </a:p>
        </p:txBody>
      </p:sp>
      <p:sp>
        <p:nvSpPr>
          <p:cNvPr id="294" name="Google Shape;294;p13"/>
          <p:cNvSpPr txBox="1"/>
          <p:nvPr/>
        </p:nvSpPr>
        <p:spPr>
          <a:xfrm>
            <a:off x="807206" y="6624038"/>
            <a:ext cx="1277303"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Event Management</a:t>
            </a:r>
            <a:endParaRPr/>
          </a:p>
        </p:txBody>
      </p:sp>
      <p:sp>
        <p:nvSpPr>
          <p:cNvPr id="295" name="Google Shape;295;p13"/>
          <p:cNvSpPr txBox="1"/>
          <p:nvPr/>
        </p:nvSpPr>
        <p:spPr>
          <a:xfrm>
            <a:off x="807206" y="6897938"/>
            <a:ext cx="2152717"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German Teaching</a:t>
            </a:r>
            <a:endParaRPr/>
          </a:p>
        </p:txBody>
      </p:sp>
      <p:sp>
        <p:nvSpPr>
          <p:cNvPr id="296" name="Google Shape;296;p13"/>
          <p:cNvSpPr txBox="1"/>
          <p:nvPr/>
        </p:nvSpPr>
        <p:spPr>
          <a:xfrm>
            <a:off x="807206" y="7171838"/>
            <a:ext cx="663218" cy="20844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95" u="none" cap="none" strike="noStrike">
                <a:solidFill>
                  <a:srgbClr val="000000"/>
                </a:solidFill>
                <a:latin typeface="Inter"/>
                <a:ea typeface="Inter"/>
                <a:cs typeface="Inter"/>
                <a:sym typeface="Inter"/>
              </a:rPr>
              <a:t>Teaching</a:t>
            </a:r>
            <a:endParaRPr/>
          </a:p>
        </p:txBody>
      </p:sp>
      <p:sp>
        <p:nvSpPr>
          <p:cNvPr id="297" name="Google Shape;297;p13"/>
          <p:cNvSpPr txBox="1"/>
          <p:nvPr/>
        </p:nvSpPr>
        <p:spPr>
          <a:xfrm>
            <a:off x="807206" y="7462930"/>
            <a:ext cx="1440299"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Website Management</a:t>
            </a:r>
            <a:endParaRPr/>
          </a:p>
        </p:txBody>
      </p:sp>
      <p:sp>
        <p:nvSpPr>
          <p:cNvPr id="298" name="Google Shape;298;p13"/>
          <p:cNvSpPr txBox="1"/>
          <p:nvPr/>
        </p:nvSpPr>
        <p:spPr>
          <a:xfrm>
            <a:off x="807206" y="7736830"/>
            <a:ext cx="2152717"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Blog Writing</a:t>
            </a:r>
            <a:endParaRPr/>
          </a:p>
        </p:txBody>
      </p:sp>
      <p:sp>
        <p:nvSpPr>
          <p:cNvPr id="299" name="Google Shape;299;p13"/>
          <p:cNvSpPr txBox="1"/>
          <p:nvPr/>
        </p:nvSpPr>
        <p:spPr>
          <a:xfrm>
            <a:off x="807206" y="8978453"/>
            <a:ext cx="511493" cy="191135"/>
          </a:xfrm>
          <a:prstGeom prst="rect">
            <a:avLst/>
          </a:prstGeom>
          <a:noFill/>
          <a:ln>
            <a:noFill/>
          </a:ln>
        </p:spPr>
        <p:txBody>
          <a:bodyPr anchorCtr="0" anchor="t" bIns="0" lIns="0" spcFirstLastPara="1" rIns="0" wrap="square" tIns="0">
            <a:spAutoFit/>
          </a:bodyPr>
          <a:lstStyle/>
          <a:p>
            <a:pPr indent="0" lvl="0" marL="0" marR="0" rtl="0" algn="l">
              <a:lnSpc>
                <a:spcPct val="140036"/>
              </a:lnSpc>
              <a:spcBef>
                <a:spcPts val="0"/>
              </a:spcBef>
              <a:spcAft>
                <a:spcPts val="0"/>
              </a:spcAft>
              <a:buNone/>
            </a:pPr>
            <a:r>
              <a:rPr b="0" i="0" lang="en-US" sz="1099" u="none" cap="none" strike="noStrike">
                <a:solidFill>
                  <a:srgbClr val="000000"/>
                </a:solidFill>
                <a:latin typeface="Inter"/>
                <a:ea typeface="Inter"/>
                <a:cs typeface="Inter"/>
                <a:sym typeface="Inter"/>
              </a:rPr>
              <a:t>English </a:t>
            </a:r>
            <a:endParaRPr/>
          </a:p>
        </p:txBody>
      </p:sp>
      <p:sp>
        <p:nvSpPr>
          <p:cNvPr id="300" name="Google Shape;300;p13"/>
          <p:cNvSpPr txBox="1"/>
          <p:nvPr/>
        </p:nvSpPr>
        <p:spPr>
          <a:xfrm>
            <a:off x="807199" y="9415650"/>
            <a:ext cx="576300" cy="169200"/>
          </a:xfrm>
          <a:prstGeom prst="rect">
            <a:avLst/>
          </a:prstGeom>
          <a:noFill/>
          <a:ln>
            <a:noFill/>
          </a:ln>
        </p:spPr>
        <p:txBody>
          <a:bodyPr anchorCtr="0" anchor="t" bIns="0" lIns="0" spcFirstLastPara="1" rIns="0" wrap="square" tIns="0">
            <a:spAutoFit/>
          </a:bodyPr>
          <a:lstStyle/>
          <a:p>
            <a:pPr indent="0" lvl="0" marL="0" marR="0" rtl="0" algn="l">
              <a:lnSpc>
                <a:spcPct val="140036"/>
              </a:lnSpc>
              <a:spcBef>
                <a:spcPts val="0"/>
              </a:spcBef>
              <a:spcAft>
                <a:spcPts val="0"/>
              </a:spcAft>
              <a:buNone/>
            </a:pPr>
            <a:r>
              <a:rPr b="0" i="0" lang="en-US" sz="1099" u="none" cap="none" strike="noStrike">
                <a:solidFill>
                  <a:srgbClr val="000000"/>
                </a:solidFill>
                <a:latin typeface="Inter"/>
                <a:ea typeface="Inter"/>
                <a:cs typeface="Inter"/>
                <a:sym typeface="Inter"/>
              </a:rPr>
              <a:t>German</a:t>
            </a:r>
            <a:endParaRPr/>
          </a:p>
        </p:txBody>
      </p:sp>
      <p:sp>
        <p:nvSpPr>
          <p:cNvPr id="301" name="Google Shape;301;p13"/>
          <p:cNvSpPr txBox="1"/>
          <p:nvPr/>
        </p:nvSpPr>
        <p:spPr>
          <a:xfrm>
            <a:off x="2636756" y="8978453"/>
            <a:ext cx="456605" cy="191135"/>
          </a:xfrm>
          <a:prstGeom prst="rect">
            <a:avLst/>
          </a:prstGeom>
          <a:noFill/>
          <a:ln>
            <a:noFill/>
          </a:ln>
        </p:spPr>
        <p:txBody>
          <a:bodyPr anchorCtr="0" anchor="t" bIns="0" lIns="0" spcFirstLastPara="1" rIns="0" wrap="square" tIns="0">
            <a:spAutoFit/>
          </a:bodyPr>
          <a:lstStyle/>
          <a:p>
            <a:pPr indent="0" lvl="0" marL="0" marR="0" rtl="0" algn="l">
              <a:lnSpc>
                <a:spcPct val="140036"/>
              </a:lnSpc>
              <a:spcBef>
                <a:spcPts val="0"/>
              </a:spcBef>
              <a:spcAft>
                <a:spcPts val="0"/>
              </a:spcAft>
              <a:buNone/>
            </a:pPr>
            <a:r>
              <a:rPr b="0" i="0" lang="en-US" sz="1099" u="none" cap="none" strike="noStrike">
                <a:solidFill>
                  <a:srgbClr val="000000"/>
                </a:solidFill>
                <a:latin typeface="Inter"/>
                <a:ea typeface="Inter"/>
                <a:cs typeface="Inter"/>
                <a:sym typeface="Inter"/>
              </a:rPr>
              <a:t>Franch</a:t>
            </a:r>
            <a:endParaRPr/>
          </a:p>
        </p:txBody>
      </p:sp>
      <p:sp>
        <p:nvSpPr>
          <p:cNvPr id="302" name="Google Shape;302;p13"/>
          <p:cNvSpPr txBox="1"/>
          <p:nvPr/>
        </p:nvSpPr>
        <p:spPr>
          <a:xfrm>
            <a:off x="2636749" y="9415650"/>
            <a:ext cx="511500" cy="169200"/>
          </a:xfrm>
          <a:prstGeom prst="rect">
            <a:avLst/>
          </a:prstGeom>
          <a:noFill/>
          <a:ln>
            <a:noFill/>
          </a:ln>
        </p:spPr>
        <p:txBody>
          <a:bodyPr anchorCtr="0" anchor="t" bIns="0" lIns="0" spcFirstLastPara="1" rIns="0" wrap="square" tIns="0">
            <a:spAutoFit/>
          </a:bodyPr>
          <a:lstStyle/>
          <a:p>
            <a:pPr indent="0" lvl="0" marL="0" marR="0" rtl="0" algn="l">
              <a:lnSpc>
                <a:spcPct val="140036"/>
              </a:lnSpc>
              <a:spcBef>
                <a:spcPts val="0"/>
              </a:spcBef>
              <a:spcAft>
                <a:spcPts val="0"/>
              </a:spcAft>
              <a:buNone/>
            </a:pPr>
            <a:r>
              <a:rPr b="0" i="0" lang="en-US" sz="1099" u="none" cap="none" strike="noStrike">
                <a:solidFill>
                  <a:srgbClr val="000000"/>
                </a:solidFill>
                <a:latin typeface="Inter"/>
                <a:ea typeface="Inter"/>
                <a:cs typeface="Inter"/>
                <a:sym typeface="Inter"/>
              </a:rPr>
              <a:t>Arabic</a:t>
            </a:r>
            <a:endParaRPr/>
          </a:p>
        </p:txBody>
      </p:sp>
      <p:pic>
        <p:nvPicPr>
          <p:cNvPr id="303" name="Google Shape;303;p13"/>
          <p:cNvPicPr preferRelativeResize="0"/>
          <p:nvPr/>
        </p:nvPicPr>
        <p:blipFill rotWithShape="1">
          <a:blip r:embed="rId11">
            <a:alphaModFix/>
          </a:blip>
          <a:srcRect b="0" l="0" r="0" t="0"/>
          <a:stretch/>
        </p:blipFill>
        <p:spPr>
          <a:xfrm>
            <a:off x="1468782" y="8940866"/>
            <a:ext cx="294883" cy="294883"/>
          </a:xfrm>
          <a:prstGeom prst="rect">
            <a:avLst/>
          </a:prstGeom>
          <a:noFill/>
          <a:ln>
            <a:noFill/>
          </a:ln>
        </p:spPr>
      </p:pic>
      <p:pic>
        <p:nvPicPr>
          <p:cNvPr id="304" name="Google Shape;304;p13"/>
          <p:cNvPicPr preferRelativeResize="0"/>
          <p:nvPr/>
        </p:nvPicPr>
        <p:blipFill rotWithShape="1">
          <a:blip r:embed="rId12">
            <a:alphaModFix/>
          </a:blip>
          <a:srcRect b="0" l="0" r="0" t="0"/>
          <a:stretch/>
        </p:blipFill>
        <p:spPr>
          <a:xfrm>
            <a:off x="2194996" y="8940866"/>
            <a:ext cx="294883" cy="294883"/>
          </a:xfrm>
          <a:prstGeom prst="rect">
            <a:avLst/>
          </a:prstGeom>
          <a:noFill/>
          <a:ln>
            <a:noFill/>
          </a:ln>
        </p:spPr>
      </p:pic>
      <p:pic>
        <p:nvPicPr>
          <p:cNvPr id="305" name="Google Shape;305;p13"/>
          <p:cNvPicPr preferRelativeResize="0"/>
          <p:nvPr/>
        </p:nvPicPr>
        <p:blipFill rotWithShape="1">
          <a:blip r:embed="rId13">
            <a:alphaModFix/>
          </a:blip>
          <a:srcRect b="0" l="0" r="0" t="0"/>
          <a:stretch/>
        </p:blipFill>
        <p:spPr>
          <a:xfrm>
            <a:off x="2194996" y="9378052"/>
            <a:ext cx="294883" cy="294883"/>
          </a:xfrm>
          <a:prstGeom prst="rect">
            <a:avLst/>
          </a:prstGeom>
          <a:noFill/>
          <a:ln>
            <a:noFill/>
          </a:ln>
        </p:spPr>
      </p:pic>
      <p:pic>
        <p:nvPicPr>
          <p:cNvPr id="306" name="Google Shape;306;p13"/>
          <p:cNvPicPr preferRelativeResize="0"/>
          <p:nvPr/>
        </p:nvPicPr>
        <p:blipFill rotWithShape="1">
          <a:blip r:embed="rId14">
            <a:alphaModFix/>
          </a:blip>
          <a:srcRect b="0" l="0" r="0" t="0"/>
          <a:stretch/>
        </p:blipFill>
        <p:spPr>
          <a:xfrm>
            <a:off x="1468782" y="9378052"/>
            <a:ext cx="294883" cy="294883"/>
          </a:xfrm>
          <a:prstGeom prst="rect">
            <a:avLst/>
          </a:prstGeom>
          <a:noFill/>
          <a:ln>
            <a:noFill/>
          </a:ln>
        </p:spPr>
      </p:pic>
      <p:sp>
        <p:nvSpPr>
          <p:cNvPr id="307" name="Google Shape;307;p13"/>
          <p:cNvSpPr txBox="1"/>
          <p:nvPr/>
        </p:nvSpPr>
        <p:spPr>
          <a:xfrm>
            <a:off x="807206" y="4663677"/>
            <a:ext cx="2722200" cy="5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Goethe Zertifikat B2</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Goethe Institut Jakarta</a:t>
            </a:r>
            <a:endParaRPr/>
          </a:p>
          <a:p>
            <a:pPr indent="0" lvl="0" marL="0" marR="0" rtl="0" algn="l">
              <a:lnSpc>
                <a:spcPct val="115000"/>
              </a:lnSpc>
              <a:spcBef>
                <a:spcPts val="0"/>
              </a:spcBef>
              <a:spcAft>
                <a:spcPts val="0"/>
              </a:spcAft>
              <a:buNone/>
            </a:pPr>
            <a:r>
              <a:rPr b="0" i="0" lang="en-US" sz="1099" u="none" cap="none" strike="noStrike">
                <a:solidFill>
                  <a:srgbClr val="A6A6A6"/>
                </a:solidFill>
                <a:latin typeface="Inter"/>
                <a:ea typeface="Inter"/>
                <a:cs typeface="Inter"/>
                <a:sym typeface="Inter"/>
              </a:rPr>
              <a:t>March 2012 - April 2017</a:t>
            </a:r>
            <a:endParaRPr/>
          </a:p>
        </p:txBody>
      </p:sp>
      <p:grpSp>
        <p:nvGrpSpPr>
          <p:cNvPr id="308" name="Google Shape;308;p13"/>
          <p:cNvGrpSpPr/>
          <p:nvPr/>
        </p:nvGrpSpPr>
        <p:grpSpPr>
          <a:xfrm>
            <a:off x="1383479" y="3629477"/>
            <a:ext cx="2038447" cy="134521"/>
            <a:chOff x="0" y="0"/>
            <a:chExt cx="2717929" cy="179361"/>
          </a:xfrm>
        </p:grpSpPr>
        <p:cxnSp>
          <p:nvCxnSpPr>
            <p:cNvPr id="309" name="Google Shape;309;p13"/>
            <p:cNvCxnSpPr/>
            <p:nvPr/>
          </p:nvCxnSpPr>
          <p:spPr>
            <a:xfrm>
              <a:off x="0" y="89680"/>
              <a:ext cx="2538568" cy="0"/>
            </a:xfrm>
            <a:prstGeom prst="straightConnector1">
              <a:avLst/>
            </a:prstGeom>
            <a:noFill/>
            <a:ln cap="flat" cmpd="sng" w="25400">
              <a:solidFill>
                <a:srgbClr val="296A5E"/>
              </a:solidFill>
              <a:prstDash val="solid"/>
              <a:round/>
              <a:headEnd len="sm" w="sm" type="none"/>
              <a:tailEnd len="sm" w="sm" type="none"/>
            </a:ln>
          </p:spPr>
        </p:cxnSp>
        <p:grpSp>
          <p:nvGrpSpPr>
            <p:cNvPr id="310" name="Google Shape;310;p13"/>
            <p:cNvGrpSpPr/>
            <p:nvPr/>
          </p:nvGrpSpPr>
          <p:grpSpPr>
            <a:xfrm>
              <a:off x="2538568" y="0"/>
              <a:ext cx="179361" cy="179361"/>
              <a:chOff x="0" y="0"/>
              <a:chExt cx="812800" cy="812800"/>
            </a:xfrm>
          </p:grpSpPr>
          <p:sp>
            <p:nvSpPr>
              <p:cNvPr id="311" name="Google Shape;31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13" name="Google Shape;313;p13"/>
          <p:cNvGrpSpPr/>
          <p:nvPr/>
        </p:nvGrpSpPr>
        <p:grpSpPr>
          <a:xfrm>
            <a:off x="1383479" y="6063218"/>
            <a:ext cx="2038447" cy="134521"/>
            <a:chOff x="0" y="0"/>
            <a:chExt cx="2717929" cy="179361"/>
          </a:xfrm>
        </p:grpSpPr>
        <p:cxnSp>
          <p:nvCxnSpPr>
            <p:cNvPr id="314" name="Google Shape;314;p13"/>
            <p:cNvCxnSpPr/>
            <p:nvPr/>
          </p:nvCxnSpPr>
          <p:spPr>
            <a:xfrm>
              <a:off x="0" y="89680"/>
              <a:ext cx="2538568" cy="0"/>
            </a:xfrm>
            <a:prstGeom prst="straightConnector1">
              <a:avLst/>
            </a:prstGeom>
            <a:noFill/>
            <a:ln cap="flat" cmpd="sng" w="25400">
              <a:solidFill>
                <a:srgbClr val="296A5E"/>
              </a:solidFill>
              <a:prstDash val="solid"/>
              <a:round/>
              <a:headEnd len="sm" w="sm" type="none"/>
              <a:tailEnd len="sm" w="sm" type="none"/>
            </a:ln>
          </p:spPr>
        </p:cxnSp>
        <p:grpSp>
          <p:nvGrpSpPr>
            <p:cNvPr id="315" name="Google Shape;315;p13"/>
            <p:cNvGrpSpPr/>
            <p:nvPr/>
          </p:nvGrpSpPr>
          <p:grpSpPr>
            <a:xfrm>
              <a:off x="2538568" y="0"/>
              <a:ext cx="179361" cy="179361"/>
              <a:chOff x="0" y="0"/>
              <a:chExt cx="812800" cy="812800"/>
            </a:xfrm>
          </p:grpSpPr>
          <p:sp>
            <p:nvSpPr>
              <p:cNvPr id="316" name="Google Shape;31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18" name="Google Shape;318;p13"/>
          <p:cNvGrpSpPr/>
          <p:nvPr/>
        </p:nvGrpSpPr>
        <p:grpSpPr>
          <a:xfrm>
            <a:off x="1383479" y="8752271"/>
            <a:ext cx="2038447" cy="134521"/>
            <a:chOff x="0" y="0"/>
            <a:chExt cx="2717929" cy="179361"/>
          </a:xfrm>
        </p:grpSpPr>
        <p:cxnSp>
          <p:nvCxnSpPr>
            <p:cNvPr id="319" name="Google Shape;319;p13"/>
            <p:cNvCxnSpPr/>
            <p:nvPr/>
          </p:nvCxnSpPr>
          <p:spPr>
            <a:xfrm>
              <a:off x="0" y="89680"/>
              <a:ext cx="2538568" cy="0"/>
            </a:xfrm>
            <a:prstGeom prst="straightConnector1">
              <a:avLst/>
            </a:prstGeom>
            <a:noFill/>
            <a:ln cap="flat" cmpd="sng" w="25400">
              <a:solidFill>
                <a:srgbClr val="296A5E"/>
              </a:solidFill>
              <a:prstDash val="solid"/>
              <a:round/>
              <a:headEnd len="sm" w="sm" type="none"/>
              <a:tailEnd len="sm" w="sm" type="none"/>
            </a:ln>
          </p:spPr>
        </p:cxnSp>
        <p:grpSp>
          <p:nvGrpSpPr>
            <p:cNvPr id="320" name="Google Shape;320;p13"/>
            <p:cNvGrpSpPr/>
            <p:nvPr/>
          </p:nvGrpSpPr>
          <p:grpSpPr>
            <a:xfrm>
              <a:off x="2538568" y="0"/>
              <a:ext cx="179361" cy="179361"/>
              <a:chOff x="0" y="0"/>
              <a:chExt cx="812800" cy="812800"/>
            </a:xfrm>
          </p:grpSpPr>
          <p:sp>
            <p:nvSpPr>
              <p:cNvPr id="321" name="Google Shape;32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23" name="Google Shape;323;p13"/>
          <p:cNvGrpSpPr/>
          <p:nvPr/>
        </p:nvGrpSpPr>
        <p:grpSpPr>
          <a:xfrm>
            <a:off x="4717372" y="5990385"/>
            <a:ext cx="2038447" cy="134521"/>
            <a:chOff x="0" y="0"/>
            <a:chExt cx="2717929" cy="179361"/>
          </a:xfrm>
        </p:grpSpPr>
        <p:cxnSp>
          <p:nvCxnSpPr>
            <p:cNvPr id="324" name="Google Shape;324;p13"/>
            <p:cNvCxnSpPr/>
            <p:nvPr/>
          </p:nvCxnSpPr>
          <p:spPr>
            <a:xfrm>
              <a:off x="0" y="89680"/>
              <a:ext cx="2538568" cy="0"/>
            </a:xfrm>
            <a:prstGeom prst="straightConnector1">
              <a:avLst/>
            </a:prstGeom>
            <a:noFill/>
            <a:ln cap="flat" cmpd="sng" w="25400">
              <a:solidFill>
                <a:srgbClr val="296A5E"/>
              </a:solidFill>
              <a:prstDash val="solid"/>
              <a:round/>
              <a:headEnd len="sm" w="sm" type="none"/>
              <a:tailEnd len="sm" w="sm" type="none"/>
            </a:ln>
          </p:spPr>
        </p:cxnSp>
        <p:grpSp>
          <p:nvGrpSpPr>
            <p:cNvPr id="325" name="Google Shape;325;p13"/>
            <p:cNvGrpSpPr/>
            <p:nvPr/>
          </p:nvGrpSpPr>
          <p:grpSpPr>
            <a:xfrm>
              <a:off x="2538568" y="0"/>
              <a:ext cx="179361" cy="179361"/>
              <a:chOff x="0" y="0"/>
              <a:chExt cx="812800" cy="812800"/>
            </a:xfrm>
          </p:grpSpPr>
          <p:sp>
            <p:nvSpPr>
              <p:cNvPr id="326" name="Google Shape;32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28" name="Google Shape;328;p13"/>
          <p:cNvGrpSpPr/>
          <p:nvPr/>
        </p:nvGrpSpPr>
        <p:grpSpPr>
          <a:xfrm>
            <a:off x="4723283" y="3641361"/>
            <a:ext cx="2038447" cy="134521"/>
            <a:chOff x="0" y="0"/>
            <a:chExt cx="2717929" cy="179361"/>
          </a:xfrm>
        </p:grpSpPr>
        <p:cxnSp>
          <p:nvCxnSpPr>
            <p:cNvPr id="329" name="Google Shape;329;p13"/>
            <p:cNvCxnSpPr/>
            <p:nvPr/>
          </p:nvCxnSpPr>
          <p:spPr>
            <a:xfrm>
              <a:off x="0" y="89680"/>
              <a:ext cx="2538568" cy="0"/>
            </a:xfrm>
            <a:prstGeom prst="straightConnector1">
              <a:avLst/>
            </a:prstGeom>
            <a:noFill/>
            <a:ln cap="flat" cmpd="sng" w="25400">
              <a:solidFill>
                <a:srgbClr val="296A5E"/>
              </a:solidFill>
              <a:prstDash val="solid"/>
              <a:round/>
              <a:headEnd len="sm" w="sm" type="none"/>
              <a:tailEnd len="sm" w="sm" type="none"/>
            </a:ln>
          </p:spPr>
        </p:cxnSp>
        <p:grpSp>
          <p:nvGrpSpPr>
            <p:cNvPr id="330" name="Google Shape;330;p13"/>
            <p:cNvGrpSpPr/>
            <p:nvPr/>
          </p:nvGrpSpPr>
          <p:grpSpPr>
            <a:xfrm>
              <a:off x="2538568" y="0"/>
              <a:ext cx="179361" cy="179361"/>
              <a:chOff x="0" y="0"/>
              <a:chExt cx="812800" cy="812800"/>
            </a:xfrm>
          </p:grpSpPr>
          <p:sp>
            <p:nvSpPr>
              <p:cNvPr id="331" name="Google Shape;33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33" name="Google Shape;333;p13"/>
          <p:cNvSpPr txBox="1"/>
          <p:nvPr/>
        </p:nvSpPr>
        <p:spPr>
          <a:xfrm>
            <a:off x="4088354" y="8706673"/>
            <a:ext cx="3012300" cy="5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Public Relations Executive (Full time</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Freelancer) Wil &amp; Co Creative Agency</a:t>
            </a:r>
            <a:endParaRPr/>
          </a:p>
          <a:p>
            <a:pPr indent="0" lvl="0" marL="0" marR="0" rtl="0" algn="l">
              <a:lnSpc>
                <a:spcPct val="115000"/>
              </a:lnSpc>
              <a:spcBef>
                <a:spcPts val="0"/>
              </a:spcBef>
              <a:spcAft>
                <a:spcPts val="0"/>
              </a:spcAft>
              <a:buNone/>
            </a:pPr>
            <a:r>
              <a:rPr b="0" i="0" lang="en-US" sz="1099" u="none" cap="none" strike="noStrike">
                <a:solidFill>
                  <a:srgbClr val="A6A6A6"/>
                </a:solidFill>
                <a:latin typeface="Inter"/>
                <a:ea typeface="Inter"/>
                <a:cs typeface="Inter"/>
                <a:sym typeface="Inter"/>
              </a:rPr>
              <a:t>February 2019 - January 2020</a:t>
            </a:r>
            <a:endParaRPr/>
          </a:p>
        </p:txBody>
      </p:sp>
      <p:sp>
        <p:nvSpPr>
          <p:cNvPr id="334" name="Google Shape;334;p13"/>
          <p:cNvSpPr txBox="1"/>
          <p:nvPr/>
        </p:nvSpPr>
        <p:spPr>
          <a:xfrm>
            <a:off x="4089990" y="9348007"/>
            <a:ext cx="3010500" cy="558300"/>
          </a:xfrm>
          <a:prstGeom prst="rect">
            <a:avLst/>
          </a:prstGeom>
          <a:noFill/>
          <a:ln>
            <a:noFill/>
          </a:ln>
        </p:spPr>
        <p:txBody>
          <a:bodyPr anchorCtr="0" anchor="t" bIns="0" lIns="0" spcFirstLastPara="1" rIns="0" wrap="square" tIns="0">
            <a:spAutoFit/>
          </a:bodyPr>
          <a:lstStyle/>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Managing marketing communication and activity campaign Building to promote Sun Education.</a:t>
            </a:r>
            <a:endParaRPr/>
          </a:p>
        </p:txBody>
      </p:sp>
      <p:sp>
        <p:nvSpPr>
          <p:cNvPr id="335" name="Google Shape;335;p13"/>
          <p:cNvSpPr/>
          <p:nvPr/>
        </p:nvSpPr>
        <p:spPr>
          <a:xfrm>
            <a:off x="1863825" y="10410362"/>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15">
              <a:alphaModFix/>
            </a:blip>
            <a:stretch>
              <a:fillRect b="-81540" l="0" r="-77063" t="0"/>
            </a:stretch>
          </a:blipFill>
          <a:ln>
            <a:noFill/>
          </a:ln>
        </p:spPr>
      </p:sp>
      <p:sp>
        <p:nvSpPr>
          <p:cNvPr id="336" name="Google Shape;336;p13"/>
          <p:cNvSpPr/>
          <p:nvPr/>
        </p:nvSpPr>
        <p:spPr>
          <a:xfrm>
            <a:off x="365840" y="587767"/>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15">
              <a:alphaModFix/>
            </a:blip>
            <a:stretch>
              <a:fillRect b="-63797" l="0" r="-215417" t="0"/>
            </a:stretch>
          </a:blipFill>
          <a:ln>
            <a:noFill/>
          </a:ln>
        </p:spPr>
      </p:sp>
      <p:sp>
        <p:nvSpPr>
          <p:cNvPr id="337" name="Google Shape;337;p13"/>
          <p:cNvSpPr/>
          <p:nvPr/>
        </p:nvSpPr>
        <p:spPr>
          <a:xfrm>
            <a:off x="7112450" y="8497966"/>
            <a:ext cx="247766" cy="451460"/>
          </a:xfrm>
          <a:custGeom>
            <a:rect b="b" l="l" r="r" t="t"/>
            <a:pathLst>
              <a:path extrusionOk="0" h="451460" w="247766">
                <a:moveTo>
                  <a:pt x="0" y="0"/>
                </a:moveTo>
                <a:lnTo>
                  <a:pt x="247767" y="0"/>
                </a:lnTo>
                <a:lnTo>
                  <a:pt x="247767" y="451460"/>
                </a:lnTo>
                <a:lnTo>
                  <a:pt x="0" y="451460"/>
                </a:lnTo>
                <a:lnTo>
                  <a:pt x="0" y="0"/>
                </a:lnTo>
                <a:close/>
              </a:path>
            </a:pathLst>
          </a:custGeom>
          <a:blipFill rotWithShape="1">
            <a:blip r:embed="rId15">
              <a:alphaModFix/>
            </a:blip>
            <a:stretch>
              <a:fillRect b="-63797" l="0" r="-215417" t="0"/>
            </a:stretch>
          </a:blipFill>
          <a:ln>
            <a:noFill/>
          </a:ln>
        </p:spPr>
      </p:sp>
      <p:pic>
        <p:nvPicPr>
          <p:cNvPr id="338" name="Google Shape;338;p13"/>
          <p:cNvPicPr preferRelativeResize="0"/>
          <p:nvPr/>
        </p:nvPicPr>
        <p:blipFill>
          <a:blip r:embed="rId16">
            <a:alphaModFix/>
          </a:blip>
          <a:stretch>
            <a:fillRect/>
          </a:stretch>
        </p:blipFill>
        <p:spPr>
          <a:xfrm>
            <a:off x="830575" y="3275938"/>
            <a:ext cx="306125" cy="306125"/>
          </a:xfrm>
          <a:prstGeom prst="rect">
            <a:avLst/>
          </a:prstGeom>
          <a:noFill/>
          <a:ln>
            <a:noFill/>
          </a:ln>
        </p:spPr>
      </p:pic>
      <p:pic>
        <p:nvPicPr>
          <p:cNvPr id="339" name="Google Shape;339;p13"/>
          <p:cNvPicPr preferRelativeResize="0"/>
          <p:nvPr/>
        </p:nvPicPr>
        <p:blipFill>
          <a:blip r:embed="rId17">
            <a:alphaModFix/>
          </a:blip>
          <a:stretch>
            <a:fillRect/>
          </a:stretch>
        </p:blipFill>
        <p:spPr>
          <a:xfrm>
            <a:off x="807200" y="8340837"/>
            <a:ext cx="327200" cy="32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grpSp>
        <p:nvGrpSpPr>
          <p:cNvPr id="344" name="Google Shape;344;p14"/>
          <p:cNvGrpSpPr/>
          <p:nvPr/>
        </p:nvGrpSpPr>
        <p:grpSpPr>
          <a:xfrm rot="5400000">
            <a:off x="-3592729" y="3824095"/>
            <a:ext cx="10692003" cy="3043813"/>
            <a:chOff x="0" y="-28575"/>
            <a:chExt cx="3831772" cy="1090834"/>
          </a:xfrm>
        </p:grpSpPr>
        <p:sp>
          <p:nvSpPr>
            <p:cNvPr id="345" name="Google Shape;345;p14"/>
            <p:cNvSpPr/>
            <p:nvPr/>
          </p:nvSpPr>
          <p:spPr>
            <a:xfrm>
              <a:off x="0" y="0"/>
              <a:ext cx="3831772" cy="1062259"/>
            </a:xfrm>
            <a:custGeom>
              <a:rect b="b" l="l" r="r" t="t"/>
              <a:pathLst>
                <a:path extrusionOk="0" h="1062259" w="3831772">
                  <a:moveTo>
                    <a:pt x="0" y="0"/>
                  </a:moveTo>
                  <a:lnTo>
                    <a:pt x="3831772" y="0"/>
                  </a:lnTo>
                  <a:lnTo>
                    <a:pt x="3831772" y="1062259"/>
                  </a:lnTo>
                  <a:lnTo>
                    <a:pt x="0" y="1062259"/>
                  </a:lnTo>
                  <a:close/>
                </a:path>
              </a:pathLst>
            </a:custGeom>
            <a:solidFill>
              <a:srgbClr val="FFFCEE"/>
            </a:solidFill>
            <a:ln>
              <a:noFill/>
            </a:ln>
          </p:spPr>
        </p:sp>
        <p:sp>
          <p:nvSpPr>
            <p:cNvPr id="346" name="Google Shape;346;p14"/>
            <p:cNvSpPr txBox="1"/>
            <p:nvPr/>
          </p:nvSpPr>
          <p:spPr>
            <a:xfrm>
              <a:off x="0" y="-28575"/>
              <a:ext cx="3831771" cy="1090834"/>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14"/>
          <p:cNvGrpSpPr/>
          <p:nvPr/>
        </p:nvGrpSpPr>
        <p:grpSpPr>
          <a:xfrm>
            <a:off x="231366" y="-79734"/>
            <a:ext cx="2964079" cy="3893965"/>
            <a:chOff x="0" y="-28575"/>
            <a:chExt cx="1062259" cy="1395509"/>
          </a:xfrm>
        </p:grpSpPr>
        <p:sp>
          <p:nvSpPr>
            <p:cNvPr id="348" name="Google Shape;348;p14"/>
            <p:cNvSpPr/>
            <p:nvPr/>
          </p:nvSpPr>
          <p:spPr>
            <a:xfrm>
              <a:off x="0" y="0"/>
              <a:ext cx="1062259" cy="1366934"/>
            </a:xfrm>
            <a:custGeom>
              <a:rect b="b" l="l" r="r" t="t"/>
              <a:pathLst>
                <a:path extrusionOk="0" h="1366934" w="1062259">
                  <a:moveTo>
                    <a:pt x="0" y="0"/>
                  </a:moveTo>
                  <a:lnTo>
                    <a:pt x="1062259" y="0"/>
                  </a:lnTo>
                  <a:lnTo>
                    <a:pt x="1062259" y="1366934"/>
                  </a:lnTo>
                  <a:lnTo>
                    <a:pt x="0" y="1366934"/>
                  </a:lnTo>
                  <a:close/>
                </a:path>
              </a:pathLst>
            </a:custGeom>
            <a:solidFill>
              <a:srgbClr val="296A5E"/>
            </a:solidFill>
            <a:ln>
              <a:noFill/>
            </a:ln>
          </p:spPr>
        </p:sp>
        <p:sp>
          <p:nvSpPr>
            <p:cNvPr id="349" name="Google Shape;349;p14"/>
            <p:cNvSpPr txBox="1"/>
            <p:nvPr/>
          </p:nvSpPr>
          <p:spPr>
            <a:xfrm>
              <a:off x="0" y="-28575"/>
              <a:ext cx="1062259" cy="1395509"/>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50" name="Google Shape;350;p14"/>
          <p:cNvCxnSpPr/>
          <p:nvPr/>
        </p:nvCxnSpPr>
        <p:spPr>
          <a:xfrm>
            <a:off x="2380740" y="4567658"/>
            <a:ext cx="651807" cy="0"/>
          </a:xfrm>
          <a:prstGeom prst="straightConnector1">
            <a:avLst/>
          </a:prstGeom>
          <a:noFill/>
          <a:ln cap="flat" cmpd="sng" w="19050">
            <a:solidFill>
              <a:srgbClr val="296A5E"/>
            </a:solidFill>
            <a:prstDash val="solid"/>
            <a:round/>
            <a:headEnd len="sm" w="sm" type="none"/>
            <a:tailEnd len="lg" w="lg" type="oval"/>
          </a:ln>
        </p:spPr>
      </p:cxnSp>
      <p:cxnSp>
        <p:nvCxnSpPr>
          <p:cNvPr id="351" name="Google Shape;351;p14"/>
          <p:cNvCxnSpPr/>
          <p:nvPr/>
        </p:nvCxnSpPr>
        <p:spPr>
          <a:xfrm>
            <a:off x="1887401" y="7402946"/>
            <a:ext cx="651807" cy="0"/>
          </a:xfrm>
          <a:prstGeom prst="straightConnector1">
            <a:avLst/>
          </a:prstGeom>
          <a:noFill/>
          <a:ln cap="flat" cmpd="sng" w="19050">
            <a:solidFill>
              <a:srgbClr val="296A5E"/>
            </a:solidFill>
            <a:prstDash val="solid"/>
            <a:round/>
            <a:headEnd len="sm" w="sm" type="none"/>
            <a:tailEnd len="lg" w="lg" type="oval"/>
          </a:ln>
        </p:spPr>
      </p:cxnSp>
      <p:cxnSp>
        <p:nvCxnSpPr>
          <p:cNvPr id="352" name="Google Shape;352;p14"/>
          <p:cNvCxnSpPr/>
          <p:nvPr/>
        </p:nvCxnSpPr>
        <p:spPr>
          <a:xfrm>
            <a:off x="5039127" y="8864085"/>
            <a:ext cx="651807" cy="0"/>
          </a:xfrm>
          <a:prstGeom prst="straightConnector1">
            <a:avLst/>
          </a:prstGeom>
          <a:noFill/>
          <a:ln cap="flat" cmpd="sng" w="19050">
            <a:solidFill>
              <a:srgbClr val="296A5E"/>
            </a:solidFill>
            <a:prstDash val="solid"/>
            <a:round/>
            <a:headEnd len="sm" w="sm" type="none"/>
            <a:tailEnd len="lg" w="lg" type="oval"/>
          </a:ln>
        </p:spPr>
      </p:cxnSp>
      <p:cxnSp>
        <p:nvCxnSpPr>
          <p:cNvPr id="353" name="Google Shape;353;p14"/>
          <p:cNvCxnSpPr/>
          <p:nvPr/>
        </p:nvCxnSpPr>
        <p:spPr>
          <a:xfrm>
            <a:off x="6262587" y="932847"/>
            <a:ext cx="651807" cy="0"/>
          </a:xfrm>
          <a:prstGeom prst="straightConnector1">
            <a:avLst/>
          </a:prstGeom>
          <a:noFill/>
          <a:ln cap="flat" cmpd="sng" w="19050">
            <a:solidFill>
              <a:srgbClr val="296A5E"/>
            </a:solidFill>
            <a:prstDash val="solid"/>
            <a:round/>
            <a:headEnd len="sm" w="sm" type="none"/>
            <a:tailEnd len="lg" w="lg" type="oval"/>
          </a:ln>
        </p:spPr>
      </p:cxnSp>
      <p:sp>
        <p:nvSpPr>
          <p:cNvPr id="354" name="Google Shape;354;p14"/>
          <p:cNvSpPr/>
          <p:nvPr/>
        </p:nvSpPr>
        <p:spPr>
          <a:xfrm>
            <a:off x="3475767" y="8737959"/>
            <a:ext cx="252250" cy="252250"/>
          </a:xfrm>
          <a:custGeom>
            <a:rect b="b" l="l" r="r" t="t"/>
            <a:pathLst>
              <a:path extrusionOk="0" h="252250" w="252250">
                <a:moveTo>
                  <a:pt x="0" y="0"/>
                </a:moveTo>
                <a:lnTo>
                  <a:pt x="252250" y="0"/>
                </a:lnTo>
                <a:lnTo>
                  <a:pt x="252250" y="252251"/>
                </a:lnTo>
                <a:lnTo>
                  <a:pt x="0" y="252251"/>
                </a:lnTo>
                <a:lnTo>
                  <a:pt x="0" y="0"/>
                </a:lnTo>
                <a:close/>
              </a:path>
            </a:pathLst>
          </a:custGeom>
          <a:blipFill rotWithShape="1">
            <a:blip r:embed="rId3">
              <a:alphaModFix/>
            </a:blip>
            <a:stretch>
              <a:fillRect b="0" l="0" r="0" t="0"/>
            </a:stretch>
          </a:blipFill>
          <a:ln>
            <a:noFill/>
          </a:ln>
        </p:spPr>
      </p:sp>
      <p:sp>
        <p:nvSpPr>
          <p:cNvPr id="355" name="Google Shape;355;p14"/>
          <p:cNvSpPr txBox="1"/>
          <p:nvPr/>
        </p:nvSpPr>
        <p:spPr>
          <a:xfrm>
            <a:off x="668727" y="2458490"/>
            <a:ext cx="2008942" cy="6324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600" u="none" cap="none" strike="noStrike">
                <a:solidFill>
                  <a:srgbClr val="FFFCEE"/>
                </a:solidFill>
                <a:latin typeface="Raleway"/>
                <a:ea typeface="Raleway"/>
                <a:cs typeface="Raleway"/>
                <a:sym typeface="Raleway"/>
              </a:rPr>
              <a:t>John Doe</a:t>
            </a:r>
            <a:endParaRPr/>
          </a:p>
        </p:txBody>
      </p:sp>
      <p:sp>
        <p:nvSpPr>
          <p:cNvPr id="356" name="Google Shape;356;p14"/>
          <p:cNvSpPr txBox="1"/>
          <p:nvPr/>
        </p:nvSpPr>
        <p:spPr>
          <a:xfrm>
            <a:off x="501147" y="3187144"/>
            <a:ext cx="2344103" cy="247650"/>
          </a:xfrm>
          <a:prstGeom prst="rect">
            <a:avLst/>
          </a:prstGeom>
          <a:noFill/>
          <a:ln>
            <a:noFill/>
          </a:ln>
        </p:spPr>
        <p:txBody>
          <a:bodyPr anchorCtr="0" anchor="t" bIns="0" lIns="0" spcFirstLastPara="1" rIns="0" wrap="square" tIns="0">
            <a:spAutoFit/>
          </a:bodyPr>
          <a:lstStyle/>
          <a:p>
            <a:pPr indent="0" lvl="0" marL="0" marR="0" rtl="0" algn="ctr">
              <a:lnSpc>
                <a:spcPct val="140026"/>
              </a:lnSpc>
              <a:spcBef>
                <a:spcPts val="0"/>
              </a:spcBef>
              <a:spcAft>
                <a:spcPts val="0"/>
              </a:spcAft>
              <a:buNone/>
            </a:pPr>
            <a:r>
              <a:rPr b="0" i="0" lang="en-US" sz="1499" u="none" cap="none" strike="noStrike">
                <a:solidFill>
                  <a:srgbClr val="FFFCEE"/>
                </a:solidFill>
                <a:latin typeface="Inter"/>
                <a:ea typeface="Inter"/>
                <a:cs typeface="Inter"/>
                <a:sym typeface="Inter"/>
              </a:rPr>
              <a:t>Public Relations Specialist</a:t>
            </a:r>
            <a:endParaRPr/>
          </a:p>
        </p:txBody>
      </p:sp>
      <p:sp>
        <p:nvSpPr>
          <p:cNvPr id="357" name="Google Shape;357;p14"/>
          <p:cNvSpPr txBox="1"/>
          <p:nvPr/>
        </p:nvSpPr>
        <p:spPr>
          <a:xfrm>
            <a:off x="949352" y="4362225"/>
            <a:ext cx="15393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296A5E"/>
                </a:solidFill>
                <a:latin typeface="Raleway"/>
                <a:ea typeface="Raleway"/>
                <a:cs typeface="Raleway"/>
                <a:sym typeface="Raleway"/>
              </a:rPr>
              <a:t>Education</a:t>
            </a:r>
            <a:endParaRPr/>
          </a:p>
        </p:txBody>
      </p:sp>
      <p:sp>
        <p:nvSpPr>
          <p:cNvPr id="358" name="Google Shape;358;p14"/>
          <p:cNvSpPr txBox="1"/>
          <p:nvPr/>
        </p:nvSpPr>
        <p:spPr>
          <a:xfrm>
            <a:off x="949352" y="7178475"/>
            <a:ext cx="8430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296A5E"/>
                </a:solidFill>
                <a:latin typeface="Raleway"/>
                <a:ea typeface="Raleway"/>
                <a:cs typeface="Raleway"/>
                <a:sym typeface="Raleway"/>
              </a:rPr>
              <a:t>Skills</a:t>
            </a:r>
            <a:endParaRPr/>
          </a:p>
        </p:txBody>
      </p:sp>
      <p:sp>
        <p:nvSpPr>
          <p:cNvPr id="359" name="Google Shape;359;p14"/>
          <p:cNvSpPr txBox="1"/>
          <p:nvPr/>
        </p:nvSpPr>
        <p:spPr>
          <a:xfrm>
            <a:off x="730550" y="7717842"/>
            <a:ext cx="1742123"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Social Media Management</a:t>
            </a:r>
            <a:endParaRPr/>
          </a:p>
        </p:txBody>
      </p:sp>
      <p:sp>
        <p:nvSpPr>
          <p:cNvPr id="360" name="Google Shape;360;p14"/>
          <p:cNvSpPr txBox="1"/>
          <p:nvPr/>
        </p:nvSpPr>
        <p:spPr>
          <a:xfrm>
            <a:off x="730550" y="7991742"/>
            <a:ext cx="912614"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Media Writing</a:t>
            </a:r>
            <a:endParaRPr/>
          </a:p>
        </p:txBody>
      </p:sp>
      <p:sp>
        <p:nvSpPr>
          <p:cNvPr id="361" name="Google Shape;361;p14"/>
          <p:cNvSpPr txBox="1"/>
          <p:nvPr/>
        </p:nvSpPr>
        <p:spPr>
          <a:xfrm>
            <a:off x="730550" y="8265642"/>
            <a:ext cx="2152717"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Media Outreach &amp; Pitching</a:t>
            </a:r>
            <a:endParaRPr/>
          </a:p>
        </p:txBody>
      </p:sp>
      <p:sp>
        <p:nvSpPr>
          <p:cNvPr id="362" name="Google Shape;362;p14"/>
          <p:cNvSpPr txBox="1"/>
          <p:nvPr/>
        </p:nvSpPr>
        <p:spPr>
          <a:xfrm>
            <a:off x="730550" y="8539542"/>
            <a:ext cx="2057759" cy="20844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95" u="none" cap="none" strike="noStrike">
                <a:solidFill>
                  <a:srgbClr val="000000"/>
                </a:solidFill>
                <a:latin typeface="Inter"/>
                <a:ea typeface="Inter"/>
                <a:cs typeface="Inter"/>
                <a:sym typeface="Inter"/>
              </a:rPr>
              <a:t>Market Research &amp; Analytics</a:t>
            </a:r>
            <a:endParaRPr/>
          </a:p>
        </p:txBody>
      </p:sp>
      <p:sp>
        <p:nvSpPr>
          <p:cNvPr id="363" name="Google Shape;363;p14"/>
          <p:cNvSpPr txBox="1"/>
          <p:nvPr/>
        </p:nvSpPr>
        <p:spPr>
          <a:xfrm>
            <a:off x="730550" y="8830634"/>
            <a:ext cx="1440299"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Website Management</a:t>
            </a:r>
            <a:endParaRPr/>
          </a:p>
        </p:txBody>
      </p:sp>
      <p:sp>
        <p:nvSpPr>
          <p:cNvPr id="364" name="Google Shape;364;p14"/>
          <p:cNvSpPr txBox="1"/>
          <p:nvPr/>
        </p:nvSpPr>
        <p:spPr>
          <a:xfrm>
            <a:off x="730550" y="9104534"/>
            <a:ext cx="2152717"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Microsoft Office</a:t>
            </a:r>
            <a:endParaRPr/>
          </a:p>
        </p:txBody>
      </p:sp>
      <p:sp>
        <p:nvSpPr>
          <p:cNvPr id="365" name="Google Shape;365;p14"/>
          <p:cNvSpPr txBox="1"/>
          <p:nvPr/>
        </p:nvSpPr>
        <p:spPr>
          <a:xfrm>
            <a:off x="705100" y="4965125"/>
            <a:ext cx="2344200" cy="750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Inter"/>
                <a:ea typeface="Inter"/>
                <a:cs typeface="Inter"/>
                <a:sym typeface="Inter"/>
              </a:rPr>
              <a:t>Bachelor of Arts Public Relations</a:t>
            </a:r>
            <a:endParaRPr/>
          </a:p>
          <a:p>
            <a:pPr indent="0" lvl="0" marL="0" marR="0" rtl="0" algn="l">
              <a:lnSpc>
                <a:spcPct val="115000"/>
              </a:lnSpc>
              <a:spcBef>
                <a:spcPts val="0"/>
              </a:spcBef>
              <a:spcAft>
                <a:spcPts val="0"/>
              </a:spcAft>
              <a:buNone/>
            </a:pPr>
            <a:r>
              <a:rPr b="0" i="0" lang="en-US" sz="1095" u="none" cap="none" strike="noStrike">
                <a:solidFill>
                  <a:srgbClr val="000000"/>
                </a:solidFill>
                <a:latin typeface="Inter"/>
                <a:ea typeface="Inter"/>
                <a:cs typeface="Inter"/>
                <a:sym typeface="Inter"/>
              </a:rPr>
              <a:t>University of Southern California</a:t>
            </a:r>
            <a:endParaRPr/>
          </a:p>
          <a:p>
            <a:pPr indent="0" lvl="0" marL="0" marR="0" rtl="0" algn="l">
              <a:lnSpc>
                <a:spcPct val="115000"/>
              </a:lnSpc>
              <a:spcBef>
                <a:spcPts val="0"/>
              </a:spcBef>
              <a:spcAft>
                <a:spcPts val="0"/>
              </a:spcAft>
              <a:buNone/>
            </a:pPr>
            <a:r>
              <a:rPr b="0" i="0" lang="en-US" sz="1095" u="none" cap="none" strike="noStrike">
                <a:solidFill>
                  <a:srgbClr val="000000"/>
                </a:solidFill>
                <a:latin typeface="Inter"/>
                <a:ea typeface="Inter"/>
                <a:cs typeface="Inter"/>
                <a:sym typeface="Inter"/>
              </a:rPr>
              <a:t>2014-2018</a:t>
            </a:r>
            <a:endParaRPr/>
          </a:p>
          <a:p>
            <a:pPr indent="0" lvl="0" marL="0" marR="0" rtl="0" algn="l">
              <a:lnSpc>
                <a:spcPct val="115000"/>
              </a:lnSpc>
              <a:spcBef>
                <a:spcPts val="0"/>
              </a:spcBef>
              <a:spcAft>
                <a:spcPts val="0"/>
              </a:spcAft>
              <a:buNone/>
            </a:pPr>
            <a:r>
              <a:rPr b="0" i="0" lang="en-US" sz="1095" u="none" cap="none" strike="noStrike">
                <a:solidFill>
                  <a:srgbClr val="000000"/>
                </a:solidFill>
                <a:latin typeface="Inter"/>
                <a:ea typeface="Inter"/>
                <a:cs typeface="Inter"/>
                <a:sym typeface="Inter"/>
              </a:rPr>
              <a:t>Los Angeles, CA</a:t>
            </a:r>
            <a:endParaRPr/>
          </a:p>
        </p:txBody>
      </p:sp>
      <p:sp>
        <p:nvSpPr>
          <p:cNvPr id="366" name="Google Shape;366;p14"/>
          <p:cNvSpPr txBox="1"/>
          <p:nvPr/>
        </p:nvSpPr>
        <p:spPr>
          <a:xfrm>
            <a:off x="3815678" y="708375"/>
            <a:ext cx="29640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296A5E"/>
                </a:solidFill>
                <a:latin typeface="Raleway"/>
                <a:ea typeface="Raleway"/>
                <a:cs typeface="Raleway"/>
                <a:sym typeface="Raleway"/>
              </a:rPr>
              <a:t>Work Experience</a:t>
            </a:r>
            <a:endParaRPr/>
          </a:p>
        </p:txBody>
      </p:sp>
      <p:sp>
        <p:nvSpPr>
          <p:cNvPr id="367" name="Google Shape;367;p14"/>
          <p:cNvSpPr txBox="1"/>
          <p:nvPr/>
        </p:nvSpPr>
        <p:spPr>
          <a:xfrm>
            <a:off x="3443095" y="1270792"/>
            <a:ext cx="2446800" cy="5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Public Relations Assistant</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Haworth House PR, LLC </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February 2022 - ongoing</a:t>
            </a:r>
            <a:endParaRPr/>
          </a:p>
        </p:txBody>
      </p:sp>
      <p:sp>
        <p:nvSpPr>
          <p:cNvPr id="368" name="Google Shape;368;p14"/>
          <p:cNvSpPr txBox="1"/>
          <p:nvPr/>
        </p:nvSpPr>
        <p:spPr>
          <a:xfrm>
            <a:off x="3443095" y="2004798"/>
            <a:ext cx="3608700" cy="1530900"/>
          </a:xfrm>
          <a:prstGeom prst="rect">
            <a:avLst/>
          </a:prstGeom>
          <a:noFill/>
          <a:ln>
            <a:noFill/>
          </a:ln>
        </p:spPr>
        <p:txBody>
          <a:bodyPr anchorCtr="0" anchor="t" bIns="0" lIns="0" spcFirstLastPara="1" rIns="0" wrap="square" tIns="0">
            <a:spAutoFit/>
          </a:bodyPr>
          <a:lstStyle/>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Pitched coverage opportunities directly to large women's wellness publications (Well + Good, The Everygicl Country &amp; Town House) and coordinated sample requests.</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Managed brand accounts as well as external communications and image.</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Trend forecasting and developing pitches for clients based on reports.</a:t>
            </a:r>
            <a:endParaRPr/>
          </a:p>
        </p:txBody>
      </p:sp>
      <p:sp>
        <p:nvSpPr>
          <p:cNvPr id="369" name="Google Shape;369;p14"/>
          <p:cNvSpPr txBox="1"/>
          <p:nvPr/>
        </p:nvSpPr>
        <p:spPr>
          <a:xfrm>
            <a:off x="3443095" y="3916578"/>
            <a:ext cx="2557200" cy="5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Wunderkind PR, Inc, Los Angeles, CA, Public Relations Assistant</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April 2019 - January 2022</a:t>
            </a:r>
            <a:endParaRPr/>
          </a:p>
        </p:txBody>
      </p:sp>
      <p:sp>
        <p:nvSpPr>
          <p:cNvPr id="370" name="Google Shape;370;p14"/>
          <p:cNvSpPr txBox="1"/>
          <p:nvPr/>
        </p:nvSpPr>
        <p:spPr>
          <a:xfrm>
            <a:off x="3443095" y="4639529"/>
            <a:ext cx="3608700" cy="1725600"/>
          </a:xfrm>
          <a:prstGeom prst="rect">
            <a:avLst/>
          </a:prstGeom>
          <a:noFill/>
          <a:ln>
            <a:noFill/>
          </a:ln>
        </p:spPr>
        <p:txBody>
          <a:bodyPr anchorCtr="0" anchor="t" bIns="0" lIns="0" spcFirstLastPara="1" rIns="0" wrap="square" tIns="0">
            <a:spAutoFit/>
          </a:bodyPr>
          <a:lstStyle/>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Compiled extensive media report on allies including publication analytics.</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Assisted in coordination for book tour via researching and pitching into tour markets for authors.</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Performed social media research for authors, generated guide for creating a linkiree, formatted manuscripts, wrote press materials, designed media highlight </a:t>
            </a:r>
            <a:r>
              <a:rPr lang="en-US" sz="1099">
                <a:latin typeface="Inter"/>
                <a:ea typeface="Inter"/>
                <a:cs typeface="Inter"/>
                <a:sym typeface="Inter"/>
              </a:rPr>
              <a:t>sheet</a:t>
            </a:r>
            <a:r>
              <a:rPr b="0" i="0" lang="en-US" sz="1099" u="none" cap="none" strike="noStrike">
                <a:solidFill>
                  <a:srgbClr val="000000"/>
                </a:solidFill>
                <a:latin typeface="Inter"/>
                <a:ea typeface="Inter"/>
                <a:cs typeface="Inter"/>
                <a:sym typeface="Inter"/>
              </a:rPr>
              <a:t> etc.</a:t>
            </a:r>
            <a:endParaRPr/>
          </a:p>
        </p:txBody>
      </p:sp>
      <p:sp>
        <p:nvSpPr>
          <p:cNvPr id="371" name="Google Shape;371;p14"/>
          <p:cNvSpPr txBox="1"/>
          <p:nvPr/>
        </p:nvSpPr>
        <p:spPr>
          <a:xfrm>
            <a:off x="3815679" y="8639600"/>
            <a:ext cx="14403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296A5E"/>
                </a:solidFill>
                <a:latin typeface="Raleway"/>
                <a:ea typeface="Raleway"/>
                <a:cs typeface="Raleway"/>
                <a:sym typeface="Raleway"/>
              </a:rPr>
              <a:t>Contact</a:t>
            </a:r>
            <a:endParaRPr/>
          </a:p>
        </p:txBody>
      </p:sp>
      <p:sp>
        <p:nvSpPr>
          <p:cNvPr id="372" name="Google Shape;372;p14"/>
          <p:cNvSpPr txBox="1"/>
          <p:nvPr/>
        </p:nvSpPr>
        <p:spPr>
          <a:xfrm>
            <a:off x="3443095" y="9174788"/>
            <a:ext cx="1230671"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123-456-7890</a:t>
            </a:r>
            <a:endParaRPr/>
          </a:p>
        </p:txBody>
      </p:sp>
      <p:sp>
        <p:nvSpPr>
          <p:cNvPr id="373" name="Google Shape;373;p14"/>
          <p:cNvSpPr txBox="1"/>
          <p:nvPr/>
        </p:nvSpPr>
        <p:spPr>
          <a:xfrm>
            <a:off x="3443095" y="9459770"/>
            <a:ext cx="2067036"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hello@reallygreatsite.com</a:t>
            </a:r>
            <a:endParaRPr/>
          </a:p>
        </p:txBody>
      </p:sp>
      <p:sp>
        <p:nvSpPr>
          <p:cNvPr id="374" name="Google Shape;374;p14"/>
          <p:cNvSpPr txBox="1"/>
          <p:nvPr/>
        </p:nvSpPr>
        <p:spPr>
          <a:xfrm>
            <a:off x="3443095" y="9744752"/>
            <a:ext cx="1261348"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reallygreatsite.com</a:t>
            </a:r>
            <a:endParaRPr/>
          </a:p>
        </p:txBody>
      </p:sp>
      <p:sp>
        <p:nvSpPr>
          <p:cNvPr id="375" name="Google Shape;375;p14"/>
          <p:cNvSpPr txBox="1"/>
          <p:nvPr/>
        </p:nvSpPr>
        <p:spPr>
          <a:xfrm>
            <a:off x="3443095" y="6745189"/>
            <a:ext cx="2446800" cy="5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ABC Public Relations Agency, Los Angeles, CA</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July 2017 - March 2019</a:t>
            </a:r>
            <a:endParaRPr/>
          </a:p>
        </p:txBody>
      </p:sp>
      <p:sp>
        <p:nvSpPr>
          <p:cNvPr id="376" name="Google Shape;376;p14"/>
          <p:cNvSpPr txBox="1"/>
          <p:nvPr/>
        </p:nvSpPr>
        <p:spPr>
          <a:xfrm>
            <a:off x="3443095" y="7498808"/>
            <a:ext cx="3608700" cy="947400"/>
          </a:xfrm>
          <a:prstGeom prst="rect">
            <a:avLst/>
          </a:prstGeom>
          <a:noFill/>
          <a:ln>
            <a:noFill/>
          </a:ln>
        </p:spPr>
        <p:txBody>
          <a:bodyPr anchorCtr="0" anchor="t" bIns="0" lIns="0" spcFirstLastPara="1" rIns="0" wrap="square" tIns="0">
            <a:spAutoFit/>
          </a:bodyPr>
          <a:lstStyle/>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Designed and formatted press materials for authors to be appealing and themed.</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Performed TedX research for authors.</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Generated relevant media lists of editors, journalists and tastemakers for pitching purposes.</a:t>
            </a:r>
            <a:endParaRPr/>
          </a:p>
        </p:txBody>
      </p:sp>
      <p:sp>
        <p:nvSpPr>
          <p:cNvPr id="377" name="Google Shape;377;p14"/>
          <p:cNvSpPr txBox="1"/>
          <p:nvPr/>
        </p:nvSpPr>
        <p:spPr>
          <a:xfrm>
            <a:off x="705100" y="5888900"/>
            <a:ext cx="1834200" cy="750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5" u="none" cap="none" strike="noStrike">
                <a:solidFill>
                  <a:srgbClr val="000000"/>
                </a:solidFill>
                <a:latin typeface="Inter"/>
                <a:ea typeface="Inter"/>
                <a:cs typeface="Inter"/>
                <a:sym typeface="Inter"/>
              </a:rPr>
              <a:t>Minora in Public Relations</a:t>
            </a:r>
            <a:endParaRPr/>
          </a:p>
          <a:p>
            <a:pPr indent="0" lvl="0" marL="0" marR="0" rtl="0" algn="l">
              <a:lnSpc>
                <a:spcPct val="115000"/>
              </a:lnSpc>
              <a:spcBef>
                <a:spcPts val="0"/>
              </a:spcBef>
              <a:spcAft>
                <a:spcPts val="0"/>
              </a:spcAft>
              <a:buNone/>
            </a:pPr>
            <a:r>
              <a:rPr b="0" i="0" lang="en-US" sz="1095" u="none" cap="none" strike="noStrike">
                <a:solidFill>
                  <a:srgbClr val="000000"/>
                </a:solidFill>
                <a:latin typeface="Inter"/>
                <a:ea typeface="Inter"/>
                <a:cs typeface="Inter"/>
                <a:sym typeface="Inter"/>
              </a:rPr>
              <a:t>Hofstra University </a:t>
            </a:r>
            <a:endParaRPr/>
          </a:p>
          <a:p>
            <a:pPr indent="0" lvl="0" marL="0" marR="0" rtl="0" algn="l">
              <a:lnSpc>
                <a:spcPct val="115000"/>
              </a:lnSpc>
              <a:spcBef>
                <a:spcPts val="0"/>
              </a:spcBef>
              <a:spcAft>
                <a:spcPts val="0"/>
              </a:spcAft>
              <a:buNone/>
            </a:pPr>
            <a:r>
              <a:rPr b="0" i="0" lang="en-US" sz="1095" u="none" cap="none" strike="noStrike">
                <a:solidFill>
                  <a:srgbClr val="000000"/>
                </a:solidFill>
                <a:latin typeface="Inter"/>
                <a:ea typeface="Inter"/>
                <a:cs typeface="Inter"/>
                <a:sym typeface="Inter"/>
              </a:rPr>
              <a:t>2012-2014</a:t>
            </a:r>
            <a:endParaRPr/>
          </a:p>
          <a:p>
            <a:pPr indent="0" lvl="0" marL="0" marR="0" rtl="0" algn="l">
              <a:lnSpc>
                <a:spcPct val="115000"/>
              </a:lnSpc>
              <a:spcBef>
                <a:spcPts val="0"/>
              </a:spcBef>
              <a:spcAft>
                <a:spcPts val="0"/>
              </a:spcAft>
              <a:buNone/>
            </a:pPr>
            <a:r>
              <a:rPr b="0" i="0" lang="en-US" sz="1095" u="none" cap="none" strike="noStrike">
                <a:solidFill>
                  <a:srgbClr val="000000"/>
                </a:solidFill>
                <a:latin typeface="Inter"/>
                <a:ea typeface="Inter"/>
                <a:cs typeface="Inter"/>
                <a:sym typeface="Inter"/>
              </a:rPr>
              <a:t>Los Angeles, CA</a:t>
            </a:r>
            <a:endParaRPr/>
          </a:p>
        </p:txBody>
      </p:sp>
      <p:sp>
        <p:nvSpPr>
          <p:cNvPr id="378" name="Google Shape;378;p14"/>
          <p:cNvSpPr txBox="1"/>
          <p:nvPr/>
        </p:nvSpPr>
        <p:spPr>
          <a:xfrm>
            <a:off x="730550" y="9378433"/>
            <a:ext cx="2152717"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Adobe Acrobat</a:t>
            </a:r>
            <a:endParaRPr/>
          </a:p>
        </p:txBody>
      </p:sp>
      <p:grpSp>
        <p:nvGrpSpPr>
          <p:cNvPr id="379" name="Google Shape;379;p14"/>
          <p:cNvGrpSpPr/>
          <p:nvPr/>
        </p:nvGrpSpPr>
        <p:grpSpPr>
          <a:xfrm>
            <a:off x="7051650" y="9133109"/>
            <a:ext cx="842952" cy="842952"/>
            <a:chOff x="0" y="0"/>
            <a:chExt cx="812800" cy="812800"/>
          </a:xfrm>
        </p:grpSpPr>
        <p:sp>
          <p:nvSpPr>
            <p:cNvPr id="380" name="Google Shape;38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2" name="Google Shape;382;p14"/>
          <p:cNvSpPr/>
          <p:nvPr/>
        </p:nvSpPr>
        <p:spPr>
          <a:xfrm>
            <a:off x="6830967" y="9651018"/>
            <a:ext cx="441366" cy="407343"/>
          </a:xfrm>
          <a:custGeom>
            <a:rect b="b" l="l" r="r" t="t"/>
            <a:pathLst>
              <a:path extrusionOk="0" h="407343" w="441366">
                <a:moveTo>
                  <a:pt x="0" y="0"/>
                </a:moveTo>
                <a:lnTo>
                  <a:pt x="441366" y="0"/>
                </a:lnTo>
                <a:lnTo>
                  <a:pt x="441366" y="407344"/>
                </a:lnTo>
                <a:lnTo>
                  <a:pt x="0" y="407344"/>
                </a:lnTo>
                <a:lnTo>
                  <a:pt x="0" y="0"/>
                </a:lnTo>
                <a:close/>
              </a:path>
            </a:pathLst>
          </a:custGeom>
          <a:blipFill rotWithShape="1">
            <a:blip r:embed="rId4">
              <a:alphaModFix/>
            </a:blip>
            <a:stretch>
              <a:fillRect b="-81540" l="0" r="-77063" t="0"/>
            </a:stretch>
          </a:blipFill>
          <a:ln>
            <a:noFill/>
          </a:ln>
        </p:spPr>
      </p:sp>
      <p:grpSp>
        <p:nvGrpSpPr>
          <p:cNvPr id="383" name="Google Shape;383;p14"/>
          <p:cNvGrpSpPr/>
          <p:nvPr/>
        </p:nvGrpSpPr>
        <p:grpSpPr>
          <a:xfrm>
            <a:off x="2742604" y="-462141"/>
            <a:ext cx="842952" cy="842952"/>
            <a:chOff x="0" y="0"/>
            <a:chExt cx="812800" cy="812800"/>
          </a:xfrm>
        </p:grpSpPr>
        <p:sp>
          <p:nvSpPr>
            <p:cNvPr id="384" name="Google Shape;38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4"/>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6" name="Google Shape;386;p14"/>
          <p:cNvSpPr/>
          <p:nvPr/>
        </p:nvSpPr>
        <p:spPr>
          <a:xfrm>
            <a:off x="107483" y="5917478"/>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4">
              <a:alphaModFix/>
            </a:blip>
            <a:stretch>
              <a:fillRect b="-63797" l="0" r="-215417" t="0"/>
            </a:stretch>
          </a:blipFill>
          <a:ln>
            <a:noFill/>
          </a:ln>
        </p:spPr>
      </p:sp>
      <p:pic>
        <p:nvPicPr>
          <p:cNvPr id="387" name="Google Shape;387;p14"/>
          <p:cNvPicPr preferRelativeResize="0"/>
          <p:nvPr/>
        </p:nvPicPr>
        <p:blipFill>
          <a:blip r:embed="rId5">
            <a:alphaModFix/>
          </a:blip>
          <a:stretch>
            <a:fillRect/>
          </a:stretch>
        </p:blipFill>
        <p:spPr>
          <a:xfrm>
            <a:off x="903525" y="829025"/>
            <a:ext cx="1539350" cy="1533265"/>
          </a:xfrm>
          <a:prstGeom prst="rect">
            <a:avLst/>
          </a:prstGeom>
          <a:noFill/>
          <a:ln>
            <a:noFill/>
          </a:ln>
        </p:spPr>
      </p:pic>
      <p:pic>
        <p:nvPicPr>
          <p:cNvPr id="388" name="Google Shape;388;p14"/>
          <p:cNvPicPr preferRelativeResize="0"/>
          <p:nvPr/>
        </p:nvPicPr>
        <p:blipFill>
          <a:blip r:embed="rId6">
            <a:alphaModFix/>
          </a:blip>
          <a:stretch>
            <a:fillRect/>
          </a:stretch>
        </p:blipFill>
        <p:spPr>
          <a:xfrm>
            <a:off x="3466063" y="791410"/>
            <a:ext cx="271675" cy="265889"/>
          </a:xfrm>
          <a:prstGeom prst="rect">
            <a:avLst/>
          </a:prstGeom>
          <a:noFill/>
          <a:ln>
            <a:noFill/>
          </a:ln>
        </p:spPr>
      </p:pic>
      <p:pic>
        <p:nvPicPr>
          <p:cNvPr id="389" name="Google Shape;389;p14"/>
          <p:cNvPicPr preferRelativeResize="0"/>
          <p:nvPr/>
        </p:nvPicPr>
        <p:blipFill>
          <a:blip r:embed="rId7">
            <a:alphaModFix/>
          </a:blip>
          <a:stretch>
            <a:fillRect/>
          </a:stretch>
        </p:blipFill>
        <p:spPr>
          <a:xfrm>
            <a:off x="508650" y="4384000"/>
            <a:ext cx="338700" cy="338700"/>
          </a:xfrm>
          <a:prstGeom prst="rect">
            <a:avLst/>
          </a:prstGeom>
          <a:noFill/>
          <a:ln>
            <a:noFill/>
          </a:ln>
        </p:spPr>
      </p:pic>
      <p:pic>
        <p:nvPicPr>
          <p:cNvPr id="390" name="Google Shape;390;p14"/>
          <p:cNvPicPr preferRelativeResize="0"/>
          <p:nvPr/>
        </p:nvPicPr>
        <p:blipFill>
          <a:blip r:embed="rId8">
            <a:alphaModFix/>
          </a:blip>
          <a:stretch>
            <a:fillRect/>
          </a:stretch>
        </p:blipFill>
        <p:spPr>
          <a:xfrm>
            <a:off x="592839" y="7227114"/>
            <a:ext cx="271675" cy="271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6A5E"/>
        </a:solidFill>
      </p:bgPr>
    </p:bg>
    <p:spTree>
      <p:nvGrpSpPr>
        <p:cNvPr id="394" name="Shape 394"/>
        <p:cNvGrpSpPr/>
        <p:nvPr/>
      </p:nvGrpSpPr>
      <p:grpSpPr>
        <a:xfrm>
          <a:off x="0" y="0"/>
          <a:ext cx="0" cy="0"/>
          <a:chOff x="0" y="0"/>
          <a:chExt cx="0" cy="0"/>
        </a:xfrm>
      </p:grpSpPr>
      <p:cxnSp>
        <p:nvCxnSpPr>
          <p:cNvPr id="395" name="Google Shape;395;p15"/>
          <p:cNvCxnSpPr/>
          <p:nvPr/>
        </p:nvCxnSpPr>
        <p:spPr>
          <a:xfrm>
            <a:off x="7218520" y="5680583"/>
            <a:ext cx="0" cy="4006129"/>
          </a:xfrm>
          <a:prstGeom prst="straightConnector1">
            <a:avLst/>
          </a:prstGeom>
          <a:noFill/>
          <a:ln cap="flat" cmpd="sng" w="19050">
            <a:solidFill>
              <a:srgbClr val="FFFFFF"/>
            </a:solidFill>
            <a:prstDash val="solid"/>
            <a:round/>
            <a:headEnd len="lg" w="lg" type="oval"/>
            <a:tailEnd len="lg" w="lg" type="oval"/>
          </a:ln>
        </p:spPr>
      </p:cxnSp>
      <p:sp>
        <p:nvSpPr>
          <p:cNvPr id="396" name="Google Shape;396;p15"/>
          <p:cNvSpPr/>
          <p:nvPr/>
        </p:nvSpPr>
        <p:spPr>
          <a:xfrm>
            <a:off x="3305128" y="10113773"/>
            <a:ext cx="131684" cy="131684"/>
          </a:xfrm>
          <a:custGeom>
            <a:rect b="b" l="l" r="r" t="t"/>
            <a:pathLst>
              <a:path extrusionOk="0" h="131684" w="131684">
                <a:moveTo>
                  <a:pt x="0" y="0"/>
                </a:moveTo>
                <a:lnTo>
                  <a:pt x="131684" y="0"/>
                </a:lnTo>
                <a:lnTo>
                  <a:pt x="131684" y="131683"/>
                </a:lnTo>
                <a:lnTo>
                  <a:pt x="0" y="131683"/>
                </a:lnTo>
                <a:lnTo>
                  <a:pt x="0" y="0"/>
                </a:lnTo>
                <a:close/>
              </a:path>
            </a:pathLst>
          </a:custGeom>
          <a:blipFill rotWithShape="1">
            <a:blip r:embed="rId3">
              <a:alphaModFix/>
            </a:blip>
            <a:stretch>
              <a:fillRect b="0" l="0" r="0" t="0"/>
            </a:stretch>
          </a:blipFill>
          <a:ln>
            <a:noFill/>
          </a:ln>
        </p:spPr>
      </p:sp>
      <p:sp>
        <p:nvSpPr>
          <p:cNvPr id="397" name="Google Shape;397;p15"/>
          <p:cNvSpPr/>
          <p:nvPr/>
        </p:nvSpPr>
        <p:spPr>
          <a:xfrm>
            <a:off x="4886516" y="10126791"/>
            <a:ext cx="153668" cy="105646"/>
          </a:xfrm>
          <a:custGeom>
            <a:rect b="b" l="l" r="r" t="t"/>
            <a:pathLst>
              <a:path extrusionOk="0" h="105646" w="153668">
                <a:moveTo>
                  <a:pt x="0" y="0"/>
                </a:moveTo>
                <a:lnTo>
                  <a:pt x="153668" y="0"/>
                </a:lnTo>
                <a:lnTo>
                  <a:pt x="153668" y="105647"/>
                </a:lnTo>
                <a:lnTo>
                  <a:pt x="0" y="105647"/>
                </a:lnTo>
                <a:lnTo>
                  <a:pt x="0" y="0"/>
                </a:lnTo>
                <a:close/>
              </a:path>
            </a:pathLst>
          </a:custGeom>
          <a:blipFill rotWithShape="1">
            <a:blip r:embed="rId4">
              <a:alphaModFix/>
            </a:blip>
            <a:stretch>
              <a:fillRect b="0" l="0" r="0" t="0"/>
            </a:stretch>
          </a:blipFill>
          <a:ln>
            <a:noFill/>
          </a:ln>
        </p:spPr>
      </p:sp>
      <p:sp>
        <p:nvSpPr>
          <p:cNvPr id="398" name="Google Shape;398;p15"/>
          <p:cNvSpPr txBox="1"/>
          <p:nvPr/>
        </p:nvSpPr>
        <p:spPr>
          <a:xfrm>
            <a:off x="996376" y="688550"/>
            <a:ext cx="33105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FFFCEE"/>
                </a:solidFill>
                <a:latin typeface="Raleway"/>
                <a:ea typeface="Raleway"/>
                <a:cs typeface="Raleway"/>
                <a:sym typeface="Raleway"/>
              </a:rPr>
              <a:t>John Doe</a:t>
            </a:r>
            <a:endParaRPr/>
          </a:p>
        </p:txBody>
      </p:sp>
      <p:sp>
        <p:nvSpPr>
          <p:cNvPr id="399" name="Google Shape;399;p15"/>
          <p:cNvSpPr txBox="1"/>
          <p:nvPr/>
        </p:nvSpPr>
        <p:spPr>
          <a:xfrm>
            <a:off x="860730" y="1644955"/>
            <a:ext cx="3581680" cy="32321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FFFFFF"/>
                </a:solidFill>
                <a:latin typeface="Inter"/>
                <a:ea typeface="Inter"/>
                <a:cs typeface="Inter"/>
                <a:sym typeface="Inter"/>
              </a:rPr>
              <a:t>Public Relations Manager</a:t>
            </a:r>
            <a:endParaRPr/>
          </a:p>
        </p:txBody>
      </p:sp>
      <p:grpSp>
        <p:nvGrpSpPr>
          <p:cNvPr id="400" name="Google Shape;400;p15"/>
          <p:cNvGrpSpPr/>
          <p:nvPr/>
        </p:nvGrpSpPr>
        <p:grpSpPr>
          <a:xfrm rot="5400000">
            <a:off x="4852704" y="2079919"/>
            <a:ext cx="2171286" cy="2729343"/>
            <a:chOff x="0" y="-28575"/>
            <a:chExt cx="778127" cy="978119"/>
          </a:xfrm>
        </p:grpSpPr>
        <p:sp>
          <p:nvSpPr>
            <p:cNvPr id="401" name="Google Shape;401;p15"/>
            <p:cNvSpPr/>
            <p:nvPr/>
          </p:nvSpPr>
          <p:spPr>
            <a:xfrm>
              <a:off x="0" y="0"/>
              <a:ext cx="778127" cy="949544"/>
            </a:xfrm>
            <a:custGeom>
              <a:rect b="b" l="l" r="r" t="t"/>
              <a:pathLst>
                <a:path extrusionOk="0" h="949544" w="778127">
                  <a:moveTo>
                    <a:pt x="17828" y="0"/>
                  </a:moveTo>
                  <a:lnTo>
                    <a:pt x="760298" y="0"/>
                  </a:lnTo>
                  <a:cubicBezTo>
                    <a:pt x="770145" y="0"/>
                    <a:pt x="778127" y="7982"/>
                    <a:pt x="778127" y="17828"/>
                  </a:cubicBezTo>
                  <a:lnTo>
                    <a:pt x="778127" y="931716"/>
                  </a:lnTo>
                  <a:cubicBezTo>
                    <a:pt x="778127" y="941562"/>
                    <a:pt x="770145" y="949544"/>
                    <a:pt x="760298" y="949544"/>
                  </a:cubicBezTo>
                  <a:lnTo>
                    <a:pt x="17828" y="949544"/>
                  </a:lnTo>
                  <a:cubicBezTo>
                    <a:pt x="7982" y="949544"/>
                    <a:pt x="0" y="941562"/>
                    <a:pt x="0" y="931716"/>
                  </a:cubicBezTo>
                  <a:lnTo>
                    <a:pt x="0" y="17828"/>
                  </a:lnTo>
                  <a:cubicBezTo>
                    <a:pt x="0" y="7982"/>
                    <a:pt x="7982" y="0"/>
                    <a:pt x="17828" y="0"/>
                  </a:cubicBezTo>
                  <a:close/>
                </a:path>
              </a:pathLst>
            </a:custGeom>
            <a:solidFill>
              <a:srgbClr val="FFFC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5"/>
            <p:cNvSpPr txBox="1"/>
            <p:nvPr/>
          </p:nvSpPr>
          <p:spPr>
            <a:xfrm>
              <a:off x="0" y="-28575"/>
              <a:ext cx="778127" cy="978119"/>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3" name="Google Shape;403;p15"/>
          <p:cNvSpPr txBox="1"/>
          <p:nvPr/>
        </p:nvSpPr>
        <p:spPr>
          <a:xfrm>
            <a:off x="5013910" y="2513000"/>
            <a:ext cx="1472019" cy="3822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296A5E"/>
                </a:solidFill>
                <a:latin typeface="Raleway"/>
                <a:ea typeface="Raleway"/>
                <a:cs typeface="Raleway"/>
                <a:sym typeface="Raleway"/>
              </a:rPr>
              <a:t>Skills</a:t>
            </a:r>
            <a:endParaRPr/>
          </a:p>
        </p:txBody>
      </p:sp>
      <p:sp>
        <p:nvSpPr>
          <p:cNvPr id="404" name="Google Shape;404;p15"/>
          <p:cNvSpPr txBox="1"/>
          <p:nvPr/>
        </p:nvSpPr>
        <p:spPr>
          <a:xfrm>
            <a:off x="5008550" y="3030325"/>
            <a:ext cx="11409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Communication</a:t>
            </a:r>
            <a:endParaRPr/>
          </a:p>
        </p:txBody>
      </p:sp>
      <p:sp>
        <p:nvSpPr>
          <p:cNvPr id="405" name="Google Shape;405;p15"/>
          <p:cNvSpPr txBox="1"/>
          <p:nvPr/>
        </p:nvSpPr>
        <p:spPr>
          <a:xfrm>
            <a:off x="5008550" y="3223175"/>
            <a:ext cx="11409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Media Relations</a:t>
            </a:r>
            <a:endParaRPr/>
          </a:p>
        </p:txBody>
      </p:sp>
      <p:sp>
        <p:nvSpPr>
          <p:cNvPr id="406" name="Google Shape;406;p15"/>
          <p:cNvSpPr txBox="1"/>
          <p:nvPr/>
        </p:nvSpPr>
        <p:spPr>
          <a:xfrm>
            <a:off x="5008552" y="3415997"/>
            <a:ext cx="1472019"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Writing</a:t>
            </a:r>
            <a:endParaRPr/>
          </a:p>
        </p:txBody>
      </p:sp>
      <p:sp>
        <p:nvSpPr>
          <p:cNvPr id="407" name="Google Shape;407;p15"/>
          <p:cNvSpPr txBox="1"/>
          <p:nvPr/>
        </p:nvSpPr>
        <p:spPr>
          <a:xfrm>
            <a:off x="714951" y="2513000"/>
            <a:ext cx="14061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Raleway"/>
                <a:ea typeface="Raleway"/>
                <a:cs typeface="Raleway"/>
                <a:sym typeface="Raleway"/>
              </a:rPr>
              <a:t>Summary</a:t>
            </a:r>
            <a:endParaRPr/>
          </a:p>
        </p:txBody>
      </p:sp>
      <p:sp>
        <p:nvSpPr>
          <p:cNvPr id="408" name="Google Shape;408;p15"/>
          <p:cNvSpPr txBox="1"/>
          <p:nvPr/>
        </p:nvSpPr>
        <p:spPr>
          <a:xfrm>
            <a:off x="714941" y="3102673"/>
            <a:ext cx="3698400" cy="752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FFFFFF"/>
                </a:solidFill>
                <a:latin typeface="Inter"/>
                <a:ea typeface="Inter"/>
                <a:cs typeface="Inter"/>
                <a:sym typeface="Inter"/>
              </a:rPr>
              <a:t>Public Relations Manager with 8+ years of experience in developing and executing successful PR campaigns for major companies. Skilled in media relations, crisis management, and event planning.</a:t>
            </a:r>
            <a:endParaRPr/>
          </a:p>
        </p:txBody>
      </p:sp>
      <p:sp>
        <p:nvSpPr>
          <p:cNvPr id="409" name="Google Shape;409;p15"/>
          <p:cNvSpPr txBox="1"/>
          <p:nvPr/>
        </p:nvSpPr>
        <p:spPr>
          <a:xfrm>
            <a:off x="714941" y="4300036"/>
            <a:ext cx="2093105" cy="3822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Raleway"/>
                <a:ea typeface="Raleway"/>
                <a:cs typeface="Raleway"/>
                <a:sym typeface="Raleway"/>
              </a:rPr>
              <a:t>Education</a:t>
            </a:r>
            <a:endParaRPr/>
          </a:p>
        </p:txBody>
      </p:sp>
      <p:sp>
        <p:nvSpPr>
          <p:cNvPr id="410" name="Google Shape;410;p15"/>
          <p:cNvSpPr txBox="1"/>
          <p:nvPr/>
        </p:nvSpPr>
        <p:spPr>
          <a:xfrm>
            <a:off x="714941" y="4872805"/>
            <a:ext cx="4695600" cy="5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FFFFFF"/>
                </a:solidFill>
                <a:latin typeface="Inter"/>
                <a:ea typeface="Inter"/>
                <a:cs typeface="Inter"/>
                <a:sym typeface="Inter"/>
              </a:rPr>
              <a:t>Bachelor of Arts in Communications</a:t>
            </a:r>
            <a:endParaRPr/>
          </a:p>
          <a:p>
            <a:pPr indent="0" lvl="0" marL="0" marR="0" rtl="0" algn="l">
              <a:lnSpc>
                <a:spcPct val="115000"/>
              </a:lnSpc>
              <a:spcBef>
                <a:spcPts val="0"/>
              </a:spcBef>
              <a:spcAft>
                <a:spcPts val="0"/>
              </a:spcAft>
              <a:buNone/>
            </a:pPr>
            <a:r>
              <a:rPr b="0" i="0" lang="en-US" sz="1099" u="none" cap="none" strike="noStrike">
                <a:solidFill>
                  <a:srgbClr val="FFFFFF"/>
                </a:solidFill>
                <a:latin typeface="Inter"/>
                <a:ea typeface="Inter"/>
                <a:cs typeface="Inter"/>
                <a:sym typeface="Inter"/>
              </a:rPr>
              <a:t>University of California, Los Angeles</a:t>
            </a:r>
            <a:endParaRPr/>
          </a:p>
          <a:p>
            <a:pPr indent="0" lvl="0" marL="0" marR="0" rtl="0" algn="l">
              <a:lnSpc>
                <a:spcPct val="115000"/>
              </a:lnSpc>
              <a:spcBef>
                <a:spcPts val="0"/>
              </a:spcBef>
              <a:spcAft>
                <a:spcPts val="0"/>
              </a:spcAft>
              <a:buNone/>
            </a:pPr>
            <a:r>
              <a:rPr b="0" i="0" lang="en-US" sz="1099" u="none" cap="none" strike="noStrike">
                <a:solidFill>
                  <a:srgbClr val="FFFFFF"/>
                </a:solidFill>
                <a:latin typeface="Inter"/>
                <a:ea typeface="Inter"/>
                <a:cs typeface="Inter"/>
                <a:sym typeface="Inter"/>
              </a:rPr>
              <a:t>2013-2017</a:t>
            </a:r>
            <a:endParaRPr/>
          </a:p>
        </p:txBody>
      </p:sp>
      <p:sp>
        <p:nvSpPr>
          <p:cNvPr id="411" name="Google Shape;411;p15"/>
          <p:cNvSpPr txBox="1"/>
          <p:nvPr/>
        </p:nvSpPr>
        <p:spPr>
          <a:xfrm>
            <a:off x="714952" y="5679800"/>
            <a:ext cx="28209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FFF"/>
                </a:solidFill>
                <a:latin typeface="Raleway"/>
                <a:ea typeface="Raleway"/>
                <a:cs typeface="Raleway"/>
                <a:sym typeface="Raleway"/>
              </a:rPr>
              <a:t>Work Experience</a:t>
            </a:r>
            <a:endParaRPr/>
          </a:p>
        </p:txBody>
      </p:sp>
      <p:sp>
        <p:nvSpPr>
          <p:cNvPr id="412" name="Google Shape;412;p15"/>
          <p:cNvSpPr txBox="1"/>
          <p:nvPr/>
        </p:nvSpPr>
        <p:spPr>
          <a:xfrm>
            <a:off x="714941" y="6271608"/>
            <a:ext cx="41766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Inter"/>
                <a:ea typeface="Inter"/>
                <a:cs typeface="Inter"/>
                <a:sym typeface="Inter"/>
              </a:rPr>
              <a:t>Public Relations Manager, Murphy Group</a:t>
            </a:r>
            <a:endParaRPr/>
          </a:p>
          <a:p>
            <a:pPr indent="0" lvl="0" marL="0" marR="0" rtl="0" algn="l">
              <a:lnSpc>
                <a:spcPct val="115000"/>
              </a:lnSpc>
              <a:spcBef>
                <a:spcPts val="0"/>
              </a:spcBef>
              <a:spcAft>
                <a:spcPts val="0"/>
              </a:spcAft>
              <a:buNone/>
            </a:pPr>
            <a:r>
              <a:rPr b="0" i="0" lang="en-US" sz="1100" u="none" cap="none" strike="noStrike">
                <a:solidFill>
                  <a:srgbClr val="FFFFFF"/>
                </a:solidFill>
                <a:latin typeface="Inter"/>
                <a:ea typeface="Inter"/>
                <a:cs typeface="Inter"/>
                <a:sym typeface="Inter"/>
              </a:rPr>
              <a:t> November 2020 - present</a:t>
            </a:r>
            <a:endParaRPr/>
          </a:p>
        </p:txBody>
      </p:sp>
      <p:sp>
        <p:nvSpPr>
          <p:cNvPr id="413" name="Google Shape;413;p15"/>
          <p:cNvSpPr txBox="1"/>
          <p:nvPr/>
        </p:nvSpPr>
        <p:spPr>
          <a:xfrm>
            <a:off x="714941" y="6836832"/>
            <a:ext cx="5730000" cy="1143000"/>
          </a:xfrm>
          <a:prstGeom prst="rect">
            <a:avLst/>
          </a:prstGeom>
          <a:noFill/>
          <a:ln>
            <a:noFill/>
          </a:ln>
        </p:spPr>
        <p:txBody>
          <a:bodyPr anchorCtr="0" anchor="t" bIns="0" lIns="0" spcFirstLastPara="1" rIns="0" wrap="square" tIns="0">
            <a:spAutoFit/>
          </a:bodyPr>
          <a:lstStyle/>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Inter"/>
                <a:ea typeface="Inter"/>
                <a:cs typeface="Inter"/>
                <a:sym typeface="Inter"/>
              </a:rPr>
              <a:t>Successfully implemented public relations strategies to successfully position client brands in the market and drive positive awareness.</a:t>
            </a:r>
            <a:endParaRPr/>
          </a:p>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Inter"/>
                <a:ea typeface="Inter"/>
                <a:cs typeface="Inter"/>
                <a:sym typeface="Inter"/>
              </a:rPr>
              <a:t> Developed and maintained strong relationships with high-profile media outlets, resulting in increased media coverage.</a:t>
            </a:r>
            <a:endParaRPr/>
          </a:p>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Inter"/>
                <a:ea typeface="Inter"/>
                <a:cs typeface="Inter"/>
                <a:sym typeface="Inter"/>
              </a:rPr>
              <a:t>Developed messaging and branding strategies to promote client products, services and events.</a:t>
            </a:r>
            <a:endParaRPr/>
          </a:p>
        </p:txBody>
      </p:sp>
      <p:sp>
        <p:nvSpPr>
          <p:cNvPr id="414" name="Google Shape;414;p15"/>
          <p:cNvSpPr txBox="1"/>
          <p:nvPr/>
        </p:nvSpPr>
        <p:spPr>
          <a:xfrm>
            <a:off x="3535709" y="10069759"/>
            <a:ext cx="1224676" cy="191135"/>
          </a:xfrm>
          <a:prstGeom prst="rect">
            <a:avLst/>
          </a:prstGeom>
          <a:noFill/>
          <a:ln>
            <a:noFill/>
          </a:ln>
        </p:spPr>
        <p:txBody>
          <a:bodyPr anchorCtr="0" anchor="t" bIns="0" lIns="0" spcFirstLastPara="1" rIns="0" wrap="square" tIns="0">
            <a:spAutoFit/>
          </a:bodyPr>
          <a:lstStyle/>
          <a:p>
            <a:pPr indent="0" lvl="0" marL="0" marR="0" rtl="0" algn="l">
              <a:lnSpc>
                <a:spcPct val="140036"/>
              </a:lnSpc>
              <a:spcBef>
                <a:spcPts val="0"/>
              </a:spcBef>
              <a:spcAft>
                <a:spcPts val="0"/>
              </a:spcAft>
              <a:buNone/>
            </a:pPr>
            <a:r>
              <a:rPr b="0" i="0" lang="en-US" sz="1099" u="none" cap="none" strike="noStrike">
                <a:solidFill>
                  <a:srgbClr val="FFFFFF"/>
                </a:solidFill>
                <a:latin typeface="Inter"/>
                <a:ea typeface="Inter"/>
                <a:cs typeface="Inter"/>
                <a:sym typeface="Inter"/>
              </a:rPr>
              <a:t>123-456-7890</a:t>
            </a:r>
            <a:endParaRPr/>
          </a:p>
        </p:txBody>
      </p:sp>
      <p:sp>
        <p:nvSpPr>
          <p:cNvPr id="415" name="Google Shape;415;p15"/>
          <p:cNvSpPr txBox="1"/>
          <p:nvPr/>
        </p:nvSpPr>
        <p:spPr>
          <a:xfrm>
            <a:off x="5166315" y="10069759"/>
            <a:ext cx="2056967" cy="191135"/>
          </a:xfrm>
          <a:prstGeom prst="rect">
            <a:avLst/>
          </a:prstGeom>
          <a:noFill/>
          <a:ln>
            <a:noFill/>
          </a:ln>
        </p:spPr>
        <p:txBody>
          <a:bodyPr anchorCtr="0" anchor="t" bIns="0" lIns="0" spcFirstLastPara="1" rIns="0" wrap="square" tIns="0">
            <a:spAutoFit/>
          </a:bodyPr>
          <a:lstStyle/>
          <a:p>
            <a:pPr indent="0" lvl="0" marL="0" marR="0" rtl="0" algn="l">
              <a:lnSpc>
                <a:spcPct val="140036"/>
              </a:lnSpc>
              <a:spcBef>
                <a:spcPts val="0"/>
              </a:spcBef>
              <a:spcAft>
                <a:spcPts val="0"/>
              </a:spcAft>
              <a:buNone/>
            </a:pPr>
            <a:r>
              <a:rPr b="0" i="0" lang="en-US" sz="1099" u="none" cap="none" strike="noStrike">
                <a:solidFill>
                  <a:srgbClr val="FFFFFF"/>
                </a:solidFill>
                <a:latin typeface="Inter"/>
                <a:ea typeface="Inter"/>
                <a:cs typeface="Inter"/>
                <a:sym typeface="Inter"/>
              </a:rPr>
              <a:t>hello@reallygreatsite.com</a:t>
            </a:r>
            <a:endParaRPr/>
          </a:p>
        </p:txBody>
      </p:sp>
      <p:sp>
        <p:nvSpPr>
          <p:cNvPr id="416" name="Google Shape;416;p15"/>
          <p:cNvSpPr txBox="1"/>
          <p:nvPr/>
        </p:nvSpPr>
        <p:spPr>
          <a:xfrm>
            <a:off x="714941" y="8170967"/>
            <a:ext cx="4176600" cy="363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FFFFFF"/>
                </a:solidFill>
                <a:latin typeface="Inter"/>
                <a:ea typeface="Inter"/>
                <a:cs typeface="Inter"/>
                <a:sym typeface="Inter"/>
              </a:rPr>
              <a:t>Public Relations Manager, </a:t>
            </a:r>
            <a:r>
              <a:rPr lang="en-US" sz="1100">
                <a:solidFill>
                  <a:srgbClr val="FFFFFF"/>
                </a:solidFill>
                <a:latin typeface="Inter"/>
                <a:ea typeface="Inter"/>
                <a:cs typeface="Inter"/>
                <a:sym typeface="Inter"/>
              </a:rPr>
              <a:t>Altenworth</a:t>
            </a:r>
            <a:r>
              <a:rPr b="0" i="0" lang="en-US" sz="1100" u="none" cap="none" strike="noStrike">
                <a:solidFill>
                  <a:srgbClr val="FFFFFF"/>
                </a:solidFill>
                <a:latin typeface="Inter"/>
                <a:ea typeface="Inter"/>
                <a:cs typeface="Inter"/>
                <a:sym typeface="Inter"/>
              </a:rPr>
              <a:t>, Hodkiewicz and Denesik July 2015 - December 2020</a:t>
            </a:r>
            <a:endParaRPr/>
          </a:p>
        </p:txBody>
      </p:sp>
      <p:sp>
        <p:nvSpPr>
          <p:cNvPr id="417" name="Google Shape;417;p15"/>
          <p:cNvSpPr txBox="1"/>
          <p:nvPr/>
        </p:nvSpPr>
        <p:spPr>
          <a:xfrm>
            <a:off x="714941" y="8733577"/>
            <a:ext cx="5730000" cy="948300"/>
          </a:xfrm>
          <a:prstGeom prst="rect">
            <a:avLst/>
          </a:prstGeom>
          <a:noFill/>
          <a:ln>
            <a:noFill/>
          </a:ln>
        </p:spPr>
        <p:txBody>
          <a:bodyPr anchorCtr="0" anchor="t" bIns="0" lIns="0" spcFirstLastPara="1" rIns="0" wrap="square" tIns="0">
            <a:spAutoFit/>
          </a:bodyPr>
          <a:lstStyle/>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Inter"/>
                <a:ea typeface="Inter"/>
                <a:cs typeface="Inter"/>
                <a:sym typeface="Inter"/>
              </a:rPr>
              <a:t>Spearheaded the development of press releases, media advisories, and pitches to build relationships with editors and reporters.</a:t>
            </a:r>
            <a:endParaRPr/>
          </a:p>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Inter"/>
                <a:ea typeface="Inter"/>
                <a:cs typeface="Inter"/>
                <a:sym typeface="Inter"/>
              </a:rPr>
              <a:t>Crafted and executed a comprehensive social media strategy to increase engagement with target audiences.</a:t>
            </a:r>
            <a:endParaRPr/>
          </a:p>
          <a:p>
            <a:pPr indent="-118745" lvl="1" marL="237491" marR="0" rtl="0" algn="l">
              <a:lnSpc>
                <a:spcPct val="115000"/>
              </a:lnSpc>
              <a:spcBef>
                <a:spcPts val="0"/>
              </a:spcBef>
              <a:spcAft>
                <a:spcPts val="0"/>
              </a:spcAft>
              <a:buClr>
                <a:srgbClr val="FFFFFF"/>
              </a:buClr>
              <a:buSzPts val="1100"/>
              <a:buFont typeface="Arial"/>
              <a:buChar char="•"/>
            </a:pPr>
            <a:r>
              <a:rPr b="0" i="0" lang="en-US" sz="1100" u="none" cap="none" strike="noStrike">
                <a:solidFill>
                  <a:srgbClr val="FFFFFF"/>
                </a:solidFill>
                <a:latin typeface="Inter"/>
                <a:ea typeface="Inter"/>
                <a:cs typeface="Inter"/>
                <a:sym typeface="Inter"/>
              </a:rPr>
              <a:t>Managed the public relations budget and tracked ROI for all campaigns </a:t>
            </a:r>
            <a:endParaRPr/>
          </a:p>
        </p:txBody>
      </p:sp>
      <p:sp>
        <p:nvSpPr>
          <p:cNvPr id="418" name="Google Shape;418;p15"/>
          <p:cNvSpPr txBox="1"/>
          <p:nvPr/>
        </p:nvSpPr>
        <p:spPr>
          <a:xfrm>
            <a:off x="5008552" y="3608827"/>
            <a:ext cx="760333"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Networking</a:t>
            </a:r>
            <a:endParaRPr/>
          </a:p>
        </p:txBody>
      </p:sp>
      <p:sp>
        <p:nvSpPr>
          <p:cNvPr id="419" name="Google Shape;419;p15"/>
          <p:cNvSpPr txBox="1"/>
          <p:nvPr/>
        </p:nvSpPr>
        <p:spPr>
          <a:xfrm>
            <a:off x="5008549" y="3801650"/>
            <a:ext cx="9606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Research</a:t>
            </a:r>
            <a:endParaRPr/>
          </a:p>
        </p:txBody>
      </p:sp>
      <p:sp>
        <p:nvSpPr>
          <p:cNvPr id="420" name="Google Shape;420;p15"/>
          <p:cNvSpPr txBox="1"/>
          <p:nvPr/>
        </p:nvSpPr>
        <p:spPr>
          <a:xfrm>
            <a:off x="5008550" y="3994475"/>
            <a:ext cx="16791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Strategic Planning</a:t>
            </a:r>
            <a:endParaRPr/>
          </a:p>
        </p:txBody>
      </p:sp>
      <p:grpSp>
        <p:nvGrpSpPr>
          <p:cNvPr id="421" name="Google Shape;421;p15"/>
          <p:cNvGrpSpPr/>
          <p:nvPr/>
        </p:nvGrpSpPr>
        <p:grpSpPr>
          <a:xfrm rot="5400000">
            <a:off x="-3801748" y="6403652"/>
            <a:ext cx="7995903" cy="644494"/>
            <a:chOff x="0" y="-28575"/>
            <a:chExt cx="2865551" cy="230972"/>
          </a:xfrm>
        </p:grpSpPr>
        <p:sp>
          <p:nvSpPr>
            <p:cNvPr id="422" name="Google Shape;422;p15"/>
            <p:cNvSpPr/>
            <p:nvPr/>
          </p:nvSpPr>
          <p:spPr>
            <a:xfrm>
              <a:off x="0" y="0"/>
              <a:ext cx="2865551" cy="202397"/>
            </a:xfrm>
            <a:custGeom>
              <a:rect b="b" l="l" r="r" t="t"/>
              <a:pathLst>
                <a:path extrusionOk="0" h="202397" w="2865551">
                  <a:moveTo>
                    <a:pt x="4841" y="0"/>
                  </a:moveTo>
                  <a:lnTo>
                    <a:pt x="2860710" y="0"/>
                  </a:lnTo>
                  <a:cubicBezTo>
                    <a:pt x="2861994" y="0"/>
                    <a:pt x="2863225" y="510"/>
                    <a:pt x="2864133" y="1418"/>
                  </a:cubicBezTo>
                  <a:cubicBezTo>
                    <a:pt x="2865041" y="2326"/>
                    <a:pt x="2865551" y="3557"/>
                    <a:pt x="2865551" y="4841"/>
                  </a:cubicBezTo>
                  <a:lnTo>
                    <a:pt x="2865551" y="197556"/>
                  </a:lnTo>
                  <a:cubicBezTo>
                    <a:pt x="2865551" y="198840"/>
                    <a:pt x="2865041" y="200071"/>
                    <a:pt x="2864133" y="200979"/>
                  </a:cubicBezTo>
                  <a:cubicBezTo>
                    <a:pt x="2863225" y="201887"/>
                    <a:pt x="2861994" y="202397"/>
                    <a:pt x="2860710" y="202397"/>
                  </a:cubicBezTo>
                  <a:lnTo>
                    <a:pt x="4841" y="202397"/>
                  </a:lnTo>
                  <a:cubicBezTo>
                    <a:pt x="3557" y="202397"/>
                    <a:pt x="2326" y="201887"/>
                    <a:pt x="1418" y="200979"/>
                  </a:cubicBezTo>
                  <a:cubicBezTo>
                    <a:pt x="510" y="200071"/>
                    <a:pt x="0" y="198840"/>
                    <a:pt x="0" y="197556"/>
                  </a:cubicBezTo>
                  <a:lnTo>
                    <a:pt x="0" y="4841"/>
                  </a:lnTo>
                  <a:cubicBezTo>
                    <a:pt x="0" y="3557"/>
                    <a:pt x="510" y="2326"/>
                    <a:pt x="1418" y="1418"/>
                  </a:cubicBezTo>
                  <a:cubicBezTo>
                    <a:pt x="2326" y="510"/>
                    <a:pt x="3557" y="0"/>
                    <a:pt x="4841" y="0"/>
                  </a:cubicBezTo>
                  <a:close/>
                </a:path>
              </a:pathLst>
            </a:custGeom>
            <a:solidFill>
              <a:srgbClr val="FFFC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5"/>
            <p:cNvSpPr txBox="1"/>
            <p:nvPr/>
          </p:nvSpPr>
          <p:spPr>
            <a:xfrm>
              <a:off x="0" y="-28575"/>
              <a:ext cx="2865551" cy="230972"/>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4" name="Google Shape;424;p15"/>
          <p:cNvGrpSpPr/>
          <p:nvPr/>
        </p:nvGrpSpPr>
        <p:grpSpPr>
          <a:xfrm rot="5400000">
            <a:off x="3537755" y="-1489908"/>
            <a:ext cx="564224" cy="3232462"/>
            <a:chOff x="0" y="-28575"/>
            <a:chExt cx="202205" cy="1158442"/>
          </a:xfrm>
        </p:grpSpPr>
        <p:sp>
          <p:nvSpPr>
            <p:cNvPr id="425" name="Google Shape;425;p15"/>
            <p:cNvSpPr/>
            <p:nvPr/>
          </p:nvSpPr>
          <p:spPr>
            <a:xfrm>
              <a:off x="0" y="0"/>
              <a:ext cx="202205" cy="1129867"/>
            </a:xfrm>
            <a:custGeom>
              <a:rect b="b" l="l" r="r" t="t"/>
              <a:pathLst>
                <a:path extrusionOk="0" h="1129867" w="202205">
                  <a:moveTo>
                    <a:pt x="68607" y="0"/>
                  </a:moveTo>
                  <a:lnTo>
                    <a:pt x="133598" y="0"/>
                  </a:lnTo>
                  <a:cubicBezTo>
                    <a:pt x="151794" y="0"/>
                    <a:pt x="169245" y="7228"/>
                    <a:pt x="182111" y="20094"/>
                  </a:cubicBezTo>
                  <a:cubicBezTo>
                    <a:pt x="194977" y="32961"/>
                    <a:pt x="202205" y="50411"/>
                    <a:pt x="202205" y="68607"/>
                  </a:cubicBezTo>
                  <a:lnTo>
                    <a:pt x="202205" y="1061260"/>
                  </a:lnTo>
                  <a:cubicBezTo>
                    <a:pt x="202205" y="1079456"/>
                    <a:pt x="194977" y="1096906"/>
                    <a:pt x="182111" y="1109772"/>
                  </a:cubicBezTo>
                  <a:cubicBezTo>
                    <a:pt x="169245" y="1122639"/>
                    <a:pt x="151794" y="1129867"/>
                    <a:pt x="133598" y="1129867"/>
                  </a:cubicBezTo>
                  <a:lnTo>
                    <a:pt x="68607" y="1129867"/>
                  </a:lnTo>
                  <a:cubicBezTo>
                    <a:pt x="30716" y="1129867"/>
                    <a:pt x="0" y="1099150"/>
                    <a:pt x="0" y="1061260"/>
                  </a:cubicBezTo>
                  <a:lnTo>
                    <a:pt x="0" y="68607"/>
                  </a:lnTo>
                  <a:cubicBezTo>
                    <a:pt x="0" y="50411"/>
                    <a:pt x="7228" y="32961"/>
                    <a:pt x="20094" y="20094"/>
                  </a:cubicBezTo>
                  <a:cubicBezTo>
                    <a:pt x="32961" y="7228"/>
                    <a:pt x="50411" y="0"/>
                    <a:pt x="68607" y="0"/>
                  </a:cubicBezTo>
                  <a:close/>
                </a:path>
              </a:pathLst>
            </a:custGeom>
            <a:solidFill>
              <a:srgbClr val="FFFC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5"/>
            <p:cNvSpPr txBox="1"/>
            <p:nvPr/>
          </p:nvSpPr>
          <p:spPr>
            <a:xfrm>
              <a:off x="0" y="-28575"/>
              <a:ext cx="202205" cy="1158442"/>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7" name="Google Shape;427;p15"/>
          <p:cNvSpPr/>
          <p:nvPr/>
        </p:nvSpPr>
        <p:spPr>
          <a:xfrm>
            <a:off x="6485929" y="2320604"/>
            <a:ext cx="441366" cy="407343"/>
          </a:xfrm>
          <a:custGeom>
            <a:rect b="b" l="l" r="r" t="t"/>
            <a:pathLst>
              <a:path extrusionOk="0" h="407343" w="441366">
                <a:moveTo>
                  <a:pt x="0" y="0"/>
                </a:moveTo>
                <a:lnTo>
                  <a:pt x="441365" y="0"/>
                </a:lnTo>
                <a:lnTo>
                  <a:pt x="441365" y="407344"/>
                </a:lnTo>
                <a:lnTo>
                  <a:pt x="0" y="407344"/>
                </a:lnTo>
                <a:lnTo>
                  <a:pt x="0" y="0"/>
                </a:lnTo>
                <a:close/>
              </a:path>
            </a:pathLst>
          </a:custGeom>
          <a:blipFill rotWithShape="1">
            <a:blip r:embed="rId5">
              <a:alphaModFix/>
            </a:blip>
            <a:stretch>
              <a:fillRect b="-81540" l="0" r="-77063" t="0"/>
            </a:stretch>
          </a:blipFill>
          <a:ln>
            <a:noFill/>
          </a:ln>
        </p:spPr>
      </p:sp>
      <p:sp>
        <p:nvSpPr>
          <p:cNvPr id="428" name="Google Shape;428;p15"/>
          <p:cNvSpPr/>
          <p:nvPr/>
        </p:nvSpPr>
        <p:spPr>
          <a:xfrm>
            <a:off x="6927294" y="3058912"/>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5">
              <a:alphaModFix/>
            </a:blip>
            <a:stretch>
              <a:fillRect b="-81540" l="0" r="-77063" t="0"/>
            </a:stretch>
          </a:blipFill>
          <a:ln>
            <a:noFill/>
          </a:ln>
        </p:spPr>
      </p:sp>
      <p:sp>
        <p:nvSpPr>
          <p:cNvPr id="429" name="Google Shape;429;p15"/>
          <p:cNvSpPr/>
          <p:nvPr/>
        </p:nvSpPr>
        <p:spPr>
          <a:xfrm rot="5400000">
            <a:off x="736847" y="10130591"/>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6">
              <a:alphaModFix/>
            </a:blip>
            <a:stretch>
              <a:fillRect b="-63797" l="0" r="-215417" t="0"/>
            </a:stretch>
          </a:blipFill>
          <a:ln>
            <a:noFill/>
          </a:ln>
        </p:spPr>
      </p:sp>
      <p:pic>
        <p:nvPicPr>
          <p:cNvPr id="430" name="Google Shape;430;p15"/>
          <p:cNvPicPr preferRelativeResize="0"/>
          <p:nvPr/>
        </p:nvPicPr>
        <p:blipFill>
          <a:blip r:embed="rId7">
            <a:alphaModFix/>
          </a:blip>
          <a:stretch>
            <a:fillRect/>
          </a:stretch>
        </p:blipFill>
        <p:spPr>
          <a:xfrm>
            <a:off x="5063900" y="432625"/>
            <a:ext cx="1752475" cy="1752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CEE"/>
        </a:solidFill>
      </p:bgPr>
    </p:bg>
    <p:spTree>
      <p:nvGrpSpPr>
        <p:cNvPr id="434" name="Shape 434"/>
        <p:cNvGrpSpPr/>
        <p:nvPr/>
      </p:nvGrpSpPr>
      <p:grpSpPr>
        <a:xfrm>
          <a:off x="0" y="0"/>
          <a:ext cx="0" cy="0"/>
          <a:chOff x="0" y="0"/>
          <a:chExt cx="0" cy="0"/>
        </a:xfrm>
      </p:grpSpPr>
      <p:grpSp>
        <p:nvGrpSpPr>
          <p:cNvPr id="435" name="Google Shape;435;p16"/>
          <p:cNvGrpSpPr/>
          <p:nvPr/>
        </p:nvGrpSpPr>
        <p:grpSpPr>
          <a:xfrm rot="5400000">
            <a:off x="3604527" y="-501313"/>
            <a:ext cx="477668" cy="6248527"/>
            <a:chOff x="0" y="-28575"/>
            <a:chExt cx="171185" cy="2239331"/>
          </a:xfrm>
        </p:grpSpPr>
        <p:sp>
          <p:nvSpPr>
            <p:cNvPr id="436" name="Google Shape;436;p16"/>
            <p:cNvSpPr/>
            <p:nvPr/>
          </p:nvSpPr>
          <p:spPr>
            <a:xfrm>
              <a:off x="0" y="0"/>
              <a:ext cx="171185" cy="2210756"/>
            </a:xfrm>
            <a:custGeom>
              <a:rect b="b" l="l" r="r" t="t"/>
              <a:pathLst>
                <a:path extrusionOk="0" h="2210756" w="171185">
                  <a:moveTo>
                    <a:pt x="81039" y="0"/>
                  </a:moveTo>
                  <a:lnTo>
                    <a:pt x="90147" y="0"/>
                  </a:lnTo>
                  <a:cubicBezTo>
                    <a:pt x="111639" y="0"/>
                    <a:pt x="132252" y="8538"/>
                    <a:pt x="147450" y="23736"/>
                  </a:cubicBezTo>
                  <a:cubicBezTo>
                    <a:pt x="162647" y="38933"/>
                    <a:pt x="171185" y="59546"/>
                    <a:pt x="171185" y="81039"/>
                  </a:cubicBezTo>
                  <a:lnTo>
                    <a:pt x="171185" y="2129717"/>
                  </a:lnTo>
                  <a:cubicBezTo>
                    <a:pt x="171185" y="2174474"/>
                    <a:pt x="134903" y="2210756"/>
                    <a:pt x="90147" y="2210756"/>
                  </a:cubicBezTo>
                  <a:lnTo>
                    <a:pt x="81039" y="2210756"/>
                  </a:lnTo>
                  <a:cubicBezTo>
                    <a:pt x="36282" y="2210756"/>
                    <a:pt x="0" y="2174474"/>
                    <a:pt x="0" y="2129717"/>
                  </a:cubicBezTo>
                  <a:lnTo>
                    <a:pt x="0" y="81039"/>
                  </a:lnTo>
                  <a:cubicBezTo>
                    <a:pt x="0" y="36282"/>
                    <a:pt x="36282" y="0"/>
                    <a:pt x="81039"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6"/>
            <p:cNvSpPr txBox="1"/>
            <p:nvPr/>
          </p:nvSpPr>
          <p:spPr>
            <a:xfrm>
              <a:off x="0" y="-28575"/>
              <a:ext cx="171185" cy="2239331"/>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8" name="Google Shape;438;p16"/>
          <p:cNvGrpSpPr/>
          <p:nvPr/>
        </p:nvGrpSpPr>
        <p:grpSpPr>
          <a:xfrm rot="5400000">
            <a:off x="3581033" y="1339065"/>
            <a:ext cx="477668" cy="6248527"/>
            <a:chOff x="0" y="-28575"/>
            <a:chExt cx="171185" cy="2239331"/>
          </a:xfrm>
        </p:grpSpPr>
        <p:sp>
          <p:nvSpPr>
            <p:cNvPr id="439" name="Google Shape;439;p16"/>
            <p:cNvSpPr/>
            <p:nvPr/>
          </p:nvSpPr>
          <p:spPr>
            <a:xfrm>
              <a:off x="0" y="0"/>
              <a:ext cx="171185" cy="2210756"/>
            </a:xfrm>
            <a:custGeom>
              <a:rect b="b" l="l" r="r" t="t"/>
              <a:pathLst>
                <a:path extrusionOk="0" h="2210756" w="171185">
                  <a:moveTo>
                    <a:pt x="81039" y="0"/>
                  </a:moveTo>
                  <a:lnTo>
                    <a:pt x="90147" y="0"/>
                  </a:lnTo>
                  <a:cubicBezTo>
                    <a:pt x="111639" y="0"/>
                    <a:pt x="132252" y="8538"/>
                    <a:pt x="147450" y="23736"/>
                  </a:cubicBezTo>
                  <a:cubicBezTo>
                    <a:pt x="162647" y="38933"/>
                    <a:pt x="171185" y="59546"/>
                    <a:pt x="171185" y="81039"/>
                  </a:cubicBezTo>
                  <a:lnTo>
                    <a:pt x="171185" y="2129717"/>
                  </a:lnTo>
                  <a:cubicBezTo>
                    <a:pt x="171185" y="2174474"/>
                    <a:pt x="134903" y="2210756"/>
                    <a:pt x="90147" y="2210756"/>
                  </a:cubicBezTo>
                  <a:lnTo>
                    <a:pt x="81039" y="2210756"/>
                  </a:lnTo>
                  <a:cubicBezTo>
                    <a:pt x="36282" y="2210756"/>
                    <a:pt x="0" y="2174474"/>
                    <a:pt x="0" y="2129717"/>
                  </a:cubicBezTo>
                  <a:lnTo>
                    <a:pt x="0" y="81039"/>
                  </a:lnTo>
                  <a:cubicBezTo>
                    <a:pt x="0" y="36282"/>
                    <a:pt x="36282" y="0"/>
                    <a:pt x="81039"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6"/>
            <p:cNvSpPr txBox="1"/>
            <p:nvPr/>
          </p:nvSpPr>
          <p:spPr>
            <a:xfrm>
              <a:off x="0" y="-28575"/>
              <a:ext cx="171185" cy="2239331"/>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1" name="Google Shape;441;p16"/>
          <p:cNvGrpSpPr/>
          <p:nvPr/>
        </p:nvGrpSpPr>
        <p:grpSpPr>
          <a:xfrm rot="5400000">
            <a:off x="3581033" y="2934163"/>
            <a:ext cx="477668" cy="6248527"/>
            <a:chOff x="0" y="-28575"/>
            <a:chExt cx="171185" cy="2239331"/>
          </a:xfrm>
        </p:grpSpPr>
        <p:sp>
          <p:nvSpPr>
            <p:cNvPr id="442" name="Google Shape;442;p16"/>
            <p:cNvSpPr/>
            <p:nvPr/>
          </p:nvSpPr>
          <p:spPr>
            <a:xfrm>
              <a:off x="0" y="0"/>
              <a:ext cx="171185" cy="2210756"/>
            </a:xfrm>
            <a:custGeom>
              <a:rect b="b" l="l" r="r" t="t"/>
              <a:pathLst>
                <a:path extrusionOk="0" h="2210756" w="171185">
                  <a:moveTo>
                    <a:pt x="81039" y="0"/>
                  </a:moveTo>
                  <a:lnTo>
                    <a:pt x="90147" y="0"/>
                  </a:lnTo>
                  <a:cubicBezTo>
                    <a:pt x="111639" y="0"/>
                    <a:pt x="132252" y="8538"/>
                    <a:pt x="147450" y="23736"/>
                  </a:cubicBezTo>
                  <a:cubicBezTo>
                    <a:pt x="162647" y="38933"/>
                    <a:pt x="171185" y="59546"/>
                    <a:pt x="171185" y="81039"/>
                  </a:cubicBezTo>
                  <a:lnTo>
                    <a:pt x="171185" y="2129717"/>
                  </a:lnTo>
                  <a:cubicBezTo>
                    <a:pt x="171185" y="2174474"/>
                    <a:pt x="134903" y="2210756"/>
                    <a:pt x="90147" y="2210756"/>
                  </a:cubicBezTo>
                  <a:lnTo>
                    <a:pt x="81039" y="2210756"/>
                  </a:lnTo>
                  <a:cubicBezTo>
                    <a:pt x="36282" y="2210756"/>
                    <a:pt x="0" y="2174474"/>
                    <a:pt x="0" y="2129717"/>
                  </a:cubicBezTo>
                  <a:lnTo>
                    <a:pt x="0" y="81039"/>
                  </a:lnTo>
                  <a:cubicBezTo>
                    <a:pt x="0" y="36282"/>
                    <a:pt x="36282" y="0"/>
                    <a:pt x="81039"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6"/>
            <p:cNvSpPr txBox="1"/>
            <p:nvPr/>
          </p:nvSpPr>
          <p:spPr>
            <a:xfrm>
              <a:off x="0" y="-28575"/>
              <a:ext cx="171185" cy="2239331"/>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4" name="Google Shape;444;p16"/>
          <p:cNvGrpSpPr/>
          <p:nvPr/>
        </p:nvGrpSpPr>
        <p:grpSpPr>
          <a:xfrm rot="5400000">
            <a:off x="3581033" y="5965801"/>
            <a:ext cx="477668" cy="6248527"/>
            <a:chOff x="0" y="-28575"/>
            <a:chExt cx="171185" cy="2239331"/>
          </a:xfrm>
        </p:grpSpPr>
        <p:sp>
          <p:nvSpPr>
            <p:cNvPr id="445" name="Google Shape;445;p16"/>
            <p:cNvSpPr/>
            <p:nvPr/>
          </p:nvSpPr>
          <p:spPr>
            <a:xfrm>
              <a:off x="0" y="0"/>
              <a:ext cx="171185" cy="2210756"/>
            </a:xfrm>
            <a:custGeom>
              <a:rect b="b" l="l" r="r" t="t"/>
              <a:pathLst>
                <a:path extrusionOk="0" h="2210756" w="171185">
                  <a:moveTo>
                    <a:pt x="81039" y="0"/>
                  </a:moveTo>
                  <a:lnTo>
                    <a:pt x="90147" y="0"/>
                  </a:lnTo>
                  <a:cubicBezTo>
                    <a:pt x="111639" y="0"/>
                    <a:pt x="132252" y="8538"/>
                    <a:pt x="147450" y="23736"/>
                  </a:cubicBezTo>
                  <a:cubicBezTo>
                    <a:pt x="162647" y="38933"/>
                    <a:pt x="171185" y="59546"/>
                    <a:pt x="171185" y="81039"/>
                  </a:cubicBezTo>
                  <a:lnTo>
                    <a:pt x="171185" y="2129717"/>
                  </a:lnTo>
                  <a:cubicBezTo>
                    <a:pt x="171185" y="2174474"/>
                    <a:pt x="134903" y="2210756"/>
                    <a:pt x="90147" y="2210756"/>
                  </a:cubicBezTo>
                  <a:lnTo>
                    <a:pt x="81039" y="2210756"/>
                  </a:lnTo>
                  <a:cubicBezTo>
                    <a:pt x="36282" y="2210756"/>
                    <a:pt x="0" y="2174474"/>
                    <a:pt x="0" y="2129717"/>
                  </a:cubicBezTo>
                  <a:lnTo>
                    <a:pt x="0" y="81039"/>
                  </a:lnTo>
                  <a:cubicBezTo>
                    <a:pt x="0" y="36282"/>
                    <a:pt x="36282" y="0"/>
                    <a:pt x="81039"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6"/>
            <p:cNvSpPr txBox="1"/>
            <p:nvPr/>
          </p:nvSpPr>
          <p:spPr>
            <a:xfrm>
              <a:off x="0" y="-28575"/>
              <a:ext cx="171185" cy="2239331"/>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47" name="Google Shape;447;p16"/>
          <p:cNvPicPr preferRelativeResize="0"/>
          <p:nvPr/>
        </p:nvPicPr>
        <p:blipFill rotWithShape="1">
          <a:blip r:embed="rId3">
            <a:alphaModFix/>
          </a:blip>
          <a:srcRect b="0" l="0" r="0" t="0"/>
          <a:stretch/>
        </p:blipFill>
        <p:spPr>
          <a:xfrm>
            <a:off x="2018447" y="4889912"/>
            <a:ext cx="711550" cy="225324"/>
          </a:xfrm>
          <a:prstGeom prst="rect">
            <a:avLst/>
          </a:prstGeom>
          <a:noFill/>
          <a:ln>
            <a:noFill/>
          </a:ln>
        </p:spPr>
      </p:pic>
      <p:pic>
        <p:nvPicPr>
          <p:cNvPr id="448" name="Google Shape;448;p16"/>
          <p:cNvPicPr preferRelativeResize="0"/>
          <p:nvPr/>
        </p:nvPicPr>
        <p:blipFill rotWithShape="1">
          <a:blip r:embed="rId4">
            <a:alphaModFix/>
          </a:blip>
          <a:srcRect b="0" l="0" r="0" t="0"/>
          <a:stretch/>
        </p:blipFill>
        <p:spPr>
          <a:xfrm>
            <a:off x="2018447" y="5119260"/>
            <a:ext cx="711550" cy="225324"/>
          </a:xfrm>
          <a:prstGeom prst="rect">
            <a:avLst/>
          </a:prstGeom>
          <a:noFill/>
          <a:ln>
            <a:noFill/>
          </a:ln>
        </p:spPr>
      </p:pic>
      <p:pic>
        <p:nvPicPr>
          <p:cNvPr id="449" name="Google Shape;449;p16"/>
          <p:cNvPicPr preferRelativeResize="0"/>
          <p:nvPr/>
        </p:nvPicPr>
        <p:blipFill rotWithShape="1">
          <a:blip r:embed="rId5">
            <a:alphaModFix/>
          </a:blip>
          <a:srcRect b="0" l="0" r="0" t="0"/>
          <a:stretch/>
        </p:blipFill>
        <p:spPr>
          <a:xfrm>
            <a:off x="2018447" y="5377184"/>
            <a:ext cx="711550" cy="225324"/>
          </a:xfrm>
          <a:prstGeom prst="rect">
            <a:avLst/>
          </a:prstGeom>
          <a:noFill/>
          <a:ln>
            <a:noFill/>
          </a:ln>
        </p:spPr>
      </p:pic>
      <p:pic>
        <p:nvPicPr>
          <p:cNvPr id="450" name="Google Shape;450;p16"/>
          <p:cNvPicPr preferRelativeResize="0"/>
          <p:nvPr/>
        </p:nvPicPr>
        <p:blipFill rotWithShape="1">
          <a:blip r:embed="rId6">
            <a:alphaModFix/>
          </a:blip>
          <a:srcRect b="0" l="0" r="0" t="0"/>
          <a:stretch/>
        </p:blipFill>
        <p:spPr>
          <a:xfrm>
            <a:off x="4632694" y="4861942"/>
            <a:ext cx="711550" cy="225324"/>
          </a:xfrm>
          <a:prstGeom prst="rect">
            <a:avLst/>
          </a:prstGeom>
          <a:noFill/>
          <a:ln>
            <a:noFill/>
          </a:ln>
        </p:spPr>
      </p:pic>
      <p:pic>
        <p:nvPicPr>
          <p:cNvPr id="451" name="Google Shape;451;p16"/>
          <p:cNvPicPr preferRelativeResize="0"/>
          <p:nvPr/>
        </p:nvPicPr>
        <p:blipFill rotWithShape="1">
          <a:blip r:embed="rId7">
            <a:alphaModFix/>
          </a:blip>
          <a:srcRect b="0" l="0" r="0" t="0"/>
          <a:stretch/>
        </p:blipFill>
        <p:spPr>
          <a:xfrm>
            <a:off x="4632694" y="5091290"/>
            <a:ext cx="711550" cy="225324"/>
          </a:xfrm>
          <a:prstGeom prst="rect">
            <a:avLst/>
          </a:prstGeom>
          <a:noFill/>
          <a:ln>
            <a:noFill/>
          </a:ln>
        </p:spPr>
      </p:pic>
      <p:pic>
        <p:nvPicPr>
          <p:cNvPr id="452" name="Google Shape;452;p16"/>
          <p:cNvPicPr preferRelativeResize="0"/>
          <p:nvPr/>
        </p:nvPicPr>
        <p:blipFill rotWithShape="1">
          <a:blip r:embed="rId8">
            <a:alphaModFix/>
          </a:blip>
          <a:srcRect b="0" l="0" r="0" t="0"/>
          <a:stretch/>
        </p:blipFill>
        <p:spPr>
          <a:xfrm>
            <a:off x="4632694" y="5349213"/>
            <a:ext cx="711550" cy="225324"/>
          </a:xfrm>
          <a:prstGeom prst="rect">
            <a:avLst/>
          </a:prstGeom>
          <a:noFill/>
          <a:ln>
            <a:noFill/>
          </a:ln>
        </p:spPr>
      </p:pic>
      <p:sp>
        <p:nvSpPr>
          <p:cNvPr id="453" name="Google Shape;453;p16"/>
          <p:cNvSpPr txBox="1"/>
          <p:nvPr/>
        </p:nvSpPr>
        <p:spPr>
          <a:xfrm>
            <a:off x="719101" y="641700"/>
            <a:ext cx="41238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296A5E"/>
                </a:solidFill>
                <a:latin typeface="Raleway"/>
                <a:ea typeface="Raleway"/>
                <a:cs typeface="Raleway"/>
                <a:sym typeface="Raleway"/>
              </a:rPr>
              <a:t>Jane Doe</a:t>
            </a:r>
            <a:endParaRPr/>
          </a:p>
        </p:txBody>
      </p:sp>
      <p:sp>
        <p:nvSpPr>
          <p:cNvPr id="454" name="Google Shape;454;p16"/>
          <p:cNvSpPr txBox="1"/>
          <p:nvPr/>
        </p:nvSpPr>
        <p:spPr>
          <a:xfrm>
            <a:off x="719097" y="1476725"/>
            <a:ext cx="4233372" cy="372745"/>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000000"/>
                </a:solidFill>
                <a:latin typeface="Inter"/>
                <a:ea typeface="Inter"/>
                <a:cs typeface="Inter"/>
                <a:sym typeface="Inter"/>
              </a:rPr>
              <a:t>Public Relations Specialist</a:t>
            </a:r>
            <a:endParaRPr/>
          </a:p>
        </p:txBody>
      </p:sp>
      <p:sp>
        <p:nvSpPr>
          <p:cNvPr id="455" name="Google Shape;455;p16"/>
          <p:cNvSpPr txBox="1"/>
          <p:nvPr/>
        </p:nvSpPr>
        <p:spPr>
          <a:xfrm>
            <a:off x="985325" y="2408004"/>
            <a:ext cx="1229797" cy="3822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CEE"/>
                </a:solidFill>
                <a:latin typeface="Raleway"/>
                <a:ea typeface="Raleway"/>
                <a:cs typeface="Raleway"/>
                <a:sym typeface="Raleway"/>
              </a:rPr>
              <a:t>Objective</a:t>
            </a:r>
            <a:endParaRPr/>
          </a:p>
        </p:txBody>
      </p:sp>
      <p:sp>
        <p:nvSpPr>
          <p:cNvPr id="456" name="Google Shape;456;p16"/>
          <p:cNvSpPr txBox="1"/>
          <p:nvPr/>
        </p:nvSpPr>
        <p:spPr>
          <a:xfrm>
            <a:off x="719097" y="3052285"/>
            <a:ext cx="6048000" cy="94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Professional background includes extensive customer service via telecommunications and retail services, office administration, training and development. Experience in working directly with a wide spectrum of clients; including business owners, doctors, management teams and the general public. Rapidly took on additional tasks by seeking ways to improve company operations. A career signature in helping solve customer needs.</a:t>
            </a:r>
            <a:endParaRPr/>
          </a:p>
        </p:txBody>
      </p:sp>
      <p:sp>
        <p:nvSpPr>
          <p:cNvPr id="457" name="Google Shape;457;p16"/>
          <p:cNvSpPr txBox="1"/>
          <p:nvPr/>
        </p:nvSpPr>
        <p:spPr>
          <a:xfrm>
            <a:off x="5862123" y="799364"/>
            <a:ext cx="924163" cy="1485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900" u="none" cap="none" strike="noStrike">
                <a:solidFill>
                  <a:srgbClr val="000000"/>
                </a:solidFill>
                <a:latin typeface="Inter"/>
                <a:ea typeface="Inter"/>
                <a:cs typeface="Inter"/>
                <a:sym typeface="Inter"/>
              </a:rPr>
              <a:t>123-456-7890</a:t>
            </a:r>
            <a:endParaRPr/>
          </a:p>
        </p:txBody>
      </p:sp>
      <p:sp>
        <p:nvSpPr>
          <p:cNvPr id="458" name="Google Shape;458;p16"/>
          <p:cNvSpPr txBox="1"/>
          <p:nvPr/>
        </p:nvSpPr>
        <p:spPr>
          <a:xfrm>
            <a:off x="5235991" y="1025693"/>
            <a:ext cx="1550294" cy="1485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900" u="none" cap="none" strike="noStrike">
                <a:solidFill>
                  <a:srgbClr val="000000"/>
                </a:solidFill>
                <a:latin typeface="Inter"/>
                <a:ea typeface="Inter"/>
                <a:cs typeface="Inter"/>
                <a:sym typeface="Inter"/>
              </a:rPr>
              <a:t>hello@reallygreatsite.com</a:t>
            </a:r>
            <a:endParaRPr/>
          </a:p>
        </p:txBody>
      </p:sp>
      <p:sp>
        <p:nvSpPr>
          <p:cNvPr id="459" name="Google Shape;459;p16"/>
          <p:cNvSpPr txBox="1"/>
          <p:nvPr/>
        </p:nvSpPr>
        <p:spPr>
          <a:xfrm>
            <a:off x="5034206" y="1252021"/>
            <a:ext cx="1752079" cy="1485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900" u="none" cap="none" strike="noStrike">
                <a:solidFill>
                  <a:srgbClr val="000000"/>
                </a:solidFill>
                <a:latin typeface="Inter"/>
                <a:ea typeface="Inter"/>
                <a:cs typeface="Inter"/>
                <a:sym typeface="Inter"/>
              </a:rPr>
              <a:t>123 Anywhere St., Any City</a:t>
            </a:r>
            <a:endParaRPr/>
          </a:p>
        </p:txBody>
      </p:sp>
      <p:sp>
        <p:nvSpPr>
          <p:cNvPr id="460" name="Google Shape;460;p16"/>
          <p:cNvSpPr txBox="1"/>
          <p:nvPr/>
        </p:nvSpPr>
        <p:spPr>
          <a:xfrm>
            <a:off x="5749608" y="1478350"/>
            <a:ext cx="1036677" cy="1485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900" u="none" cap="none" strike="noStrike">
                <a:solidFill>
                  <a:srgbClr val="000000"/>
                </a:solidFill>
                <a:latin typeface="Inter"/>
                <a:ea typeface="Inter"/>
                <a:cs typeface="Inter"/>
                <a:sym typeface="Inter"/>
              </a:rPr>
              <a:t>reallygreatsite.com</a:t>
            </a:r>
            <a:endParaRPr/>
          </a:p>
        </p:txBody>
      </p:sp>
      <p:sp>
        <p:nvSpPr>
          <p:cNvPr id="461" name="Google Shape;461;p16"/>
          <p:cNvSpPr txBox="1"/>
          <p:nvPr/>
        </p:nvSpPr>
        <p:spPr>
          <a:xfrm>
            <a:off x="985325" y="4248381"/>
            <a:ext cx="665440" cy="3822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CEE"/>
                </a:solidFill>
                <a:latin typeface="Raleway"/>
                <a:ea typeface="Raleway"/>
                <a:cs typeface="Raleway"/>
                <a:sym typeface="Raleway"/>
              </a:rPr>
              <a:t>Skills</a:t>
            </a:r>
            <a:endParaRPr/>
          </a:p>
        </p:txBody>
      </p:sp>
      <p:sp>
        <p:nvSpPr>
          <p:cNvPr id="462" name="Google Shape;462;p16"/>
          <p:cNvSpPr txBox="1"/>
          <p:nvPr/>
        </p:nvSpPr>
        <p:spPr>
          <a:xfrm>
            <a:off x="839901" y="4892675"/>
            <a:ext cx="11784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Computer Skills</a:t>
            </a:r>
            <a:endParaRPr/>
          </a:p>
        </p:txBody>
      </p:sp>
      <p:sp>
        <p:nvSpPr>
          <p:cNvPr id="463" name="Google Shape;463;p16"/>
          <p:cNvSpPr txBox="1"/>
          <p:nvPr/>
        </p:nvSpPr>
        <p:spPr>
          <a:xfrm>
            <a:off x="985325" y="5843479"/>
            <a:ext cx="2226231" cy="3822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CEE"/>
                </a:solidFill>
                <a:latin typeface="Raleway"/>
                <a:ea typeface="Raleway"/>
                <a:cs typeface="Raleway"/>
                <a:sym typeface="Raleway"/>
              </a:rPr>
              <a:t>Work Experience</a:t>
            </a:r>
            <a:endParaRPr/>
          </a:p>
        </p:txBody>
      </p:sp>
      <p:sp>
        <p:nvSpPr>
          <p:cNvPr id="464" name="Google Shape;464;p16"/>
          <p:cNvSpPr txBox="1"/>
          <p:nvPr/>
        </p:nvSpPr>
        <p:spPr>
          <a:xfrm>
            <a:off x="985325" y="8875117"/>
            <a:ext cx="1299091" cy="3822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FFFCEE"/>
                </a:solidFill>
                <a:latin typeface="Raleway"/>
                <a:ea typeface="Raleway"/>
                <a:cs typeface="Raleway"/>
                <a:sym typeface="Raleway"/>
              </a:rPr>
              <a:t>Education</a:t>
            </a:r>
            <a:endParaRPr/>
          </a:p>
        </p:txBody>
      </p:sp>
      <p:sp>
        <p:nvSpPr>
          <p:cNvPr id="465" name="Google Shape;465;p16"/>
          <p:cNvSpPr txBox="1"/>
          <p:nvPr/>
        </p:nvSpPr>
        <p:spPr>
          <a:xfrm>
            <a:off x="839903" y="5122000"/>
            <a:ext cx="13752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Microsoft Office</a:t>
            </a:r>
            <a:endParaRPr/>
          </a:p>
        </p:txBody>
      </p:sp>
      <p:sp>
        <p:nvSpPr>
          <p:cNvPr id="466" name="Google Shape;466;p16"/>
          <p:cNvSpPr txBox="1"/>
          <p:nvPr/>
        </p:nvSpPr>
        <p:spPr>
          <a:xfrm>
            <a:off x="839890" y="5379934"/>
            <a:ext cx="760333"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Networking</a:t>
            </a:r>
            <a:endParaRPr/>
          </a:p>
        </p:txBody>
      </p:sp>
      <p:sp>
        <p:nvSpPr>
          <p:cNvPr id="467" name="Google Shape;467;p16"/>
          <p:cNvSpPr txBox="1"/>
          <p:nvPr/>
        </p:nvSpPr>
        <p:spPr>
          <a:xfrm>
            <a:off x="2995913" y="4864692"/>
            <a:ext cx="1511260"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Software Development</a:t>
            </a:r>
            <a:endParaRPr/>
          </a:p>
        </p:txBody>
      </p:sp>
      <p:sp>
        <p:nvSpPr>
          <p:cNvPr id="468" name="Google Shape;468;p16"/>
          <p:cNvSpPr txBox="1"/>
          <p:nvPr/>
        </p:nvSpPr>
        <p:spPr>
          <a:xfrm>
            <a:off x="2995913" y="5094041"/>
            <a:ext cx="1563529"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000000"/>
                </a:solidFill>
                <a:latin typeface="Inter"/>
                <a:ea typeface="Inter"/>
                <a:cs typeface="Inter"/>
                <a:sym typeface="Inter"/>
              </a:rPr>
              <a:t>Information Technology</a:t>
            </a:r>
            <a:endParaRPr/>
          </a:p>
        </p:txBody>
      </p:sp>
      <p:sp>
        <p:nvSpPr>
          <p:cNvPr id="469" name="Google Shape;469;p16"/>
          <p:cNvSpPr txBox="1"/>
          <p:nvPr/>
        </p:nvSpPr>
        <p:spPr>
          <a:xfrm>
            <a:off x="719097" y="6487760"/>
            <a:ext cx="4123800" cy="36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Public Relations</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ABC Corporation, October 2018 - Present</a:t>
            </a:r>
            <a:endParaRPr/>
          </a:p>
        </p:txBody>
      </p:sp>
      <p:sp>
        <p:nvSpPr>
          <p:cNvPr id="470" name="Google Shape;470;p16"/>
          <p:cNvSpPr txBox="1"/>
          <p:nvPr/>
        </p:nvSpPr>
        <p:spPr>
          <a:xfrm>
            <a:off x="719097" y="6983696"/>
            <a:ext cx="6081600" cy="1725600"/>
          </a:xfrm>
          <a:prstGeom prst="rect">
            <a:avLst/>
          </a:prstGeom>
          <a:noFill/>
          <a:ln>
            <a:noFill/>
          </a:ln>
        </p:spPr>
        <p:txBody>
          <a:bodyPr anchorCtr="0" anchor="t" bIns="0" lIns="0" spcFirstLastPara="1" rIns="0" wrap="square" tIns="0">
            <a:spAutoFit/>
          </a:bodyPr>
          <a:lstStyle/>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Coordinated all functions of public relations communications for Memorial Healthcare System for 5 district hospitals.</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Wrote press releases for newsworthy events for all 5 hospitals.</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Assisted director with publicity of events and worked in conjunction with John Doe </a:t>
            </a:r>
            <a:r>
              <a:rPr lang="en-US" sz="1099">
                <a:latin typeface="Inter"/>
                <a:ea typeface="Inter"/>
                <a:cs typeface="Inter"/>
                <a:sym typeface="Inter"/>
              </a:rPr>
              <a:t>Children's</a:t>
            </a:r>
            <a:r>
              <a:rPr b="0" i="0" lang="en-US" sz="1099" u="none" cap="none" strike="noStrike">
                <a:solidFill>
                  <a:srgbClr val="000000"/>
                </a:solidFill>
                <a:latin typeface="Inter"/>
                <a:ea typeface="Inter"/>
                <a:cs typeface="Inter"/>
                <a:sym typeface="Inter"/>
              </a:rPr>
              <a:t> Hospital Foundation in coordinating fundraising efforts.</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Provided current and accurate </a:t>
            </a:r>
            <a:r>
              <a:rPr lang="en-US" sz="1099">
                <a:latin typeface="Inter"/>
                <a:ea typeface="Inter"/>
                <a:cs typeface="Inter"/>
                <a:sym typeface="Inter"/>
              </a:rPr>
              <a:t>publickey</a:t>
            </a:r>
            <a:r>
              <a:rPr b="0" i="0" lang="en-US" sz="1099" u="none" cap="none" strike="noStrike">
                <a:solidFill>
                  <a:srgbClr val="000000"/>
                </a:solidFill>
                <a:latin typeface="Inter"/>
                <a:ea typeface="Inter"/>
                <a:cs typeface="Inter"/>
                <a:sym typeface="Inter"/>
              </a:rPr>
              <a:t> information to hospital staff through direct mailings, email, phone calls and fax.</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Wrote highly effective press releases resulting in increased public awareness of hospital programs.</a:t>
            </a:r>
            <a:endParaRPr/>
          </a:p>
        </p:txBody>
      </p:sp>
      <p:sp>
        <p:nvSpPr>
          <p:cNvPr id="471" name="Google Shape;471;p16"/>
          <p:cNvSpPr txBox="1"/>
          <p:nvPr/>
        </p:nvSpPr>
        <p:spPr>
          <a:xfrm>
            <a:off x="719097" y="9500348"/>
            <a:ext cx="6048000" cy="36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Bachelor of Science in Communications, Lynn University - </a:t>
            </a:r>
            <a:r>
              <a:rPr lang="en-US" sz="1099">
                <a:latin typeface="Inter"/>
                <a:ea typeface="Inter"/>
                <a:cs typeface="Inter"/>
                <a:sym typeface="Inter"/>
              </a:rPr>
              <a:t>Boca</a:t>
            </a:r>
            <a:r>
              <a:rPr b="0" i="0" lang="en-US" sz="1099" u="none" cap="none" strike="noStrike">
                <a:solidFill>
                  <a:srgbClr val="000000"/>
                </a:solidFill>
                <a:latin typeface="Inter"/>
                <a:ea typeface="Inter"/>
                <a:cs typeface="Inter"/>
                <a:sym typeface="Inter"/>
              </a:rPr>
              <a:t> Raton, FL</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September 2011 - June 2016</a:t>
            </a:r>
            <a:endParaRPr/>
          </a:p>
        </p:txBody>
      </p:sp>
      <p:sp>
        <p:nvSpPr>
          <p:cNvPr id="472" name="Google Shape;472;p16"/>
          <p:cNvSpPr/>
          <p:nvPr/>
        </p:nvSpPr>
        <p:spPr>
          <a:xfrm rot="5400000">
            <a:off x="6538277" y="9932537"/>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9">
              <a:alphaModFix/>
            </a:blip>
            <a:stretch>
              <a:fillRect b="-63797" l="0" r="-215417" t="0"/>
            </a:stretch>
          </a:blipFill>
          <a:ln>
            <a:noFill/>
          </a:ln>
        </p:spPr>
      </p:sp>
      <p:sp>
        <p:nvSpPr>
          <p:cNvPr id="473" name="Google Shape;473;p16"/>
          <p:cNvSpPr/>
          <p:nvPr/>
        </p:nvSpPr>
        <p:spPr>
          <a:xfrm>
            <a:off x="261961" y="304540"/>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9">
              <a:alphaModFix/>
            </a:blip>
            <a:stretch>
              <a:fillRect b="-63797" l="0" r="-215417" t="0"/>
            </a:stretch>
          </a:blipFill>
          <a:ln>
            <a:noFill/>
          </a:ln>
        </p:spPr>
      </p:sp>
      <p:pic>
        <p:nvPicPr>
          <p:cNvPr id="474" name="Google Shape;474;p16"/>
          <p:cNvPicPr preferRelativeResize="0"/>
          <p:nvPr/>
        </p:nvPicPr>
        <p:blipFill>
          <a:blip r:embed="rId10">
            <a:alphaModFix/>
          </a:blip>
          <a:stretch>
            <a:fillRect/>
          </a:stretch>
        </p:blipFill>
        <p:spPr>
          <a:xfrm>
            <a:off x="2469250" y="2464550"/>
            <a:ext cx="316825" cy="316825"/>
          </a:xfrm>
          <a:prstGeom prst="rect">
            <a:avLst/>
          </a:prstGeom>
          <a:noFill/>
          <a:ln>
            <a:noFill/>
          </a:ln>
        </p:spPr>
      </p:pic>
      <p:pic>
        <p:nvPicPr>
          <p:cNvPr id="475" name="Google Shape;475;p16"/>
          <p:cNvPicPr preferRelativeResize="0"/>
          <p:nvPr/>
        </p:nvPicPr>
        <p:blipFill>
          <a:blip r:embed="rId11">
            <a:alphaModFix/>
          </a:blip>
          <a:stretch>
            <a:fillRect/>
          </a:stretch>
        </p:blipFill>
        <p:spPr>
          <a:xfrm>
            <a:off x="1765825" y="4269175"/>
            <a:ext cx="354000" cy="354000"/>
          </a:xfrm>
          <a:prstGeom prst="rect">
            <a:avLst/>
          </a:prstGeom>
          <a:noFill/>
          <a:ln>
            <a:noFill/>
          </a:ln>
        </p:spPr>
      </p:pic>
      <p:pic>
        <p:nvPicPr>
          <p:cNvPr id="476" name="Google Shape;476;p16"/>
          <p:cNvPicPr preferRelativeResize="0"/>
          <p:nvPr/>
        </p:nvPicPr>
        <p:blipFill>
          <a:blip r:embed="rId12">
            <a:alphaModFix/>
          </a:blip>
          <a:stretch>
            <a:fillRect/>
          </a:stretch>
        </p:blipFill>
        <p:spPr>
          <a:xfrm>
            <a:off x="3480013" y="5881438"/>
            <a:ext cx="354000" cy="354000"/>
          </a:xfrm>
          <a:prstGeom prst="rect">
            <a:avLst/>
          </a:prstGeom>
          <a:noFill/>
          <a:ln>
            <a:noFill/>
          </a:ln>
        </p:spPr>
      </p:pic>
      <p:pic>
        <p:nvPicPr>
          <p:cNvPr id="477" name="Google Shape;477;p16"/>
          <p:cNvPicPr preferRelativeResize="0"/>
          <p:nvPr/>
        </p:nvPicPr>
        <p:blipFill>
          <a:blip r:embed="rId13">
            <a:alphaModFix/>
          </a:blip>
          <a:stretch>
            <a:fillRect/>
          </a:stretch>
        </p:blipFill>
        <p:spPr>
          <a:xfrm>
            <a:off x="2607975" y="8918950"/>
            <a:ext cx="316825" cy="316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grpSp>
        <p:nvGrpSpPr>
          <p:cNvPr id="482" name="Google Shape;482;p17"/>
          <p:cNvGrpSpPr/>
          <p:nvPr/>
        </p:nvGrpSpPr>
        <p:grpSpPr>
          <a:xfrm>
            <a:off x="2148794" y="600568"/>
            <a:ext cx="5558257" cy="2116579"/>
            <a:chOff x="0" y="-28575"/>
            <a:chExt cx="1991954" cy="758534"/>
          </a:xfrm>
        </p:grpSpPr>
        <p:sp>
          <p:nvSpPr>
            <p:cNvPr id="483" name="Google Shape;483;p17"/>
            <p:cNvSpPr/>
            <p:nvPr/>
          </p:nvSpPr>
          <p:spPr>
            <a:xfrm>
              <a:off x="0" y="0"/>
              <a:ext cx="1991954" cy="729959"/>
            </a:xfrm>
            <a:custGeom>
              <a:rect b="b" l="l" r="r" t="t"/>
              <a:pathLst>
                <a:path extrusionOk="0" h="729959" w="1991954">
                  <a:moveTo>
                    <a:pt x="6964" y="0"/>
                  </a:moveTo>
                  <a:lnTo>
                    <a:pt x="1984989" y="0"/>
                  </a:lnTo>
                  <a:cubicBezTo>
                    <a:pt x="1988836" y="0"/>
                    <a:pt x="1991954" y="3118"/>
                    <a:pt x="1991954" y="6964"/>
                  </a:cubicBezTo>
                  <a:lnTo>
                    <a:pt x="1991954" y="722995"/>
                  </a:lnTo>
                  <a:cubicBezTo>
                    <a:pt x="1991954" y="724842"/>
                    <a:pt x="1991220" y="726613"/>
                    <a:pt x="1989914" y="727919"/>
                  </a:cubicBezTo>
                  <a:cubicBezTo>
                    <a:pt x="1988608" y="729225"/>
                    <a:pt x="1986836" y="729959"/>
                    <a:pt x="1984989" y="729959"/>
                  </a:cubicBezTo>
                  <a:lnTo>
                    <a:pt x="6964" y="729959"/>
                  </a:lnTo>
                  <a:cubicBezTo>
                    <a:pt x="5117" y="729959"/>
                    <a:pt x="3346" y="729225"/>
                    <a:pt x="2040" y="727919"/>
                  </a:cubicBezTo>
                  <a:cubicBezTo>
                    <a:pt x="734" y="726613"/>
                    <a:pt x="0" y="724842"/>
                    <a:pt x="0" y="722995"/>
                  </a:cubicBezTo>
                  <a:lnTo>
                    <a:pt x="0" y="6964"/>
                  </a:lnTo>
                  <a:cubicBezTo>
                    <a:pt x="0" y="5117"/>
                    <a:pt x="734" y="3346"/>
                    <a:pt x="2040" y="2040"/>
                  </a:cubicBezTo>
                  <a:cubicBezTo>
                    <a:pt x="3346" y="734"/>
                    <a:pt x="5117" y="0"/>
                    <a:pt x="6964"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7"/>
            <p:cNvSpPr txBox="1"/>
            <p:nvPr/>
          </p:nvSpPr>
          <p:spPr>
            <a:xfrm>
              <a:off x="0" y="-28575"/>
              <a:ext cx="1991954" cy="758534"/>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5" name="Google Shape;485;p17"/>
          <p:cNvGrpSpPr/>
          <p:nvPr/>
        </p:nvGrpSpPr>
        <p:grpSpPr>
          <a:xfrm rot="5400000">
            <a:off x="-2641706" y="4078008"/>
            <a:ext cx="9421811" cy="2626399"/>
            <a:chOff x="0" y="-28575"/>
            <a:chExt cx="3376564" cy="941242"/>
          </a:xfrm>
        </p:grpSpPr>
        <p:sp>
          <p:nvSpPr>
            <p:cNvPr id="486" name="Google Shape;486;p17"/>
            <p:cNvSpPr/>
            <p:nvPr/>
          </p:nvSpPr>
          <p:spPr>
            <a:xfrm>
              <a:off x="0" y="0"/>
              <a:ext cx="3376564" cy="912667"/>
            </a:xfrm>
            <a:custGeom>
              <a:rect b="b" l="l" r="r" t="t"/>
              <a:pathLst>
                <a:path extrusionOk="0" h="912667" w="3376564">
                  <a:moveTo>
                    <a:pt x="4109" y="0"/>
                  </a:moveTo>
                  <a:lnTo>
                    <a:pt x="3372456" y="0"/>
                  </a:lnTo>
                  <a:cubicBezTo>
                    <a:pt x="3373546" y="0"/>
                    <a:pt x="3374591" y="433"/>
                    <a:pt x="3375361" y="1203"/>
                  </a:cubicBezTo>
                  <a:cubicBezTo>
                    <a:pt x="3376132" y="1974"/>
                    <a:pt x="3376564" y="3019"/>
                    <a:pt x="3376564" y="4109"/>
                  </a:cubicBezTo>
                  <a:lnTo>
                    <a:pt x="3376564" y="908559"/>
                  </a:lnTo>
                  <a:cubicBezTo>
                    <a:pt x="3376564" y="909648"/>
                    <a:pt x="3376132" y="910694"/>
                    <a:pt x="3375361" y="911464"/>
                  </a:cubicBezTo>
                  <a:cubicBezTo>
                    <a:pt x="3374591" y="912235"/>
                    <a:pt x="3373546" y="912667"/>
                    <a:pt x="3372456" y="912667"/>
                  </a:cubicBezTo>
                  <a:lnTo>
                    <a:pt x="4109" y="912667"/>
                  </a:lnTo>
                  <a:cubicBezTo>
                    <a:pt x="3019" y="912667"/>
                    <a:pt x="1974" y="912235"/>
                    <a:pt x="1203" y="911464"/>
                  </a:cubicBezTo>
                  <a:cubicBezTo>
                    <a:pt x="433" y="910694"/>
                    <a:pt x="0" y="909648"/>
                    <a:pt x="0" y="908559"/>
                  </a:cubicBezTo>
                  <a:lnTo>
                    <a:pt x="0" y="4109"/>
                  </a:lnTo>
                  <a:cubicBezTo>
                    <a:pt x="0" y="3019"/>
                    <a:pt x="433" y="1974"/>
                    <a:pt x="1203" y="1203"/>
                  </a:cubicBezTo>
                  <a:cubicBezTo>
                    <a:pt x="1974" y="433"/>
                    <a:pt x="3019" y="0"/>
                    <a:pt x="4109"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7"/>
            <p:cNvSpPr txBox="1"/>
            <p:nvPr/>
          </p:nvSpPr>
          <p:spPr>
            <a:xfrm>
              <a:off x="0" y="-28575"/>
              <a:ext cx="3376564" cy="941242"/>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8" name="Google Shape;488;p17"/>
          <p:cNvGrpSpPr/>
          <p:nvPr/>
        </p:nvGrpSpPr>
        <p:grpSpPr>
          <a:xfrm>
            <a:off x="230157" y="0"/>
            <a:ext cx="3072508" cy="3072508"/>
            <a:chOff x="0" y="0"/>
            <a:chExt cx="812800" cy="812800"/>
          </a:xfrm>
        </p:grpSpPr>
        <p:sp>
          <p:nvSpPr>
            <p:cNvPr id="489" name="Google Shape;48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7"/>
            <p:cNvSpPr txBox="1"/>
            <p:nvPr/>
          </p:nvSpPr>
          <p:spPr>
            <a:xfrm>
              <a:off x="76200" y="47625"/>
              <a:ext cx="660400" cy="688975"/>
            </a:xfrm>
            <a:prstGeom prst="rect">
              <a:avLst/>
            </a:prstGeom>
            <a:noFill/>
            <a:ln>
              <a:noFill/>
            </a:ln>
          </p:spPr>
          <p:txBody>
            <a:bodyPr anchorCtr="0" anchor="ctr" bIns="50850" lIns="50850" spcFirstLastPara="1" rIns="50850" wrap="square" tIns="5085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91" name="Google Shape;491;p17"/>
          <p:cNvPicPr preferRelativeResize="0"/>
          <p:nvPr/>
        </p:nvPicPr>
        <p:blipFill>
          <a:blip r:embed="rId3">
            <a:alphaModFix/>
          </a:blip>
          <a:stretch>
            <a:fillRect/>
          </a:stretch>
        </p:blipFill>
        <p:spPr>
          <a:xfrm>
            <a:off x="823925" y="610676"/>
            <a:ext cx="2237725" cy="2237725"/>
          </a:xfrm>
          <a:prstGeom prst="rect">
            <a:avLst/>
          </a:prstGeom>
          <a:noFill/>
          <a:ln>
            <a:noFill/>
          </a:ln>
        </p:spPr>
      </p:pic>
      <p:sp>
        <p:nvSpPr>
          <p:cNvPr id="492" name="Google Shape;492;p17"/>
          <p:cNvSpPr txBox="1"/>
          <p:nvPr/>
        </p:nvSpPr>
        <p:spPr>
          <a:xfrm>
            <a:off x="3592938" y="1090275"/>
            <a:ext cx="33258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FFFCEE"/>
                </a:solidFill>
                <a:latin typeface="Raleway"/>
                <a:ea typeface="Raleway"/>
                <a:cs typeface="Raleway"/>
                <a:sym typeface="Raleway"/>
              </a:rPr>
              <a:t>Jane Doe</a:t>
            </a:r>
            <a:endParaRPr/>
          </a:p>
        </p:txBody>
      </p:sp>
      <p:sp>
        <p:nvSpPr>
          <p:cNvPr id="493" name="Google Shape;493;p17"/>
          <p:cNvSpPr txBox="1"/>
          <p:nvPr/>
        </p:nvSpPr>
        <p:spPr>
          <a:xfrm>
            <a:off x="3646054" y="1925302"/>
            <a:ext cx="3219600" cy="62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99" u="none" cap="none" strike="noStrike">
                <a:solidFill>
                  <a:srgbClr val="FFFCEE"/>
                </a:solidFill>
                <a:latin typeface="Inter"/>
                <a:ea typeface="Inter"/>
                <a:cs typeface="Inter"/>
                <a:sym typeface="Inter"/>
              </a:rPr>
              <a:t>Public Relations and Communications</a:t>
            </a:r>
            <a:endParaRPr/>
          </a:p>
        </p:txBody>
      </p:sp>
      <p:sp>
        <p:nvSpPr>
          <p:cNvPr id="494" name="Google Shape;494;p17"/>
          <p:cNvSpPr txBox="1"/>
          <p:nvPr/>
        </p:nvSpPr>
        <p:spPr>
          <a:xfrm>
            <a:off x="3581485" y="5343583"/>
            <a:ext cx="3132602" cy="38227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296A5E"/>
                </a:solidFill>
                <a:latin typeface="Raleway"/>
                <a:ea typeface="Raleway"/>
                <a:cs typeface="Raleway"/>
                <a:sym typeface="Raleway"/>
              </a:rPr>
              <a:t>Work Experience</a:t>
            </a:r>
            <a:endParaRPr/>
          </a:p>
        </p:txBody>
      </p:sp>
      <p:sp>
        <p:nvSpPr>
          <p:cNvPr id="495" name="Google Shape;495;p17"/>
          <p:cNvSpPr txBox="1"/>
          <p:nvPr/>
        </p:nvSpPr>
        <p:spPr>
          <a:xfrm>
            <a:off x="1138158" y="6077204"/>
            <a:ext cx="2060920" cy="38227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FFFCEE"/>
                </a:solidFill>
                <a:latin typeface="Raleway"/>
                <a:ea typeface="Raleway"/>
                <a:cs typeface="Raleway"/>
                <a:sym typeface="Raleway"/>
              </a:rPr>
              <a:t>Languages</a:t>
            </a:r>
            <a:endParaRPr/>
          </a:p>
        </p:txBody>
      </p:sp>
      <p:sp>
        <p:nvSpPr>
          <p:cNvPr id="496" name="Google Shape;496;p17"/>
          <p:cNvSpPr txBox="1"/>
          <p:nvPr/>
        </p:nvSpPr>
        <p:spPr>
          <a:xfrm>
            <a:off x="1138158" y="6664926"/>
            <a:ext cx="511493" cy="1911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FFFFFF"/>
                </a:solidFill>
                <a:latin typeface="Inter"/>
                <a:ea typeface="Inter"/>
                <a:cs typeface="Inter"/>
                <a:sym typeface="Inter"/>
              </a:rPr>
              <a:t>English </a:t>
            </a:r>
            <a:endParaRPr/>
          </a:p>
        </p:txBody>
      </p:sp>
      <p:sp>
        <p:nvSpPr>
          <p:cNvPr id="497" name="Google Shape;497;p17"/>
          <p:cNvSpPr txBox="1"/>
          <p:nvPr/>
        </p:nvSpPr>
        <p:spPr>
          <a:xfrm>
            <a:off x="1138147" y="6974800"/>
            <a:ext cx="645900" cy="169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FFFFFF"/>
                </a:solidFill>
                <a:latin typeface="Inter"/>
                <a:ea typeface="Inter"/>
                <a:cs typeface="Inter"/>
                <a:sym typeface="Inter"/>
              </a:rPr>
              <a:t>German</a:t>
            </a:r>
            <a:endParaRPr/>
          </a:p>
        </p:txBody>
      </p:sp>
      <p:sp>
        <p:nvSpPr>
          <p:cNvPr id="498" name="Google Shape;498;p17"/>
          <p:cNvSpPr txBox="1"/>
          <p:nvPr/>
        </p:nvSpPr>
        <p:spPr>
          <a:xfrm>
            <a:off x="1138158" y="7284686"/>
            <a:ext cx="456605" cy="1911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FFFFFF"/>
                </a:solidFill>
                <a:latin typeface="Inter"/>
                <a:ea typeface="Inter"/>
                <a:cs typeface="Inter"/>
                <a:sym typeface="Inter"/>
              </a:rPr>
              <a:t>Franch</a:t>
            </a:r>
            <a:endParaRPr/>
          </a:p>
        </p:txBody>
      </p:sp>
      <p:sp>
        <p:nvSpPr>
          <p:cNvPr id="499" name="Google Shape;499;p17"/>
          <p:cNvSpPr txBox="1"/>
          <p:nvPr/>
        </p:nvSpPr>
        <p:spPr>
          <a:xfrm>
            <a:off x="1149949" y="8312751"/>
            <a:ext cx="1608462" cy="3822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CEE"/>
                </a:solidFill>
                <a:latin typeface="Raleway"/>
                <a:ea typeface="Raleway"/>
                <a:cs typeface="Raleway"/>
                <a:sym typeface="Raleway"/>
              </a:rPr>
              <a:t>Contact</a:t>
            </a:r>
            <a:endParaRPr/>
          </a:p>
        </p:txBody>
      </p:sp>
      <p:sp>
        <p:nvSpPr>
          <p:cNvPr id="500" name="Google Shape;500;p17"/>
          <p:cNvSpPr txBox="1"/>
          <p:nvPr/>
        </p:nvSpPr>
        <p:spPr>
          <a:xfrm>
            <a:off x="1149949" y="8878096"/>
            <a:ext cx="1997691" cy="1911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FFFFFF"/>
                </a:solidFill>
                <a:latin typeface="Inter"/>
                <a:ea typeface="Inter"/>
                <a:cs typeface="Inter"/>
                <a:sym typeface="Inter"/>
              </a:rPr>
              <a:t>123-456-7890</a:t>
            </a:r>
            <a:endParaRPr/>
          </a:p>
        </p:txBody>
      </p:sp>
      <p:sp>
        <p:nvSpPr>
          <p:cNvPr id="501" name="Google Shape;501;p17"/>
          <p:cNvSpPr txBox="1"/>
          <p:nvPr/>
        </p:nvSpPr>
        <p:spPr>
          <a:xfrm>
            <a:off x="1149949" y="9192421"/>
            <a:ext cx="1997691" cy="1911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FFFFFF"/>
                </a:solidFill>
                <a:latin typeface="Inter"/>
                <a:ea typeface="Inter"/>
                <a:cs typeface="Inter"/>
                <a:sym typeface="Inter"/>
              </a:rPr>
              <a:t>hello@reallygreatsite.com</a:t>
            </a:r>
            <a:endParaRPr/>
          </a:p>
        </p:txBody>
      </p:sp>
      <p:sp>
        <p:nvSpPr>
          <p:cNvPr id="502" name="Google Shape;502;p17"/>
          <p:cNvSpPr txBox="1"/>
          <p:nvPr/>
        </p:nvSpPr>
        <p:spPr>
          <a:xfrm>
            <a:off x="1149949" y="9494357"/>
            <a:ext cx="1997691" cy="1911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FFFFFF"/>
                </a:solidFill>
                <a:latin typeface="Inter"/>
                <a:ea typeface="Inter"/>
                <a:cs typeface="Inter"/>
                <a:sym typeface="Inter"/>
              </a:rPr>
              <a:t>reallygreatsite.com</a:t>
            </a:r>
            <a:endParaRPr/>
          </a:p>
        </p:txBody>
      </p:sp>
      <p:sp>
        <p:nvSpPr>
          <p:cNvPr id="503" name="Google Shape;503;p17"/>
          <p:cNvSpPr txBox="1"/>
          <p:nvPr/>
        </p:nvSpPr>
        <p:spPr>
          <a:xfrm>
            <a:off x="1149950" y="3316925"/>
            <a:ext cx="770400" cy="338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FFFCEE"/>
                </a:solidFill>
                <a:latin typeface="Raleway"/>
                <a:ea typeface="Raleway"/>
                <a:cs typeface="Raleway"/>
                <a:sym typeface="Raleway"/>
              </a:rPr>
              <a:t>Skills</a:t>
            </a:r>
            <a:endParaRPr/>
          </a:p>
        </p:txBody>
      </p:sp>
      <p:sp>
        <p:nvSpPr>
          <p:cNvPr id="504" name="Google Shape;504;p17"/>
          <p:cNvSpPr txBox="1"/>
          <p:nvPr/>
        </p:nvSpPr>
        <p:spPr>
          <a:xfrm>
            <a:off x="1143501" y="3863200"/>
            <a:ext cx="1759800" cy="16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FFFFFF"/>
                </a:solidFill>
                <a:latin typeface="Inter"/>
                <a:ea typeface="Inter"/>
                <a:cs typeface="Inter"/>
                <a:sym typeface="Inter"/>
              </a:rPr>
              <a:t>PR Performance Metrics</a:t>
            </a:r>
            <a:endParaRPr/>
          </a:p>
        </p:txBody>
      </p:sp>
      <p:sp>
        <p:nvSpPr>
          <p:cNvPr id="505" name="Google Shape;505;p17"/>
          <p:cNvSpPr txBox="1"/>
          <p:nvPr/>
        </p:nvSpPr>
        <p:spPr>
          <a:xfrm>
            <a:off x="1143490" y="4159053"/>
            <a:ext cx="1759744"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FFFFFF"/>
                </a:solidFill>
                <a:latin typeface="Inter"/>
                <a:ea typeface="Inter"/>
                <a:cs typeface="Inter"/>
                <a:sym typeface="Inter"/>
              </a:rPr>
              <a:t>Media Relations Strategies</a:t>
            </a:r>
            <a:endParaRPr/>
          </a:p>
        </p:txBody>
      </p:sp>
      <p:sp>
        <p:nvSpPr>
          <p:cNvPr id="506" name="Google Shape;506;p17"/>
          <p:cNvSpPr txBox="1"/>
          <p:nvPr/>
        </p:nvSpPr>
        <p:spPr>
          <a:xfrm>
            <a:off x="1143490" y="4454903"/>
            <a:ext cx="2152717"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FFFFFF"/>
                </a:solidFill>
                <a:latin typeface="Inter"/>
                <a:ea typeface="Inter"/>
                <a:cs typeface="Inter"/>
                <a:sym typeface="Inter"/>
              </a:rPr>
              <a:t>Data Analysis</a:t>
            </a:r>
            <a:endParaRPr/>
          </a:p>
        </p:txBody>
      </p:sp>
      <p:sp>
        <p:nvSpPr>
          <p:cNvPr id="507" name="Google Shape;507;p17"/>
          <p:cNvSpPr txBox="1"/>
          <p:nvPr/>
        </p:nvSpPr>
        <p:spPr>
          <a:xfrm>
            <a:off x="1143490" y="4750754"/>
            <a:ext cx="1067157"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FFFFFF"/>
                </a:solidFill>
                <a:latin typeface="Inter"/>
                <a:ea typeface="Inter"/>
                <a:cs typeface="Inter"/>
                <a:sym typeface="Inter"/>
              </a:rPr>
              <a:t>Microsoft Office</a:t>
            </a:r>
            <a:endParaRPr/>
          </a:p>
        </p:txBody>
      </p:sp>
      <p:sp>
        <p:nvSpPr>
          <p:cNvPr id="508" name="Google Shape;508;p17"/>
          <p:cNvSpPr txBox="1"/>
          <p:nvPr/>
        </p:nvSpPr>
        <p:spPr>
          <a:xfrm>
            <a:off x="1143490" y="5046605"/>
            <a:ext cx="1025128"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FFFFFF"/>
                </a:solidFill>
                <a:latin typeface="Inter"/>
                <a:ea typeface="Inter"/>
                <a:cs typeface="Inter"/>
                <a:sym typeface="Inter"/>
              </a:rPr>
              <a:t>Communication</a:t>
            </a:r>
            <a:endParaRPr/>
          </a:p>
        </p:txBody>
      </p:sp>
      <p:sp>
        <p:nvSpPr>
          <p:cNvPr id="509" name="Google Shape;509;p17"/>
          <p:cNvSpPr txBox="1"/>
          <p:nvPr/>
        </p:nvSpPr>
        <p:spPr>
          <a:xfrm>
            <a:off x="1143490" y="5342455"/>
            <a:ext cx="2152717"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FFFFFF"/>
                </a:solidFill>
                <a:latin typeface="Inter"/>
                <a:ea typeface="Inter"/>
                <a:cs typeface="Inter"/>
                <a:sym typeface="Inter"/>
              </a:rPr>
              <a:t>Strategic Planning</a:t>
            </a:r>
            <a:endParaRPr/>
          </a:p>
        </p:txBody>
      </p:sp>
      <p:sp>
        <p:nvSpPr>
          <p:cNvPr id="510" name="Google Shape;510;p17"/>
          <p:cNvSpPr txBox="1"/>
          <p:nvPr/>
        </p:nvSpPr>
        <p:spPr>
          <a:xfrm>
            <a:off x="1138148" y="7568525"/>
            <a:ext cx="642300" cy="169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FFFFFF"/>
                </a:solidFill>
                <a:latin typeface="Inter"/>
                <a:ea typeface="Inter"/>
                <a:cs typeface="Inter"/>
                <a:sym typeface="Inter"/>
              </a:rPr>
              <a:t>Spanish</a:t>
            </a:r>
            <a:endParaRPr/>
          </a:p>
        </p:txBody>
      </p:sp>
      <p:sp>
        <p:nvSpPr>
          <p:cNvPr id="511" name="Google Shape;511;p17"/>
          <p:cNvSpPr txBox="1"/>
          <p:nvPr/>
        </p:nvSpPr>
        <p:spPr>
          <a:xfrm>
            <a:off x="1143490" y="5638306"/>
            <a:ext cx="2152717" cy="19124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095" u="none" cap="none" strike="noStrike">
                <a:solidFill>
                  <a:srgbClr val="FFFFFF"/>
                </a:solidFill>
                <a:latin typeface="Inter"/>
                <a:ea typeface="Inter"/>
                <a:cs typeface="Inter"/>
                <a:sym typeface="Inter"/>
              </a:rPr>
              <a:t>Networking</a:t>
            </a:r>
            <a:endParaRPr/>
          </a:p>
        </p:txBody>
      </p:sp>
      <p:sp>
        <p:nvSpPr>
          <p:cNvPr id="512" name="Google Shape;512;p17"/>
          <p:cNvSpPr txBox="1"/>
          <p:nvPr/>
        </p:nvSpPr>
        <p:spPr>
          <a:xfrm>
            <a:off x="1141874" y="7873975"/>
            <a:ext cx="642300" cy="169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FFFFFF"/>
                </a:solidFill>
                <a:latin typeface="Inter"/>
                <a:ea typeface="Inter"/>
                <a:cs typeface="Inter"/>
                <a:sym typeface="Inter"/>
              </a:rPr>
              <a:t>Chinese</a:t>
            </a:r>
            <a:endParaRPr/>
          </a:p>
        </p:txBody>
      </p:sp>
      <p:sp>
        <p:nvSpPr>
          <p:cNvPr id="513" name="Google Shape;513;p17"/>
          <p:cNvSpPr txBox="1"/>
          <p:nvPr/>
        </p:nvSpPr>
        <p:spPr>
          <a:xfrm>
            <a:off x="4356242" y="3109725"/>
            <a:ext cx="1608600" cy="33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296A5E"/>
                </a:solidFill>
                <a:latin typeface="Raleway"/>
                <a:ea typeface="Raleway"/>
                <a:cs typeface="Raleway"/>
                <a:sym typeface="Raleway"/>
              </a:rPr>
              <a:t>Profile</a:t>
            </a:r>
            <a:endParaRPr/>
          </a:p>
        </p:txBody>
      </p:sp>
      <p:sp>
        <p:nvSpPr>
          <p:cNvPr id="514" name="Google Shape;514;p17"/>
          <p:cNvSpPr txBox="1"/>
          <p:nvPr/>
        </p:nvSpPr>
        <p:spPr>
          <a:xfrm>
            <a:off x="3581485" y="3599873"/>
            <a:ext cx="3157800" cy="153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100" u="none" cap="none" strike="noStrike">
                <a:solidFill>
                  <a:srgbClr val="000000"/>
                </a:solidFill>
                <a:latin typeface="Inter"/>
                <a:ea typeface="Inter"/>
                <a:cs typeface="Inter"/>
                <a:sym typeface="Inter"/>
              </a:rPr>
              <a:t>Proficient in media relations, crisis communication, and social media management. Proven track record of securing positive media coverage and maintaining strong relationships with key stakeholders. Gifted communicator with exceptional writing and presentation skills. Committed to delivering impactful and measurable results.</a:t>
            </a:r>
            <a:endParaRPr/>
          </a:p>
        </p:txBody>
      </p:sp>
      <p:cxnSp>
        <p:nvCxnSpPr>
          <p:cNvPr id="515" name="Google Shape;515;p17"/>
          <p:cNvCxnSpPr/>
          <p:nvPr/>
        </p:nvCxnSpPr>
        <p:spPr>
          <a:xfrm>
            <a:off x="1077792" y="6540999"/>
            <a:ext cx="1983867" cy="0"/>
          </a:xfrm>
          <a:prstGeom prst="straightConnector1">
            <a:avLst/>
          </a:prstGeom>
          <a:noFill/>
          <a:ln cap="flat" cmpd="sng" w="19050">
            <a:solidFill>
              <a:srgbClr val="FFFFFF"/>
            </a:solidFill>
            <a:prstDash val="solid"/>
            <a:round/>
            <a:headEnd len="lg" w="lg" type="oval"/>
            <a:tailEnd len="lg" w="lg" type="oval"/>
          </a:ln>
        </p:spPr>
      </p:cxnSp>
      <p:cxnSp>
        <p:nvCxnSpPr>
          <p:cNvPr id="516" name="Google Shape;516;p17"/>
          <p:cNvCxnSpPr/>
          <p:nvPr/>
        </p:nvCxnSpPr>
        <p:spPr>
          <a:xfrm>
            <a:off x="1077792" y="3744715"/>
            <a:ext cx="1983867" cy="0"/>
          </a:xfrm>
          <a:prstGeom prst="straightConnector1">
            <a:avLst/>
          </a:prstGeom>
          <a:noFill/>
          <a:ln cap="flat" cmpd="sng" w="19050">
            <a:solidFill>
              <a:srgbClr val="FFFFFF"/>
            </a:solidFill>
            <a:prstDash val="solid"/>
            <a:round/>
            <a:headEnd len="lg" w="lg" type="oval"/>
            <a:tailEnd len="lg" w="lg" type="oval"/>
          </a:ln>
        </p:spPr>
      </p:cxnSp>
      <p:cxnSp>
        <p:nvCxnSpPr>
          <p:cNvPr id="517" name="Google Shape;517;p17"/>
          <p:cNvCxnSpPr/>
          <p:nvPr/>
        </p:nvCxnSpPr>
        <p:spPr>
          <a:xfrm>
            <a:off x="1077792" y="8748844"/>
            <a:ext cx="1983867" cy="0"/>
          </a:xfrm>
          <a:prstGeom prst="straightConnector1">
            <a:avLst/>
          </a:prstGeom>
          <a:noFill/>
          <a:ln cap="flat" cmpd="sng" w="19050">
            <a:solidFill>
              <a:srgbClr val="FFFFFF"/>
            </a:solidFill>
            <a:prstDash val="solid"/>
            <a:round/>
            <a:headEnd len="lg" w="lg" type="oval"/>
            <a:tailEnd len="lg" w="lg" type="oval"/>
          </a:ln>
        </p:spPr>
      </p:cxnSp>
      <p:sp>
        <p:nvSpPr>
          <p:cNvPr id="518" name="Google Shape;518;p17"/>
          <p:cNvSpPr txBox="1"/>
          <p:nvPr/>
        </p:nvSpPr>
        <p:spPr>
          <a:xfrm>
            <a:off x="3581485" y="5849746"/>
            <a:ext cx="2557200" cy="55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PR Account Executive</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Weber Shandwick,</a:t>
            </a:r>
            <a:endParaRPr/>
          </a:p>
          <a:p>
            <a:pPr indent="0" lvl="0" marL="0" marR="0" rtl="0" algn="l">
              <a:lnSpc>
                <a:spcPct val="115000"/>
              </a:lnSpc>
              <a:spcBef>
                <a:spcPts val="0"/>
              </a:spcBef>
              <a:spcAft>
                <a:spcPts val="0"/>
              </a:spcAft>
              <a:buNone/>
            </a:pPr>
            <a:r>
              <a:rPr b="0" i="0" lang="en-US" sz="1099" u="none" cap="none" strike="noStrike">
                <a:solidFill>
                  <a:srgbClr val="000000"/>
                </a:solidFill>
                <a:latin typeface="Inter"/>
                <a:ea typeface="Inter"/>
                <a:cs typeface="Inter"/>
                <a:sym typeface="Inter"/>
              </a:rPr>
              <a:t>November 2019 - December 2022</a:t>
            </a:r>
            <a:endParaRPr/>
          </a:p>
        </p:txBody>
      </p:sp>
      <p:sp>
        <p:nvSpPr>
          <p:cNvPr id="519" name="Google Shape;519;p17"/>
          <p:cNvSpPr txBox="1"/>
          <p:nvPr/>
        </p:nvSpPr>
        <p:spPr>
          <a:xfrm>
            <a:off x="3581485" y="6574281"/>
            <a:ext cx="3325800" cy="1920000"/>
          </a:xfrm>
          <a:prstGeom prst="rect">
            <a:avLst/>
          </a:prstGeom>
          <a:noFill/>
          <a:ln>
            <a:noFill/>
          </a:ln>
        </p:spPr>
        <p:txBody>
          <a:bodyPr anchorCtr="0" anchor="t" bIns="0" lIns="0" spcFirstLastPara="1" rIns="0" wrap="square" tIns="0">
            <a:spAutoFit/>
          </a:bodyPr>
          <a:lstStyle/>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To maintain and develop positive relationships with media partners and other stakeholders.</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To assist in managing and organizing specific marketing and communications campaigns.</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Promotional events for clients from inception to completion.</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Drafting pitch releases.</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Research/ organizing speaking opportunities.</a:t>
            </a:r>
            <a:endParaRPr/>
          </a:p>
          <a:p>
            <a:pPr indent="-118743" lvl="1" marL="237489" marR="0" rtl="0" algn="l">
              <a:lnSpc>
                <a:spcPct val="115000"/>
              </a:lnSpc>
              <a:spcBef>
                <a:spcPts val="0"/>
              </a:spcBef>
              <a:spcAft>
                <a:spcPts val="0"/>
              </a:spcAft>
              <a:buClr>
                <a:srgbClr val="000000"/>
              </a:buClr>
              <a:buSzPts val="1099"/>
              <a:buFont typeface="Arial"/>
              <a:buChar char="•"/>
            </a:pPr>
            <a:r>
              <a:rPr b="0" i="0" lang="en-US" sz="1099" u="none" cap="none" strike="noStrike">
                <a:solidFill>
                  <a:srgbClr val="000000"/>
                </a:solidFill>
                <a:latin typeface="Inter"/>
                <a:ea typeface="Inter"/>
                <a:cs typeface="Inter"/>
                <a:sym typeface="Inter"/>
              </a:rPr>
              <a:t>Staffing media interviews and roundtable discussions.</a:t>
            </a:r>
            <a:endParaRPr/>
          </a:p>
        </p:txBody>
      </p:sp>
      <p:sp>
        <p:nvSpPr>
          <p:cNvPr id="520" name="Google Shape;520;p17"/>
          <p:cNvSpPr txBox="1"/>
          <p:nvPr/>
        </p:nvSpPr>
        <p:spPr>
          <a:xfrm>
            <a:off x="4010730" y="8701219"/>
            <a:ext cx="2093105" cy="3822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296A5E"/>
                </a:solidFill>
                <a:latin typeface="Raleway"/>
                <a:ea typeface="Raleway"/>
                <a:cs typeface="Raleway"/>
                <a:sym typeface="Raleway"/>
              </a:rPr>
              <a:t>Education</a:t>
            </a:r>
            <a:endParaRPr/>
          </a:p>
        </p:txBody>
      </p:sp>
      <p:sp>
        <p:nvSpPr>
          <p:cNvPr id="521" name="Google Shape;521;p17"/>
          <p:cNvSpPr txBox="1"/>
          <p:nvPr/>
        </p:nvSpPr>
        <p:spPr>
          <a:xfrm>
            <a:off x="3581485" y="9173365"/>
            <a:ext cx="3325690" cy="762635"/>
          </a:xfrm>
          <a:prstGeom prst="rect">
            <a:avLst/>
          </a:prstGeom>
          <a:noFill/>
          <a:ln>
            <a:noFill/>
          </a:ln>
        </p:spPr>
        <p:txBody>
          <a:bodyPr anchorCtr="0" anchor="t" bIns="0" lIns="0" spcFirstLastPara="1" rIns="0" wrap="square" tIns="0">
            <a:spAutoFit/>
          </a:bodyPr>
          <a:lstStyle/>
          <a:p>
            <a:pPr indent="0" lvl="0" marL="0" marR="0" rtl="0" algn="l">
              <a:lnSpc>
                <a:spcPct val="140036"/>
              </a:lnSpc>
              <a:spcBef>
                <a:spcPts val="0"/>
              </a:spcBef>
              <a:spcAft>
                <a:spcPts val="0"/>
              </a:spcAft>
              <a:buNone/>
            </a:pPr>
            <a:r>
              <a:rPr b="0" i="0" lang="en-US" sz="1099" u="none" cap="none" strike="noStrike">
                <a:solidFill>
                  <a:srgbClr val="000000"/>
                </a:solidFill>
                <a:latin typeface="Inter"/>
                <a:ea typeface="Inter"/>
                <a:cs typeface="Inter"/>
                <a:sym typeface="Inter"/>
              </a:rPr>
              <a:t>National Diploma Public </a:t>
            </a:r>
            <a:endParaRPr/>
          </a:p>
          <a:p>
            <a:pPr indent="0" lvl="0" marL="0" marR="0" rtl="0" algn="l">
              <a:lnSpc>
                <a:spcPct val="140036"/>
              </a:lnSpc>
              <a:spcBef>
                <a:spcPts val="0"/>
              </a:spcBef>
              <a:spcAft>
                <a:spcPts val="0"/>
              </a:spcAft>
              <a:buNone/>
            </a:pPr>
            <a:r>
              <a:rPr b="0" i="0" lang="en-US" sz="1099" u="none" cap="none" strike="noStrike">
                <a:solidFill>
                  <a:srgbClr val="000000"/>
                </a:solidFill>
                <a:latin typeface="Inter"/>
                <a:ea typeface="Inter"/>
                <a:cs typeface="Inter"/>
                <a:sym typeface="Inter"/>
              </a:rPr>
              <a:t>Relations</a:t>
            </a:r>
            <a:endParaRPr/>
          </a:p>
          <a:p>
            <a:pPr indent="0" lvl="0" marL="0" marR="0" rtl="0" algn="l">
              <a:lnSpc>
                <a:spcPct val="140036"/>
              </a:lnSpc>
              <a:spcBef>
                <a:spcPts val="0"/>
              </a:spcBef>
              <a:spcAft>
                <a:spcPts val="0"/>
              </a:spcAft>
              <a:buNone/>
            </a:pPr>
            <a:r>
              <a:rPr b="0" i="0" lang="en-US" sz="1099" u="none" cap="none" strike="noStrike">
                <a:solidFill>
                  <a:srgbClr val="000000"/>
                </a:solidFill>
                <a:latin typeface="Inter"/>
                <a:ea typeface="Inter"/>
                <a:cs typeface="Inter"/>
                <a:sym typeface="Inter"/>
              </a:rPr>
              <a:t>San Jose State University</a:t>
            </a:r>
            <a:endParaRPr/>
          </a:p>
          <a:p>
            <a:pPr indent="0" lvl="0" marL="0" marR="0" rtl="0" algn="l">
              <a:lnSpc>
                <a:spcPct val="140036"/>
              </a:lnSpc>
              <a:spcBef>
                <a:spcPts val="0"/>
              </a:spcBef>
              <a:spcAft>
                <a:spcPts val="0"/>
              </a:spcAft>
              <a:buNone/>
            </a:pPr>
            <a:r>
              <a:rPr b="0" i="0" lang="en-US" sz="1099" u="none" cap="none" strike="noStrike">
                <a:solidFill>
                  <a:srgbClr val="000000"/>
                </a:solidFill>
                <a:latin typeface="Inter"/>
                <a:ea typeface="Inter"/>
                <a:cs typeface="Inter"/>
                <a:sym typeface="Inter"/>
              </a:rPr>
              <a:t>September 2013 - June 2018</a:t>
            </a:r>
            <a:endParaRPr/>
          </a:p>
        </p:txBody>
      </p:sp>
      <p:grpSp>
        <p:nvGrpSpPr>
          <p:cNvPr id="522" name="Google Shape;522;p17"/>
          <p:cNvGrpSpPr/>
          <p:nvPr/>
        </p:nvGrpSpPr>
        <p:grpSpPr>
          <a:xfrm>
            <a:off x="7051650" y="8327368"/>
            <a:ext cx="842952" cy="842952"/>
            <a:chOff x="0" y="0"/>
            <a:chExt cx="812800" cy="812800"/>
          </a:xfrm>
        </p:grpSpPr>
        <p:sp>
          <p:nvSpPr>
            <p:cNvPr id="523" name="Google Shape;52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7"/>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5" name="Google Shape;525;p17"/>
          <p:cNvSpPr/>
          <p:nvPr/>
        </p:nvSpPr>
        <p:spPr>
          <a:xfrm>
            <a:off x="603230" y="272959"/>
            <a:ext cx="441366" cy="407343"/>
          </a:xfrm>
          <a:custGeom>
            <a:rect b="b" l="l" r="r" t="t"/>
            <a:pathLst>
              <a:path extrusionOk="0" h="407343" w="441366">
                <a:moveTo>
                  <a:pt x="0" y="0"/>
                </a:moveTo>
                <a:lnTo>
                  <a:pt x="441366" y="0"/>
                </a:lnTo>
                <a:lnTo>
                  <a:pt x="441366" y="407343"/>
                </a:lnTo>
                <a:lnTo>
                  <a:pt x="0" y="407343"/>
                </a:lnTo>
                <a:lnTo>
                  <a:pt x="0" y="0"/>
                </a:lnTo>
                <a:close/>
              </a:path>
            </a:pathLst>
          </a:custGeom>
          <a:blipFill rotWithShape="1">
            <a:blip r:embed="rId4">
              <a:alphaModFix/>
            </a:blip>
            <a:stretch>
              <a:fillRect b="-81540" l="0" r="-77063" t="0"/>
            </a:stretch>
          </a:blipFill>
          <a:ln>
            <a:noFill/>
          </a:ln>
        </p:spPr>
      </p:sp>
      <p:sp>
        <p:nvSpPr>
          <p:cNvPr id="526" name="Google Shape;526;p17"/>
          <p:cNvSpPr/>
          <p:nvPr/>
        </p:nvSpPr>
        <p:spPr>
          <a:xfrm>
            <a:off x="6970610" y="8718860"/>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4">
              <a:alphaModFix/>
            </a:blip>
            <a:stretch>
              <a:fillRect b="-63797" l="0" r="-215417" t="0"/>
            </a:stretch>
          </a:blipFill>
          <a:ln>
            <a:noFill/>
          </a:ln>
        </p:spPr>
      </p:sp>
      <p:sp>
        <p:nvSpPr>
          <p:cNvPr id="527" name="Google Shape;527;p17"/>
          <p:cNvSpPr/>
          <p:nvPr/>
        </p:nvSpPr>
        <p:spPr>
          <a:xfrm rot="5400000">
            <a:off x="3231871" y="2722895"/>
            <a:ext cx="247766" cy="451460"/>
          </a:xfrm>
          <a:custGeom>
            <a:rect b="b" l="l" r="r" t="t"/>
            <a:pathLst>
              <a:path extrusionOk="0" h="451460" w="247766">
                <a:moveTo>
                  <a:pt x="0" y="0"/>
                </a:moveTo>
                <a:lnTo>
                  <a:pt x="247767" y="0"/>
                </a:lnTo>
                <a:lnTo>
                  <a:pt x="247767" y="451460"/>
                </a:lnTo>
                <a:lnTo>
                  <a:pt x="0" y="451460"/>
                </a:lnTo>
                <a:lnTo>
                  <a:pt x="0" y="0"/>
                </a:lnTo>
                <a:close/>
              </a:path>
            </a:pathLst>
          </a:custGeom>
          <a:blipFill rotWithShape="1">
            <a:blip r:embed="rId4">
              <a:alphaModFix/>
            </a:blip>
            <a:stretch>
              <a:fillRect b="-63797" l="0" r="-215417" t="0"/>
            </a:stretch>
          </a:blipFill>
          <a:ln>
            <a:noFill/>
          </a:ln>
        </p:spPr>
      </p:sp>
      <p:grpSp>
        <p:nvGrpSpPr>
          <p:cNvPr id="528" name="Google Shape;528;p17"/>
          <p:cNvGrpSpPr/>
          <p:nvPr/>
        </p:nvGrpSpPr>
        <p:grpSpPr>
          <a:xfrm>
            <a:off x="-421476" y="10102114"/>
            <a:ext cx="842952" cy="842952"/>
            <a:chOff x="0" y="0"/>
            <a:chExt cx="812800" cy="812800"/>
          </a:xfrm>
        </p:grpSpPr>
        <p:sp>
          <p:nvSpPr>
            <p:cNvPr id="529" name="Google Shape;52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7"/>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grpSp>
        <p:nvGrpSpPr>
          <p:cNvPr id="535" name="Google Shape;535;p18"/>
          <p:cNvGrpSpPr/>
          <p:nvPr/>
        </p:nvGrpSpPr>
        <p:grpSpPr>
          <a:xfrm>
            <a:off x="0" y="295512"/>
            <a:ext cx="7560123" cy="1608520"/>
            <a:chOff x="0" y="-28575"/>
            <a:chExt cx="2709333" cy="576448"/>
          </a:xfrm>
        </p:grpSpPr>
        <p:sp>
          <p:nvSpPr>
            <p:cNvPr id="536" name="Google Shape;536;p18"/>
            <p:cNvSpPr/>
            <p:nvPr/>
          </p:nvSpPr>
          <p:spPr>
            <a:xfrm>
              <a:off x="0" y="0"/>
              <a:ext cx="2709333" cy="547873"/>
            </a:xfrm>
            <a:custGeom>
              <a:rect b="b" l="l" r="r" t="t"/>
              <a:pathLst>
                <a:path extrusionOk="0" h="547873" w="2709333">
                  <a:moveTo>
                    <a:pt x="0" y="0"/>
                  </a:moveTo>
                  <a:lnTo>
                    <a:pt x="2709333" y="0"/>
                  </a:lnTo>
                  <a:lnTo>
                    <a:pt x="2709333" y="547873"/>
                  </a:lnTo>
                  <a:lnTo>
                    <a:pt x="0" y="547873"/>
                  </a:lnTo>
                  <a:close/>
                </a:path>
              </a:pathLst>
            </a:custGeom>
            <a:solidFill>
              <a:srgbClr val="296A5E"/>
            </a:solidFill>
            <a:ln>
              <a:noFill/>
            </a:ln>
          </p:spPr>
        </p:sp>
        <p:sp>
          <p:nvSpPr>
            <p:cNvPr id="537" name="Google Shape;537;p18"/>
            <p:cNvSpPr txBox="1"/>
            <p:nvPr/>
          </p:nvSpPr>
          <p:spPr>
            <a:xfrm>
              <a:off x="0" y="-28575"/>
              <a:ext cx="2709333" cy="576448"/>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8" name="Google Shape;538;p18"/>
          <p:cNvGrpSpPr/>
          <p:nvPr/>
        </p:nvGrpSpPr>
        <p:grpSpPr>
          <a:xfrm>
            <a:off x="657968" y="375248"/>
            <a:ext cx="2041835" cy="2041835"/>
            <a:chOff x="0" y="0"/>
            <a:chExt cx="812800" cy="812800"/>
          </a:xfrm>
        </p:grpSpPr>
        <p:sp>
          <p:nvSpPr>
            <p:cNvPr id="539" name="Google Shape;53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6A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8"/>
            <p:cNvSpPr txBox="1"/>
            <p:nvPr/>
          </p:nvSpPr>
          <p:spPr>
            <a:xfrm>
              <a:off x="76200" y="57150"/>
              <a:ext cx="660400" cy="679450"/>
            </a:xfrm>
            <a:prstGeom prst="rect">
              <a:avLst/>
            </a:prstGeom>
            <a:noFill/>
            <a:ln>
              <a:noFill/>
            </a:ln>
          </p:spPr>
          <p:txBody>
            <a:bodyPr anchorCtr="0" anchor="ctr" bIns="40775" lIns="40775" spcFirstLastPara="1" rIns="40775" wrap="square" tIns="40775">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41" name="Google Shape;541;p18"/>
          <p:cNvPicPr preferRelativeResize="0"/>
          <p:nvPr/>
        </p:nvPicPr>
        <p:blipFill>
          <a:blip r:embed="rId3">
            <a:alphaModFix/>
          </a:blip>
          <a:stretch>
            <a:fillRect/>
          </a:stretch>
        </p:blipFill>
        <p:spPr>
          <a:xfrm>
            <a:off x="941150" y="446175"/>
            <a:ext cx="1766650" cy="1766650"/>
          </a:xfrm>
          <a:prstGeom prst="rect">
            <a:avLst/>
          </a:prstGeom>
          <a:noFill/>
          <a:ln>
            <a:noFill/>
          </a:ln>
        </p:spPr>
      </p:pic>
      <p:sp>
        <p:nvSpPr>
          <p:cNvPr id="542" name="Google Shape;542;p18"/>
          <p:cNvSpPr txBox="1"/>
          <p:nvPr/>
        </p:nvSpPr>
        <p:spPr>
          <a:xfrm>
            <a:off x="3105751" y="455875"/>
            <a:ext cx="33561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CEE"/>
                </a:solidFill>
                <a:latin typeface="Raleway"/>
                <a:ea typeface="Raleway"/>
                <a:cs typeface="Raleway"/>
                <a:sym typeface="Raleway"/>
              </a:rPr>
              <a:t>Jane Doe</a:t>
            </a:r>
            <a:endParaRPr/>
          </a:p>
        </p:txBody>
      </p:sp>
      <p:sp>
        <p:nvSpPr>
          <p:cNvPr id="543" name="Google Shape;543;p18"/>
          <p:cNvSpPr txBox="1"/>
          <p:nvPr/>
        </p:nvSpPr>
        <p:spPr>
          <a:xfrm>
            <a:off x="2981635" y="1321713"/>
            <a:ext cx="3604346" cy="372745"/>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FFFCEE"/>
                </a:solidFill>
                <a:latin typeface="Inter"/>
                <a:ea typeface="Inter"/>
                <a:cs typeface="Inter"/>
                <a:sym typeface="Inter"/>
              </a:rPr>
              <a:t>Public Relations Manager</a:t>
            </a:r>
            <a:endParaRPr/>
          </a:p>
        </p:txBody>
      </p:sp>
      <p:sp>
        <p:nvSpPr>
          <p:cNvPr id="544" name="Google Shape;544;p18"/>
          <p:cNvSpPr txBox="1"/>
          <p:nvPr/>
        </p:nvSpPr>
        <p:spPr>
          <a:xfrm>
            <a:off x="4453340" y="2215887"/>
            <a:ext cx="2498169" cy="382292"/>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0" i="0" lang="en-US" sz="2199" u="none" cap="none" strike="noStrike">
                <a:solidFill>
                  <a:srgbClr val="296A5E"/>
                </a:solidFill>
                <a:latin typeface="Raleway"/>
                <a:ea typeface="Raleway"/>
                <a:cs typeface="Raleway"/>
                <a:sym typeface="Raleway"/>
              </a:rPr>
              <a:t>My Life Philosophy:</a:t>
            </a:r>
            <a:endParaRPr/>
          </a:p>
        </p:txBody>
      </p:sp>
      <p:sp>
        <p:nvSpPr>
          <p:cNvPr id="545" name="Google Shape;545;p18"/>
          <p:cNvSpPr txBox="1"/>
          <p:nvPr/>
        </p:nvSpPr>
        <p:spPr>
          <a:xfrm>
            <a:off x="796170" y="2750578"/>
            <a:ext cx="5164200" cy="338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99" u="none" cap="none" strike="noStrike">
                <a:solidFill>
                  <a:srgbClr val="000000"/>
                </a:solidFill>
                <a:latin typeface="Inter"/>
                <a:ea typeface="Inter"/>
                <a:cs typeface="Inter"/>
                <a:sym typeface="Inter"/>
              </a:rPr>
              <a:t>“Every day is an opportunity to open new horizons, make the world a little better and leave a mark in the hearts of others”</a:t>
            </a:r>
            <a:endParaRPr/>
          </a:p>
        </p:txBody>
      </p:sp>
      <p:sp>
        <p:nvSpPr>
          <p:cNvPr id="546" name="Google Shape;546;p18"/>
          <p:cNvSpPr txBox="1"/>
          <p:nvPr/>
        </p:nvSpPr>
        <p:spPr>
          <a:xfrm>
            <a:off x="756000" y="3352459"/>
            <a:ext cx="1302901" cy="382292"/>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0" i="0" lang="en-US" sz="2199" u="none" cap="none" strike="noStrike">
                <a:solidFill>
                  <a:srgbClr val="296A5E"/>
                </a:solidFill>
                <a:latin typeface="Raleway"/>
                <a:ea typeface="Raleway"/>
                <a:cs typeface="Raleway"/>
                <a:sym typeface="Raleway"/>
              </a:rPr>
              <a:t>Summary:</a:t>
            </a:r>
            <a:endParaRPr/>
          </a:p>
        </p:txBody>
      </p:sp>
      <p:sp>
        <p:nvSpPr>
          <p:cNvPr id="547" name="Google Shape;547;p18"/>
          <p:cNvSpPr txBox="1"/>
          <p:nvPr/>
        </p:nvSpPr>
        <p:spPr>
          <a:xfrm>
            <a:off x="756000" y="3882775"/>
            <a:ext cx="6048000" cy="50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95" u="none" cap="none" strike="noStrike">
                <a:solidFill>
                  <a:srgbClr val="000000"/>
                </a:solidFill>
                <a:latin typeface="Inter"/>
                <a:ea typeface="Inter"/>
                <a:cs typeface="Inter"/>
                <a:sym typeface="Inter"/>
              </a:rPr>
              <a:t>Public relations and communications manager with 10+ years of experience; created</a:t>
            </a:r>
            <a:endParaRPr/>
          </a:p>
          <a:p>
            <a:pPr indent="0" lvl="0" marL="0" marR="0" rtl="0" algn="l">
              <a:lnSpc>
                <a:spcPct val="100000"/>
              </a:lnSpc>
              <a:spcBef>
                <a:spcPts val="0"/>
              </a:spcBef>
              <a:spcAft>
                <a:spcPts val="0"/>
              </a:spcAft>
              <a:buNone/>
            </a:pPr>
            <a:r>
              <a:rPr b="0" i="0" lang="en-US" sz="1095" u="none" cap="none" strike="noStrike">
                <a:solidFill>
                  <a:srgbClr val="000000"/>
                </a:solidFill>
                <a:latin typeface="Inter"/>
                <a:ea typeface="Inter"/>
                <a:cs typeface="Inter"/>
                <a:sym typeface="Inter"/>
              </a:rPr>
              <a:t>innovative strategies that helped 300 brands and organizations reach audiences, relate to</a:t>
            </a:r>
            <a:endParaRPr/>
          </a:p>
          <a:p>
            <a:pPr indent="0" lvl="0" marL="0" marR="0" rtl="0" algn="l">
              <a:lnSpc>
                <a:spcPct val="100000"/>
              </a:lnSpc>
              <a:spcBef>
                <a:spcPts val="0"/>
              </a:spcBef>
              <a:spcAft>
                <a:spcPts val="0"/>
              </a:spcAft>
              <a:buNone/>
            </a:pPr>
            <a:r>
              <a:rPr b="0" i="0" lang="en-US" sz="1095" u="none" cap="none" strike="noStrike">
                <a:solidFill>
                  <a:srgbClr val="000000"/>
                </a:solidFill>
                <a:latin typeface="Inter"/>
                <a:ea typeface="Inter"/>
                <a:cs typeface="Inter"/>
                <a:sym typeface="Inter"/>
              </a:rPr>
              <a:t>their communities, and communicate their messages.</a:t>
            </a:r>
            <a:endParaRPr/>
          </a:p>
        </p:txBody>
      </p:sp>
      <p:sp>
        <p:nvSpPr>
          <p:cNvPr id="548" name="Google Shape;548;p18"/>
          <p:cNvSpPr txBox="1"/>
          <p:nvPr/>
        </p:nvSpPr>
        <p:spPr>
          <a:xfrm>
            <a:off x="4570871" y="4810684"/>
            <a:ext cx="2278142" cy="382292"/>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0" i="0" lang="en-US" sz="2199" u="none" cap="none" strike="noStrike">
                <a:solidFill>
                  <a:srgbClr val="296A5E"/>
                </a:solidFill>
                <a:latin typeface="Raleway"/>
                <a:ea typeface="Raleway"/>
                <a:cs typeface="Raleway"/>
                <a:sym typeface="Raleway"/>
              </a:rPr>
              <a:t>Work Experience:</a:t>
            </a:r>
            <a:endParaRPr/>
          </a:p>
        </p:txBody>
      </p:sp>
      <p:sp>
        <p:nvSpPr>
          <p:cNvPr id="549" name="Google Shape;549;p18"/>
          <p:cNvSpPr txBox="1"/>
          <p:nvPr/>
        </p:nvSpPr>
        <p:spPr>
          <a:xfrm>
            <a:off x="756000" y="5249491"/>
            <a:ext cx="2777700" cy="507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Inter"/>
                <a:ea typeface="Inter"/>
                <a:cs typeface="Inter"/>
                <a:sym typeface="Inter"/>
              </a:rPr>
              <a:t>Resume Worded, New York, NY</a:t>
            </a:r>
            <a:endParaRPr/>
          </a:p>
          <a:p>
            <a:pPr indent="0" lvl="0" marL="0" marR="0" rtl="0" algn="l">
              <a:lnSpc>
                <a:spcPct val="100000"/>
              </a:lnSpc>
              <a:spcBef>
                <a:spcPts val="0"/>
              </a:spcBef>
              <a:spcAft>
                <a:spcPts val="0"/>
              </a:spcAft>
              <a:buNone/>
            </a:pPr>
            <a:r>
              <a:rPr b="0" i="0" lang="en-US" sz="1100" u="none" cap="none" strike="noStrike">
                <a:solidFill>
                  <a:srgbClr val="000000"/>
                </a:solidFill>
                <a:latin typeface="Inter"/>
                <a:ea typeface="Inter"/>
                <a:cs typeface="Inter"/>
                <a:sym typeface="Inter"/>
              </a:rPr>
              <a:t>Public Relations Manager</a:t>
            </a:r>
            <a:endParaRPr/>
          </a:p>
          <a:p>
            <a:pPr indent="0" lvl="0" marL="0" marR="0" rtl="0" algn="l">
              <a:lnSpc>
                <a:spcPct val="100000"/>
              </a:lnSpc>
              <a:spcBef>
                <a:spcPts val="0"/>
              </a:spcBef>
              <a:spcAft>
                <a:spcPts val="0"/>
              </a:spcAft>
              <a:buNone/>
            </a:pPr>
            <a:r>
              <a:rPr b="0" i="0" lang="en-US" sz="1100" u="none" cap="none" strike="noStrike">
                <a:solidFill>
                  <a:srgbClr val="000000"/>
                </a:solidFill>
                <a:latin typeface="Inter"/>
                <a:ea typeface="Inter"/>
                <a:cs typeface="Inter"/>
                <a:sym typeface="Inter"/>
              </a:rPr>
              <a:t>July  2021 - ongoing</a:t>
            </a:r>
            <a:endParaRPr/>
          </a:p>
        </p:txBody>
      </p:sp>
      <p:sp>
        <p:nvSpPr>
          <p:cNvPr id="550" name="Google Shape;550;p18"/>
          <p:cNvSpPr txBox="1"/>
          <p:nvPr/>
        </p:nvSpPr>
        <p:spPr>
          <a:xfrm>
            <a:off x="756000" y="5850201"/>
            <a:ext cx="6048000" cy="1015800"/>
          </a:xfrm>
          <a:prstGeom prst="rect">
            <a:avLst/>
          </a:prstGeom>
          <a:noFill/>
          <a:ln>
            <a:noFill/>
          </a:ln>
        </p:spPr>
        <p:txBody>
          <a:bodyPr anchorCtr="0" anchor="t" bIns="0" lIns="0" spcFirstLastPara="1" rIns="0" wrap="square" tIns="0">
            <a:spAutoFit/>
          </a:bodyPr>
          <a:lstStyle/>
          <a:p>
            <a:pPr indent="-118745" lvl="1" marL="237491"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Inter"/>
                <a:ea typeface="Inter"/>
                <a:cs typeface="Inter"/>
                <a:sym typeface="Inter"/>
              </a:rPr>
              <a:t>Orchestrated and paid for social media campaigns for 15 invite-only marketing and promotion events.</a:t>
            </a:r>
            <a:endParaRPr/>
          </a:p>
          <a:p>
            <a:pPr indent="-118745" lvl="1" marL="237491"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Inter"/>
                <a:ea typeface="Inter"/>
                <a:cs typeface="Inter"/>
                <a:sym typeface="Inter"/>
              </a:rPr>
              <a:t>Arranged and led an RW campaign that helped to secure 450+ media placements, and boosted referral sessions from 2K to 10K in 5 months.</a:t>
            </a:r>
            <a:endParaRPr/>
          </a:p>
          <a:p>
            <a:pPr indent="-118745" lvl="1" marL="237491"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Inter"/>
                <a:ea typeface="Inter"/>
                <a:cs typeface="Inter"/>
                <a:sym typeface="Inter"/>
              </a:rPr>
              <a:t>Identified opportunities that increased open and click-through rates, which achieved a 45% open rate and 37% click rate averages.</a:t>
            </a:r>
            <a:endParaRPr/>
          </a:p>
        </p:txBody>
      </p:sp>
      <p:sp>
        <p:nvSpPr>
          <p:cNvPr id="551" name="Google Shape;551;p18"/>
          <p:cNvSpPr txBox="1"/>
          <p:nvPr/>
        </p:nvSpPr>
        <p:spPr>
          <a:xfrm>
            <a:off x="756000" y="9005725"/>
            <a:ext cx="1634100" cy="338400"/>
          </a:xfrm>
          <a:prstGeom prst="rect">
            <a:avLst/>
          </a:prstGeom>
          <a:noFill/>
          <a:ln>
            <a:noFill/>
          </a:ln>
        </p:spPr>
        <p:txBody>
          <a:bodyPr anchorCtr="0" anchor="t" bIns="0" lIns="0" spcFirstLastPara="1" rIns="0" wrap="square" tIns="0">
            <a:spAutoFit/>
          </a:bodyPr>
          <a:lstStyle/>
          <a:p>
            <a:pPr indent="0" lvl="0" marL="0" marR="0" rtl="0" algn="l">
              <a:lnSpc>
                <a:spcPct val="139972"/>
              </a:lnSpc>
              <a:spcBef>
                <a:spcPts val="0"/>
              </a:spcBef>
              <a:spcAft>
                <a:spcPts val="0"/>
              </a:spcAft>
              <a:buNone/>
            </a:pPr>
            <a:r>
              <a:rPr b="0" i="0" lang="en-US" sz="2199" u="none" cap="none" strike="noStrike">
                <a:solidFill>
                  <a:srgbClr val="296A5E"/>
                </a:solidFill>
                <a:latin typeface="Raleway"/>
                <a:ea typeface="Raleway"/>
                <a:cs typeface="Raleway"/>
                <a:sym typeface="Raleway"/>
              </a:rPr>
              <a:t>Languages:</a:t>
            </a:r>
            <a:endParaRPr/>
          </a:p>
        </p:txBody>
      </p:sp>
      <p:sp>
        <p:nvSpPr>
          <p:cNvPr id="552" name="Google Shape;552;p18"/>
          <p:cNvSpPr txBox="1"/>
          <p:nvPr/>
        </p:nvSpPr>
        <p:spPr>
          <a:xfrm>
            <a:off x="796175" y="9473750"/>
            <a:ext cx="616500" cy="169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000000"/>
                </a:solidFill>
                <a:latin typeface="Inter"/>
                <a:ea typeface="Inter"/>
                <a:cs typeface="Inter"/>
                <a:sym typeface="Inter"/>
              </a:rPr>
              <a:t>English </a:t>
            </a:r>
            <a:endParaRPr/>
          </a:p>
        </p:txBody>
      </p:sp>
      <p:sp>
        <p:nvSpPr>
          <p:cNvPr id="553" name="Google Shape;553;p18"/>
          <p:cNvSpPr txBox="1"/>
          <p:nvPr/>
        </p:nvSpPr>
        <p:spPr>
          <a:xfrm>
            <a:off x="796176" y="9782875"/>
            <a:ext cx="616500" cy="169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000000"/>
                </a:solidFill>
                <a:latin typeface="Inter"/>
                <a:ea typeface="Inter"/>
                <a:cs typeface="Inter"/>
                <a:sym typeface="Inter"/>
              </a:rPr>
              <a:t>German</a:t>
            </a:r>
            <a:endParaRPr/>
          </a:p>
        </p:txBody>
      </p:sp>
      <p:sp>
        <p:nvSpPr>
          <p:cNvPr id="554" name="Google Shape;554;p18"/>
          <p:cNvSpPr txBox="1"/>
          <p:nvPr/>
        </p:nvSpPr>
        <p:spPr>
          <a:xfrm>
            <a:off x="2820075" y="9473750"/>
            <a:ext cx="616500" cy="169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000000"/>
                </a:solidFill>
                <a:latin typeface="Inter"/>
                <a:ea typeface="Inter"/>
                <a:cs typeface="Inter"/>
                <a:sym typeface="Inter"/>
              </a:rPr>
              <a:t>Spanish</a:t>
            </a:r>
            <a:endParaRPr/>
          </a:p>
        </p:txBody>
      </p:sp>
      <p:grpSp>
        <p:nvGrpSpPr>
          <p:cNvPr id="555" name="Google Shape;555;p18"/>
          <p:cNvGrpSpPr/>
          <p:nvPr/>
        </p:nvGrpSpPr>
        <p:grpSpPr>
          <a:xfrm>
            <a:off x="526434" y="3189364"/>
            <a:ext cx="6803472" cy="134521"/>
            <a:chOff x="0" y="0"/>
            <a:chExt cx="9071296" cy="179361"/>
          </a:xfrm>
        </p:grpSpPr>
        <p:cxnSp>
          <p:nvCxnSpPr>
            <p:cNvPr id="556" name="Google Shape;556;p18"/>
            <p:cNvCxnSpPr/>
            <p:nvPr/>
          </p:nvCxnSpPr>
          <p:spPr>
            <a:xfrm>
              <a:off x="179361" y="89680"/>
              <a:ext cx="8712574" cy="0"/>
            </a:xfrm>
            <a:prstGeom prst="straightConnector1">
              <a:avLst/>
            </a:prstGeom>
            <a:noFill/>
            <a:ln cap="flat" cmpd="sng" w="25400">
              <a:solidFill>
                <a:srgbClr val="296A5E"/>
              </a:solidFill>
              <a:prstDash val="solid"/>
              <a:round/>
              <a:headEnd len="sm" w="sm" type="none"/>
              <a:tailEnd len="sm" w="sm" type="none"/>
            </a:ln>
          </p:spPr>
        </p:cxnSp>
        <p:grpSp>
          <p:nvGrpSpPr>
            <p:cNvPr id="557" name="Google Shape;557;p18"/>
            <p:cNvGrpSpPr/>
            <p:nvPr/>
          </p:nvGrpSpPr>
          <p:grpSpPr>
            <a:xfrm>
              <a:off x="8891935" y="0"/>
              <a:ext cx="179361" cy="179361"/>
              <a:chOff x="0" y="0"/>
              <a:chExt cx="812800" cy="812800"/>
            </a:xfrm>
          </p:grpSpPr>
          <p:sp>
            <p:nvSpPr>
              <p:cNvPr id="558" name="Google Shape;558;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8"/>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0" name="Google Shape;560;p18"/>
            <p:cNvGrpSpPr/>
            <p:nvPr/>
          </p:nvGrpSpPr>
          <p:grpSpPr>
            <a:xfrm>
              <a:off x="0" y="0"/>
              <a:ext cx="179361" cy="179361"/>
              <a:chOff x="0" y="0"/>
              <a:chExt cx="812800" cy="812800"/>
            </a:xfrm>
          </p:grpSpPr>
          <p:sp>
            <p:nvSpPr>
              <p:cNvPr id="561" name="Google Shape;56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8"/>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63" name="Google Shape;563;p18"/>
          <p:cNvGrpSpPr/>
          <p:nvPr/>
        </p:nvGrpSpPr>
        <p:grpSpPr>
          <a:xfrm>
            <a:off x="526434" y="4654863"/>
            <a:ext cx="6803472" cy="134521"/>
            <a:chOff x="0" y="0"/>
            <a:chExt cx="9071296" cy="179361"/>
          </a:xfrm>
        </p:grpSpPr>
        <p:cxnSp>
          <p:nvCxnSpPr>
            <p:cNvPr id="564" name="Google Shape;564;p18"/>
            <p:cNvCxnSpPr/>
            <p:nvPr/>
          </p:nvCxnSpPr>
          <p:spPr>
            <a:xfrm>
              <a:off x="179361" y="89680"/>
              <a:ext cx="8712574" cy="0"/>
            </a:xfrm>
            <a:prstGeom prst="straightConnector1">
              <a:avLst/>
            </a:prstGeom>
            <a:noFill/>
            <a:ln cap="flat" cmpd="sng" w="25400">
              <a:solidFill>
                <a:srgbClr val="296A5E"/>
              </a:solidFill>
              <a:prstDash val="solid"/>
              <a:round/>
              <a:headEnd len="sm" w="sm" type="none"/>
              <a:tailEnd len="sm" w="sm" type="none"/>
            </a:ln>
          </p:spPr>
        </p:cxnSp>
        <p:grpSp>
          <p:nvGrpSpPr>
            <p:cNvPr id="565" name="Google Shape;565;p18"/>
            <p:cNvGrpSpPr/>
            <p:nvPr/>
          </p:nvGrpSpPr>
          <p:grpSpPr>
            <a:xfrm>
              <a:off x="8891935" y="0"/>
              <a:ext cx="179361" cy="179361"/>
              <a:chOff x="0" y="0"/>
              <a:chExt cx="812800" cy="812800"/>
            </a:xfrm>
          </p:grpSpPr>
          <p:sp>
            <p:nvSpPr>
              <p:cNvPr id="566" name="Google Shape;56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8"/>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8" name="Google Shape;568;p18"/>
            <p:cNvGrpSpPr/>
            <p:nvPr/>
          </p:nvGrpSpPr>
          <p:grpSpPr>
            <a:xfrm>
              <a:off x="0" y="0"/>
              <a:ext cx="179361" cy="179361"/>
              <a:chOff x="0" y="0"/>
              <a:chExt cx="812800" cy="812800"/>
            </a:xfrm>
          </p:grpSpPr>
          <p:sp>
            <p:nvSpPr>
              <p:cNvPr id="569" name="Google Shape;56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8"/>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71" name="Google Shape;571;p18"/>
          <p:cNvSpPr txBox="1"/>
          <p:nvPr/>
        </p:nvSpPr>
        <p:spPr>
          <a:xfrm>
            <a:off x="657968" y="7137555"/>
            <a:ext cx="2777700" cy="507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Inter"/>
                <a:ea typeface="Inter"/>
                <a:cs typeface="Inter"/>
                <a:sym typeface="Inter"/>
              </a:rPr>
              <a:t>Associate Public Relations Manager</a:t>
            </a:r>
            <a:endParaRPr/>
          </a:p>
          <a:p>
            <a:pPr indent="0" lvl="0" marL="0" marR="0" rtl="0" algn="l">
              <a:lnSpc>
                <a:spcPct val="100000"/>
              </a:lnSpc>
              <a:spcBef>
                <a:spcPts val="0"/>
              </a:spcBef>
              <a:spcAft>
                <a:spcPts val="0"/>
              </a:spcAft>
              <a:buNone/>
            </a:pPr>
            <a:r>
              <a:rPr b="0" i="0" lang="en-US" sz="1100" u="none" cap="none" strike="noStrike">
                <a:solidFill>
                  <a:srgbClr val="000000"/>
                </a:solidFill>
                <a:latin typeface="Inter"/>
                <a:ea typeface="Inter"/>
                <a:cs typeface="Inter"/>
                <a:sym typeface="Inter"/>
              </a:rPr>
              <a:t>Growthsi, San Francisco, CA</a:t>
            </a:r>
            <a:endParaRPr/>
          </a:p>
          <a:p>
            <a:pPr indent="0" lvl="0" marL="0" marR="0" rtl="0" algn="l">
              <a:lnSpc>
                <a:spcPct val="100000"/>
              </a:lnSpc>
              <a:spcBef>
                <a:spcPts val="0"/>
              </a:spcBef>
              <a:spcAft>
                <a:spcPts val="0"/>
              </a:spcAft>
              <a:buNone/>
            </a:pPr>
            <a:r>
              <a:rPr b="0" i="0" lang="en-US" sz="1100" u="none" cap="none" strike="noStrike">
                <a:solidFill>
                  <a:srgbClr val="000000"/>
                </a:solidFill>
                <a:latin typeface="Inter"/>
                <a:ea typeface="Inter"/>
                <a:cs typeface="Inter"/>
                <a:sym typeface="Inter"/>
              </a:rPr>
              <a:t>August 2018 - May 2021</a:t>
            </a:r>
            <a:endParaRPr/>
          </a:p>
        </p:txBody>
      </p:sp>
      <p:sp>
        <p:nvSpPr>
          <p:cNvPr id="572" name="Google Shape;572;p18"/>
          <p:cNvSpPr txBox="1"/>
          <p:nvPr/>
        </p:nvSpPr>
        <p:spPr>
          <a:xfrm>
            <a:off x="657968" y="7738265"/>
            <a:ext cx="6048000" cy="846600"/>
          </a:xfrm>
          <a:prstGeom prst="rect">
            <a:avLst/>
          </a:prstGeom>
          <a:noFill/>
          <a:ln>
            <a:noFill/>
          </a:ln>
        </p:spPr>
        <p:txBody>
          <a:bodyPr anchorCtr="0" anchor="t" bIns="0" lIns="0" spcFirstLastPara="1" rIns="0" wrap="square" tIns="0">
            <a:spAutoFit/>
          </a:bodyPr>
          <a:lstStyle/>
          <a:p>
            <a:pPr indent="-118745" lvl="1" marL="237491"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Inter"/>
                <a:ea typeface="Inter"/>
                <a:cs typeface="Inter"/>
                <a:sym typeface="Inter"/>
              </a:rPr>
              <a:t>Crafted 350 executive speeches, news releases, statements, and media advisories.</a:t>
            </a:r>
            <a:endParaRPr/>
          </a:p>
          <a:p>
            <a:pPr indent="-118745" lvl="1" marL="237491"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Inter"/>
                <a:ea typeface="Inter"/>
                <a:cs typeface="Inter"/>
                <a:sym typeface="Inter"/>
              </a:rPr>
              <a:t>Created content and copy for social media channels (Twitter, Facebook, and Instagram), and organically grew following by 120%.</a:t>
            </a:r>
            <a:endParaRPr/>
          </a:p>
          <a:p>
            <a:pPr indent="-118745" lvl="1" marL="237491"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Inter"/>
                <a:ea typeface="Inter"/>
                <a:cs typeface="Inter"/>
                <a:sym typeface="Inter"/>
              </a:rPr>
              <a:t>Wrote 15 articles on consumer psychology and entrepreneurship, which generated 33000 page views, 3500 re-tweets, and 4300 newsletter subscribers.</a:t>
            </a:r>
            <a:endParaRPr/>
          </a:p>
        </p:txBody>
      </p:sp>
      <p:grpSp>
        <p:nvGrpSpPr>
          <p:cNvPr id="573" name="Google Shape;573;p18"/>
          <p:cNvGrpSpPr/>
          <p:nvPr/>
        </p:nvGrpSpPr>
        <p:grpSpPr>
          <a:xfrm>
            <a:off x="526434" y="8805115"/>
            <a:ext cx="6803472" cy="134521"/>
            <a:chOff x="0" y="0"/>
            <a:chExt cx="9071296" cy="179361"/>
          </a:xfrm>
        </p:grpSpPr>
        <p:cxnSp>
          <p:nvCxnSpPr>
            <p:cNvPr id="574" name="Google Shape;574;p18"/>
            <p:cNvCxnSpPr/>
            <p:nvPr/>
          </p:nvCxnSpPr>
          <p:spPr>
            <a:xfrm>
              <a:off x="179361" y="89680"/>
              <a:ext cx="8712574" cy="0"/>
            </a:xfrm>
            <a:prstGeom prst="straightConnector1">
              <a:avLst/>
            </a:prstGeom>
            <a:noFill/>
            <a:ln cap="flat" cmpd="sng" w="25400">
              <a:solidFill>
                <a:srgbClr val="296A5E"/>
              </a:solidFill>
              <a:prstDash val="solid"/>
              <a:round/>
              <a:headEnd len="sm" w="sm" type="none"/>
              <a:tailEnd len="sm" w="sm" type="none"/>
            </a:ln>
          </p:spPr>
        </p:cxnSp>
        <p:grpSp>
          <p:nvGrpSpPr>
            <p:cNvPr id="575" name="Google Shape;575;p18"/>
            <p:cNvGrpSpPr/>
            <p:nvPr/>
          </p:nvGrpSpPr>
          <p:grpSpPr>
            <a:xfrm>
              <a:off x="8891935" y="0"/>
              <a:ext cx="179361" cy="179361"/>
              <a:chOff x="0" y="0"/>
              <a:chExt cx="812800" cy="812800"/>
            </a:xfrm>
          </p:grpSpPr>
          <p:sp>
            <p:nvSpPr>
              <p:cNvPr id="576" name="Google Shape;57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8"/>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8" name="Google Shape;578;p18"/>
            <p:cNvGrpSpPr/>
            <p:nvPr/>
          </p:nvGrpSpPr>
          <p:grpSpPr>
            <a:xfrm>
              <a:off x="0" y="0"/>
              <a:ext cx="179361" cy="179361"/>
              <a:chOff x="0" y="0"/>
              <a:chExt cx="812800" cy="812800"/>
            </a:xfrm>
          </p:grpSpPr>
          <p:sp>
            <p:nvSpPr>
              <p:cNvPr id="579" name="Google Shape;57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8"/>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81" name="Google Shape;581;p18"/>
          <p:cNvSpPr txBox="1"/>
          <p:nvPr/>
        </p:nvSpPr>
        <p:spPr>
          <a:xfrm>
            <a:off x="6332698" y="10206460"/>
            <a:ext cx="904094" cy="1485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900" u="none" cap="none" strike="noStrike">
                <a:solidFill>
                  <a:srgbClr val="000000"/>
                </a:solidFill>
                <a:latin typeface="Inter"/>
                <a:ea typeface="Inter"/>
                <a:cs typeface="Inter"/>
                <a:sym typeface="Inter"/>
              </a:rPr>
              <a:t>123-456-7890</a:t>
            </a:r>
            <a:endParaRPr/>
          </a:p>
        </p:txBody>
      </p:sp>
      <p:sp>
        <p:nvSpPr>
          <p:cNvPr id="582" name="Google Shape;582;p18"/>
          <p:cNvSpPr txBox="1"/>
          <p:nvPr/>
        </p:nvSpPr>
        <p:spPr>
          <a:xfrm>
            <a:off x="5674565" y="10372319"/>
            <a:ext cx="1562227" cy="14859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900" u="none" cap="none" strike="noStrike">
                <a:solidFill>
                  <a:srgbClr val="000000"/>
                </a:solidFill>
                <a:latin typeface="Inter"/>
                <a:ea typeface="Inter"/>
                <a:cs typeface="Inter"/>
                <a:sym typeface="Inter"/>
              </a:rPr>
              <a:t>hello@reallygreatsite.com</a:t>
            </a:r>
            <a:endParaRPr/>
          </a:p>
        </p:txBody>
      </p:sp>
      <p:pic>
        <p:nvPicPr>
          <p:cNvPr id="583" name="Google Shape;583;p18"/>
          <p:cNvPicPr preferRelativeResize="0"/>
          <p:nvPr/>
        </p:nvPicPr>
        <p:blipFill rotWithShape="1">
          <a:blip r:embed="rId4">
            <a:alphaModFix/>
          </a:blip>
          <a:srcRect b="0" l="0" r="0" t="0"/>
          <a:stretch/>
        </p:blipFill>
        <p:spPr>
          <a:xfrm>
            <a:off x="1412761" y="9470935"/>
            <a:ext cx="711550" cy="225324"/>
          </a:xfrm>
          <a:prstGeom prst="rect">
            <a:avLst/>
          </a:prstGeom>
          <a:noFill/>
          <a:ln>
            <a:noFill/>
          </a:ln>
        </p:spPr>
      </p:pic>
      <p:pic>
        <p:nvPicPr>
          <p:cNvPr id="584" name="Google Shape;584;p18"/>
          <p:cNvPicPr preferRelativeResize="0"/>
          <p:nvPr/>
        </p:nvPicPr>
        <p:blipFill rotWithShape="1">
          <a:blip r:embed="rId4">
            <a:alphaModFix/>
          </a:blip>
          <a:srcRect b="0" l="0" r="0" t="0"/>
          <a:stretch/>
        </p:blipFill>
        <p:spPr>
          <a:xfrm>
            <a:off x="1412761" y="9780060"/>
            <a:ext cx="711550" cy="225324"/>
          </a:xfrm>
          <a:prstGeom prst="rect">
            <a:avLst/>
          </a:prstGeom>
          <a:noFill/>
          <a:ln>
            <a:noFill/>
          </a:ln>
        </p:spPr>
      </p:pic>
      <p:pic>
        <p:nvPicPr>
          <p:cNvPr id="585" name="Google Shape;585;p18"/>
          <p:cNvPicPr preferRelativeResize="0"/>
          <p:nvPr/>
        </p:nvPicPr>
        <p:blipFill rotWithShape="1">
          <a:blip r:embed="rId5">
            <a:alphaModFix/>
          </a:blip>
          <a:srcRect b="0" l="0" r="0" t="0"/>
          <a:stretch/>
        </p:blipFill>
        <p:spPr>
          <a:xfrm>
            <a:off x="3395578" y="9470935"/>
            <a:ext cx="711550" cy="225324"/>
          </a:xfrm>
          <a:prstGeom prst="rect">
            <a:avLst/>
          </a:prstGeom>
          <a:noFill/>
          <a:ln>
            <a:noFill/>
          </a:ln>
        </p:spPr>
      </p:pic>
      <p:sp>
        <p:nvSpPr>
          <p:cNvPr id="586" name="Google Shape;586;p18"/>
          <p:cNvSpPr txBox="1"/>
          <p:nvPr/>
        </p:nvSpPr>
        <p:spPr>
          <a:xfrm>
            <a:off x="2820075" y="9782875"/>
            <a:ext cx="616500" cy="169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100" u="none" cap="none" strike="noStrike">
                <a:solidFill>
                  <a:srgbClr val="000000"/>
                </a:solidFill>
                <a:latin typeface="Inter"/>
                <a:ea typeface="Inter"/>
                <a:cs typeface="Inter"/>
                <a:sym typeface="Inter"/>
              </a:rPr>
              <a:t>Franch</a:t>
            </a:r>
            <a:endParaRPr/>
          </a:p>
        </p:txBody>
      </p:sp>
      <p:pic>
        <p:nvPicPr>
          <p:cNvPr id="587" name="Google Shape;587;p18"/>
          <p:cNvPicPr preferRelativeResize="0"/>
          <p:nvPr/>
        </p:nvPicPr>
        <p:blipFill rotWithShape="1">
          <a:blip r:embed="rId5">
            <a:alphaModFix/>
          </a:blip>
          <a:srcRect b="0" l="0" r="0" t="0"/>
          <a:stretch/>
        </p:blipFill>
        <p:spPr>
          <a:xfrm>
            <a:off x="3395578" y="9780060"/>
            <a:ext cx="711550" cy="225324"/>
          </a:xfrm>
          <a:prstGeom prst="rect">
            <a:avLst/>
          </a:prstGeom>
          <a:noFill/>
          <a:ln>
            <a:noFill/>
          </a:ln>
        </p:spPr>
      </p:pic>
      <p:sp>
        <p:nvSpPr>
          <p:cNvPr id="588" name="Google Shape;588;p18"/>
          <p:cNvSpPr/>
          <p:nvPr/>
        </p:nvSpPr>
        <p:spPr>
          <a:xfrm>
            <a:off x="278668" y="2146718"/>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6">
              <a:alphaModFix/>
            </a:blip>
            <a:stretch>
              <a:fillRect b="-63797" l="0" r="-215417" t="0"/>
            </a:stretch>
          </a:blipFill>
          <a:ln>
            <a:noFill/>
          </a:ln>
        </p:spPr>
      </p:sp>
      <p:grpSp>
        <p:nvGrpSpPr>
          <p:cNvPr id="589" name="Google Shape;589;p18"/>
          <p:cNvGrpSpPr/>
          <p:nvPr/>
        </p:nvGrpSpPr>
        <p:grpSpPr>
          <a:xfrm>
            <a:off x="7236792" y="6744654"/>
            <a:ext cx="842952" cy="842952"/>
            <a:chOff x="0" y="0"/>
            <a:chExt cx="812800" cy="812800"/>
          </a:xfrm>
        </p:grpSpPr>
        <p:sp>
          <p:nvSpPr>
            <p:cNvPr id="590" name="Google Shape;59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8"/>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2" name="Google Shape;592;p18"/>
          <p:cNvSpPr/>
          <p:nvPr/>
        </p:nvSpPr>
        <p:spPr>
          <a:xfrm>
            <a:off x="7206022" y="7361876"/>
            <a:ext cx="247766" cy="451460"/>
          </a:xfrm>
          <a:custGeom>
            <a:rect b="b" l="l" r="r" t="t"/>
            <a:pathLst>
              <a:path extrusionOk="0" h="451460" w="247766">
                <a:moveTo>
                  <a:pt x="0" y="0"/>
                </a:moveTo>
                <a:lnTo>
                  <a:pt x="247766" y="0"/>
                </a:lnTo>
                <a:lnTo>
                  <a:pt x="247766" y="451460"/>
                </a:lnTo>
                <a:lnTo>
                  <a:pt x="0" y="451460"/>
                </a:lnTo>
                <a:lnTo>
                  <a:pt x="0" y="0"/>
                </a:lnTo>
                <a:close/>
              </a:path>
            </a:pathLst>
          </a:custGeom>
          <a:blipFill rotWithShape="1">
            <a:blip r:embed="rId6">
              <a:alphaModFix/>
            </a:blip>
            <a:stretch>
              <a:fillRect b="-63797" l="0" r="-215417"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id="597" name="Google Shape;597;p19"/>
          <p:cNvPicPr preferRelativeResize="0"/>
          <p:nvPr/>
        </p:nvPicPr>
        <p:blipFill>
          <a:blip r:embed="rId3">
            <a:alphaModFix/>
          </a:blip>
          <a:stretch>
            <a:fillRect/>
          </a:stretch>
        </p:blipFill>
        <p:spPr>
          <a:xfrm>
            <a:off x="1284075" y="8497525"/>
            <a:ext cx="4017301" cy="1007360"/>
          </a:xfrm>
          <a:prstGeom prst="rect">
            <a:avLst/>
          </a:prstGeom>
          <a:noFill/>
          <a:ln>
            <a:noFill/>
          </a:ln>
        </p:spPr>
      </p:pic>
      <p:sp>
        <p:nvSpPr>
          <p:cNvPr id="598" name="Google Shape;598;p19"/>
          <p:cNvSpPr txBox="1"/>
          <p:nvPr/>
        </p:nvSpPr>
        <p:spPr>
          <a:xfrm>
            <a:off x="1201417" y="3119521"/>
            <a:ext cx="5059200" cy="526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000000"/>
                </a:solidFill>
                <a:latin typeface="Inter"/>
                <a:ea typeface="Inter"/>
                <a:cs typeface="Inter"/>
                <a:sym typeface="Inter"/>
              </a:rPr>
              <a:t>Use these design resources in your Canva Presentation.</a:t>
            </a:r>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None/>
            </a:pPr>
            <a:r>
              <a:rPr b="0" i="0" lang="en-US" sz="2000" u="none" cap="none" strike="noStrike">
                <a:solidFill>
                  <a:srgbClr val="000000"/>
                </a:solidFill>
                <a:latin typeface="Inter"/>
                <a:ea typeface="Inter"/>
                <a:cs typeface="Inter"/>
                <a:sym typeface="Inter"/>
              </a:rPr>
              <a:t>You can find these fonts online too. Happy designing! </a:t>
            </a:r>
            <a:endParaRPr/>
          </a:p>
          <a:p>
            <a:pPr indent="0" lvl="0" marL="0" marR="0" rtl="0" algn="l">
              <a:lnSpc>
                <a:spcPct val="115000"/>
              </a:lnSpc>
              <a:spcBef>
                <a:spcPts val="0"/>
              </a:spcBef>
              <a:spcAft>
                <a:spcPts val="0"/>
              </a:spcAft>
              <a:buNone/>
            </a:pPr>
            <a:r>
              <a:t/>
            </a:r>
            <a:endParaRPr b="0" i="0" sz="20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None/>
            </a:pPr>
            <a:r>
              <a:rPr b="0" i="0" lang="en-US" sz="2000" u="none" cap="none" strike="noStrike">
                <a:solidFill>
                  <a:srgbClr val="000000"/>
                </a:solidFill>
                <a:latin typeface="Inter"/>
                <a:ea typeface="Inter"/>
                <a:cs typeface="Inter"/>
                <a:sym typeface="Inter"/>
              </a:rPr>
              <a:t>Don't forget to delete this page before presenting. </a:t>
            </a:r>
            <a:endParaRPr/>
          </a:p>
        </p:txBody>
      </p:sp>
      <p:grpSp>
        <p:nvGrpSpPr>
          <p:cNvPr id="599" name="Google Shape;599;p19"/>
          <p:cNvGrpSpPr/>
          <p:nvPr/>
        </p:nvGrpSpPr>
        <p:grpSpPr>
          <a:xfrm>
            <a:off x="0" y="-79734"/>
            <a:ext cx="7560000" cy="2372839"/>
            <a:chOff x="0" y="-28575"/>
            <a:chExt cx="2709333" cy="850372"/>
          </a:xfrm>
        </p:grpSpPr>
        <p:sp>
          <p:nvSpPr>
            <p:cNvPr id="600" name="Google Shape;600;p19"/>
            <p:cNvSpPr/>
            <p:nvPr/>
          </p:nvSpPr>
          <p:spPr>
            <a:xfrm>
              <a:off x="0" y="0"/>
              <a:ext cx="2709333" cy="821797"/>
            </a:xfrm>
            <a:custGeom>
              <a:rect b="b" l="l" r="r" t="t"/>
              <a:pathLst>
                <a:path extrusionOk="0" h="821797" w="2709333">
                  <a:moveTo>
                    <a:pt x="0" y="0"/>
                  </a:moveTo>
                  <a:lnTo>
                    <a:pt x="2709333" y="0"/>
                  </a:lnTo>
                  <a:lnTo>
                    <a:pt x="2709333" y="821797"/>
                  </a:lnTo>
                  <a:lnTo>
                    <a:pt x="0" y="821797"/>
                  </a:lnTo>
                  <a:close/>
                </a:path>
              </a:pathLst>
            </a:custGeom>
            <a:solidFill>
              <a:srgbClr val="296A5E"/>
            </a:solidFill>
            <a:ln>
              <a:noFill/>
            </a:ln>
          </p:spPr>
        </p:sp>
        <p:sp>
          <p:nvSpPr>
            <p:cNvPr id="601" name="Google Shape;601;p19"/>
            <p:cNvSpPr txBox="1"/>
            <p:nvPr/>
          </p:nvSpPr>
          <p:spPr>
            <a:xfrm>
              <a:off x="0" y="-28575"/>
              <a:ext cx="2709333" cy="850372"/>
            </a:xfrm>
            <a:prstGeom prst="rect">
              <a:avLst/>
            </a:prstGeom>
            <a:noFill/>
            <a:ln>
              <a:noFill/>
            </a:ln>
          </p:spPr>
          <p:txBody>
            <a:bodyPr anchorCtr="0" anchor="ctr" bIns="50800" lIns="50800" spcFirstLastPara="1" rIns="50800" wrap="square" tIns="50800">
              <a:noAutofit/>
            </a:bodyPr>
            <a:lstStyle/>
            <a:p>
              <a:pPr indent="0" lvl="0" marL="0" marR="0" rtl="0" algn="ctr">
                <a:lnSpc>
                  <a:spcPct val="7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2" name="Google Shape;602;p19"/>
          <p:cNvSpPr txBox="1"/>
          <p:nvPr/>
        </p:nvSpPr>
        <p:spPr>
          <a:xfrm>
            <a:off x="923650" y="941450"/>
            <a:ext cx="5712600" cy="769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000" u="none" cap="none" strike="noStrike">
                <a:solidFill>
                  <a:srgbClr val="FFFCEE"/>
                </a:solidFill>
                <a:latin typeface="Raleway"/>
                <a:ea typeface="Raleway"/>
                <a:cs typeface="Raleway"/>
                <a:sym typeface="Raleway"/>
              </a:rPr>
              <a:t>Resource Page</a:t>
            </a:r>
            <a:endParaRPr/>
          </a:p>
        </p:txBody>
      </p:sp>
      <p:sp>
        <p:nvSpPr>
          <p:cNvPr id="603" name="Google Shape;603;p19"/>
          <p:cNvSpPr txBox="1"/>
          <p:nvPr/>
        </p:nvSpPr>
        <p:spPr>
          <a:xfrm>
            <a:off x="1201417" y="4399666"/>
            <a:ext cx="4676700" cy="637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927" u="none" cap="none" strike="noStrike">
                <a:solidFill>
                  <a:srgbClr val="000000"/>
                </a:solidFill>
                <a:latin typeface="Inter"/>
                <a:ea typeface="Inter"/>
                <a:cs typeface="Inter"/>
                <a:sym typeface="Inter"/>
              </a:rPr>
              <a:t>This presentation template uses the following free fonts:</a:t>
            </a:r>
            <a:endParaRPr/>
          </a:p>
        </p:txBody>
      </p:sp>
      <p:sp>
        <p:nvSpPr>
          <p:cNvPr id="604" name="Google Shape;604;p19"/>
          <p:cNvSpPr txBox="1"/>
          <p:nvPr/>
        </p:nvSpPr>
        <p:spPr>
          <a:xfrm>
            <a:off x="1201417" y="5387381"/>
            <a:ext cx="5059200" cy="661800"/>
          </a:xfrm>
          <a:prstGeom prst="rect">
            <a:avLst/>
          </a:prstGeom>
          <a:noFill/>
          <a:ln>
            <a:noFill/>
          </a:ln>
        </p:spPr>
        <p:txBody>
          <a:bodyPr anchorCtr="0" anchor="t" bIns="0" lIns="0" spcFirstLastPara="1" rIns="0" wrap="square" tIns="0">
            <a:spAutoFit/>
          </a:bodyPr>
          <a:lstStyle/>
          <a:p>
            <a:pPr indent="-215900" lvl="1" marL="431801" marR="0" rtl="0" algn="l">
              <a:lnSpc>
                <a:spcPct val="115000"/>
              </a:lnSpc>
              <a:spcBef>
                <a:spcPts val="0"/>
              </a:spcBef>
              <a:spcAft>
                <a:spcPts val="0"/>
              </a:spcAft>
              <a:buClr>
                <a:srgbClr val="000000"/>
              </a:buClr>
              <a:buSzPts val="2000"/>
              <a:buFont typeface="Inter"/>
              <a:buAutoNum type="arabicPeriod"/>
            </a:pPr>
            <a:r>
              <a:rPr b="0" i="0" lang="en-US" sz="2000" u="none" cap="none" strike="noStrike">
                <a:solidFill>
                  <a:srgbClr val="000000"/>
                </a:solidFill>
                <a:latin typeface="Inter"/>
                <a:ea typeface="Inter"/>
                <a:cs typeface="Inter"/>
                <a:sym typeface="Inter"/>
              </a:rPr>
              <a:t>Titles: Raleway</a:t>
            </a:r>
            <a:endParaRPr/>
          </a:p>
          <a:p>
            <a:pPr indent="-215900" lvl="1" marL="431801" marR="0" rtl="0" algn="l">
              <a:lnSpc>
                <a:spcPct val="115000"/>
              </a:lnSpc>
              <a:spcBef>
                <a:spcPts val="0"/>
              </a:spcBef>
              <a:spcAft>
                <a:spcPts val="0"/>
              </a:spcAft>
              <a:buClr>
                <a:srgbClr val="000000"/>
              </a:buClr>
              <a:buSzPts val="2000"/>
              <a:buFont typeface="Inter"/>
              <a:buAutoNum type="arabicPeriod"/>
            </a:pPr>
            <a:r>
              <a:rPr b="0" i="0" lang="en-US" sz="2000" u="none" cap="none" strike="noStrike">
                <a:solidFill>
                  <a:srgbClr val="000000"/>
                </a:solidFill>
                <a:latin typeface="Inter"/>
                <a:ea typeface="Inter"/>
                <a:cs typeface="Inter"/>
                <a:sym typeface="Inter"/>
              </a:rPr>
              <a:t>Body Copy: Inter</a:t>
            </a:r>
            <a:endParaRPr/>
          </a:p>
        </p:txBody>
      </p:sp>
      <p:grpSp>
        <p:nvGrpSpPr>
          <p:cNvPr id="605" name="Google Shape;605;p19"/>
          <p:cNvGrpSpPr/>
          <p:nvPr/>
        </p:nvGrpSpPr>
        <p:grpSpPr>
          <a:xfrm>
            <a:off x="6912000" y="4665557"/>
            <a:ext cx="134521" cy="134521"/>
            <a:chOff x="0" y="0"/>
            <a:chExt cx="812800" cy="812800"/>
          </a:xfrm>
        </p:grpSpPr>
        <p:sp>
          <p:nvSpPr>
            <p:cNvPr id="606" name="Google Shape;606;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9"/>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08" name="Google Shape;608;p19"/>
          <p:cNvCxnSpPr/>
          <p:nvPr/>
        </p:nvCxnSpPr>
        <p:spPr>
          <a:xfrm rot="10800000">
            <a:off x="6979260" y="5171231"/>
            <a:ext cx="0" cy="651807"/>
          </a:xfrm>
          <a:prstGeom prst="straightConnector1">
            <a:avLst/>
          </a:prstGeom>
          <a:noFill/>
          <a:ln cap="flat" cmpd="sng" w="19050">
            <a:solidFill>
              <a:srgbClr val="296A5E"/>
            </a:solidFill>
            <a:prstDash val="solid"/>
            <a:round/>
            <a:headEnd len="sm" w="sm" type="none"/>
            <a:tailEnd len="sm" w="sm" type="none"/>
          </a:ln>
        </p:spPr>
      </p:cxnSp>
      <p:cxnSp>
        <p:nvCxnSpPr>
          <p:cNvPr id="609" name="Google Shape;609;p19"/>
          <p:cNvCxnSpPr/>
          <p:nvPr/>
        </p:nvCxnSpPr>
        <p:spPr>
          <a:xfrm rot="10800000">
            <a:off x="6979260" y="6428359"/>
            <a:ext cx="0" cy="3072521"/>
          </a:xfrm>
          <a:prstGeom prst="straightConnector1">
            <a:avLst/>
          </a:prstGeom>
          <a:noFill/>
          <a:ln cap="flat" cmpd="sng" w="19050">
            <a:solidFill>
              <a:srgbClr val="296A5E"/>
            </a:solidFill>
            <a:prstDash val="solid"/>
            <a:round/>
            <a:headEnd len="sm" w="sm" type="none"/>
            <a:tailEnd len="sm" w="sm" type="none"/>
          </a:ln>
        </p:spPr>
      </p:cxnSp>
      <p:grpSp>
        <p:nvGrpSpPr>
          <p:cNvPr id="610" name="Google Shape;610;p19"/>
          <p:cNvGrpSpPr/>
          <p:nvPr/>
        </p:nvGrpSpPr>
        <p:grpSpPr>
          <a:xfrm>
            <a:off x="6912000" y="6194513"/>
            <a:ext cx="134521" cy="134521"/>
            <a:chOff x="0" y="0"/>
            <a:chExt cx="812800" cy="812800"/>
          </a:xfrm>
        </p:grpSpPr>
        <p:sp>
          <p:nvSpPr>
            <p:cNvPr id="611" name="Google Shape;61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9"/>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3" name="Google Shape;613;p19"/>
          <p:cNvGrpSpPr/>
          <p:nvPr/>
        </p:nvGrpSpPr>
        <p:grpSpPr>
          <a:xfrm>
            <a:off x="6912000" y="2793580"/>
            <a:ext cx="134521" cy="134521"/>
            <a:chOff x="0" y="0"/>
            <a:chExt cx="812800" cy="812800"/>
          </a:xfrm>
        </p:grpSpPr>
        <p:sp>
          <p:nvSpPr>
            <p:cNvPr id="614" name="Google Shape;61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9"/>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16" name="Google Shape;616;p19"/>
          <p:cNvCxnSpPr/>
          <p:nvPr/>
        </p:nvCxnSpPr>
        <p:spPr>
          <a:xfrm rot="10800000">
            <a:off x="6979260" y="3299255"/>
            <a:ext cx="0" cy="1132890"/>
          </a:xfrm>
          <a:prstGeom prst="straightConnector1">
            <a:avLst/>
          </a:prstGeom>
          <a:noFill/>
          <a:ln cap="flat" cmpd="sng" w="19050">
            <a:solidFill>
              <a:srgbClr val="296A5E"/>
            </a:solidFill>
            <a:prstDash val="solid"/>
            <a:round/>
            <a:headEnd len="sm" w="sm" type="none"/>
            <a:tailEnd len="sm" w="sm" type="none"/>
          </a:ln>
        </p:spPr>
      </p:cxnSp>
      <p:grpSp>
        <p:nvGrpSpPr>
          <p:cNvPr id="617" name="Google Shape;617;p19"/>
          <p:cNvGrpSpPr/>
          <p:nvPr/>
        </p:nvGrpSpPr>
        <p:grpSpPr>
          <a:xfrm>
            <a:off x="6912000" y="9729479"/>
            <a:ext cx="134521" cy="134521"/>
            <a:chOff x="0" y="0"/>
            <a:chExt cx="812800" cy="812800"/>
          </a:xfrm>
        </p:grpSpPr>
        <p:sp>
          <p:nvSpPr>
            <p:cNvPr id="618" name="Google Shape;61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9"/>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0" name="Google Shape;620;p19"/>
          <p:cNvSpPr/>
          <p:nvPr/>
        </p:nvSpPr>
        <p:spPr>
          <a:xfrm>
            <a:off x="3765531" y="8497533"/>
            <a:ext cx="385246" cy="385246"/>
          </a:xfrm>
          <a:custGeom>
            <a:rect b="b" l="l" r="r" t="t"/>
            <a:pathLst>
              <a:path extrusionOk="0" h="385246" w="385246">
                <a:moveTo>
                  <a:pt x="0" y="0"/>
                </a:moveTo>
                <a:lnTo>
                  <a:pt x="385246" y="0"/>
                </a:lnTo>
                <a:lnTo>
                  <a:pt x="385246" y="385246"/>
                </a:lnTo>
                <a:lnTo>
                  <a:pt x="0" y="385246"/>
                </a:lnTo>
                <a:lnTo>
                  <a:pt x="0" y="0"/>
                </a:lnTo>
                <a:close/>
              </a:path>
            </a:pathLst>
          </a:custGeom>
          <a:blipFill rotWithShape="1">
            <a:blip r:embed="rId4">
              <a:alphaModFix/>
            </a:blip>
            <a:stretch>
              <a:fillRect b="0" l="0" r="0" t="0"/>
            </a:stretch>
          </a:blipFill>
          <a:ln>
            <a:noFill/>
          </a:ln>
        </p:spPr>
      </p:sp>
      <p:sp>
        <p:nvSpPr>
          <p:cNvPr id="621" name="Google Shape;621;p19"/>
          <p:cNvSpPr/>
          <p:nvPr/>
        </p:nvSpPr>
        <p:spPr>
          <a:xfrm>
            <a:off x="1915775" y="9117365"/>
            <a:ext cx="333325" cy="333325"/>
          </a:xfrm>
          <a:custGeom>
            <a:rect b="b" l="l" r="r" t="t"/>
            <a:pathLst>
              <a:path extrusionOk="0" h="333325" w="333325">
                <a:moveTo>
                  <a:pt x="0" y="0"/>
                </a:moveTo>
                <a:lnTo>
                  <a:pt x="333325" y="0"/>
                </a:lnTo>
                <a:lnTo>
                  <a:pt x="333325" y="333325"/>
                </a:lnTo>
                <a:lnTo>
                  <a:pt x="0" y="333325"/>
                </a:lnTo>
                <a:lnTo>
                  <a:pt x="0" y="0"/>
                </a:lnTo>
                <a:close/>
              </a:path>
            </a:pathLst>
          </a:custGeom>
          <a:blipFill rotWithShape="1">
            <a:blip r:embed="rId5">
              <a:alphaModFix/>
            </a:blip>
            <a:stretch>
              <a:fillRect b="0" l="0" r="0" t="0"/>
            </a:stretch>
          </a:blipFill>
          <a:ln>
            <a:noFill/>
          </a:ln>
        </p:spPr>
      </p:sp>
      <p:sp>
        <p:nvSpPr>
          <p:cNvPr id="622" name="Google Shape;622;p19"/>
          <p:cNvSpPr/>
          <p:nvPr/>
        </p:nvSpPr>
        <p:spPr>
          <a:xfrm>
            <a:off x="1874698" y="8482417"/>
            <a:ext cx="415479" cy="415479"/>
          </a:xfrm>
          <a:custGeom>
            <a:rect b="b" l="l" r="r" t="t"/>
            <a:pathLst>
              <a:path extrusionOk="0" h="415479" w="415479">
                <a:moveTo>
                  <a:pt x="0" y="0"/>
                </a:moveTo>
                <a:lnTo>
                  <a:pt x="415479" y="0"/>
                </a:lnTo>
                <a:lnTo>
                  <a:pt x="415479" y="415479"/>
                </a:lnTo>
                <a:lnTo>
                  <a:pt x="0" y="415479"/>
                </a:lnTo>
                <a:lnTo>
                  <a:pt x="0" y="0"/>
                </a:lnTo>
                <a:close/>
              </a:path>
            </a:pathLst>
          </a:custGeom>
          <a:blipFill rotWithShape="1">
            <a:blip r:embed="rId6">
              <a:alphaModFix/>
            </a:blip>
            <a:stretch>
              <a:fillRect b="0" l="0" r="0" t="0"/>
            </a:stretch>
          </a:blipFill>
          <a:ln>
            <a:noFill/>
          </a:ln>
        </p:spPr>
      </p:sp>
      <p:sp>
        <p:nvSpPr>
          <p:cNvPr id="623" name="Google Shape;623;p19"/>
          <p:cNvSpPr/>
          <p:nvPr/>
        </p:nvSpPr>
        <p:spPr>
          <a:xfrm>
            <a:off x="2522248" y="9135529"/>
            <a:ext cx="296998" cy="296998"/>
          </a:xfrm>
          <a:custGeom>
            <a:rect b="b" l="l" r="r" t="t"/>
            <a:pathLst>
              <a:path extrusionOk="0" h="296998" w="296998">
                <a:moveTo>
                  <a:pt x="0" y="0"/>
                </a:moveTo>
                <a:lnTo>
                  <a:pt x="296998" y="0"/>
                </a:lnTo>
                <a:lnTo>
                  <a:pt x="296998" y="296998"/>
                </a:lnTo>
                <a:lnTo>
                  <a:pt x="0" y="296998"/>
                </a:lnTo>
                <a:lnTo>
                  <a:pt x="0" y="0"/>
                </a:lnTo>
                <a:close/>
              </a:path>
            </a:pathLst>
          </a:custGeom>
          <a:blipFill rotWithShape="1">
            <a:blip r:embed="rId7">
              <a:alphaModFix/>
            </a:blip>
            <a:stretch>
              <a:fillRect b="0" l="0" r="0" t="0"/>
            </a:stretch>
          </a:blipFill>
          <a:ln>
            <a:noFill/>
          </a:ln>
        </p:spPr>
      </p:sp>
      <p:grpSp>
        <p:nvGrpSpPr>
          <p:cNvPr id="624" name="Google Shape;624;p19"/>
          <p:cNvGrpSpPr/>
          <p:nvPr/>
        </p:nvGrpSpPr>
        <p:grpSpPr>
          <a:xfrm>
            <a:off x="362046" y="5973948"/>
            <a:ext cx="134521" cy="2006498"/>
            <a:chOff x="0" y="0"/>
            <a:chExt cx="179361" cy="2675330"/>
          </a:xfrm>
        </p:grpSpPr>
        <p:grpSp>
          <p:nvGrpSpPr>
            <p:cNvPr id="625" name="Google Shape;625;p19"/>
            <p:cNvGrpSpPr/>
            <p:nvPr/>
          </p:nvGrpSpPr>
          <p:grpSpPr>
            <a:xfrm>
              <a:off x="0" y="2495969"/>
              <a:ext cx="179361" cy="179361"/>
              <a:chOff x="0" y="0"/>
              <a:chExt cx="812800" cy="812800"/>
            </a:xfrm>
          </p:grpSpPr>
          <p:sp>
            <p:nvSpPr>
              <p:cNvPr id="626" name="Google Shape;626;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9"/>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8" name="Google Shape;628;p19"/>
            <p:cNvGrpSpPr/>
            <p:nvPr/>
          </p:nvGrpSpPr>
          <p:grpSpPr>
            <a:xfrm>
              <a:off x="0" y="0"/>
              <a:ext cx="179361" cy="179361"/>
              <a:chOff x="0" y="0"/>
              <a:chExt cx="812800" cy="812800"/>
            </a:xfrm>
          </p:grpSpPr>
          <p:sp>
            <p:nvSpPr>
              <p:cNvPr id="629" name="Google Shape;629;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296A5E"/>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9"/>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8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31" name="Google Shape;631;p19"/>
            <p:cNvCxnSpPr/>
            <p:nvPr/>
          </p:nvCxnSpPr>
          <p:spPr>
            <a:xfrm rot="10800000">
              <a:off x="89680" y="674233"/>
              <a:ext cx="0" cy="1510520"/>
            </a:xfrm>
            <a:prstGeom prst="straightConnector1">
              <a:avLst/>
            </a:prstGeom>
            <a:noFill/>
            <a:ln cap="flat" cmpd="sng" w="25400">
              <a:solidFill>
                <a:srgbClr val="296A5E"/>
              </a:solidFill>
              <a:prstDash val="solid"/>
              <a:round/>
              <a:headEnd len="sm" w="sm" type="none"/>
              <a:tailEnd len="sm" w="sm" type="none"/>
            </a:ln>
          </p:spPr>
        </p:cxnSp>
      </p:grpSp>
    </p:spTree>
  </p:cSld>
  <p:clrMapOvr>
    <a:masterClrMapping/>
  </p:clrMapOvr>
</p:sld>
</file>

<file path=ppt/theme/theme1.xml><?xml version="1.0" encoding="utf-8"?>
<a:theme xmlns:a="http://schemas.openxmlformats.org/drawingml/2006/main" xmlns:r="http://schemas.openxmlformats.org/officeDocument/2006/relationships" name="Public Relations Resume">
  <a:themeElements>
    <a:clrScheme name="Office">
      <a:dk1>
        <a:srgbClr val="000000"/>
      </a:dk1>
      <a:lt1>
        <a:srgbClr val="FFFFFF"/>
      </a:lt1>
      <a:dk2>
        <a:srgbClr val="296A5E"/>
      </a:dk2>
      <a:lt2>
        <a:srgbClr val="FFFCEE"/>
      </a:lt2>
      <a:accent1>
        <a:srgbClr val="A6A6A6"/>
      </a:accent1>
      <a:accent2>
        <a:srgbClr val="888888"/>
      </a:accent2>
      <a:accent3>
        <a:srgbClr val="FFFFFF"/>
      </a:accent3>
      <a:accent4>
        <a:srgbClr val="296A5E"/>
      </a:accent4>
      <a:accent5>
        <a:srgbClr val="FFFCEE"/>
      </a:accent5>
      <a:accent6>
        <a:srgbClr val="A6A6A6"/>
      </a:accent6>
      <a:hlink>
        <a:srgbClr val="88888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