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10287000" cx="18288000"/>
  <p:notesSz cx="6858000" cy="9144000"/>
  <p:embeddedFontLst>
    <p:embeddedFont>
      <p:font typeface="Anton"/>
      <p:regular r:id="rId25"/>
    </p:embeddedFont>
    <p:embeddedFont>
      <p:font typeface="Lobster"/>
      <p:regular r:id="rId26"/>
    </p:embeddedFont>
    <p:embeddedFont>
      <p:font typeface="Montserrat"/>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obster-regular.fntdata"/><Relationship Id="rId25" Type="http://schemas.openxmlformats.org/officeDocument/2006/relationships/font" Target="fonts/Anton-regular.fntdata"/><Relationship Id="rId28" Type="http://schemas.openxmlformats.org/officeDocument/2006/relationships/font" Target="fonts/Montserrat-bold.fntdata"/><Relationship Id="rId27" Type="http://schemas.openxmlformats.org/officeDocument/2006/relationships/font" Target="fonts/Montserrat-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Montserrat-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png"/><Relationship Id="rId4" Type="http://schemas.openxmlformats.org/officeDocument/2006/relationships/image" Target="../media/image1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2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pn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4.png"/><Relationship Id="rId4" Type="http://schemas.openxmlformats.org/officeDocument/2006/relationships/image" Target="../media/image17.png"/><Relationship Id="rId5"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8.png"/><Relationship Id="rId4" Type="http://schemas.openxmlformats.org/officeDocument/2006/relationships/image" Target="../media/image16.png"/><Relationship Id="rId5"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8.png"/><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 name="Shape 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pic>
        <p:nvPicPr>
          <p:cNvPr id="10" name="Google Shape;10;p3"/>
          <p:cNvPicPr preferRelativeResize="0"/>
          <p:nvPr/>
        </p:nvPicPr>
        <p:blipFill>
          <a:blip r:embed="rId2">
            <a:alphaModFix/>
          </a:blip>
          <a:stretch>
            <a:fillRect/>
          </a:stretch>
        </p:blipFill>
        <p:spPr>
          <a:xfrm>
            <a:off x="-305575" y="-694825"/>
            <a:ext cx="31520748" cy="11435500"/>
          </a:xfrm>
          <a:prstGeom prst="rect">
            <a:avLst/>
          </a:prstGeom>
          <a:noFill/>
          <a:ln>
            <a:noFill/>
          </a:ln>
        </p:spPr>
      </p:pic>
      <p:sp>
        <p:nvSpPr>
          <p:cNvPr id="11" name="Google Shape;11;p3"/>
          <p:cNvSpPr txBox="1"/>
          <p:nvPr>
            <p:ph idx="1" type="subTitle"/>
          </p:nvPr>
        </p:nvSpPr>
        <p:spPr>
          <a:xfrm>
            <a:off x="2051950" y="5764000"/>
            <a:ext cx="48660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SzPts val="3200"/>
              <a:buNone/>
              <a:defRPr/>
            </a:lvl1pPr>
            <a:lvl2pPr lvl="1" algn="ctr">
              <a:spcBef>
                <a:spcPts val="560"/>
              </a:spcBef>
              <a:spcAft>
                <a:spcPts val="0"/>
              </a:spcAft>
              <a:buSzPts val="2800"/>
              <a:buNone/>
              <a:defRPr/>
            </a:lvl2pPr>
            <a:lvl3pPr lvl="2" algn="ctr">
              <a:spcBef>
                <a:spcPts val="480"/>
              </a:spcBef>
              <a:spcAft>
                <a:spcPts val="0"/>
              </a:spcAft>
              <a:buSzPts val="2400"/>
              <a:buNone/>
              <a:defRPr/>
            </a:lvl3pPr>
            <a:lvl4pPr lvl="3" algn="ctr">
              <a:spcBef>
                <a:spcPts val="400"/>
              </a:spcBef>
              <a:spcAft>
                <a:spcPts val="0"/>
              </a:spcAft>
              <a:buSzPts val="2000"/>
              <a:buNone/>
              <a:defRPr/>
            </a:lvl4pPr>
            <a:lvl5pPr lvl="4" algn="ctr">
              <a:spcBef>
                <a:spcPts val="400"/>
              </a:spcBef>
              <a:spcAft>
                <a:spcPts val="0"/>
              </a:spcAft>
              <a:buSzPts val="2000"/>
              <a:buNone/>
              <a:defRPr/>
            </a:lvl5pPr>
            <a:lvl6pPr lvl="5" algn="ctr">
              <a:spcBef>
                <a:spcPts val="400"/>
              </a:spcBef>
              <a:spcAft>
                <a:spcPts val="0"/>
              </a:spcAft>
              <a:buSzPts val="2000"/>
              <a:buNone/>
              <a:defRPr/>
            </a:lvl6pPr>
            <a:lvl7pPr lvl="6" algn="ctr">
              <a:spcBef>
                <a:spcPts val="400"/>
              </a:spcBef>
              <a:spcAft>
                <a:spcPts val="0"/>
              </a:spcAft>
              <a:buSzPts val="2000"/>
              <a:buNone/>
              <a:defRPr/>
            </a:lvl7pPr>
            <a:lvl8pPr lvl="7" algn="ctr">
              <a:spcBef>
                <a:spcPts val="400"/>
              </a:spcBef>
              <a:spcAft>
                <a:spcPts val="0"/>
              </a:spcAft>
              <a:buSzPts val="2000"/>
              <a:buNone/>
              <a:defRPr/>
            </a:lvl8pPr>
            <a:lvl9pPr lvl="8" algn="ctr">
              <a:spcBef>
                <a:spcPts val="400"/>
              </a:spcBef>
              <a:spcAft>
                <a:spcPts val="0"/>
              </a:spcAft>
              <a:buSzPts val="2000"/>
              <a:buNone/>
              <a:defRPr/>
            </a:lvl9pPr>
          </a:lstStyle>
          <a:p/>
        </p:txBody>
      </p:sp>
      <p:grpSp>
        <p:nvGrpSpPr>
          <p:cNvPr id="12" name="Google Shape;12;p3"/>
          <p:cNvGrpSpPr/>
          <p:nvPr/>
        </p:nvGrpSpPr>
        <p:grpSpPr>
          <a:xfrm>
            <a:off x="1028700" y="738049"/>
            <a:ext cx="4418274" cy="905555"/>
            <a:chOff x="0" y="-241102"/>
            <a:chExt cx="5891032" cy="1207406"/>
          </a:xfrm>
        </p:grpSpPr>
        <p:grpSp>
          <p:nvGrpSpPr>
            <p:cNvPr id="13" name="Google Shape;13;p3"/>
            <p:cNvGrpSpPr/>
            <p:nvPr/>
          </p:nvGrpSpPr>
          <p:grpSpPr>
            <a:xfrm>
              <a:off x="0" y="-241102"/>
              <a:ext cx="934031" cy="1207406"/>
              <a:chOff x="0" y="-47625"/>
              <a:chExt cx="184500" cy="238500"/>
            </a:xfrm>
          </p:grpSpPr>
          <p:sp>
            <p:nvSpPr>
              <p:cNvPr id="14" name="Google Shape;14;p3"/>
              <p:cNvSpPr/>
              <p:nvPr/>
            </p:nvSpPr>
            <p:spPr>
              <a:xfrm>
                <a:off x="0" y="0"/>
                <a:ext cx="184491" cy="190858"/>
              </a:xfrm>
              <a:custGeom>
                <a:rect b="b" l="l" r="r" t="t"/>
                <a:pathLst>
                  <a:path extrusionOk="0" h="190858" w="184491">
                    <a:moveTo>
                      <a:pt x="92245" y="0"/>
                    </a:moveTo>
                    <a:lnTo>
                      <a:pt x="92245" y="0"/>
                    </a:lnTo>
                    <a:cubicBezTo>
                      <a:pt x="143191" y="0"/>
                      <a:pt x="184491" y="41300"/>
                      <a:pt x="184491" y="92245"/>
                    </a:cubicBezTo>
                    <a:lnTo>
                      <a:pt x="184491" y="98612"/>
                    </a:lnTo>
                    <a:cubicBezTo>
                      <a:pt x="184491" y="123077"/>
                      <a:pt x="174772" y="146540"/>
                      <a:pt x="157473" y="163839"/>
                    </a:cubicBezTo>
                    <a:cubicBezTo>
                      <a:pt x="140173" y="181139"/>
                      <a:pt x="116710" y="190858"/>
                      <a:pt x="92245" y="190858"/>
                    </a:cubicBezTo>
                    <a:lnTo>
                      <a:pt x="92245" y="190858"/>
                    </a:lnTo>
                    <a:cubicBezTo>
                      <a:pt x="67780" y="190858"/>
                      <a:pt x="44317" y="181139"/>
                      <a:pt x="27018" y="163839"/>
                    </a:cubicBezTo>
                    <a:cubicBezTo>
                      <a:pt x="9719" y="146540"/>
                      <a:pt x="0" y="123077"/>
                      <a:pt x="0" y="98612"/>
                    </a:cubicBezTo>
                    <a:lnTo>
                      <a:pt x="0" y="92245"/>
                    </a:lnTo>
                    <a:cubicBezTo>
                      <a:pt x="0" y="67780"/>
                      <a:pt x="9719" y="44317"/>
                      <a:pt x="27018" y="27018"/>
                    </a:cubicBezTo>
                    <a:cubicBezTo>
                      <a:pt x="44317" y="9719"/>
                      <a:pt x="67780" y="0"/>
                      <a:pt x="92245" y="0"/>
                    </a:cubicBezTo>
                    <a:close/>
                  </a:path>
                </a:pathLst>
              </a:custGeom>
              <a:solidFill>
                <a:srgbClr val="2BC2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3"/>
              <p:cNvSpPr txBox="1"/>
              <p:nvPr/>
            </p:nvSpPr>
            <p:spPr>
              <a:xfrm>
                <a:off x="0" y="-47625"/>
                <a:ext cx="184500" cy="2385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6" name="Google Shape;16;p3"/>
            <p:cNvSpPr/>
            <p:nvPr/>
          </p:nvSpPr>
          <p:spPr>
            <a:xfrm>
              <a:off x="178324" y="194440"/>
              <a:ext cx="577336" cy="577336"/>
            </a:xfrm>
            <a:custGeom>
              <a:rect b="b" l="l" r="r" t="t"/>
              <a:pathLst>
                <a:path extrusionOk="0" h="577336" w="577336">
                  <a:moveTo>
                    <a:pt x="0" y="0"/>
                  </a:moveTo>
                  <a:lnTo>
                    <a:pt x="577337" y="0"/>
                  </a:lnTo>
                  <a:lnTo>
                    <a:pt x="577337" y="577336"/>
                  </a:lnTo>
                  <a:lnTo>
                    <a:pt x="0" y="577336"/>
                  </a:lnTo>
                  <a:lnTo>
                    <a:pt x="0" y="0"/>
                  </a:lnTo>
                  <a:close/>
                </a:path>
              </a:pathLst>
            </a:custGeom>
            <a:blipFill rotWithShape="1">
              <a:blip r:embed="rId3">
                <a:alphaModFix/>
              </a:blip>
              <a:stretch>
                <a:fillRect b="0" l="0" r="0" t="0"/>
              </a:stretch>
            </a:blipFill>
            <a:ln>
              <a:noFill/>
            </a:ln>
          </p:spPr>
        </p:sp>
        <p:sp>
          <p:nvSpPr>
            <p:cNvPr id="17" name="Google Shape;17;p3"/>
            <p:cNvSpPr txBox="1"/>
            <p:nvPr/>
          </p:nvSpPr>
          <p:spPr>
            <a:xfrm>
              <a:off x="1238932" y="137053"/>
              <a:ext cx="4652100" cy="685200"/>
            </a:xfrm>
            <a:prstGeom prst="rect">
              <a:avLst/>
            </a:prstGeom>
            <a:noFill/>
            <a:ln>
              <a:noFill/>
            </a:ln>
          </p:spPr>
          <p:txBody>
            <a:bodyPr anchorCtr="0" anchor="t" bIns="0" lIns="0" spcFirstLastPara="1" rIns="0" wrap="square" tIns="0">
              <a:spAutoFit/>
            </a:bodyPr>
            <a:lstStyle/>
            <a:p>
              <a:pPr indent="0" lvl="0" marL="0" marR="0" rtl="0" algn="l">
                <a:lnSpc>
                  <a:spcPct val="120006"/>
                </a:lnSpc>
                <a:spcBef>
                  <a:spcPts val="0"/>
                </a:spcBef>
                <a:spcAft>
                  <a:spcPts val="0"/>
                </a:spcAft>
                <a:buNone/>
              </a:pPr>
              <a:r>
                <a:rPr i="0" lang="en-US" sz="3339" u="none" cap="none" strike="noStrike">
                  <a:solidFill>
                    <a:srgbClr val="4613A8"/>
                  </a:solidFill>
                  <a:latin typeface="Lobster"/>
                  <a:ea typeface="Lobster"/>
                  <a:cs typeface="Lobster"/>
                  <a:sym typeface="Lobster"/>
                </a:rPr>
                <a:t>Logo company</a:t>
              </a:r>
              <a:endParaRPr>
                <a:latin typeface="Lobster"/>
                <a:ea typeface="Lobster"/>
                <a:cs typeface="Lobster"/>
                <a:sym typeface="Lobster"/>
              </a:endParaRPr>
            </a:p>
          </p:txBody>
        </p:sp>
      </p:grpSp>
      <p:sp>
        <p:nvSpPr>
          <p:cNvPr id="18" name="Google Shape;18;p3"/>
          <p:cNvSpPr txBox="1"/>
          <p:nvPr>
            <p:ph type="title"/>
          </p:nvPr>
        </p:nvSpPr>
        <p:spPr>
          <a:xfrm>
            <a:off x="1272275" y="2660150"/>
            <a:ext cx="15541200" cy="1143000"/>
          </a:xfrm>
          <a:prstGeom prst="rect">
            <a:avLst/>
          </a:prstGeom>
          <a:noFill/>
          <a:ln>
            <a:noFill/>
          </a:ln>
        </p:spPr>
        <p:txBody>
          <a:bodyPr anchorCtr="0" anchor="ctr" bIns="45700" lIns="91425" spcFirstLastPara="1" rIns="91425" wrap="square" tIns="45700">
            <a:normAutofit/>
          </a:bodyPr>
          <a:lstStyle>
            <a:lvl1pPr lvl="0" marR="0">
              <a:spcBef>
                <a:spcPts val="0"/>
              </a:spcBef>
              <a:spcAft>
                <a:spcPts val="0"/>
              </a:spcAft>
              <a:buClr>
                <a:schemeClr val="dk2"/>
              </a:buClr>
              <a:buSzPts val="10900"/>
              <a:buFont typeface="Lobster"/>
              <a:buNone/>
              <a:defRPr i="0" sz="10900" u="none" cap="none" strike="noStrike">
                <a:solidFill>
                  <a:schemeClr val="dk2"/>
                </a:solidFill>
                <a:latin typeface="Lobster"/>
                <a:ea typeface="Lobster"/>
                <a:cs typeface="Lobster"/>
                <a:sym typeface="Lobste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9" name="Google Shape;19;p3"/>
          <p:cNvPicPr preferRelativeResize="0"/>
          <p:nvPr/>
        </p:nvPicPr>
        <p:blipFill>
          <a:blip r:embed="rId4">
            <a:alphaModFix/>
          </a:blip>
          <a:stretch>
            <a:fillRect/>
          </a:stretch>
        </p:blipFill>
        <p:spPr>
          <a:xfrm>
            <a:off x="14187843" y="1920250"/>
            <a:ext cx="11357157" cy="4519676"/>
          </a:xfrm>
          <a:prstGeom prst="rect">
            <a:avLst/>
          </a:prstGeom>
          <a:noFill/>
          <a:ln>
            <a:noFill/>
          </a:ln>
        </p:spPr>
      </p:pic>
      <p:pic>
        <p:nvPicPr>
          <p:cNvPr id="20" name="Google Shape;20;p3"/>
          <p:cNvPicPr preferRelativeResize="0"/>
          <p:nvPr/>
        </p:nvPicPr>
        <p:blipFill>
          <a:blip r:embed="rId4">
            <a:alphaModFix/>
          </a:blip>
          <a:stretch>
            <a:fillRect/>
          </a:stretch>
        </p:blipFill>
        <p:spPr>
          <a:xfrm>
            <a:off x="6300781" y="8230225"/>
            <a:ext cx="11357157" cy="451967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pic>
        <p:nvPicPr>
          <p:cNvPr id="22" name="Google Shape;22;p4"/>
          <p:cNvPicPr preferRelativeResize="0"/>
          <p:nvPr/>
        </p:nvPicPr>
        <p:blipFill>
          <a:blip r:embed="rId2">
            <a:alphaModFix/>
          </a:blip>
          <a:stretch>
            <a:fillRect/>
          </a:stretch>
        </p:blipFill>
        <p:spPr>
          <a:xfrm>
            <a:off x="-305575" y="-694825"/>
            <a:ext cx="31520748" cy="11435500"/>
          </a:xfrm>
          <a:prstGeom prst="rect">
            <a:avLst/>
          </a:prstGeom>
          <a:noFill/>
          <a:ln>
            <a:noFill/>
          </a:ln>
        </p:spPr>
      </p:pic>
      <p:sp>
        <p:nvSpPr>
          <p:cNvPr id="23" name="Google Shape;23;p4"/>
          <p:cNvSpPr txBox="1"/>
          <p:nvPr>
            <p:ph type="title"/>
          </p:nvPr>
        </p:nvSpPr>
        <p:spPr>
          <a:xfrm>
            <a:off x="1272275" y="2660150"/>
            <a:ext cx="15541200" cy="1143000"/>
          </a:xfrm>
          <a:prstGeom prst="rect">
            <a:avLst/>
          </a:prstGeom>
          <a:noFill/>
          <a:ln>
            <a:noFill/>
          </a:ln>
        </p:spPr>
        <p:txBody>
          <a:bodyPr anchorCtr="0" anchor="ctr" bIns="45700" lIns="91425" spcFirstLastPara="1" rIns="91425" wrap="square" tIns="45700">
            <a:normAutofit/>
          </a:bodyPr>
          <a:lstStyle>
            <a:lvl1pPr lvl="0">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4"/>
          <p:cNvSpPr txBox="1"/>
          <p:nvPr>
            <p:ph idx="1" type="body"/>
          </p:nvPr>
        </p:nvSpPr>
        <p:spPr>
          <a:xfrm>
            <a:off x="2056900" y="5124500"/>
            <a:ext cx="8229600" cy="45261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grpSp>
        <p:nvGrpSpPr>
          <p:cNvPr id="25" name="Google Shape;25;p4"/>
          <p:cNvGrpSpPr/>
          <p:nvPr/>
        </p:nvGrpSpPr>
        <p:grpSpPr>
          <a:xfrm>
            <a:off x="1028700" y="738049"/>
            <a:ext cx="4418274" cy="905555"/>
            <a:chOff x="0" y="-241102"/>
            <a:chExt cx="5891032" cy="1207406"/>
          </a:xfrm>
        </p:grpSpPr>
        <p:grpSp>
          <p:nvGrpSpPr>
            <p:cNvPr id="26" name="Google Shape;26;p4"/>
            <p:cNvGrpSpPr/>
            <p:nvPr/>
          </p:nvGrpSpPr>
          <p:grpSpPr>
            <a:xfrm>
              <a:off x="0" y="-241102"/>
              <a:ext cx="934031" cy="1207406"/>
              <a:chOff x="0" y="-47625"/>
              <a:chExt cx="184500" cy="238500"/>
            </a:xfrm>
          </p:grpSpPr>
          <p:sp>
            <p:nvSpPr>
              <p:cNvPr id="27" name="Google Shape;27;p4"/>
              <p:cNvSpPr/>
              <p:nvPr/>
            </p:nvSpPr>
            <p:spPr>
              <a:xfrm>
                <a:off x="0" y="0"/>
                <a:ext cx="184491" cy="190858"/>
              </a:xfrm>
              <a:custGeom>
                <a:rect b="b" l="l" r="r" t="t"/>
                <a:pathLst>
                  <a:path extrusionOk="0" h="190858" w="184491">
                    <a:moveTo>
                      <a:pt x="92245" y="0"/>
                    </a:moveTo>
                    <a:lnTo>
                      <a:pt x="92245" y="0"/>
                    </a:lnTo>
                    <a:cubicBezTo>
                      <a:pt x="143191" y="0"/>
                      <a:pt x="184491" y="41300"/>
                      <a:pt x="184491" y="92245"/>
                    </a:cubicBezTo>
                    <a:lnTo>
                      <a:pt x="184491" y="98612"/>
                    </a:lnTo>
                    <a:cubicBezTo>
                      <a:pt x="184491" y="123077"/>
                      <a:pt x="174772" y="146540"/>
                      <a:pt x="157473" y="163839"/>
                    </a:cubicBezTo>
                    <a:cubicBezTo>
                      <a:pt x="140173" y="181139"/>
                      <a:pt x="116710" y="190858"/>
                      <a:pt x="92245" y="190858"/>
                    </a:cubicBezTo>
                    <a:lnTo>
                      <a:pt x="92245" y="190858"/>
                    </a:lnTo>
                    <a:cubicBezTo>
                      <a:pt x="67780" y="190858"/>
                      <a:pt x="44317" y="181139"/>
                      <a:pt x="27018" y="163839"/>
                    </a:cubicBezTo>
                    <a:cubicBezTo>
                      <a:pt x="9719" y="146540"/>
                      <a:pt x="0" y="123077"/>
                      <a:pt x="0" y="98612"/>
                    </a:cubicBezTo>
                    <a:lnTo>
                      <a:pt x="0" y="92245"/>
                    </a:lnTo>
                    <a:cubicBezTo>
                      <a:pt x="0" y="67780"/>
                      <a:pt x="9719" y="44317"/>
                      <a:pt x="27018" y="27018"/>
                    </a:cubicBezTo>
                    <a:cubicBezTo>
                      <a:pt x="44317" y="9719"/>
                      <a:pt x="67780" y="0"/>
                      <a:pt x="92245" y="0"/>
                    </a:cubicBezTo>
                    <a:close/>
                  </a:path>
                </a:pathLst>
              </a:custGeom>
              <a:solidFill>
                <a:srgbClr val="2BC2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4"/>
              <p:cNvSpPr txBox="1"/>
              <p:nvPr/>
            </p:nvSpPr>
            <p:spPr>
              <a:xfrm>
                <a:off x="0" y="-47625"/>
                <a:ext cx="184500" cy="2385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9" name="Google Shape;29;p4"/>
            <p:cNvSpPr/>
            <p:nvPr/>
          </p:nvSpPr>
          <p:spPr>
            <a:xfrm>
              <a:off x="178324" y="194440"/>
              <a:ext cx="577336" cy="577336"/>
            </a:xfrm>
            <a:custGeom>
              <a:rect b="b" l="l" r="r" t="t"/>
              <a:pathLst>
                <a:path extrusionOk="0" h="577336" w="577336">
                  <a:moveTo>
                    <a:pt x="0" y="0"/>
                  </a:moveTo>
                  <a:lnTo>
                    <a:pt x="577337" y="0"/>
                  </a:lnTo>
                  <a:lnTo>
                    <a:pt x="577337" y="577336"/>
                  </a:lnTo>
                  <a:lnTo>
                    <a:pt x="0" y="577336"/>
                  </a:lnTo>
                  <a:lnTo>
                    <a:pt x="0" y="0"/>
                  </a:lnTo>
                  <a:close/>
                </a:path>
              </a:pathLst>
            </a:custGeom>
            <a:blipFill rotWithShape="1">
              <a:blip r:embed="rId3">
                <a:alphaModFix/>
              </a:blip>
              <a:stretch>
                <a:fillRect b="0" l="0" r="0" t="0"/>
              </a:stretch>
            </a:blipFill>
            <a:ln>
              <a:noFill/>
            </a:ln>
          </p:spPr>
        </p:sp>
        <p:sp>
          <p:nvSpPr>
            <p:cNvPr id="30" name="Google Shape;30;p4"/>
            <p:cNvSpPr txBox="1"/>
            <p:nvPr/>
          </p:nvSpPr>
          <p:spPr>
            <a:xfrm>
              <a:off x="1238932" y="137053"/>
              <a:ext cx="4652100" cy="685200"/>
            </a:xfrm>
            <a:prstGeom prst="rect">
              <a:avLst/>
            </a:prstGeom>
            <a:noFill/>
            <a:ln>
              <a:noFill/>
            </a:ln>
          </p:spPr>
          <p:txBody>
            <a:bodyPr anchorCtr="0" anchor="t" bIns="0" lIns="0" spcFirstLastPara="1" rIns="0" wrap="square" tIns="0">
              <a:spAutoFit/>
            </a:bodyPr>
            <a:lstStyle/>
            <a:p>
              <a:pPr indent="0" lvl="0" marL="0" marR="0" rtl="0" algn="l">
                <a:lnSpc>
                  <a:spcPct val="120006"/>
                </a:lnSpc>
                <a:spcBef>
                  <a:spcPts val="0"/>
                </a:spcBef>
                <a:spcAft>
                  <a:spcPts val="0"/>
                </a:spcAft>
                <a:buNone/>
              </a:pPr>
              <a:r>
                <a:rPr i="0" lang="en-US" sz="3339" u="none" cap="none" strike="noStrike">
                  <a:solidFill>
                    <a:srgbClr val="4613A8"/>
                  </a:solidFill>
                  <a:latin typeface="Lobster"/>
                  <a:ea typeface="Lobster"/>
                  <a:cs typeface="Lobster"/>
                  <a:sym typeface="Lobster"/>
                </a:rPr>
                <a:t>Logo company</a:t>
              </a:r>
              <a:endParaRPr>
                <a:latin typeface="Lobster"/>
                <a:ea typeface="Lobster"/>
                <a:cs typeface="Lobster"/>
                <a:sym typeface="Lobster"/>
              </a:endParaRPr>
            </a:p>
          </p:txBody>
        </p:sp>
      </p:grpSp>
      <p:pic>
        <p:nvPicPr>
          <p:cNvPr id="31" name="Google Shape;31;p4"/>
          <p:cNvPicPr preferRelativeResize="0"/>
          <p:nvPr/>
        </p:nvPicPr>
        <p:blipFill>
          <a:blip r:embed="rId4">
            <a:alphaModFix/>
          </a:blip>
          <a:stretch>
            <a:fillRect/>
          </a:stretch>
        </p:blipFill>
        <p:spPr>
          <a:xfrm>
            <a:off x="-2587950" y="2797890"/>
            <a:ext cx="5921550" cy="10646302"/>
          </a:xfrm>
          <a:prstGeom prst="rect">
            <a:avLst/>
          </a:prstGeom>
          <a:noFill/>
          <a:ln>
            <a:noFill/>
          </a:ln>
        </p:spPr>
      </p:pic>
      <p:pic>
        <p:nvPicPr>
          <p:cNvPr id="32" name="Google Shape;32;p4"/>
          <p:cNvPicPr preferRelativeResize="0"/>
          <p:nvPr/>
        </p:nvPicPr>
        <p:blipFill>
          <a:blip r:embed="rId4">
            <a:alphaModFix/>
          </a:blip>
          <a:stretch>
            <a:fillRect/>
          </a:stretch>
        </p:blipFill>
        <p:spPr>
          <a:xfrm>
            <a:off x="15327225" y="-7020273"/>
            <a:ext cx="5921550" cy="1064630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3" name="Shape 33"/>
        <p:cNvGrpSpPr/>
        <p:nvPr/>
      </p:nvGrpSpPr>
      <p:grpSpPr>
        <a:xfrm>
          <a:off x="0" y="0"/>
          <a:ext cx="0" cy="0"/>
          <a:chOff x="0" y="0"/>
          <a:chExt cx="0" cy="0"/>
        </a:xfrm>
      </p:grpSpPr>
      <p:pic>
        <p:nvPicPr>
          <p:cNvPr id="34" name="Google Shape;34;p5"/>
          <p:cNvPicPr preferRelativeResize="0"/>
          <p:nvPr/>
        </p:nvPicPr>
        <p:blipFill>
          <a:blip r:embed="rId2">
            <a:alphaModFix/>
          </a:blip>
          <a:stretch>
            <a:fillRect/>
          </a:stretch>
        </p:blipFill>
        <p:spPr>
          <a:xfrm>
            <a:off x="-305575" y="-694825"/>
            <a:ext cx="31520748" cy="11435500"/>
          </a:xfrm>
          <a:prstGeom prst="rect">
            <a:avLst/>
          </a:prstGeom>
          <a:noFill/>
          <a:ln>
            <a:noFill/>
          </a:ln>
        </p:spPr>
      </p:pic>
      <p:pic>
        <p:nvPicPr>
          <p:cNvPr id="35" name="Google Shape;35;p5"/>
          <p:cNvPicPr preferRelativeResize="0"/>
          <p:nvPr/>
        </p:nvPicPr>
        <p:blipFill>
          <a:blip r:embed="rId3">
            <a:alphaModFix/>
          </a:blip>
          <a:stretch>
            <a:fillRect/>
          </a:stretch>
        </p:blipFill>
        <p:spPr>
          <a:xfrm>
            <a:off x="15364451" y="-4030400"/>
            <a:ext cx="4519674" cy="11347864"/>
          </a:xfrm>
          <a:prstGeom prst="rect">
            <a:avLst/>
          </a:prstGeom>
          <a:noFill/>
          <a:ln>
            <a:noFill/>
          </a:ln>
        </p:spPr>
      </p:pic>
      <p:sp>
        <p:nvSpPr>
          <p:cNvPr id="36" name="Google Shape;36;p5"/>
          <p:cNvSpPr txBox="1"/>
          <p:nvPr>
            <p:ph idx="1" type="body"/>
          </p:nvPr>
        </p:nvSpPr>
        <p:spPr>
          <a:xfrm>
            <a:off x="2464038" y="7320163"/>
            <a:ext cx="7772400" cy="1500300"/>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SzPts val="2400"/>
              <a:buNone/>
              <a:defRPr/>
            </a:lvl1pPr>
            <a:lvl2pPr indent="-228600" lvl="1" marL="914400" algn="l">
              <a:spcBef>
                <a:spcPts val="360"/>
              </a:spcBef>
              <a:spcAft>
                <a:spcPts val="0"/>
              </a:spcAft>
              <a:buSzPts val="2400"/>
              <a:buNone/>
              <a:defRPr/>
            </a:lvl2pPr>
            <a:lvl3pPr indent="-228600" lvl="2" marL="1371600" algn="l">
              <a:spcBef>
                <a:spcPts val="320"/>
              </a:spcBef>
              <a:spcAft>
                <a:spcPts val="0"/>
              </a:spcAft>
              <a:buSzPts val="2400"/>
              <a:buNone/>
              <a:defRPr/>
            </a:lvl3pPr>
            <a:lvl4pPr indent="-228600" lvl="3" marL="1828800" algn="l">
              <a:spcBef>
                <a:spcPts val="280"/>
              </a:spcBef>
              <a:spcAft>
                <a:spcPts val="0"/>
              </a:spcAft>
              <a:buSzPts val="2400"/>
              <a:buNone/>
              <a:defRPr/>
            </a:lvl4pPr>
            <a:lvl5pPr indent="-228600" lvl="4" marL="2286000" algn="l">
              <a:spcBef>
                <a:spcPts val="280"/>
              </a:spcBef>
              <a:spcAft>
                <a:spcPts val="0"/>
              </a:spcAft>
              <a:buSzPts val="2400"/>
              <a:buNone/>
              <a:defRPr/>
            </a:lvl5pPr>
            <a:lvl6pPr indent="-228600" lvl="5" marL="2743200" algn="l">
              <a:spcBef>
                <a:spcPts val="280"/>
              </a:spcBef>
              <a:spcAft>
                <a:spcPts val="0"/>
              </a:spcAft>
              <a:buSzPts val="2400"/>
              <a:buNone/>
              <a:defRPr/>
            </a:lvl6pPr>
            <a:lvl7pPr indent="-228600" lvl="6" marL="3200400" algn="l">
              <a:spcBef>
                <a:spcPts val="280"/>
              </a:spcBef>
              <a:spcAft>
                <a:spcPts val="0"/>
              </a:spcAft>
              <a:buSzPts val="2400"/>
              <a:buNone/>
              <a:defRPr/>
            </a:lvl7pPr>
            <a:lvl8pPr indent="-228600" lvl="7" marL="3657600" algn="l">
              <a:spcBef>
                <a:spcPts val="280"/>
              </a:spcBef>
              <a:spcAft>
                <a:spcPts val="0"/>
              </a:spcAft>
              <a:buSzPts val="2400"/>
              <a:buNone/>
              <a:defRPr/>
            </a:lvl8pPr>
            <a:lvl9pPr indent="-228600" lvl="8" marL="4114800" algn="l">
              <a:spcBef>
                <a:spcPts val="280"/>
              </a:spcBef>
              <a:spcAft>
                <a:spcPts val="0"/>
              </a:spcAft>
              <a:buSzPts val="2400"/>
              <a:buNone/>
              <a:defRPr/>
            </a:lvl9pPr>
          </a:lstStyle>
          <a:p/>
        </p:txBody>
      </p:sp>
      <p:grpSp>
        <p:nvGrpSpPr>
          <p:cNvPr id="37" name="Google Shape;37;p5"/>
          <p:cNvGrpSpPr/>
          <p:nvPr/>
        </p:nvGrpSpPr>
        <p:grpSpPr>
          <a:xfrm>
            <a:off x="1028700" y="738049"/>
            <a:ext cx="4418274" cy="905555"/>
            <a:chOff x="0" y="-241102"/>
            <a:chExt cx="5891032" cy="1207406"/>
          </a:xfrm>
        </p:grpSpPr>
        <p:grpSp>
          <p:nvGrpSpPr>
            <p:cNvPr id="38" name="Google Shape;38;p5"/>
            <p:cNvGrpSpPr/>
            <p:nvPr/>
          </p:nvGrpSpPr>
          <p:grpSpPr>
            <a:xfrm>
              <a:off x="0" y="-241102"/>
              <a:ext cx="934031" cy="1207406"/>
              <a:chOff x="0" y="-47625"/>
              <a:chExt cx="184500" cy="238500"/>
            </a:xfrm>
          </p:grpSpPr>
          <p:sp>
            <p:nvSpPr>
              <p:cNvPr id="39" name="Google Shape;39;p5"/>
              <p:cNvSpPr/>
              <p:nvPr/>
            </p:nvSpPr>
            <p:spPr>
              <a:xfrm>
                <a:off x="0" y="0"/>
                <a:ext cx="184491" cy="190858"/>
              </a:xfrm>
              <a:custGeom>
                <a:rect b="b" l="l" r="r" t="t"/>
                <a:pathLst>
                  <a:path extrusionOk="0" h="190858" w="184491">
                    <a:moveTo>
                      <a:pt x="92245" y="0"/>
                    </a:moveTo>
                    <a:lnTo>
                      <a:pt x="92245" y="0"/>
                    </a:lnTo>
                    <a:cubicBezTo>
                      <a:pt x="143191" y="0"/>
                      <a:pt x="184491" y="41300"/>
                      <a:pt x="184491" y="92245"/>
                    </a:cubicBezTo>
                    <a:lnTo>
                      <a:pt x="184491" y="98612"/>
                    </a:lnTo>
                    <a:cubicBezTo>
                      <a:pt x="184491" y="123077"/>
                      <a:pt x="174772" y="146540"/>
                      <a:pt x="157473" y="163839"/>
                    </a:cubicBezTo>
                    <a:cubicBezTo>
                      <a:pt x="140173" y="181139"/>
                      <a:pt x="116710" y="190858"/>
                      <a:pt x="92245" y="190858"/>
                    </a:cubicBezTo>
                    <a:lnTo>
                      <a:pt x="92245" y="190858"/>
                    </a:lnTo>
                    <a:cubicBezTo>
                      <a:pt x="67780" y="190858"/>
                      <a:pt x="44317" y="181139"/>
                      <a:pt x="27018" y="163839"/>
                    </a:cubicBezTo>
                    <a:cubicBezTo>
                      <a:pt x="9719" y="146540"/>
                      <a:pt x="0" y="123077"/>
                      <a:pt x="0" y="98612"/>
                    </a:cubicBezTo>
                    <a:lnTo>
                      <a:pt x="0" y="92245"/>
                    </a:lnTo>
                    <a:cubicBezTo>
                      <a:pt x="0" y="67780"/>
                      <a:pt x="9719" y="44317"/>
                      <a:pt x="27018" y="27018"/>
                    </a:cubicBezTo>
                    <a:cubicBezTo>
                      <a:pt x="44317" y="9719"/>
                      <a:pt x="67780" y="0"/>
                      <a:pt x="92245" y="0"/>
                    </a:cubicBezTo>
                    <a:close/>
                  </a:path>
                </a:pathLst>
              </a:custGeom>
              <a:solidFill>
                <a:srgbClr val="2BC2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5"/>
              <p:cNvSpPr txBox="1"/>
              <p:nvPr/>
            </p:nvSpPr>
            <p:spPr>
              <a:xfrm>
                <a:off x="0" y="-47625"/>
                <a:ext cx="184500" cy="2385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1" name="Google Shape;41;p5"/>
            <p:cNvSpPr/>
            <p:nvPr/>
          </p:nvSpPr>
          <p:spPr>
            <a:xfrm>
              <a:off x="178324" y="194440"/>
              <a:ext cx="577336" cy="577336"/>
            </a:xfrm>
            <a:custGeom>
              <a:rect b="b" l="l" r="r" t="t"/>
              <a:pathLst>
                <a:path extrusionOk="0" h="577336" w="577336">
                  <a:moveTo>
                    <a:pt x="0" y="0"/>
                  </a:moveTo>
                  <a:lnTo>
                    <a:pt x="577337" y="0"/>
                  </a:lnTo>
                  <a:lnTo>
                    <a:pt x="577337" y="577336"/>
                  </a:lnTo>
                  <a:lnTo>
                    <a:pt x="0" y="577336"/>
                  </a:lnTo>
                  <a:lnTo>
                    <a:pt x="0" y="0"/>
                  </a:lnTo>
                  <a:close/>
                </a:path>
              </a:pathLst>
            </a:custGeom>
            <a:blipFill rotWithShape="1">
              <a:blip r:embed="rId4">
                <a:alphaModFix/>
              </a:blip>
              <a:stretch>
                <a:fillRect b="0" l="0" r="0" t="0"/>
              </a:stretch>
            </a:blipFill>
            <a:ln>
              <a:noFill/>
            </a:ln>
          </p:spPr>
        </p:sp>
        <p:sp>
          <p:nvSpPr>
            <p:cNvPr id="42" name="Google Shape;42;p5"/>
            <p:cNvSpPr txBox="1"/>
            <p:nvPr/>
          </p:nvSpPr>
          <p:spPr>
            <a:xfrm>
              <a:off x="1238932" y="137053"/>
              <a:ext cx="4652100" cy="685200"/>
            </a:xfrm>
            <a:prstGeom prst="rect">
              <a:avLst/>
            </a:prstGeom>
            <a:noFill/>
            <a:ln>
              <a:noFill/>
            </a:ln>
          </p:spPr>
          <p:txBody>
            <a:bodyPr anchorCtr="0" anchor="t" bIns="0" lIns="0" spcFirstLastPara="1" rIns="0" wrap="square" tIns="0">
              <a:spAutoFit/>
            </a:bodyPr>
            <a:lstStyle/>
            <a:p>
              <a:pPr indent="0" lvl="0" marL="0" marR="0" rtl="0" algn="l">
                <a:lnSpc>
                  <a:spcPct val="120006"/>
                </a:lnSpc>
                <a:spcBef>
                  <a:spcPts val="0"/>
                </a:spcBef>
                <a:spcAft>
                  <a:spcPts val="0"/>
                </a:spcAft>
                <a:buNone/>
              </a:pPr>
              <a:r>
                <a:rPr i="0" lang="en-US" sz="3339" u="none" cap="none" strike="noStrike">
                  <a:solidFill>
                    <a:srgbClr val="4613A8"/>
                  </a:solidFill>
                  <a:latin typeface="Lobster"/>
                  <a:ea typeface="Lobster"/>
                  <a:cs typeface="Lobster"/>
                  <a:sym typeface="Lobster"/>
                </a:rPr>
                <a:t>Logo company</a:t>
              </a:r>
              <a:endParaRPr>
                <a:latin typeface="Lobster"/>
                <a:ea typeface="Lobster"/>
                <a:cs typeface="Lobster"/>
                <a:sym typeface="Lobster"/>
              </a:endParaRPr>
            </a:p>
          </p:txBody>
        </p:sp>
      </p:grpSp>
      <p:sp>
        <p:nvSpPr>
          <p:cNvPr id="43" name="Google Shape;43;p5"/>
          <p:cNvSpPr txBox="1"/>
          <p:nvPr>
            <p:ph type="title"/>
          </p:nvPr>
        </p:nvSpPr>
        <p:spPr>
          <a:xfrm>
            <a:off x="1272275" y="2660150"/>
            <a:ext cx="15541200" cy="1143000"/>
          </a:xfrm>
          <a:prstGeom prst="rect">
            <a:avLst/>
          </a:prstGeom>
          <a:noFill/>
          <a:ln>
            <a:noFill/>
          </a:ln>
        </p:spPr>
        <p:txBody>
          <a:bodyPr anchorCtr="0" anchor="ctr" bIns="45700" lIns="91425" spcFirstLastPara="1" rIns="91425" wrap="square" tIns="45700">
            <a:normAutofit/>
          </a:bodyPr>
          <a:lstStyle>
            <a:lvl1pPr lvl="0" marR="0">
              <a:spcBef>
                <a:spcPts val="0"/>
              </a:spcBef>
              <a:spcAft>
                <a:spcPts val="0"/>
              </a:spcAft>
              <a:buClr>
                <a:schemeClr val="dk2"/>
              </a:buClr>
              <a:buSzPts val="10900"/>
              <a:buFont typeface="Lobster"/>
              <a:buNone/>
              <a:defRPr i="0" sz="10900" u="none" cap="none" strike="noStrike">
                <a:solidFill>
                  <a:schemeClr val="dk2"/>
                </a:solidFill>
                <a:latin typeface="Lobster"/>
                <a:ea typeface="Lobster"/>
                <a:cs typeface="Lobster"/>
                <a:sym typeface="Lobste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44" name="Google Shape;44;p5"/>
          <p:cNvPicPr preferRelativeResize="0"/>
          <p:nvPr/>
        </p:nvPicPr>
        <p:blipFill>
          <a:blip r:embed="rId5">
            <a:alphaModFix/>
          </a:blip>
          <a:stretch>
            <a:fillRect/>
          </a:stretch>
        </p:blipFill>
        <p:spPr>
          <a:xfrm>
            <a:off x="-3327507" y="-802812"/>
            <a:ext cx="5719264" cy="1028699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5" name="Shape 45"/>
        <p:cNvGrpSpPr/>
        <p:nvPr/>
      </p:nvGrpSpPr>
      <p:grpSpPr>
        <a:xfrm>
          <a:off x="0" y="0"/>
          <a:ext cx="0" cy="0"/>
          <a:chOff x="0" y="0"/>
          <a:chExt cx="0" cy="0"/>
        </a:xfrm>
      </p:grpSpPr>
      <p:pic>
        <p:nvPicPr>
          <p:cNvPr id="46" name="Google Shape;46;p6"/>
          <p:cNvPicPr preferRelativeResize="0"/>
          <p:nvPr/>
        </p:nvPicPr>
        <p:blipFill>
          <a:blip r:embed="rId2">
            <a:alphaModFix/>
          </a:blip>
          <a:stretch>
            <a:fillRect/>
          </a:stretch>
        </p:blipFill>
        <p:spPr>
          <a:xfrm>
            <a:off x="-305575" y="-694825"/>
            <a:ext cx="31520748" cy="11435500"/>
          </a:xfrm>
          <a:prstGeom prst="rect">
            <a:avLst/>
          </a:prstGeom>
          <a:noFill/>
          <a:ln>
            <a:noFill/>
          </a:ln>
        </p:spPr>
      </p:pic>
      <p:sp>
        <p:nvSpPr>
          <p:cNvPr id="47" name="Google Shape;47;p6"/>
          <p:cNvSpPr txBox="1"/>
          <p:nvPr>
            <p:ph type="title"/>
          </p:nvPr>
        </p:nvSpPr>
        <p:spPr>
          <a:xfrm>
            <a:off x="1272275" y="2660150"/>
            <a:ext cx="15541200" cy="1143000"/>
          </a:xfrm>
          <a:prstGeom prst="rect">
            <a:avLst/>
          </a:prstGeom>
          <a:noFill/>
          <a:ln>
            <a:noFill/>
          </a:ln>
        </p:spPr>
        <p:txBody>
          <a:bodyPr anchorCtr="0" anchor="ctr" bIns="45700" lIns="91425" spcFirstLastPara="1" rIns="91425" wrap="square" tIns="45700">
            <a:normAutofit/>
          </a:bodyPr>
          <a:lstStyle>
            <a:lvl1pPr lvl="0">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6"/>
          <p:cNvSpPr txBox="1"/>
          <p:nvPr>
            <p:ph idx="1" type="body"/>
          </p:nvPr>
        </p:nvSpPr>
        <p:spPr>
          <a:xfrm>
            <a:off x="2416625" y="5173500"/>
            <a:ext cx="5494200" cy="4526100"/>
          </a:xfrm>
          <a:prstGeom prst="rect">
            <a:avLst/>
          </a:prstGeom>
          <a:noFill/>
          <a:ln>
            <a:noFill/>
          </a:ln>
        </p:spPr>
        <p:txBody>
          <a:bodyPr anchorCtr="0" anchor="t" bIns="45700" lIns="91425" spcFirstLastPara="1" rIns="91425" wrap="square" tIns="45700">
            <a:normAutofit/>
          </a:bodyPr>
          <a:lstStyle>
            <a:lvl1pPr indent="-381000" lvl="0" marL="457200" algn="l">
              <a:spcBef>
                <a:spcPts val="560"/>
              </a:spcBef>
              <a:spcAft>
                <a:spcPts val="0"/>
              </a:spcAft>
              <a:buClr>
                <a:schemeClr val="dk1"/>
              </a:buClr>
              <a:buSzPts val="2400"/>
              <a:buChar char="•"/>
              <a:defRPr/>
            </a:lvl1pPr>
            <a:lvl2pPr indent="-381000" lvl="1" marL="914400" algn="l">
              <a:spcBef>
                <a:spcPts val="480"/>
              </a:spcBef>
              <a:spcAft>
                <a:spcPts val="0"/>
              </a:spcAft>
              <a:buClr>
                <a:schemeClr val="dk1"/>
              </a:buClr>
              <a:buSzPts val="2400"/>
              <a:buChar char="–"/>
              <a:defRPr/>
            </a:lvl2pPr>
            <a:lvl3pPr indent="-381000" lvl="2" marL="1371600" algn="l">
              <a:spcBef>
                <a:spcPts val="400"/>
              </a:spcBef>
              <a:spcAft>
                <a:spcPts val="0"/>
              </a:spcAft>
              <a:buClr>
                <a:schemeClr val="dk1"/>
              </a:buClr>
              <a:buSzPts val="2400"/>
              <a:buChar char="•"/>
              <a:defRPr/>
            </a:lvl3pPr>
            <a:lvl4pPr indent="-381000" lvl="3" marL="1828800" algn="l">
              <a:spcBef>
                <a:spcPts val="360"/>
              </a:spcBef>
              <a:spcAft>
                <a:spcPts val="0"/>
              </a:spcAft>
              <a:buClr>
                <a:schemeClr val="dk1"/>
              </a:buClr>
              <a:buSzPts val="2400"/>
              <a:buChar char="–"/>
              <a:defRPr/>
            </a:lvl4pPr>
            <a:lvl5pPr indent="-381000" lvl="4" marL="2286000" algn="l">
              <a:spcBef>
                <a:spcPts val="360"/>
              </a:spcBef>
              <a:spcAft>
                <a:spcPts val="0"/>
              </a:spcAft>
              <a:buClr>
                <a:schemeClr val="dk1"/>
              </a:buClr>
              <a:buSzPts val="2400"/>
              <a:buChar char="»"/>
              <a:defRPr/>
            </a:lvl5pPr>
            <a:lvl6pPr indent="-381000" lvl="5" marL="2743200" algn="l">
              <a:spcBef>
                <a:spcPts val="360"/>
              </a:spcBef>
              <a:spcAft>
                <a:spcPts val="0"/>
              </a:spcAft>
              <a:buClr>
                <a:schemeClr val="dk1"/>
              </a:buClr>
              <a:buSzPts val="2400"/>
              <a:buChar char="•"/>
              <a:defRPr/>
            </a:lvl6pPr>
            <a:lvl7pPr indent="-381000" lvl="6" marL="3200400" algn="l">
              <a:spcBef>
                <a:spcPts val="360"/>
              </a:spcBef>
              <a:spcAft>
                <a:spcPts val="0"/>
              </a:spcAft>
              <a:buClr>
                <a:schemeClr val="dk1"/>
              </a:buClr>
              <a:buSzPts val="2400"/>
              <a:buChar char="•"/>
              <a:defRPr/>
            </a:lvl7pPr>
            <a:lvl8pPr indent="-381000" lvl="7" marL="3657600" algn="l">
              <a:spcBef>
                <a:spcPts val="360"/>
              </a:spcBef>
              <a:spcAft>
                <a:spcPts val="0"/>
              </a:spcAft>
              <a:buClr>
                <a:schemeClr val="dk1"/>
              </a:buClr>
              <a:buSzPts val="2400"/>
              <a:buChar char="•"/>
              <a:defRPr/>
            </a:lvl8pPr>
            <a:lvl9pPr indent="-381000" lvl="8" marL="4114800" algn="l">
              <a:spcBef>
                <a:spcPts val="360"/>
              </a:spcBef>
              <a:spcAft>
                <a:spcPts val="0"/>
              </a:spcAft>
              <a:buClr>
                <a:schemeClr val="dk1"/>
              </a:buClr>
              <a:buSzPts val="2400"/>
              <a:buChar char="•"/>
              <a:defRPr/>
            </a:lvl9pPr>
          </a:lstStyle>
          <a:p/>
        </p:txBody>
      </p:sp>
      <p:sp>
        <p:nvSpPr>
          <p:cNvPr id="49" name="Google Shape;49;p6"/>
          <p:cNvSpPr txBox="1"/>
          <p:nvPr>
            <p:ph idx="2" type="body"/>
          </p:nvPr>
        </p:nvSpPr>
        <p:spPr>
          <a:xfrm>
            <a:off x="8118266" y="5173500"/>
            <a:ext cx="5494200" cy="4526100"/>
          </a:xfrm>
          <a:prstGeom prst="rect">
            <a:avLst/>
          </a:prstGeom>
          <a:noFill/>
          <a:ln>
            <a:noFill/>
          </a:ln>
        </p:spPr>
        <p:txBody>
          <a:bodyPr anchorCtr="0" anchor="t" bIns="45700" lIns="91425" spcFirstLastPara="1" rIns="91425" wrap="square" tIns="45700">
            <a:normAutofit/>
          </a:bodyPr>
          <a:lstStyle>
            <a:lvl1pPr indent="-381000" lvl="0" marL="457200" algn="l">
              <a:spcBef>
                <a:spcPts val="560"/>
              </a:spcBef>
              <a:spcAft>
                <a:spcPts val="0"/>
              </a:spcAft>
              <a:buClr>
                <a:schemeClr val="dk1"/>
              </a:buClr>
              <a:buSzPts val="2400"/>
              <a:buChar char="•"/>
              <a:defRPr/>
            </a:lvl1pPr>
            <a:lvl2pPr indent="-381000" lvl="1" marL="914400" algn="l">
              <a:spcBef>
                <a:spcPts val="480"/>
              </a:spcBef>
              <a:spcAft>
                <a:spcPts val="0"/>
              </a:spcAft>
              <a:buClr>
                <a:schemeClr val="dk1"/>
              </a:buClr>
              <a:buSzPts val="2400"/>
              <a:buChar char="–"/>
              <a:defRPr/>
            </a:lvl2pPr>
            <a:lvl3pPr indent="-381000" lvl="2" marL="1371600" algn="l">
              <a:spcBef>
                <a:spcPts val="400"/>
              </a:spcBef>
              <a:spcAft>
                <a:spcPts val="0"/>
              </a:spcAft>
              <a:buClr>
                <a:schemeClr val="dk1"/>
              </a:buClr>
              <a:buSzPts val="2400"/>
              <a:buChar char="•"/>
              <a:defRPr/>
            </a:lvl3pPr>
            <a:lvl4pPr indent="-381000" lvl="3" marL="1828800" algn="l">
              <a:spcBef>
                <a:spcPts val="360"/>
              </a:spcBef>
              <a:spcAft>
                <a:spcPts val="0"/>
              </a:spcAft>
              <a:buClr>
                <a:schemeClr val="dk1"/>
              </a:buClr>
              <a:buSzPts val="2400"/>
              <a:buChar char="–"/>
              <a:defRPr/>
            </a:lvl4pPr>
            <a:lvl5pPr indent="-381000" lvl="4" marL="2286000" algn="l">
              <a:spcBef>
                <a:spcPts val="360"/>
              </a:spcBef>
              <a:spcAft>
                <a:spcPts val="0"/>
              </a:spcAft>
              <a:buClr>
                <a:schemeClr val="dk1"/>
              </a:buClr>
              <a:buSzPts val="2400"/>
              <a:buChar char="»"/>
              <a:defRPr/>
            </a:lvl5pPr>
            <a:lvl6pPr indent="-381000" lvl="5" marL="2743200" algn="l">
              <a:spcBef>
                <a:spcPts val="360"/>
              </a:spcBef>
              <a:spcAft>
                <a:spcPts val="0"/>
              </a:spcAft>
              <a:buClr>
                <a:schemeClr val="dk1"/>
              </a:buClr>
              <a:buSzPts val="2400"/>
              <a:buChar char="•"/>
              <a:defRPr/>
            </a:lvl6pPr>
            <a:lvl7pPr indent="-381000" lvl="6" marL="3200400" algn="l">
              <a:spcBef>
                <a:spcPts val="360"/>
              </a:spcBef>
              <a:spcAft>
                <a:spcPts val="0"/>
              </a:spcAft>
              <a:buClr>
                <a:schemeClr val="dk1"/>
              </a:buClr>
              <a:buSzPts val="2400"/>
              <a:buChar char="•"/>
              <a:defRPr/>
            </a:lvl7pPr>
            <a:lvl8pPr indent="-381000" lvl="7" marL="3657600" algn="l">
              <a:spcBef>
                <a:spcPts val="360"/>
              </a:spcBef>
              <a:spcAft>
                <a:spcPts val="0"/>
              </a:spcAft>
              <a:buClr>
                <a:schemeClr val="dk1"/>
              </a:buClr>
              <a:buSzPts val="2400"/>
              <a:buChar char="•"/>
              <a:defRPr/>
            </a:lvl8pPr>
            <a:lvl9pPr indent="-381000" lvl="8" marL="4114800" algn="l">
              <a:spcBef>
                <a:spcPts val="360"/>
              </a:spcBef>
              <a:spcAft>
                <a:spcPts val="0"/>
              </a:spcAft>
              <a:buClr>
                <a:schemeClr val="dk1"/>
              </a:buClr>
              <a:buSzPts val="2400"/>
              <a:buChar char="•"/>
              <a:defRPr/>
            </a:lvl9pPr>
          </a:lstStyle>
          <a:p/>
        </p:txBody>
      </p:sp>
      <p:grpSp>
        <p:nvGrpSpPr>
          <p:cNvPr id="50" name="Google Shape;50;p6"/>
          <p:cNvGrpSpPr/>
          <p:nvPr/>
        </p:nvGrpSpPr>
        <p:grpSpPr>
          <a:xfrm>
            <a:off x="1028700" y="738049"/>
            <a:ext cx="4418274" cy="905555"/>
            <a:chOff x="0" y="-241102"/>
            <a:chExt cx="5891032" cy="1207406"/>
          </a:xfrm>
        </p:grpSpPr>
        <p:grpSp>
          <p:nvGrpSpPr>
            <p:cNvPr id="51" name="Google Shape;51;p6"/>
            <p:cNvGrpSpPr/>
            <p:nvPr/>
          </p:nvGrpSpPr>
          <p:grpSpPr>
            <a:xfrm>
              <a:off x="0" y="-241102"/>
              <a:ext cx="934031" cy="1207406"/>
              <a:chOff x="0" y="-47625"/>
              <a:chExt cx="184500" cy="238500"/>
            </a:xfrm>
          </p:grpSpPr>
          <p:sp>
            <p:nvSpPr>
              <p:cNvPr id="52" name="Google Shape;52;p6"/>
              <p:cNvSpPr/>
              <p:nvPr/>
            </p:nvSpPr>
            <p:spPr>
              <a:xfrm>
                <a:off x="0" y="0"/>
                <a:ext cx="184491" cy="190858"/>
              </a:xfrm>
              <a:custGeom>
                <a:rect b="b" l="l" r="r" t="t"/>
                <a:pathLst>
                  <a:path extrusionOk="0" h="190858" w="184491">
                    <a:moveTo>
                      <a:pt x="92245" y="0"/>
                    </a:moveTo>
                    <a:lnTo>
                      <a:pt x="92245" y="0"/>
                    </a:lnTo>
                    <a:cubicBezTo>
                      <a:pt x="143191" y="0"/>
                      <a:pt x="184491" y="41300"/>
                      <a:pt x="184491" y="92245"/>
                    </a:cubicBezTo>
                    <a:lnTo>
                      <a:pt x="184491" y="98612"/>
                    </a:lnTo>
                    <a:cubicBezTo>
                      <a:pt x="184491" y="123077"/>
                      <a:pt x="174772" y="146540"/>
                      <a:pt x="157473" y="163839"/>
                    </a:cubicBezTo>
                    <a:cubicBezTo>
                      <a:pt x="140173" y="181139"/>
                      <a:pt x="116710" y="190858"/>
                      <a:pt x="92245" y="190858"/>
                    </a:cubicBezTo>
                    <a:lnTo>
                      <a:pt x="92245" y="190858"/>
                    </a:lnTo>
                    <a:cubicBezTo>
                      <a:pt x="67780" y="190858"/>
                      <a:pt x="44317" y="181139"/>
                      <a:pt x="27018" y="163839"/>
                    </a:cubicBezTo>
                    <a:cubicBezTo>
                      <a:pt x="9719" y="146540"/>
                      <a:pt x="0" y="123077"/>
                      <a:pt x="0" y="98612"/>
                    </a:cubicBezTo>
                    <a:lnTo>
                      <a:pt x="0" y="92245"/>
                    </a:lnTo>
                    <a:cubicBezTo>
                      <a:pt x="0" y="67780"/>
                      <a:pt x="9719" y="44317"/>
                      <a:pt x="27018" y="27018"/>
                    </a:cubicBezTo>
                    <a:cubicBezTo>
                      <a:pt x="44317" y="9719"/>
                      <a:pt x="67780" y="0"/>
                      <a:pt x="92245" y="0"/>
                    </a:cubicBezTo>
                    <a:close/>
                  </a:path>
                </a:pathLst>
              </a:custGeom>
              <a:solidFill>
                <a:srgbClr val="2BC2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6"/>
              <p:cNvSpPr txBox="1"/>
              <p:nvPr/>
            </p:nvSpPr>
            <p:spPr>
              <a:xfrm>
                <a:off x="0" y="-47625"/>
                <a:ext cx="184500" cy="2385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4" name="Google Shape;54;p6"/>
            <p:cNvSpPr/>
            <p:nvPr/>
          </p:nvSpPr>
          <p:spPr>
            <a:xfrm>
              <a:off x="178324" y="194440"/>
              <a:ext cx="577336" cy="577336"/>
            </a:xfrm>
            <a:custGeom>
              <a:rect b="b" l="l" r="r" t="t"/>
              <a:pathLst>
                <a:path extrusionOk="0" h="577336" w="577336">
                  <a:moveTo>
                    <a:pt x="0" y="0"/>
                  </a:moveTo>
                  <a:lnTo>
                    <a:pt x="577337" y="0"/>
                  </a:lnTo>
                  <a:lnTo>
                    <a:pt x="577337" y="577336"/>
                  </a:lnTo>
                  <a:lnTo>
                    <a:pt x="0" y="577336"/>
                  </a:lnTo>
                  <a:lnTo>
                    <a:pt x="0" y="0"/>
                  </a:lnTo>
                  <a:close/>
                </a:path>
              </a:pathLst>
            </a:custGeom>
            <a:blipFill rotWithShape="1">
              <a:blip r:embed="rId3">
                <a:alphaModFix/>
              </a:blip>
              <a:stretch>
                <a:fillRect b="0" l="0" r="0" t="0"/>
              </a:stretch>
            </a:blipFill>
            <a:ln>
              <a:noFill/>
            </a:ln>
          </p:spPr>
        </p:sp>
        <p:sp>
          <p:nvSpPr>
            <p:cNvPr id="55" name="Google Shape;55;p6"/>
            <p:cNvSpPr txBox="1"/>
            <p:nvPr/>
          </p:nvSpPr>
          <p:spPr>
            <a:xfrm>
              <a:off x="1238932" y="137053"/>
              <a:ext cx="4652100" cy="685200"/>
            </a:xfrm>
            <a:prstGeom prst="rect">
              <a:avLst/>
            </a:prstGeom>
            <a:noFill/>
            <a:ln>
              <a:noFill/>
            </a:ln>
          </p:spPr>
          <p:txBody>
            <a:bodyPr anchorCtr="0" anchor="t" bIns="0" lIns="0" spcFirstLastPara="1" rIns="0" wrap="square" tIns="0">
              <a:spAutoFit/>
            </a:bodyPr>
            <a:lstStyle/>
            <a:p>
              <a:pPr indent="0" lvl="0" marL="0" marR="0" rtl="0" algn="l">
                <a:lnSpc>
                  <a:spcPct val="120006"/>
                </a:lnSpc>
                <a:spcBef>
                  <a:spcPts val="0"/>
                </a:spcBef>
                <a:spcAft>
                  <a:spcPts val="0"/>
                </a:spcAft>
                <a:buNone/>
              </a:pPr>
              <a:r>
                <a:rPr i="0" lang="en-US" sz="3339" u="none" cap="none" strike="noStrike">
                  <a:solidFill>
                    <a:srgbClr val="4613A8"/>
                  </a:solidFill>
                  <a:latin typeface="Lobster"/>
                  <a:ea typeface="Lobster"/>
                  <a:cs typeface="Lobster"/>
                  <a:sym typeface="Lobster"/>
                </a:rPr>
                <a:t>Logo company</a:t>
              </a:r>
              <a:endParaRPr>
                <a:latin typeface="Lobster"/>
                <a:ea typeface="Lobster"/>
                <a:cs typeface="Lobster"/>
                <a:sym typeface="Lobster"/>
              </a:endParaRPr>
            </a:p>
          </p:txBody>
        </p:sp>
      </p:grpSp>
      <p:pic>
        <p:nvPicPr>
          <p:cNvPr id="56" name="Google Shape;56;p6"/>
          <p:cNvPicPr preferRelativeResize="0"/>
          <p:nvPr/>
        </p:nvPicPr>
        <p:blipFill>
          <a:blip r:embed="rId4">
            <a:alphaModFix/>
          </a:blip>
          <a:stretch>
            <a:fillRect/>
          </a:stretch>
        </p:blipFill>
        <p:spPr>
          <a:xfrm>
            <a:off x="3801989" y="-2652725"/>
            <a:ext cx="11349239" cy="5181424"/>
          </a:xfrm>
          <a:prstGeom prst="rect">
            <a:avLst/>
          </a:prstGeom>
          <a:noFill/>
          <a:ln>
            <a:noFill/>
          </a:ln>
        </p:spPr>
      </p:pic>
      <p:pic>
        <p:nvPicPr>
          <p:cNvPr id="57" name="Google Shape;57;p6"/>
          <p:cNvPicPr preferRelativeResize="0"/>
          <p:nvPr/>
        </p:nvPicPr>
        <p:blipFill>
          <a:blip r:embed="rId5">
            <a:alphaModFix/>
          </a:blip>
          <a:stretch>
            <a:fillRect/>
          </a:stretch>
        </p:blipFill>
        <p:spPr>
          <a:xfrm>
            <a:off x="15610896" y="2528700"/>
            <a:ext cx="4336507" cy="1028699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8" name="Shape 58"/>
        <p:cNvGrpSpPr/>
        <p:nvPr/>
      </p:nvGrpSpPr>
      <p:grpSpPr>
        <a:xfrm>
          <a:off x="0" y="0"/>
          <a:ext cx="0" cy="0"/>
          <a:chOff x="0" y="0"/>
          <a:chExt cx="0" cy="0"/>
        </a:xfrm>
      </p:grpSpPr>
      <p:pic>
        <p:nvPicPr>
          <p:cNvPr id="59" name="Google Shape;59;p7"/>
          <p:cNvPicPr preferRelativeResize="0"/>
          <p:nvPr/>
        </p:nvPicPr>
        <p:blipFill>
          <a:blip r:embed="rId2">
            <a:alphaModFix/>
          </a:blip>
          <a:stretch>
            <a:fillRect/>
          </a:stretch>
        </p:blipFill>
        <p:spPr>
          <a:xfrm>
            <a:off x="-305575" y="-694825"/>
            <a:ext cx="31520748" cy="11435500"/>
          </a:xfrm>
          <a:prstGeom prst="rect">
            <a:avLst/>
          </a:prstGeom>
          <a:noFill/>
          <a:ln>
            <a:noFill/>
          </a:ln>
        </p:spPr>
      </p:pic>
      <p:sp>
        <p:nvSpPr>
          <p:cNvPr id="60" name="Google Shape;60;p7"/>
          <p:cNvSpPr txBox="1"/>
          <p:nvPr>
            <p:ph type="title"/>
          </p:nvPr>
        </p:nvSpPr>
        <p:spPr>
          <a:xfrm>
            <a:off x="1272275" y="2660150"/>
            <a:ext cx="15541200" cy="1143000"/>
          </a:xfrm>
          <a:prstGeom prst="rect">
            <a:avLst/>
          </a:prstGeom>
          <a:noFill/>
          <a:ln>
            <a:noFill/>
          </a:ln>
        </p:spPr>
        <p:txBody>
          <a:bodyPr anchorCtr="0" anchor="ctr" bIns="45700" lIns="91425" spcFirstLastPara="1" rIns="91425" wrap="square" tIns="45700">
            <a:normAutofit/>
          </a:bodyPr>
          <a:lstStyle>
            <a:lvl1pPr lvl="0">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7"/>
          <p:cNvSpPr txBox="1"/>
          <p:nvPr>
            <p:ph idx="1" type="body"/>
          </p:nvPr>
        </p:nvSpPr>
        <p:spPr>
          <a:xfrm>
            <a:off x="2035625" y="5467800"/>
            <a:ext cx="5496300" cy="3951300"/>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a:lvl1pPr>
            <a:lvl2pPr indent="-381000" lvl="1" marL="914400" algn="l">
              <a:spcBef>
                <a:spcPts val="400"/>
              </a:spcBef>
              <a:spcAft>
                <a:spcPts val="0"/>
              </a:spcAft>
              <a:buClr>
                <a:schemeClr val="dk1"/>
              </a:buClr>
              <a:buSzPts val="2400"/>
              <a:buChar char="–"/>
              <a:defRPr/>
            </a:lvl2pPr>
            <a:lvl3pPr indent="-381000" lvl="2" marL="1371600" algn="l">
              <a:spcBef>
                <a:spcPts val="360"/>
              </a:spcBef>
              <a:spcAft>
                <a:spcPts val="0"/>
              </a:spcAft>
              <a:buClr>
                <a:schemeClr val="dk1"/>
              </a:buClr>
              <a:buSzPts val="2400"/>
              <a:buChar char="•"/>
              <a:defRPr/>
            </a:lvl3pPr>
            <a:lvl4pPr indent="-381000" lvl="3" marL="1828800" algn="l">
              <a:spcBef>
                <a:spcPts val="320"/>
              </a:spcBef>
              <a:spcAft>
                <a:spcPts val="0"/>
              </a:spcAft>
              <a:buClr>
                <a:schemeClr val="dk1"/>
              </a:buClr>
              <a:buSzPts val="2400"/>
              <a:buChar char="–"/>
              <a:defRPr/>
            </a:lvl4pPr>
            <a:lvl5pPr indent="-381000" lvl="4" marL="2286000" algn="l">
              <a:spcBef>
                <a:spcPts val="320"/>
              </a:spcBef>
              <a:spcAft>
                <a:spcPts val="0"/>
              </a:spcAft>
              <a:buClr>
                <a:schemeClr val="dk1"/>
              </a:buClr>
              <a:buSzPts val="2400"/>
              <a:buChar char="»"/>
              <a:defRPr/>
            </a:lvl5pPr>
            <a:lvl6pPr indent="-381000" lvl="5" marL="2743200" algn="l">
              <a:spcBef>
                <a:spcPts val="320"/>
              </a:spcBef>
              <a:spcAft>
                <a:spcPts val="0"/>
              </a:spcAft>
              <a:buClr>
                <a:schemeClr val="dk1"/>
              </a:buClr>
              <a:buSzPts val="2400"/>
              <a:buChar char="•"/>
              <a:defRPr/>
            </a:lvl6pPr>
            <a:lvl7pPr indent="-381000" lvl="6" marL="3200400" algn="l">
              <a:spcBef>
                <a:spcPts val="320"/>
              </a:spcBef>
              <a:spcAft>
                <a:spcPts val="0"/>
              </a:spcAft>
              <a:buClr>
                <a:schemeClr val="dk1"/>
              </a:buClr>
              <a:buSzPts val="2400"/>
              <a:buChar char="•"/>
              <a:defRPr/>
            </a:lvl7pPr>
            <a:lvl8pPr indent="-381000" lvl="7" marL="3657600" algn="l">
              <a:spcBef>
                <a:spcPts val="320"/>
              </a:spcBef>
              <a:spcAft>
                <a:spcPts val="0"/>
              </a:spcAft>
              <a:buClr>
                <a:schemeClr val="dk1"/>
              </a:buClr>
              <a:buSzPts val="2400"/>
              <a:buChar char="•"/>
              <a:defRPr/>
            </a:lvl8pPr>
            <a:lvl9pPr indent="-381000" lvl="8" marL="4114800" algn="l">
              <a:spcBef>
                <a:spcPts val="320"/>
              </a:spcBef>
              <a:spcAft>
                <a:spcPts val="0"/>
              </a:spcAft>
              <a:buClr>
                <a:schemeClr val="dk1"/>
              </a:buClr>
              <a:buSzPts val="2400"/>
              <a:buChar char="•"/>
              <a:defRPr/>
            </a:lvl9pPr>
          </a:lstStyle>
          <a:p/>
        </p:txBody>
      </p:sp>
      <p:sp>
        <p:nvSpPr>
          <p:cNvPr id="62" name="Google Shape;62;p7"/>
          <p:cNvSpPr txBox="1"/>
          <p:nvPr>
            <p:ph idx="2" type="body"/>
          </p:nvPr>
        </p:nvSpPr>
        <p:spPr>
          <a:xfrm>
            <a:off x="7732895" y="5467800"/>
            <a:ext cx="5498700" cy="3951300"/>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a:lvl1pPr>
            <a:lvl2pPr indent="-381000" lvl="1" marL="914400" algn="l">
              <a:spcBef>
                <a:spcPts val="400"/>
              </a:spcBef>
              <a:spcAft>
                <a:spcPts val="0"/>
              </a:spcAft>
              <a:buClr>
                <a:schemeClr val="dk1"/>
              </a:buClr>
              <a:buSzPts val="2400"/>
              <a:buChar char="–"/>
              <a:defRPr/>
            </a:lvl2pPr>
            <a:lvl3pPr indent="-381000" lvl="2" marL="1371600" algn="l">
              <a:spcBef>
                <a:spcPts val="360"/>
              </a:spcBef>
              <a:spcAft>
                <a:spcPts val="0"/>
              </a:spcAft>
              <a:buClr>
                <a:schemeClr val="dk1"/>
              </a:buClr>
              <a:buSzPts val="2400"/>
              <a:buChar char="•"/>
              <a:defRPr/>
            </a:lvl3pPr>
            <a:lvl4pPr indent="-381000" lvl="3" marL="1828800" algn="l">
              <a:spcBef>
                <a:spcPts val="320"/>
              </a:spcBef>
              <a:spcAft>
                <a:spcPts val="0"/>
              </a:spcAft>
              <a:buClr>
                <a:schemeClr val="dk1"/>
              </a:buClr>
              <a:buSzPts val="2400"/>
              <a:buChar char="–"/>
              <a:defRPr/>
            </a:lvl4pPr>
            <a:lvl5pPr indent="-381000" lvl="4" marL="2286000" algn="l">
              <a:spcBef>
                <a:spcPts val="320"/>
              </a:spcBef>
              <a:spcAft>
                <a:spcPts val="0"/>
              </a:spcAft>
              <a:buClr>
                <a:schemeClr val="dk1"/>
              </a:buClr>
              <a:buSzPts val="2400"/>
              <a:buChar char="»"/>
              <a:defRPr/>
            </a:lvl5pPr>
            <a:lvl6pPr indent="-381000" lvl="5" marL="2743200" algn="l">
              <a:spcBef>
                <a:spcPts val="320"/>
              </a:spcBef>
              <a:spcAft>
                <a:spcPts val="0"/>
              </a:spcAft>
              <a:buClr>
                <a:schemeClr val="dk1"/>
              </a:buClr>
              <a:buSzPts val="2400"/>
              <a:buChar char="•"/>
              <a:defRPr/>
            </a:lvl6pPr>
            <a:lvl7pPr indent="-381000" lvl="6" marL="3200400" algn="l">
              <a:spcBef>
                <a:spcPts val="320"/>
              </a:spcBef>
              <a:spcAft>
                <a:spcPts val="0"/>
              </a:spcAft>
              <a:buClr>
                <a:schemeClr val="dk1"/>
              </a:buClr>
              <a:buSzPts val="2400"/>
              <a:buChar char="•"/>
              <a:defRPr/>
            </a:lvl7pPr>
            <a:lvl8pPr indent="-381000" lvl="7" marL="3657600" algn="l">
              <a:spcBef>
                <a:spcPts val="320"/>
              </a:spcBef>
              <a:spcAft>
                <a:spcPts val="0"/>
              </a:spcAft>
              <a:buClr>
                <a:schemeClr val="dk1"/>
              </a:buClr>
              <a:buSzPts val="2400"/>
              <a:buChar char="•"/>
              <a:defRPr/>
            </a:lvl8pPr>
            <a:lvl9pPr indent="-381000" lvl="8" marL="4114800" algn="l">
              <a:spcBef>
                <a:spcPts val="320"/>
              </a:spcBef>
              <a:spcAft>
                <a:spcPts val="0"/>
              </a:spcAft>
              <a:buClr>
                <a:schemeClr val="dk1"/>
              </a:buClr>
              <a:buSzPts val="2400"/>
              <a:buChar char="•"/>
              <a:defRPr/>
            </a:lvl9pPr>
          </a:lstStyle>
          <a:p/>
        </p:txBody>
      </p:sp>
      <p:grpSp>
        <p:nvGrpSpPr>
          <p:cNvPr id="63" name="Google Shape;63;p7"/>
          <p:cNvGrpSpPr/>
          <p:nvPr/>
        </p:nvGrpSpPr>
        <p:grpSpPr>
          <a:xfrm>
            <a:off x="1028700" y="738049"/>
            <a:ext cx="4418274" cy="905555"/>
            <a:chOff x="0" y="-241102"/>
            <a:chExt cx="5891032" cy="1207406"/>
          </a:xfrm>
        </p:grpSpPr>
        <p:grpSp>
          <p:nvGrpSpPr>
            <p:cNvPr id="64" name="Google Shape;64;p7"/>
            <p:cNvGrpSpPr/>
            <p:nvPr/>
          </p:nvGrpSpPr>
          <p:grpSpPr>
            <a:xfrm>
              <a:off x="0" y="-241102"/>
              <a:ext cx="934031" cy="1207406"/>
              <a:chOff x="0" y="-47625"/>
              <a:chExt cx="184500" cy="238500"/>
            </a:xfrm>
          </p:grpSpPr>
          <p:sp>
            <p:nvSpPr>
              <p:cNvPr id="65" name="Google Shape;65;p7"/>
              <p:cNvSpPr/>
              <p:nvPr/>
            </p:nvSpPr>
            <p:spPr>
              <a:xfrm>
                <a:off x="0" y="0"/>
                <a:ext cx="184491" cy="190858"/>
              </a:xfrm>
              <a:custGeom>
                <a:rect b="b" l="l" r="r" t="t"/>
                <a:pathLst>
                  <a:path extrusionOk="0" h="190858" w="184491">
                    <a:moveTo>
                      <a:pt x="92245" y="0"/>
                    </a:moveTo>
                    <a:lnTo>
                      <a:pt x="92245" y="0"/>
                    </a:lnTo>
                    <a:cubicBezTo>
                      <a:pt x="143191" y="0"/>
                      <a:pt x="184491" y="41300"/>
                      <a:pt x="184491" y="92245"/>
                    </a:cubicBezTo>
                    <a:lnTo>
                      <a:pt x="184491" y="98612"/>
                    </a:lnTo>
                    <a:cubicBezTo>
                      <a:pt x="184491" y="123077"/>
                      <a:pt x="174772" y="146540"/>
                      <a:pt x="157473" y="163839"/>
                    </a:cubicBezTo>
                    <a:cubicBezTo>
                      <a:pt x="140173" y="181139"/>
                      <a:pt x="116710" y="190858"/>
                      <a:pt x="92245" y="190858"/>
                    </a:cubicBezTo>
                    <a:lnTo>
                      <a:pt x="92245" y="190858"/>
                    </a:lnTo>
                    <a:cubicBezTo>
                      <a:pt x="67780" y="190858"/>
                      <a:pt x="44317" y="181139"/>
                      <a:pt x="27018" y="163839"/>
                    </a:cubicBezTo>
                    <a:cubicBezTo>
                      <a:pt x="9719" y="146540"/>
                      <a:pt x="0" y="123077"/>
                      <a:pt x="0" y="98612"/>
                    </a:cubicBezTo>
                    <a:lnTo>
                      <a:pt x="0" y="92245"/>
                    </a:lnTo>
                    <a:cubicBezTo>
                      <a:pt x="0" y="67780"/>
                      <a:pt x="9719" y="44317"/>
                      <a:pt x="27018" y="27018"/>
                    </a:cubicBezTo>
                    <a:cubicBezTo>
                      <a:pt x="44317" y="9719"/>
                      <a:pt x="67780" y="0"/>
                      <a:pt x="92245" y="0"/>
                    </a:cubicBezTo>
                    <a:close/>
                  </a:path>
                </a:pathLst>
              </a:custGeom>
              <a:solidFill>
                <a:srgbClr val="2BC2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7"/>
              <p:cNvSpPr txBox="1"/>
              <p:nvPr/>
            </p:nvSpPr>
            <p:spPr>
              <a:xfrm>
                <a:off x="0" y="-47625"/>
                <a:ext cx="184500" cy="2385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7" name="Google Shape;67;p7"/>
            <p:cNvSpPr/>
            <p:nvPr/>
          </p:nvSpPr>
          <p:spPr>
            <a:xfrm>
              <a:off x="178324" y="194440"/>
              <a:ext cx="577336" cy="577336"/>
            </a:xfrm>
            <a:custGeom>
              <a:rect b="b" l="l" r="r" t="t"/>
              <a:pathLst>
                <a:path extrusionOk="0" h="577336" w="577336">
                  <a:moveTo>
                    <a:pt x="0" y="0"/>
                  </a:moveTo>
                  <a:lnTo>
                    <a:pt x="577337" y="0"/>
                  </a:lnTo>
                  <a:lnTo>
                    <a:pt x="577337" y="577336"/>
                  </a:lnTo>
                  <a:lnTo>
                    <a:pt x="0" y="577336"/>
                  </a:lnTo>
                  <a:lnTo>
                    <a:pt x="0" y="0"/>
                  </a:lnTo>
                  <a:close/>
                </a:path>
              </a:pathLst>
            </a:custGeom>
            <a:blipFill rotWithShape="1">
              <a:blip r:embed="rId3">
                <a:alphaModFix/>
              </a:blip>
              <a:stretch>
                <a:fillRect b="0" l="0" r="0" t="0"/>
              </a:stretch>
            </a:blipFill>
            <a:ln>
              <a:noFill/>
            </a:ln>
          </p:spPr>
        </p:sp>
        <p:sp>
          <p:nvSpPr>
            <p:cNvPr id="68" name="Google Shape;68;p7"/>
            <p:cNvSpPr txBox="1"/>
            <p:nvPr/>
          </p:nvSpPr>
          <p:spPr>
            <a:xfrm>
              <a:off x="1238932" y="137053"/>
              <a:ext cx="4652100" cy="685200"/>
            </a:xfrm>
            <a:prstGeom prst="rect">
              <a:avLst/>
            </a:prstGeom>
            <a:noFill/>
            <a:ln>
              <a:noFill/>
            </a:ln>
          </p:spPr>
          <p:txBody>
            <a:bodyPr anchorCtr="0" anchor="t" bIns="0" lIns="0" spcFirstLastPara="1" rIns="0" wrap="square" tIns="0">
              <a:spAutoFit/>
            </a:bodyPr>
            <a:lstStyle/>
            <a:p>
              <a:pPr indent="0" lvl="0" marL="0" marR="0" rtl="0" algn="l">
                <a:lnSpc>
                  <a:spcPct val="120006"/>
                </a:lnSpc>
                <a:spcBef>
                  <a:spcPts val="0"/>
                </a:spcBef>
                <a:spcAft>
                  <a:spcPts val="0"/>
                </a:spcAft>
                <a:buNone/>
              </a:pPr>
              <a:r>
                <a:rPr i="0" lang="en-US" sz="3339" u="none" cap="none" strike="noStrike">
                  <a:solidFill>
                    <a:srgbClr val="4613A8"/>
                  </a:solidFill>
                  <a:latin typeface="Lobster"/>
                  <a:ea typeface="Lobster"/>
                  <a:cs typeface="Lobster"/>
                  <a:sym typeface="Lobster"/>
                </a:rPr>
                <a:t>Logo company</a:t>
              </a:r>
              <a:endParaRPr>
                <a:latin typeface="Lobster"/>
                <a:ea typeface="Lobster"/>
                <a:cs typeface="Lobster"/>
                <a:sym typeface="Lobster"/>
              </a:endParaRPr>
            </a:p>
          </p:txBody>
        </p:sp>
      </p:grpSp>
      <p:pic>
        <p:nvPicPr>
          <p:cNvPr id="69" name="Google Shape;69;p7"/>
          <p:cNvPicPr preferRelativeResize="0"/>
          <p:nvPr/>
        </p:nvPicPr>
        <p:blipFill>
          <a:blip r:embed="rId4">
            <a:alphaModFix/>
          </a:blip>
          <a:stretch>
            <a:fillRect/>
          </a:stretch>
        </p:blipFill>
        <p:spPr>
          <a:xfrm>
            <a:off x="-6898145" y="8322746"/>
            <a:ext cx="10798642" cy="4298725"/>
          </a:xfrm>
          <a:prstGeom prst="rect">
            <a:avLst/>
          </a:prstGeom>
          <a:noFill/>
          <a:ln>
            <a:noFill/>
          </a:ln>
        </p:spPr>
      </p:pic>
      <p:pic>
        <p:nvPicPr>
          <p:cNvPr id="70" name="Google Shape;70;p7"/>
          <p:cNvPicPr preferRelativeResize="0"/>
          <p:nvPr/>
        </p:nvPicPr>
        <p:blipFill>
          <a:blip r:embed="rId4">
            <a:alphaModFix/>
          </a:blip>
          <a:stretch>
            <a:fillRect/>
          </a:stretch>
        </p:blipFill>
        <p:spPr>
          <a:xfrm>
            <a:off x="7202049" y="-2385300"/>
            <a:ext cx="10795852" cy="4297617"/>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1" name="Shape 71"/>
        <p:cNvGrpSpPr/>
        <p:nvPr/>
      </p:nvGrpSpPr>
      <p:grpSpPr>
        <a:xfrm>
          <a:off x="0" y="0"/>
          <a:ext cx="0" cy="0"/>
          <a:chOff x="0" y="0"/>
          <a:chExt cx="0" cy="0"/>
        </a:xfrm>
      </p:grpSpPr>
      <p:pic>
        <p:nvPicPr>
          <p:cNvPr id="72" name="Google Shape;72;p8"/>
          <p:cNvPicPr preferRelativeResize="0"/>
          <p:nvPr/>
        </p:nvPicPr>
        <p:blipFill>
          <a:blip r:embed="rId2">
            <a:alphaModFix/>
          </a:blip>
          <a:stretch>
            <a:fillRect/>
          </a:stretch>
        </p:blipFill>
        <p:spPr>
          <a:xfrm>
            <a:off x="-305575" y="-694825"/>
            <a:ext cx="31520748" cy="11435500"/>
          </a:xfrm>
          <a:prstGeom prst="rect">
            <a:avLst/>
          </a:prstGeom>
          <a:noFill/>
          <a:ln>
            <a:noFill/>
          </a:ln>
        </p:spPr>
      </p:pic>
      <p:pic>
        <p:nvPicPr>
          <p:cNvPr id="73" name="Google Shape;73;p8"/>
          <p:cNvPicPr preferRelativeResize="0"/>
          <p:nvPr/>
        </p:nvPicPr>
        <p:blipFill>
          <a:blip r:embed="rId3">
            <a:alphaModFix/>
          </a:blip>
          <a:stretch>
            <a:fillRect/>
          </a:stretch>
        </p:blipFill>
        <p:spPr>
          <a:xfrm>
            <a:off x="1788525" y="9387425"/>
            <a:ext cx="10795852" cy="4297601"/>
          </a:xfrm>
          <a:prstGeom prst="rect">
            <a:avLst/>
          </a:prstGeom>
          <a:noFill/>
          <a:ln>
            <a:noFill/>
          </a:ln>
        </p:spPr>
      </p:pic>
      <p:pic>
        <p:nvPicPr>
          <p:cNvPr id="74" name="Google Shape;74;p8"/>
          <p:cNvPicPr preferRelativeResize="0"/>
          <p:nvPr/>
        </p:nvPicPr>
        <p:blipFill>
          <a:blip r:embed="rId4">
            <a:alphaModFix/>
          </a:blip>
          <a:stretch>
            <a:fillRect/>
          </a:stretch>
        </p:blipFill>
        <p:spPr>
          <a:xfrm>
            <a:off x="10781150" y="-2836250"/>
            <a:ext cx="11187098" cy="7116924"/>
          </a:xfrm>
          <a:prstGeom prst="rect">
            <a:avLst/>
          </a:prstGeom>
          <a:noFill/>
          <a:ln>
            <a:noFill/>
          </a:ln>
        </p:spPr>
      </p:pic>
      <p:sp>
        <p:nvSpPr>
          <p:cNvPr id="75" name="Google Shape;75;p8"/>
          <p:cNvSpPr txBox="1"/>
          <p:nvPr>
            <p:ph type="title"/>
          </p:nvPr>
        </p:nvSpPr>
        <p:spPr>
          <a:xfrm>
            <a:off x="1272275" y="2660150"/>
            <a:ext cx="15541200" cy="1143000"/>
          </a:xfrm>
          <a:prstGeom prst="rect">
            <a:avLst/>
          </a:prstGeom>
          <a:noFill/>
          <a:ln>
            <a:noFill/>
          </a:ln>
        </p:spPr>
        <p:txBody>
          <a:bodyPr anchorCtr="0" anchor="ctr" bIns="45700" lIns="91425" spcFirstLastPara="1" rIns="91425" wrap="square" tIns="45700">
            <a:normAutofit/>
          </a:bodyPr>
          <a:lstStyle>
            <a:lvl1pPr lvl="0">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76" name="Google Shape;76;p8"/>
          <p:cNvGrpSpPr/>
          <p:nvPr/>
        </p:nvGrpSpPr>
        <p:grpSpPr>
          <a:xfrm>
            <a:off x="1028700" y="738049"/>
            <a:ext cx="4418274" cy="905555"/>
            <a:chOff x="0" y="-241102"/>
            <a:chExt cx="5891032" cy="1207406"/>
          </a:xfrm>
        </p:grpSpPr>
        <p:grpSp>
          <p:nvGrpSpPr>
            <p:cNvPr id="77" name="Google Shape;77;p8"/>
            <p:cNvGrpSpPr/>
            <p:nvPr/>
          </p:nvGrpSpPr>
          <p:grpSpPr>
            <a:xfrm>
              <a:off x="0" y="-241102"/>
              <a:ext cx="934031" cy="1207406"/>
              <a:chOff x="0" y="-47625"/>
              <a:chExt cx="184500" cy="238500"/>
            </a:xfrm>
          </p:grpSpPr>
          <p:sp>
            <p:nvSpPr>
              <p:cNvPr id="78" name="Google Shape;78;p8"/>
              <p:cNvSpPr/>
              <p:nvPr/>
            </p:nvSpPr>
            <p:spPr>
              <a:xfrm>
                <a:off x="0" y="0"/>
                <a:ext cx="184491" cy="190858"/>
              </a:xfrm>
              <a:custGeom>
                <a:rect b="b" l="l" r="r" t="t"/>
                <a:pathLst>
                  <a:path extrusionOk="0" h="190858" w="184491">
                    <a:moveTo>
                      <a:pt x="92245" y="0"/>
                    </a:moveTo>
                    <a:lnTo>
                      <a:pt x="92245" y="0"/>
                    </a:lnTo>
                    <a:cubicBezTo>
                      <a:pt x="143191" y="0"/>
                      <a:pt x="184491" y="41300"/>
                      <a:pt x="184491" y="92245"/>
                    </a:cubicBezTo>
                    <a:lnTo>
                      <a:pt x="184491" y="98612"/>
                    </a:lnTo>
                    <a:cubicBezTo>
                      <a:pt x="184491" y="123077"/>
                      <a:pt x="174772" y="146540"/>
                      <a:pt x="157473" y="163839"/>
                    </a:cubicBezTo>
                    <a:cubicBezTo>
                      <a:pt x="140173" y="181139"/>
                      <a:pt x="116710" y="190858"/>
                      <a:pt x="92245" y="190858"/>
                    </a:cubicBezTo>
                    <a:lnTo>
                      <a:pt x="92245" y="190858"/>
                    </a:lnTo>
                    <a:cubicBezTo>
                      <a:pt x="67780" y="190858"/>
                      <a:pt x="44317" y="181139"/>
                      <a:pt x="27018" y="163839"/>
                    </a:cubicBezTo>
                    <a:cubicBezTo>
                      <a:pt x="9719" y="146540"/>
                      <a:pt x="0" y="123077"/>
                      <a:pt x="0" y="98612"/>
                    </a:cubicBezTo>
                    <a:lnTo>
                      <a:pt x="0" y="92245"/>
                    </a:lnTo>
                    <a:cubicBezTo>
                      <a:pt x="0" y="67780"/>
                      <a:pt x="9719" y="44317"/>
                      <a:pt x="27018" y="27018"/>
                    </a:cubicBezTo>
                    <a:cubicBezTo>
                      <a:pt x="44317" y="9719"/>
                      <a:pt x="67780" y="0"/>
                      <a:pt x="92245" y="0"/>
                    </a:cubicBezTo>
                    <a:close/>
                  </a:path>
                </a:pathLst>
              </a:custGeom>
              <a:solidFill>
                <a:srgbClr val="2BC2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txBox="1"/>
              <p:nvPr/>
            </p:nvSpPr>
            <p:spPr>
              <a:xfrm>
                <a:off x="0" y="-47625"/>
                <a:ext cx="184500" cy="2385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0" name="Google Shape;80;p8"/>
            <p:cNvSpPr/>
            <p:nvPr/>
          </p:nvSpPr>
          <p:spPr>
            <a:xfrm>
              <a:off x="178324" y="194440"/>
              <a:ext cx="577336" cy="577336"/>
            </a:xfrm>
            <a:custGeom>
              <a:rect b="b" l="l" r="r" t="t"/>
              <a:pathLst>
                <a:path extrusionOk="0" h="577336" w="577336">
                  <a:moveTo>
                    <a:pt x="0" y="0"/>
                  </a:moveTo>
                  <a:lnTo>
                    <a:pt x="577337" y="0"/>
                  </a:lnTo>
                  <a:lnTo>
                    <a:pt x="577337" y="577336"/>
                  </a:lnTo>
                  <a:lnTo>
                    <a:pt x="0" y="577336"/>
                  </a:lnTo>
                  <a:lnTo>
                    <a:pt x="0" y="0"/>
                  </a:lnTo>
                  <a:close/>
                </a:path>
              </a:pathLst>
            </a:custGeom>
            <a:blipFill rotWithShape="1">
              <a:blip r:embed="rId5">
                <a:alphaModFix/>
              </a:blip>
              <a:stretch>
                <a:fillRect b="0" l="0" r="0" t="0"/>
              </a:stretch>
            </a:blipFill>
            <a:ln>
              <a:noFill/>
            </a:ln>
          </p:spPr>
        </p:sp>
        <p:sp>
          <p:nvSpPr>
            <p:cNvPr id="81" name="Google Shape;81;p8"/>
            <p:cNvSpPr txBox="1"/>
            <p:nvPr/>
          </p:nvSpPr>
          <p:spPr>
            <a:xfrm>
              <a:off x="1238932" y="137053"/>
              <a:ext cx="4652100" cy="685200"/>
            </a:xfrm>
            <a:prstGeom prst="rect">
              <a:avLst/>
            </a:prstGeom>
            <a:noFill/>
            <a:ln>
              <a:noFill/>
            </a:ln>
          </p:spPr>
          <p:txBody>
            <a:bodyPr anchorCtr="0" anchor="t" bIns="0" lIns="0" spcFirstLastPara="1" rIns="0" wrap="square" tIns="0">
              <a:spAutoFit/>
            </a:bodyPr>
            <a:lstStyle/>
            <a:p>
              <a:pPr indent="0" lvl="0" marL="0" marR="0" rtl="0" algn="l">
                <a:lnSpc>
                  <a:spcPct val="120006"/>
                </a:lnSpc>
                <a:spcBef>
                  <a:spcPts val="0"/>
                </a:spcBef>
                <a:spcAft>
                  <a:spcPts val="0"/>
                </a:spcAft>
                <a:buNone/>
              </a:pPr>
              <a:r>
                <a:rPr i="0" lang="en-US" sz="3339" u="none" cap="none" strike="noStrike">
                  <a:solidFill>
                    <a:srgbClr val="4613A8"/>
                  </a:solidFill>
                  <a:latin typeface="Lobster"/>
                  <a:ea typeface="Lobster"/>
                  <a:cs typeface="Lobster"/>
                  <a:sym typeface="Lobster"/>
                </a:rPr>
                <a:t>Logo company</a:t>
              </a:r>
              <a:endParaRPr>
                <a:latin typeface="Lobster"/>
                <a:ea typeface="Lobster"/>
                <a:cs typeface="Lobster"/>
                <a:sym typeface="Lobste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2" name="Shape 82"/>
        <p:cNvGrpSpPr/>
        <p:nvPr/>
      </p:nvGrpSpPr>
      <p:grpSpPr>
        <a:xfrm>
          <a:off x="0" y="0"/>
          <a:ext cx="0" cy="0"/>
          <a:chOff x="0" y="0"/>
          <a:chExt cx="0" cy="0"/>
        </a:xfrm>
      </p:grpSpPr>
      <p:pic>
        <p:nvPicPr>
          <p:cNvPr id="83" name="Google Shape;83;p9"/>
          <p:cNvPicPr preferRelativeResize="0"/>
          <p:nvPr/>
        </p:nvPicPr>
        <p:blipFill>
          <a:blip r:embed="rId2">
            <a:alphaModFix/>
          </a:blip>
          <a:stretch>
            <a:fillRect/>
          </a:stretch>
        </p:blipFill>
        <p:spPr>
          <a:xfrm>
            <a:off x="-305575" y="-694825"/>
            <a:ext cx="31520748" cy="11435500"/>
          </a:xfrm>
          <a:prstGeom prst="rect">
            <a:avLst/>
          </a:prstGeom>
          <a:noFill/>
          <a:ln>
            <a:noFill/>
          </a:ln>
        </p:spPr>
      </p:pic>
      <p:pic>
        <p:nvPicPr>
          <p:cNvPr id="84" name="Google Shape;84;p9"/>
          <p:cNvPicPr preferRelativeResize="0"/>
          <p:nvPr/>
        </p:nvPicPr>
        <p:blipFill>
          <a:blip r:embed="rId3">
            <a:alphaModFix/>
          </a:blip>
          <a:stretch>
            <a:fillRect/>
          </a:stretch>
        </p:blipFill>
        <p:spPr>
          <a:xfrm>
            <a:off x="-5610075" y="2667825"/>
            <a:ext cx="10182077" cy="4053290"/>
          </a:xfrm>
          <a:prstGeom prst="rect">
            <a:avLst/>
          </a:prstGeom>
          <a:noFill/>
          <a:ln>
            <a:noFill/>
          </a:ln>
        </p:spPr>
      </p:pic>
      <p:pic>
        <p:nvPicPr>
          <p:cNvPr id="85" name="Google Shape;85;p9"/>
          <p:cNvPicPr preferRelativeResize="0"/>
          <p:nvPr/>
        </p:nvPicPr>
        <p:blipFill>
          <a:blip r:embed="rId4">
            <a:alphaModFix/>
          </a:blip>
          <a:stretch>
            <a:fillRect/>
          </a:stretch>
        </p:blipFill>
        <p:spPr>
          <a:xfrm>
            <a:off x="12546472" y="5954799"/>
            <a:ext cx="11483051" cy="6607013"/>
          </a:xfrm>
          <a:prstGeom prst="rect">
            <a:avLst/>
          </a:prstGeom>
          <a:noFill/>
          <a:ln>
            <a:noFill/>
          </a:ln>
        </p:spPr>
      </p:pic>
      <p:sp>
        <p:nvSpPr>
          <p:cNvPr id="86" name="Google Shape;86;p9"/>
          <p:cNvSpPr txBox="1"/>
          <p:nvPr>
            <p:ph idx="1" type="body"/>
          </p:nvPr>
        </p:nvSpPr>
        <p:spPr>
          <a:xfrm>
            <a:off x="8564825" y="5435625"/>
            <a:ext cx="5111700" cy="4288200"/>
          </a:xfrm>
          <a:prstGeom prst="rect">
            <a:avLst/>
          </a:prstGeom>
          <a:noFill/>
          <a:ln>
            <a:noFill/>
          </a:ln>
        </p:spPr>
        <p:txBody>
          <a:bodyPr anchorCtr="0" anchor="t" bIns="45700" lIns="91425" spcFirstLastPara="1" rIns="91425" wrap="square" tIns="45700">
            <a:normAutofit/>
          </a:bodyPr>
          <a:lstStyle>
            <a:lvl1pPr indent="-381000" lvl="0" marL="457200" algn="l">
              <a:spcBef>
                <a:spcPts val="640"/>
              </a:spcBef>
              <a:spcAft>
                <a:spcPts val="0"/>
              </a:spcAft>
              <a:buClr>
                <a:schemeClr val="dk1"/>
              </a:buClr>
              <a:buSzPts val="2400"/>
              <a:buChar char="•"/>
              <a:defRPr/>
            </a:lvl1pPr>
            <a:lvl2pPr indent="-381000" lvl="1" marL="914400" algn="l">
              <a:spcBef>
                <a:spcPts val="560"/>
              </a:spcBef>
              <a:spcAft>
                <a:spcPts val="0"/>
              </a:spcAft>
              <a:buClr>
                <a:schemeClr val="dk1"/>
              </a:buClr>
              <a:buSzPts val="2400"/>
              <a:buChar char="–"/>
              <a:defRPr/>
            </a:lvl2pPr>
            <a:lvl3pPr indent="-381000" lvl="2" marL="1371600" algn="l">
              <a:spcBef>
                <a:spcPts val="480"/>
              </a:spcBef>
              <a:spcAft>
                <a:spcPts val="0"/>
              </a:spcAft>
              <a:buClr>
                <a:schemeClr val="dk1"/>
              </a:buClr>
              <a:buSzPts val="2400"/>
              <a:buChar char="•"/>
              <a:defRPr/>
            </a:lvl3pPr>
            <a:lvl4pPr indent="-381000" lvl="3" marL="1828800" algn="l">
              <a:spcBef>
                <a:spcPts val="400"/>
              </a:spcBef>
              <a:spcAft>
                <a:spcPts val="0"/>
              </a:spcAft>
              <a:buClr>
                <a:schemeClr val="dk1"/>
              </a:buClr>
              <a:buSzPts val="2400"/>
              <a:buChar char="–"/>
              <a:defRPr/>
            </a:lvl4pPr>
            <a:lvl5pPr indent="-381000" lvl="4" marL="2286000" algn="l">
              <a:spcBef>
                <a:spcPts val="400"/>
              </a:spcBef>
              <a:spcAft>
                <a:spcPts val="0"/>
              </a:spcAft>
              <a:buClr>
                <a:schemeClr val="dk1"/>
              </a:buClr>
              <a:buSzPts val="2400"/>
              <a:buChar char="»"/>
              <a:defRPr/>
            </a:lvl5pPr>
            <a:lvl6pPr indent="-381000" lvl="5" marL="2743200" algn="l">
              <a:spcBef>
                <a:spcPts val="400"/>
              </a:spcBef>
              <a:spcAft>
                <a:spcPts val="0"/>
              </a:spcAft>
              <a:buClr>
                <a:schemeClr val="dk1"/>
              </a:buClr>
              <a:buSzPts val="2400"/>
              <a:buChar char="•"/>
              <a:defRPr/>
            </a:lvl6pPr>
            <a:lvl7pPr indent="-381000" lvl="6" marL="3200400" algn="l">
              <a:spcBef>
                <a:spcPts val="400"/>
              </a:spcBef>
              <a:spcAft>
                <a:spcPts val="0"/>
              </a:spcAft>
              <a:buClr>
                <a:schemeClr val="dk1"/>
              </a:buClr>
              <a:buSzPts val="2400"/>
              <a:buChar char="•"/>
              <a:defRPr/>
            </a:lvl7pPr>
            <a:lvl8pPr indent="-381000" lvl="7" marL="3657600" algn="l">
              <a:spcBef>
                <a:spcPts val="400"/>
              </a:spcBef>
              <a:spcAft>
                <a:spcPts val="0"/>
              </a:spcAft>
              <a:buClr>
                <a:schemeClr val="dk1"/>
              </a:buClr>
              <a:buSzPts val="2400"/>
              <a:buChar char="•"/>
              <a:defRPr/>
            </a:lvl8pPr>
            <a:lvl9pPr indent="-381000" lvl="8" marL="4114800" algn="l">
              <a:spcBef>
                <a:spcPts val="400"/>
              </a:spcBef>
              <a:spcAft>
                <a:spcPts val="0"/>
              </a:spcAft>
              <a:buClr>
                <a:schemeClr val="dk1"/>
              </a:buClr>
              <a:buSzPts val="2400"/>
              <a:buChar char="•"/>
              <a:defRPr/>
            </a:lvl9pPr>
          </a:lstStyle>
          <a:p/>
        </p:txBody>
      </p:sp>
      <p:sp>
        <p:nvSpPr>
          <p:cNvPr id="87" name="Google Shape;87;p9"/>
          <p:cNvSpPr txBox="1"/>
          <p:nvPr>
            <p:ph idx="2" type="body"/>
          </p:nvPr>
        </p:nvSpPr>
        <p:spPr>
          <a:xfrm>
            <a:off x="2971800" y="5435625"/>
            <a:ext cx="5347500" cy="4691100"/>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2400"/>
              <a:buNone/>
              <a:defRPr/>
            </a:lvl1pPr>
            <a:lvl2pPr indent="-228600" lvl="1" marL="914400" algn="l">
              <a:spcBef>
                <a:spcPts val="240"/>
              </a:spcBef>
              <a:spcAft>
                <a:spcPts val="0"/>
              </a:spcAft>
              <a:buClr>
                <a:schemeClr val="dk1"/>
              </a:buClr>
              <a:buSzPts val="2400"/>
              <a:buNone/>
              <a:defRPr/>
            </a:lvl2pPr>
            <a:lvl3pPr indent="-228600" lvl="2" marL="1371600" algn="l">
              <a:spcBef>
                <a:spcPts val="200"/>
              </a:spcBef>
              <a:spcAft>
                <a:spcPts val="0"/>
              </a:spcAft>
              <a:buClr>
                <a:schemeClr val="dk1"/>
              </a:buClr>
              <a:buSzPts val="2400"/>
              <a:buNone/>
              <a:defRPr/>
            </a:lvl3pPr>
            <a:lvl4pPr indent="-228600" lvl="3" marL="1828800" algn="l">
              <a:spcBef>
                <a:spcPts val="180"/>
              </a:spcBef>
              <a:spcAft>
                <a:spcPts val="0"/>
              </a:spcAft>
              <a:buClr>
                <a:schemeClr val="dk1"/>
              </a:buClr>
              <a:buSzPts val="2400"/>
              <a:buNone/>
              <a:defRPr/>
            </a:lvl4pPr>
            <a:lvl5pPr indent="-228600" lvl="4" marL="2286000" algn="l">
              <a:spcBef>
                <a:spcPts val="180"/>
              </a:spcBef>
              <a:spcAft>
                <a:spcPts val="0"/>
              </a:spcAft>
              <a:buClr>
                <a:schemeClr val="dk1"/>
              </a:buClr>
              <a:buSzPts val="2400"/>
              <a:buNone/>
              <a:defRPr/>
            </a:lvl5pPr>
            <a:lvl6pPr indent="-228600" lvl="5" marL="2743200" algn="l">
              <a:spcBef>
                <a:spcPts val="180"/>
              </a:spcBef>
              <a:spcAft>
                <a:spcPts val="0"/>
              </a:spcAft>
              <a:buClr>
                <a:schemeClr val="dk1"/>
              </a:buClr>
              <a:buSzPts val="2400"/>
              <a:buNone/>
              <a:defRPr/>
            </a:lvl6pPr>
            <a:lvl7pPr indent="-228600" lvl="6" marL="3200400" algn="l">
              <a:spcBef>
                <a:spcPts val="180"/>
              </a:spcBef>
              <a:spcAft>
                <a:spcPts val="0"/>
              </a:spcAft>
              <a:buClr>
                <a:schemeClr val="dk1"/>
              </a:buClr>
              <a:buSzPts val="2400"/>
              <a:buNone/>
              <a:defRPr/>
            </a:lvl7pPr>
            <a:lvl8pPr indent="-228600" lvl="7" marL="3657600" algn="l">
              <a:spcBef>
                <a:spcPts val="180"/>
              </a:spcBef>
              <a:spcAft>
                <a:spcPts val="0"/>
              </a:spcAft>
              <a:buClr>
                <a:schemeClr val="dk1"/>
              </a:buClr>
              <a:buSzPts val="2400"/>
              <a:buNone/>
              <a:defRPr/>
            </a:lvl8pPr>
            <a:lvl9pPr indent="-228600" lvl="8" marL="4114800" algn="l">
              <a:spcBef>
                <a:spcPts val="180"/>
              </a:spcBef>
              <a:spcAft>
                <a:spcPts val="0"/>
              </a:spcAft>
              <a:buClr>
                <a:schemeClr val="dk1"/>
              </a:buClr>
              <a:buSzPts val="2400"/>
              <a:buNone/>
              <a:defRPr/>
            </a:lvl9pPr>
          </a:lstStyle>
          <a:p/>
        </p:txBody>
      </p:sp>
      <p:grpSp>
        <p:nvGrpSpPr>
          <p:cNvPr id="88" name="Google Shape;88;p9"/>
          <p:cNvGrpSpPr/>
          <p:nvPr/>
        </p:nvGrpSpPr>
        <p:grpSpPr>
          <a:xfrm>
            <a:off x="1028700" y="738049"/>
            <a:ext cx="4418274" cy="905555"/>
            <a:chOff x="0" y="-241102"/>
            <a:chExt cx="5891032" cy="1207406"/>
          </a:xfrm>
        </p:grpSpPr>
        <p:grpSp>
          <p:nvGrpSpPr>
            <p:cNvPr id="89" name="Google Shape;89;p9"/>
            <p:cNvGrpSpPr/>
            <p:nvPr/>
          </p:nvGrpSpPr>
          <p:grpSpPr>
            <a:xfrm>
              <a:off x="0" y="-241102"/>
              <a:ext cx="934031" cy="1207406"/>
              <a:chOff x="0" y="-47625"/>
              <a:chExt cx="184500" cy="238500"/>
            </a:xfrm>
          </p:grpSpPr>
          <p:sp>
            <p:nvSpPr>
              <p:cNvPr id="90" name="Google Shape;90;p9"/>
              <p:cNvSpPr/>
              <p:nvPr/>
            </p:nvSpPr>
            <p:spPr>
              <a:xfrm>
                <a:off x="0" y="0"/>
                <a:ext cx="184491" cy="190858"/>
              </a:xfrm>
              <a:custGeom>
                <a:rect b="b" l="l" r="r" t="t"/>
                <a:pathLst>
                  <a:path extrusionOk="0" h="190858" w="184491">
                    <a:moveTo>
                      <a:pt x="92245" y="0"/>
                    </a:moveTo>
                    <a:lnTo>
                      <a:pt x="92245" y="0"/>
                    </a:lnTo>
                    <a:cubicBezTo>
                      <a:pt x="143191" y="0"/>
                      <a:pt x="184491" y="41300"/>
                      <a:pt x="184491" y="92245"/>
                    </a:cubicBezTo>
                    <a:lnTo>
                      <a:pt x="184491" y="98612"/>
                    </a:lnTo>
                    <a:cubicBezTo>
                      <a:pt x="184491" y="123077"/>
                      <a:pt x="174772" y="146540"/>
                      <a:pt x="157473" y="163839"/>
                    </a:cubicBezTo>
                    <a:cubicBezTo>
                      <a:pt x="140173" y="181139"/>
                      <a:pt x="116710" y="190858"/>
                      <a:pt x="92245" y="190858"/>
                    </a:cubicBezTo>
                    <a:lnTo>
                      <a:pt x="92245" y="190858"/>
                    </a:lnTo>
                    <a:cubicBezTo>
                      <a:pt x="67780" y="190858"/>
                      <a:pt x="44317" y="181139"/>
                      <a:pt x="27018" y="163839"/>
                    </a:cubicBezTo>
                    <a:cubicBezTo>
                      <a:pt x="9719" y="146540"/>
                      <a:pt x="0" y="123077"/>
                      <a:pt x="0" y="98612"/>
                    </a:cubicBezTo>
                    <a:lnTo>
                      <a:pt x="0" y="92245"/>
                    </a:lnTo>
                    <a:cubicBezTo>
                      <a:pt x="0" y="67780"/>
                      <a:pt x="9719" y="44317"/>
                      <a:pt x="27018" y="27018"/>
                    </a:cubicBezTo>
                    <a:cubicBezTo>
                      <a:pt x="44317" y="9719"/>
                      <a:pt x="67780" y="0"/>
                      <a:pt x="92245" y="0"/>
                    </a:cubicBezTo>
                    <a:close/>
                  </a:path>
                </a:pathLst>
              </a:custGeom>
              <a:solidFill>
                <a:srgbClr val="2BC2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9"/>
              <p:cNvSpPr txBox="1"/>
              <p:nvPr/>
            </p:nvSpPr>
            <p:spPr>
              <a:xfrm>
                <a:off x="0" y="-47625"/>
                <a:ext cx="184500" cy="2385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2" name="Google Shape;92;p9"/>
            <p:cNvSpPr/>
            <p:nvPr/>
          </p:nvSpPr>
          <p:spPr>
            <a:xfrm>
              <a:off x="178324" y="194440"/>
              <a:ext cx="577336" cy="577336"/>
            </a:xfrm>
            <a:custGeom>
              <a:rect b="b" l="l" r="r" t="t"/>
              <a:pathLst>
                <a:path extrusionOk="0" h="577336" w="577336">
                  <a:moveTo>
                    <a:pt x="0" y="0"/>
                  </a:moveTo>
                  <a:lnTo>
                    <a:pt x="577337" y="0"/>
                  </a:lnTo>
                  <a:lnTo>
                    <a:pt x="577337" y="577336"/>
                  </a:lnTo>
                  <a:lnTo>
                    <a:pt x="0" y="577336"/>
                  </a:lnTo>
                  <a:lnTo>
                    <a:pt x="0" y="0"/>
                  </a:lnTo>
                  <a:close/>
                </a:path>
              </a:pathLst>
            </a:custGeom>
            <a:blipFill rotWithShape="1">
              <a:blip r:embed="rId5">
                <a:alphaModFix/>
              </a:blip>
              <a:stretch>
                <a:fillRect b="0" l="0" r="0" t="0"/>
              </a:stretch>
            </a:blipFill>
            <a:ln>
              <a:noFill/>
            </a:ln>
          </p:spPr>
        </p:sp>
        <p:sp>
          <p:nvSpPr>
            <p:cNvPr id="93" name="Google Shape;93;p9"/>
            <p:cNvSpPr txBox="1"/>
            <p:nvPr/>
          </p:nvSpPr>
          <p:spPr>
            <a:xfrm>
              <a:off x="1238932" y="137053"/>
              <a:ext cx="4652100" cy="685200"/>
            </a:xfrm>
            <a:prstGeom prst="rect">
              <a:avLst/>
            </a:prstGeom>
            <a:noFill/>
            <a:ln>
              <a:noFill/>
            </a:ln>
          </p:spPr>
          <p:txBody>
            <a:bodyPr anchorCtr="0" anchor="t" bIns="0" lIns="0" spcFirstLastPara="1" rIns="0" wrap="square" tIns="0">
              <a:spAutoFit/>
            </a:bodyPr>
            <a:lstStyle/>
            <a:p>
              <a:pPr indent="0" lvl="0" marL="0" marR="0" rtl="0" algn="l">
                <a:lnSpc>
                  <a:spcPct val="120006"/>
                </a:lnSpc>
                <a:spcBef>
                  <a:spcPts val="0"/>
                </a:spcBef>
                <a:spcAft>
                  <a:spcPts val="0"/>
                </a:spcAft>
                <a:buNone/>
              </a:pPr>
              <a:r>
                <a:rPr i="0" lang="en-US" sz="3339" u="none" cap="none" strike="noStrike">
                  <a:solidFill>
                    <a:srgbClr val="4613A8"/>
                  </a:solidFill>
                  <a:latin typeface="Lobster"/>
                  <a:ea typeface="Lobster"/>
                  <a:cs typeface="Lobster"/>
                  <a:sym typeface="Lobster"/>
                </a:rPr>
                <a:t>Logo company</a:t>
              </a:r>
              <a:endParaRPr>
                <a:latin typeface="Lobster"/>
                <a:ea typeface="Lobster"/>
                <a:cs typeface="Lobster"/>
                <a:sym typeface="Lobster"/>
              </a:endParaRPr>
            </a:p>
          </p:txBody>
        </p:sp>
      </p:grpSp>
      <p:sp>
        <p:nvSpPr>
          <p:cNvPr id="94" name="Google Shape;94;p9"/>
          <p:cNvSpPr txBox="1"/>
          <p:nvPr>
            <p:ph type="title"/>
          </p:nvPr>
        </p:nvSpPr>
        <p:spPr>
          <a:xfrm>
            <a:off x="1272275" y="2660150"/>
            <a:ext cx="15541200" cy="1143000"/>
          </a:xfrm>
          <a:prstGeom prst="rect">
            <a:avLst/>
          </a:prstGeom>
          <a:noFill/>
          <a:ln>
            <a:noFill/>
          </a:ln>
        </p:spPr>
        <p:txBody>
          <a:bodyPr anchorCtr="0" anchor="ctr" bIns="45700" lIns="91425" spcFirstLastPara="1" rIns="91425" wrap="square" tIns="45700">
            <a:normAutofit/>
          </a:bodyPr>
          <a:lstStyle>
            <a:lvl1pPr lvl="0" marR="0">
              <a:spcBef>
                <a:spcPts val="0"/>
              </a:spcBef>
              <a:spcAft>
                <a:spcPts val="0"/>
              </a:spcAft>
              <a:buClr>
                <a:schemeClr val="dk2"/>
              </a:buClr>
              <a:buSzPts val="10900"/>
              <a:buFont typeface="Lobster"/>
              <a:buNone/>
              <a:defRPr i="0" sz="10900" u="none" cap="none" strike="noStrike">
                <a:solidFill>
                  <a:schemeClr val="dk2"/>
                </a:solidFill>
                <a:latin typeface="Lobster"/>
                <a:ea typeface="Lobster"/>
                <a:cs typeface="Lobster"/>
                <a:sym typeface="Lobste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95" name="Shape 95"/>
        <p:cNvGrpSpPr/>
        <p:nvPr/>
      </p:nvGrpSpPr>
      <p:grpSpPr>
        <a:xfrm>
          <a:off x="0" y="0"/>
          <a:ext cx="0" cy="0"/>
          <a:chOff x="0" y="0"/>
          <a:chExt cx="0" cy="0"/>
        </a:xfrm>
      </p:grpSpPr>
      <p:pic>
        <p:nvPicPr>
          <p:cNvPr id="96" name="Google Shape;96;p10"/>
          <p:cNvPicPr preferRelativeResize="0"/>
          <p:nvPr/>
        </p:nvPicPr>
        <p:blipFill>
          <a:blip r:embed="rId2">
            <a:alphaModFix/>
          </a:blip>
          <a:stretch>
            <a:fillRect/>
          </a:stretch>
        </p:blipFill>
        <p:spPr>
          <a:xfrm>
            <a:off x="-305575" y="-694825"/>
            <a:ext cx="31520748" cy="11435500"/>
          </a:xfrm>
          <a:prstGeom prst="rect">
            <a:avLst/>
          </a:prstGeom>
          <a:noFill/>
          <a:ln>
            <a:noFill/>
          </a:ln>
        </p:spPr>
      </p:pic>
      <p:pic>
        <p:nvPicPr>
          <p:cNvPr id="97" name="Google Shape;97;p10"/>
          <p:cNvPicPr preferRelativeResize="0"/>
          <p:nvPr/>
        </p:nvPicPr>
        <p:blipFill>
          <a:blip r:embed="rId3">
            <a:alphaModFix/>
          </a:blip>
          <a:stretch>
            <a:fillRect/>
          </a:stretch>
        </p:blipFill>
        <p:spPr>
          <a:xfrm>
            <a:off x="1363550" y="8113287"/>
            <a:ext cx="10795874" cy="4297618"/>
          </a:xfrm>
          <a:prstGeom prst="rect">
            <a:avLst/>
          </a:prstGeom>
          <a:noFill/>
          <a:ln>
            <a:noFill/>
          </a:ln>
        </p:spPr>
      </p:pic>
      <p:pic>
        <p:nvPicPr>
          <p:cNvPr id="98" name="Google Shape;98;p10"/>
          <p:cNvPicPr preferRelativeResize="0"/>
          <p:nvPr/>
        </p:nvPicPr>
        <p:blipFill>
          <a:blip r:embed="rId3">
            <a:alphaModFix/>
          </a:blip>
          <a:stretch>
            <a:fillRect/>
          </a:stretch>
        </p:blipFill>
        <p:spPr>
          <a:xfrm>
            <a:off x="13020425" y="-2148813"/>
            <a:ext cx="10795874" cy="4297618"/>
          </a:xfrm>
          <a:prstGeom prst="rect">
            <a:avLst/>
          </a:prstGeom>
          <a:noFill/>
          <a:ln>
            <a:noFill/>
          </a:ln>
        </p:spPr>
      </p:pic>
      <p:sp>
        <p:nvSpPr>
          <p:cNvPr id="99" name="Google Shape;99;p10"/>
          <p:cNvSpPr/>
          <p:nvPr>
            <p:ph idx="2" type="pic"/>
          </p:nvPr>
        </p:nvSpPr>
        <p:spPr>
          <a:xfrm>
            <a:off x="10374099" y="5654375"/>
            <a:ext cx="4824000" cy="3618000"/>
          </a:xfrm>
          <a:prstGeom prst="rect">
            <a:avLst/>
          </a:prstGeom>
          <a:noFill/>
          <a:ln>
            <a:noFill/>
          </a:ln>
        </p:spPr>
      </p:sp>
      <p:sp>
        <p:nvSpPr>
          <p:cNvPr id="100" name="Google Shape;100;p10"/>
          <p:cNvSpPr txBox="1"/>
          <p:nvPr>
            <p:ph idx="1" type="body"/>
          </p:nvPr>
        </p:nvSpPr>
        <p:spPr>
          <a:xfrm>
            <a:off x="1686813" y="6001188"/>
            <a:ext cx="5486400" cy="804900"/>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2400"/>
              <a:buNone/>
              <a:defRPr/>
            </a:lvl1pPr>
            <a:lvl2pPr indent="-228600" lvl="1" marL="914400" algn="l">
              <a:spcBef>
                <a:spcPts val="240"/>
              </a:spcBef>
              <a:spcAft>
                <a:spcPts val="0"/>
              </a:spcAft>
              <a:buClr>
                <a:schemeClr val="dk1"/>
              </a:buClr>
              <a:buSzPts val="2400"/>
              <a:buNone/>
              <a:defRPr/>
            </a:lvl2pPr>
            <a:lvl3pPr indent="-228600" lvl="2" marL="1371600" algn="l">
              <a:spcBef>
                <a:spcPts val="200"/>
              </a:spcBef>
              <a:spcAft>
                <a:spcPts val="0"/>
              </a:spcAft>
              <a:buClr>
                <a:schemeClr val="dk1"/>
              </a:buClr>
              <a:buSzPts val="2400"/>
              <a:buNone/>
              <a:defRPr/>
            </a:lvl3pPr>
            <a:lvl4pPr indent="-228600" lvl="3" marL="1828800" algn="l">
              <a:spcBef>
                <a:spcPts val="180"/>
              </a:spcBef>
              <a:spcAft>
                <a:spcPts val="0"/>
              </a:spcAft>
              <a:buClr>
                <a:schemeClr val="dk1"/>
              </a:buClr>
              <a:buSzPts val="2400"/>
              <a:buNone/>
              <a:defRPr/>
            </a:lvl4pPr>
            <a:lvl5pPr indent="-228600" lvl="4" marL="2286000" algn="l">
              <a:spcBef>
                <a:spcPts val="180"/>
              </a:spcBef>
              <a:spcAft>
                <a:spcPts val="0"/>
              </a:spcAft>
              <a:buClr>
                <a:schemeClr val="dk1"/>
              </a:buClr>
              <a:buSzPts val="2400"/>
              <a:buNone/>
              <a:defRPr/>
            </a:lvl5pPr>
            <a:lvl6pPr indent="-228600" lvl="5" marL="2743200" algn="l">
              <a:spcBef>
                <a:spcPts val="180"/>
              </a:spcBef>
              <a:spcAft>
                <a:spcPts val="0"/>
              </a:spcAft>
              <a:buClr>
                <a:schemeClr val="dk1"/>
              </a:buClr>
              <a:buSzPts val="2400"/>
              <a:buNone/>
              <a:defRPr/>
            </a:lvl6pPr>
            <a:lvl7pPr indent="-228600" lvl="6" marL="3200400" algn="l">
              <a:spcBef>
                <a:spcPts val="180"/>
              </a:spcBef>
              <a:spcAft>
                <a:spcPts val="0"/>
              </a:spcAft>
              <a:buClr>
                <a:schemeClr val="dk1"/>
              </a:buClr>
              <a:buSzPts val="2400"/>
              <a:buNone/>
              <a:defRPr/>
            </a:lvl7pPr>
            <a:lvl8pPr indent="-228600" lvl="7" marL="3657600" algn="l">
              <a:spcBef>
                <a:spcPts val="180"/>
              </a:spcBef>
              <a:spcAft>
                <a:spcPts val="0"/>
              </a:spcAft>
              <a:buClr>
                <a:schemeClr val="dk1"/>
              </a:buClr>
              <a:buSzPts val="2400"/>
              <a:buNone/>
              <a:defRPr/>
            </a:lvl8pPr>
            <a:lvl9pPr indent="-228600" lvl="8" marL="4114800" algn="l">
              <a:spcBef>
                <a:spcPts val="180"/>
              </a:spcBef>
              <a:spcAft>
                <a:spcPts val="0"/>
              </a:spcAft>
              <a:buClr>
                <a:schemeClr val="dk1"/>
              </a:buClr>
              <a:buSzPts val="2400"/>
              <a:buNone/>
              <a:defRPr/>
            </a:lvl9pPr>
          </a:lstStyle>
          <a:p/>
        </p:txBody>
      </p:sp>
      <p:grpSp>
        <p:nvGrpSpPr>
          <p:cNvPr id="101" name="Google Shape;101;p10"/>
          <p:cNvGrpSpPr/>
          <p:nvPr/>
        </p:nvGrpSpPr>
        <p:grpSpPr>
          <a:xfrm>
            <a:off x="1028700" y="738049"/>
            <a:ext cx="4418274" cy="905555"/>
            <a:chOff x="0" y="-241102"/>
            <a:chExt cx="5891032" cy="1207406"/>
          </a:xfrm>
        </p:grpSpPr>
        <p:grpSp>
          <p:nvGrpSpPr>
            <p:cNvPr id="102" name="Google Shape;102;p10"/>
            <p:cNvGrpSpPr/>
            <p:nvPr/>
          </p:nvGrpSpPr>
          <p:grpSpPr>
            <a:xfrm>
              <a:off x="0" y="-241102"/>
              <a:ext cx="934031" cy="1207406"/>
              <a:chOff x="0" y="-47625"/>
              <a:chExt cx="184500" cy="238500"/>
            </a:xfrm>
          </p:grpSpPr>
          <p:sp>
            <p:nvSpPr>
              <p:cNvPr id="103" name="Google Shape;103;p10"/>
              <p:cNvSpPr/>
              <p:nvPr/>
            </p:nvSpPr>
            <p:spPr>
              <a:xfrm>
                <a:off x="0" y="0"/>
                <a:ext cx="184491" cy="190858"/>
              </a:xfrm>
              <a:custGeom>
                <a:rect b="b" l="l" r="r" t="t"/>
                <a:pathLst>
                  <a:path extrusionOk="0" h="190858" w="184491">
                    <a:moveTo>
                      <a:pt x="92245" y="0"/>
                    </a:moveTo>
                    <a:lnTo>
                      <a:pt x="92245" y="0"/>
                    </a:lnTo>
                    <a:cubicBezTo>
                      <a:pt x="143191" y="0"/>
                      <a:pt x="184491" y="41300"/>
                      <a:pt x="184491" y="92245"/>
                    </a:cubicBezTo>
                    <a:lnTo>
                      <a:pt x="184491" y="98612"/>
                    </a:lnTo>
                    <a:cubicBezTo>
                      <a:pt x="184491" y="123077"/>
                      <a:pt x="174772" y="146540"/>
                      <a:pt x="157473" y="163839"/>
                    </a:cubicBezTo>
                    <a:cubicBezTo>
                      <a:pt x="140173" y="181139"/>
                      <a:pt x="116710" y="190858"/>
                      <a:pt x="92245" y="190858"/>
                    </a:cubicBezTo>
                    <a:lnTo>
                      <a:pt x="92245" y="190858"/>
                    </a:lnTo>
                    <a:cubicBezTo>
                      <a:pt x="67780" y="190858"/>
                      <a:pt x="44317" y="181139"/>
                      <a:pt x="27018" y="163839"/>
                    </a:cubicBezTo>
                    <a:cubicBezTo>
                      <a:pt x="9719" y="146540"/>
                      <a:pt x="0" y="123077"/>
                      <a:pt x="0" y="98612"/>
                    </a:cubicBezTo>
                    <a:lnTo>
                      <a:pt x="0" y="92245"/>
                    </a:lnTo>
                    <a:cubicBezTo>
                      <a:pt x="0" y="67780"/>
                      <a:pt x="9719" y="44317"/>
                      <a:pt x="27018" y="27018"/>
                    </a:cubicBezTo>
                    <a:cubicBezTo>
                      <a:pt x="44317" y="9719"/>
                      <a:pt x="67780" y="0"/>
                      <a:pt x="92245" y="0"/>
                    </a:cubicBezTo>
                    <a:close/>
                  </a:path>
                </a:pathLst>
              </a:custGeom>
              <a:solidFill>
                <a:srgbClr val="2BC2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0"/>
              <p:cNvSpPr txBox="1"/>
              <p:nvPr/>
            </p:nvSpPr>
            <p:spPr>
              <a:xfrm>
                <a:off x="0" y="-47625"/>
                <a:ext cx="184500" cy="2385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05" name="Google Shape;105;p10"/>
            <p:cNvSpPr/>
            <p:nvPr/>
          </p:nvSpPr>
          <p:spPr>
            <a:xfrm>
              <a:off x="178324" y="194440"/>
              <a:ext cx="577336" cy="577336"/>
            </a:xfrm>
            <a:custGeom>
              <a:rect b="b" l="l" r="r" t="t"/>
              <a:pathLst>
                <a:path extrusionOk="0" h="577336" w="577336">
                  <a:moveTo>
                    <a:pt x="0" y="0"/>
                  </a:moveTo>
                  <a:lnTo>
                    <a:pt x="577337" y="0"/>
                  </a:lnTo>
                  <a:lnTo>
                    <a:pt x="577337" y="577336"/>
                  </a:lnTo>
                  <a:lnTo>
                    <a:pt x="0" y="577336"/>
                  </a:lnTo>
                  <a:lnTo>
                    <a:pt x="0" y="0"/>
                  </a:lnTo>
                  <a:close/>
                </a:path>
              </a:pathLst>
            </a:custGeom>
            <a:blipFill rotWithShape="1">
              <a:blip r:embed="rId4">
                <a:alphaModFix/>
              </a:blip>
              <a:stretch>
                <a:fillRect b="0" l="0" r="0" t="0"/>
              </a:stretch>
            </a:blipFill>
            <a:ln>
              <a:noFill/>
            </a:ln>
          </p:spPr>
        </p:sp>
        <p:sp>
          <p:nvSpPr>
            <p:cNvPr id="106" name="Google Shape;106;p10"/>
            <p:cNvSpPr txBox="1"/>
            <p:nvPr/>
          </p:nvSpPr>
          <p:spPr>
            <a:xfrm>
              <a:off x="1238932" y="137053"/>
              <a:ext cx="4652100" cy="685200"/>
            </a:xfrm>
            <a:prstGeom prst="rect">
              <a:avLst/>
            </a:prstGeom>
            <a:noFill/>
            <a:ln>
              <a:noFill/>
            </a:ln>
          </p:spPr>
          <p:txBody>
            <a:bodyPr anchorCtr="0" anchor="t" bIns="0" lIns="0" spcFirstLastPara="1" rIns="0" wrap="square" tIns="0">
              <a:spAutoFit/>
            </a:bodyPr>
            <a:lstStyle/>
            <a:p>
              <a:pPr indent="0" lvl="0" marL="0" marR="0" rtl="0" algn="l">
                <a:lnSpc>
                  <a:spcPct val="120006"/>
                </a:lnSpc>
                <a:spcBef>
                  <a:spcPts val="0"/>
                </a:spcBef>
                <a:spcAft>
                  <a:spcPts val="0"/>
                </a:spcAft>
                <a:buNone/>
              </a:pPr>
              <a:r>
                <a:rPr i="0" lang="en-US" sz="3339" u="none" cap="none" strike="noStrike">
                  <a:solidFill>
                    <a:srgbClr val="4613A8"/>
                  </a:solidFill>
                  <a:latin typeface="Lobster"/>
                  <a:ea typeface="Lobster"/>
                  <a:cs typeface="Lobster"/>
                  <a:sym typeface="Lobster"/>
                </a:rPr>
                <a:t>Logo company</a:t>
              </a:r>
              <a:endParaRPr>
                <a:latin typeface="Lobster"/>
                <a:ea typeface="Lobster"/>
                <a:cs typeface="Lobster"/>
                <a:sym typeface="Lobster"/>
              </a:endParaRPr>
            </a:p>
          </p:txBody>
        </p:sp>
      </p:grpSp>
      <p:sp>
        <p:nvSpPr>
          <p:cNvPr id="107" name="Google Shape;107;p10"/>
          <p:cNvSpPr txBox="1"/>
          <p:nvPr>
            <p:ph type="title"/>
          </p:nvPr>
        </p:nvSpPr>
        <p:spPr>
          <a:xfrm>
            <a:off x="1424675" y="2812550"/>
            <a:ext cx="15541200" cy="1143000"/>
          </a:xfrm>
          <a:prstGeom prst="rect">
            <a:avLst/>
          </a:prstGeom>
          <a:noFill/>
          <a:ln>
            <a:noFill/>
          </a:ln>
        </p:spPr>
        <p:txBody>
          <a:bodyPr anchorCtr="0" anchor="ctr" bIns="45700" lIns="91425" spcFirstLastPara="1" rIns="91425" wrap="square" tIns="45700">
            <a:normAutofit/>
          </a:bodyPr>
          <a:lstStyle>
            <a:lvl1pPr lvl="0" marR="0">
              <a:spcBef>
                <a:spcPts val="0"/>
              </a:spcBef>
              <a:spcAft>
                <a:spcPts val="0"/>
              </a:spcAft>
              <a:buClr>
                <a:schemeClr val="dk2"/>
              </a:buClr>
              <a:buSzPts val="10900"/>
              <a:buFont typeface="Lobster"/>
              <a:buNone/>
              <a:defRPr i="0" sz="10900" u="none" cap="none" strike="noStrike">
                <a:solidFill>
                  <a:schemeClr val="dk2"/>
                </a:solidFill>
                <a:latin typeface="Lobster"/>
                <a:ea typeface="Lobster"/>
                <a:cs typeface="Lobster"/>
                <a:sym typeface="Lobste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272275" y="2660150"/>
            <a:ext cx="15541200" cy="1143000"/>
          </a:xfrm>
          <a:prstGeom prst="rect">
            <a:avLst/>
          </a:prstGeom>
          <a:noFill/>
          <a:ln>
            <a:noFill/>
          </a:ln>
        </p:spPr>
        <p:txBody>
          <a:bodyPr anchorCtr="0" anchor="ctr" bIns="45700" lIns="91425" spcFirstLastPara="1" rIns="91425" wrap="square" tIns="45700">
            <a:normAutofit/>
          </a:bodyPr>
          <a:lstStyle>
            <a:lvl1pPr lvl="0" marR="0" rtl="0">
              <a:spcBef>
                <a:spcPts val="0"/>
              </a:spcBef>
              <a:spcAft>
                <a:spcPts val="0"/>
              </a:spcAft>
              <a:buClr>
                <a:schemeClr val="dk2"/>
              </a:buClr>
              <a:buSzPts val="10900"/>
              <a:buFont typeface="Lobster"/>
              <a:buNone/>
              <a:defRPr i="0" sz="10900" u="none" cap="none" strike="noStrike">
                <a:solidFill>
                  <a:schemeClr val="dk2"/>
                </a:solidFill>
                <a:latin typeface="Lobster"/>
                <a:ea typeface="Lobster"/>
                <a:cs typeface="Lobster"/>
                <a:sym typeface="Lobste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2056900" y="5124500"/>
            <a:ext cx="8229600" cy="4526100"/>
          </a:xfrm>
          <a:prstGeom prst="rect">
            <a:avLst/>
          </a:prstGeom>
          <a:noFill/>
          <a:ln>
            <a:noFill/>
          </a:ln>
        </p:spPr>
        <p:txBody>
          <a:bodyPr anchorCtr="0" anchor="t" bIns="45700" lIns="91425" spcFirstLastPara="1" rIns="91425" wrap="square" tIns="45700">
            <a:normAutofit/>
          </a:bodyPr>
          <a:lstStyle>
            <a:lvl1pPr indent="-381000" lvl="0" marL="457200" marR="0" rtl="0" algn="l">
              <a:spcBef>
                <a:spcPts val="640"/>
              </a:spcBef>
              <a:spcAft>
                <a:spcPts val="0"/>
              </a:spcAft>
              <a:buClr>
                <a:schemeClr val="dk1"/>
              </a:buClr>
              <a:buSzPts val="2400"/>
              <a:buFont typeface="Lobster"/>
              <a:buChar char="•"/>
              <a:defRPr i="0" sz="2400" u="none" cap="none" strike="noStrike">
                <a:solidFill>
                  <a:schemeClr val="dk1"/>
                </a:solidFill>
                <a:latin typeface="Lobster"/>
                <a:ea typeface="Lobster"/>
                <a:cs typeface="Lobster"/>
                <a:sym typeface="Lobster"/>
              </a:defRPr>
            </a:lvl1pPr>
            <a:lvl2pPr indent="-381000" lvl="1" marL="914400" marR="0" rtl="0" algn="l">
              <a:spcBef>
                <a:spcPts val="560"/>
              </a:spcBef>
              <a:spcAft>
                <a:spcPts val="0"/>
              </a:spcAft>
              <a:buClr>
                <a:schemeClr val="dk1"/>
              </a:buClr>
              <a:buSzPts val="2400"/>
              <a:buFont typeface="Lobster"/>
              <a:buChar char="–"/>
              <a:defRPr i="0" sz="2400" u="none" cap="none" strike="noStrike">
                <a:solidFill>
                  <a:schemeClr val="dk1"/>
                </a:solidFill>
                <a:latin typeface="Lobster"/>
                <a:ea typeface="Lobster"/>
                <a:cs typeface="Lobster"/>
                <a:sym typeface="Lobster"/>
              </a:defRPr>
            </a:lvl2pPr>
            <a:lvl3pPr indent="-381000" lvl="2" marL="1371600" marR="0" rtl="0" algn="l">
              <a:spcBef>
                <a:spcPts val="480"/>
              </a:spcBef>
              <a:spcAft>
                <a:spcPts val="0"/>
              </a:spcAft>
              <a:buClr>
                <a:schemeClr val="dk1"/>
              </a:buClr>
              <a:buSzPts val="2400"/>
              <a:buFont typeface="Lobster"/>
              <a:buChar char="•"/>
              <a:defRPr i="0" sz="2400" u="none" cap="none" strike="noStrike">
                <a:solidFill>
                  <a:schemeClr val="dk1"/>
                </a:solidFill>
                <a:latin typeface="Lobster"/>
                <a:ea typeface="Lobster"/>
                <a:cs typeface="Lobster"/>
                <a:sym typeface="Lobster"/>
              </a:defRPr>
            </a:lvl3pPr>
            <a:lvl4pPr indent="-381000" lvl="3" marL="1828800" marR="0" rtl="0" algn="l">
              <a:spcBef>
                <a:spcPts val="400"/>
              </a:spcBef>
              <a:spcAft>
                <a:spcPts val="0"/>
              </a:spcAft>
              <a:buClr>
                <a:schemeClr val="dk1"/>
              </a:buClr>
              <a:buSzPts val="2400"/>
              <a:buFont typeface="Lobster"/>
              <a:buChar char="–"/>
              <a:defRPr i="0" sz="2400" u="none" cap="none" strike="noStrike">
                <a:solidFill>
                  <a:schemeClr val="dk1"/>
                </a:solidFill>
                <a:latin typeface="Lobster"/>
                <a:ea typeface="Lobster"/>
                <a:cs typeface="Lobster"/>
                <a:sym typeface="Lobster"/>
              </a:defRPr>
            </a:lvl4pPr>
            <a:lvl5pPr indent="-381000" lvl="4" marL="2286000" marR="0" rtl="0" algn="l">
              <a:spcBef>
                <a:spcPts val="400"/>
              </a:spcBef>
              <a:spcAft>
                <a:spcPts val="0"/>
              </a:spcAft>
              <a:buClr>
                <a:schemeClr val="dk1"/>
              </a:buClr>
              <a:buSzPts val="2400"/>
              <a:buFont typeface="Lobster"/>
              <a:buChar char="»"/>
              <a:defRPr i="0" sz="2400" u="none" cap="none" strike="noStrike">
                <a:solidFill>
                  <a:schemeClr val="dk1"/>
                </a:solidFill>
                <a:latin typeface="Lobster"/>
                <a:ea typeface="Lobster"/>
                <a:cs typeface="Lobster"/>
                <a:sym typeface="Lobster"/>
              </a:defRPr>
            </a:lvl5pPr>
            <a:lvl6pPr indent="-381000" lvl="5" marL="2743200" marR="0" rtl="0" algn="l">
              <a:spcBef>
                <a:spcPts val="400"/>
              </a:spcBef>
              <a:spcAft>
                <a:spcPts val="0"/>
              </a:spcAft>
              <a:buClr>
                <a:schemeClr val="dk1"/>
              </a:buClr>
              <a:buSzPts val="2400"/>
              <a:buFont typeface="Lobster"/>
              <a:buChar char="•"/>
              <a:defRPr i="0" sz="2400" u="none" cap="none" strike="noStrike">
                <a:solidFill>
                  <a:schemeClr val="dk1"/>
                </a:solidFill>
                <a:latin typeface="Lobster"/>
                <a:ea typeface="Lobster"/>
                <a:cs typeface="Lobster"/>
                <a:sym typeface="Lobster"/>
              </a:defRPr>
            </a:lvl6pPr>
            <a:lvl7pPr indent="-381000" lvl="6" marL="3200400" marR="0" rtl="0" algn="l">
              <a:spcBef>
                <a:spcPts val="400"/>
              </a:spcBef>
              <a:spcAft>
                <a:spcPts val="0"/>
              </a:spcAft>
              <a:buClr>
                <a:schemeClr val="dk1"/>
              </a:buClr>
              <a:buSzPts val="2400"/>
              <a:buFont typeface="Lobster"/>
              <a:buChar char="•"/>
              <a:defRPr i="0" sz="2400" u="none" cap="none" strike="noStrike">
                <a:solidFill>
                  <a:schemeClr val="dk1"/>
                </a:solidFill>
                <a:latin typeface="Lobster"/>
                <a:ea typeface="Lobster"/>
                <a:cs typeface="Lobster"/>
                <a:sym typeface="Lobster"/>
              </a:defRPr>
            </a:lvl7pPr>
            <a:lvl8pPr indent="-381000" lvl="7" marL="3657600" marR="0" rtl="0" algn="l">
              <a:spcBef>
                <a:spcPts val="400"/>
              </a:spcBef>
              <a:spcAft>
                <a:spcPts val="0"/>
              </a:spcAft>
              <a:buClr>
                <a:schemeClr val="dk1"/>
              </a:buClr>
              <a:buSzPts val="2400"/>
              <a:buFont typeface="Lobster"/>
              <a:buChar char="•"/>
              <a:defRPr i="0" sz="2400" u="none" cap="none" strike="noStrike">
                <a:solidFill>
                  <a:schemeClr val="dk1"/>
                </a:solidFill>
                <a:latin typeface="Lobster"/>
                <a:ea typeface="Lobster"/>
                <a:cs typeface="Lobster"/>
                <a:sym typeface="Lobster"/>
              </a:defRPr>
            </a:lvl8pPr>
            <a:lvl9pPr indent="-381000" lvl="8" marL="4114800" marR="0" rtl="0" algn="l">
              <a:spcBef>
                <a:spcPts val="400"/>
              </a:spcBef>
              <a:spcAft>
                <a:spcPts val="0"/>
              </a:spcAft>
              <a:buClr>
                <a:schemeClr val="dk1"/>
              </a:buClr>
              <a:buSzPts val="2400"/>
              <a:buFont typeface="Lobster"/>
              <a:buChar char="•"/>
              <a:defRPr i="0" sz="2400" u="none" cap="none" strike="noStrike">
                <a:solidFill>
                  <a:schemeClr val="dk1"/>
                </a:solidFill>
                <a:latin typeface="Lobster"/>
                <a:ea typeface="Lobster"/>
                <a:cs typeface="Lobster"/>
                <a:sym typeface="Lobster"/>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png"/><Relationship Id="rId4"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19.png"/><Relationship Id="rId7"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4.png"/><Relationship Id="rId4" Type="http://schemas.openxmlformats.org/officeDocument/2006/relationships/image" Target="../media/image45.png"/><Relationship Id="rId5" Type="http://schemas.openxmlformats.org/officeDocument/2006/relationships/image" Target="../media/image1.png"/><Relationship Id="rId6" Type="http://schemas.openxmlformats.org/officeDocument/2006/relationships/image" Target="../media/image56.png"/><Relationship Id="rId7" Type="http://schemas.openxmlformats.org/officeDocument/2006/relationships/image" Target="../media/image3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4.png"/><Relationship Id="rId4" Type="http://schemas.openxmlformats.org/officeDocument/2006/relationships/image" Target="../media/image40.png"/><Relationship Id="rId5" Type="http://schemas.openxmlformats.org/officeDocument/2006/relationships/image" Target="../media/image49.png"/><Relationship Id="rId6" Type="http://schemas.openxmlformats.org/officeDocument/2006/relationships/image" Target="../media/image47.png"/><Relationship Id="rId7"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4.png"/><Relationship Id="rId4" Type="http://schemas.openxmlformats.org/officeDocument/2006/relationships/image" Target="../media/image46.png"/><Relationship Id="rId9" Type="http://schemas.openxmlformats.org/officeDocument/2006/relationships/image" Target="../media/image1.png"/><Relationship Id="rId5" Type="http://schemas.openxmlformats.org/officeDocument/2006/relationships/image" Target="../media/image58.png"/><Relationship Id="rId6" Type="http://schemas.openxmlformats.org/officeDocument/2006/relationships/image" Target="../media/image55.png"/><Relationship Id="rId7" Type="http://schemas.openxmlformats.org/officeDocument/2006/relationships/image" Target="../media/image8.png"/><Relationship Id="rId8"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4.png"/><Relationship Id="rId4" Type="http://schemas.openxmlformats.org/officeDocument/2006/relationships/image" Target="../media/image8.png"/><Relationship Id="rId5" Type="http://schemas.openxmlformats.org/officeDocument/2006/relationships/image" Target="../media/image60.png"/><Relationship Id="rId6"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png"/><Relationship Id="rId4" Type="http://schemas.openxmlformats.org/officeDocument/2006/relationships/image" Target="../media/image8.png"/><Relationship Id="rId5" Type="http://schemas.openxmlformats.org/officeDocument/2006/relationships/image" Target="../media/image48.png"/><Relationship Id="rId6" Type="http://schemas.openxmlformats.org/officeDocument/2006/relationships/image" Target="../media/image16.png"/><Relationship Id="rId7"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png"/><Relationship Id="rId4" Type="http://schemas.openxmlformats.org/officeDocument/2006/relationships/image" Target="../media/image8.png"/><Relationship Id="rId5" Type="http://schemas.openxmlformats.org/officeDocument/2006/relationships/image" Target="../media/image57.png"/><Relationship Id="rId6" Type="http://schemas.openxmlformats.org/officeDocument/2006/relationships/image" Target="../media/image52.png"/><Relationship Id="rId7"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4.png"/><Relationship Id="rId4" Type="http://schemas.openxmlformats.org/officeDocument/2006/relationships/image" Target="../media/image8.png"/><Relationship Id="rId5"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4.png"/><Relationship Id="rId4" Type="http://schemas.openxmlformats.org/officeDocument/2006/relationships/image" Target="../media/image54.png"/><Relationship Id="rId11" Type="http://schemas.openxmlformats.org/officeDocument/2006/relationships/image" Target="../media/image1.png"/><Relationship Id="rId10" Type="http://schemas.openxmlformats.org/officeDocument/2006/relationships/image" Target="../media/image61.png"/><Relationship Id="rId9" Type="http://schemas.openxmlformats.org/officeDocument/2006/relationships/image" Target="../media/image53.png"/><Relationship Id="rId5" Type="http://schemas.openxmlformats.org/officeDocument/2006/relationships/image" Target="../media/image8.png"/><Relationship Id="rId6" Type="http://schemas.openxmlformats.org/officeDocument/2006/relationships/image" Target="../media/image62.png"/><Relationship Id="rId7" Type="http://schemas.openxmlformats.org/officeDocument/2006/relationships/image" Target="../media/image50.png"/><Relationship Id="rId8" Type="http://schemas.openxmlformats.org/officeDocument/2006/relationships/image" Target="../media/image6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4.png"/><Relationship Id="rId4" Type="http://schemas.openxmlformats.org/officeDocument/2006/relationships/image" Target="../media/image5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4.png"/><Relationship Id="rId4" Type="http://schemas.openxmlformats.org/officeDocument/2006/relationships/image" Target="../media/image6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4.png"/><Relationship Id="rId4" Type="http://schemas.openxmlformats.org/officeDocument/2006/relationships/image" Target="../media/image7.png"/><Relationship Id="rId5"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22.png"/><Relationship Id="rId6"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4.png"/><Relationship Id="rId4" Type="http://schemas.openxmlformats.org/officeDocument/2006/relationships/image" Target="../media/image24.png"/><Relationship Id="rId5" Type="http://schemas.openxmlformats.org/officeDocument/2006/relationships/image" Target="../media/image3.png"/><Relationship Id="rId6" Type="http://schemas.openxmlformats.org/officeDocument/2006/relationships/image" Target="../media/image31.png"/><Relationship Id="rId7"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4.png"/><Relationship Id="rId4" Type="http://schemas.openxmlformats.org/officeDocument/2006/relationships/image" Target="../media/image6.png"/><Relationship Id="rId9" Type="http://schemas.openxmlformats.org/officeDocument/2006/relationships/image" Target="../media/image20.png"/><Relationship Id="rId5" Type="http://schemas.openxmlformats.org/officeDocument/2006/relationships/image" Target="../media/image13.png"/><Relationship Id="rId6" Type="http://schemas.openxmlformats.org/officeDocument/2006/relationships/image" Target="../media/image26.png"/><Relationship Id="rId7" Type="http://schemas.openxmlformats.org/officeDocument/2006/relationships/image" Target="../media/image1.png"/><Relationship Id="rId8" Type="http://schemas.openxmlformats.org/officeDocument/2006/relationships/image" Target="../media/image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4.png"/><Relationship Id="rId4" Type="http://schemas.openxmlformats.org/officeDocument/2006/relationships/image" Target="../media/image4.png"/><Relationship Id="rId5" Type="http://schemas.openxmlformats.org/officeDocument/2006/relationships/image" Target="../media/image39.png"/><Relationship Id="rId6" Type="http://schemas.openxmlformats.org/officeDocument/2006/relationships/image" Target="../media/image1.png"/><Relationship Id="rId7" Type="http://schemas.openxmlformats.org/officeDocument/2006/relationships/image" Target="../media/image30.png"/><Relationship Id="rId8" Type="http://schemas.openxmlformats.org/officeDocument/2006/relationships/image" Target="../media/image2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4.png"/><Relationship Id="rId4" Type="http://schemas.openxmlformats.org/officeDocument/2006/relationships/image" Target="../media/image25.png"/><Relationship Id="rId5" Type="http://schemas.openxmlformats.org/officeDocument/2006/relationships/image" Target="../media/image4.png"/><Relationship Id="rId6" Type="http://schemas.openxmlformats.org/officeDocument/2006/relationships/image" Target="../media/image21.png"/><Relationship Id="rId7"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image" Target="../media/image4.png"/><Relationship Id="rId10" Type="http://schemas.openxmlformats.org/officeDocument/2006/relationships/image" Target="../media/image27.png"/><Relationship Id="rId9" Type="http://schemas.openxmlformats.org/officeDocument/2006/relationships/image" Target="../media/image29.png"/><Relationship Id="rId5" Type="http://schemas.openxmlformats.org/officeDocument/2006/relationships/image" Target="../media/image17.png"/><Relationship Id="rId6" Type="http://schemas.openxmlformats.org/officeDocument/2006/relationships/image" Target="../media/image1.png"/><Relationship Id="rId7" Type="http://schemas.openxmlformats.org/officeDocument/2006/relationships/image" Target="../media/image32.png"/><Relationship Id="rId8" Type="http://schemas.openxmlformats.org/officeDocument/2006/relationships/image" Target="../media/image3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4.png"/><Relationship Id="rId4" Type="http://schemas.openxmlformats.org/officeDocument/2006/relationships/image" Target="../media/image42.png"/><Relationship Id="rId5" Type="http://schemas.openxmlformats.org/officeDocument/2006/relationships/image" Target="../media/image43.png"/><Relationship Id="rId6" Type="http://schemas.openxmlformats.org/officeDocument/2006/relationships/image" Target="../media/image51.png"/><Relationship Id="rId7" Type="http://schemas.openxmlformats.org/officeDocument/2006/relationships/image" Target="../media/image44.png"/><Relationship Id="rId8"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7C3FF"/>
        </a:solidFill>
      </p:bgPr>
    </p:bg>
    <p:spTree>
      <p:nvGrpSpPr>
        <p:cNvPr id="111" name="Shape 111"/>
        <p:cNvGrpSpPr/>
        <p:nvPr/>
      </p:nvGrpSpPr>
      <p:grpSpPr>
        <a:xfrm>
          <a:off x="0" y="0"/>
          <a:ext cx="0" cy="0"/>
          <a:chOff x="0" y="0"/>
          <a:chExt cx="0" cy="0"/>
        </a:xfrm>
      </p:grpSpPr>
      <p:pic>
        <p:nvPicPr>
          <p:cNvPr id="112" name="Google Shape;112;p11"/>
          <p:cNvPicPr preferRelativeResize="0"/>
          <p:nvPr/>
        </p:nvPicPr>
        <p:blipFill>
          <a:blip r:embed="rId3">
            <a:alphaModFix/>
          </a:blip>
          <a:stretch>
            <a:fillRect/>
          </a:stretch>
        </p:blipFill>
        <p:spPr>
          <a:xfrm>
            <a:off x="-305575" y="-694825"/>
            <a:ext cx="31520748" cy="11435500"/>
          </a:xfrm>
          <a:prstGeom prst="rect">
            <a:avLst/>
          </a:prstGeom>
          <a:noFill/>
          <a:ln>
            <a:noFill/>
          </a:ln>
        </p:spPr>
      </p:pic>
      <p:pic>
        <p:nvPicPr>
          <p:cNvPr id="113" name="Google Shape;113;p11"/>
          <p:cNvPicPr preferRelativeResize="0"/>
          <p:nvPr/>
        </p:nvPicPr>
        <p:blipFill>
          <a:blip r:embed="rId4">
            <a:alphaModFix/>
          </a:blip>
          <a:stretch>
            <a:fillRect/>
          </a:stretch>
        </p:blipFill>
        <p:spPr>
          <a:xfrm>
            <a:off x="-1653216" y="8007150"/>
            <a:ext cx="10798566" cy="4298700"/>
          </a:xfrm>
          <a:prstGeom prst="rect">
            <a:avLst/>
          </a:prstGeom>
          <a:noFill/>
          <a:ln>
            <a:noFill/>
          </a:ln>
        </p:spPr>
      </p:pic>
      <p:pic>
        <p:nvPicPr>
          <p:cNvPr id="114" name="Google Shape;114;p11"/>
          <p:cNvPicPr preferRelativeResize="0"/>
          <p:nvPr/>
        </p:nvPicPr>
        <p:blipFill>
          <a:blip r:embed="rId5">
            <a:alphaModFix/>
          </a:blip>
          <a:stretch>
            <a:fillRect/>
          </a:stretch>
        </p:blipFill>
        <p:spPr>
          <a:xfrm>
            <a:off x="11802775" y="-2743763"/>
            <a:ext cx="11350826" cy="4517173"/>
          </a:xfrm>
          <a:prstGeom prst="rect">
            <a:avLst/>
          </a:prstGeom>
          <a:noFill/>
          <a:ln>
            <a:noFill/>
          </a:ln>
        </p:spPr>
      </p:pic>
      <p:pic>
        <p:nvPicPr>
          <p:cNvPr id="115" name="Google Shape;115;p11"/>
          <p:cNvPicPr preferRelativeResize="0"/>
          <p:nvPr/>
        </p:nvPicPr>
        <p:blipFill>
          <a:blip r:embed="rId6">
            <a:alphaModFix/>
          </a:blip>
          <a:stretch>
            <a:fillRect/>
          </a:stretch>
        </p:blipFill>
        <p:spPr>
          <a:xfrm>
            <a:off x="12250476" y="1769715"/>
            <a:ext cx="5850300" cy="8522245"/>
          </a:xfrm>
          <a:prstGeom prst="rect">
            <a:avLst/>
          </a:prstGeom>
          <a:noFill/>
          <a:ln>
            <a:noFill/>
          </a:ln>
        </p:spPr>
      </p:pic>
      <p:grpSp>
        <p:nvGrpSpPr>
          <p:cNvPr id="116" name="Google Shape;116;p11"/>
          <p:cNvGrpSpPr/>
          <p:nvPr/>
        </p:nvGrpSpPr>
        <p:grpSpPr>
          <a:xfrm>
            <a:off x="1221424" y="6150899"/>
            <a:ext cx="2941455" cy="1084085"/>
            <a:chOff x="0" y="-47625"/>
            <a:chExt cx="1370605" cy="368448"/>
          </a:xfrm>
        </p:grpSpPr>
        <p:sp>
          <p:nvSpPr>
            <p:cNvPr id="117" name="Google Shape;117;p11"/>
            <p:cNvSpPr/>
            <p:nvPr/>
          </p:nvSpPr>
          <p:spPr>
            <a:xfrm>
              <a:off x="0" y="0"/>
              <a:ext cx="1370605" cy="320823"/>
            </a:xfrm>
            <a:custGeom>
              <a:rect b="b" l="l" r="r" t="t"/>
              <a:pathLst>
                <a:path extrusionOk="0" h="320823" w="1370605">
                  <a:moveTo>
                    <a:pt x="61433" y="0"/>
                  </a:moveTo>
                  <a:lnTo>
                    <a:pt x="1309173" y="0"/>
                  </a:lnTo>
                  <a:cubicBezTo>
                    <a:pt x="1325466" y="0"/>
                    <a:pt x="1341091" y="6472"/>
                    <a:pt x="1352612" y="17993"/>
                  </a:cubicBezTo>
                  <a:cubicBezTo>
                    <a:pt x="1364133" y="29514"/>
                    <a:pt x="1370605" y="45140"/>
                    <a:pt x="1370605" y="61433"/>
                  </a:cubicBezTo>
                  <a:lnTo>
                    <a:pt x="1370605" y="259390"/>
                  </a:lnTo>
                  <a:cubicBezTo>
                    <a:pt x="1370605" y="293318"/>
                    <a:pt x="1343101" y="320823"/>
                    <a:pt x="1309173" y="320823"/>
                  </a:cubicBezTo>
                  <a:lnTo>
                    <a:pt x="61433" y="320823"/>
                  </a:lnTo>
                  <a:cubicBezTo>
                    <a:pt x="27504" y="320823"/>
                    <a:pt x="0" y="293318"/>
                    <a:pt x="0" y="259390"/>
                  </a:cubicBezTo>
                  <a:lnTo>
                    <a:pt x="0" y="61433"/>
                  </a:lnTo>
                  <a:cubicBezTo>
                    <a:pt x="0" y="27504"/>
                    <a:pt x="27504" y="0"/>
                    <a:pt x="61433" y="0"/>
                  </a:cubicBezTo>
                  <a:close/>
                </a:path>
              </a:pathLst>
            </a:custGeom>
            <a:solidFill>
              <a:srgbClr val="2BC2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txBox="1"/>
            <p:nvPr/>
          </p:nvSpPr>
          <p:spPr>
            <a:xfrm>
              <a:off x="0" y="-47625"/>
              <a:ext cx="1370605" cy="36844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9" name="Google Shape;119;p11"/>
          <p:cNvGrpSpPr/>
          <p:nvPr/>
        </p:nvGrpSpPr>
        <p:grpSpPr>
          <a:xfrm>
            <a:off x="10274877" y="841294"/>
            <a:ext cx="692310" cy="692310"/>
            <a:chOff x="0" y="0"/>
            <a:chExt cx="812800" cy="812800"/>
          </a:xfrm>
        </p:grpSpPr>
        <p:sp>
          <p:nvSpPr>
            <p:cNvPr id="120" name="Google Shape;120;p11"/>
            <p:cNvSpPr/>
            <p:nvPr/>
          </p:nvSpPr>
          <p:spPr>
            <a:xfrm>
              <a:off x="0" y="0"/>
              <a:ext cx="812800" cy="812800"/>
            </a:xfrm>
            <a:custGeom>
              <a:rect b="b" l="l" r="r" t="t"/>
              <a:pathLst>
                <a:path extrusionOk="0"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4613A8"/>
            </a:solidFill>
            <a:ln>
              <a:noFill/>
            </a:ln>
          </p:spPr>
        </p:sp>
        <p:sp>
          <p:nvSpPr>
            <p:cNvPr id="121" name="Google Shape;121;p11"/>
            <p:cNvSpPr txBox="1"/>
            <p:nvPr/>
          </p:nvSpPr>
          <p:spPr>
            <a:xfrm>
              <a:off x="190500" y="142875"/>
              <a:ext cx="431800" cy="479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2" name="Google Shape;122;p11"/>
          <p:cNvGrpSpPr/>
          <p:nvPr/>
        </p:nvGrpSpPr>
        <p:grpSpPr>
          <a:xfrm>
            <a:off x="7659059" y="7594264"/>
            <a:ext cx="692310" cy="692310"/>
            <a:chOff x="0" y="0"/>
            <a:chExt cx="812800" cy="812800"/>
          </a:xfrm>
        </p:grpSpPr>
        <p:sp>
          <p:nvSpPr>
            <p:cNvPr id="123" name="Google Shape;123;p11"/>
            <p:cNvSpPr/>
            <p:nvPr/>
          </p:nvSpPr>
          <p:spPr>
            <a:xfrm>
              <a:off x="0" y="0"/>
              <a:ext cx="812800" cy="812800"/>
            </a:xfrm>
            <a:custGeom>
              <a:rect b="b" l="l" r="r" t="t"/>
              <a:pathLst>
                <a:path extrusionOk="0"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4613A8"/>
            </a:solidFill>
            <a:ln>
              <a:noFill/>
            </a:ln>
          </p:spPr>
        </p:sp>
        <p:sp>
          <p:nvSpPr>
            <p:cNvPr id="124" name="Google Shape;124;p11"/>
            <p:cNvSpPr txBox="1"/>
            <p:nvPr/>
          </p:nvSpPr>
          <p:spPr>
            <a:xfrm>
              <a:off x="190500" y="142875"/>
              <a:ext cx="431800" cy="479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25" name="Google Shape;125;p11"/>
          <p:cNvSpPr txBox="1"/>
          <p:nvPr/>
        </p:nvSpPr>
        <p:spPr>
          <a:xfrm>
            <a:off x="1221421" y="2383283"/>
            <a:ext cx="11220300" cy="3358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10911" u="none" cap="none" strike="noStrike">
                <a:solidFill>
                  <a:srgbClr val="4613A8"/>
                </a:solidFill>
                <a:latin typeface="Lobster"/>
                <a:ea typeface="Lobster"/>
                <a:cs typeface="Lobster"/>
                <a:sym typeface="Lobster"/>
              </a:rPr>
              <a:t>Publicity  And </a:t>
            </a:r>
            <a:endParaRPr b="1" sz="10911" u="none" cap="none" strike="noStrike">
              <a:solidFill>
                <a:srgbClr val="4613A8"/>
              </a:solidFill>
              <a:latin typeface="Lobster"/>
              <a:ea typeface="Lobster"/>
              <a:cs typeface="Lobster"/>
              <a:sym typeface="Lobster"/>
            </a:endParaRPr>
          </a:p>
          <a:p>
            <a:pPr indent="0" lvl="0" marL="0" marR="0" rtl="0" algn="l">
              <a:lnSpc>
                <a:spcPct val="100000"/>
              </a:lnSpc>
              <a:spcBef>
                <a:spcPts val="0"/>
              </a:spcBef>
              <a:spcAft>
                <a:spcPts val="0"/>
              </a:spcAft>
              <a:buNone/>
            </a:pPr>
            <a:r>
              <a:rPr b="1" lang="en-US" sz="10911" u="none" cap="none" strike="noStrike">
                <a:solidFill>
                  <a:srgbClr val="4613A8"/>
                </a:solidFill>
                <a:latin typeface="Lobster"/>
                <a:ea typeface="Lobster"/>
                <a:cs typeface="Lobster"/>
                <a:sym typeface="Lobster"/>
              </a:rPr>
              <a:t>Public  Relations</a:t>
            </a:r>
            <a:r>
              <a:rPr b="0" i="0" lang="en-US" sz="10911" u="none" cap="none" strike="noStrike">
                <a:solidFill>
                  <a:srgbClr val="4613A8"/>
                </a:solidFill>
                <a:latin typeface="Arial"/>
                <a:ea typeface="Arial"/>
                <a:cs typeface="Arial"/>
                <a:sym typeface="Arial"/>
              </a:rPr>
              <a:t> </a:t>
            </a:r>
            <a:endParaRPr/>
          </a:p>
        </p:txBody>
      </p:sp>
      <p:grpSp>
        <p:nvGrpSpPr>
          <p:cNvPr id="126" name="Google Shape;126;p11"/>
          <p:cNvGrpSpPr/>
          <p:nvPr/>
        </p:nvGrpSpPr>
        <p:grpSpPr>
          <a:xfrm>
            <a:off x="1028700" y="738049"/>
            <a:ext cx="4418274" cy="905488"/>
            <a:chOff x="0" y="-241101"/>
            <a:chExt cx="5891032" cy="1207317"/>
          </a:xfrm>
        </p:grpSpPr>
        <p:grpSp>
          <p:nvGrpSpPr>
            <p:cNvPr id="127" name="Google Shape;127;p11"/>
            <p:cNvGrpSpPr/>
            <p:nvPr/>
          </p:nvGrpSpPr>
          <p:grpSpPr>
            <a:xfrm>
              <a:off x="0" y="-241101"/>
              <a:ext cx="933985" cy="1207317"/>
              <a:chOff x="0" y="-47625"/>
              <a:chExt cx="184491" cy="238483"/>
            </a:xfrm>
          </p:grpSpPr>
          <p:sp>
            <p:nvSpPr>
              <p:cNvPr id="128" name="Google Shape;128;p11"/>
              <p:cNvSpPr/>
              <p:nvPr/>
            </p:nvSpPr>
            <p:spPr>
              <a:xfrm>
                <a:off x="0" y="0"/>
                <a:ext cx="184491" cy="190858"/>
              </a:xfrm>
              <a:custGeom>
                <a:rect b="b" l="l" r="r" t="t"/>
                <a:pathLst>
                  <a:path extrusionOk="0" h="190858" w="184491">
                    <a:moveTo>
                      <a:pt x="92245" y="0"/>
                    </a:moveTo>
                    <a:lnTo>
                      <a:pt x="92245" y="0"/>
                    </a:lnTo>
                    <a:cubicBezTo>
                      <a:pt x="143191" y="0"/>
                      <a:pt x="184491" y="41300"/>
                      <a:pt x="184491" y="92245"/>
                    </a:cubicBezTo>
                    <a:lnTo>
                      <a:pt x="184491" y="98612"/>
                    </a:lnTo>
                    <a:cubicBezTo>
                      <a:pt x="184491" y="123077"/>
                      <a:pt x="174772" y="146540"/>
                      <a:pt x="157473" y="163839"/>
                    </a:cubicBezTo>
                    <a:cubicBezTo>
                      <a:pt x="140173" y="181139"/>
                      <a:pt x="116710" y="190858"/>
                      <a:pt x="92245" y="190858"/>
                    </a:cubicBezTo>
                    <a:lnTo>
                      <a:pt x="92245" y="190858"/>
                    </a:lnTo>
                    <a:cubicBezTo>
                      <a:pt x="67780" y="190858"/>
                      <a:pt x="44317" y="181139"/>
                      <a:pt x="27018" y="163839"/>
                    </a:cubicBezTo>
                    <a:cubicBezTo>
                      <a:pt x="9719" y="146540"/>
                      <a:pt x="0" y="123077"/>
                      <a:pt x="0" y="98612"/>
                    </a:cubicBezTo>
                    <a:lnTo>
                      <a:pt x="0" y="92245"/>
                    </a:lnTo>
                    <a:cubicBezTo>
                      <a:pt x="0" y="67780"/>
                      <a:pt x="9719" y="44317"/>
                      <a:pt x="27018" y="27018"/>
                    </a:cubicBezTo>
                    <a:cubicBezTo>
                      <a:pt x="44317" y="9719"/>
                      <a:pt x="67780" y="0"/>
                      <a:pt x="92245" y="0"/>
                    </a:cubicBezTo>
                    <a:close/>
                  </a:path>
                </a:pathLst>
              </a:custGeom>
              <a:solidFill>
                <a:srgbClr val="2BC2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1"/>
              <p:cNvSpPr txBox="1"/>
              <p:nvPr/>
            </p:nvSpPr>
            <p:spPr>
              <a:xfrm>
                <a:off x="0" y="-47625"/>
                <a:ext cx="184491" cy="23848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0" name="Google Shape;130;p11"/>
            <p:cNvSpPr/>
            <p:nvPr/>
          </p:nvSpPr>
          <p:spPr>
            <a:xfrm>
              <a:off x="178324" y="194440"/>
              <a:ext cx="577336" cy="577336"/>
            </a:xfrm>
            <a:custGeom>
              <a:rect b="b" l="l" r="r" t="t"/>
              <a:pathLst>
                <a:path extrusionOk="0" h="577336" w="577336">
                  <a:moveTo>
                    <a:pt x="0" y="0"/>
                  </a:moveTo>
                  <a:lnTo>
                    <a:pt x="577337" y="0"/>
                  </a:lnTo>
                  <a:lnTo>
                    <a:pt x="577337" y="577336"/>
                  </a:lnTo>
                  <a:lnTo>
                    <a:pt x="0" y="577336"/>
                  </a:lnTo>
                  <a:lnTo>
                    <a:pt x="0" y="0"/>
                  </a:lnTo>
                  <a:close/>
                </a:path>
              </a:pathLst>
            </a:custGeom>
            <a:blipFill rotWithShape="1">
              <a:blip r:embed="rId7">
                <a:alphaModFix/>
              </a:blip>
              <a:stretch>
                <a:fillRect b="0" l="0" r="0" t="0"/>
              </a:stretch>
            </a:blipFill>
            <a:ln>
              <a:noFill/>
            </a:ln>
          </p:spPr>
        </p:sp>
        <p:sp>
          <p:nvSpPr>
            <p:cNvPr id="131" name="Google Shape;131;p11"/>
            <p:cNvSpPr txBox="1"/>
            <p:nvPr/>
          </p:nvSpPr>
          <p:spPr>
            <a:xfrm>
              <a:off x="1238932" y="137053"/>
              <a:ext cx="4652100" cy="685200"/>
            </a:xfrm>
            <a:prstGeom prst="rect">
              <a:avLst/>
            </a:prstGeom>
            <a:noFill/>
            <a:ln>
              <a:noFill/>
            </a:ln>
          </p:spPr>
          <p:txBody>
            <a:bodyPr anchorCtr="0" anchor="t" bIns="0" lIns="0" spcFirstLastPara="1" rIns="0" wrap="square" tIns="0">
              <a:spAutoFit/>
            </a:bodyPr>
            <a:lstStyle/>
            <a:p>
              <a:pPr indent="0" lvl="0" marL="0" marR="0" rtl="0" algn="l">
                <a:lnSpc>
                  <a:spcPct val="120005"/>
                </a:lnSpc>
                <a:spcBef>
                  <a:spcPts val="0"/>
                </a:spcBef>
                <a:spcAft>
                  <a:spcPts val="0"/>
                </a:spcAft>
                <a:buNone/>
              </a:pPr>
              <a:r>
                <a:rPr i="0" lang="en-US" sz="3339" u="none" cap="none" strike="noStrike">
                  <a:solidFill>
                    <a:srgbClr val="4613A8"/>
                  </a:solidFill>
                  <a:latin typeface="Lobster"/>
                  <a:ea typeface="Lobster"/>
                  <a:cs typeface="Lobster"/>
                  <a:sym typeface="Lobster"/>
                </a:rPr>
                <a:t>Logo company</a:t>
              </a:r>
              <a:endParaRPr>
                <a:latin typeface="Lobster"/>
                <a:ea typeface="Lobster"/>
                <a:cs typeface="Lobster"/>
                <a:sym typeface="Lobster"/>
              </a:endParaRPr>
            </a:p>
          </p:txBody>
        </p:sp>
      </p:grpSp>
      <p:sp>
        <p:nvSpPr>
          <p:cNvPr id="132" name="Google Shape;132;p11"/>
          <p:cNvSpPr txBox="1"/>
          <p:nvPr/>
        </p:nvSpPr>
        <p:spPr>
          <a:xfrm>
            <a:off x="1441863" y="6481788"/>
            <a:ext cx="3378300" cy="559800"/>
          </a:xfrm>
          <a:prstGeom prst="rect">
            <a:avLst/>
          </a:prstGeom>
          <a:noFill/>
          <a:ln>
            <a:noFill/>
          </a:ln>
        </p:spPr>
        <p:txBody>
          <a:bodyPr anchorCtr="0" anchor="t" bIns="0" lIns="0" spcFirstLastPara="1" rIns="0" wrap="square" tIns="0">
            <a:spAutoFit/>
          </a:bodyPr>
          <a:lstStyle/>
          <a:p>
            <a:pPr indent="0" lvl="0" marL="0" marR="0" rtl="0" algn="l">
              <a:lnSpc>
                <a:spcPct val="120015"/>
              </a:lnSpc>
              <a:spcBef>
                <a:spcPts val="0"/>
              </a:spcBef>
              <a:spcAft>
                <a:spcPts val="0"/>
              </a:spcAft>
              <a:buNone/>
            </a:pPr>
            <a:r>
              <a:rPr b="0" i="0" lang="en-US" sz="3636" u="none" cap="none" strike="noStrike">
                <a:solidFill>
                  <a:srgbClr val="FFFFFF"/>
                </a:solidFill>
                <a:latin typeface="Anton"/>
                <a:ea typeface="Anton"/>
                <a:cs typeface="Anton"/>
                <a:sym typeface="Anton"/>
              </a:rPr>
              <a:t>Presentation</a:t>
            </a:r>
            <a:endParaRPr sz="1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7C3FF"/>
        </a:solidFill>
      </p:bgPr>
    </p:bg>
    <p:spTree>
      <p:nvGrpSpPr>
        <p:cNvPr id="378" name="Shape 378"/>
        <p:cNvGrpSpPr/>
        <p:nvPr/>
      </p:nvGrpSpPr>
      <p:grpSpPr>
        <a:xfrm>
          <a:off x="0" y="0"/>
          <a:ext cx="0" cy="0"/>
          <a:chOff x="0" y="0"/>
          <a:chExt cx="0" cy="0"/>
        </a:xfrm>
      </p:grpSpPr>
      <p:pic>
        <p:nvPicPr>
          <p:cNvPr id="379" name="Google Shape;379;p20"/>
          <p:cNvPicPr preferRelativeResize="0"/>
          <p:nvPr/>
        </p:nvPicPr>
        <p:blipFill>
          <a:blip r:embed="rId3">
            <a:alphaModFix/>
          </a:blip>
          <a:stretch>
            <a:fillRect/>
          </a:stretch>
        </p:blipFill>
        <p:spPr>
          <a:xfrm>
            <a:off x="-305575" y="-694825"/>
            <a:ext cx="31520748" cy="11435500"/>
          </a:xfrm>
          <a:prstGeom prst="rect">
            <a:avLst/>
          </a:prstGeom>
          <a:noFill/>
          <a:ln>
            <a:noFill/>
          </a:ln>
        </p:spPr>
      </p:pic>
      <p:pic>
        <p:nvPicPr>
          <p:cNvPr id="380" name="Google Shape;380;p20"/>
          <p:cNvPicPr preferRelativeResize="0"/>
          <p:nvPr/>
        </p:nvPicPr>
        <p:blipFill>
          <a:blip r:embed="rId4">
            <a:alphaModFix/>
          </a:blip>
          <a:stretch>
            <a:fillRect/>
          </a:stretch>
        </p:blipFill>
        <p:spPr>
          <a:xfrm>
            <a:off x="-4266025" y="7617300"/>
            <a:ext cx="11027525" cy="7009595"/>
          </a:xfrm>
          <a:prstGeom prst="rect">
            <a:avLst/>
          </a:prstGeom>
          <a:noFill/>
          <a:ln>
            <a:noFill/>
          </a:ln>
        </p:spPr>
      </p:pic>
      <p:pic>
        <p:nvPicPr>
          <p:cNvPr id="381" name="Google Shape;381;p20"/>
          <p:cNvPicPr preferRelativeResize="0"/>
          <p:nvPr/>
        </p:nvPicPr>
        <p:blipFill>
          <a:blip r:embed="rId4">
            <a:alphaModFix/>
          </a:blip>
          <a:stretch>
            <a:fillRect/>
          </a:stretch>
        </p:blipFill>
        <p:spPr>
          <a:xfrm>
            <a:off x="9451275" y="-3147050"/>
            <a:ext cx="10781050" cy="6852926"/>
          </a:xfrm>
          <a:prstGeom prst="rect">
            <a:avLst/>
          </a:prstGeom>
          <a:noFill/>
          <a:ln>
            <a:noFill/>
          </a:ln>
        </p:spPr>
      </p:pic>
      <p:sp>
        <p:nvSpPr>
          <p:cNvPr id="382" name="Google Shape;382;p20"/>
          <p:cNvSpPr txBox="1"/>
          <p:nvPr/>
        </p:nvSpPr>
        <p:spPr>
          <a:xfrm>
            <a:off x="1028700" y="1908712"/>
            <a:ext cx="13944600" cy="1679400"/>
          </a:xfrm>
          <a:prstGeom prst="rect">
            <a:avLst/>
          </a:prstGeom>
          <a:noFill/>
          <a:ln>
            <a:noFill/>
          </a:ln>
        </p:spPr>
        <p:txBody>
          <a:bodyPr anchorCtr="0" anchor="t" bIns="0" lIns="0" spcFirstLastPara="1" rIns="0" wrap="square" tIns="0">
            <a:spAutoFit/>
          </a:bodyPr>
          <a:lstStyle/>
          <a:p>
            <a:pPr indent="0" lvl="0" marL="0" marR="0" rtl="0" algn="l">
              <a:lnSpc>
                <a:spcPct val="119998"/>
              </a:lnSpc>
              <a:spcBef>
                <a:spcPts val="0"/>
              </a:spcBef>
              <a:spcAft>
                <a:spcPts val="0"/>
              </a:spcAft>
              <a:buNone/>
            </a:pPr>
            <a:r>
              <a:rPr b="1" i="0" lang="en-US" sz="10911" u="none" cap="none" strike="noStrike">
                <a:solidFill>
                  <a:srgbClr val="4613A8"/>
                </a:solidFill>
                <a:latin typeface="Lobster"/>
                <a:ea typeface="Lobster"/>
                <a:cs typeface="Lobster"/>
                <a:sym typeface="Lobster"/>
              </a:rPr>
              <a:t>Types of Publicity</a:t>
            </a:r>
            <a:endParaRPr b="1">
              <a:latin typeface="Lobster"/>
              <a:ea typeface="Lobster"/>
              <a:cs typeface="Lobster"/>
              <a:sym typeface="Lobster"/>
            </a:endParaRPr>
          </a:p>
        </p:txBody>
      </p:sp>
      <p:grpSp>
        <p:nvGrpSpPr>
          <p:cNvPr id="383" name="Google Shape;383;p20"/>
          <p:cNvGrpSpPr/>
          <p:nvPr/>
        </p:nvGrpSpPr>
        <p:grpSpPr>
          <a:xfrm>
            <a:off x="1028700" y="738049"/>
            <a:ext cx="4418274" cy="905488"/>
            <a:chOff x="0" y="-241101"/>
            <a:chExt cx="5891032" cy="1207317"/>
          </a:xfrm>
        </p:grpSpPr>
        <p:grpSp>
          <p:nvGrpSpPr>
            <p:cNvPr id="384" name="Google Shape;384;p20"/>
            <p:cNvGrpSpPr/>
            <p:nvPr/>
          </p:nvGrpSpPr>
          <p:grpSpPr>
            <a:xfrm>
              <a:off x="0" y="-241101"/>
              <a:ext cx="933985" cy="1207317"/>
              <a:chOff x="0" y="-47625"/>
              <a:chExt cx="184491" cy="238483"/>
            </a:xfrm>
          </p:grpSpPr>
          <p:sp>
            <p:nvSpPr>
              <p:cNvPr id="385" name="Google Shape;385;p20"/>
              <p:cNvSpPr/>
              <p:nvPr/>
            </p:nvSpPr>
            <p:spPr>
              <a:xfrm>
                <a:off x="0" y="0"/>
                <a:ext cx="184491" cy="190858"/>
              </a:xfrm>
              <a:custGeom>
                <a:rect b="b" l="l" r="r" t="t"/>
                <a:pathLst>
                  <a:path extrusionOk="0" h="190858" w="184491">
                    <a:moveTo>
                      <a:pt x="92245" y="0"/>
                    </a:moveTo>
                    <a:lnTo>
                      <a:pt x="92245" y="0"/>
                    </a:lnTo>
                    <a:cubicBezTo>
                      <a:pt x="143191" y="0"/>
                      <a:pt x="184491" y="41300"/>
                      <a:pt x="184491" y="92245"/>
                    </a:cubicBezTo>
                    <a:lnTo>
                      <a:pt x="184491" y="98612"/>
                    </a:lnTo>
                    <a:cubicBezTo>
                      <a:pt x="184491" y="123077"/>
                      <a:pt x="174772" y="146540"/>
                      <a:pt x="157473" y="163839"/>
                    </a:cubicBezTo>
                    <a:cubicBezTo>
                      <a:pt x="140173" y="181139"/>
                      <a:pt x="116710" y="190858"/>
                      <a:pt x="92245" y="190858"/>
                    </a:cubicBezTo>
                    <a:lnTo>
                      <a:pt x="92245" y="190858"/>
                    </a:lnTo>
                    <a:cubicBezTo>
                      <a:pt x="67780" y="190858"/>
                      <a:pt x="44317" y="181139"/>
                      <a:pt x="27018" y="163839"/>
                    </a:cubicBezTo>
                    <a:cubicBezTo>
                      <a:pt x="9719" y="146540"/>
                      <a:pt x="0" y="123077"/>
                      <a:pt x="0" y="98612"/>
                    </a:cubicBezTo>
                    <a:lnTo>
                      <a:pt x="0" y="92245"/>
                    </a:lnTo>
                    <a:cubicBezTo>
                      <a:pt x="0" y="67780"/>
                      <a:pt x="9719" y="44317"/>
                      <a:pt x="27018" y="27018"/>
                    </a:cubicBezTo>
                    <a:cubicBezTo>
                      <a:pt x="44317" y="9719"/>
                      <a:pt x="67780" y="0"/>
                      <a:pt x="92245" y="0"/>
                    </a:cubicBezTo>
                    <a:close/>
                  </a:path>
                </a:pathLst>
              </a:custGeom>
              <a:solidFill>
                <a:srgbClr val="2BC2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20"/>
              <p:cNvSpPr txBox="1"/>
              <p:nvPr/>
            </p:nvSpPr>
            <p:spPr>
              <a:xfrm>
                <a:off x="0" y="-47625"/>
                <a:ext cx="184491" cy="23848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87" name="Google Shape;387;p20"/>
            <p:cNvSpPr/>
            <p:nvPr/>
          </p:nvSpPr>
          <p:spPr>
            <a:xfrm>
              <a:off x="178324" y="194440"/>
              <a:ext cx="577336" cy="577336"/>
            </a:xfrm>
            <a:custGeom>
              <a:rect b="b" l="l" r="r" t="t"/>
              <a:pathLst>
                <a:path extrusionOk="0" h="577336" w="577336">
                  <a:moveTo>
                    <a:pt x="0" y="0"/>
                  </a:moveTo>
                  <a:lnTo>
                    <a:pt x="577337" y="0"/>
                  </a:lnTo>
                  <a:lnTo>
                    <a:pt x="577337" y="577336"/>
                  </a:lnTo>
                  <a:lnTo>
                    <a:pt x="0" y="577336"/>
                  </a:lnTo>
                  <a:lnTo>
                    <a:pt x="0" y="0"/>
                  </a:lnTo>
                  <a:close/>
                </a:path>
              </a:pathLst>
            </a:custGeom>
            <a:blipFill rotWithShape="1">
              <a:blip r:embed="rId5">
                <a:alphaModFix/>
              </a:blip>
              <a:stretch>
                <a:fillRect b="0" l="0" r="0" t="0"/>
              </a:stretch>
            </a:blipFill>
            <a:ln>
              <a:noFill/>
            </a:ln>
          </p:spPr>
        </p:sp>
        <p:sp>
          <p:nvSpPr>
            <p:cNvPr id="388" name="Google Shape;388;p20"/>
            <p:cNvSpPr txBox="1"/>
            <p:nvPr/>
          </p:nvSpPr>
          <p:spPr>
            <a:xfrm>
              <a:off x="1238932" y="137053"/>
              <a:ext cx="4652100" cy="685200"/>
            </a:xfrm>
            <a:prstGeom prst="rect">
              <a:avLst/>
            </a:prstGeom>
            <a:noFill/>
            <a:ln>
              <a:noFill/>
            </a:ln>
          </p:spPr>
          <p:txBody>
            <a:bodyPr anchorCtr="0" anchor="t" bIns="0" lIns="0" spcFirstLastPara="1" rIns="0" wrap="square" tIns="0">
              <a:spAutoFit/>
            </a:bodyPr>
            <a:lstStyle/>
            <a:p>
              <a:pPr indent="0" lvl="0" marL="0" marR="0" rtl="0" algn="l">
                <a:lnSpc>
                  <a:spcPct val="120005"/>
                </a:lnSpc>
                <a:spcBef>
                  <a:spcPts val="0"/>
                </a:spcBef>
                <a:spcAft>
                  <a:spcPts val="0"/>
                </a:spcAft>
                <a:buNone/>
              </a:pPr>
              <a:r>
                <a:rPr i="0" lang="en-US" sz="3339" u="none" cap="none" strike="noStrike">
                  <a:solidFill>
                    <a:srgbClr val="4613A8"/>
                  </a:solidFill>
                  <a:latin typeface="Lobster"/>
                  <a:ea typeface="Lobster"/>
                  <a:cs typeface="Lobster"/>
                  <a:sym typeface="Lobster"/>
                </a:rPr>
                <a:t>Logo company</a:t>
              </a:r>
              <a:endParaRPr>
                <a:latin typeface="Lobster"/>
                <a:ea typeface="Lobster"/>
                <a:cs typeface="Lobster"/>
                <a:sym typeface="Lobster"/>
              </a:endParaRPr>
            </a:p>
          </p:txBody>
        </p:sp>
      </p:grpSp>
      <p:grpSp>
        <p:nvGrpSpPr>
          <p:cNvPr id="389" name="Google Shape;389;p20"/>
          <p:cNvGrpSpPr/>
          <p:nvPr/>
        </p:nvGrpSpPr>
        <p:grpSpPr>
          <a:xfrm>
            <a:off x="1028700" y="4468534"/>
            <a:ext cx="1519639" cy="1570175"/>
            <a:chOff x="0" y="-47625"/>
            <a:chExt cx="400234" cy="413544"/>
          </a:xfrm>
        </p:grpSpPr>
        <p:sp>
          <p:nvSpPr>
            <p:cNvPr id="390" name="Google Shape;390;p20"/>
            <p:cNvSpPr/>
            <p:nvPr/>
          </p:nvSpPr>
          <p:spPr>
            <a:xfrm>
              <a:off x="0" y="0"/>
              <a:ext cx="400234" cy="365919"/>
            </a:xfrm>
            <a:custGeom>
              <a:rect b="b" l="l" r="r" t="t"/>
              <a:pathLst>
                <a:path extrusionOk="0" h="365919" w="400234">
                  <a:moveTo>
                    <a:pt x="112081" y="0"/>
                  </a:moveTo>
                  <a:lnTo>
                    <a:pt x="288153" y="0"/>
                  </a:lnTo>
                  <a:cubicBezTo>
                    <a:pt x="317879" y="0"/>
                    <a:pt x="346387" y="11808"/>
                    <a:pt x="367406" y="32828"/>
                  </a:cubicBezTo>
                  <a:cubicBezTo>
                    <a:pt x="388426" y="53847"/>
                    <a:pt x="400234" y="82355"/>
                    <a:pt x="400234" y="112081"/>
                  </a:cubicBezTo>
                  <a:lnTo>
                    <a:pt x="400234" y="253838"/>
                  </a:lnTo>
                  <a:cubicBezTo>
                    <a:pt x="400234" y="283564"/>
                    <a:pt x="388426" y="312072"/>
                    <a:pt x="367406" y="333092"/>
                  </a:cubicBezTo>
                  <a:cubicBezTo>
                    <a:pt x="346387" y="354111"/>
                    <a:pt x="317879" y="365919"/>
                    <a:pt x="288153" y="365919"/>
                  </a:cubicBezTo>
                  <a:lnTo>
                    <a:pt x="112081" y="365919"/>
                  </a:lnTo>
                  <a:cubicBezTo>
                    <a:pt x="82355" y="365919"/>
                    <a:pt x="53847" y="354111"/>
                    <a:pt x="32828" y="333092"/>
                  </a:cubicBezTo>
                  <a:cubicBezTo>
                    <a:pt x="11808" y="312072"/>
                    <a:pt x="0" y="283564"/>
                    <a:pt x="0" y="253838"/>
                  </a:cubicBezTo>
                  <a:lnTo>
                    <a:pt x="0" y="112081"/>
                  </a:lnTo>
                  <a:cubicBezTo>
                    <a:pt x="0" y="82355"/>
                    <a:pt x="11808" y="53847"/>
                    <a:pt x="32828" y="32828"/>
                  </a:cubicBezTo>
                  <a:cubicBezTo>
                    <a:pt x="53847" y="11808"/>
                    <a:pt x="82355" y="0"/>
                    <a:pt x="112081" y="0"/>
                  </a:cubicBezTo>
                  <a:close/>
                </a:path>
              </a:pathLst>
            </a:custGeom>
            <a:solidFill>
              <a:srgbClr val="2BC2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20"/>
            <p:cNvSpPr txBox="1"/>
            <p:nvPr/>
          </p:nvSpPr>
          <p:spPr>
            <a:xfrm>
              <a:off x="0" y="-47625"/>
              <a:ext cx="400234" cy="413544"/>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92" name="Google Shape;392;p20"/>
          <p:cNvGrpSpPr/>
          <p:nvPr/>
        </p:nvGrpSpPr>
        <p:grpSpPr>
          <a:xfrm>
            <a:off x="1028700" y="7077083"/>
            <a:ext cx="1519639" cy="1570175"/>
            <a:chOff x="0" y="-47625"/>
            <a:chExt cx="400234" cy="413544"/>
          </a:xfrm>
        </p:grpSpPr>
        <p:sp>
          <p:nvSpPr>
            <p:cNvPr id="393" name="Google Shape;393;p20"/>
            <p:cNvSpPr/>
            <p:nvPr/>
          </p:nvSpPr>
          <p:spPr>
            <a:xfrm>
              <a:off x="0" y="0"/>
              <a:ext cx="400234" cy="365919"/>
            </a:xfrm>
            <a:custGeom>
              <a:rect b="b" l="l" r="r" t="t"/>
              <a:pathLst>
                <a:path extrusionOk="0" h="365919" w="400234">
                  <a:moveTo>
                    <a:pt x="112081" y="0"/>
                  </a:moveTo>
                  <a:lnTo>
                    <a:pt x="288153" y="0"/>
                  </a:lnTo>
                  <a:cubicBezTo>
                    <a:pt x="317879" y="0"/>
                    <a:pt x="346387" y="11808"/>
                    <a:pt x="367406" y="32828"/>
                  </a:cubicBezTo>
                  <a:cubicBezTo>
                    <a:pt x="388426" y="53847"/>
                    <a:pt x="400234" y="82355"/>
                    <a:pt x="400234" y="112081"/>
                  </a:cubicBezTo>
                  <a:lnTo>
                    <a:pt x="400234" y="253838"/>
                  </a:lnTo>
                  <a:cubicBezTo>
                    <a:pt x="400234" y="283564"/>
                    <a:pt x="388426" y="312072"/>
                    <a:pt x="367406" y="333092"/>
                  </a:cubicBezTo>
                  <a:cubicBezTo>
                    <a:pt x="346387" y="354111"/>
                    <a:pt x="317879" y="365919"/>
                    <a:pt x="288153" y="365919"/>
                  </a:cubicBezTo>
                  <a:lnTo>
                    <a:pt x="112081" y="365919"/>
                  </a:lnTo>
                  <a:cubicBezTo>
                    <a:pt x="82355" y="365919"/>
                    <a:pt x="53847" y="354111"/>
                    <a:pt x="32828" y="333092"/>
                  </a:cubicBezTo>
                  <a:cubicBezTo>
                    <a:pt x="11808" y="312072"/>
                    <a:pt x="0" y="283564"/>
                    <a:pt x="0" y="253838"/>
                  </a:cubicBezTo>
                  <a:lnTo>
                    <a:pt x="0" y="112081"/>
                  </a:lnTo>
                  <a:cubicBezTo>
                    <a:pt x="0" y="82355"/>
                    <a:pt x="11808" y="53847"/>
                    <a:pt x="32828" y="32828"/>
                  </a:cubicBezTo>
                  <a:cubicBezTo>
                    <a:pt x="53847" y="11808"/>
                    <a:pt x="82355" y="0"/>
                    <a:pt x="112081" y="0"/>
                  </a:cubicBezTo>
                  <a:close/>
                </a:path>
              </a:pathLst>
            </a:custGeom>
            <a:solidFill>
              <a:srgbClr val="2BC2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20"/>
            <p:cNvSpPr txBox="1"/>
            <p:nvPr/>
          </p:nvSpPr>
          <p:spPr>
            <a:xfrm>
              <a:off x="0" y="-47625"/>
              <a:ext cx="400234" cy="413544"/>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95" name="Google Shape;395;p20"/>
          <p:cNvGrpSpPr/>
          <p:nvPr/>
        </p:nvGrpSpPr>
        <p:grpSpPr>
          <a:xfrm>
            <a:off x="12894176" y="1264809"/>
            <a:ext cx="692310" cy="692310"/>
            <a:chOff x="0" y="0"/>
            <a:chExt cx="812800" cy="812800"/>
          </a:xfrm>
        </p:grpSpPr>
        <p:sp>
          <p:nvSpPr>
            <p:cNvPr id="396" name="Google Shape;396;p20"/>
            <p:cNvSpPr/>
            <p:nvPr/>
          </p:nvSpPr>
          <p:spPr>
            <a:xfrm>
              <a:off x="0" y="0"/>
              <a:ext cx="812800" cy="812800"/>
            </a:xfrm>
            <a:custGeom>
              <a:rect b="b" l="l" r="r" t="t"/>
              <a:pathLst>
                <a:path extrusionOk="0"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4613A8"/>
            </a:solidFill>
            <a:ln>
              <a:noFill/>
            </a:ln>
          </p:spPr>
        </p:sp>
        <p:sp>
          <p:nvSpPr>
            <p:cNvPr id="397" name="Google Shape;397;p20"/>
            <p:cNvSpPr txBox="1"/>
            <p:nvPr/>
          </p:nvSpPr>
          <p:spPr>
            <a:xfrm>
              <a:off x="190500" y="142875"/>
              <a:ext cx="431800" cy="479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98" name="Google Shape;398;p20"/>
          <p:cNvGrpSpPr/>
          <p:nvPr/>
        </p:nvGrpSpPr>
        <p:grpSpPr>
          <a:xfrm>
            <a:off x="8485677" y="7257909"/>
            <a:ext cx="692310" cy="692310"/>
            <a:chOff x="0" y="0"/>
            <a:chExt cx="812800" cy="812800"/>
          </a:xfrm>
        </p:grpSpPr>
        <p:sp>
          <p:nvSpPr>
            <p:cNvPr id="399" name="Google Shape;399;p20"/>
            <p:cNvSpPr/>
            <p:nvPr/>
          </p:nvSpPr>
          <p:spPr>
            <a:xfrm>
              <a:off x="0" y="0"/>
              <a:ext cx="812800" cy="812800"/>
            </a:xfrm>
            <a:custGeom>
              <a:rect b="b" l="l" r="r" t="t"/>
              <a:pathLst>
                <a:path extrusionOk="0"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4613A8"/>
            </a:solidFill>
            <a:ln>
              <a:noFill/>
            </a:ln>
          </p:spPr>
        </p:sp>
        <p:sp>
          <p:nvSpPr>
            <p:cNvPr id="400" name="Google Shape;400;p20"/>
            <p:cNvSpPr txBox="1"/>
            <p:nvPr/>
          </p:nvSpPr>
          <p:spPr>
            <a:xfrm>
              <a:off x="190500" y="142875"/>
              <a:ext cx="431800" cy="479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01" name="Google Shape;401;p20"/>
          <p:cNvSpPr/>
          <p:nvPr/>
        </p:nvSpPr>
        <p:spPr>
          <a:xfrm>
            <a:off x="1369343" y="7546287"/>
            <a:ext cx="838352" cy="807867"/>
          </a:xfrm>
          <a:custGeom>
            <a:rect b="b" l="l" r="r" t="t"/>
            <a:pathLst>
              <a:path extrusionOk="0" h="807867" w="838352">
                <a:moveTo>
                  <a:pt x="0" y="0"/>
                </a:moveTo>
                <a:lnTo>
                  <a:pt x="838352" y="0"/>
                </a:lnTo>
                <a:lnTo>
                  <a:pt x="838352" y="807866"/>
                </a:lnTo>
                <a:lnTo>
                  <a:pt x="0" y="807866"/>
                </a:lnTo>
                <a:lnTo>
                  <a:pt x="0" y="0"/>
                </a:lnTo>
                <a:close/>
              </a:path>
            </a:pathLst>
          </a:custGeom>
          <a:blipFill rotWithShape="1">
            <a:blip r:embed="rId6">
              <a:alphaModFix/>
            </a:blip>
            <a:stretch>
              <a:fillRect b="0" l="0" r="0" t="0"/>
            </a:stretch>
          </a:blipFill>
          <a:ln>
            <a:noFill/>
          </a:ln>
        </p:spPr>
      </p:sp>
      <p:sp>
        <p:nvSpPr>
          <p:cNvPr id="402" name="Google Shape;402;p20"/>
          <p:cNvSpPr txBox="1"/>
          <p:nvPr/>
        </p:nvSpPr>
        <p:spPr>
          <a:xfrm>
            <a:off x="2890742" y="4684441"/>
            <a:ext cx="3870752" cy="66103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4400" u="none" cap="none" strike="noStrike">
                <a:solidFill>
                  <a:srgbClr val="000000"/>
                </a:solidFill>
                <a:latin typeface="Anton"/>
                <a:ea typeface="Anton"/>
                <a:cs typeface="Anton"/>
                <a:sym typeface="Anton"/>
              </a:rPr>
              <a:t>Positive publicity</a:t>
            </a:r>
            <a:endParaRPr/>
          </a:p>
        </p:txBody>
      </p:sp>
      <p:sp>
        <p:nvSpPr>
          <p:cNvPr id="403" name="Google Shape;403;p20"/>
          <p:cNvSpPr txBox="1"/>
          <p:nvPr/>
        </p:nvSpPr>
        <p:spPr>
          <a:xfrm>
            <a:off x="2890742" y="7291549"/>
            <a:ext cx="4433929" cy="66103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4400" u="none" cap="none" strike="noStrike">
                <a:solidFill>
                  <a:srgbClr val="000000"/>
                </a:solidFill>
                <a:latin typeface="Anton"/>
                <a:ea typeface="Anton"/>
                <a:cs typeface="Anton"/>
                <a:sym typeface="Anton"/>
              </a:rPr>
              <a:t>Negative publicity</a:t>
            </a:r>
            <a:endParaRPr/>
          </a:p>
        </p:txBody>
      </p:sp>
      <p:sp>
        <p:nvSpPr>
          <p:cNvPr id="404" name="Google Shape;404;p20"/>
          <p:cNvSpPr txBox="1"/>
          <p:nvPr/>
        </p:nvSpPr>
        <p:spPr>
          <a:xfrm>
            <a:off x="2890742" y="5574076"/>
            <a:ext cx="14067900" cy="73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00" u="none" cap="none" strike="noStrike">
                <a:solidFill>
                  <a:srgbClr val="000000"/>
                </a:solidFill>
                <a:latin typeface="Montserrat"/>
                <a:ea typeface="Montserrat"/>
                <a:cs typeface="Montserrat"/>
                <a:sym typeface="Montserrat"/>
              </a:rPr>
              <a:t>One of our flagship projects is the Green Energy Hub, which seeks to promote renewable energy sources and reduce our carbon footprint. By partnering with local businesses</a:t>
            </a:r>
            <a:endParaRPr/>
          </a:p>
        </p:txBody>
      </p:sp>
      <p:sp>
        <p:nvSpPr>
          <p:cNvPr id="405" name="Google Shape;405;p20"/>
          <p:cNvSpPr txBox="1"/>
          <p:nvPr/>
        </p:nvSpPr>
        <p:spPr>
          <a:xfrm>
            <a:off x="2890742" y="8181184"/>
            <a:ext cx="14067900" cy="73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00" u="none" cap="none" strike="noStrike">
                <a:solidFill>
                  <a:srgbClr val="000000"/>
                </a:solidFill>
                <a:latin typeface="Montserrat"/>
                <a:ea typeface="Montserrat"/>
                <a:cs typeface="Montserrat"/>
                <a:sym typeface="Montserrat"/>
              </a:rPr>
              <a:t>One of our flagship projects is the Green Energy Hub, which seeks to promote renewable energy sources and reduce our carbon footprint. By partnering with local businesses</a:t>
            </a:r>
            <a:endParaRPr/>
          </a:p>
        </p:txBody>
      </p:sp>
      <p:pic>
        <p:nvPicPr>
          <p:cNvPr id="406" name="Google Shape;406;p20"/>
          <p:cNvPicPr preferRelativeResize="0"/>
          <p:nvPr/>
        </p:nvPicPr>
        <p:blipFill>
          <a:blip r:embed="rId7">
            <a:alphaModFix/>
          </a:blip>
          <a:stretch>
            <a:fillRect/>
          </a:stretch>
        </p:blipFill>
        <p:spPr>
          <a:xfrm>
            <a:off x="1293146" y="4823888"/>
            <a:ext cx="1019750" cy="9953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7C3FF"/>
        </a:solidFill>
      </p:bgPr>
    </p:bg>
    <p:spTree>
      <p:nvGrpSpPr>
        <p:cNvPr id="410" name="Shape 410"/>
        <p:cNvGrpSpPr/>
        <p:nvPr/>
      </p:nvGrpSpPr>
      <p:grpSpPr>
        <a:xfrm>
          <a:off x="0" y="0"/>
          <a:ext cx="0" cy="0"/>
          <a:chOff x="0" y="0"/>
          <a:chExt cx="0" cy="0"/>
        </a:xfrm>
      </p:grpSpPr>
      <p:pic>
        <p:nvPicPr>
          <p:cNvPr id="411" name="Google Shape;411;p21"/>
          <p:cNvPicPr preferRelativeResize="0"/>
          <p:nvPr/>
        </p:nvPicPr>
        <p:blipFill>
          <a:blip r:embed="rId3">
            <a:alphaModFix/>
          </a:blip>
          <a:stretch>
            <a:fillRect/>
          </a:stretch>
        </p:blipFill>
        <p:spPr>
          <a:xfrm>
            <a:off x="-305575" y="-694825"/>
            <a:ext cx="31520748" cy="11435500"/>
          </a:xfrm>
          <a:prstGeom prst="rect">
            <a:avLst/>
          </a:prstGeom>
          <a:noFill/>
          <a:ln>
            <a:noFill/>
          </a:ln>
        </p:spPr>
      </p:pic>
      <p:pic>
        <p:nvPicPr>
          <p:cNvPr id="412" name="Google Shape;412;p21"/>
          <p:cNvPicPr preferRelativeResize="0"/>
          <p:nvPr/>
        </p:nvPicPr>
        <p:blipFill>
          <a:blip r:embed="rId4">
            <a:alphaModFix/>
          </a:blip>
          <a:stretch>
            <a:fillRect/>
          </a:stretch>
        </p:blipFill>
        <p:spPr>
          <a:xfrm>
            <a:off x="-3016850" y="7805575"/>
            <a:ext cx="10821500" cy="6878663"/>
          </a:xfrm>
          <a:prstGeom prst="rect">
            <a:avLst/>
          </a:prstGeom>
          <a:noFill/>
          <a:ln>
            <a:noFill/>
          </a:ln>
        </p:spPr>
      </p:pic>
      <p:pic>
        <p:nvPicPr>
          <p:cNvPr id="413" name="Google Shape;413;p21"/>
          <p:cNvPicPr preferRelativeResize="0"/>
          <p:nvPr/>
        </p:nvPicPr>
        <p:blipFill>
          <a:blip r:embed="rId5">
            <a:alphaModFix/>
          </a:blip>
          <a:stretch>
            <a:fillRect/>
          </a:stretch>
        </p:blipFill>
        <p:spPr>
          <a:xfrm>
            <a:off x="12641288" y="-2325150"/>
            <a:ext cx="11293420" cy="7178625"/>
          </a:xfrm>
          <a:prstGeom prst="rect">
            <a:avLst/>
          </a:prstGeom>
          <a:noFill/>
          <a:ln>
            <a:noFill/>
          </a:ln>
        </p:spPr>
      </p:pic>
      <p:pic>
        <p:nvPicPr>
          <p:cNvPr id="414" name="Google Shape;414;p21"/>
          <p:cNvPicPr preferRelativeResize="0"/>
          <p:nvPr/>
        </p:nvPicPr>
        <p:blipFill>
          <a:blip r:embed="rId6">
            <a:alphaModFix/>
          </a:blip>
          <a:stretch>
            <a:fillRect/>
          </a:stretch>
        </p:blipFill>
        <p:spPr>
          <a:xfrm>
            <a:off x="10051675" y="4098225"/>
            <a:ext cx="6986649" cy="9303343"/>
          </a:xfrm>
          <a:prstGeom prst="rect">
            <a:avLst/>
          </a:prstGeom>
          <a:noFill/>
          <a:ln>
            <a:noFill/>
          </a:ln>
        </p:spPr>
      </p:pic>
      <p:grpSp>
        <p:nvGrpSpPr>
          <p:cNvPr id="415" name="Google Shape;415;p21"/>
          <p:cNvGrpSpPr/>
          <p:nvPr/>
        </p:nvGrpSpPr>
        <p:grpSpPr>
          <a:xfrm>
            <a:off x="1028700" y="738049"/>
            <a:ext cx="4418274" cy="905488"/>
            <a:chOff x="0" y="-241101"/>
            <a:chExt cx="5891032" cy="1207317"/>
          </a:xfrm>
        </p:grpSpPr>
        <p:grpSp>
          <p:nvGrpSpPr>
            <p:cNvPr id="416" name="Google Shape;416;p21"/>
            <p:cNvGrpSpPr/>
            <p:nvPr/>
          </p:nvGrpSpPr>
          <p:grpSpPr>
            <a:xfrm>
              <a:off x="0" y="-241101"/>
              <a:ext cx="933985" cy="1207317"/>
              <a:chOff x="0" y="-47625"/>
              <a:chExt cx="184491" cy="238483"/>
            </a:xfrm>
          </p:grpSpPr>
          <p:sp>
            <p:nvSpPr>
              <p:cNvPr id="417" name="Google Shape;417;p21"/>
              <p:cNvSpPr/>
              <p:nvPr/>
            </p:nvSpPr>
            <p:spPr>
              <a:xfrm>
                <a:off x="0" y="0"/>
                <a:ext cx="184491" cy="190858"/>
              </a:xfrm>
              <a:custGeom>
                <a:rect b="b" l="l" r="r" t="t"/>
                <a:pathLst>
                  <a:path extrusionOk="0" h="190858" w="184491">
                    <a:moveTo>
                      <a:pt x="92245" y="0"/>
                    </a:moveTo>
                    <a:lnTo>
                      <a:pt x="92245" y="0"/>
                    </a:lnTo>
                    <a:cubicBezTo>
                      <a:pt x="143191" y="0"/>
                      <a:pt x="184491" y="41300"/>
                      <a:pt x="184491" y="92245"/>
                    </a:cubicBezTo>
                    <a:lnTo>
                      <a:pt x="184491" y="98612"/>
                    </a:lnTo>
                    <a:cubicBezTo>
                      <a:pt x="184491" y="123077"/>
                      <a:pt x="174772" y="146540"/>
                      <a:pt x="157473" y="163839"/>
                    </a:cubicBezTo>
                    <a:cubicBezTo>
                      <a:pt x="140173" y="181139"/>
                      <a:pt x="116710" y="190858"/>
                      <a:pt x="92245" y="190858"/>
                    </a:cubicBezTo>
                    <a:lnTo>
                      <a:pt x="92245" y="190858"/>
                    </a:lnTo>
                    <a:cubicBezTo>
                      <a:pt x="67780" y="190858"/>
                      <a:pt x="44317" y="181139"/>
                      <a:pt x="27018" y="163839"/>
                    </a:cubicBezTo>
                    <a:cubicBezTo>
                      <a:pt x="9719" y="146540"/>
                      <a:pt x="0" y="123077"/>
                      <a:pt x="0" y="98612"/>
                    </a:cubicBezTo>
                    <a:lnTo>
                      <a:pt x="0" y="92245"/>
                    </a:lnTo>
                    <a:cubicBezTo>
                      <a:pt x="0" y="67780"/>
                      <a:pt x="9719" y="44317"/>
                      <a:pt x="27018" y="27018"/>
                    </a:cubicBezTo>
                    <a:cubicBezTo>
                      <a:pt x="44317" y="9719"/>
                      <a:pt x="67780" y="0"/>
                      <a:pt x="92245" y="0"/>
                    </a:cubicBezTo>
                    <a:close/>
                  </a:path>
                </a:pathLst>
              </a:custGeom>
              <a:solidFill>
                <a:srgbClr val="2BC2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21"/>
              <p:cNvSpPr txBox="1"/>
              <p:nvPr/>
            </p:nvSpPr>
            <p:spPr>
              <a:xfrm>
                <a:off x="0" y="-47625"/>
                <a:ext cx="184491" cy="23848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19" name="Google Shape;419;p21"/>
            <p:cNvSpPr/>
            <p:nvPr/>
          </p:nvSpPr>
          <p:spPr>
            <a:xfrm>
              <a:off x="178324" y="194440"/>
              <a:ext cx="577336" cy="577336"/>
            </a:xfrm>
            <a:custGeom>
              <a:rect b="b" l="l" r="r" t="t"/>
              <a:pathLst>
                <a:path extrusionOk="0" h="577336" w="577336">
                  <a:moveTo>
                    <a:pt x="0" y="0"/>
                  </a:moveTo>
                  <a:lnTo>
                    <a:pt x="577337" y="0"/>
                  </a:lnTo>
                  <a:lnTo>
                    <a:pt x="577337" y="577336"/>
                  </a:lnTo>
                  <a:lnTo>
                    <a:pt x="0" y="577336"/>
                  </a:lnTo>
                  <a:lnTo>
                    <a:pt x="0" y="0"/>
                  </a:lnTo>
                  <a:close/>
                </a:path>
              </a:pathLst>
            </a:custGeom>
            <a:blipFill rotWithShape="1">
              <a:blip r:embed="rId7">
                <a:alphaModFix/>
              </a:blip>
              <a:stretch>
                <a:fillRect b="0" l="0" r="0" t="0"/>
              </a:stretch>
            </a:blipFill>
            <a:ln>
              <a:noFill/>
            </a:ln>
          </p:spPr>
        </p:sp>
        <p:sp>
          <p:nvSpPr>
            <p:cNvPr id="420" name="Google Shape;420;p21"/>
            <p:cNvSpPr txBox="1"/>
            <p:nvPr/>
          </p:nvSpPr>
          <p:spPr>
            <a:xfrm>
              <a:off x="1238932" y="137053"/>
              <a:ext cx="4652100" cy="685200"/>
            </a:xfrm>
            <a:prstGeom prst="rect">
              <a:avLst/>
            </a:prstGeom>
            <a:noFill/>
            <a:ln>
              <a:noFill/>
            </a:ln>
          </p:spPr>
          <p:txBody>
            <a:bodyPr anchorCtr="0" anchor="t" bIns="0" lIns="0" spcFirstLastPara="1" rIns="0" wrap="square" tIns="0">
              <a:spAutoFit/>
            </a:bodyPr>
            <a:lstStyle/>
            <a:p>
              <a:pPr indent="0" lvl="0" marL="0" marR="0" rtl="0" algn="l">
                <a:lnSpc>
                  <a:spcPct val="120005"/>
                </a:lnSpc>
                <a:spcBef>
                  <a:spcPts val="0"/>
                </a:spcBef>
                <a:spcAft>
                  <a:spcPts val="0"/>
                </a:spcAft>
                <a:buNone/>
              </a:pPr>
              <a:r>
                <a:rPr i="0" lang="en-US" sz="3339" u="none" cap="none" strike="noStrike">
                  <a:solidFill>
                    <a:srgbClr val="4613A8"/>
                  </a:solidFill>
                  <a:latin typeface="Lobster"/>
                  <a:ea typeface="Lobster"/>
                  <a:cs typeface="Lobster"/>
                  <a:sym typeface="Lobster"/>
                </a:rPr>
                <a:t>Logo company</a:t>
              </a:r>
              <a:endParaRPr>
                <a:latin typeface="Lobster"/>
                <a:ea typeface="Lobster"/>
                <a:cs typeface="Lobster"/>
                <a:sym typeface="Lobster"/>
              </a:endParaRPr>
            </a:p>
          </p:txBody>
        </p:sp>
      </p:grpSp>
      <p:sp>
        <p:nvSpPr>
          <p:cNvPr id="421" name="Google Shape;421;p21"/>
          <p:cNvSpPr txBox="1"/>
          <p:nvPr/>
        </p:nvSpPr>
        <p:spPr>
          <a:xfrm>
            <a:off x="1028700" y="1908712"/>
            <a:ext cx="16009500" cy="1679400"/>
          </a:xfrm>
          <a:prstGeom prst="rect">
            <a:avLst/>
          </a:prstGeom>
          <a:noFill/>
          <a:ln>
            <a:noFill/>
          </a:ln>
        </p:spPr>
        <p:txBody>
          <a:bodyPr anchorCtr="0" anchor="t" bIns="0" lIns="0" spcFirstLastPara="1" rIns="0" wrap="square" tIns="0">
            <a:spAutoFit/>
          </a:bodyPr>
          <a:lstStyle/>
          <a:p>
            <a:pPr indent="0" lvl="0" marL="0" marR="0" rtl="0" algn="l">
              <a:lnSpc>
                <a:spcPct val="119998"/>
              </a:lnSpc>
              <a:spcBef>
                <a:spcPts val="0"/>
              </a:spcBef>
              <a:spcAft>
                <a:spcPts val="0"/>
              </a:spcAft>
              <a:buNone/>
            </a:pPr>
            <a:r>
              <a:rPr b="1" i="0" lang="en-US" sz="10911" u="none" cap="none" strike="noStrike">
                <a:solidFill>
                  <a:srgbClr val="4613A8"/>
                </a:solidFill>
                <a:latin typeface="Lobster"/>
                <a:ea typeface="Lobster"/>
                <a:cs typeface="Lobster"/>
                <a:sym typeface="Lobster"/>
              </a:rPr>
              <a:t>Types of Public Relations</a:t>
            </a:r>
            <a:endParaRPr b="1">
              <a:latin typeface="Lobster"/>
              <a:ea typeface="Lobster"/>
              <a:cs typeface="Lobster"/>
              <a:sym typeface="Lobster"/>
            </a:endParaRPr>
          </a:p>
        </p:txBody>
      </p:sp>
      <p:sp>
        <p:nvSpPr>
          <p:cNvPr id="422" name="Google Shape;422;p21"/>
          <p:cNvSpPr txBox="1"/>
          <p:nvPr/>
        </p:nvSpPr>
        <p:spPr>
          <a:xfrm>
            <a:off x="1028700" y="4489868"/>
            <a:ext cx="7511700" cy="4186800"/>
          </a:xfrm>
          <a:prstGeom prst="rect">
            <a:avLst/>
          </a:prstGeom>
          <a:noFill/>
          <a:ln>
            <a:noFill/>
          </a:ln>
        </p:spPr>
        <p:txBody>
          <a:bodyPr anchorCtr="0" anchor="t" bIns="0" lIns="0" spcFirstLastPara="1" rIns="0" wrap="square" tIns="0">
            <a:spAutoFit/>
          </a:bodyPr>
          <a:lstStyle/>
          <a:p>
            <a:pPr indent="-431801" lvl="1" marL="863603" marR="0" rtl="0" algn="l">
              <a:lnSpc>
                <a:spcPct val="100000"/>
              </a:lnSpc>
              <a:spcBef>
                <a:spcPts val="0"/>
              </a:spcBef>
              <a:spcAft>
                <a:spcPts val="0"/>
              </a:spcAft>
              <a:buClr>
                <a:srgbClr val="000000"/>
              </a:buClr>
              <a:buSzPts val="4000"/>
              <a:buFont typeface="Arial"/>
              <a:buChar char="•"/>
            </a:pPr>
            <a:r>
              <a:rPr b="0" i="0" lang="en-US" sz="4000" u="none" cap="none" strike="noStrike">
                <a:solidFill>
                  <a:srgbClr val="000000"/>
                </a:solidFill>
                <a:latin typeface="Anton"/>
                <a:ea typeface="Anton"/>
                <a:cs typeface="Anton"/>
                <a:sym typeface="Anton"/>
              </a:rPr>
              <a:t>Media relations</a:t>
            </a:r>
            <a:endParaRPr/>
          </a:p>
          <a:p>
            <a:pPr indent="-431801" lvl="1" marL="863603" marR="0" rtl="0" algn="l">
              <a:lnSpc>
                <a:spcPct val="120000"/>
              </a:lnSpc>
              <a:spcBef>
                <a:spcPts val="0"/>
              </a:spcBef>
              <a:spcAft>
                <a:spcPts val="0"/>
              </a:spcAft>
              <a:buClr>
                <a:srgbClr val="000000"/>
              </a:buClr>
              <a:buSzPts val="4000"/>
              <a:buFont typeface="Arial"/>
              <a:buChar char="•"/>
            </a:pPr>
            <a:r>
              <a:rPr b="0" i="0" lang="en-US" sz="4000" u="none" cap="none" strike="noStrike">
                <a:solidFill>
                  <a:srgbClr val="000000"/>
                </a:solidFill>
                <a:latin typeface="Anton"/>
                <a:ea typeface="Anton"/>
                <a:cs typeface="Anton"/>
                <a:sym typeface="Anton"/>
              </a:rPr>
              <a:t>Corporate communications</a:t>
            </a:r>
            <a:endParaRPr/>
          </a:p>
          <a:p>
            <a:pPr indent="-431801" lvl="1" marL="863603" marR="0" rtl="0" algn="l">
              <a:lnSpc>
                <a:spcPct val="120000"/>
              </a:lnSpc>
              <a:spcBef>
                <a:spcPts val="0"/>
              </a:spcBef>
              <a:spcAft>
                <a:spcPts val="0"/>
              </a:spcAft>
              <a:buClr>
                <a:srgbClr val="000000"/>
              </a:buClr>
              <a:buSzPts val="4000"/>
              <a:buFont typeface="Arial"/>
              <a:buChar char="•"/>
            </a:pPr>
            <a:r>
              <a:rPr b="0" i="0" lang="en-US" sz="4000" u="none" cap="none" strike="noStrike">
                <a:solidFill>
                  <a:srgbClr val="000000"/>
                </a:solidFill>
                <a:latin typeface="Anton"/>
                <a:ea typeface="Anton"/>
                <a:cs typeface="Anton"/>
                <a:sym typeface="Anton"/>
              </a:rPr>
              <a:t>Crisis communication</a:t>
            </a:r>
            <a:endParaRPr/>
          </a:p>
          <a:p>
            <a:pPr indent="-431801" lvl="1" marL="863603" marR="0" rtl="0" algn="l">
              <a:lnSpc>
                <a:spcPct val="120000"/>
              </a:lnSpc>
              <a:spcBef>
                <a:spcPts val="0"/>
              </a:spcBef>
              <a:spcAft>
                <a:spcPts val="0"/>
              </a:spcAft>
              <a:buClr>
                <a:srgbClr val="000000"/>
              </a:buClr>
              <a:buSzPts val="4000"/>
              <a:buFont typeface="Arial"/>
              <a:buChar char="•"/>
            </a:pPr>
            <a:r>
              <a:rPr b="0" i="0" lang="en-US" sz="4000" u="none" cap="none" strike="noStrike">
                <a:solidFill>
                  <a:srgbClr val="000000"/>
                </a:solidFill>
                <a:latin typeface="Anton"/>
                <a:ea typeface="Anton"/>
                <a:cs typeface="Anton"/>
                <a:sym typeface="Anton"/>
              </a:rPr>
              <a:t>Event planning and management</a:t>
            </a:r>
            <a:endParaRPr/>
          </a:p>
          <a:p>
            <a:pPr indent="-431801" lvl="1" marL="863603" marR="0" rtl="0" algn="l">
              <a:lnSpc>
                <a:spcPct val="120000"/>
              </a:lnSpc>
              <a:spcBef>
                <a:spcPts val="0"/>
              </a:spcBef>
              <a:spcAft>
                <a:spcPts val="0"/>
              </a:spcAft>
              <a:buClr>
                <a:srgbClr val="000000"/>
              </a:buClr>
              <a:buSzPts val="4000"/>
              <a:buFont typeface="Arial"/>
              <a:buChar char="•"/>
            </a:pPr>
            <a:r>
              <a:rPr b="0" i="0" lang="en-US" sz="4000" u="none" cap="none" strike="noStrike">
                <a:solidFill>
                  <a:srgbClr val="000000"/>
                </a:solidFill>
                <a:latin typeface="Anton"/>
                <a:ea typeface="Anton"/>
                <a:cs typeface="Anton"/>
                <a:sym typeface="Anton"/>
              </a:rPr>
              <a:t>Examples of each</a:t>
            </a:r>
            <a:endParaRPr/>
          </a:p>
        </p:txBody>
      </p:sp>
      <p:grpSp>
        <p:nvGrpSpPr>
          <p:cNvPr id="423" name="Google Shape;423;p21"/>
          <p:cNvGrpSpPr/>
          <p:nvPr/>
        </p:nvGrpSpPr>
        <p:grpSpPr>
          <a:xfrm>
            <a:off x="13240331" y="684190"/>
            <a:ext cx="692310" cy="692310"/>
            <a:chOff x="0" y="0"/>
            <a:chExt cx="812800" cy="812800"/>
          </a:xfrm>
        </p:grpSpPr>
        <p:sp>
          <p:nvSpPr>
            <p:cNvPr id="424" name="Google Shape;424;p21"/>
            <p:cNvSpPr/>
            <p:nvPr/>
          </p:nvSpPr>
          <p:spPr>
            <a:xfrm>
              <a:off x="0" y="0"/>
              <a:ext cx="812800" cy="812800"/>
            </a:xfrm>
            <a:custGeom>
              <a:rect b="b" l="l" r="r" t="t"/>
              <a:pathLst>
                <a:path extrusionOk="0"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4613A8"/>
            </a:solidFill>
            <a:ln>
              <a:noFill/>
            </a:ln>
          </p:spPr>
        </p:sp>
        <p:sp>
          <p:nvSpPr>
            <p:cNvPr id="425" name="Google Shape;425;p21"/>
            <p:cNvSpPr txBox="1"/>
            <p:nvPr/>
          </p:nvSpPr>
          <p:spPr>
            <a:xfrm>
              <a:off x="190500" y="142875"/>
              <a:ext cx="431800" cy="479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26" name="Google Shape;426;p21"/>
          <p:cNvGrpSpPr/>
          <p:nvPr/>
        </p:nvGrpSpPr>
        <p:grpSpPr>
          <a:xfrm>
            <a:off x="6978515" y="4173356"/>
            <a:ext cx="692310" cy="692310"/>
            <a:chOff x="0" y="0"/>
            <a:chExt cx="812800" cy="812800"/>
          </a:xfrm>
        </p:grpSpPr>
        <p:sp>
          <p:nvSpPr>
            <p:cNvPr id="427" name="Google Shape;427;p21"/>
            <p:cNvSpPr/>
            <p:nvPr/>
          </p:nvSpPr>
          <p:spPr>
            <a:xfrm>
              <a:off x="0" y="0"/>
              <a:ext cx="812800" cy="812800"/>
            </a:xfrm>
            <a:custGeom>
              <a:rect b="b" l="l" r="r" t="t"/>
              <a:pathLst>
                <a:path extrusionOk="0"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4613A8"/>
            </a:solidFill>
            <a:ln>
              <a:noFill/>
            </a:ln>
          </p:spPr>
        </p:sp>
        <p:sp>
          <p:nvSpPr>
            <p:cNvPr id="428" name="Google Shape;428;p21"/>
            <p:cNvSpPr txBox="1"/>
            <p:nvPr/>
          </p:nvSpPr>
          <p:spPr>
            <a:xfrm>
              <a:off x="190500" y="142875"/>
              <a:ext cx="431800" cy="479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7C3FF"/>
        </a:solidFill>
      </p:bgPr>
    </p:bg>
    <p:spTree>
      <p:nvGrpSpPr>
        <p:cNvPr id="432" name="Shape 432"/>
        <p:cNvGrpSpPr/>
        <p:nvPr/>
      </p:nvGrpSpPr>
      <p:grpSpPr>
        <a:xfrm>
          <a:off x="0" y="0"/>
          <a:ext cx="0" cy="0"/>
          <a:chOff x="0" y="0"/>
          <a:chExt cx="0" cy="0"/>
        </a:xfrm>
      </p:grpSpPr>
      <p:pic>
        <p:nvPicPr>
          <p:cNvPr id="433" name="Google Shape;433;p22"/>
          <p:cNvPicPr preferRelativeResize="0"/>
          <p:nvPr/>
        </p:nvPicPr>
        <p:blipFill>
          <a:blip r:embed="rId3">
            <a:alphaModFix/>
          </a:blip>
          <a:stretch>
            <a:fillRect/>
          </a:stretch>
        </p:blipFill>
        <p:spPr>
          <a:xfrm>
            <a:off x="-305575" y="-694825"/>
            <a:ext cx="31520748" cy="11435500"/>
          </a:xfrm>
          <a:prstGeom prst="rect">
            <a:avLst/>
          </a:prstGeom>
          <a:noFill/>
          <a:ln>
            <a:noFill/>
          </a:ln>
        </p:spPr>
      </p:pic>
      <p:pic>
        <p:nvPicPr>
          <p:cNvPr id="434" name="Google Shape;434;p22"/>
          <p:cNvPicPr preferRelativeResize="0"/>
          <p:nvPr/>
        </p:nvPicPr>
        <p:blipFill>
          <a:blip r:embed="rId4">
            <a:alphaModFix/>
          </a:blip>
          <a:stretch>
            <a:fillRect/>
          </a:stretch>
        </p:blipFill>
        <p:spPr>
          <a:xfrm>
            <a:off x="12973950" y="4479975"/>
            <a:ext cx="2926225" cy="2926225"/>
          </a:xfrm>
          <a:prstGeom prst="rect">
            <a:avLst/>
          </a:prstGeom>
          <a:noFill/>
          <a:ln>
            <a:noFill/>
          </a:ln>
        </p:spPr>
      </p:pic>
      <p:pic>
        <p:nvPicPr>
          <p:cNvPr id="435" name="Google Shape;435;p22"/>
          <p:cNvPicPr preferRelativeResize="0"/>
          <p:nvPr/>
        </p:nvPicPr>
        <p:blipFill>
          <a:blip r:embed="rId5">
            <a:alphaModFix/>
          </a:blip>
          <a:stretch>
            <a:fillRect/>
          </a:stretch>
        </p:blipFill>
        <p:spPr>
          <a:xfrm>
            <a:off x="7096275" y="4465613"/>
            <a:ext cx="2926225" cy="2926225"/>
          </a:xfrm>
          <a:prstGeom prst="rect">
            <a:avLst/>
          </a:prstGeom>
          <a:noFill/>
          <a:ln>
            <a:noFill/>
          </a:ln>
        </p:spPr>
      </p:pic>
      <p:pic>
        <p:nvPicPr>
          <p:cNvPr id="436" name="Google Shape;436;p22"/>
          <p:cNvPicPr preferRelativeResize="0"/>
          <p:nvPr/>
        </p:nvPicPr>
        <p:blipFill>
          <a:blip r:embed="rId6">
            <a:alphaModFix/>
          </a:blip>
          <a:stretch>
            <a:fillRect/>
          </a:stretch>
        </p:blipFill>
        <p:spPr>
          <a:xfrm>
            <a:off x="1028700" y="4465625"/>
            <a:ext cx="2926225" cy="2926225"/>
          </a:xfrm>
          <a:prstGeom prst="rect">
            <a:avLst/>
          </a:prstGeom>
          <a:noFill/>
          <a:ln>
            <a:noFill/>
          </a:ln>
        </p:spPr>
      </p:pic>
      <p:pic>
        <p:nvPicPr>
          <p:cNvPr id="437" name="Google Shape;437;p22"/>
          <p:cNvPicPr preferRelativeResize="0"/>
          <p:nvPr/>
        </p:nvPicPr>
        <p:blipFill>
          <a:blip r:embed="rId7">
            <a:alphaModFix/>
          </a:blip>
          <a:stretch>
            <a:fillRect/>
          </a:stretch>
        </p:blipFill>
        <p:spPr>
          <a:xfrm>
            <a:off x="13367826" y="8996826"/>
            <a:ext cx="10792563" cy="4296300"/>
          </a:xfrm>
          <a:prstGeom prst="rect">
            <a:avLst/>
          </a:prstGeom>
          <a:noFill/>
          <a:ln>
            <a:noFill/>
          </a:ln>
        </p:spPr>
      </p:pic>
      <p:pic>
        <p:nvPicPr>
          <p:cNvPr id="438" name="Google Shape;438;p22"/>
          <p:cNvPicPr preferRelativeResize="0"/>
          <p:nvPr/>
        </p:nvPicPr>
        <p:blipFill>
          <a:blip r:embed="rId8">
            <a:alphaModFix/>
          </a:blip>
          <a:stretch>
            <a:fillRect/>
          </a:stretch>
        </p:blipFill>
        <p:spPr>
          <a:xfrm>
            <a:off x="12423975" y="-2633335"/>
            <a:ext cx="10795876" cy="4296318"/>
          </a:xfrm>
          <a:prstGeom prst="rect">
            <a:avLst/>
          </a:prstGeom>
          <a:noFill/>
          <a:ln>
            <a:noFill/>
          </a:ln>
        </p:spPr>
      </p:pic>
      <p:sp>
        <p:nvSpPr>
          <p:cNvPr id="439" name="Google Shape;439;p22"/>
          <p:cNvSpPr txBox="1"/>
          <p:nvPr/>
        </p:nvSpPr>
        <p:spPr>
          <a:xfrm>
            <a:off x="1028700" y="7780933"/>
            <a:ext cx="3306074" cy="65725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4400" u="none" cap="none" strike="noStrike">
                <a:solidFill>
                  <a:srgbClr val="000000"/>
                </a:solidFill>
                <a:latin typeface="Anton"/>
                <a:ea typeface="Anton"/>
                <a:cs typeface="Anton"/>
                <a:sym typeface="Anton"/>
              </a:rPr>
              <a:t>Client name</a:t>
            </a:r>
            <a:endParaRPr/>
          </a:p>
        </p:txBody>
      </p:sp>
      <p:sp>
        <p:nvSpPr>
          <p:cNvPr id="440" name="Google Shape;440;p22"/>
          <p:cNvSpPr txBox="1"/>
          <p:nvPr/>
        </p:nvSpPr>
        <p:spPr>
          <a:xfrm>
            <a:off x="7096297" y="7780933"/>
            <a:ext cx="3306074" cy="65725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4400" u="none" cap="none" strike="noStrike">
                <a:solidFill>
                  <a:srgbClr val="000000"/>
                </a:solidFill>
                <a:latin typeface="Anton"/>
                <a:ea typeface="Anton"/>
                <a:cs typeface="Anton"/>
                <a:sym typeface="Anton"/>
              </a:rPr>
              <a:t>Client name</a:t>
            </a:r>
            <a:endParaRPr/>
          </a:p>
        </p:txBody>
      </p:sp>
      <p:sp>
        <p:nvSpPr>
          <p:cNvPr id="441" name="Google Shape;441;p22"/>
          <p:cNvSpPr txBox="1"/>
          <p:nvPr/>
        </p:nvSpPr>
        <p:spPr>
          <a:xfrm>
            <a:off x="12973962" y="7780933"/>
            <a:ext cx="3306074" cy="65725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4400" u="none" cap="none" strike="noStrike">
                <a:solidFill>
                  <a:srgbClr val="000000"/>
                </a:solidFill>
                <a:latin typeface="Anton"/>
                <a:ea typeface="Anton"/>
                <a:cs typeface="Anton"/>
                <a:sym typeface="Anton"/>
              </a:rPr>
              <a:t>Client name</a:t>
            </a:r>
            <a:endParaRPr/>
          </a:p>
        </p:txBody>
      </p:sp>
      <p:sp>
        <p:nvSpPr>
          <p:cNvPr id="442" name="Google Shape;442;p22"/>
          <p:cNvSpPr txBox="1"/>
          <p:nvPr/>
        </p:nvSpPr>
        <p:spPr>
          <a:xfrm>
            <a:off x="1028700" y="8662033"/>
            <a:ext cx="3306000" cy="73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00" u="none" cap="none" strike="noStrike">
                <a:solidFill>
                  <a:srgbClr val="000000"/>
                </a:solidFill>
                <a:latin typeface="Montserrat"/>
                <a:ea typeface="Montserrat"/>
                <a:cs typeface="Montserrat"/>
                <a:sym typeface="Montserrat"/>
              </a:rPr>
              <a:t>Elaborate on what you want to discuss. </a:t>
            </a:r>
            <a:endParaRPr/>
          </a:p>
        </p:txBody>
      </p:sp>
      <p:sp>
        <p:nvSpPr>
          <p:cNvPr id="443" name="Google Shape;443;p22"/>
          <p:cNvSpPr txBox="1"/>
          <p:nvPr/>
        </p:nvSpPr>
        <p:spPr>
          <a:xfrm>
            <a:off x="7096297" y="8662033"/>
            <a:ext cx="3306000" cy="73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00" u="none" cap="none" strike="noStrike">
                <a:solidFill>
                  <a:srgbClr val="000000"/>
                </a:solidFill>
                <a:latin typeface="Montserrat"/>
                <a:ea typeface="Montserrat"/>
                <a:cs typeface="Montserrat"/>
                <a:sym typeface="Montserrat"/>
              </a:rPr>
              <a:t>Elaborate on what you want to discuss. </a:t>
            </a:r>
            <a:endParaRPr/>
          </a:p>
        </p:txBody>
      </p:sp>
      <p:sp>
        <p:nvSpPr>
          <p:cNvPr id="444" name="Google Shape;444;p22"/>
          <p:cNvSpPr txBox="1"/>
          <p:nvPr/>
        </p:nvSpPr>
        <p:spPr>
          <a:xfrm>
            <a:off x="12973962" y="8662033"/>
            <a:ext cx="3306000" cy="73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00" u="none" cap="none" strike="noStrike">
                <a:solidFill>
                  <a:srgbClr val="000000"/>
                </a:solidFill>
                <a:latin typeface="Montserrat"/>
                <a:ea typeface="Montserrat"/>
                <a:cs typeface="Montserrat"/>
                <a:sym typeface="Montserrat"/>
              </a:rPr>
              <a:t>Elaborate on what you want to discuss. </a:t>
            </a:r>
            <a:endParaRPr/>
          </a:p>
        </p:txBody>
      </p:sp>
      <p:sp>
        <p:nvSpPr>
          <p:cNvPr id="445" name="Google Shape;445;p22"/>
          <p:cNvSpPr txBox="1"/>
          <p:nvPr/>
        </p:nvSpPr>
        <p:spPr>
          <a:xfrm>
            <a:off x="1028700" y="2039326"/>
            <a:ext cx="8591700" cy="1679400"/>
          </a:xfrm>
          <a:prstGeom prst="rect">
            <a:avLst/>
          </a:prstGeom>
          <a:noFill/>
          <a:ln>
            <a:noFill/>
          </a:ln>
        </p:spPr>
        <p:txBody>
          <a:bodyPr anchorCtr="0" anchor="t" bIns="0" lIns="0" spcFirstLastPara="1" rIns="0" wrap="square" tIns="0">
            <a:spAutoFit/>
          </a:bodyPr>
          <a:lstStyle/>
          <a:p>
            <a:pPr indent="0" lvl="0" marL="0" marR="0" rtl="0" algn="l">
              <a:lnSpc>
                <a:spcPct val="119998"/>
              </a:lnSpc>
              <a:spcBef>
                <a:spcPts val="0"/>
              </a:spcBef>
              <a:spcAft>
                <a:spcPts val="0"/>
              </a:spcAft>
              <a:buNone/>
            </a:pPr>
            <a:r>
              <a:rPr b="1" i="0" lang="en-US" sz="10911" u="none" cap="none" strike="noStrike">
                <a:solidFill>
                  <a:srgbClr val="4613A8"/>
                </a:solidFill>
                <a:latin typeface="Lobster"/>
                <a:ea typeface="Lobster"/>
                <a:cs typeface="Lobster"/>
                <a:sym typeface="Lobster"/>
              </a:rPr>
              <a:t>Testimonials</a:t>
            </a:r>
            <a:endParaRPr b="1">
              <a:latin typeface="Lobster"/>
              <a:ea typeface="Lobster"/>
              <a:cs typeface="Lobster"/>
              <a:sym typeface="Lobster"/>
            </a:endParaRPr>
          </a:p>
        </p:txBody>
      </p:sp>
      <p:grpSp>
        <p:nvGrpSpPr>
          <p:cNvPr id="446" name="Google Shape;446;p22"/>
          <p:cNvGrpSpPr/>
          <p:nvPr/>
        </p:nvGrpSpPr>
        <p:grpSpPr>
          <a:xfrm>
            <a:off x="1028700" y="738049"/>
            <a:ext cx="4418274" cy="905488"/>
            <a:chOff x="0" y="-241101"/>
            <a:chExt cx="5891032" cy="1207317"/>
          </a:xfrm>
        </p:grpSpPr>
        <p:grpSp>
          <p:nvGrpSpPr>
            <p:cNvPr id="447" name="Google Shape;447;p22"/>
            <p:cNvGrpSpPr/>
            <p:nvPr/>
          </p:nvGrpSpPr>
          <p:grpSpPr>
            <a:xfrm>
              <a:off x="0" y="-241101"/>
              <a:ext cx="933985" cy="1207317"/>
              <a:chOff x="0" y="-47625"/>
              <a:chExt cx="184491" cy="238483"/>
            </a:xfrm>
          </p:grpSpPr>
          <p:sp>
            <p:nvSpPr>
              <p:cNvPr id="448" name="Google Shape;448;p22"/>
              <p:cNvSpPr/>
              <p:nvPr/>
            </p:nvSpPr>
            <p:spPr>
              <a:xfrm>
                <a:off x="0" y="0"/>
                <a:ext cx="184491" cy="190858"/>
              </a:xfrm>
              <a:custGeom>
                <a:rect b="b" l="l" r="r" t="t"/>
                <a:pathLst>
                  <a:path extrusionOk="0" h="190858" w="184491">
                    <a:moveTo>
                      <a:pt x="92245" y="0"/>
                    </a:moveTo>
                    <a:lnTo>
                      <a:pt x="92245" y="0"/>
                    </a:lnTo>
                    <a:cubicBezTo>
                      <a:pt x="143191" y="0"/>
                      <a:pt x="184491" y="41300"/>
                      <a:pt x="184491" y="92245"/>
                    </a:cubicBezTo>
                    <a:lnTo>
                      <a:pt x="184491" y="98612"/>
                    </a:lnTo>
                    <a:cubicBezTo>
                      <a:pt x="184491" y="123077"/>
                      <a:pt x="174772" y="146540"/>
                      <a:pt x="157473" y="163839"/>
                    </a:cubicBezTo>
                    <a:cubicBezTo>
                      <a:pt x="140173" y="181139"/>
                      <a:pt x="116710" y="190858"/>
                      <a:pt x="92245" y="190858"/>
                    </a:cubicBezTo>
                    <a:lnTo>
                      <a:pt x="92245" y="190858"/>
                    </a:lnTo>
                    <a:cubicBezTo>
                      <a:pt x="67780" y="190858"/>
                      <a:pt x="44317" y="181139"/>
                      <a:pt x="27018" y="163839"/>
                    </a:cubicBezTo>
                    <a:cubicBezTo>
                      <a:pt x="9719" y="146540"/>
                      <a:pt x="0" y="123077"/>
                      <a:pt x="0" y="98612"/>
                    </a:cubicBezTo>
                    <a:lnTo>
                      <a:pt x="0" y="92245"/>
                    </a:lnTo>
                    <a:cubicBezTo>
                      <a:pt x="0" y="67780"/>
                      <a:pt x="9719" y="44317"/>
                      <a:pt x="27018" y="27018"/>
                    </a:cubicBezTo>
                    <a:cubicBezTo>
                      <a:pt x="44317" y="9719"/>
                      <a:pt x="67780" y="0"/>
                      <a:pt x="92245" y="0"/>
                    </a:cubicBezTo>
                    <a:close/>
                  </a:path>
                </a:pathLst>
              </a:custGeom>
              <a:solidFill>
                <a:srgbClr val="2BC2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22"/>
              <p:cNvSpPr txBox="1"/>
              <p:nvPr/>
            </p:nvSpPr>
            <p:spPr>
              <a:xfrm>
                <a:off x="0" y="-47625"/>
                <a:ext cx="184491" cy="23848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50" name="Google Shape;450;p22"/>
            <p:cNvSpPr/>
            <p:nvPr/>
          </p:nvSpPr>
          <p:spPr>
            <a:xfrm>
              <a:off x="178324" y="194440"/>
              <a:ext cx="577336" cy="577336"/>
            </a:xfrm>
            <a:custGeom>
              <a:rect b="b" l="l" r="r" t="t"/>
              <a:pathLst>
                <a:path extrusionOk="0" h="577336" w="577336">
                  <a:moveTo>
                    <a:pt x="0" y="0"/>
                  </a:moveTo>
                  <a:lnTo>
                    <a:pt x="577337" y="0"/>
                  </a:lnTo>
                  <a:lnTo>
                    <a:pt x="577337" y="577336"/>
                  </a:lnTo>
                  <a:lnTo>
                    <a:pt x="0" y="577336"/>
                  </a:lnTo>
                  <a:lnTo>
                    <a:pt x="0" y="0"/>
                  </a:lnTo>
                  <a:close/>
                </a:path>
              </a:pathLst>
            </a:custGeom>
            <a:blipFill rotWithShape="1">
              <a:blip r:embed="rId9">
                <a:alphaModFix/>
              </a:blip>
              <a:stretch>
                <a:fillRect b="0" l="0" r="0" t="0"/>
              </a:stretch>
            </a:blipFill>
            <a:ln>
              <a:noFill/>
            </a:ln>
          </p:spPr>
        </p:sp>
        <p:sp>
          <p:nvSpPr>
            <p:cNvPr id="451" name="Google Shape;451;p22"/>
            <p:cNvSpPr txBox="1"/>
            <p:nvPr/>
          </p:nvSpPr>
          <p:spPr>
            <a:xfrm>
              <a:off x="1238932" y="137053"/>
              <a:ext cx="4652100" cy="685200"/>
            </a:xfrm>
            <a:prstGeom prst="rect">
              <a:avLst/>
            </a:prstGeom>
            <a:noFill/>
            <a:ln>
              <a:noFill/>
            </a:ln>
          </p:spPr>
          <p:txBody>
            <a:bodyPr anchorCtr="0" anchor="t" bIns="0" lIns="0" spcFirstLastPara="1" rIns="0" wrap="square" tIns="0">
              <a:spAutoFit/>
            </a:bodyPr>
            <a:lstStyle/>
            <a:p>
              <a:pPr indent="0" lvl="0" marL="0" marR="0" rtl="0" algn="l">
                <a:lnSpc>
                  <a:spcPct val="120005"/>
                </a:lnSpc>
                <a:spcBef>
                  <a:spcPts val="0"/>
                </a:spcBef>
                <a:spcAft>
                  <a:spcPts val="0"/>
                </a:spcAft>
                <a:buNone/>
              </a:pPr>
              <a:r>
                <a:rPr i="0" lang="en-US" sz="3339" u="none" cap="none" strike="noStrike">
                  <a:solidFill>
                    <a:srgbClr val="4613A8"/>
                  </a:solidFill>
                  <a:latin typeface="Lobster"/>
                  <a:ea typeface="Lobster"/>
                  <a:cs typeface="Lobster"/>
                  <a:sym typeface="Lobster"/>
                </a:rPr>
                <a:t>Logo company</a:t>
              </a:r>
              <a:endParaRPr>
                <a:latin typeface="Lobster"/>
                <a:ea typeface="Lobster"/>
                <a:cs typeface="Lobster"/>
                <a:sym typeface="Lobster"/>
              </a:endParaRPr>
            </a:p>
          </p:txBody>
        </p:sp>
      </p:grpSp>
      <p:grpSp>
        <p:nvGrpSpPr>
          <p:cNvPr id="452" name="Google Shape;452;p22"/>
          <p:cNvGrpSpPr/>
          <p:nvPr/>
        </p:nvGrpSpPr>
        <p:grpSpPr>
          <a:xfrm>
            <a:off x="12548020" y="2197010"/>
            <a:ext cx="692310" cy="692310"/>
            <a:chOff x="0" y="0"/>
            <a:chExt cx="812800" cy="812800"/>
          </a:xfrm>
        </p:grpSpPr>
        <p:sp>
          <p:nvSpPr>
            <p:cNvPr id="453" name="Google Shape;453;p22"/>
            <p:cNvSpPr/>
            <p:nvPr/>
          </p:nvSpPr>
          <p:spPr>
            <a:xfrm>
              <a:off x="0" y="0"/>
              <a:ext cx="812800" cy="812800"/>
            </a:xfrm>
            <a:custGeom>
              <a:rect b="b" l="l" r="r" t="t"/>
              <a:pathLst>
                <a:path extrusionOk="0"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4613A8"/>
            </a:solidFill>
            <a:ln>
              <a:noFill/>
            </a:ln>
          </p:spPr>
        </p:sp>
        <p:sp>
          <p:nvSpPr>
            <p:cNvPr id="454" name="Google Shape;454;p22"/>
            <p:cNvSpPr txBox="1"/>
            <p:nvPr/>
          </p:nvSpPr>
          <p:spPr>
            <a:xfrm>
              <a:off x="190500" y="142875"/>
              <a:ext cx="431800" cy="479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55" name="Google Shape;455;p22"/>
          <p:cNvGrpSpPr/>
          <p:nvPr/>
        </p:nvGrpSpPr>
        <p:grpSpPr>
          <a:xfrm>
            <a:off x="4754570" y="6389550"/>
            <a:ext cx="692310" cy="692310"/>
            <a:chOff x="0" y="0"/>
            <a:chExt cx="812800" cy="812800"/>
          </a:xfrm>
        </p:grpSpPr>
        <p:sp>
          <p:nvSpPr>
            <p:cNvPr id="456" name="Google Shape;456;p22"/>
            <p:cNvSpPr/>
            <p:nvPr/>
          </p:nvSpPr>
          <p:spPr>
            <a:xfrm>
              <a:off x="0" y="0"/>
              <a:ext cx="812800" cy="812800"/>
            </a:xfrm>
            <a:custGeom>
              <a:rect b="b" l="l" r="r" t="t"/>
              <a:pathLst>
                <a:path extrusionOk="0"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4613A8"/>
            </a:solidFill>
            <a:ln>
              <a:noFill/>
            </a:ln>
          </p:spPr>
        </p:sp>
        <p:sp>
          <p:nvSpPr>
            <p:cNvPr id="457" name="Google Shape;457;p22"/>
            <p:cNvSpPr txBox="1"/>
            <p:nvPr/>
          </p:nvSpPr>
          <p:spPr>
            <a:xfrm>
              <a:off x="190500" y="142875"/>
              <a:ext cx="431800" cy="479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7C3FF"/>
        </a:solidFill>
      </p:bgPr>
    </p:bg>
    <p:spTree>
      <p:nvGrpSpPr>
        <p:cNvPr id="461" name="Shape 461"/>
        <p:cNvGrpSpPr/>
        <p:nvPr/>
      </p:nvGrpSpPr>
      <p:grpSpPr>
        <a:xfrm>
          <a:off x="0" y="0"/>
          <a:ext cx="0" cy="0"/>
          <a:chOff x="0" y="0"/>
          <a:chExt cx="0" cy="0"/>
        </a:xfrm>
      </p:grpSpPr>
      <p:pic>
        <p:nvPicPr>
          <p:cNvPr id="462" name="Google Shape;462;p23"/>
          <p:cNvPicPr preferRelativeResize="0"/>
          <p:nvPr/>
        </p:nvPicPr>
        <p:blipFill>
          <a:blip r:embed="rId3">
            <a:alphaModFix/>
          </a:blip>
          <a:stretch>
            <a:fillRect/>
          </a:stretch>
        </p:blipFill>
        <p:spPr>
          <a:xfrm>
            <a:off x="-305575" y="-694825"/>
            <a:ext cx="31520748" cy="11435500"/>
          </a:xfrm>
          <a:prstGeom prst="rect">
            <a:avLst/>
          </a:prstGeom>
          <a:noFill/>
          <a:ln>
            <a:noFill/>
          </a:ln>
        </p:spPr>
      </p:pic>
      <p:pic>
        <p:nvPicPr>
          <p:cNvPr id="463" name="Google Shape;463;p23"/>
          <p:cNvPicPr preferRelativeResize="0"/>
          <p:nvPr/>
        </p:nvPicPr>
        <p:blipFill>
          <a:blip r:embed="rId4">
            <a:alphaModFix/>
          </a:blip>
          <a:stretch>
            <a:fillRect/>
          </a:stretch>
        </p:blipFill>
        <p:spPr>
          <a:xfrm>
            <a:off x="-5002151" y="8638400"/>
            <a:ext cx="10798650" cy="4298725"/>
          </a:xfrm>
          <a:prstGeom prst="rect">
            <a:avLst/>
          </a:prstGeom>
          <a:noFill/>
          <a:ln>
            <a:noFill/>
          </a:ln>
        </p:spPr>
      </p:pic>
      <p:pic>
        <p:nvPicPr>
          <p:cNvPr id="464" name="Google Shape;464;p23"/>
          <p:cNvPicPr preferRelativeResize="0"/>
          <p:nvPr/>
        </p:nvPicPr>
        <p:blipFill>
          <a:blip r:embed="rId4">
            <a:alphaModFix/>
          </a:blip>
          <a:stretch>
            <a:fillRect/>
          </a:stretch>
        </p:blipFill>
        <p:spPr>
          <a:xfrm>
            <a:off x="5796500" y="-2658450"/>
            <a:ext cx="10207739" cy="4063500"/>
          </a:xfrm>
          <a:prstGeom prst="rect">
            <a:avLst/>
          </a:prstGeom>
          <a:noFill/>
          <a:ln>
            <a:noFill/>
          </a:ln>
        </p:spPr>
      </p:pic>
      <p:pic>
        <p:nvPicPr>
          <p:cNvPr id="465" name="Google Shape;465;p23"/>
          <p:cNvPicPr preferRelativeResize="0"/>
          <p:nvPr/>
        </p:nvPicPr>
        <p:blipFill>
          <a:blip r:embed="rId5">
            <a:alphaModFix/>
          </a:blip>
          <a:stretch>
            <a:fillRect/>
          </a:stretch>
        </p:blipFill>
        <p:spPr>
          <a:xfrm>
            <a:off x="10911224" y="1617438"/>
            <a:ext cx="5940399" cy="8672725"/>
          </a:xfrm>
          <a:prstGeom prst="rect">
            <a:avLst/>
          </a:prstGeom>
          <a:noFill/>
          <a:ln>
            <a:noFill/>
          </a:ln>
        </p:spPr>
      </p:pic>
      <p:grpSp>
        <p:nvGrpSpPr>
          <p:cNvPr id="466" name="Google Shape;466;p23"/>
          <p:cNvGrpSpPr/>
          <p:nvPr/>
        </p:nvGrpSpPr>
        <p:grpSpPr>
          <a:xfrm>
            <a:off x="1181100" y="890449"/>
            <a:ext cx="4418274" cy="905488"/>
            <a:chOff x="0" y="-241101"/>
            <a:chExt cx="5891032" cy="1207317"/>
          </a:xfrm>
        </p:grpSpPr>
        <p:grpSp>
          <p:nvGrpSpPr>
            <p:cNvPr id="467" name="Google Shape;467;p23"/>
            <p:cNvGrpSpPr/>
            <p:nvPr/>
          </p:nvGrpSpPr>
          <p:grpSpPr>
            <a:xfrm>
              <a:off x="0" y="-241101"/>
              <a:ext cx="933985" cy="1207317"/>
              <a:chOff x="0" y="-47625"/>
              <a:chExt cx="184491" cy="238483"/>
            </a:xfrm>
          </p:grpSpPr>
          <p:sp>
            <p:nvSpPr>
              <p:cNvPr id="468" name="Google Shape;468;p23"/>
              <p:cNvSpPr/>
              <p:nvPr/>
            </p:nvSpPr>
            <p:spPr>
              <a:xfrm>
                <a:off x="0" y="0"/>
                <a:ext cx="184491" cy="190858"/>
              </a:xfrm>
              <a:custGeom>
                <a:rect b="b" l="l" r="r" t="t"/>
                <a:pathLst>
                  <a:path extrusionOk="0" h="190858" w="184491">
                    <a:moveTo>
                      <a:pt x="92245" y="0"/>
                    </a:moveTo>
                    <a:lnTo>
                      <a:pt x="92245" y="0"/>
                    </a:lnTo>
                    <a:cubicBezTo>
                      <a:pt x="143191" y="0"/>
                      <a:pt x="184491" y="41300"/>
                      <a:pt x="184491" y="92245"/>
                    </a:cubicBezTo>
                    <a:lnTo>
                      <a:pt x="184491" y="98612"/>
                    </a:lnTo>
                    <a:cubicBezTo>
                      <a:pt x="184491" y="123077"/>
                      <a:pt x="174772" y="146540"/>
                      <a:pt x="157473" y="163839"/>
                    </a:cubicBezTo>
                    <a:cubicBezTo>
                      <a:pt x="140173" y="181139"/>
                      <a:pt x="116710" y="190858"/>
                      <a:pt x="92245" y="190858"/>
                    </a:cubicBezTo>
                    <a:lnTo>
                      <a:pt x="92245" y="190858"/>
                    </a:lnTo>
                    <a:cubicBezTo>
                      <a:pt x="67780" y="190858"/>
                      <a:pt x="44317" y="181139"/>
                      <a:pt x="27018" y="163839"/>
                    </a:cubicBezTo>
                    <a:cubicBezTo>
                      <a:pt x="9719" y="146540"/>
                      <a:pt x="0" y="123077"/>
                      <a:pt x="0" y="98612"/>
                    </a:cubicBezTo>
                    <a:lnTo>
                      <a:pt x="0" y="92245"/>
                    </a:lnTo>
                    <a:cubicBezTo>
                      <a:pt x="0" y="67780"/>
                      <a:pt x="9719" y="44317"/>
                      <a:pt x="27018" y="27018"/>
                    </a:cubicBezTo>
                    <a:cubicBezTo>
                      <a:pt x="44317" y="9719"/>
                      <a:pt x="67780" y="0"/>
                      <a:pt x="92245" y="0"/>
                    </a:cubicBezTo>
                    <a:close/>
                  </a:path>
                </a:pathLst>
              </a:custGeom>
              <a:solidFill>
                <a:srgbClr val="2BC2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23"/>
              <p:cNvSpPr txBox="1"/>
              <p:nvPr/>
            </p:nvSpPr>
            <p:spPr>
              <a:xfrm>
                <a:off x="0" y="-47625"/>
                <a:ext cx="184491" cy="23848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70" name="Google Shape;470;p23"/>
            <p:cNvSpPr/>
            <p:nvPr/>
          </p:nvSpPr>
          <p:spPr>
            <a:xfrm>
              <a:off x="178324" y="194440"/>
              <a:ext cx="577336" cy="577336"/>
            </a:xfrm>
            <a:custGeom>
              <a:rect b="b" l="l" r="r" t="t"/>
              <a:pathLst>
                <a:path extrusionOk="0" h="577336" w="577336">
                  <a:moveTo>
                    <a:pt x="0" y="0"/>
                  </a:moveTo>
                  <a:lnTo>
                    <a:pt x="577337" y="0"/>
                  </a:lnTo>
                  <a:lnTo>
                    <a:pt x="577337" y="577336"/>
                  </a:lnTo>
                  <a:lnTo>
                    <a:pt x="0" y="577336"/>
                  </a:lnTo>
                  <a:lnTo>
                    <a:pt x="0" y="0"/>
                  </a:lnTo>
                  <a:close/>
                </a:path>
              </a:pathLst>
            </a:custGeom>
            <a:blipFill rotWithShape="1">
              <a:blip r:embed="rId6">
                <a:alphaModFix/>
              </a:blip>
              <a:stretch>
                <a:fillRect b="0" l="0" r="0" t="0"/>
              </a:stretch>
            </a:blipFill>
            <a:ln>
              <a:noFill/>
            </a:ln>
          </p:spPr>
        </p:sp>
        <p:sp>
          <p:nvSpPr>
            <p:cNvPr id="471" name="Google Shape;471;p23"/>
            <p:cNvSpPr txBox="1"/>
            <p:nvPr/>
          </p:nvSpPr>
          <p:spPr>
            <a:xfrm>
              <a:off x="1238932" y="137053"/>
              <a:ext cx="4652100" cy="685200"/>
            </a:xfrm>
            <a:prstGeom prst="rect">
              <a:avLst/>
            </a:prstGeom>
            <a:noFill/>
            <a:ln>
              <a:noFill/>
            </a:ln>
          </p:spPr>
          <p:txBody>
            <a:bodyPr anchorCtr="0" anchor="t" bIns="0" lIns="0" spcFirstLastPara="1" rIns="0" wrap="square" tIns="0">
              <a:spAutoFit/>
            </a:bodyPr>
            <a:lstStyle/>
            <a:p>
              <a:pPr indent="0" lvl="0" marL="0" marR="0" rtl="0" algn="l">
                <a:lnSpc>
                  <a:spcPct val="120005"/>
                </a:lnSpc>
                <a:spcBef>
                  <a:spcPts val="0"/>
                </a:spcBef>
                <a:spcAft>
                  <a:spcPts val="0"/>
                </a:spcAft>
                <a:buNone/>
              </a:pPr>
              <a:r>
                <a:rPr i="0" lang="en-US" sz="3339" u="none" cap="none" strike="noStrike">
                  <a:solidFill>
                    <a:srgbClr val="4613A8"/>
                  </a:solidFill>
                  <a:latin typeface="Lobster"/>
                  <a:ea typeface="Lobster"/>
                  <a:cs typeface="Lobster"/>
                  <a:sym typeface="Lobster"/>
                </a:rPr>
                <a:t>Logo company</a:t>
              </a:r>
              <a:endParaRPr>
                <a:latin typeface="Lobster"/>
                <a:ea typeface="Lobster"/>
                <a:cs typeface="Lobster"/>
                <a:sym typeface="Lobster"/>
              </a:endParaRPr>
            </a:p>
          </p:txBody>
        </p:sp>
      </p:grpSp>
      <p:sp>
        <p:nvSpPr>
          <p:cNvPr id="472" name="Google Shape;472;p23"/>
          <p:cNvSpPr txBox="1"/>
          <p:nvPr/>
        </p:nvSpPr>
        <p:spPr>
          <a:xfrm>
            <a:off x="1181100" y="2446009"/>
            <a:ext cx="7378200" cy="1679400"/>
          </a:xfrm>
          <a:prstGeom prst="rect">
            <a:avLst/>
          </a:prstGeom>
          <a:noFill/>
          <a:ln>
            <a:noFill/>
          </a:ln>
        </p:spPr>
        <p:txBody>
          <a:bodyPr anchorCtr="0" anchor="t" bIns="0" lIns="0" spcFirstLastPara="1" rIns="0" wrap="square" tIns="0">
            <a:spAutoFit/>
          </a:bodyPr>
          <a:lstStyle/>
          <a:p>
            <a:pPr indent="0" lvl="0" marL="0" marR="0" rtl="0" algn="l">
              <a:lnSpc>
                <a:spcPct val="119998"/>
              </a:lnSpc>
              <a:spcBef>
                <a:spcPts val="0"/>
              </a:spcBef>
              <a:spcAft>
                <a:spcPts val="0"/>
              </a:spcAft>
              <a:buNone/>
            </a:pPr>
            <a:r>
              <a:rPr b="1" i="0" lang="en-US" sz="10911" u="none" cap="none" strike="noStrike">
                <a:solidFill>
                  <a:srgbClr val="4613A8"/>
                </a:solidFill>
                <a:latin typeface="Lobster"/>
                <a:ea typeface="Lobster"/>
                <a:cs typeface="Lobster"/>
                <a:sym typeface="Lobster"/>
              </a:rPr>
              <a:t>About Us</a:t>
            </a:r>
            <a:endParaRPr b="1">
              <a:latin typeface="Lobster"/>
              <a:ea typeface="Lobster"/>
              <a:cs typeface="Lobster"/>
              <a:sym typeface="Lobster"/>
            </a:endParaRPr>
          </a:p>
        </p:txBody>
      </p:sp>
      <p:sp>
        <p:nvSpPr>
          <p:cNvPr id="473" name="Google Shape;473;p23"/>
          <p:cNvSpPr txBox="1"/>
          <p:nvPr/>
        </p:nvSpPr>
        <p:spPr>
          <a:xfrm>
            <a:off x="1028700" y="4339134"/>
            <a:ext cx="10121400" cy="4063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00" u="none" cap="none" strike="noStrike">
                <a:solidFill>
                  <a:srgbClr val="000000"/>
                </a:solidFill>
                <a:latin typeface="Montserrat"/>
                <a:ea typeface="Montserrat"/>
                <a:cs typeface="Montserrat"/>
                <a:sym typeface="Montserrat"/>
              </a:rPr>
              <a:t>Welcome to our story. We are a passionate team dedicated to bringing you the best in what we do. Our journey began with a shared vision to create something exceptional, driven by creativity, innovation, and a commitment to excellence.</a:t>
            </a:r>
            <a:endParaRPr/>
          </a:p>
          <a:p>
            <a:pPr indent="0" lvl="0" marL="0" marR="0" rtl="0" algn="l">
              <a:lnSpc>
                <a:spcPct val="100000"/>
              </a:lnSpc>
              <a:spcBef>
                <a:spcPts val="0"/>
              </a:spcBef>
              <a:spcAft>
                <a:spcPts val="0"/>
              </a:spcAft>
              <a:buNone/>
            </a:pPr>
            <a:r>
              <a:t/>
            </a:r>
            <a:endParaRPr b="0" i="0" sz="24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None/>
            </a:pPr>
            <a:r>
              <a:rPr b="0" i="0" lang="en-US" sz="2400" u="none" cap="none" strike="noStrike">
                <a:solidFill>
                  <a:srgbClr val="000000"/>
                </a:solidFill>
                <a:latin typeface="Montserrat"/>
                <a:ea typeface="Montserrat"/>
                <a:cs typeface="Montserrat"/>
                <a:sym typeface="Montserrat"/>
              </a:rPr>
              <a:t>Our diverse backgrounds and unique experiences come together to form a dynamic and collaborative environment where ideas flourish. We believe in the power of teamwork, and our collective efforts are reflected in the quality of our products and services. Each member of our team brings their expertise and enthusiasm, contributing to our mission of exceeding your expectations.</a:t>
            </a:r>
            <a:endParaRPr/>
          </a:p>
        </p:txBody>
      </p:sp>
      <p:grpSp>
        <p:nvGrpSpPr>
          <p:cNvPr id="474" name="Google Shape;474;p23"/>
          <p:cNvGrpSpPr/>
          <p:nvPr/>
        </p:nvGrpSpPr>
        <p:grpSpPr>
          <a:xfrm>
            <a:off x="16566990" y="960355"/>
            <a:ext cx="692310" cy="692310"/>
            <a:chOff x="0" y="0"/>
            <a:chExt cx="812800" cy="812800"/>
          </a:xfrm>
        </p:grpSpPr>
        <p:sp>
          <p:nvSpPr>
            <p:cNvPr id="475" name="Google Shape;475;p23"/>
            <p:cNvSpPr/>
            <p:nvPr/>
          </p:nvSpPr>
          <p:spPr>
            <a:xfrm>
              <a:off x="0" y="0"/>
              <a:ext cx="812800" cy="812800"/>
            </a:xfrm>
            <a:custGeom>
              <a:rect b="b" l="l" r="r" t="t"/>
              <a:pathLst>
                <a:path extrusionOk="0"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4613A8"/>
            </a:solidFill>
            <a:ln>
              <a:noFill/>
            </a:ln>
          </p:spPr>
        </p:sp>
        <p:sp>
          <p:nvSpPr>
            <p:cNvPr id="476" name="Google Shape;476;p23"/>
            <p:cNvSpPr txBox="1"/>
            <p:nvPr/>
          </p:nvSpPr>
          <p:spPr>
            <a:xfrm>
              <a:off x="190500" y="142875"/>
              <a:ext cx="431800" cy="479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77" name="Google Shape;477;p23"/>
          <p:cNvGrpSpPr/>
          <p:nvPr/>
        </p:nvGrpSpPr>
        <p:grpSpPr>
          <a:xfrm>
            <a:off x="7866864" y="2928529"/>
            <a:ext cx="692310" cy="692310"/>
            <a:chOff x="0" y="0"/>
            <a:chExt cx="812800" cy="812800"/>
          </a:xfrm>
        </p:grpSpPr>
        <p:sp>
          <p:nvSpPr>
            <p:cNvPr id="478" name="Google Shape;478;p23"/>
            <p:cNvSpPr/>
            <p:nvPr/>
          </p:nvSpPr>
          <p:spPr>
            <a:xfrm>
              <a:off x="0" y="0"/>
              <a:ext cx="812800" cy="812800"/>
            </a:xfrm>
            <a:custGeom>
              <a:rect b="b" l="l" r="r" t="t"/>
              <a:pathLst>
                <a:path extrusionOk="0"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4613A8"/>
            </a:solidFill>
            <a:ln>
              <a:noFill/>
            </a:ln>
          </p:spPr>
        </p:sp>
        <p:sp>
          <p:nvSpPr>
            <p:cNvPr id="479" name="Google Shape;479;p23"/>
            <p:cNvSpPr txBox="1"/>
            <p:nvPr/>
          </p:nvSpPr>
          <p:spPr>
            <a:xfrm>
              <a:off x="190500" y="142875"/>
              <a:ext cx="431800" cy="479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7C3FF"/>
        </a:solidFill>
      </p:bgPr>
    </p:bg>
    <p:spTree>
      <p:nvGrpSpPr>
        <p:cNvPr id="483" name="Shape 483"/>
        <p:cNvGrpSpPr/>
        <p:nvPr/>
      </p:nvGrpSpPr>
      <p:grpSpPr>
        <a:xfrm>
          <a:off x="0" y="0"/>
          <a:ext cx="0" cy="0"/>
          <a:chOff x="0" y="0"/>
          <a:chExt cx="0" cy="0"/>
        </a:xfrm>
      </p:grpSpPr>
      <p:pic>
        <p:nvPicPr>
          <p:cNvPr id="484" name="Google Shape;484;p24"/>
          <p:cNvPicPr preferRelativeResize="0"/>
          <p:nvPr/>
        </p:nvPicPr>
        <p:blipFill>
          <a:blip r:embed="rId3">
            <a:alphaModFix/>
          </a:blip>
          <a:stretch>
            <a:fillRect/>
          </a:stretch>
        </p:blipFill>
        <p:spPr>
          <a:xfrm>
            <a:off x="-305575" y="-694825"/>
            <a:ext cx="31520748" cy="11435500"/>
          </a:xfrm>
          <a:prstGeom prst="rect">
            <a:avLst/>
          </a:prstGeom>
          <a:noFill/>
          <a:ln>
            <a:noFill/>
          </a:ln>
        </p:spPr>
      </p:pic>
      <p:pic>
        <p:nvPicPr>
          <p:cNvPr id="485" name="Google Shape;485;p24"/>
          <p:cNvPicPr preferRelativeResize="0"/>
          <p:nvPr/>
        </p:nvPicPr>
        <p:blipFill>
          <a:blip r:embed="rId4">
            <a:alphaModFix/>
          </a:blip>
          <a:stretch>
            <a:fillRect/>
          </a:stretch>
        </p:blipFill>
        <p:spPr>
          <a:xfrm>
            <a:off x="-5610075" y="2667825"/>
            <a:ext cx="10182077" cy="4053290"/>
          </a:xfrm>
          <a:prstGeom prst="rect">
            <a:avLst/>
          </a:prstGeom>
          <a:noFill/>
          <a:ln>
            <a:noFill/>
          </a:ln>
        </p:spPr>
      </p:pic>
      <p:pic>
        <p:nvPicPr>
          <p:cNvPr id="486" name="Google Shape;486;p24"/>
          <p:cNvPicPr preferRelativeResize="0"/>
          <p:nvPr/>
        </p:nvPicPr>
        <p:blipFill>
          <a:blip r:embed="rId5">
            <a:alphaModFix/>
          </a:blip>
          <a:stretch>
            <a:fillRect/>
          </a:stretch>
        </p:blipFill>
        <p:spPr>
          <a:xfrm>
            <a:off x="796475" y="1753253"/>
            <a:ext cx="7117626" cy="8538709"/>
          </a:xfrm>
          <a:prstGeom prst="rect">
            <a:avLst/>
          </a:prstGeom>
          <a:noFill/>
          <a:ln>
            <a:noFill/>
          </a:ln>
        </p:spPr>
      </p:pic>
      <p:pic>
        <p:nvPicPr>
          <p:cNvPr id="487" name="Google Shape;487;p24"/>
          <p:cNvPicPr preferRelativeResize="0"/>
          <p:nvPr/>
        </p:nvPicPr>
        <p:blipFill>
          <a:blip r:embed="rId6">
            <a:alphaModFix/>
          </a:blip>
          <a:stretch>
            <a:fillRect/>
          </a:stretch>
        </p:blipFill>
        <p:spPr>
          <a:xfrm>
            <a:off x="12546472" y="5954799"/>
            <a:ext cx="11483051" cy="6607013"/>
          </a:xfrm>
          <a:prstGeom prst="rect">
            <a:avLst/>
          </a:prstGeom>
          <a:noFill/>
          <a:ln>
            <a:noFill/>
          </a:ln>
        </p:spPr>
      </p:pic>
      <p:sp>
        <p:nvSpPr>
          <p:cNvPr id="488" name="Google Shape;488;p24"/>
          <p:cNvSpPr txBox="1"/>
          <p:nvPr/>
        </p:nvSpPr>
        <p:spPr>
          <a:xfrm>
            <a:off x="9144000" y="1795937"/>
            <a:ext cx="8115300" cy="1679400"/>
          </a:xfrm>
          <a:prstGeom prst="rect">
            <a:avLst/>
          </a:prstGeom>
          <a:noFill/>
          <a:ln>
            <a:noFill/>
          </a:ln>
        </p:spPr>
        <p:txBody>
          <a:bodyPr anchorCtr="0" anchor="t" bIns="0" lIns="0" spcFirstLastPara="1" rIns="0" wrap="square" tIns="0">
            <a:spAutoFit/>
          </a:bodyPr>
          <a:lstStyle/>
          <a:p>
            <a:pPr indent="0" lvl="0" marL="0" marR="0" rtl="0" algn="l">
              <a:lnSpc>
                <a:spcPct val="119998"/>
              </a:lnSpc>
              <a:spcBef>
                <a:spcPts val="0"/>
              </a:spcBef>
              <a:spcAft>
                <a:spcPts val="0"/>
              </a:spcAft>
              <a:buNone/>
            </a:pPr>
            <a:r>
              <a:rPr b="1" i="0" lang="en-US" sz="10911" u="none" cap="none" strike="noStrike">
                <a:solidFill>
                  <a:srgbClr val="4613A8"/>
                </a:solidFill>
                <a:latin typeface="Lobster"/>
                <a:ea typeface="Lobster"/>
                <a:cs typeface="Lobster"/>
                <a:sym typeface="Lobster"/>
              </a:rPr>
              <a:t>Our History</a:t>
            </a:r>
            <a:endParaRPr b="1">
              <a:latin typeface="Lobster"/>
              <a:ea typeface="Lobster"/>
              <a:cs typeface="Lobster"/>
              <a:sym typeface="Lobster"/>
            </a:endParaRPr>
          </a:p>
        </p:txBody>
      </p:sp>
      <p:grpSp>
        <p:nvGrpSpPr>
          <p:cNvPr id="489" name="Google Shape;489;p24"/>
          <p:cNvGrpSpPr/>
          <p:nvPr/>
        </p:nvGrpSpPr>
        <p:grpSpPr>
          <a:xfrm>
            <a:off x="1181100" y="890449"/>
            <a:ext cx="4418274" cy="905488"/>
            <a:chOff x="0" y="-241101"/>
            <a:chExt cx="5891032" cy="1207317"/>
          </a:xfrm>
        </p:grpSpPr>
        <p:grpSp>
          <p:nvGrpSpPr>
            <p:cNvPr id="490" name="Google Shape;490;p24"/>
            <p:cNvGrpSpPr/>
            <p:nvPr/>
          </p:nvGrpSpPr>
          <p:grpSpPr>
            <a:xfrm>
              <a:off x="0" y="-241101"/>
              <a:ext cx="933985" cy="1207317"/>
              <a:chOff x="0" y="-47625"/>
              <a:chExt cx="184491" cy="238483"/>
            </a:xfrm>
          </p:grpSpPr>
          <p:sp>
            <p:nvSpPr>
              <p:cNvPr id="491" name="Google Shape;491;p24"/>
              <p:cNvSpPr/>
              <p:nvPr/>
            </p:nvSpPr>
            <p:spPr>
              <a:xfrm>
                <a:off x="0" y="0"/>
                <a:ext cx="184491" cy="190858"/>
              </a:xfrm>
              <a:custGeom>
                <a:rect b="b" l="l" r="r" t="t"/>
                <a:pathLst>
                  <a:path extrusionOk="0" h="190858" w="184491">
                    <a:moveTo>
                      <a:pt x="92245" y="0"/>
                    </a:moveTo>
                    <a:lnTo>
                      <a:pt x="92245" y="0"/>
                    </a:lnTo>
                    <a:cubicBezTo>
                      <a:pt x="143191" y="0"/>
                      <a:pt x="184491" y="41300"/>
                      <a:pt x="184491" y="92245"/>
                    </a:cubicBezTo>
                    <a:lnTo>
                      <a:pt x="184491" y="98612"/>
                    </a:lnTo>
                    <a:cubicBezTo>
                      <a:pt x="184491" y="123077"/>
                      <a:pt x="174772" y="146540"/>
                      <a:pt x="157473" y="163839"/>
                    </a:cubicBezTo>
                    <a:cubicBezTo>
                      <a:pt x="140173" y="181139"/>
                      <a:pt x="116710" y="190858"/>
                      <a:pt x="92245" y="190858"/>
                    </a:cubicBezTo>
                    <a:lnTo>
                      <a:pt x="92245" y="190858"/>
                    </a:lnTo>
                    <a:cubicBezTo>
                      <a:pt x="67780" y="190858"/>
                      <a:pt x="44317" y="181139"/>
                      <a:pt x="27018" y="163839"/>
                    </a:cubicBezTo>
                    <a:cubicBezTo>
                      <a:pt x="9719" y="146540"/>
                      <a:pt x="0" y="123077"/>
                      <a:pt x="0" y="98612"/>
                    </a:cubicBezTo>
                    <a:lnTo>
                      <a:pt x="0" y="92245"/>
                    </a:lnTo>
                    <a:cubicBezTo>
                      <a:pt x="0" y="67780"/>
                      <a:pt x="9719" y="44317"/>
                      <a:pt x="27018" y="27018"/>
                    </a:cubicBezTo>
                    <a:cubicBezTo>
                      <a:pt x="44317" y="9719"/>
                      <a:pt x="67780" y="0"/>
                      <a:pt x="92245" y="0"/>
                    </a:cubicBezTo>
                    <a:close/>
                  </a:path>
                </a:pathLst>
              </a:custGeom>
              <a:solidFill>
                <a:srgbClr val="2BC2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24"/>
              <p:cNvSpPr txBox="1"/>
              <p:nvPr/>
            </p:nvSpPr>
            <p:spPr>
              <a:xfrm>
                <a:off x="0" y="-47625"/>
                <a:ext cx="184491" cy="23848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93" name="Google Shape;493;p24"/>
            <p:cNvSpPr/>
            <p:nvPr/>
          </p:nvSpPr>
          <p:spPr>
            <a:xfrm>
              <a:off x="178324" y="194440"/>
              <a:ext cx="577336" cy="577336"/>
            </a:xfrm>
            <a:custGeom>
              <a:rect b="b" l="l" r="r" t="t"/>
              <a:pathLst>
                <a:path extrusionOk="0" h="577336" w="577336">
                  <a:moveTo>
                    <a:pt x="0" y="0"/>
                  </a:moveTo>
                  <a:lnTo>
                    <a:pt x="577337" y="0"/>
                  </a:lnTo>
                  <a:lnTo>
                    <a:pt x="577337" y="577336"/>
                  </a:lnTo>
                  <a:lnTo>
                    <a:pt x="0" y="577336"/>
                  </a:lnTo>
                  <a:lnTo>
                    <a:pt x="0" y="0"/>
                  </a:lnTo>
                  <a:close/>
                </a:path>
              </a:pathLst>
            </a:custGeom>
            <a:blipFill rotWithShape="1">
              <a:blip r:embed="rId7">
                <a:alphaModFix/>
              </a:blip>
              <a:stretch>
                <a:fillRect b="0" l="0" r="0" t="0"/>
              </a:stretch>
            </a:blipFill>
            <a:ln>
              <a:noFill/>
            </a:ln>
          </p:spPr>
        </p:sp>
        <p:sp>
          <p:nvSpPr>
            <p:cNvPr id="494" name="Google Shape;494;p24"/>
            <p:cNvSpPr txBox="1"/>
            <p:nvPr/>
          </p:nvSpPr>
          <p:spPr>
            <a:xfrm>
              <a:off x="1238932" y="137053"/>
              <a:ext cx="4652100" cy="685200"/>
            </a:xfrm>
            <a:prstGeom prst="rect">
              <a:avLst/>
            </a:prstGeom>
            <a:noFill/>
            <a:ln>
              <a:noFill/>
            </a:ln>
          </p:spPr>
          <p:txBody>
            <a:bodyPr anchorCtr="0" anchor="t" bIns="0" lIns="0" spcFirstLastPara="1" rIns="0" wrap="square" tIns="0">
              <a:spAutoFit/>
            </a:bodyPr>
            <a:lstStyle/>
            <a:p>
              <a:pPr indent="0" lvl="0" marL="0" marR="0" rtl="0" algn="l">
                <a:lnSpc>
                  <a:spcPct val="120005"/>
                </a:lnSpc>
                <a:spcBef>
                  <a:spcPts val="0"/>
                </a:spcBef>
                <a:spcAft>
                  <a:spcPts val="0"/>
                </a:spcAft>
                <a:buNone/>
              </a:pPr>
              <a:r>
                <a:rPr i="0" lang="en-US" sz="3339" u="none" cap="none" strike="noStrike">
                  <a:solidFill>
                    <a:srgbClr val="4613A8"/>
                  </a:solidFill>
                  <a:latin typeface="Lobster"/>
                  <a:ea typeface="Lobster"/>
                  <a:cs typeface="Lobster"/>
                  <a:sym typeface="Lobster"/>
                </a:rPr>
                <a:t>Logo company</a:t>
              </a:r>
              <a:endParaRPr>
                <a:latin typeface="Lobster"/>
                <a:ea typeface="Lobster"/>
                <a:cs typeface="Lobster"/>
                <a:sym typeface="Lobster"/>
              </a:endParaRPr>
            </a:p>
          </p:txBody>
        </p:sp>
      </p:grpSp>
      <p:sp>
        <p:nvSpPr>
          <p:cNvPr id="495" name="Google Shape;495;p24"/>
          <p:cNvSpPr txBox="1"/>
          <p:nvPr/>
        </p:nvSpPr>
        <p:spPr>
          <a:xfrm>
            <a:off x="9144000" y="4270673"/>
            <a:ext cx="6116700" cy="50427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400" u="none" cap="none" strike="noStrike">
                <a:solidFill>
                  <a:srgbClr val="000000"/>
                </a:solidFill>
                <a:latin typeface="Montserrat"/>
                <a:ea typeface="Montserrat"/>
                <a:cs typeface="Montserrat"/>
                <a:sym typeface="Montserrat"/>
              </a:rPr>
              <a:t>Welcome to our story. We are a passionate team dedicated to bringing you the best in what we do. Our journey began with a shared vision to create something exceptional, driven by creativity, innovation, and a commitment to excellence.</a:t>
            </a:r>
            <a:endParaRPr/>
          </a:p>
          <a:p>
            <a:pPr indent="0" lvl="0" marL="0" marR="0" rtl="0" algn="l">
              <a:lnSpc>
                <a:spcPct val="115000"/>
              </a:lnSpc>
              <a:spcBef>
                <a:spcPts val="0"/>
              </a:spcBef>
              <a:spcAft>
                <a:spcPts val="0"/>
              </a:spcAft>
              <a:buNone/>
            </a:pPr>
            <a:r>
              <a:t/>
            </a:r>
            <a:endParaRPr b="0" i="0" sz="2400" u="none" cap="none" strike="noStrike">
              <a:solidFill>
                <a:srgbClr val="000000"/>
              </a:solidFill>
              <a:latin typeface="Montserrat"/>
              <a:ea typeface="Montserrat"/>
              <a:cs typeface="Montserrat"/>
              <a:sym typeface="Montserrat"/>
            </a:endParaRPr>
          </a:p>
          <a:p>
            <a:pPr indent="0" lvl="0" marL="0" marR="0" rtl="0" algn="l">
              <a:lnSpc>
                <a:spcPct val="115000"/>
              </a:lnSpc>
              <a:spcBef>
                <a:spcPts val="0"/>
              </a:spcBef>
              <a:spcAft>
                <a:spcPts val="0"/>
              </a:spcAft>
              <a:buNone/>
            </a:pPr>
            <a:r>
              <a:rPr b="0" i="0" lang="en-US" sz="2400" u="none" cap="none" strike="noStrike">
                <a:solidFill>
                  <a:srgbClr val="000000"/>
                </a:solidFill>
                <a:latin typeface="Montserrat"/>
                <a:ea typeface="Montserrat"/>
                <a:cs typeface="Montserrat"/>
                <a:sym typeface="Montserrat"/>
              </a:rPr>
              <a:t>Our diverse backgrounds and unique experiences come together to form a dynamic and collaborative environment where ideas flourish.</a:t>
            </a:r>
            <a:endParaRPr/>
          </a:p>
        </p:txBody>
      </p:sp>
      <p:grpSp>
        <p:nvGrpSpPr>
          <p:cNvPr id="496" name="Google Shape;496;p24"/>
          <p:cNvGrpSpPr/>
          <p:nvPr/>
        </p:nvGrpSpPr>
        <p:grpSpPr>
          <a:xfrm>
            <a:off x="16030480" y="785674"/>
            <a:ext cx="692310" cy="692310"/>
            <a:chOff x="0" y="0"/>
            <a:chExt cx="812800" cy="812800"/>
          </a:xfrm>
        </p:grpSpPr>
        <p:sp>
          <p:nvSpPr>
            <p:cNvPr id="497" name="Google Shape;497;p24"/>
            <p:cNvSpPr/>
            <p:nvPr/>
          </p:nvSpPr>
          <p:spPr>
            <a:xfrm>
              <a:off x="0" y="0"/>
              <a:ext cx="812800" cy="812800"/>
            </a:xfrm>
            <a:custGeom>
              <a:rect b="b" l="l" r="r" t="t"/>
              <a:pathLst>
                <a:path extrusionOk="0"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4613A8"/>
            </a:solidFill>
            <a:ln>
              <a:noFill/>
            </a:ln>
          </p:spPr>
        </p:sp>
        <p:sp>
          <p:nvSpPr>
            <p:cNvPr id="498" name="Google Shape;498;p24"/>
            <p:cNvSpPr txBox="1"/>
            <p:nvPr/>
          </p:nvSpPr>
          <p:spPr>
            <a:xfrm>
              <a:off x="190500" y="142875"/>
              <a:ext cx="431800" cy="479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99" name="Google Shape;499;p24"/>
          <p:cNvGrpSpPr/>
          <p:nvPr/>
        </p:nvGrpSpPr>
        <p:grpSpPr>
          <a:xfrm>
            <a:off x="6398516" y="5441718"/>
            <a:ext cx="692310" cy="692310"/>
            <a:chOff x="0" y="0"/>
            <a:chExt cx="812800" cy="812800"/>
          </a:xfrm>
        </p:grpSpPr>
        <p:sp>
          <p:nvSpPr>
            <p:cNvPr id="500" name="Google Shape;500;p24"/>
            <p:cNvSpPr/>
            <p:nvPr/>
          </p:nvSpPr>
          <p:spPr>
            <a:xfrm>
              <a:off x="0" y="0"/>
              <a:ext cx="812800" cy="812800"/>
            </a:xfrm>
            <a:custGeom>
              <a:rect b="b" l="l" r="r" t="t"/>
              <a:pathLst>
                <a:path extrusionOk="0"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4613A8"/>
            </a:solidFill>
            <a:ln>
              <a:noFill/>
            </a:ln>
          </p:spPr>
        </p:sp>
        <p:sp>
          <p:nvSpPr>
            <p:cNvPr id="501" name="Google Shape;501;p24"/>
            <p:cNvSpPr txBox="1"/>
            <p:nvPr/>
          </p:nvSpPr>
          <p:spPr>
            <a:xfrm>
              <a:off x="190500" y="142875"/>
              <a:ext cx="431800" cy="479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7C3FF"/>
        </a:solidFill>
      </p:bgPr>
    </p:bg>
    <p:spTree>
      <p:nvGrpSpPr>
        <p:cNvPr id="505" name="Shape 505"/>
        <p:cNvGrpSpPr/>
        <p:nvPr/>
      </p:nvGrpSpPr>
      <p:grpSpPr>
        <a:xfrm>
          <a:off x="0" y="0"/>
          <a:ext cx="0" cy="0"/>
          <a:chOff x="0" y="0"/>
          <a:chExt cx="0" cy="0"/>
        </a:xfrm>
      </p:grpSpPr>
      <p:pic>
        <p:nvPicPr>
          <p:cNvPr id="506" name="Google Shape;506;p25"/>
          <p:cNvPicPr preferRelativeResize="0"/>
          <p:nvPr/>
        </p:nvPicPr>
        <p:blipFill>
          <a:blip r:embed="rId3">
            <a:alphaModFix/>
          </a:blip>
          <a:stretch>
            <a:fillRect/>
          </a:stretch>
        </p:blipFill>
        <p:spPr>
          <a:xfrm>
            <a:off x="-305575" y="-694825"/>
            <a:ext cx="31520748" cy="11435500"/>
          </a:xfrm>
          <a:prstGeom prst="rect">
            <a:avLst/>
          </a:prstGeom>
          <a:noFill/>
          <a:ln>
            <a:noFill/>
          </a:ln>
        </p:spPr>
      </p:pic>
      <p:pic>
        <p:nvPicPr>
          <p:cNvPr id="507" name="Google Shape;507;p25"/>
          <p:cNvPicPr preferRelativeResize="0"/>
          <p:nvPr/>
        </p:nvPicPr>
        <p:blipFill>
          <a:blip r:embed="rId4">
            <a:alphaModFix/>
          </a:blip>
          <a:stretch>
            <a:fillRect/>
          </a:stretch>
        </p:blipFill>
        <p:spPr>
          <a:xfrm>
            <a:off x="9704838" y="-3328000"/>
            <a:ext cx="11089900" cy="4414675"/>
          </a:xfrm>
          <a:prstGeom prst="rect">
            <a:avLst/>
          </a:prstGeom>
          <a:noFill/>
          <a:ln>
            <a:noFill/>
          </a:ln>
        </p:spPr>
      </p:pic>
      <p:pic>
        <p:nvPicPr>
          <p:cNvPr id="508" name="Google Shape;508;p25"/>
          <p:cNvPicPr preferRelativeResize="0"/>
          <p:nvPr/>
        </p:nvPicPr>
        <p:blipFill>
          <a:blip r:embed="rId5">
            <a:alphaModFix/>
          </a:blip>
          <a:stretch>
            <a:fillRect/>
          </a:stretch>
        </p:blipFill>
        <p:spPr>
          <a:xfrm>
            <a:off x="-4835312" y="8807070"/>
            <a:ext cx="10468452" cy="4173192"/>
          </a:xfrm>
          <a:prstGeom prst="rect">
            <a:avLst/>
          </a:prstGeom>
          <a:noFill/>
          <a:ln>
            <a:noFill/>
          </a:ln>
        </p:spPr>
      </p:pic>
      <p:sp>
        <p:nvSpPr>
          <p:cNvPr id="509" name="Google Shape;509;p25"/>
          <p:cNvSpPr txBox="1"/>
          <p:nvPr/>
        </p:nvSpPr>
        <p:spPr>
          <a:xfrm>
            <a:off x="1181100" y="2433503"/>
            <a:ext cx="6819600" cy="3358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10911" u="none" cap="none" strike="noStrike">
                <a:solidFill>
                  <a:srgbClr val="4613A8"/>
                </a:solidFill>
                <a:latin typeface="Lobster"/>
                <a:ea typeface="Lobster"/>
                <a:cs typeface="Lobster"/>
                <a:sym typeface="Lobster"/>
              </a:rPr>
              <a:t>Publicity Strategies</a:t>
            </a:r>
            <a:endParaRPr b="1">
              <a:latin typeface="Lobster"/>
              <a:ea typeface="Lobster"/>
              <a:cs typeface="Lobster"/>
              <a:sym typeface="Lobster"/>
            </a:endParaRPr>
          </a:p>
        </p:txBody>
      </p:sp>
      <p:pic>
        <p:nvPicPr>
          <p:cNvPr id="510" name="Google Shape;510;p25"/>
          <p:cNvPicPr preferRelativeResize="0"/>
          <p:nvPr/>
        </p:nvPicPr>
        <p:blipFill rotWithShape="1">
          <a:blip r:embed="rId6">
            <a:alphaModFix/>
          </a:blip>
          <a:srcRect b="0" l="0" r="0" t="0"/>
          <a:stretch/>
        </p:blipFill>
        <p:spPr>
          <a:xfrm>
            <a:off x="9105003" y="1042990"/>
            <a:ext cx="8517610" cy="8962157"/>
          </a:xfrm>
          <a:prstGeom prst="rect">
            <a:avLst/>
          </a:prstGeom>
          <a:noFill/>
          <a:ln>
            <a:noFill/>
          </a:ln>
        </p:spPr>
      </p:pic>
      <p:grpSp>
        <p:nvGrpSpPr>
          <p:cNvPr id="511" name="Google Shape;511;p25"/>
          <p:cNvGrpSpPr/>
          <p:nvPr/>
        </p:nvGrpSpPr>
        <p:grpSpPr>
          <a:xfrm>
            <a:off x="1181100" y="890449"/>
            <a:ext cx="4418274" cy="905488"/>
            <a:chOff x="0" y="-241101"/>
            <a:chExt cx="5891032" cy="1207317"/>
          </a:xfrm>
        </p:grpSpPr>
        <p:grpSp>
          <p:nvGrpSpPr>
            <p:cNvPr id="512" name="Google Shape;512;p25"/>
            <p:cNvGrpSpPr/>
            <p:nvPr/>
          </p:nvGrpSpPr>
          <p:grpSpPr>
            <a:xfrm>
              <a:off x="0" y="-241101"/>
              <a:ext cx="933985" cy="1207317"/>
              <a:chOff x="0" y="-47625"/>
              <a:chExt cx="184491" cy="238483"/>
            </a:xfrm>
          </p:grpSpPr>
          <p:sp>
            <p:nvSpPr>
              <p:cNvPr id="513" name="Google Shape;513;p25"/>
              <p:cNvSpPr/>
              <p:nvPr/>
            </p:nvSpPr>
            <p:spPr>
              <a:xfrm>
                <a:off x="0" y="0"/>
                <a:ext cx="184491" cy="190858"/>
              </a:xfrm>
              <a:custGeom>
                <a:rect b="b" l="l" r="r" t="t"/>
                <a:pathLst>
                  <a:path extrusionOk="0" h="190858" w="184491">
                    <a:moveTo>
                      <a:pt x="92245" y="0"/>
                    </a:moveTo>
                    <a:lnTo>
                      <a:pt x="92245" y="0"/>
                    </a:lnTo>
                    <a:cubicBezTo>
                      <a:pt x="143191" y="0"/>
                      <a:pt x="184491" y="41300"/>
                      <a:pt x="184491" y="92245"/>
                    </a:cubicBezTo>
                    <a:lnTo>
                      <a:pt x="184491" y="98612"/>
                    </a:lnTo>
                    <a:cubicBezTo>
                      <a:pt x="184491" y="123077"/>
                      <a:pt x="174772" y="146540"/>
                      <a:pt x="157473" y="163839"/>
                    </a:cubicBezTo>
                    <a:cubicBezTo>
                      <a:pt x="140173" y="181139"/>
                      <a:pt x="116710" y="190858"/>
                      <a:pt x="92245" y="190858"/>
                    </a:cubicBezTo>
                    <a:lnTo>
                      <a:pt x="92245" y="190858"/>
                    </a:lnTo>
                    <a:cubicBezTo>
                      <a:pt x="67780" y="190858"/>
                      <a:pt x="44317" y="181139"/>
                      <a:pt x="27018" y="163839"/>
                    </a:cubicBezTo>
                    <a:cubicBezTo>
                      <a:pt x="9719" y="146540"/>
                      <a:pt x="0" y="123077"/>
                      <a:pt x="0" y="98612"/>
                    </a:cubicBezTo>
                    <a:lnTo>
                      <a:pt x="0" y="92245"/>
                    </a:lnTo>
                    <a:cubicBezTo>
                      <a:pt x="0" y="67780"/>
                      <a:pt x="9719" y="44317"/>
                      <a:pt x="27018" y="27018"/>
                    </a:cubicBezTo>
                    <a:cubicBezTo>
                      <a:pt x="44317" y="9719"/>
                      <a:pt x="67780" y="0"/>
                      <a:pt x="92245" y="0"/>
                    </a:cubicBezTo>
                    <a:close/>
                  </a:path>
                </a:pathLst>
              </a:custGeom>
              <a:solidFill>
                <a:srgbClr val="2BC2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25"/>
              <p:cNvSpPr txBox="1"/>
              <p:nvPr/>
            </p:nvSpPr>
            <p:spPr>
              <a:xfrm>
                <a:off x="0" y="-47625"/>
                <a:ext cx="184491" cy="23848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15" name="Google Shape;515;p25"/>
            <p:cNvSpPr/>
            <p:nvPr/>
          </p:nvSpPr>
          <p:spPr>
            <a:xfrm>
              <a:off x="178324" y="194440"/>
              <a:ext cx="577336" cy="577336"/>
            </a:xfrm>
            <a:custGeom>
              <a:rect b="b" l="l" r="r" t="t"/>
              <a:pathLst>
                <a:path extrusionOk="0" h="577336" w="577336">
                  <a:moveTo>
                    <a:pt x="0" y="0"/>
                  </a:moveTo>
                  <a:lnTo>
                    <a:pt x="577337" y="0"/>
                  </a:lnTo>
                  <a:lnTo>
                    <a:pt x="577337" y="577336"/>
                  </a:lnTo>
                  <a:lnTo>
                    <a:pt x="0" y="577336"/>
                  </a:lnTo>
                  <a:lnTo>
                    <a:pt x="0" y="0"/>
                  </a:lnTo>
                  <a:close/>
                </a:path>
              </a:pathLst>
            </a:custGeom>
            <a:blipFill rotWithShape="1">
              <a:blip r:embed="rId7">
                <a:alphaModFix/>
              </a:blip>
              <a:stretch>
                <a:fillRect b="0" l="0" r="0" t="0"/>
              </a:stretch>
            </a:blipFill>
            <a:ln>
              <a:noFill/>
            </a:ln>
          </p:spPr>
        </p:sp>
        <p:sp>
          <p:nvSpPr>
            <p:cNvPr id="516" name="Google Shape;516;p25"/>
            <p:cNvSpPr txBox="1"/>
            <p:nvPr/>
          </p:nvSpPr>
          <p:spPr>
            <a:xfrm>
              <a:off x="1238932" y="137053"/>
              <a:ext cx="4652100" cy="685200"/>
            </a:xfrm>
            <a:prstGeom prst="rect">
              <a:avLst/>
            </a:prstGeom>
            <a:noFill/>
            <a:ln>
              <a:noFill/>
            </a:ln>
          </p:spPr>
          <p:txBody>
            <a:bodyPr anchorCtr="0" anchor="t" bIns="0" lIns="0" spcFirstLastPara="1" rIns="0" wrap="square" tIns="0">
              <a:spAutoFit/>
            </a:bodyPr>
            <a:lstStyle/>
            <a:p>
              <a:pPr indent="0" lvl="0" marL="0" marR="0" rtl="0" algn="l">
                <a:lnSpc>
                  <a:spcPct val="120005"/>
                </a:lnSpc>
                <a:spcBef>
                  <a:spcPts val="0"/>
                </a:spcBef>
                <a:spcAft>
                  <a:spcPts val="0"/>
                </a:spcAft>
                <a:buNone/>
              </a:pPr>
              <a:r>
                <a:rPr i="0" lang="en-US" sz="3339" u="none" cap="none" strike="noStrike">
                  <a:solidFill>
                    <a:srgbClr val="4613A8"/>
                  </a:solidFill>
                  <a:latin typeface="Lobster"/>
                  <a:ea typeface="Lobster"/>
                  <a:cs typeface="Lobster"/>
                  <a:sym typeface="Lobster"/>
                </a:rPr>
                <a:t>Logo company</a:t>
              </a:r>
              <a:endParaRPr>
                <a:latin typeface="Lobster"/>
                <a:ea typeface="Lobster"/>
                <a:cs typeface="Lobster"/>
                <a:sym typeface="Lobster"/>
              </a:endParaRPr>
            </a:p>
          </p:txBody>
        </p:sp>
      </p:grpSp>
      <p:sp>
        <p:nvSpPr>
          <p:cNvPr id="517" name="Google Shape;517;p25"/>
          <p:cNvSpPr txBox="1"/>
          <p:nvPr/>
        </p:nvSpPr>
        <p:spPr>
          <a:xfrm>
            <a:off x="1181100" y="6159942"/>
            <a:ext cx="7528800" cy="2955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00" u="none" cap="none" strike="noStrike">
                <a:solidFill>
                  <a:srgbClr val="000000"/>
                </a:solidFill>
                <a:latin typeface="Montserrat"/>
                <a:ea typeface="Montserrat"/>
                <a:cs typeface="Montserrat"/>
                <a:sym typeface="Montserrat"/>
              </a:rPr>
              <a:t>are essential for any business aiming to enhance its visibility and reputation. One effective strategy is to leverage social media platforms, where engaging content can reach a broad audience quickly. Another approach is to collaborate with influencers whose followers align with your target market, thereby amplifying your message through trusted voices.</a:t>
            </a:r>
            <a:endParaRPr/>
          </a:p>
        </p:txBody>
      </p:sp>
      <p:grpSp>
        <p:nvGrpSpPr>
          <p:cNvPr id="518" name="Google Shape;518;p25"/>
          <p:cNvGrpSpPr/>
          <p:nvPr/>
        </p:nvGrpSpPr>
        <p:grpSpPr>
          <a:xfrm>
            <a:off x="7914110" y="1788302"/>
            <a:ext cx="692310" cy="692310"/>
            <a:chOff x="0" y="0"/>
            <a:chExt cx="812800" cy="812800"/>
          </a:xfrm>
        </p:grpSpPr>
        <p:sp>
          <p:nvSpPr>
            <p:cNvPr id="519" name="Google Shape;519;p25"/>
            <p:cNvSpPr/>
            <p:nvPr/>
          </p:nvSpPr>
          <p:spPr>
            <a:xfrm>
              <a:off x="0" y="0"/>
              <a:ext cx="812800" cy="812800"/>
            </a:xfrm>
            <a:custGeom>
              <a:rect b="b" l="l" r="r" t="t"/>
              <a:pathLst>
                <a:path extrusionOk="0"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4613A8"/>
            </a:solidFill>
            <a:ln>
              <a:noFill/>
            </a:ln>
          </p:spPr>
        </p:sp>
        <p:sp>
          <p:nvSpPr>
            <p:cNvPr id="520" name="Google Shape;520;p25"/>
            <p:cNvSpPr txBox="1"/>
            <p:nvPr/>
          </p:nvSpPr>
          <p:spPr>
            <a:xfrm>
              <a:off x="190500" y="142875"/>
              <a:ext cx="431800" cy="479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7C3FF"/>
        </a:solidFill>
      </p:bgPr>
    </p:bg>
    <p:spTree>
      <p:nvGrpSpPr>
        <p:cNvPr id="524" name="Shape 524"/>
        <p:cNvGrpSpPr/>
        <p:nvPr/>
      </p:nvGrpSpPr>
      <p:grpSpPr>
        <a:xfrm>
          <a:off x="0" y="0"/>
          <a:ext cx="0" cy="0"/>
          <a:chOff x="0" y="0"/>
          <a:chExt cx="0" cy="0"/>
        </a:xfrm>
      </p:grpSpPr>
      <p:pic>
        <p:nvPicPr>
          <p:cNvPr id="525" name="Google Shape;525;p26"/>
          <p:cNvPicPr preferRelativeResize="0"/>
          <p:nvPr/>
        </p:nvPicPr>
        <p:blipFill>
          <a:blip r:embed="rId3">
            <a:alphaModFix/>
          </a:blip>
          <a:stretch>
            <a:fillRect/>
          </a:stretch>
        </p:blipFill>
        <p:spPr>
          <a:xfrm>
            <a:off x="-305575" y="-694825"/>
            <a:ext cx="31520748" cy="11435500"/>
          </a:xfrm>
          <a:prstGeom prst="rect">
            <a:avLst/>
          </a:prstGeom>
          <a:noFill/>
          <a:ln>
            <a:noFill/>
          </a:ln>
        </p:spPr>
      </p:pic>
      <p:pic>
        <p:nvPicPr>
          <p:cNvPr id="526" name="Google Shape;526;p26"/>
          <p:cNvPicPr preferRelativeResize="0"/>
          <p:nvPr/>
        </p:nvPicPr>
        <p:blipFill>
          <a:blip r:embed="rId4">
            <a:alphaModFix/>
          </a:blip>
          <a:stretch>
            <a:fillRect/>
          </a:stretch>
        </p:blipFill>
        <p:spPr>
          <a:xfrm>
            <a:off x="-6010975" y="7460362"/>
            <a:ext cx="10795874" cy="4297618"/>
          </a:xfrm>
          <a:prstGeom prst="rect">
            <a:avLst/>
          </a:prstGeom>
          <a:noFill/>
          <a:ln>
            <a:noFill/>
          </a:ln>
        </p:spPr>
      </p:pic>
      <p:pic>
        <p:nvPicPr>
          <p:cNvPr id="527" name="Google Shape;527;p26"/>
          <p:cNvPicPr preferRelativeResize="0"/>
          <p:nvPr/>
        </p:nvPicPr>
        <p:blipFill>
          <a:blip r:embed="rId4">
            <a:alphaModFix/>
          </a:blip>
          <a:stretch>
            <a:fillRect/>
          </a:stretch>
        </p:blipFill>
        <p:spPr>
          <a:xfrm>
            <a:off x="6097325" y="-2864563"/>
            <a:ext cx="10795874" cy="4297618"/>
          </a:xfrm>
          <a:prstGeom prst="rect">
            <a:avLst/>
          </a:prstGeom>
          <a:noFill/>
          <a:ln>
            <a:noFill/>
          </a:ln>
        </p:spPr>
      </p:pic>
      <p:sp>
        <p:nvSpPr>
          <p:cNvPr id="528" name="Google Shape;528;p26"/>
          <p:cNvSpPr txBox="1"/>
          <p:nvPr/>
        </p:nvSpPr>
        <p:spPr>
          <a:xfrm>
            <a:off x="3746063" y="2657475"/>
            <a:ext cx="10795800" cy="5038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10911" u="none" cap="none" strike="noStrike">
                <a:solidFill>
                  <a:srgbClr val="4613A8"/>
                </a:solidFill>
                <a:latin typeface="Lobster"/>
                <a:ea typeface="Lobster"/>
                <a:cs typeface="Lobster"/>
                <a:sym typeface="Lobster"/>
              </a:rPr>
              <a:t>Write an original statement  or inspiring quote</a:t>
            </a:r>
            <a:endParaRPr b="1">
              <a:latin typeface="Lobster"/>
              <a:ea typeface="Lobster"/>
              <a:cs typeface="Lobster"/>
              <a:sym typeface="Lobster"/>
            </a:endParaRPr>
          </a:p>
        </p:txBody>
      </p:sp>
      <p:sp>
        <p:nvSpPr>
          <p:cNvPr id="529" name="Google Shape;529;p26"/>
          <p:cNvSpPr txBox="1"/>
          <p:nvPr/>
        </p:nvSpPr>
        <p:spPr>
          <a:xfrm>
            <a:off x="2741618" y="8443464"/>
            <a:ext cx="12804764" cy="396210"/>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US" sz="2400" u="none" cap="none" strike="noStrike">
                <a:solidFill>
                  <a:srgbClr val="000000"/>
                </a:solidFill>
                <a:latin typeface="Montserrat"/>
                <a:ea typeface="Montserrat"/>
                <a:cs typeface="Montserrat"/>
                <a:sym typeface="Montserrat"/>
              </a:rPr>
              <a:t>— Include a credit, citation, or supporting message</a:t>
            </a:r>
            <a:endParaRPr/>
          </a:p>
        </p:txBody>
      </p:sp>
      <p:grpSp>
        <p:nvGrpSpPr>
          <p:cNvPr id="530" name="Google Shape;530;p26"/>
          <p:cNvGrpSpPr/>
          <p:nvPr/>
        </p:nvGrpSpPr>
        <p:grpSpPr>
          <a:xfrm>
            <a:off x="1181100" y="890449"/>
            <a:ext cx="4418274" cy="905488"/>
            <a:chOff x="0" y="-241101"/>
            <a:chExt cx="5891032" cy="1207317"/>
          </a:xfrm>
        </p:grpSpPr>
        <p:grpSp>
          <p:nvGrpSpPr>
            <p:cNvPr id="531" name="Google Shape;531;p26"/>
            <p:cNvGrpSpPr/>
            <p:nvPr/>
          </p:nvGrpSpPr>
          <p:grpSpPr>
            <a:xfrm>
              <a:off x="0" y="-241101"/>
              <a:ext cx="933985" cy="1207317"/>
              <a:chOff x="0" y="-47625"/>
              <a:chExt cx="184491" cy="238483"/>
            </a:xfrm>
          </p:grpSpPr>
          <p:sp>
            <p:nvSpPr>
              <p:cNvPr id="532" name="Google Shape;532;p26"/>
              <p:cNvSpPr/>
              <p:nvPr/>
            </p:nvSpPr>
            <p:spPr>
              <a:xfrm>
                <a:off x="0" y="0"/>
                <a:ext cx="184491" cy="190858"/>
              </a:xfrm>
              <a:custGeom>
                <a:rect b="b" l="l" r="r" t="t"/>
                <a:pathLst>
                  <a:path extrusionOk="0" h="190858" w="184491">
                    <a:moveTo>
                      <a:pt x="92245" y="0"/>
                    </a:moveTo>
                    <a:lnTo>
                      <a:pt x="92245" y="0"/>
                    </a:lnTo>
                    <a:cubicBezTo>
                      <a:pt x="143191" y="0"/>
                      <a:pt x="184491" y="41300"/>
                      <a:pt x="184491" y="92245"/>
                    </a:cubicBezTo>
                    <a:lnTo>
                      <a:pt x="184491" y="98612"/>
                    </a:lnTo>
                    <a:cubicBezTo>
                      <a:pt x="184491" y="123077"/>
                      <a:pt x="174772" y="146540"/>
                      <a:pt x="157473" y="163839"/>
                    </a:cubicBezTo>
                    <a:cubicBezTo>
                      <a:pt x="140173" y="181139"/>
                      <a:pt x="116710" y="190858"/>
                      <a:pt x="92245" y="190858"/>
                    </a:cubicBezTo>
                    <a:lnTo>
                      <a:pt x="92245" y="190858"/>
                    </a:lnTo>
                    <a:cubicBezTo>
                      <a:pt x="67780" y="190858"/>
                      <a:pt x="44317" y="181139"/>
                      <a:pt x="27018" y="163839"/>
                    </a:cubicBezTo>
                    <a:cubicBezTo>
                      <a:pt x="9719" y="146540"/>
                      <a:pt x="0" y="123077"/>
                      <a:pt x="0" y="98612"/>
                    </a:cubicBezTo>
                    <a:lnTo>
                      <a:pt x="0" y="92245"/>
                    </a:lnTo>
                    <a:cubicBezTo>
                      <a:pt x="0" y="67780"/>
                      <a:pt x="9719" y="44317"/>
                      <a:pt x="27018" y="27018"/>
                    </a:cubicBezTo>
                    <a:cubicBezTo>
                      <a:pt x="44317" y="9719"/>
                      <a:pt x="67780" y="0"/>
                      <a:pt x="92245" y="0"/>
                    </a:cubicBezTo>
                    <a:close/>
                  </a:path>
                </a:pathLst>
              </a:custGeom>
              <a:solidFill>
                <a:srgbClr val="2BC2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26"/>
              <p:cNvSpPr txBox="1"/>
              <p:nvPr/>
            </p:nvSpPr>
            <p:spPr>
              <a:xfrm>
                <a:off x="0" y="-47625"/>
                <a:ext cx="184491" cy="23848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34" name="Google Shape;534;p26"/>
            <p:cNvSpPr/>
            <p:nvPr/>
          </p:nvSpPr>
          <p:spPr>
            <a:xfrm>
              <a:off x="178324" y="194440"/>
              <a:ext cx="577336" cy="577336"/>
            </a:xfrm>
            <a:custGeom>
              <a:rect b="b" l="l" r="r" t="t"/>
              <a:pathLst>
                <a:path extrusionOk="0" h="577336" w="577336">
                  <a:moveTo>
                    <a:pt x="0" y="0"/>
                  </a:moveTo>
                  <a:lnTo>
                    <a:pt x="577337" y="0"/>
                  </a:lnTo>
                  <a:lnTo>
                    <a:pt x="577337" y="577336"/>
                  </a:lnTo>
                  <a:lnTo>
                    <a:pt x="0" y="577336"/>
                  </a:lnTo>
                  <a:lnTo>
                    <a:pt x="0" y="0"/>
                  </a:lnTo>
                  <a:close/>
                </a:path>
              </a:pathLst>
            </a:custGeom>
            <a:blipFill rotWithShape="1">
              <a:blip r:embed="rId5">
                <a:alphaModFix/>
              </a:blip>
              <a:stretch>
                <a:fillRect b="0" l="0" r="0" t="0"/>
              </a:stretch>
            </a:blipFill>
            <a:ln>
              <a:noFill/>
            </a:ln>
          </p:spPr>
        </p:sp>
        <p:sp>
          <p:nvSpPr>
            <p:cNvPr id="535" name="Google Shape;535;p26"/>
            <p:cNvSpPr txBox="1"/>
            <p:nvPr/>
          </p:nvSpPr>
          <p:spPr>
            <a:xfrm>
              <a:off x="1238932" y="137053"/>
              <a:ext cx="4652100" cy="685200"/>
            </a:xfrm>
            <a:prstGeom prst="rect">
              <a:avLst/>
            </a:prstGeom>
            <a:noFill/>
            <a:ln>
              <a:noFill/>
            </a:ln>
          </p:spPr>
          <p:txBody>
            <a:bodyPr anchorCtr="0" anchor="t" bIns="0" lIns="0" spcFirstLastPara="1" rIns="0" wrap="square" tIns="0">
              <a:spAutoFit/>
            </a:bodyPr>
            <a:lstStyle/>
            <a:p>
              <a:pPr indent="0" lvl="0" marL="0" marR="0" rtl="0" algn="l">
                <a:lnSpc>
                  <a:spcPct val="120005"/>
                </a:lnSpc>
                <a:spcBef>
                  <a:spcPts val="0"/>
                </a:spcBef>
                <a:spcAft>
                  <a:spcPts val="0"/>
                </a:spcAft>
                <a:buNone/>
              </a:pPr>
              <a:r>
                <a:rPr i="0" lang="en-US" sz="3339" u="none" cap="none" strike="noStrike">
                  <a:solidFill>
                    <a:srgbClr val="4613A8"/>
                  </a:solidFill>
                  <a:latin typeface="Lobster"/>
                  <a:ea typeface="Lobster"/>
                  <a:cs typeface="Lobster"/>
                  <a:sym typeface="Lobster"/>
                </a:rPr>
                <a:t>Logo company</a:t>
              </a:r>
              <a:endParaRPr>
                <a:latin typeface="Lobster"/>
                <a:ea typeface="Lobster"/>
                <a:cs typeface="Lobster"/>
                <a:sym typeface="Lobster"/>
              </a:endParaRPr>
            </a:p>
          </p:txBody>
        </p:sp>
      </p:grpSp>
      <p:grpSp>
        <p:nvGrpSpPr>
          <p:cNvPr id="536" name="Google Shape;536;p26"/>
          <p:cNvGrpSpPr/>
          <p:nvPr/>
        </p:nvGrpSpPr>
        <p:grpSpPr>
          <a:xfrm>
            <a:off x="16913145" y="2772687"/>
            <a:ext cx="692310" cy="692310"/>
            <a:chOff x="0" y="0"/>
            <a:chExt cx="812800" cy="812800"/>
          </a:xfrm>
        </p:grpSpPr>
        <p:sp>
          <p:nvSpPr>
            <p:cNvPr id="537" name="Google Shape;537;p26"/>
            <p:cNvSpPr/>
            <p:nvPr/>
          </p:nvSpPr>
          <p:spPr>
            <a:xfrm>
              <a:off x="0" y="0"/>
              <a:ext cx="812800" cy="812800"/>
            </a:xfrm>
            <a:custGeom>
              <a:rect b="b" l="l" r="r" t="t"/>
              <a:pathLst>
                <a:path extrusionOk="0"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4613A8"/>
            </a:solidFill>
            <a:ln>
              <a:noFill/>
            </a:ln>
          </p:spPr>
        </p:sp>
        <p:sp>
          <p:nvSpPr>
            <p:cNvPr id="538" name="Google Shape;538;p26"/>
            <p:cNvSpPr txBox="1"/>
            <p:nvPr/>
          </p:nvSpPr>
          <p:spPr>
            <a:xfrm>
              <a:off x="190500" y="142875"/>
              <a:ext cx="431800" cy="479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39" name="Google Shape;539;p26"/>
          <p:cNvGrpSpPr/>
          <p:nvPr/>
        </p:nvGrpSpPr>
        <p:grpSpPr>
          <a:xfrm>
            <a:off x="834945" y="5870161"/>
            <a:ext cx="692310" cy="692310"/>
            <a:chOff x="0" y="0"/>
            <a:chExt cx="812800" cy="812800"/>
          </a:xfrm>
        </p:grpSpPr>
        <p:sp>
          <p:nvSpPr>
            <p:cNvPr id="540" name="Google Shape;540;p26"/>
            <p:cNvSpPr/>
            <p:nvPr/>
          </p:nvSpPr>
          <p:spPr>
            <a:xfrm>
              <a:off x="0" y="0"/>
              <a:ext cx="812800" cy="812800"/>
            </a:xfrm>
            <a:custGeom>
              <a:rect b="b" l="l" r="r" t="t"/>
              <a:pathLst>
                <a:path extrusionOk="0"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4613A8"/>
            </a:solidFill>
            <a:ln>
              <a:noFill/>
            </a:ln>
          </p:spPr>
        </p:sp>
        <p:sp>
          <p:nvSpPr>
            <p:cNvPr id="541" name="Google Shape;541;p26"/>
            <p:cNvSpPr txBox="1"/>
            <p:nvPr/>
          </p:nvSpPr>
          <p:spPr>
            <a:xfrm>
              <a:off x="190500" y="142875"/>
              <a:ext cx="431800" cy="479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7C3FF"/>
        </a:solidFill>
      </p:bgPr>
    </p:bg>
    <p:spTree>
      <p:nvGrpSpPr>
        <p:cNvPr id="545" name="Shape 545"/>
        <p:cNvGrpSpPr/>
        <p:nvPr/>
      </p:nvGrpSpPr>
      <p:grpSpPr>
        <a:xfrm>
          <a:off x="0" y="0"/>
          <a:ext cx="0" cy="0"/>
          <a:chOff x="0" y="0"/>
          <a:chExt cx="0" cy="0"/>
        </a:xfrm>
      </p:grpSpPr>
      <p:pic>
        <p:nvPicPr>
          <p:cNvPr id="546" name="Google Shape;546;p27"/>
          <p:cNvPicPr preferRelativeResize="0"/>
          <p:nvPr/>
        </p:nvPicPr>
        <p:blipFill>
          <a:blip r:embed="rId3">
            <a:alphaModFix/>
          </a:blip>
          <a:stretch>
            <a:fillRect/>
          </a:stretch>
        </p:blipFill>
        <p:spPr>
          <a:xfrm>
            <a:off x="-305575" y="-694825"/>
            <a:ext cx="31520748" cy="11435500"/>
          </a:xfrm>
          <a:prstGeom prst="rect">
            <a:avLst/>
          </a:prstGeom>
          <a:noFill/>
          <a:ln>
            <a:noFill/>
          </a:ln>
        </p:spPr>
      </p:pic>
      <p:pic>
        <p:nvPicPr>
          <p:cNvPr id="547" name="Google Shape;547;p27"/>
          <p:cNvPicPr preferRelativeResize="0"/>
          <p:nvPr/>
        </p:nvPicPr>
        <p:blipFill>
          <a:blip r:embed="rId4">
            <a:alphaModFix/>
          </a:blip>
          <a:stretch>
            <a:fillRect/>
          </a:stretch>
        </p:blipFill>
        <p:spPr>
          <a:xfrm>
            <a:off x="9955425" y="1485800"/>
            <a:ext cx="6765863" cy="8801201"/>
          </a:xfrm>
          <a:prstGeom prst="rect">
            <a:avLst/>
          </a:prstGeom>
          <a:noFill/>
          <a:ln>
            <a:noFill/>
          </a:ln>
        </p:spPr>
      </p:pic>
      <p:pic>
        <p:nvPicPr>
          <p:cNvPr id="548" name="Google Shape;548;p27"/>
          <p:cNvPicPr preferRelativeResize="0"/>
          <p:nvPr/>
        </p:nvPicPr>
        <p:blipFill>
          <a:blip r:embed="rId5">
            <a:alphaModFix/>
          </a:blip>
          <a:stretch>
            <a:fillRect/>
          </a:stretch>
        </p:blipFill>
        <p:spPr>
          <a:xfrm>
            <a:off x="1363550" y="8113287"/>
            <a:ext cx="10795874" cy="4297618"/>
          </a:xfrm>
          <a:prstGeom prst="rect">
            <a:avLst/>
          </a:prstGeom>
          <a:noFill/>
          <a:ln>
            <a:noFill/>
          </a:ln>
        </p:spPr>
      </p:pic>
      <p:pic>
        <p:nvPicPr>
          <p:cNvPr id="549" name="Google Shape;549;p27"/>
          <p:cNvPicPr preferRelativeResize="0"/>
          <p:nvPr/>
        </p:nvPicPr>
        <p:blipFill>
          <a:blip r:embed="rId5">
            <a:alphaModFix/>
          </a:blip>
          <a:stretch>
            <a:fillRect/>
          </a:stretch>
        </p:blipFill>
        <p:spPr>
          <a:xfrm>
            <a:off x="13020425" y="-2148813"/>
            <a:ext cx="10795874" cy="4297618"/>
          </a:xfrm>
          <a:prstGeom prst="rect">
            <a:avLst/>
          </a:prstGeom>
          <a:noFill/>
          <a:ln>
            <a:noFill/>
          </a:ln>
        </p:spPr>
      </p:pic>
      <p:sp>
        <p:nvSpPr>
          <p:cNvPr id="550" name="Google Shape;550;p27"/>
          <p:cNvSpPr txBox="1"/>
          <p:nvPr/>
        </p:nvSpPr>
        <p:spPr>
          <a:xfrm>
            <a:off x="1181100" y="2102242"/>
            <a:ext cx="8115300" cy="1679400"/>
          </a:xfrm>
          <a:prstGeom prst="rect">
            <a:avLst/>
          </a:prstGeom>
          <a:noFill/>
          <a:ln>
            <a:noFill/>
          </a:ln>
        </p:spPr>
        <p:txBody>
          <a:bodyPr anchorCtr="0" anchor="t" bIns="0" lIns="0" spcFirstLastPara="1" rIns="0" wrap="square" tIns="0">
            <a:spAutoFit/>
          </a:bodyPr>
          <a:lstStyle/>
          <a:p>
            <a:pPr indent="0" lvl="0" marL="0" marR="0" rtl="0" algn="l">
              <a:lnSpc>
                <a:spcPct val="119998"/>
              </a:lnSpc>
              <a:spcBef>
                <a:spcPts val="0"/>
              </a:spcBef>
              <a:spcAft>
                <a:spcPts val="0"/>
              </a:spcAft>
              <a:buNone/>
            </a:pPr>
            <a:r>
              <a:rPr b="1" i="0" lang="en-US" sz="10911" u="none" cap="none" strike="noStrike">
                <a:solidFill>
                  <a:srgbClr val="4613A8"/>
                </a:solidFill>
                <a:latin typeface="Lobster"/>
                <a:ea typeface="Lobster"/>
                <a:cs typeface="Lobster"/>
                <a:sym typeface="Lobster"/>
              </a:rPr>
              <a:t>Contact Us</a:t>
            </a:r>
            <a:endParaRPr b="1">
              <a:latin typeface="Lobster"/>
              <a:ea typeface="Lobster"/>
              <a:cs typeface="Lobster"/>
              <a:sym typeface="Lobster"/>
            </a:endParaRPr>
          </a:p>
        </p:txBody>
      </p:sp>
      <p:sp>
        <p:nvSpPr>
          <p:cNvPr id="551" name="Google Shape;551;p27"/>
          <p:cNvSpPr/>
          <p:nvPr/>
        </p:nvSpPr>
        <p:spPr>
          <a:xfrm>
            <a:off x="1230414" y="4575617"/>
            <a:ext cx="210121" cy="300173"/>
          </a:xfrm>
          <a:custGeom>
            <a:rect b="b" l="l" r="r" t="t"/>
            <a:pathLst>
              <a:path extrusionOk="0" h="300173" w="210121">
                <a:moveTo>
                  <a:pt x="0" y="0"/>
                </a:moveTo>
                <a:lnTo>
                  <a:pt x="210122" y="0"/>
                </a:lnTo>
                <a:lnTo>
                  <a:pt x="210122" y="300174"/>
                </a:lnTo>
                <a:lnTo>
                  <a:pt x="0" y="300174"/>
                </a:lnTo>
                <a:lnTo>
                  <a:pt x="0" y="0"/>
                </a:lnTo>
                <a:close/>
              </a:path>
            </a:pathLst>
          </a:custGeom>
          <a:blipFill rotWithShape="1">
            <a:blip r:embed="rId6">
              <a:alphaModFix/>
            </a:blip>
            <a:stretch>
              <a:fillRect b="0" l="0" r="0" t="0"/>
            </a:stretch>
          </a:blipFill>
          <a:ln>
            <a:noFill/>
          </a:ln>
        </p:spPr>
      </p:sp>
      <p:sp>
        <p:nvSpPr>
          <p:cNvPr id="552" name="Google Shape;552;p27"/>
          <p:cNvSpPr/>
          <p:nvPr/>
        </p:nvSpPr>
        <p:spPr>
          <a:xfrm>
            <a:off x="1203791" y="5527184"/>
            <a:ext cx="263367" cy="263367"/>
          </a:xfrm>
          <a:custGeom>
            <a:rect b="b" l="l" r="r" t="t"/>
            <a:pathLst>
              <a:path extrusionOk="0" h="263367" w="263367">
                <a:moveTo>
                  <a:pt x="0" y="0"/>
                </a:moveTo>
                <a:lnTo>
                  <a:pt x="263368" y="0"/>
                </a:lnTo>
                <a:lnTo>
                  <a:pt x="263368" y="263367"/>
                </a:lnTo>
                <a:lnTo>
                  <a:pt x="0" y="263367"/>
                </a:lnTo>
                <a:lnTo>
                  <a:pt x="0" y="0"/>
                </a:lnTo>
                <a:close/>
              </a:path>
            </a:pathLst>
          </a:custGeom>
          <a:blipFill rotWithShape="1">
            <a:blip r:embed="rId7">
              <a:alphaModFix/>
            </a:blip>
            <a:stretch>
              <a:fillRect b="0" l="0" r="0" t="0"/>
            </a:stretch>
          </a:blipFill>
          <a:ln>
            <a:noFill/>
          </a:ln>
        </p:spPr>
      </p:sp>
      <p:sp>
        <p:nvSpPr>
          <p:cNvPr id="553" name="Google Shape;553;p27"/>
          <p:cNvSpPr/>
          <p:nvPr/>
        </p:nvSpPr>
        <p:spPr>
          <a:xfrm>
            <a:off x="1212410" y="6477179"/>
            <a:ext cx="246129" cy="169214"/>
          </a:xfrm>
          <a:custGeom>
            <a:rect b="b" l="l" r="r" t="t"/>
            <a:pathLst>
              <a:path extrusionOk="0" h="169214" w="246129">
                <a:moveTo>
                  <a:pt x="0" y="0"/>
                </a:moveTo>
                <a:lnTo>
                  <a:pt x="246129" y="0"/>
                </a:lnTo>
                <a:lnTo>
                  <a:pt x="246129" y="169214"/>
                </a:lnTo>
                <a:lnTo>
                  <a:pt x="0" y="169214"/>
                </a:lnTo>
                <a:lnTo>
                  <a:pt x="0" y="0"/>
                </a:lnTo>
                <a:close/>
              </a:path>
            </a:pathLst>
          </a:custGeom>
          <a:blipFill rotWithShape="1">
            <a:blip r:embed="rId8">
              <a:alphaModFix/>
            </a:blip>
            <a:stretch>
              <a:fillRect b="0" l="0" r="0" t="0"/>
            </a:stretch>
          </a:blipFill>
          <a:ln>
            <a:noFill/>
          </a:ln>
        </p:spPr>
      </p:sp>
      <p:sp>
        <p:nvSpPr>
          <p:cNvPr id="554" name="Google Shape;554;p27"/>
          <p:cNvSpPr/>
          <p:nvPr/>
        </p:nvSpPr>
        <p:spPr>
          <a:xfrm>
            <a:off x="1198957" y="8220858"/>
            <a:ext cx="273035" cy="273035"/>
          </a:xfrm>
          <a:custGeom>
            <a:rect b="b" l="l" r="r" t="t"/>
            <a:pathLst>
              <a:path extrusionOk="0" h="273035" w="273035">
                <a:moveTo>
                  <a:pt x="0" y="0"/>
                </a:moveTo>
                <a:lnTo>
                  <a:pt x="273035" y="0"/>
                </a:lnTo>
                <a:lnTo>
                  <a:pt x="273035" y="273035"/>
                </a:lnTo>
                <a:lnTo>
                  <a:pt x="0" y="273035"/>
                </a:lnTo>
                <a:lnTo>
                  <a:pt x="0" y="0"/>
                </a:lnTo>
                <a:close/>
              </a:path>
            </a:pathLst>
          </a:custGeom>
          <a:blipFill rotWithShape="1">
            <a:blip r:embed="rId9">
              <a:alphaModFix/>
            </a:blip>
            <a:stretch>
              <a:fillRect b="0" l="0" r="0" t="0"/>
            </a:stretch>
          </a:blipFill>
          <a:ln>
            <a:noFill/>
          </a:ln>
        </p:spPr>
      </p:sp>
      <p:sp>
        <p:nvSpPr>
          <p:cNvPr id="555" name="Google Shape;555;p27"/>
          <p:cNvSpPr/>
          <p:nvPr/>
        </p:nvSpPr>
        <p:spPr>
          <a:xfrm>
            <a:off x="1181100" y="7314137"/>
            <a:ext cx="308750" cy="277875"/>
          </a:xfrm>
          <a:custGeom>
            <a:rect b="b" l="l" r="r" t="t"/>
            <a:pathLst>
              <a:path extrusionOk="0" h="277875" w="308750">
                <a:moveTo>
                  <a:pt x="0" y="0"/>
                </a:moveTo>
                <a:lnTo>
                  <a:pt x="308750" y="0"/>
                </a:lnTo>
                <a:lnTo>
                  <a:pt x="308750" y="277875"/>
                </a:lnTo>
                <a:lnTo>
                  <a:pt x="0" y="277875"/>
                </a:lnTo>
                <a:lnTo>
                  <a:pt x="0" y="0"/>
                </a:lnTo>
                <a:close/>
              </a:path>
            </a:pathLst>
          </a:custGeom>
          <a:blipFill rotWithShape="1">
            <a:blip r:embed="rId10">
              <a:alphaModFix/>
            </a:blip>
            <a:stretch>
              <a:fillRect b="0" l="0" r="0" t="0"/>
            </a:stretch>
          </a:blipFill>
          <a:ln>
            <a:noFill/>
          </a:ln>
        </p:spPr>
      </p:sp>
      <p:grpSp>
        <p:nvGrpSpPr>
          <p:cNvPr id="556" name="Google Shape;556;p27"/>
          <p:cNvGrpSpPr/>
          <p:nvPr/>
        </p:nvGrpSpPr>
        <p:grpSpPr>
          <a:xfrm>
            <a:off x="1181100" y="890449"/>
            <a:ext cx="4418274" cy="905488"/>
            <a:chOff x="0" y="-241101"/>
            <a:chExt cx="5891032" cy="1207317"/>
          </a:xfrm>
        </p:grpSpPr>
        <p:grpSp>
          <p:nvGrpSpPr>
            <p:cNvPr id="557" name="Google Shape;557;p27"/>
            <p:cNvGrpSpPr/>
            <p:nvPr/>
          </p:nvGrpSpPr>
          <p:grpSpPr>
            <a:xfrm>
              <a:off x="0" y="-241101"/>
              <a:ext cx="933985" cy="1207317"/>
              <a:chOff x="0" y="-47625"/>
              <a:chExt cx="184491" cy="238483"/>
            </a:xfrm>
          </p:grpSpPr>
          <p:sp>
            <p:nvSpPr>
              <p:cNvPr id="558" name="Google Shape;558;p27"/>
              <p:cNvSpPr/>
              <p:nvPr/>
            </p:nvSpPr>
            <p:spPr>
              <a:xfrm>
                <a:off x="0" y="0"/>
                <a:ext cx="184491" cy="190858"/>
              </a:xfrm>
              <a:custGeom>
                <a:rect b="b" l="l" r="r" t="t"/>
                <a:pathLst>
                  <a:path extrusionOk="0" h="190858" w="184491">
                    <a:moveTo>
                      <a:pt x="92245" y="0"/>
                    </a:moveTo>
                    <a:lnTo>
                      <a:pt x="92245" y="0"/>
                    </a:lnTo>
                    <a:cubicBezTo>
                      <a:pt x="143191" y="0"/>
                      <a:pt x="184491" y="41300"/>
                      <a:pt x="184491" y="92245"/>
                    </a:cubicBezTo>
                    <a:lnTo>
                      <a:pt x="184491" y="98612"/>
                    </a:lnTo>
                    <a:cubicBezTo>
                      <a:pt x="184491" y="123077"/>
                      <a:pt x="174772" y="146540"/>
                      <a:pt x="157473" y="163839"/>
                    </a:cubicBezTo>
                    <a:cubicBezTo>
                      <a:pt x="140173" y="181139"/>
                      <a:pt x="116710" y="190858"/>
                      <a:pt x="92245" y="190858"/>
                    </a:cubicBezTo>
                    <a:lnTo>
                      <a:pt x="92245" y="190858"/>
                    </a:lnTo>
                    <a:cubicBezTo>
                      <a:pt x="67780" y="190858"/>
                      <a:pt x="44317" y="181139"/>
                      <a:pt x="27018" y="163839"/>
                    </a:cubicBezTo>
                    <a:cubicBezTo>
                      <a:pt x="9719" y="146540"/>
                      <a:pt x="0" y="123077"/>
                      <a:pt x="0" y="98612"/>
                    </a:cubicBezTo>
                    <a:lnTo>
                      <a:pt x="0" y="92245"/>
                    </a:lnTo>
                    <a:cubicBezTo>
                      <a:pt x="0" y="67780"/>
                      <a:pt x="9719" y="44317"/>
                      <a:pt x="27018" y="27018"/>
                    </a:cubicBezTo>
                    <a:cubicBezTo>
                      <a:pt x="44317" y="9719"/>
                      <a:pt x="67780" y="0"/>
                      <a:pt x="92245" y="0"/>
                    </a:cubicBezTo>
                    <a:close/>
                  </a:path>
                </a:pathLst>
              </a:custGeom>
              <a:solidFill>
                <a:srgbClr val="2BC2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27"/>
              <p:cNvSpPr txBox="1"/>
              <p:nvPr/>
            </p:nvSpPr>
            <p:spPr>
              <a:xfrm>
                <a:off x="0" y="-47625"/>
                <a:ext cx="184491" cy="23848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60" name="Google Shape;560;p27"/>
            <p:cNvSpPr/>
            <p:nvPr/>
          </p:nvSpPr>
          <p:spPr>
            <a:xfrm>
              <a:off x="178324" y="194440"/>
              <a:ext cx="577336" cy="577336"/>
            </a:xfrm>
            <a:custGeom>
              <a:rect b="b" l="l" r="r" t="t"/>
              <a:pathLst>
                <a:path extrusionOk="0" h="577336" w="577336">
                  <a:moveTo>
                    <a:pt x="0" y="0"/>
                  </a:moveTo>
                  <a:lnTo>
                    <a:pt x="577337" y="0"/>
                  </a:lnTo>
                  <a:lnTo>
                    <a:pt x="577337" y="577336"/>
                  </a:lnTo>
                  <a:lnTo>
                    <a:pt x="0" y="577336"/>
                  </a:lnTo>
                  <a:lnTo>
                    <a:pt x="0" y="0"/>
                  </a:lnTo>
                  <a:close/>
                </a:path>
              </a:pathLst>
            </a:custGeom>
            <a:blipFill rotWithShape="1">
              <a:blip r:embed="rId11">
                <a:alphaModFix/>
              </a:blip>
              <a:stretch>
                <a:fillRect b="0" l="0" r="0" t="0"/>
              </a:stretch>
            </a:blipFill>
            <a:ln>
              <a:noFill/>
            </a:ln>
          </p:spPr>
        </p:sp>
        <p:sp>
          <p:nvSpPr>
            <p:cNvPr id="561" name="Google Shape;561;p27"/>
            <p:cNvSpPr txBox="1"/>
            <p:nvPr/>
          </p:nvSpPr>
          <p:spPr>
            <a:xfrm>
              <a:off x="1238932" y="137053"/>
              <a:ext cx="4652100" cy="685200"/>
            </a:xfrm>
            <a:prstGeom prst="rect">
              <a:avLst/>
            </a:prstGeom>
            <a:noFill/>
            <a:ln>
              <a:noFill/>
            </a:ln>
          </p:spPr>
          <p:txBody>
            <a:bodyPr anchorCtr="0" anchor="t" bIns="0" lIns="0" spcFirstLastPara="1" rIns="0" wrap="square" tIns="0">
              <a:spAutoFit/>
            </a:bodyPr>
            <a:lstStyle/>
            <a:p>
              <a:pPr indent="0" lvl="0" marL="0" marR="0" rtl="0" algn="l">
                <a:lnSpc>
                  <a:spcPct val="120005"/>
                </a:lnSpc>
                <a:spcBef>
                  <a:spcPts val="0"/>
                </a:spcBef>
                <a:spcAft>
                  <a:spcPts val="0"/>
                </a:spcAft>
                <a:buNone/>
              </a:pPr>
              <a:r>
                <a:rPr i="0" lang="en-US" sz="3339" u="none" cap="none" strike="noStrike">
                  <a:solidFill>
                    <a:srgbClr val="4613A8"/>
                  </a:solidFill>
                  <a:latin typeface="Lobster"/>
                  <a:ea typeface="Lobster"/>
                  <a:cs typeface="Lobster"/>
                  <a:sym typeface="Lobster"/>
                </a:rPr>
                <a:t>Logo company</a:t>
              </a:r>
              <a:endParaRPr>
                <a:latin typeface="Lobster"/>
                <a:ea typeface="Lobster"/>
                <a:cs typeface="Lobster"/>
                <a:sym typeface="Lobster"/>
              </a:endParaRPr>
            </a:p>
          </p:txBody>
        </p:sp>
      </p:grpSp>
      <p:grpSp>
        <p:nvGrpSpPr>
          <p:cNvPr id="562" name="Google Shape;562;p27"/>
          <p:cNvGrpSpPr/>
          <p:nvPr/>
        </p:nvGrpSpPr>
        <p:grpSpPr>
          <a:xfrm>
            <a:off x="8238211" y="1409932"/>
            <a:ext cx="692310" cy="692310"/>
            <a:chOff x="0" y="0"/>
            <a:chExt cx="812800" cy="812800"/>
          </a:xfrm>
        </p:grpSpPr>
        <p:sp>
          <p:nvSpPr>
            <p:cNvPr id="563" name="Google Shape;563;p27"/>
            <p:cNvSpPr/>
            <p:nvPr/>
          </p:nvSpPr>
          <p:spPr>
            <a:xfrm>
              <a:off x="0" y="0"/>
              <a:ext cx="812800" cy="812800"/>
            </a:xfrm>
            <a:custGeom>
              <a:rect b="b" l="l" r="r" t="t"/>
              <a:pathLst>
                <a:path extrusionOk="0"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4613A8"/>
            </a:solidFill>
            <a:ln>
              <a:noFill/>
            </a:ln>
          </p:spPr>
        </p:sp>
        <p:sp>
          <p:nvSpPr>
            <p:cNvPr id="564" name="Google Shape;564;p27"/>
            <p:cNvSpPr txBox="1"/>
            <p:nvPr/>
          </p:nvSpPr>
          <p:spPr>
            <a:xfrm>
              <a:off x="190500" y="142875"/>
              <a:ext cx="431800" cy="479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65" name="Google Shape;565;p27"/>
          <p:cNvGrpSpPr/>
          <p:nvPr/>
        </p:nvGrpSpPr>
        <p:grpSpPr>
          <a:xfrm>
            <a:off x="16376635" y="8357394"/>
            <a:ext cx="692310" cy="692310"/>
            <a:chOff x="0" y="0"/>
            <a:chExt cx="812800" cy="812800"/>
          </a:xfrm>
        </p:grpSpPr>
        <p:sp>
          <p:nvSpPr>
            <p:cNvPr id="566" name="Google Shape;566;p27"/>
            <p:cNvSpPr/>
            <p:nvPr/>
          </p:nvSpPr>
          <p:spPr>
            <a:xfrm>
              <a:off x="0" y="0"/>
              <a:ext cx="812800" cy="812800"/>
            </a:xfrm>
            <a:custGeom>
              <a:rect b="b" l="l" r="r" t="t"/>
              <a:pathLst>
                <a:path extrusionOk="0"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4613A8"/>
            </a:solidFill>
            <a:ln>
              <a:noFill/>
            </a:ln>
          </p:spPr>
        </p:sp>
        <p:sp>
          <p:nvSpPr>
            <p:cNvPr id="567" name="Google Shape;567;p27"/>
            <p:cNvSpPr txBox="1"/>
            <p:nvPr/>
          </p:nvSpPr>
          <p:spPr>
            <a:xfrm>
              <a:off x="190500" y="142875"/>
              <a:ext cx="431800" cy="479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68" name="Google Shape;568;p27"/>
          <p:cNvSpPr txBox="1"/>
          <p:nvPr/>
        </p:nvSpPr>
        <p:spPr>
          <a:xfrm>
            <a:off x="1868533" y="4544411"/>
            <a:ext cx="5801458" cy="39621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000000"/>
                </a:solidFill>
                <a:latin typeface="Montserrat"/>
                <a:ea typeface="Montserrat"/>
                <a:cs typeface="Montserrat"/>
                <a:sym typeface="Montserrat"/>
              </a:rPr>
              <a:t>123 Anywhere St., Any City,ST 12345</a:t>
            </a:r>
            <a:endParaRPr/>
          </a:p>
        </p:txBody>
      </p:sp>
      <p:sp>
        <p:nvSpPr>
          <p:cNvPr id="569" name="Google Shape;569;p27"/>
          <p:cNvSpPr txBox="1"/>
          <p:nvPr/>
        </p:nvSpPr>
        <p:spPr>
          <a:xfrm>
            <a:off x="1868533" y="5470034"/>
            <a:ext cx="4892954" cy="39621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000000"/>
                </a:solidFill>
                <a:latin typeface="Montserrat"/>
                <a:ea typeface="Montserrat"/>
                <a:cs typeface="Montserrat"/>
                <a:sym typeface="Montserrat"/>
              </a:rPr>
              <a:t>123-456-7890</a:t>
            </a:r>
            <a:endParaRPr/>
          </a:p>
        </p:txBody>
      </p:sp>
      <p:sp>
        <p:nvSpPr>
          <p:cNvPr id="570" name="Google Shape;570;p27"/>
          <p:cNvSpPr txBox="1"/>
          <p:nvPr/>
        </p:nvSpPr>
        <p:spPr>
          <a:xfrm>
            <a:off x="1868533" y="6358593"/>
            <a:ext cx="4892954" cy="39621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000000"/>
                </a:solidFill>
                <a:latin typeface="Montserrat"/>
                <a:ea typeface="Montserrat"/>
                <a:cs typeface="Montserrat"/>
                <a:sym typeface="Montserrat"/>
              </a:rPr>
              <a:t>hello@reallygreatsite.com</a:t>
            </a:r>
            <a:endParaRPr/>
          </a:p>
        </p:txBody>
      </p:sp>
      <p:sp>
        <p:nvSpPr>
          <p:cNvPr id="571" name="Google Shape;571;p27"/>
          <p:cNvSpPr txBox="1"/>
          <p:nvPr/>
        </p:nvSpPr>
        <p:spPr>
          <a:xfrm>
            <a:off x="1868533" y="8140239"/>
            <a:ext cx="4892954" cy="39621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000000"/>
                </a:solidFill>
                <a:latin typeface="Montserrat"/>
                <a:ea typeface="Montserrat"/>
                <a:cs typeface="Montserrat"/>
                <a:sym typeface="Montserrat"/>
              </a:rPr>
              <a:t>reallygreatsite.com</a:t>
            </a:r>
            <a:endParaRPr/>
          </a:p>
        </p:txBody>
      </p:sp>
      <p:sp>
        <p:nvSpPr>
          <p:cNvPr id="572" name="Google Shape;572;p27"/>
          <p:cNvSpPr txBox="1"/>
          <p:nvPr/>
        </p:nvSpPr>
        <p:spPr>
          <a:xfrm>
            <a:off x="1868533" y="7235937"/>
            <a:ext cx="4892954" cy="39621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000000"/>
                </a:solidFill>
                <a:latin typeface="Montserrat"/>
                <a:ea typeface="Montserrat"/>
                <a:cs typeface="Montserrat"/>
                <a:sym typeface="Montserrat"/>
              </a:rPr>
              <a:t>@reallygreatsite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7C3FF"/>
        </a:solidFill>
      </p:bgPr>
    </p:bg>
    <p:spTree>
      <p:nvGrpSpPr>
        <p:cNvPr id="576" name="Shape 576"/>
        <p:cNvGrpSpPr/>
        <p:nvPr/>
      </p:nvGrpSpPr>
      <p:grpSpPr>
        <a:xfrm>
          <a:off x="0" y="0"/>
          <a:ext cx="0" cy="0"/>
          <a:chOff x="0" y="0"/>
          <a:chExt cx="0" cy="0"/>
        </a:xfrm>
      </p:grpSpPr>
      <p:pic>
        <p:nvPicPr>
          <p:cNvPr id="577" name="Google Shape;577;p28"/>
          <p:cNvPicPr preferRelativeResize="0"/>
          <p:nvPr/>
        </p:nvPicPr>
        <p:blipFill>
          <a:blip r:embed="rId3">
            <a:alphaModFix/>
          </a:blip>
          <a:stretch>
            <a:fillRect/>
          </a:stretch>
        </p:blipFill>
        <p:spPr>
          <a:xfrm>
            <a:off x="-305575" y="-694825"/>
            <a:ext cx="31520748" cy="11435500"/>
          </a:xfrm>
          <a:prstGeom prst="rect">
            <a:avLst/>
          </a:prstGeom>
          <a:noFill/>
          <a:ln>
            <a:noFill/>
          </a:ln>
        </p:spPr>
      </p:pic>
      <p:pic>
        <p:nvPicPr>
          <p:cNvPr id="578" name="Google Shape;578;p28"/>
          <p:cNvPicPr preferRelativeResize="0"/>
          <p:nvPr/>
        </p:nvPicPr>
        <p:blipFill>
          <a:blip r:embed="rId4">
            <a:alphaModFix/>
          </a:blip>
          <a:stretch>
            <a:fillRect/>
          </a:stretch>
        </p:blipFill>
        <p:spPr>
          <a:xfrm>
            <a:off x="7883199" y="1328947"/>
            <a:ext cx="8923049" cy="7765490"/>
          </a:xfrm>
          <a:prstGeom prst="rect">
            <a:avLst/>
          </a:prstGeom>
          <a:noFill/>
          <a:ln>
            <a:noFill/>
          </a:ln>
        </p:spPr>
      </p:pic>
      <p:sp>
        <p:nvSpPr>
          <p:cNvPr id="579" name="Google Shape;579;p28"/>
          <p:cNvSpPr txBox="1"/>
          <p:nvPr/>
        </p:nvSpPr>
        <p:spPr>
          <a:xfrm>
            <a:off x="1028700" y="1028700"/>
            <a:ext cx="10176300" cy="1679400"/>
          </a:xfrm>
          <a:prstGeom prst="rect">
            <a:avLst/>
          </a:prstGeom>
          <a:noFill/>
          <a:ln>
            <a:noFill/>
          </a:ln>
        </p:spPr>
        <p:txBody>
          <a:bodyPr anchorCtr="0" anchor="t" bIns="0" lIns="0" spcFirstLastPara="1" rIns="0" wrap="square" tIns="0">
            <a:spAutoFit/>
          </a:bodyPr>
          <a:lstStyle/>
          <a:p>
            <a:pPr indent="0" lvl="0" marL="0" marR="0" rtl="0" algn="l">
              <a:lnSpc>
                <a:spcPct val="119998"/>
              </a:lnSpc>
              <a:spcBef>
                <a:spcPts val="0"/>
              </a:spcBef>
              <a:spcAft>
                <a:spcPts val="0"/>
              </a:spcAft>
              <a:buNone/>
            </a:pPr>
            <a:r>
              <a:rPr b="1" i="0" lang="en-US" sz="10911" u="none" cap="none" strike="noStrike">
                <a:solidFill>
                  <a:srgbClr val="4613A8"/>
                </a:solidFill>
                <a:latin typeface="Lobster"/>
                <a:ea typeface="Lobster"/>
                <a:cs typeface="Lobster"/>
                <a:sym typeface="Lobster"/>
              </a:rPr>
              <a:t>Resource Page</a:t>
            </a:r>
            <a:endParaRPr b="1">
              <a:latin typeface="Lobster"/>
              <a:ea typeface="Lobster"/>
              <a:cs typeface="Lobster"/>
              <a:sym typeface="Lobster"/>
            </a:endParaRPr>
          </a:p>
        </p:txBody>
      </p:sp>
      <p:sp>
        <p:nvSpPr>
          <p:cNvPr id="580" name="Google Shape;580;p28"/>
          <p:cNvSpPr txBox="1"/>
          <p:nvPr/>
        </p:nvSpPr>
        <p:spPr>
          <a:xfrm>
            <a:off x="1057736" y="3162361"/>
            <a:ext cx="5059200" cy="5541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00" u="none" cap="none" strike="noStrike">
                <a:solidFill>
                  <a:srgbClr val="000000"/>
                </a:solidFill>
                <a:latin typeface="Montserrat"/>
                <a:ea typeface="Montserrat"/>
                <a:cs typeface="Montserrat"/>
                <a:sym typeface="Montserrat"/>
              </a:rPr>
              <a:t>Use these design resources in your Canva Presentation.</a:t>
            </a:r>
            <a:endParaRPr/>
          </a:p>
          <a:p>
            <a:pPr indent="0" lvl="0" marL="0" marR="0" rtl="0" algn="l">
              <a:lnSpc>
                <a:spcPct val="100000"/>
              </a:lnSpc>
              <a:spcBef>
                <a:spcPts val="0"/>
              </a:spcBef>
              <a:spcAft>
                <a:spcPts val="0"/>
              </a:spcAft>
              <a:buNone/>
            </a:pPr>
            <a:r>
              <a:t/>
            </a:r>
            <a:endParaRPr b="0" i="0" sz="24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b="0" i="0" sz="24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b="0" i="0" sz="24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b="0" i="0" sz="24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b="0" i="0" sz="24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b="0" i="0" sz="24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b="0" i="0" sz="24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b="0" i="0" sz="24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None/>
            </a:pPr>
            <a:r>
              <a:rPr b="0" i="0" lang="en-US" sz="2400" u="none" cap="none" strike="noStrike">
                <a:solidFill>
                  <a:srgbClr val="000000"/>
                </a:solidFill>
                <a:latin typeface="Montserrat"/>
                <a:ea typeface="Montserrat"/>
                <a:cs typeface="Montserrat"/>
                <a:sym typeface="Montserrat"/>
              </a:rPr>
              <a:t>You can find these fonts online too. Happy designing! </a:t>
            </a:r>
            <a:endParaRPr/>
          </a:p>
          <a:p>
            <a:pPr indent="0" lvl="0" marL="0" marR="0" rtl="0" algn="l">
              <a:lnSpc>
                <a:spcPct val="100000"/>
              </a:lnSpc>
              <a:spcBef>
                <a:spcPts val="0"/>
              </a:spcBef>
              <a:spcAft>
                <a:spcPts val="0"/>
              </a:spcAft>
              <a:buNone/>
            </a:pPr>
            <a:r>
              <a:t/>
            </a:r>
            <a:endParaRPr b="0" i="0" sz="24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None/>
            </a:pPr>
            <a:r>
              <a:rPr b="0" i="0" lang="en-US" sz="2400" u="none" cap="none" strike="noStrike">
                <a:solidFill>
                  <a:srgbClr val="000000"/>
                </a:solidFill>
                <a:latin typeface="Montserrat"/>
                <a:ea typeface="Montserrat"/>
                <a:cs typeface="Montserrat"/>
                <a:sym typeface="Montserrat"/>
              </a:rPr>
              <a:t>Don't forget to delete this page before presenting. </a:t>
            </a:r>
            <a:endParaRPr/>
          </a:p>
        </p:txBody>
      </p:sp>
      <p:sp>
        <p:nvSpPr>
          <p:cNvPr id="581" name="Google Shape;581;p28"/>
          <p:cNvSpPr txBox="1"/>
          <p:nvPr/>
        </p:nvSpPr>
        <p:spPr>
          <a:xfrm>
            <a:off x="1057736" y="4373940"/>
            <a:ext cx="4676700" cy="73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00" u="none" cap="none" strike="noStrike">
                <a:solidFill>
                  <a:srgbClr val="000000"/>
                </a:solidFill>
                <a:latin typeface="Montserrat"/>
                <a:ea typeface="Montserrat"/>
                <a:cs typeface="Montserrat"/>
                <a:sym typeface="Montserrat"/>
              </a:rPr>
              <a:t>This presentation template uses the following free fonts:</a:t>
            </a:r>
            <a:endParaRPr/>
          </a:p>
        </p:txBody>
      </p:sp>
      <p:sp>
        <p:nvSpPr>
          <p:cNvPr id="582" name="Google Shape;582;p28"/>
          <p:cNvSpPr txBox="1"/>
          <p:nvPr/>
        </p:nvSpPr>
        <p:spPr>
          <a:xfrm>
            <a:off x="1028700" y="5547946"/>
            <a:ext cx="4519800" cy="1108200"/>
          </a:xfrm>
          <a:prstGeom prst="rect">
            <a:avLst/>
          </a:prstGeom>
          <a:noFill/>
          <a:ln>
            <a:noFill/>
          </a:ln>
        </p:spPr>
        <p:txBody>
          <a:bodyPr anchorCtr="0" anchor="t" bIns="0" lIns="0" spcFirstLastPara="1" rIns="0" wrap="square" tIns="0">
            <a:spAutoFit/>
          </a:bodyPr>
          <a:lstStyle/>
          <a:p>
            <a:pPr indent="-259079" lvl="1" marL="518160" marR="0" rtl="0" algn="l">
              <a:lnSpc>
                <a:spcPct val="100000"/>
              </a:lnSpc>
              <a:spcBef>
                <a:spcPts val="0"/>
              </a:spcBef>
              <a:spcAft>
                <a:spcPts val="0"/>
              </a:spcAft>
              <a:buClr>
                <a:srgbClr val="000000"/>
              </a:buClr>
              <a:buSzPts val="2400"/>
              <a:buFont typeface="Montserrat"/>
              <a:buAutoNum type="arabicPeriod"/>
            </a:pPr>
            <a:r>
              <a:rPr b="0" i="0" lang="en-US" sz="2400" u="none" cap="none" strike="noStrike">
                <a:solidFill>
                  <a:srgbClr val="000000"/>
                </a:solidFill>
                <a:latin typeface="Montserrat"/>
                <a:ea typeface="Montserrat"/>
                <a:cs typeface="Montserrat"/>
                <a:sym typeface="Montserrat"/>
              </a:rPr>
              <a:t>Titles: Bukhari Script</a:t>
            </a:r>
            <a:endParaRPr/>
          </a:p>
          <a:p>
            <a:pPr indent="-259079" lvl="1" marL="518160" marR="0" rtl="0" algn="l">
              <a:lnSpc>
                <a:spcPct val="100000"/>
              </a:lnSpc>
              <a:spcBef>
                <a:spcPts val="0"/>
              </a:spcBef>
              <a:spcAft>
                <a:spcPts val="0"/>
              </a:spcAft>
              <a:buClr>
                <a:srgbClr val="000000"/>
              </a:buClr>
              <a:buSzPts val="2400"/>
              <a:buFont typeface="Montserrat"/>
              <a:buAutoNum type="arabicPeriod"/>
            </a:pPr>
            <a:r>
              <a:rPr b="0" i="0" lang="en-US" sz="2400" u="none" cap="none" strike="noStrike">
                <a:solidFill>
                  <a:srgbClr val="000000"/>
                </a:solidFill>
                <a:latin typeface="Montserrat"/>
                <a:ea typeface="Montserrat"/>
                <a:cs typeface="Montserrat"/>
                <a:sym typeface="Montserrat"/>
              </a:rPr>
              <a:t>Headers: Anton</a:t>
            </a:r>
            <a:endParaRPr/>
          </a:p>
          <a:p>
            <a:pPr indent="-259079" lvl="1" marL="518160" marR="0" rtl="0" algn="l">
              <a:lnSpc>
                <a:spcPct val="100000"/>
              </a:lnSpc>
              <a:spcBef>
                <a:spcPts val="0"/>
              </a:spcBef>
              <a:spcAft>
                <a:spcPts val="0"/>
              </a:spcAft>
              <a:buClr>
                <a:srgbClr val="000000"/>
              </a:buClr>
              <a:buSzPts val="2400"/>
              <a:buFont typeface="Montserrat"/>
              <a:buAutoNum type="arabicPeriod"/>
            </a:pPr>
            <a:r>
              <a:rPr b="0" i="0" lang="en-US" sz="2400" u="none" cap="none" strike="noStrike">
                <a:solidFill>
                  <a:srgbClr val="000000"/>
                </a:solidFill>
                <a:latin typeface="Montserrat"/>
                <a:ea typeface="Montserrat"/>
                <a:cs typeface="Montserrat"/>
                <a:sym typeface="Montserrat"/>
              </a:rPr>
              <a:t>Body Copy: Montserrat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7C3FF"/>
        </a:solidFill>
      </p:bgPr>
    </p:bg>
    <p:spTree>
      <p:nvGrpSpPr>
        <p:cNvPr id="586" name="Shape 586"/>
        <p:cNvGrpSpPr/>
        <p:nvPr/>
      </p:nvGrpSpPr>
      <p:grpSpPr>
        <a:xfrm>
          <a:off x="0" y="0"/>
          <a:ext cx="0" cy="0"/>
          <a:chOff x="0" y="0"/>
          <a:chExt cx="0" cy="0"/>
        </a:xfrm>
      </p:grpSpPr>
      <p:pic>
        <p:nvPicPr>
          <p:cNvPr id="587" name="Google Shape;587;p29"/>
          <p:cNvPicPr preferRelativeResize="0"/>
          <p:nvPr/>
        </p:nvPicPr>
        <p:blipFill>
          <a:blip r:embed="rId3">
            <a:alphaModFix/>
          </a:blip>
          <a:stretch>
            <a:fillRect/>
          </a:stretch>
        </p:blipFill>
        <p:spPr>
          <a:xfrm>
            <a:off x="-305575" y="-694825"/>
            <a:ext cx="31520748" cy="11435500"/>
          </a:xfrm>
          <a:prstGeom prst="rect">
            <a:avLst/>
          </a:prstGeom>
          <a:noFill/>
          <a:ln>
            <a:noFill/>
          </a:ln>
        </p:spPr>
      </p:pic>
      <p:pic>
        <p:nvPicPr>
          <p:cNvPr id="588" name="Google Shape;588;p29"/>
          <p:cNvPicPr preferRelativeResize="0"/>
          <p:nvPr/>
        </p:nvPicPr>
        <p:blipFill>
          <a:blip r:embed="rId4">
            <a:alphaModFix/>
          </a:blip>
          <a:stretch>
            <a:fillRect/>
          </a:stretch>
        </p:blipFill>
        <p:spPr>
          <a:xfrm>
            <a:off x="6131250" y="2909301"/>
            <a:ext cx="6025501" cy="1506375"/>
          </a:xfrm>
          <a:prstGeom prst="rect">
            <a:avLst/>
          </a:prstGeom>
          <a:noFill/>
          <a:ln>
            <a:noFill/>
          </a:ln>
        </p:spPr>
      </p:pic>
      <p:sp>
        <p:nvSpPr>
          <p:cNvPr id="589" name="Google Shape;589;p29"/>
          <p:cNvSpPr txBox="1"/>
          <p:nvPr/>
        </p:nvSpPr>
        <p:spPr>
          <a:xfrm>
            <a:off x="5280936" y="885825"/>
            <a:ext cx="7726200" cy="1679400"/>
          </a:xfrm>
          <a:prstGeom prst="rect">
            <a:avLst/>
          </a:prstGeom>
          <a:noFill/>
          <a:ln>
            <a:noFill/>
          </a:ln>
        </p:spPr>
        <p:txBody>
          <a:bodyPr anchorCtr="0" anchor="t" bIns="0" lIns="0" spcFirstLastPara="1" rIns="0" wrap="square" tIns="0">
            <a:spAutoFit/>
          </a:bodyPr>
          <a:lstStyle/>
          <a:p>
            <a:pPr indent="0" lvl="0" marL="0" marR="0" rtl="0" algn="ctr">
              <a:lnSpc>
                <a:spcPct val="119998"/>
              </a:lnSpc>
              <a:spcBef>
                <a:spcPts val="0"/>
              </a:spcBef>
              <a:spcAft>
                <a:spcPts val="0"/>
              </a:spcAft>
              <a:buNone/>
            </a:pPr>
            <a:r>
              <a:rPr b="1" i="0" lang="en-US" sz="10911" u="none" cap="none" strike="noStrike">
                <a:solidFill>
                  <a:srgbClr val="4613A8"/>
                </a:solidFill>
                <a:latin typeface="Lobster"/>
                <a:ea typeface="Lobster"/>
                <a:cs typeface="Lobster"/>
                <a:sym typeface="Lobster"/>
              </a:rPr>
              <a:t>Credits</a:t>
            </a:r>
            <a:endParaRPr b="1">
              <a:latin typeface="Lobster"/>
              <a:ea typeface="Lobster"/>
              <a:cs typeface="Lobster"/>
              <a:sym typeface="Lobster"/>
            </a:endParaRPr>
          </a:p>
        </p:txBody>
      </p:sp>
      <p:sp>
        <p:nvSpPr>
          <p:cNvPr id="590" name="Google Shape;590;p29"/>
          <p:cNvSpPr txBox="1"/>
          <p:nvPr/>
        </p:nvSpPr>
        <p:spPr>
          <a:xfrm>
            <a:off x="3143698" y="5122000"/>
            <a:ext cx="11810379" cy="37906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400" u="none" cap="none" strike="noStrike">
                <a:solidFill>
                  <a:srgbClr val="000000"/>
                </a:solidFill>
                <a:latin typeface="Montserrat"/>
                <a:ea typeface="Montserrat"/>
                <a:cs typeface="Montserrat"/>
                <a:sym typeface="Montserrat"/>
              </a:rPr>
              <a:t>This presentation template is free for everyone to use thanks to the following:</a:t>
            </a:r>
            <a:endParaRPr/>
          </a:p>
        </p:txBody>
      </p:sp>
      <p:sp>
        <p:nvSpPr>
          <p:cNvPr id="591" name="Google Shape;591;p29"/>
          <p:cNvSpPr txBox="1"/>
          <p:nvPr/>
        </p:nvSpPr>
        <p:spPr>
          <a:xfrm>
            <a:off x="2818025" y="5873204"/>
            <a:ext cx="12651949" cy="815280"/>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US" sz="2400" u="none" cap="none" strike="noStrike">
                <a:solidFill>
                  <a:srgbClr val="000000"/>
                </a:solidFill>
                <a:latin typeface="Montserrat"/>
                <a:ea typeface="Montserrat"/>
                <a:cs typeface="Montserrat"/>
                <a:sym typeface="Montserrat"/>
              </a:rPr>
              <a:t>SlidesCarnival for the presentation template</a:t>
            </a:r>
            <a:endParaRPr/>
          </a:p>
          <a:p>
            <a:pPr indent="0" lvl="0" marL="0" marR="0" rtl="0" algn="ctr">
              <a:lnSpc>
                <a:spcPct val="139958"/>
              </a:lnSpc>
              <a:spcBef>
                <a:spcPts val="0"/>
              </a:spcBef>
              <a:spcAft>
                <a:spcPts val="0"/>
              </a:spcAft>
              <a:buNone/>
            </a:pPr>
            <a:r>
              <a:rPr b="0" i="0" lang="en-US" sz="2400" u="none" cap="none" strike="noStrike">
                <a:solidFill>
                  <a:srgbClr val="000000"/>
                </a:solidFill>
                <a:latin typeface="Montserrat"/>
                <a:ea typeface="Montserrat"/>
                <a:cs typeface="Montserrat"/>
                <a:sym typeface="Montserrat"/>
              </a:rPr>
              <a:t>Pexels for the photos</a:t>
            </a:r>
            <a:endParaRPr/>
          </a:p>
        </p:txBody>
      </p:sp>
      <p:sp>
        <p:nvSpPr>
          <p:cNvPr id="592" name="Google Shape;592;p29"/>
          <p:cNvSpPr txBox="1"/>
          <p:nvPr/>
        </p:nvSpPr>
        <p:spPr>
          <a:xfrm>
            <a:off x="2818025" y="7098059"/>
            <a:ext cx="12651949" cy="1657350"/>
          </a:xfrm>
          <a:prstGeom prst="rect">
            <a:avLst/>
          </a:prstGeom>
          <a:noFill/>
          <a:ln>
            <a:noFill/>
          </a:ln>
        </p:spPr>
        <p:txBody>
          <a:bodyPr anchorCtr="0" anchor="t" bIns="0" lIns="0" spcFirstLastPara="1" rIns="0" wrap="square" tIns="0">
            <a:spAutoFit/>
          </a:bodyPr>
          <a:lstStyle/>
          <a:p>
            <a:pPr indent="0" lvl="0" marL="0" marR="0" rtl="0" algn="ctr">
              <a:lnSpc>
                <a:spcPct val="119998"/>
              </a:lnSpc>
              <a:spcBef>
                <a:spcPts val="0"/>
              </a:spcBef>
              <a:spcAft>
                <a:spcPts val="0"/>
              </a:spcAft>
              <a:buNone/>
            </a:pPr>
            <a:r>
              <a:rPr b="0" i="0" lang="en-US" sz="10911" u="none" cap="none" strike="noStrike">
                <a:solidFill>
                  <a:srgbClr val="4613A8"/>
                </a:solidFill>
                <a:latin typeface="Arial"/>
                <a:ea typeface="Arial"/>
                <a:cs typeface="Arial"/>
                <a:sym typeface="Arial"/>
              </a:rPr>
              <a:t>Happy designing!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7C3FF"/>
        </a:solidFill>
      </p:bgPr>
    </p:bg>
    <p:spTree>
      <p:nvGrpSpPr>
        <p:cNvPr id="136" name="Shape 136"/>
        <p:cNvGrpSpPr/>
        <p:nvPr/>
      </p:nvGrpSpPr>
      <p:grpSpPr>
        <a:xfrm>
          <a:off x="0" y="0"/>
          <a:ext cx="0" cy="0"/>
          <a:chOff x="0" y="0"/>
          <a:chExt cx="0" cy="0"/>
        </a:xfrm>
      </p:grpSpPr>
      <p:pic>
        <p:nvPicPr>
          <p:cNvPr id="137" name="Google Shape;137;p12"/>
          <p:cNvPicPr preferRelativeResize="0"/>
          <p:nvPr/>
        </p:nvPicPr>
        <p:blipFill>
          <a:blip r:embed="rId3">
            <a:alphaModFix/>
          </a:blip>
          <a:stretch>
            <a:fillRect/>
          </a:stretch>
        </p:blipFill>
        <p:spPr>
          <a:xfrm>
            <a:off x="-305575" y="-694825"/>
            <a:ext cx="31520748" cy="11435500"/>
          </a:xfrm>
          <a:prstGeom prst="rect">
            <a:avLst/>
          </a:prstGeom>
          <a:noFill/>
          <a:ln>
            <a:noFill/>
          </a:ln>
        </p:spPr>
      </p:pic>
      <p:pic>
        <p:nvPicPr>
          <p:cNvPr id="138" name="Google Shape;138;p12"/>
          <p:cNvPicPr preferRelativeResize="0"/>
          <p:nvPr/>
        </p:nvPicPr>
        <p:blipFill>
          <a:blip r:embed="rId4">
            <a:alphaModFix/>
          </a:blip>
          <a:stretch>
            <a:fillRect/>
          </a:stretch>
        </p:blipFill>
        <p:spPr>
          <a:xfrm>
            <a:off x="12609418" y="-392950"/>
            <a:ext cx="11357157" cy="4519676"/>
          </a:xfrm>
          <a:prstGeom prst="rect">
            <a:avLst/>
          </a:prstGeom>
          <a:noFill/>
          <a:ln>
            <a:noFill/>
          </a:ln>
        </p:spPr>
      </p:pic>
      <p:pic>
        <p:nvPicPr>
          <p:cNvPr id="139" name="Google Shape;139;p12"/>
          <p:cNvPicPr preferRelativeResize="0"/>
          <p:nvPr/>
        </p:nvPicPr>
        <p:blipFill>
          <a:blip r:embed="rId4">
            <a:alphaModFix/>
          </a:blip>
          <a:stretch>
            <a:fillRect/>
          </a:stretch>
        </p:blipFill>
        <p:spPr>
          <a:xfrm>
            <a:off x="6300781" y="8230225"/>
            <a:ext cx="11357157" cy="4519676"/>
          </a:xfrm>
          <a:prstGeom prst="rect">
            <a:avLst/>
          </a:prstGeom>
          <a:noFill/>
          <a:ln>
            <a:noFill/>
          </a:ln>
        </p:spPr>
      </p:pic>
      <p:sp>
        <p:nvSpPr>
          <p:cNvPr id="140" name="Google Shape;140;p12"/>
          <p:cNvSpPr txBox="1"/>
          <p:nvPr/>
        </p:nvSpPr>
        <p:spPr>
          <a:xfrm>
            <a:off x="6170084" y="7058284"/>
            <a:ext cx="5875822" cy="65725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4400" u="none" cap="none" strike="noStrike">
                <a:solidFill>
                  <a:srgbClr val="000000"/>
                </a:solidFill>
                <a:latin typeface="Anton"/>
                <a:ea typeface="Anton"/>
                <a:cs typeface="Anton"/>
                <a:sym typeface="Anton"/>
              </a:rPr>
              <a:t>Definition of Publicity</a:t>
            </a:r>
            <a:endParaRPr/>
          </a:p>
        </p:txBody>
      </p:sp>
      <p:sp>
        <p:nvSpPr>
          <p:cNvPr id="141" name="Google Shape;141;p12"/>
          <p:cNvSpPr txBox="1"/>
          <p:nvPr/>
        </p:nvSpPr>
        <p:spPr>
          <a:xfrm>
            <a:off x="6170084" y="7941036"/>
            <a:ext cx="3306000" cy="73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00" u="none" cap="none" strike="noStrike">
                <a:solidFill>
                  <a:srgbClr val="000000"/>
                </a:solidFill>
                <a:latin typeface="Montserrat"/>
                <a:ea typeface="Montserrat"/>
                <a:cs typeface="Montserrat"/>
                <a:sym typeface="Montserrat"/>
              </a:rPr>
              <a:t>Elaborate on what you want to discuss. </a:t>
            </a:r>
            <a:endParaRPr/>
          </a:p>
        </p:txBody>
      </p:sp>
      <p:sp>
        <p:nvSpPr>
          <p:cNvPr id="142" name="Google Shape;142;p12"/>
          <p:cNvSpPr txBox="1"/>
          <p:nvPr/>
        </p:nvSpPr>
        <p:spPr>
          <a:xfrm>
            <a:off x="1114221" y="7057911"/>
            <a:ext cx="3306074" cy="65725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4400" u="none" cap="none" strike="noStrike">
                <a:solidFill>
                  <a:srgbClr val="000000"/>
                </a:solidFill>
                <a:latin typeface="Anton"/>
                <a:ea typeface="Anton"/>
                <a:cs typeface="Anton"/>
                <a:sym typeface="Anton"/>
              </a:rPr>
              <a:t>Introduction</a:t>
            </a:r>
            <a:endParaRPr/>
          </a:p>
        </p:txBody>
      </p:sp>
      <p:sp>
        <p:nvSpPr>
          <p:cNvPr id="143" name="Google Shape;143;p12"/>
          <p:cNvSpPr txBox="1"/>
          <p:nvPr/>
        </p:nvSpPr>
        <p:spPr>
          <a:xfrm>
            <a:off x="1028700" y="7941036"/>
            <a:ext cx="3306000" cy="73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00" u="none" cap="none" strike="noStrike">
                <a:solidFill>
                  <a:srgbClr val="000000"/>
                </a:solidFill>
                <a:latin typeface="Montserrat"/>
                <a:ea typeface="Montserrat"/>
                <a:cs typeface="Montserrat"/>
                <a:sym typeface="Montserrat"/>
              </a:rPr>
              <a:t>Elaborate on what you want to discuss. </a:t>
            </a:r>
            <a:endParaRPr/>
          </a:p>
        </p:txBody>
      </p:sp>
      <p:sp>
        <p:nvSpPr>
          <p:cNvPr id="144" name="Google Shape;144;p12"/>
          <p:cNvSpPr txBox="1"/>
          <p:nvPr/>
        </p:nvSpPr>
        <p:spPr>
          <a:xfrm>
            <a:off x="12625347" y="7059864"/>
            <a:ext cx="5321019" cy="65725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4400" u="none" cap="none" strike="noStrike">
                <a:solidFill>
                  <a:srgbClr val="000000"/>
                </a:solidFill>
                <a:latin typeface="Anton"/>
                <a:ea typeface="Anton"/>
                <a:cs typeface="Anton"/>
                <a:sym typeface="Anton"/>
              </a:rPr>
              <a:t>Types of Publicity</a:t>
            </a:r>
            <a:endParaRPr/>
          </a:p>
        </p:txBody>
      </p:sp>
      <p:sp>
        <p:nvSpPr>
          <p:cNvPr id="145" name="Google Shape;145;p12"/>
          <p:cNvSpPr txBox="1"/>
          <p:nvPr/>
        </p:nvSpPr>
        <p:spPr>
          <a:xfrm>
            <a:off x="12749247" y="7941036"/>
            <a:ext cx="3306000" cy="73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00" u="none" cap="none" strike="noStrike">
                <a:solidFill>
                  <a:srgbClr val="000000"/>
                </a:solidFill>
                <a:latin typeface="Montserrat"/>
                <a:ea typeface="Montserrat"/>
                <a:cs typeface="Montserrat"/>
                <a:sym typeface="Montserrat"/>
              </a:rPr>
              <a:t>Elaborate on what you want to discuss. </a:t>
            </a:r>
            <a:endParaRPr/>
          </a:p>
        </p:txBody>
      </p:sp>
      <p:sp>
        <p:nvSpPr>
          <p:cNvPr id="146" name="Google Shape;146;p12"/>
          <p:cNvSpPr txBox="1"/>
          <p:nvPr/>
        </p:nvSpPr>
        <p:spPr>
          <a:xfrm>
            <a:off x="1028700" y="2183073"/>
            <a:ext cx="11720400" cy="1679400"/>
          </a:xfrm>
          <a:prstGeom prst="rect">
            <a:avLst/>
          </a:prstGeom>
          <a:noFill/>
          <a:ln>
            <a:noFill/>
          </a:ln>
        </p:spPr>
        <p:txBody>
          <a:bodyPr anchorCtr="0" anchor="t" bIns="0" lIns="0" spcFirstLastPara="1" rIns="0" wrap="square" tIns="0">
            <a:spAutoFit/>
          </a:bodyPr>
          <a:lstStyle/>
          <a:p>
            <a:pPr indent="0" lvl="0" marL="0" marR="0" rtl="0" algn="l">
              <a:lnSpc>
                <a:spcPct val="119998"/>
              </a:lnSpc>
              <a:spcBef>
                <a:spcPts val="0"/>
              </a:spcBef>
              <a:spcAft>
                <a:spcPts val="0"/>
              </a:spcAft>
              <a:buNone/>
            </a:pPr>
            <a:r>
              <a:rPr b="1" i="0" lang="en-US" sz="10911" u="none" cap="none" strike="noStrike">
                <a:solidFill>
                  <a:srgbClr val="4613A8"/>
                </a:solidFill>
                <a:latin typeface="Lobster"/>
                <a:ea typeface="Lobster"/>
                <a:cs typeface="Lobster"/>
                <a:sym typeface="Lobster"/>
              </a:rPr>
              <a:t>Table Of Contents</a:t>
            </a:r>
            <a:endParaRPr b="1">
              <a:latin typeface="Lobster"/>
              <a:ea typeface="Lobster"/>
              <a:cs typeface="Lobster"/>
              <a:sym typeface="Lobster"/>
            </a:endParaRPr>
          </a:p>
        </p:txBody>
      </p:sp>
      <p:grpSp>
        <p:nvGrpSpPr>
          <p:cNvPr id="147" name="Google Shape;147;p12"/>
          <p:cNvGrpSpPr/>
          <p:nvPr/>
        </p:nvGrpSpPr>
        <p:grpSpPr>
          <a:xfrm>
            <a:off x="1028700" y="738049"/>
            <a:ext cx="4418274" cy="905488"/>
            <a:chOff x="0" y="-241101"/>
            <a:chExt cx="5891032" cy="1207317"/>
          </a:xfrm>
        </p:grpSpPr>
        <p:grpSp>
          <p:nvGrpSpPr>
            <p:cNvPr id="148" name="Google Shape;148;p12"/>
            <p:cNvGrpSpPr/>
            <p:nvPr/>
          </p:nvGrpSpPr>
          <p:grpSpPr>
            <a:xfrm>
              <a:off x="0" y="-241101"/>
              <a:ext cx="933985" cy="1207317"/>
              <a:chOff x="0" y="-47625"/>
              <a:chExt cx="184491" cy="238483"/>
            </a:xfrm>
          </p:grpSpPr>
          <p:sp>
            <p:nvSpPr>
              <p:cNvPr id="149" name="Google Shape;149;p12"/>
              <p:cNvSpPr/>
              <p:nvPr/>
            </p:nvSpPr>
            <p:spPr>
              <a:xfrm>
                <a:off x="0" y="0"/>
                <a:ext cx="184491" cy="190858"/>
              </a:xfrm>
              <a:custGeom>
                <a:rect b="b" l="l" r="r" t="t"/>
                <a:pathLst>
                  <a:path extrusionOk="0" h="190858" w="184491">
                    <a:moveTo>
                      <a:pt x="92245" y="0"/>
                    </a:moveTo>
                    <a:lnTo>
                      <a:pt x="92245" y="0"/>
                    </a:lnTo>
                    <a:cubicBezTo>
                      <a:pt x="143191" y="0"/>
                      <a:pt x="184491" y="41300"/>
                      <a:pt x="184491" y="92245"/>
                    </a:cubicBezTo>
                    <a:lnTo>
                      <a:pt x="184491" y="98612"/>
                    </a:lnTo>
                    <a:cubicBezTo>
                      <a:pt x="184491" y="123077"/>
                      <a:pt x="174772" y="146540"/>
                      <a:pt x="157473" y="163839"/>
                    </a:cubicBezTo>
                    <a:cubicBezTo>
                      <a:pt x="140173" y="181139"/>
                      <a:pt x="116710" y="190858"/>
                      <a:pt x="92245" y="190858"/>
                    </a:cubicBezTo>
                    <a:lnTo>
                      <a:pt x="92245" y="190858"/>
                    </a:lnTo>
                    <a:cubicBezTo>
                      <a:pt x="67780" y="190858"/>
                      <a:pt x="44317" y="181139"/>
                      <a:pt x="27018" y="163839"/>
                    </a:cubicBezTo>
                    <a:cubicBezTo>
                      <a:pt x="9719" y="146540"/>
                      <a:pt x="0" y="123077"/>
                      <a:pt x="0" y="98612"/>
                    </a:cubicBezTo>
                    <a:lnTo>
                      <a:pt x="0" y="92245"/>
                    </a:lnTo>
                    <a:cubicBezTo>
                      <a:pt x="0" y="67780"/>
                      <a:pt x="9719" y="44317"/>
                      <a:pt x="27018" y="27018"/>
                    </a:cubicBezTo>
                    <a:cubicBezTo>
                      <a:pt x="44317" y="9719"/>
                      <a:pt x="67780" y="0"/>
                      <a:pt x="92245" y="0"/>
                    </a:cubicBezTo>
                    <a:close/>
                  </a:path>
                </a:pathLst>
              </a:custGeom>
              <a:solidFill>
                <a:srgbClr val="2BC2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2"/>
              <p:cNvSpPr txBox="1"/>
              <p:nvPr/>
            </p:nvSpPr>
            <p:spPr>
              <a:xfrm>
                <a:off x="0" y="-47625"/>
                <a:ext cx="184491" cy="23848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51" name="Google Shape;151;p12"/>
            <p:cNvSpPr/>
            <p:nvPr/>
          </p:nvSpPr>
          <p:spPr>
            <a:xfrm>
              <a:off x="178324" y="194440"/>
              <a:ext cx="577336" cy="577336"/>
            </a:xfrm>
            <a:custGeom>
              <a:rect b="b" l="l" r="r" t="t"/>
              <a:pathLst>
                <a:path extrusionOk="0" h="577336" w="577336">
                  <a:moveTo>
                    <a:pt x="0" y="0"/>
                  </a:moveTo>
                  <a:lnTo>
                    <a:pt x="577337" y="0"/>
                  </a:lnTo>
                  <a:lnTo>
                    <a:pt x="577337" y="577336"/>
                  </a:lnTo>
                  <a:lnTo>
                    <a:pt x="0" y="577336"/>
                  </a:lnTo>
                  <a:lnTo>
                    <a:pt x="0" y="0"/>
                  </a:lnTo>
                  <a:close/>
                </a:path>
              </a:pathLst>
            </a:custGeom>
            <a:blipFill rotWithShape="1">
              <a:blip r:embed="rId5">
                <a:alphaModFix/>
              </a:blip>
              <a:stretch>
                <a:fillRect b="0" l="0" r="0" t="0"/>
              </a:stretch>
            </a:blipFill>
            <a:ln>
              <a:noFill/>
            </a:ln>
          </p:spPr>
        </p:sp>
        <p:sp>
          <p:nvSpPr>
            <p:cNvPr id="152" name="Google Shape;152;p12"/>
            <p:cNvSpPr txBox="1"/>
            <p:nvPr/>
          </p:nvSpPr>
          <p:spPr>
            <a:xfrm>
              <a:off x="1238932" y="137053"/>
              <a:ext cx="4652100" cy="685200"/>
            </a:xfrm>
            <a:prstGeom prst="rect">
              <a:avLst/>
            </a:prstGeom>
            <a:noFill/>
            <a:ln>
              <a:noFill/>
            </a:ln>
          </p:spPr>
          <p:txBody>
            <a:bodyPr anchorCtr="0" anchor="t" bIns="0" lIns="0" spcFirstLastPara="1" rIns="0" wrap="square" tIns="0">
              <a:spAutoFit/>
            </a:bodyPr>
            <a:lstStyle/>
            <a:p>
              <a:pPr indent="0" lvl="0" marL="0" marR="0" rtl="0" algn="l">
                <a:lnSpc>
                  <a:spcPct val="120005"/>
                </a:lnSpc>
                <a:spcBef>
                  <a:spcPts val="0"/>
                </a:spcBef>
                <a:spcAft>
                  <a:spcPts val="0"/>
                </a:spcAft>
                <a:buNone/>
              </a:pPr>
              <a:r>
                <a:rPr i="0" lang="en-US" sz="3339" u="none" cap="none" strike="noStrike">
                  <a:solidFill>
                    <a:srgbClr val="4613A8"/>
                  </a:solidFill>
                  <a:latin typeface="Lobster"/>
                  <a:ea typeface="Lobster"/>
                  <a:cs typeface="Lobster"/>
                  <a:sym typeface="Lobster"/>
                </a:rPr>
                <a:t>Logo company</a:t>
              </a:r>
              <a:endParaRPr>
                <a:latin typeface="Lobster"/>
                <a:ea typeface="Lobster"/>
                <a:cs typeface="Lobster"/>
                <a:sym typeface="Lobster"/>
              </a:endParaRPr>
            </a:p>
          </p:txBody>
        </p:sp>
      </p:grpSp>
      <p:grpSp>
        <p:nvGrpSpPr>
          <p:cNvPr id="153" name="Google Shape;153;p12"/>
          <p:cNvGrpSpPr/>
          <p:nvPr/>
        </p:nvGrpSpPr>
        <p:grpSpPr>
          <a:xfrm>
            <a:off x="1114221" y="4468534"/>
            <a:ext cx="2075347" cy="2078239"/>
            <a:chOff x="0" y="-47625"/>
            <a:chExt cx="546593" cy="547355"/>
          </a:xfrm>
        </p:grpSpPr>
        <p:sp>
          <p:nvSpPr>
            <p:cNvPr id="154" name="Google Shape;154;p12"/>
            <p:cNvSpPr/>
            <p:nvPr/>
          </p:nvSpPr>
          <p:spPr>
            <a:xfrm>
              <a:off x="0" y="0"/>
              <a:ext cx="546593" cy="499730"/>
            </a:xfrm>
            <a:custGeom>
              <a:rect b="b" l="l" r="r" t="t"/>
              <a:pathLst>
                <a:path extrusionOk="0" h="499730" w="546593">
                  <a:moveTo>
                    <a:pt x="96991" y="0"/>
                  </a:moveTo>
                  <a:lnTo>
                    <a:pt x="449602" y="0"/>
                  </a:lnTo>
                  <a:cubicBezTo>
                    <a:pt x="475326" y="0"/>
                    <a:pt x="499996" y="10219"/>
                    <a:pt x="518185" y="28408"/>
                  </a:cubicBezTo>
                  <a:cubicBezTo>
                    <a:pt x="536375" y="46597"/>
                    <a:pt x="546593" y="71267"/>
                    <a:pt x="546593" y="96991"/>
                  </a:cubicBezTo>
                  <a:lnTo>
                    <a:pt x="546593" y="402739"/>
                  </a:lnTo>
                  <a:cubicBezTo>
                    <a:pt x="546593" y="456306"/>
                    <a:pt x="503169" y="499730"/>
                    <a:pt x="449602" y="499730"/>
                  </a:cubicBezTo>
                  <a:lnTo>
                    <a:pt x="96991" y="499730"/>
                  </a:lnTo>
                  <a:cubicBezTo>
                    <a:pt x="43424" y="499730"/>
                    <a:pt x="0" y="456306"/>
                    <a:pt x="0" y="402739"/>
                  </a:cubicBezTo>
                  <a:lnTo>
                    <a:pt x="0" y="96991"/>
                  </a:lnTo>
                  <a:cubicBezTo>
                    <a:pt x="0" y="43424"/>
                    <a:pt x="43424" y="0"/>
                    <a:pt x="96991" y="0"/>
                  </a:cubicBezTo>
                  <a:close/>
                </a:path>
              </a:pathLst>
            </a:custGeom>
            <a:solidFill>
              <a:srgbClr val="2BC2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2"/>
            <p:cNvSpPr txBox="1"/>
            <p:nvPr/>
          </p:nvSpPr>
          <p:spPr>
            <a:xfrm>
              <a:off x="0" y="-47625"/>
              <a:ext cx="546593" cy="54735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56" name="Google Shape;156;p12"/>
          <p:cNvSpPr txBox="1"/>
          <p:nvPr/>
        </p:nvSpPr>
        <p:spPr>
          <a:xfrm>
            <a:off x="1280305" y="4921473"/>
            <a:ext cx="1743179" cy="1343661"/>
          </a:xfrm>
          <a:prstGeom prst="rect">
            <a:avLst/>
          </a:prstGeom>
          <a:noFill/>
          <a:ln>
            <a:noFill/>
          </a:ln>
        </p:spPr>
        <p:txBody>
          <a:bodyPr anchorCtr="0" anchor="t" bIns="0" lIns="0" spcFirstLastPara="1" rIns="0" wrap="square" tIns="0">
            <a:spAutoFit/>
          </a:bodyPr>
          <a:lstStyle/>
          <a:p>
            <a:pPr indent="0" lvl="0" marL="0" marR="0" rtl="0" algn="ctr">
              <a:lnSpc>
                <a:spcPct val="119993"/>
              </a:lnSpc>
              <a:spcBef>
                <a:spcPts val="0"/>
              </a:spcBef>
              <a:spcAft>
                <a:spcPts val="0"/>
              </a:spcAft>
              <a:buNone/>
            </a:pPr>
            <a:r>
              <a:rPr b="0" i="0" lang="en-US" sz="8783" u="none" cap="none" strike="noStrike">
                <a:solidFill>
                  <a:srgbClr val="FFFFFF"/>
                </a:solidFill>
                <a:latin typeface="Arial"/>
                <a:ea typeface="Arial"/>
                <a:cs typeface="Arial"/>
                <a:sym typeface="Arial"/>
              </a:rPr>
              <a:t>01</a:t>
            </a:r>
            <a:endParaRPr/>
          </a:p>
        </p:txBody>
      </p:sp>
      <p:grpSp>
        <p:nvGrpSpPr>
          <p:cNvPr id="157" name="Google Shape;157;p12"/>
          <p:cNvGrpSpPr/>
          <p:nvPr/>
        </p:nvGrpSpPr>
        <p:grpSpPr>
          <a:xfrm>
            <a:off x="6170084" y="4468534"/>
            <a:ext cx="2075347" cy="2078239"/>
            <a:chOff x="0" y="-47625"/>
            <a:chExt cx="546593" cy="547355"/>
          </a:xfrm>
        </p:grpSpPr>
        <p:sp>
          <p:nvSpPr>
            <p:cNvPr id="158" name="Google Shape;158;p12"/>
            <p:cNvSpPr/>
            <p:nvPr/>
          </p:nvSpPr>
          <p:spPr>
            <a:xfrm>
              <a:off x="0" y="0"/>
              <a:ext cx="546593" cy="499730"/>
            </a:xfrm>
            <a:custGeom>
              <a:rect b="b" l="l" r="r" t="t"/>
              <a:pathLst>
                <a:path extrusionOk="0" h="499730" w="546593">
                  <a:moveTo>
                    <a:pt x="96991" y="0"/>
                  </a:moveTo>
                  <a:lnTo>
                    <a:pt x="449602" y="0"/>
                  </a:lnTo>
                  <a:cubicBezTo>
                    <a:pt x="475326" y="0"/>
                    <a:pt x="499996" y="10219"/>
                    <a:pt x="518185" y="28408"/>
                  </a:cubicBezTo>
                  <a:cubicBezTo>
                    <a:pt x="536375" y="46597"/>
                    <a:pt x="546593" y="71267"/>
                    <a:pt x="546593" y="96991"/>
                  </a:cubicBezTo>
                  <a:lnTo>
                    <a:pt x="546593" y="402739"/>
                  </a:lnTo>
                  <a:cubicBezTo>
                    <a:pt x="546593" y="456306"/>
                    <a:pt x="503169" y="499730"/>
                    <a:pt x="449602" y="499730"/>
                  </a:cubicBezTo>
                  <a:lnTo>
                    <a:pt x="96991" y="499730"/>
                  </a:lnTo>
                  <a:cubicBezTo>
                    <a:pt x="43424" y="499730"/>
                    <a:pt x="0" y="456306"/>
                    <a:pt x="0" y="402739"/>
                  </a:cubicBezTo>
                  <a:lnTo>
                    <a:pt x="0" y="96991"/>
                  </a:lnTo>
                  <a:cubicBezTo>
                    <a:pt x="0" y="43424"/>
                    <a:pt x="43424" y="0"/>
                    <a:pt x="96991" y="0"/>
                  </a:cubicBezTo>
                  <a:close/>
                </a:path>
              </a:pathLst>
            </a:custGeom>
            <a:solidFill>
              <a:srgbClr val="2BC2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2"/>
            <p:cNvSpPr txBox="1"/>
            <p:nvPr/>
          </p:nvSpPr>
          <p:spPr>
            <a:xfrm>
              <a:off x="0" y="-47625"/>
              <a:ext cx="546593" cy="54735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60" name="Google Shape;160;p12"/>
          <p:cNvSpPr txBox="1"/>
          <p:nvPr/>
        </p:nvSpPr>
        <p:spPr>
          <a:xfrm>
            <a:off x="6336168" y="4921473"/>
            <a:ext cx="1743179" cy="1343661"/>
          </a:xfrm>
          <a:prstGeom prst="rect">
            <a:avLst/>
          </a:prstGeom>
          <a:noFill/>
          <a:ln>
            <a:noFill/>
          </a:ln>
        </p:spPr>
        <p:txBody>
          <a:bodyPr anchorCtr="0" anchor="t" bIns="0" lIns="0" spcFirstLastPara="1" rIns="0" wrap="square" tIns="0">
            <a:spAutoFit/>
          </a:bodyPr>
          <a:lstStyle/>
          <a:p>
            <a:pPr indent="0" lvl="0" marL="0" marR="0" rtl="0" algn="ctr">
              <a:lnSpc>
                <a:spcPct val="119993"/>
              </a:lnSpc>
              <a:spcBef>
                <a:spcPts val="0"/>
              </a:spcBef>
              <a:spcAft>
                <a:spcPts val="0"/>
              </a:spcAft>
              <a:buNone/>
            </a:pPr>
            <a:r>
              <a:rPr b="0" i="0" lang="en-US" sz="8783" u="none" cap="none" strike="noStrike">
                <a:solidFill>
                  <a:srgbClr val="FFFFFF"/>
                </a:solidFill>
                <a:latin typeface="Arial"/>
                <a:ea typeface="Arial"/>
                <a:cs typeface="Arial"/>
                <a:sym typeface="Arial"/>
              </a:rPr>
              <a:t>02</a:t>
            </a:r>
            <a:endParaRPr/>
          </a:p>
        </p:txBody>
      </p:sp>
      <p:grpSp>
        <p:nvGrpSpPr>
          <p:cNvPr id="161" name="Google Shape;161;p12"/>
          <p:cNvGrpSpPr/>
          <p:nvPr/>
        </p:nvGrpSpPr>
        <p:grpSpPr>
          <a:xfrm>
            <a:off x="12625347" y="4468534"/>
            <a:ext cx="2075347" cy="2078239"/>
            <a:chOff x="0" y="-47625"/>
            <a:chExt cx="546593" cy="547355"/>
          </a:xfrm>
        </p:grpSpPr>
        <p:sp>
          <p:nvSpPr>
            <p:cNvPr id="162" name="Google Shape;162;p12"/>
            <p:cNvSpPr/>
            <p:nvPr/>
          </p:nvSpPr>
          <p:spPr>
            <a:xfrm>
              <a:off x="0" y="0"/>
              <a:ext cx="546593" cy="499730"/>
            </a:xfrm>
            <a:custGeom>
              <a:rect b="b" l="l" r="r" t="t"/>
              <a:pathLst>
                <a:path extrusionOk="0" h="499730" w="546593">
                  <a:moveTo>
                    <a:pt x="96991" y="0"/>
                  </a:moveTo>
                  <a:lnTo>
                    <a:pt x="449602" y="0"/>
                  </a:lnTo>
                  <a:cubicBezTo>
                    <a:pt x="475326" y="0"/>
                    <a:pt x="499996" y="10219"/>
                    <a:pt x="518185" y="28408"/>
                  </a:cubicBezTo>
                  <a:cubicBezTo>
                    <a:pt x="536375" y="46597"/>
                    <a:pt x="546593" y="71267"/>
                    <a:pt x="546593" y="96991"/>
                  </a:cubicBezTo>
                  <a:lnTo>
                    <a:pt x="546593" y="402739"/>
                  </a:lnTo>
                  <a:cubicBezTo>
                    <a:pt x="546593" y="456306"/>
                    <a:pt x="503169" y="499730"/>
                    <a:pt x="449602" y="499730"/>
                  </a:cubicBezTo>
                  <a:lnTo>
                    <a:pt x="96991" y="499730"/>
                  </a:lnTo>
                  <a:cubicBezTo>
                    <a:pt x="43424" y="499730"/>
                    <a:pt x="0" y="456306"/>
                    <a:pt x="0" y="402739"/>
                  </a:cubicBezTo>
                  <a:lnTo>
                    <a:pt x="0" y="96991"/>
                  </a:lnTo>
                  <a:cubicBezTo>
                    <a:pt x="0" y="43424"/>
                    <a:pt x="43424" y="0"/>
                    <a:pt x="96991" y="0"/>
                  </a:cubicBezTo>
                  <a:close/>
                </a:path>
              </a:pathLst>
            </a:custGeom>
            <a:solidFill>
              <a:srgbClr val="2BC2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2"/>
            <p:cNvSpPr txBox="1"/>
            <p:nvPr/>
          </p:nvSpPr>
          <p:spPr>
            <a:xfrm>
              <a:off x="0" y="-47625"/>
              <a:ext cx="546593" cy="54735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64" name="Google Shape;164;p12"/>
          <p:cNvSpPr txBox="1"/>
          <p:nvPr/>
        </p:nvSpPr>
        <p:spPr>
          <a:xfrm>
            <a:off x="12867707" y="4921473"/>
            <a:ext cx="1743179" cy="1343661"/>
          </a:xfrm>
          <a:prstGeom prst="rect">
            <a:avLst/>
          </a:prstGeom>
          <a:noFill/>
          <a:ln>
            <a:noFill/>
          </a:ln>
        </p:spPr>
        <p:txBody>
          <a:bodyPr anchorCtr="0" anchor="t" bIns="0" lIns="0" spcFirstLastPara="1" rIns="0" wrap="square" tIns="0">
            <a:spAutoFit/>
          </a:bodyPr>
          <a:lstStyle/>
          <a:p>
            <a:pPr indent="0" lvl="0" marL="0" marR="0" rtl="0" algn="ctr">
              <a:lnSpc>
                <a:spcPct val="119993"/>
              </a:lnSpc>
              <a:spcBef>
                <a:spcPts val="0"/>
              </a:spcBef>
              <a:spcAft>
                <a:spcPts val="0"/>
              </a:spcAft>
              <a:buNone/>
            </a:pPr>
            <a:r>
              <a:rPr b="0" i="0" lang="en-US" sz="8783" u="none" cap="none" strike="noStrike">
                <a:solidFill>
                  <a:srgbClr val="FFFFFF"/>
                </a:solidFill>
                <a:latin typeface="Arial"/>
                <a:ea typeface="Arial"/>
                <a:cs typeface="Arial"/>
                <a:sym typeface="Arial"/>
              </a:rPr>
              <a:t>03</a:t>
            </a:r>
            <a:endParaRPr/>
          </a:p>
        </p:txBody>
      </p:sp>
      <p:grpSp>
        <p:nvGrpSpPr>
          <p:cNvPr id="165" name="Google Shape;165;p12"/>
          <p:cNvGrpSpPr/>
          <p:nvPr/>
        </p:nvGrpSpPr>
        <p:grpSpPr>
          <a:xfrm>
            <a:off x="16055320" y="1913267"/>
            <a:ext cx="692310" cy="692310"/>
            <a:chOff x="0" y="0"/>
            <a:chExt cx="812800" cy="812800"/>
          </a:xfrm>
        </p:grpSpPr>
        <p:sp>
          <p:nvSpPr>
            <p:cNvPr id="166" name="Google Shape;166;p12"/>
            <p:cNvSpPr/>
            <p:nvPr/>
          </p:nvSpPr>
          <p:spPr>
            <a:xfrm>
              <a:off x="0" y="0"/>
              <a:ext cx="812800" cy="812800"/>
            </a:xfrm>
            <a:custGeom>
              <a:rect b="b" l="l" r="r" t="t"/>
              <a:pathLst>
                <a:path extrusionOk="0"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4613A8"/>
            </a:solidFill>
            <a:ln>
              <a:noFill/>
            </a:ln>
          </p:spPr>
        </p:sp>
        <p:sp>
          <p:nvSpPr>
            <p:cNvPr id="167" name="Google Shape;167;p12"/>
            <p:cNvSpPr txBox="1"/>
            <p:nvPr/>
          </p:nvSpPr>
          <p:spPr>
            <a:xfrm>
              <a:off x="190500" y="142875"/>
              <a:ext cx="431800" cy="479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8" name="Google Shape;168;p12"/>
          <p:cNvGrpSpPr/>
          <p:nvPr/>
        </p:nvGrpSpPr>
        <p:grpSpPr>
          <a:xfrm>
            <a:off x="4334774" y="5598066"/>
            <a:ext cx="692310" cy="692310"/>
            <a:chOff x="0" y="0"/>
            <a:chExt cx="812800" cy="812800"/>
          </a:xfrm>
        </p:grpSpPr>
        <p:sp>
          <p:nvSpPr>
            <p:cNvPr id="169" name="Google Shape;169;p12"/>
            <p:cNvSpPr/>
            <p:nvPr/>
          </p:nvSpPr>
          <p:spPr>
            <a:xfrm>
              <a:off x="0" y="0"/>
              <a:ext cx="812800" cy="812800"/>
            </a:xfrm>
            <a:custGeom>
              <a:rect b="b" l="l" r="r" t="t"/>
              <a:pathLst>
                <a:path extrusionOk="0"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4613A8"/>
            </a:solidFill>
            <a:ln>
              <a:noFill/>
            </a:ln>
          </p:spPr>
        </p:sp>
        <p:sp>
          <p:nvSpPr>
            <p:cNvPr id="170" name="Google Shape;170;p12"/>
            <p:cNvSpPr txBox="1"/>
            <p:nvPr/>
          </p:nvSpPr>
          <p:spPr>
            <a:xfrm>
              <a:off x="190500" y="142875"/>
              <a:ext cx="431800" cy="479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7C3FF"/>
        </a:solidFill>
      </p:bgPr>
    </p:bg>
    <p:spTree>
      <p:nvGrpSpPr>
        <p:cNvPr id="174" name="Shape 174"/>
        <p:cNvGrpSpPr/>
        <p:nvPr/>
      </p:nvGrpSpPr>
      <p:grpSpPr>
        <a:xfrm>
          <a:off x="0" y="0"/>
          <a:ext cx="0" cy="0"/>
          <a:chOff x="0" y="0"/>
          <a:chExt cx="0" cy="0"/>
        </a:xfrm>
      </p:grpSpPr>
      <p:pic>
        <p:nvPicPr>
          <p:cNvPr id="175" name="Google Shape;175;p13"/>
          <p:cNvPicPr preferRelativeResize="0"/>
          <p:nvPr/>
        </p:nvPicPr>
        <p:blipFill>
          <a:blip r:embed="rId3">
            <a:alphaModFix/>
          </a:blip>
          <a:stretch>
            <a:fillRect/>
          </a:stretch>
        </p:blipFill>
        <p:spPr>
          <a:xfrm>
            <a:off x="-305575" y="-694825"/>
            <a:ext cx="31520748" cy="11435500"/>
          </a:xfrm>
          <a:prstGeom prst="rect">
            <a:avLst/>
          </a:prstGeom>
          <a:noFill/>
          <a:ln>
            <a:noFill/>
          </a:ln>
        </p:spPr>
      </p:pic>
      <p:pic>
        <p:nvPicPr>
          <p:cNvPr id="176" name="Google Shape;176;p13"/>
          <p:cNvPicPr preferRelativeResize="0"/>
          <p:nvPr/>
        </p:nvPicPr>
        <p:blipFill>
          <a:blip r:embed="rId4">
            <a:alphaModFix/>
          </a:blip>
          <a:stretch>
            <a:fillRect/>
          </a:stretch>
        </p:blipFill>
        <p:spPr>
          <a:xfrm>
            <a:off x="-2587950" y="2797890"/>
            <a:ext cx="5921550" cy="10646302"/>
          </a:xfrm>
          <a:prstGeom prst="rect">
            <a:avLst/>
          </a:prstGeom>
          <a:noFill/>
          <a:ln>
            <a:noFill/>
          </a:ln>
        </p:spPr>
      </p:pic>
      <p:pic>
        <p:nvPicPr>
          <p:cNvPr id="177" name="Google Shape;177;p13"/>
          <p:cNvPicPr preferRelativeResize="0"/>
          <p:nvPr/>
        </p:nvPicPr>
        <p:blipFill>
          <a:blip r:embed="rId4">
            <a:alphaModFix/>
          </a:blip>
          <a:stretch>
            <a:fillRect/>
          </a:stretch>
        </p:blipFill>
        <p:spPr>
          <a:xfrm>
            <a:off x="15327225" y="-7020273"/>
            <a:ext cx="5921550" cy="10646302"/>
          </a:xfrm>
          <a:prstGeom prst="rect">
            <a:avLst/>
          </a:prstGeom>
          <a:noFill/>
          <a:ln>
            <a:noFill/>
          </a:ln>
        </p:spPr>
      </p:pic>
      <p:pic>
        <p:nvPicPr>
          <p:cNvPr id="178" name="Google Shape;178;p13"/>
          <p:cNvPicPr preferRelativeResize="0"/>
          <p:nvPr/>
        </p:nvPicPr>
        <p:blipFill>
          <a:blip r:embed="rId5">
            <a:alphaModFix/>
          </a:blip>
          <a:stretch>
            <a:fillRect/>
          </a:stretch>
        </p:blipFill>
        <p:spPr>
          <a:xfrm>
            <a:off x="12551401" y="1279384"/>
            <a:ext cx="4908900" cy="8884855"/>
          </a:xfrm>
          <a:prstGeom prst="rect">
            <a:avLst/>
          </a:prstGeom>
          <a:noFill/>
          <a:ln>
            <a:noFill/>
          </a:ln>
        </p:spPr>
      </p:pic>
      <p:grpSp>
        <p:nvGrpSpPr>
          <p:cNvPr id="179" name="Google Shape;179;p13"/>
          <p:cNvGrpSpPr/>
          <p:nvPr/>
        </p:nvGrpSpPr>
        <p:grpSpPr>
          <a:xfrm>
            <a:off x="1028700" y="2223413"/>
            <a:ext cx="2075347" cy="2078239"/>
            <a:chOff x="0" y="-47625"/>
            <a:chExt cx="546593" cy="547355"/>
          </a:xfrm>
        </p:grpSpPr>
        <p:sp>
          <p:nvSpPr>
            <p:cNvPr id="180" name="Google Shape;180;p13"/>
            <p:cNvSpPr/>
            <p:nvPr/>
          </p:nvSpPr>
          <p:spPr>
            <a:xfrm>
              <a:off x="0" y="0"/>
              <a:ext cx="546593" cy="499730"/>
            </a:xfrm>
            <a:custGeom>
              <a:rect b="b" l="l" r="r" t="t"/>
              <a:pathLst>
                <a:path extrusionOk="0" h="499730" w="546593">
                  <a:moveTo>
                    <a:pt x="96991" y="0"/>
                  </a:moveTo>
                  <a:lnTo>
                    <a:pt x="449602" y="0"/>
                  </a:lnTo>
                  <a:cubicBezTo>
                    <a:pt x="475326" y="0"/>
                    <a:pt x="499996" y="10219"/>
                    <a:pt x="518185" y="28408"/>
                  </a:cubicBezTo>
                  <a:cubicBezTo>
                    <a:pt x="536375" y="46597"/>
                    <a:pt x="546593" y="71267"/>
                    <a:pt x="546593" y="96991"/>
                  </a:cubicBezTo>
                  <a:lnTo>
                    <a:pt x="546593" y="402739"/>
                  </a:lnTo>
                  <a:cubicBezTo>
                    <a:pt x="546593" y="456306"/>
                    <a:pt x="503169" y="499730"/>
                    <a:pt x="449602" y="499730"/>
                  </a:cubicBezTo>
                  <a:lnTo>
                    <a:pt x="96991" y="499730"/>
                  </a:lnTo>
                  <a:cubicBezTo>
                    <a:pt x="43424" y="499730"/>
                    <a:pt x="0" y="456306"/>
                    <a:pt x="0" y="402739"/>
                  </a:cubicBezTo>
                  <a:lnTo>
                    <a:pt x="0" y="96991"/>
                  </a:lnTo>
                  <a:cubicBezTo>
                    <a:pt x="0" y="43424"/>
                    <a:pt x="43424" y="0"/>
                    <a:pt x="96991" y="0"/>
                  </a:cubicBezTo>
                  <a:close/>
                </a:path>
              </a:pathLst>
            </a:custGeom>
            <a:solidFill>
              <a:srgbClr val="2BC2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3"/>
            <p:cNvSpPr txBox="1"/>
            <p:nvPr/>
          </p:nvSpPr>
          <p:spPr>
            <a:xfrm>
              <a:off x="0" y="-47625"/>
              <a:ext cx="546593" cy="54735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82" name="Google Shape;182;p13"/>
          <p:cNvGrpSpPr/>
          <p:nvPr/>
        </p:nvGrpSpPr>
        <p:grpSpPr>
          <a:xfrm>
            <a:off x="1028700" y="738049"/>
            <a:ext cx="4418274" cy="905488"/>
            <a:chOff x="0" y="-241101"/>
            <a:chExt cx="5891032" cy="1207317"/>
          </a:xfrm>
        </p:grpSpPr>
        <p:grpSp>
          <p:nvGrpSpPr>
            <p:cNvPr id="183" name="Google Shape;183;p13"/>
            <p:cNvGrpSpPr/>
            <p:nvPr/>
          </p:nvGrpSpPr>
          <p:grpSpPr>
            <a:xfrm>
              <a:off x="0" y="-241101"/>
              <a:ext cx="933985" cy="1207317"/>
              <a:chOff x="0" y="-47625"/>
              <a:chExt cx="184491" cy="238483"/>
            </a:xfrm>
          </p:grpSpPr>
          <p:sp>
            <p:nvSpPr>
              <p:cNvPr id="184" name="Google Shape;184;p13"/>
              <p:cNvSpPr/>
              <p:nvPr/>
            </p:nvSpPr>
            <p:spPr>
              <a:xfrm>
                <a:off x="0" y="0"/>
                <a:ext cx="184491" cy="190858"/>
              </a:xfrm>
              <a:custGeom>
                <a:rect b="b" l="l" r="r" t="t"/>
                <a:pathLst>
                  <a:path extrusionOk="0" h="190858" w="184491">
                    <a:moveTo>
                      <a:pt x="92245" y="0"/>
                    </a:moveTo>
                    <a:lnTo>
                      <a:pt x="92245" y="0"/>
                    </a:lnTo>
                    <a:cubicBezTo>
                      <a:pt x="143191" y="0"/>
                      <a:pt x="184491" y="41300"/>
                      <a:pt x="184491" y="92245"/>
                    </a:cubicBezTo>
                    <a:lnTo>
                      <a:pt x="184491" y="98612"/>
                    </a:lnTo>
                    <a:cubicBezTo>
                      <a:pt x="184491" y="123077"/>
                      <a:pt x="174772" y="146540"/>
                      <a:pt x="157473" y="163839"/>
                    </a:cubicBezTo>
                    <a:cubicBezTo>
                      <a:pt x="140173" y="181139"/>
                      <a:pt x="116710" y="190858"/>
                      <a:pt x="92245" y="190858"/>
                    </a:cubicBezTo>
                    <a:lnTo>
                      <a:pt x="92245" y="190858"/>
                    </a:lnTo>
                    <a:cubicBezTo>
                      <a:pt x="67780" y="190858"/>
                      <a:pt x="44317" y="181139"/>
                      <a:pt x="27018" y="163839"/>
                    </a:cubicBezTo>
                    <a:cubicBezTo>
                      <a:pt x="9719" y="146540"/>
                      <a:pt x="0" y="123077"/>
                      <a:pt x="0" y="98612"/>
                    </a:cubicBezTo>
                    <a:lnTo>
                      <a:pt x="0" y="92245"/>
                    </a:lnTo>
                    <a:cubicBezTo>
                      <a:pt x="0" y="67780"/>
                      <a:pt x="9719" y="44317"/>
                      <a:pt x="27018" y="27018"/>
                    </a:cubicBezTo>
                    <a:cubicBezTo>
                      <a:pt x="44317" y="9719"/>
                      <a:pt x="67780" y="0"/>
                      <a:pt x="92245" y="0"/>
                    </a:cubicBezTo>
                    <a:close/>
                  </a:path>
                </a:pathLst>
              </a:custGeom>
              <a:solidFill>
                <a:srgbClr val="2BC2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3"/>
              <p:cNvSpPr txBox="1"/>
              <p:nvPr/>
            </p:nvSpPr>
            <p:spPr>
              <a:xfrm>
                <a:off x="0" y="-47625"/>
                <a:ext cx="184491" cy="23848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86" name="Google Shape;186;p13"/>
            <p:cNvSpPr/>
            <p:nvPr/>
          </p:nvSpPr>
          <p:spPr>
            <a:xfrm>
              <a:off x="178324" y="194440"/>
              <a:ext cx="577336" cy="577336"/>
            </a:xfrm>
            <a:custGeom>
              <a:rect b="b" l="l" r="r" t="t"/>
              <a:pathLst>
                <a:path extrusionOk="0" h="577336" w="577336">
                  <a:moveTo>
                    <a:pt x="0" y="0"/>
                  </a:moveTo>
                  <a:lnTo>
                    <a:pt x="577337" y="0"/>
                  </a:lnTo>
                  <a:lnTo>
                    <a:pt x="577337" y="577336"/>
                  </a:lnTo>
                  <a:lnTo>
                    <a:pt x="0" y="577336"/>
                  </a:lnTo>
                  <a:lnTo>
                    <a:pt x="0" y="0"/>
                  </a:lnTo>
                  <a:close/>
                </a:path>
              </a:pathLst>
            </a:custGeom>
            <a:blipFill rotWithShape="1">
              <a:blip r:embed="rId6">
                <a:alphaModFix/>
              </a:blip>
              <a:stretch>
                <a:fillRect b="0" l="0" r="0" t="0"/>
              </a:stretch>
            </a:blipFill>
            <a:ln>
              <a:noFill/>
            </a:ln>
          </p:spPr>
        </p:sp>
        <p:sp>
          <p:nvSpPr>
            <p:cNvPr id="187" name="Google Shape;187;p13"/>
            <p:cNvSpPr txBox="1"/>
            <p:nvPr/>
          </p:nvSpPr>
          <p:spPr>
            <a:xfrm>
              <a:off x="1238932" y="137053"/>
              <a:ext cx="4652100" cy="685200"/>
            </a:xfrm>
            <a:prstGeom prst="rect">
              <a:avLst/>
            </a:prstGeom>
            <a:noFill/>
            <a:ln>
              <a:noFill/>
            </a:ln>
          </p:spPr>
          <p:txBody>
            <a:bodyPr anchorCtr="0" anchor="t" bIns="0" lIns="0" spcFirstLastPara="1" rIns="0" wrap="square" tIns="0">
              <a:spAutoFit/>
            </a:bodyPr>
            <a:lstStyle/>
            <a:p>
              <a:pPr indent="0" lvl="0" marL="0" marR="0" rtl="0" algn="l">
                <a:lnSpc>
                  <a:spcPct val="120005"/>
                </a:lnSpc>
                <a:spcBef>
                  <a:spcPts val="0"/>
                </a:spcBef>
                <a:spcAft>
                  <a:spcPts val="0"/>
                </a:spcAft>
                <a:buNone/>
              </a:pPr>
              <a:r>
                <a:rPr i="0" lang="en-US" sz="3339" u="none" cap="none" strike="noStrike">
                  <a:solidFill>
                    <a:srgbClr val="4613A8"/>
                  </a:solidFill>
                  <a:latin typeface="Lobster"/>
                  <a:ea typeface="Lobster"/>
                  <a:cs typeface="Lobster"/>
                  <a:sym typeface="Lobster"/>
                </a:rPr>
                <a:t>Logo company</a:t>
              </a:r>
              <a:endParaRPr>
                <a:latin typeface="Lobster"/>
                <a:ea typeface="Lobster"/>
                <a:cs typeface="Lobster"/>
                <a:sym typeface="Lobster"/>
              </a:endParaRPr>
            </a:p>
          </p:txBody>
        </p:sp>
      </p:grpSp>
      <p:sp>
        <p:nvSpPr>
          <p:cNvPr id="188" name="Google Shape;188;p13"/>
          <p:cNvSpPr txBox="1"/>
          <p:nvPr/>
        </p:nvSpPr>
        <p:spPr>
          <a:xfrm>
            <a:off x="3549118" y="2524271"/>
            <a:ext cx="7378200" cy="1679400"/>
          </a:xfrm>
          <a:prstGeom prst="rect">
            <a:avLst/>
          </a:prstGeom>
          <a:noFill/>
          <a:ln>
            <a:noFill/>
          </a:ln>
        </p:spPr>
        <p:txBody>
          <a:bodyPr anchorCtr="0" anchor="t" bIns="0" lIns="0" spcFirstLastPara="1" rIns="0" wrap="square" tIns="0">
            <a:spAutoFit/>
          </a:bodyPr>
          <a:lstStyle/>
          <a:p>
            <a:pPr indent="0" lvl="0" marL="0" marR="0" rtl="0" algn="l">
              <a:lnSpc>
                <a:spcPct val="119998"/>
              </a:lnSpc>
              <a:spcBef>
                <a:spcPts val="0"/>
              </a:spcBef>
              <a:spcAft>
                <a:spcPts val="0"/>
              </a:spcAft>
              <a:buNone/>
            </a:pPr>
            <a:r>
              <a:rPr b="1" i="0" lang="en-US" sz="10911" u="none" cap="none" strike="noStrike">
                <a:solidFill>
                  <a:srgbClr val="4613A8"/>
                </a:solidFill>
                <a:latin typeface="Lobster"/>
                <a:ea typeface="Lobster"/>
                <a:cs typeface="Lobster"/>
                <a:sym typeface="Lobster"/>
              </a:rPr>
              <a:t>Introduction</a:t>
            </a:r>
            <a:endParaRPr b="1">
              <a:latin typeface="Lobster"/>
              <a:ea typeface="Lobster"/>
              <a:cs typeface="Lobster"/>
              <a:sym typeface="Lobster"/>
            </a:endParaRPr>
          </a:p>
        </p:txBody>
      </p:sp>
      <p:sp>
        <p:nvSpPr>
          <p:cNvPr id="189" name="Google Shape;189;p13"/>
          <p:cNvSpPr txBox="1"/>
          <p:nvPr/>
        </p:nvSpPr>
        <p:spPr>
          <a:xfrm>
            <a:off x="1194784" y="2676000"/>
            <a:ext cx="1743179" cy="1343661"/>
          </a:xfrm>
          <a:prstGeom prst="rect">
            <a:avLst/>
          </a:prstGeom>
          <a:noFill/>
          <a:ln>
            <a:noFill/>
          </a:ln>
        </p:spPr>
        <p:txBody>
          <a:bodyPr anchorCtr="0" anchor="t" bIns="0" lIns="0" spcFirstLastPara="1" rIns="0" wrap="square" tIns="0">
            <a:spAutoFit/>
          </a:bodyPr>
          <a:lstStyle/>
          <a:p>
            <a:pPr indent="0" lvl="0" marL="0" marR="0" rtl="0" algn="ctr">
              <a:lnSpc>
                <a:spcPct val="119993"/>
              </a:lnSpc>
              <a:spcBef>
                <a:spcPts val="0"/>
              </a:spcBef>
              <a:spcAft>
                <a:spcPts val="0"/>
              </a:spcAft>
              <a:buNone/>
            </a:pPr>
            <a:r>
              <a:rPr b="0" i="0" lang="en-US" sz="8783" u="none" cap="none" strike="noStrike">
                <a:solidFill>
                  <a:srgbClr val="FFFFFF"/>
                </a:solidFill>
                <a:latin typeface="Arial"/>
                <a:ea typeface="Arial"/>
                <a:cs typeface="Arial"/>
                <a:sym typeface="Arial"/>
              </a:rPr>
              <a:t>01</a:t>
            </a:r>
            <a:endParaRPr/>
          </a:p>
        </p:txBody>
      </p:sp>
      <p:sp>
        <p:nvSpPr>
          <p:cNvPr id="190" name="Google Shape;190;p13"/>
          <p:cNvSpPr txBox="1"/>
          <p:nvPr/>
        </p:nvSpPr>
        <p:spPr>
          <a:xfrm>
            <a:off x="3549118" y="4830273"/>
            <a:ext cx="8392800" cy="4063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00" u="none" cap="none" strike="noStrike">
                <a:solidFill>
                  <a:srgbClr val="000000"/>
                </a:solidFill>
                <a:latin typeface="Montserrat"/>
                <a:ea typeface="Montserrat"/>
                <a:cs typeface="Montserrat"/>
                <a:sym typeface="Montserrat"/>
              </a:rPr>
              <a:t> to this enchanting novel will take you on a journey through a world brimming with magic, mystery, and unforgettable characters. As you turn each page, you'll find yourself immersed in a story that weaves together the threads of destiny, courage, and the timeless battle between good and evil. Whether you're a seasoned reader or new to the genre, this tale promises to captivate your imagination and leave you yearning for more. So, get cozy, let your mind wander, and prepare to embark on an extraordinary adventure that will stay with you long after the final chapter.</a:t>
            </a:r>
            <a:endParaRPr/>
          </a:p>
        </p:txBody>
      </p:sp>
      <p:grpSp>
        <p:nvGrpSpPr>
          <p:cNvPr id="191" name="Google Shape;191;p13"/>
          <p:cNvGrpSpPr/>
          <p:nvPr/>
        </p:nvGrpSpPr>
        <p:grpSpPr>
          <a:xfrm>
            <a:off x="10794917" y="1019342"/>
            <a:ext cx="692310" cy="692310"/>
            <a:chOff x="0" y="0"/>
            <a:chExt cx="812800" cy="812800"/>
          </a:xfrm>
        </p:grpSpPr>
        <p:sp>
          <p:nvSpPr>
            <p:cNvPr id="192" name="Google Shape;192;p13"/>
            <p:cNvSpPr/>
            <p:nvPr/>
          </p:nvSpPr>
          <p:spPr>
            <a:xfrm>
              <a:off x="0" y="0"/>
              <a:ext cx="812800" cy="812800"/>
            </a:xfrm>
            <a:custGeom>
              <a:rect b="b" l="l" r="r" t="t"/>
              <a:pathLst>
                <a:path extrusionOk="0"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4613A8"/>
            </a:solidFill>
            <a:ln>
              <a:noFill/>
            </a:ln>
          </p:spPr>
        </p:sp>
        <p:sp>
          <p:nvSpPr>
            <p:cNvPr id="193" name="Google Shape;193;p13"/>
            <p:cNvSpPr txBox="1"/>
            <p:nvPr/>
          </p:nvSpPr>
          <p:spPr>
            <a:xfrm>
              <a:off x="190500" y="142875"/>
              <a:ext cx="431800" cy="479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94" name="Google Shape;194;p13"/>
          <p:cNvGrpSpPr/>
          <p:nvPr/>
        </p:nvGrpSpPr>
        <p:grpSpPr>
          <a:xfrm>
            <a:off x="848629" y="7142780"/>
            <a:ext cx="692310" cy="692310"/>
            <a:chOff x="0" y="0"/>
            <a:chExt cx="812800" cy="812800"/>
          </a:xfrm>
        </p:grpSpPr>
        <p:sp>
          <p:nvSpPr>
            <p:cNvPr id="195" name="Google Shape;195;p13"/>
            <p:cNvSpPr/>
            <p:nvPr/>
          </p:nvSpPr>
          <p:spPr>
            <a:xfrm>
              <a:off x="0" y="0"/>
              <a:ext cx="812800" cy="812800"/>
            </a:xfrm>
            <a:custGeom>
              <a:rect b="b" l="l" r="r" t="t"/>
              <a:pathLst>
                <a:path extrusionOk="0"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4613A8"/>
            </a:solidFill>
            <a:ln>
              <a:noFill/>
            </a:ln>
          </p:spPr>
        </p:sp>
        <p:sp>
          <p:nvSpPr>
            <p:cNvPr id="196" name="Google Shape;196;p13"/>
            <p:cNvSpPr txBox="1"/>
            <p:nvPr/>
          </p:nvSpPr>
          <p:spPr>
            <a:xfrm>
              <a:off x="190500" y="142875"/>
              <a:ext cx="431800" cy="479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7C3FF"/>
        </a:solidFill>
      </p:bgPr>
    </p:bg>
    <p:spTree>
      <p:nvGrpSpPr>
        <p:cNvPr id="200" name="Shape 200"/>
        <p:cNvGrpSpPr/>
        <p:nvPr/>
      </p:nvGrpSpPr>
      <p:grpSpPr>
        <a:xfrm>
          <a:off x="0" y="0"/>
          <a:ext cx="0" cy="0"/>
          <a:chOff x="0" y="0"/>
          <a:chExt cx="0" cy="0"/>
        </a:xfrm>
      </p:grpSpPr>
      <p:pic>
        <p:nvPicPr>
          <p:cNvPr id="201" name="Google Shape;201;p14"/>
          <p:cNvPicPr preferRelativeResize="0"/>
          <p:nvPr/>
        </p:nvPicPr>
        <p:blipFill>
          <a:blip r:embed="rId3">
            <a:alphaModFix/>
          </a:blip>
          <a:stretch>
            <a:fillRect/>
          </a:stretch>
        </p:blipFill>
        <p:spPr>
          <a:xfrm>
            <a:off x="-305575" y="-694825"/>
            <a:ext cx="31520748" cy="11435500"/>
          </a:xfrm>
          <a:prstGeom prst="rect">
            <a:avLst/>
          </a:prstGeom>
          <a:noFill/>
          <a:ln>
            <a:noFill/>
          </a:ln>
        </p:spPr>
      </p:pic>
      <p:pic>
        <p:nvPicPr>
          <p:cNvPr id="202" name="Google Shape;202;p14"/>
          <p:cNvPicPr preferRelativeResize="0"/>
          <p:nvPr/>
        </p:nvPicPr>
        <p:blipFill>
          <a:blip r:embed="rId4">
            <a:alphaModFix/>
          </a:blip>
          <a:stretch>
            <a:fillRect/>
          </a:stretch>
        </p:blipFill>
        <p:spPr>
          <a:xfrm>
            <a:off x="-3327507" y="-802812"/>
            <a:ext cx="5719264" cy="10286999"/>
          </a:xfrm>
          <a:prstGeom prst="rect">
            <a:avLst/>
          </a:prstGeom>
          <a:noFill/>
          <a:ln>
            <a:noFill/>
          </a:ln>
        </p:spPr>
      </p:pic>
      <p:pic>
        <p:nvPicPr>
          <p:cNvPr id="203" name="Google Shape;203;p14"/>
          <p:cNvPicPr preferRelativeResize="0"/>
          <p:nvPr/>
        </p:nvPicPr>
        <p:blipFill>
          <a:blip r:embed="rId5">
            <a:alphaModFix/>
          </a:blip>
          <a:stretch>
            <a:fillRect/>
          </a:stretch>
        </p:blipFill>
        <p:spPr>
          <a:xfrm>
            <a:off x="15364451" y="-4030400"/>
            <a:ext cx="4519674" cy="11347864"/>
          </a:xfrm>
          <a:prstGeom prst="rect">
            <a:avLst/>
          </a:prstGeom>
          <a:noFill/>
          <a:ln>
            <a:noFill/>
          </a:ln>
        </p:spPr>
      </p:pic>
      <p:pic>
        <p:nvPicPr>
          <p:cNvPr id="204" name="Google Shape;204;p14"/>
          <p:cNvPicPr preferRelativeResize="0"/>
          <p:nvPr/>
        </p:nvPicPr>
        <p:blipFill>
          <a:blip r:embed="rId6">
            <a:alphaModFix/>
          </a:blip>
          <a:stretch>
            <a:fillRect/>
          </a:stretch>
        </p:blipFill>
        <p:spPr>
          <a:xfrm>
            <a:off x="5694250" y="740925"/>
            <a:ext cx="7110087" cy="6216626"/>
          </a:xfrm>
          <a:prstGeom prst="rect">
            <a:avLst/>
          </a:prstGeom>
          <a:noFill/>
          <a:ln>
            <a:noFill/>
          </a:ln>
        </p:spPr>
      </p:pic>
      <p:grpSp>
        <p:nvGrpSpPr>
          <p:cNvPr id="205" name="Google Shape;205;p14"/>
          <p:cNvGrpSpPr/>
          <p:nvPr/>
        </p:nvGrpSpPr>
        <p:grpSpPr>
          <a:xfrm>
            <a:off x="1028700" y="738049"/>
            <a:ext cx="4418274" cy="905488"/>
            <a:chOff x="0" y="-241101"/>
            <a:chExt cx="5891032" cy="1207317"/>
          </a:xfrm>
        </p:grpSpPr>
        <p:grpSp>
          <p:nvGrpSpPr>
            <p:cNvPr id="206" name="Google Shape;206;p14"/>
            <p:cNvGrpSpPr/>
            <p:nvPr/>
          </p:nvGrpSpPr>
          <p:grpSpPr>
            <a:xfrm>
              <a:off x="0" y="-241101"/>
              <a:ext cx="933985" cy="1207317"/>
              <a:chOff x="0" y="-47625"/>
              <a:chExt cx="184491" cy="238483"/>
            </a:xfrm>
          </p:grpSpPr>
          <p:sp>
            <p:nvSpPr>
              <p:cNvPr id="207" name="Google Shape;207;p14"/>
              <p:cNvSpPr/>
              <p:nvPr/>
            </p:nvSpPr>
            <p:spPr>
              <a:xfrm>
                <a:off x="0" y="0"/>
                <a:ext cx="184491" cy="190858"/>
              </a:xfrm>
              <a:custGeom>
                <a:rect b="b" l="l" r="r" t="t"/>
                <a:pathLst>
                  <a:path extrusionOk="0" h="190858" w="184491">
                    <a:moveTo>
                      <a:pt x="92245" y="0"/>
                    </a:moveTo>
                    <a:lnTo>
                      <a:pt x="92245" y="0"/>
                    </a:lnTo>
                    <a:cubicBezTo>
                      <a:pt x="143191" y="0"/>
                      <a:pt x="184491" y="41300"/>
                      <a:pt x="184491" y="92245"/>
                    </a:cubicBezTo>
                    <a:lnTo>
                      <a:pt x="184491" y="98612"/>
                    </a:lnTo>
                    <a:cubicBezTo>
                      <a:pt x="184491" y="123077"/>
                      <a:pt x="174772" y="146540"/>
                      <a:pt x="157473" y="163839"/>
                    </a:cubicBezTo>
                    <a:cubicBezTo>
                      <a:pt x="140173" y="181139"/>
                      <a:pt x="116710" y="190858"/>
                      <a:pt x="92245" y="190858"/>
                    </a:cubicBezTo>
                    <a:lnTo>
                      <a:pt x="92245" y="190858"/>
                    </a:lnTo>
                    <a:cubicBezTo>
                      <a:pt x="67780" y="190858"/>
                      <a:pt x="44317" y="181139"/>
                      <a:pt x="27018" y="163839"/>
                    </a:cubicBezTo>
                    <a:cubicBezTo>
                      <a:pt x="9719" y="146540"/>
                      <a:pt x="0" y="123077"/>
                      <a:pt x="0" y="98612"/>
                    </a:cubicBezTo>
                    <a:lnTo>
                      <a:pt x="0" y="92245"/>
                    </a:lnTo>
                    <a:cubicBezTo>
                      <a:pt x="0" y="67780"/>
                      <a:pt x="9719" y="44317"/>
                      <a:pt x="27018" y="27018"/>
                    </a:cubicBezTo>
                    <a:cubicBezTo>
                      <a:pt x="44317" y="9719"/>
                      <a:pt x="67780" y="0"/>
                      <a:pt x="92245" y="0"/>
                    </a:cubicBezTo>
                    <a:close/>
                  </a:path>
                </a:pathLst>
              </a:custGeom>
              <a:solidFill>
                <a:srgbClr val="2BC2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4"/>
              <p:cNvSpPr txBox="1"/>
              <p:nvPr/>
            </p:nvSpPr>
            <p:spPr>
              <a:xfrm>
                <a:off x="0" y="-47625"/>
                <a:ext cx="184491" cy="23848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09" name="Google Shape;209;p14"/>
            <p:cNvSpPr/>
            <p:nvPr/>
          </p:nvSpPr>
          <p:spPr>
            <a:xfrm>
              <a:off x="178324" y="194440"/>
              <a:ext cx="577336" cy="577336"/>
            </a:xfrm>
            <a:custGeom>
              <a:rect b="b" l="l" r="r" t="t"/>
              <a:pathLst>
                <a:path extrusionOk="0" h="577336" w="577336">
                  <a:moveTo>
                    <a:pt x="0" y="0"/>
                  </a:moveTo>
                  <a:lnTo>
                    <a:pt x="577337" y="0"/>
                  </a:lnTo>
                  <a:lnTo>
                    <a:pt x="577337" y="577336"/>
                  </a:lnTo>
                  <a:lnTo>
                    <a:pt x="0" y="577336"/>
                  </a:lnTo>
                  <a:lnTo>
                    <a:pt x="0" y="0"/>
                  </a:lnTo>
                  <a:close/>
                </a:path>
              </a:pathLst>
            </a:custGeom>
            <a:blipFill rotWithShape="1">
              <a:blip r:embed="rId7">
                <a:alphaModFix/>
              </a:blip>
              <a:stretch>
                <a:fillRect b="0" l="0" r="0" t="0"/>
              </a:stretch>
            </a:blipFill>
            <a:ln>
              <a:noFill/>
            </a:ln>
          </p:spPr>
        </p:sp>
        <p:sp>
          <p:nvSpPr>
            <p:cNvPr id="210" name="Google Shape;210;p14"/>
            <p:cNvSpPr txBox="1"/>
            <p:nvPr/>
          </p:nvSpPr>
          <p:spPr>
            <a:xfrm>
              <a:off x="1238932" y="137053"/>
              <a:ext cx="4652100" cy="685200"/>
            </a:xfrm>
            <a:prstGeom prst="rect">
              <a:avLst/>
            </a:prstGeom>
            <a:noFill/>
            <a:ln>
              <a:noFill/>
            </a:ln>
          </p:spPr>
          <p:txBody>
            <a:bodyPr anchorCtr="0" anchor="t" bIns="0" lIns="0" spcFirstLastPara="1" rIns="0" wrap="square" tIns="0">
              <a:spAutoFit/>
            </a:bodyPr>
            <a:lstStyle/>
            <a:p>
              <a:pPr indent="0" lvl="0" marL="0" marR="0" rtl="0" algn="l">
                <a:lnSpc>
                  <a:spcPct val="120005"/>
                </a:lnSpc>
                <a:spcBef>
                  <a:spcPts val="0"/>
                </a:spcBef>
                <a:spcAft>
                  <a:spcPts val="0"/>
                </a:spcAft>
                <a:buNone/>
              </a:pPr>
              <a:r>
                <a:rPr i="0" lang="en-US" sz="3339" u="none" cap="none" strike="noStrike">
                  <a:solidFill>
                    <a:srgbClr val="4613A8"/>
                  </a:solidFill>
                  <a:latin typeface="Lobster"/>
                  <a:ea typeface="Lobster"/>
                  <a:cs typeface="Lobster"/>
                  <a:sym typeface="Lobster"/>
                </a:rPr>
                <a:t>Logo company</a:t>
              </a:r>
              <a:endParaRPr>
                <a:latin typeface="Lobster"/>
                <a:ea typeface="Lobster"/>
                <a:cs typeface="Lobster"/>
                <a:sym typeface="Lobster"/>
              </a:endParaRPr>
            </a:p>
          </p:txBody>
        </p:sp>
      </p:grpSp>
      <p:sp>
        <p:nvSpPr>
          <p:cNvPr id="211" name="Google Shape;211;p14"/>
          <p:cNvSpPr txBox="1"/>
          <p:nvPr/>
        </p:nvSpPr>
        <p:spPr>
          <a:xfrm>
            <a:off x="-1400136" y="7081155"/>
            <a:ext cx="21088200" cy="1679400"/>
          </a:xfrm>
          <a:prstGeom prst="rect">
            <a:avLst/>
          </a:prstGeom>
          <a:noFill/>
          <a:ln>
            <a:noFill/>
          </a:ln>
        </p:spPr>
        <p:txBody>
          <a:bodyPr anchorCtr="0" anchor="t" bIns="0" lIns="0" spcFirstLastPara="1" rIns="0" wrap="square" tIns="0">
            <a:spAutoFit/>
          </a:bodyPr>
          <a:lstStyle/>
          <a:p>
            <a:pPr indent="0" lvl="0" marL="0" marR="0" rtl="0" algn="ctr">
              <a:lnSpc>
                <a:spcPct val="119998"/>
              </a:lnSpc>
              <a:spcBef>
                <a:spcPts val="0"/>
              </a:spcBef>
              <a:spcAft>
                <a:spcPts val="0"/>
              </a:spcAft>
              <a:buNone/>
            </a:pPr>
            <a:r>
              <a:rPr b="1" i="0" lang="en-US" sz="10911" u="none" cap="none" strike="noStrike">
                <a:solidFill>
                  <a:srgbClr val="4613A8"/>
                </a:solidFill>
                <a:latin typeface="Lobster"/>
                <a:ea typeface="Lobster"/>
                <a:cs typeface="Lobster"/>
                <a:sym typeface="Lobster"/>
              </a:rPr>
              <a:t>Welcome To Presentation</a:t>
            </a:r>
            <a:endParaRPr b="1">
              <a:latin typeface="Lobster"/>
              <a:ea typeface="Lobster"/>
              <a:cs typeface="Lobster"/>
              <a:sym typeface="Lobster"/>
            </a:endParaRPr>
          </a:p>
        </p:txBody>
      </p:sp>
      <p:sp>
        <p:nvSpPr>
          <p:cNvPr id="212" name="Google Shape;212;p14"/>
          <p:cNvSpPr txBox="1"/>
          <p:nvPr/>
        </p:nvSpPr>
        <p:spPr>
          <a:xfrm>
            <a:off x="1365337" y="8862090"/>
            <a:ext cx="15557326" cy="396210"/>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US" sz="2400" u="none" cap="none" strike="noStrike">
                <a:solidFill>
                  <a:srgbClr val="000000"/>
                </a:solidFill>
                <a:latin typeface="Montserrat"/>
                <a:ea typeface="Montserrat"/>
                <a:cs typeface="Montserrat"/>
                <a:sym typeface="Montserrat"/>
              </a:rPr>
              <a:t>I'm Rain, and I'll be sharing with you my beautiful ideas. Follow me at @reallygreatsite to learn more. </a:t>
            </a:r>
            <a:endParaRPr/>
          </a:p>
        </p:txBody>
      </p:sp>
      <p:grpSp>
        <p:nvGrpSpPr>
          <p:cNvPr id="213" name="Google Shape;213;p14"/>
          <p:cNvGrpSpPr/>
          <p:nvPr/>
        </p:nvGrpSpPr>
        <p:grpSpPr>
          <a:xfrm>
            <a:off x="13414935" y="993267"/>
            <a:ext cx="692310" cy="692310"/>
            <a:chOff x="0" y="0"/>
            <a:chExt cx="812800" cy="812800"/>
          </a:xfrm>
        </p:grpSpPr>
        <p:sp>
          <p:nvSpPr>
            <p:cNvPr id="214" name="Google Shape;214;p14"/>
            <p:cNvSpPr/>
            <p:nvPr/>
          </p:nvSpPr>
          <p:spPr>
            <a:xfrm>
              <a:off x="0" y="0"/>
              <a:ext cx="812800" cy="812800"/>
            </a:xfrm>
            <a:custGeom>
              <a:rect b="b" l="l" r="r" t="t"/>
              <a:pathLst>
                <a:path extrusionOk="0"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4613A8"/>
            </a:solidFill>
            <a:ln>
              <a:noFill/>
            </a:ln>
          </p:spPr>
        </p:sp>
        <p:sp>
          <p:nvSpPr>
            <p:cNvPr id="215" name="Google Shape;215;p14"/>
            <p:cNvSpPr txBox="1"/>
            <p:nvPr/>
          </p:nvSpPr>
          <p:spPr>
            <a:xfrm>
              <a:off x="190500" y="142875"/>
              <a:ext cx="431800" cy="479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6" name="Google Shape;216;p14"/>
          <p:cNvGrpSpPr/>
          <p:nvPr/>
        </p:nvGrpSpPr>
        <p:grpSpPr>
          <a:xfrm>
            <a:off x="2016104" y="4797345"/>
            <a:ext cx="692310" cy="692310"/>
            <a:chOff x="0" y="0"/>
            <a:chExt cx="812800" cy="812800"/>
          </a:xfrm>
        </p:grpSpPr>
        <p:sp>
          <p:nvSpPr>
            <p:cNvPr id="217" name="Google Shape;217;p14"/>
            <p:cNvSpPr/>
            <p:nvPr/>
          </p:nvSpPr>
          <p:spPr>
            <a:xfrm>
              <a:off x="0" y="0"/>
              <a:ext cx="812800" cy="812800"/>
            </a:xfrm>
            <a:custGeom>
              <a:rect b="b" l="l" r="r" t="t"/>
              <a:pathLst>
                <a:path extrusionOk="0"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4613A8"/>
            </a:solidFill>
            <a:ln>
              <a:noFill/>
            </a:ln>
          </p:spPr>
        </p:sp>
        <p:sp>
          <p:nvSpPr>
            <p:cNvPr id="218" name="Google Shape;218;p14"/>
            <p:cNvSpPr txBox="1"/>
            <p:nvPr/>
          </p:nvSpPr>
          <p:spPr>
            <a:xfrm>
              <a:off x="190500" y="142875"/>
              <a:ext cx="431800" cy="479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7C3FF"/>
        </a:solidFill>
      </p:bgPr>
    </p:bg>
    <p:spTree>
      <p:nvGrpSpPr>
        <p:cNvPr id="222" name="Shape 222"/>
        <p:cNvGrpSpPr/>
        <p:nvPr/>
      </p:nvGrpSpPr>
      <p:grpSpPr>
        <a:xfrm>
          <a:off x="0" y="0"/>
          <a:ext cx="0" cy="0"/>
          <a:chOff x="0" y="0"/>
          <a:chExt cx="0" cy="0"/>
        </a:xfrm>
      </p:grpSpPr>
      <p:pic>
        <p:nvPicPr>
          <p:cNvPr id="223" name="Google Shape;223;p15"/>
          <p:cNvPicPr preferRelativeResize="0"/>
          <p:nvPr/>
        </p:nvPicPr>
        <p:blipFill>
          <a:blip r:embed="rId3">
            <a:alphaModFix/>
          </a:blip>
          <a:stretch>
            <a:fillRect/>
          </a:stretch>
        </p:blipFill>
        <p:spPr>
          <a:xfrm>
            <a:off x="-305575" y="-694825"/>
            <a:ext cx="31520748" cy="11435500"/>
          </a:xfrm>
          <a:prstGeom prst="rect">
            <a:avLst/>
          </a:prstGeom>
          <a:noFill/>
          <a:ln>
            <a:noFill/>
          </a:ln>
        </p:spPr>
      </p:pic>
      <p:pic>
        <p:nvPicPr>
          <p:cNvPr id="224" name="Google Shape;224;p15"/>
          <p:cNvPicPr preferRelativeResize="0"/>
          <p:nvPr/>
        </p:nvPicPr>
        <p:blipFill>
          <a:blip r:embed="rId4">
            <a:alphaModFix/>
          </a:blip>
          <a:stretch>
            <a:fillRect/>
          </a:stretch>
        </p:blipFill>
        <p:spPr>
          <a:xfrm>
            <a:off x="3801989" y="-2652725"/>
            <a:ext cx="11349239" cy="5181424"/>
          </a:xfrm>
          <a:prstGeom prst="rect">
            <a:avLst/>
          </a:prstGeom>
          <a:noFill/>
          <a:ln>
            <a:noFill/>
          </a:ln>
        </p:spPr>
      </p:pic>
      <p:pic>
        <p:nvPicPr>
          <p:cNvPr id="225" name="Google Shape;225;p15"/>
          <p:cNvPicPr preferRelativeResize="0"/>
          <p:nvPr/>
        </p:nvPicPr>
        <p:blipFill>
          <a:blip r:embed="rId5">
            <a:alphaModFix/>
          </a:blip>
          <a:stretch>
            <a:fillRect/>
          </a:stretch>
        </p:blipFill>
        <p:spPr>
          <a:xfrm>
            <a:off x="15610896" y="2528700"/>
            <a:ext cx="4336507" cy="10286998"/>
          </a:xfrm>
          <a:prstGeom prst="rect">
            <a:avLst/>
          </a:prstGeom>
          <a:noFill/>
          <a:ln>
            <a:noFill/>
          </a:ln>
        </p:spPr>
      </p:pic>
      <p:pic>
        <p:nvPicPr>
          <p:cNvPr id="226" name="Google Shape;226;p15"/>
          <p:cNvPicPr preferRelativeResize="0"/>
          <p:nvPr/>
        </p:nvPicPr>
        <p:blipFill>
          <a:blip r:embed="rId6">
            <a:alphaModFix/>
          </a:blip>
          <a:stretch>
            <a:fillRect/>
          </a:stretch>
        </p:blipFill>
        <p:spPr>
          <a:xfrm>
            <a:off x="10143528" y="2049654"/>
            <a:ext cx="6675974" cy="8309935"/>
          </a:xfrm>
          <a:prstGeom prst="rect">
            <a:avLst/>
          </a:prstGeom>
          <a:noFill/>
          <a:ln>
            <a:noFill/>
          </a:ln>
        </p:spPr>
      </p:pic>
      <p:grpSp>
        <p:nvGrpSpPr>
          <p:cNvPr id="227" name="Google Shape;227;p15"/>
          <p:cNvGrpSpPr/>
          <p:nvPr/>
        </p:nvGrpSpPr>
        <p:grpSpPr>
          <a:xfrm>
            <a:off x="1028700" y="4220441"/>
            <a:ext cx="2075347" cy="2078239"/>
            <a:chOff x="0" y="-47625"/>
            <a:chExt cx="546593" cy="547355"/>
          </a:xfrm>
        </p:grpSpPr>
        <p:sp>
          <p:nvSpPr>
            <p:cNvPr id="228" name="Google Shape;228;p15"/>
            <p:cNvSpPr/>
            <p:nvPr/>
          </p:nvSpPr>
          <p:spPr>
            <a:xfrm>
              <a:off x="0" y="0"/>
              <a:ext cx="546593" cy="499730"/>
            </a:xfrm>
            <a:custGeom>
              <a:rect b="b" l="l" r="r" t="t"/>
              <a:pathLst>
                <a:path extrusionOk="0" h="499730" w="546593">
                  <a:moveTo>
                    <a:pt x="96991" y="0"/>
                  </a:moveTo>
                  <a:lnTo>
                    <a:pt x="449602" y="0"/>
                  </a:lnTo>
                  <a:cubicBezTo>
                    <a:pt x="475326" y="0"/>
                    <a:pt x="499996" y="10219"/>
                    <a:pt x="518185" y="28408"/>
                  </a:cubicBezTo>
                  <a:cubicBezTo>
                    <a:pt x="536375" y="46597"/>
                    <a:pt x="546593" y="71267"/>
                    <a:pt x="546593" y="96991"/>
                  </a:cubicBezTo>
                  <a:lnTo>
                    <a:pt x="546593" y="402739"/>
                  </a:lnTo>
                  <a:cubicBezTo>
                    <a:pt x="546593" y="456306"/>
                    <a:pt x="503169" y="499730"/>
                    <a:pt x="449602" y="499730"/>
                  </a:cubicBezTo>
                  <a:lnTo>
                    <a:pt x="96991" y="499730"/>
                  </a:lnTo>
                  <a:cubicBezTo>
                    <a:pt x="43424" y="499730"/>
                    <a:pt x="0" y="456306"/>
                    <a:pt x="0" y="402739"/>
                  </a:cubicBezTo>
                  <a:lnTo>
                    <a:pt x="0" y="96991"/>
                  </a:lnTo>
                  <a:cubicBezTo>
                    <a:pt x="0" y="43424"/>
                    <a:pt x="43424" y="0"/>
                    <a:pt x="96991" y="0"/>
                  </a:cubicBezTo>
                  <a:close/>
                </a:path>
              </a:pathLst>
            </a:custGeom>
            <a:solidFill>
              <a:srgbClr val="2BC2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5"/>
            <p:cNvSpPr txBox="1"/>
            <p:nvPr/>
          </p:nvSpPr>
          <p:spPr>
            <a:xfrm>
              <a:off x="0" y="-47625"/>
              <a:ext cx="546593" cy="54735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30" name="Google Shape;230;p15"/>
          <p:cNvGrpSpPr/>
          <p:nvPr/>
        </p:nvGrpSpPr>
        <p:grpSpPr>
          <a:xfrm>
            <a:off x="1028700" y="6870328"/>
            <a:ext cx="2075347" cy="2078239"/>
            <a:chOff x="0" y="-47625"/>
            <a:chExt cx="546593" cy="547355"/>
          </a:xfrm>
        </p:grpSpPr>
        <p:sp>
          <p:nvSpPr>
            <p:cNvPr id="231" name="Google Shape;231;p15"/>
            <p:cNvSpPr/>
            <p:nvPr/>
          </p:nvSpPr>
          <p:spPr>
            <a:xfrm>
              <a:off x="0" y="0"/>
              <a:ext cx="546593" cy="499730"/>
            </a:xfrm>
            <a:custGeom>
              <a:rect b="b" l="l" r="r" t="t"/>
              <a:pathLst>
                <a:path extrusionOk="0" h="499730" w="546593">
                  <a:moveTo>
                    <a:pt x="96991" y="0"/>
                  </a:moveTo>
                  <a:lnTo>
                    <a:pt x="449602" y="0"/>
                  </a:lnTo>
                  <a:cubicBezTo>
                    <a:pt x="475326" y="0"/>
                    <a:pt x="499996" y="10219"/>
                    <a:pt x="518185" y="28408"/>
                  </a:cubicBezTo>
                  <a:cubicBezTo>
                    <a:pt x="536375" y="46597"/>
                    <a:pt x="546593" y="71267"/>
                    <a:pt x="546593" y="96991"/>
                  </a:cubicBezTo>
                  <a:lnTo>
                    <a:pt x="546593" y="402739"/>
                  </a:lnTo>
                  <a:cubicBezTo>
                    <a:pt x="546593" y="456306"/>
                    <a:pt x="503169" y="499730"/>
                    <a:pt x="449602" y="499730"/>
                  </a:cubicBezTo>
                  <a:lnTo>
                    <a:pt x="96991" y="499730"/>
                  </a:lnTo>
                  <a:cubicBezTo>
                    <a:pt x="43424" y="499730"/>
                    <a:pt x="0" y="456306"/>
                    <a:pt x="0" y="402739"/>
                  </a:cubicBezTo>
                  <a:lnTo>
                    <a:pt x="0" y="96991"/>
                  </a:lnTo>
                  <a:cubicBezTo>
                    <a:pt x="0" y="43424"/>
                    <a:pt x="43424" y="0"/>
                    <a:pt x="96991" y="0"/>
                  </a:cubicBezTo>
                  <a:close/>
                </a:path>
              </a:pathLst>
            </a:custGeom>
            <a:solidFill>
              <a:srgbClr val="2BC2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5"/>
            <p:cNvSpPr txBox="1"/>
            <p:nvPr/>
          </p:nvSpPr>
          <p:spPr>
            <a:xfrm>
              <a:off x="0" y="-47625"/>
              <a:ext cx="546593" cy="54735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33" name="Google Shape;233;p15"/>
          <p:cNvGrpSpPr/>
          <p:nvPr/>
        </p:nvGrpSpPr>
        <p:grpSpPr>
          <a:xfrm>
            <a:off x="1028700" y="738049"/>
            <a:ext cx="4418274" cy="905488"/>
            <a:chOff x="0" y="-241101"/>
            <a:chExt cx="5891032" cy="1207317"/>
          </a:xfrm>
        </p:grpSpPr>
        <p:grpSp>
          <p:nvGrpSpPr>
            <p:cNvPr id="234" name="Google Shape;234;p15"/>
            <p:cNvGrpSpPr/>
            <p:nvPr/>
          </p:nvGrpSpPr>
          <p:grpSpPr>
            <a:xfrm>
              <a:off x="0" y="-241101"/>
              <a:ext cx="933985" cy="1207317"/>
              <a:chOff x="0" y="-47625"/>
              <a:chExt cx="184491" cy="238483"/>
            </a:xfrm>
          </p:grpSpPr>
          <p:sp>
            <p:nvSpPr>
              <p:cNvPr id="235" name="Google Shape;235;p15"/>
              <p:cNvSpPr/>
              <p:nvPr/>
            </p:nvSpPr>
            <p:spPr>
              <a:xfrm>
                <a:off x="0" y="0"/>
                <a:ext cx="184491" cy="190858"/>
              </a:xfrm>
              <a:custGeom>
                <a:rect b="b" l="l" r="r" t="t"/>
                <a:pathLst>
                  <a:path extrusionOk="0" h="190858" w="184491">
                    <a:moveTo>
                      <a:pt x="92245" y="0"/>
                    </a:moveTo>
                    <a:lnTo>
                      <a:pt x="92245" y="0"/>
                    </a:lnTo>
                    <a:cubicBezTo>
                      <a:pt x="143191" y="0"/>
                      <a:pt x="184491" y="41300"/>
                      <a:pt x="184491" y="92245"/>
                    </a:cubicBezTo>
                    <a:lnTo>
                      <a:pt x="184491" y="98612"/>
                    </a:lnTo>
                    <a:cubicBezTo>
                      <a:pt x="184491" y="123077"/>
                      <a:pt x="174772" y="146540"/>
                      <a:pt x="157473" y="163839"/>
                    </a:cubicBezTo>
                    <a:cubicBezTo>
                      <a:pt x="140173" y="181139"/>
                      <a:pt x="116710" y="190858"/>
                      <a:pt x="92245" y="190858"/>
                    </a:cubicBezTo>
                    <a:lnTo>
                      <a:pt x="92245" y="190858"/>
                    </a:lnTo>
                    <a:cubicBezTo>
                      <a:pt x="67780" y="190858"/>
                      <a:pt x="44317" y="181139"/>
                      <a:pt x="27018" y="163839"/>
                    </a:cubicBezTo>
                    <a:cubicBezTo>
                      <a:pt x="9719" y="146540"/>
                      <a:pt x="0" y="123077"/>
                      <a:pt x="0" y="98612"/>
                    </a:cubicBezTo>
                    <a:lnTo>
                      <a:pt x="0" y="92245"/>
                    </a:lnTo>
                    <a:cubicBezTo>
                      <a:pt x="0" y="67780"/>
                      <a:pt x="9719" y="44317"/>
                      <a:pt x="27018" y="27018"/>
                    </a:cubicBezTo>
                    <a:cubicBezTo>
                      <a:pt x="44317" y="9719"/>
                      <a:pt x="67780" y="0"/>
                      <a:pt x="92245" y="0"/>
                    </a:cubicBezTo>
                    <a:close/>
                  </a:path>
                </a:pathLst>
              </a:custGeom>
              <a:solidFill>
                <a:srgbClr val="2BC2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5"/>
              <p:cNvSpPr txBox="1"/>
              <p:nvPr/>
            </p:nvSpPr>
            <p:spPr>
              <a:xfrm>
                <a:off x="0" y="-47625"/>
                <a:ext cx="184491" cy="23848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37" name="Google Shape;237;p15"/>
            <p:cNvSpPr/>
            <p:nvPr/>
          </p:nvSpPr>
          <p:spPr>
            <a:xfrm>
              <a:off x="178324" y="194440"/>
              <a:ext cx="577336" cy="577336"/>
            </a:xfrm>
            <a:custGeom>
              <a:rect b="b" l="l" r="r" t="t"/>
              <a:pathLst>
                <a:path extrusionOk="0" h="577336" w="577336">
                  <a:moveTo>
                    <a:pt x="0" y="0"/>
                  </a:moveTo>
                  <a:lnTo>
                    <a:pt x="577337" y="0"/>
                  </a:lnTo>
                  <a:lnTo>
                    <a:pt x="577337" y="577336"/>
                  </a:lnTo>
                  <a:lnTo>
                    <a:pt x="0" y="577336"/>
                  </a:lnTo>
                  <a:lnTo>
                    <a:pt x="0" y="0"/>
                  </a:lnTo>
                  <a:close/>
                </a:path>
              </a:pathLst>
            </a:custGeom>
            <a:blipFill rotWithShape="1">
              <a:blip r:embed="rId7">
                <a:alphaModFix/>
              </a:blip>
              <a:stretch>
                <a:fillRect b="0" l="0" r="0" t="0"/>
              </a:stretch>
            </a:blipFill>
            <a:ln>
              <a:noFill/>
            </a:ln>
          </p:spPr>
        </p:sp>
        <p:sp>
          <p:nvSpPr>
            <p:cNvPr id="238" name="Google Shape;238;p15"/>
            <p:cNvSpPr txBox="1"/>
            <p:nvPr/>
          </p:nvSpPr>
          <p:spPr>
            <a:xfrm>
              <a:off x="1238932" y="137053"/>
              <a:ext cx="4652100" cy="685200"/>
            </a:xfrm>
            <a:prstGeom prst="rect">
              <a:avLst/>
            </a:prstGeom>
            <a:noFill/>
            <a:ln>
              <a:noFill/>
            </a:ln>
          </p:spPr>
          <p:txBody>
            <a:bodyPr anchorCtr="0" anchor="t" bIns="0" lIns="0" spcFirstLastPara="1" rIns="0" wrap="square" tIns="0">
              <a:spAutoFit/>
            </a:bodyPr>
            <a:lstStyle/>
            <a:p>
              <a:pPr indent="0" lvl="0" marL="0" marR="0" rtl="0" algn="l">
                <a:lnSpc>
                  <a:spcPct val="120005"/>
                </a:lnSpc>
                <a:spcBef>
                  <a:spcPts val="0"/>
                </a:spcBef>
                <a:spcAft>
                  <a:spcPts val="0"/>
                </a:spcAft>
                <a:buNone/>
              </a:pPr>
              <a:r>
                <a:rPr i="0" lang="en-US" sz="3339" u="none" cap="none" strike="noStrike">
                  <a:solidFill>
                    <a:srgbClr val="4613A8"/>
                  </a:solidFill>
                  <a:latin typeface="Lobster"/>
                  <a:ea typeface="Lobster"/>
                  <a:cs typeface="Lobster"/>
                  <a:sym typeface="Lobster"/>
                </a:rPr>
                <a:t>Logo company</a:t>
              </a:r>
              <a:endParaRPr>
                <a:latin typeface="Lobster"/>
                <a:ea typeface="Lobster"/>
                <a:cs typeface="Lobster"/>
                <a:sym typeface="Lobster"/>
              </a:endParaRPr>
            </a:p>
          </p:txBody>
        </p:sp>
      </p:grpSp>
      <p:sp>
        <p:nvSpPr>
          <p:cNvPr id="239" name="Google Shape;239;p15"/>
          <p:cNvSpPr txBox="1"/>
          <p:nvPr/>
        </p:nvSpPr>
        <p:spPr>
          <a:xfrm>
            <a:off x="1028700" y="2015425"/>
            <a:ext cx="9114900" cy="1679400"/>
          </a:xfrm>
          <a:prstGeom prst="rect">
            <a:avLst/>
          </a:prstGeom>
          <a:noFill/>
          <a:ln>
            <a:noFill/>
          </a:ln>
        </p:spPr>
        <p:txBody>
          <a:bodyPr anchorCtr="0" anchor="t" bIns="0" lIns="0" spcFirstLastPara="1" rIns="0" wrap="square" tIns="0">
            <a:spAutoFit/>
          </a:bodyPr>
          <a:lstStyle/>
          <a:p>
            <a:pPr indent="0" lvl="0" marL="0" marR="0" rtl="0" algn="l">
              <a:lnSpc>
                <a:spcPct val="119998"/>
              </a:lnSpc>
              <a:spcBef>
                <a:spcPts val="0"/>
              </a:spcBef>
              <a:spcAft>
                <a:spcPts val="0"/>
              </a:spcAft>
              <a:buNone/>
            </a:pPr>
            <a:r>
              <a:rPr b="1" i="0" lang="en-US" sz="10911" u="none" cap="none" strike="noStrike">
                <a:solidFill>
                  <a:srgbClr val="4613A8"/>
                </a:solidFill>
                <a:latin typeface="Lobster"/>
                <a:ea typeface="Lobster"/>
                <a:cs typeface="Lobster"/>
                <a:sym typeface="Lobster"/>
              </a:rPr>
              <a:t>Our Company</a:t>
            </a:r>
            <a:endParaRPr b="1">
              <a:latin typeface="Lobster"/>
              <a:ea typeface="Lobster"/>
              <a:cs typeface="Lobster"/>
              <a:sym typeface="Lobster"/>
            </a:endParaRPr>
          </a:p>
        </p:txBody>
      </p:sp>
      <p:grpSp>
        <p:nvGrpSpPr>
          <p:cNvPr id="240" name="Google Shape;240;p15"/>
          <p:cNvGrpSpPr/>
          <p:nvPr/>
        </p:nvGrpSpPr>
        <p:grpSpPr>
          <a:xfrm>
            <a:off x="16230353" y="730370"/>
            <a:ext cx="692310" cy="692310"/>
            <a:chOff x="0" y="0"/>
            <a:chExt cx="812800" cy="812800"/>
          </a:xfrm>
        </p:grpSpPr>
        <p:sp>
          <p:nvSpPr>
            <p:cNvPr id="241" name="Google Shape;241;p15"/>
            <p:cNvSpPr/>
            <p:nvPr/>
          </p:nvSpPr>
          <p:spPr>
            <a:xfrm>
              <a:off x="0" y="0"/>
              <a:ext cx="812800" cy="812800"/>
            </a:xfrm>
            <a:custGeom>
              <a:rect b="b" l="l" r="r" t="t"/>
              <a:pathLst>
                <a:path extrusionOk="0"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4613A8"/>
            </a:solidFill>
            <a:ln>
              <a:noFill/>
            </a:ln>
          </p:spPr>
        </p:sp>
        <p:sp>
          <p:nvSpPr>
            <p:cNvPr id="242" name="Google Shape;242;p15"/>
            <p:cNvSpPr txBox="1"/>
            <p:nvPr/>
          </p:nvSpPr>
          <p:spPr>
            <a:xfrm>
              <a:off x="190500" y="142875"/>
              <a:ext cx="431800" cy="479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43" name="Google Shape;243;p15"/>
          <p:cNvGrpSpPr/>
          <p:nvPr/>
        </p:nvGrpSpPr>
        <p:grpSpPr>
          <a:xfrm>
            <a:off x="8317406" y="6634725"/>
            <a:ext cx="692310" cy="692310"/>
            <a:chOff x="0" y="0"/>
            <a:chExt cx="812800" cy="812800"/>
          </a:xfrm>
        </p:grpSpPr>
        <p:sp>
          <p:nvSpPr>
            <p:cNvPr id="244" name="Google Shape;244;p15"/>
            <p:cNvSpPr/>
            <p:nvPr/>
          </p:nvSpPr>
          <p:spPr>
            <a:xfrm>
              <a:off x="0" y="0"/>
              <a:ext cx="812800" cy="812800"/>
            </a:xfrm>
            <a:custGeom>
              <a:rect b="b" l="l" r="r" t="t"/>
              <a:pathLst>
                <a:path extrusionOk="0"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4613A8"/>
            </a:solidFill>
            <a:ln>
              <a:noFill/>
            </a:ln>
          </p:spPr>
        </p:sp>
        <p:sp>
          <p:nvSpPr>
            <p:cNvPr id="245" name="Google Shape;245;p15"/>
            <p:cNvSpPr txBox="1"/>
            <p:nvPr/>
          </p:nvSpPr>
          <p:spPr>
            <a:xfrm>
              <a:off x="190500" y="142875"/>
              <a:ext cx="431800" cy="479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46" name="Google Shape;246;p15"/>
          <p:cNvSpPr txBox="1"/>
          <p:nvPr/>
        </p:nvSpPr>
        <p:spPr>
          <a:xfrm>
            <a:off x="3661430" y="7060679"/>
            <a:ext cx="3522183" cy="65725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4400" u="none" cap="none" strike="noStrike">
                <a:solidFill>
                  <a:srgbClr val="000000"/>
                </a:solidFill>
                <a:latin typeface="Anton"/>
                <a:ea typeface="Anton"/>
                <a:cs typeface="Anton"/>
                <a:sym typeface="Anton"/>
              </a:rPr>
              <a:t>What we do? </a:t>
            </a:r>
            <a:endParaRPr/>
          </a:p>
        </p:txBody>
      </p:sp>
      <p:sp>
        <p:nvSpPr>
          <p:cNvPr id="247" name="Google Shape;247;p15"/>
          <p:cNvSpPr txBox="1"/>
          <p:nvPr/>
        </p:nvSpPr>
        <p:spPr>
          <a:xfrm>
            <a:off x="3661430" y="4504838"/>
            <a:ext cx="3522183" cy="65725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4400" u="none" cap="none" strike="noStrike">
                <a:solidFill>
                  <a:srgbClr val="000000"/>
                </a:solidFill>
                <a:latin typeface="Anton"/>
                <a:ea typeface="Anton"/>
                <a:cs typeface="Anton"/>
                <a:sym typeface="Anton"/>
              </a:rPr>
              <a:t>Who we are?</a:t>
            </a:r>
            <a:endParaRPr/>
          </a:p>
        </p:txBody>
      </p:sp>
      <p:sp>
        <p:nvSpPr>
          <p:cNvPr id="248" name="Google Shape;248;p15"/>
          <p:cNvSpPr txBox="1"/>
          <p:nvPr/>
        </p:nvSpPr>
        <p:spPr>
          <a:xfrm>
            <a:off x="3661430" y="5389353"/>
            <a:ext cx="4584000" cy="73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00" u="none" cap="none" strike="noStrike">
                <a:solidFill>
                  <a:srgbClr val="000000"/>
                </a:solidFill>
                <a:latin typeface="Montserrat"/>
                <a:ea typeface="Montserrat"/>
                <a:cs typeface="Montserrat"/>
                <a:sym typeface="Montserrat"/>
              </a:rPr>
              <a:t>Briefly elaborate on what you want to discuss. </a:t>
            </a:r>
            <a:endParaRPr/>
          </a:p>
        </p:txBody>
      </p:sp>
      <p:sp>
        <p:nvSpPr>
          <p:cNvPr id="249" name="Google Shape;249;p15"/>
          <p:cNvSpPr txBox="1"/>
          <p:nvPr/>
        </p:nvSpPr>
        <p:spPr>
          <a:xfrm>
            <a:off x="3661430" y="7945194"/>
            <a:ext cx="4584000" cy="73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00" u="none" cap="none" strike="noStrike">
                <a:solidFill>
                  <a:srgbClr val="000000"/>
                </a:solidFill>
                <a:latin typeface="Montserrat"/>
                <a:ea typeface="Montserrat"/>
                <a:cs typeface="Montserrat"/>
                <a:sym typeface="Montserrat"/>
              </a:rPr>
              <a:t>Briefly elaborate on what you want to discuss. </a:t>
            </a:r>
            <a:endParaRPr/>
          </a:p>
        </p:txBody>
      </p:sp>
      <p:pic>
        <p:nvPicPr>
          <p:cNvPr id="250" name="Google Shape;250;p15"/>
          <p:cNvPicPr preferRelativeResize="0"/>
          <p:nvPr/>
        </p:nvPicPr>
        <p:blipFill>
          <a:blip r:embed="rId8">
            <a:alphaModFix/>
          </a:blip>
          <a:stretch>
            <a:fillRect/>
          </a:stretch>
        </p:blipFill>
        <p:spPr>
          <a:xfrm>
            <a:off x="1461625" y="4734690"/>
            <a:ext cx="1260450" cy="1278806"/>
          </a:xfrm>
          <a:prstGeom prst="rect">
            <a:avLst/>
          </a:prstGeom>
          <a:noFill/>
          <a:ln>
            <a:noFill/>
          </a:ln>
        </p:spPr>
      </p:pic>
      <p:pic>
        <p:nvPicPr>
          <p:cNvPr id="251" name="Google Shape;251;p15"/>
          <p:cNvPicPr preferRelativeResize="0"/>
          <p:nvPr/>
        </p:nvPicPr>
        <p:blipFill>
          <a:blip r:embed="rId9">
            <a:alphaModFix/>
          </a:blip>
          <a:stretch>
            <a:fillRect/>
          </a:stretch>
        </p:blipFill>
        <p:spPr>
          <a:xfrm>
            <a:off x="1521920" y="7388482"/>
            <a:ext cx="1260450" cy="12956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7C3FF"/>
        </a:solidFill>
      </p:bgPr>
    </p:bg>
    <p:spTree>
      <p:nvGrpSpPr>
        <p:cNvPr id="255" name="Shape 255"/>
        <p:cNvGrpSpPr/>
        <p:nvPr/>
      </p:nvGrpSpPr>
      <p:grpSpPr>
        <a:xfrm>
          <a:off x="0" y="0"/>
          <a:ext cx="0" cy="0"/>
          <a:chOff x="0" y="0"/>
          <a:chExt cx="0" cy="0"/>
        </a:xfrm>
      </p:grpSpPr>
      <p:pic>
        <p:nvPicPr>
          <p:cNvPr id="256" name="Google Shape;256;p16"/>
          <p:cNvPicPr preferRelativeResize="0"/>
          <p:nvPr/>
        </p:nvPicPr>
        <p:blipFill>
          <a:blip r:embed="rId3">
            <a:alphaModFix/>
          </a:blip>
          <a:stretch>
            <a:fillRect/>
          </a:stretch>
        </p:blipFill>
        <p:spPr>
          <a:xfrm>
            <a:off x="-305575" y="-694825"/>
            <a:ext cx="31520748" cy="11435500"/>
          </a:xfrm>
          <a:prstGeom prst="rect">
            <a:avLst/>
          </a:prstGeom>
          <a:noFill/>
          <a:ln>
            <a:noFill/>
          </a:ln>
        </p:spPr>
      </p:pic>
      <p:pic>
        <p:nvPicPr>
          <p:cNvPr id="257" name="Google Shape;257;p16"/>
          <p:cNvPicPr preferRelativeResize="0"/>
          <p:nvPr/>
        </p:nvPicPr>
        <p:blipFill>
          <a:blip r:embed="rId4">
            <a:alphaModFix/>
          </a:blip>
          <a:stretch>
            <a:fillRect/>
          </a:stretch>
        </p:blipFill>
        <p:spPr>
          <a:xfrm>
            <a:off x="-6898145" y="8322746"/>
            <a:ext cx="10798642" cy="4298725"/>
          </a:xfrm>
          <a:prstGeom prst="rect">
            <a:avLst/>
          </a:prstGeom>
          <a:noFill/>
          <a:ln>
            <a:noFill/>
          </a:ln>
        </p:spPr>
      </p:pic>
      <p:pic>
        <p:nvPicPr>
          <p:cNvPr id="258" name="Google Shape;258;p16"/>
          <p:cNvPicPr preferRelativeResize="0"/>
          <p:nvPr/>
        </p:nvPicPr>
        <p:blipFill>
          <a:blip r:embed="rId4">
            <a:alphaModFix/>
          </a:blip>
          <a:stretch>
            <a:fillRect/>
          </a:stretch>
        </p:blipFill>
        <p:spPr>
          <a:xfrm>
            <a:off x="7202049" y="-2385300"/>
            <a:ext cx="10795852" cy="4297617"/>
          </a:xfrm>
          <a:prstGeom prst="rect">
            <a:avLst/>
          </a:prstGeom>
          <a:noFill/>
          <a:ln>
            <a:noFill/>
          </a:ln>
        </p:spPr>
      </p:pic>
      <p:pic>
        <p:nvPicPr>
          <p:cNvPr id="259" name="Google Shape;259;p16"/>
          <p:cNvPicPr preferRelativeResize="0"/>
          <p:nvPr/>
        </p:nvPicPr>
        <p:blipFill>
          <a:blip r:embed="rId5">
            <a:alphaModFix/>
          </a:blip>
          <a:stretch>
            <a:fillRect/>
          </a:stretch>
        </p:blipFill>
        <p:spPr>
          <a:xfrm>
            <a:off x="11423849" y="3873625"/>
            <a:ext cx="8228375" cy="10936201"/>
          </a:xfrm>
          <a:prstGeom prst="rect">
            <a:avLst/>
          </a:prstGeom>
          <a:noFill/>
          <a:ln>
            <a:noFill/>
          </a:ln>
        </p:spPr>
      </p:pic>
      <p:grpSp>
        <p:nvGrpSpPr>
          <p:cNvPr id="260" name="Google Shape;260;p16"/>
          <p:cNvGrpSpPr/>
          <p:nvPr/>
        </p:nvGrpSpPr>
        <p:grpSpPr>
          <a:xfrm>
            <a:off x="1028700" y="738049"/>
            <a:ext cx="4418274" cy="905488"/>
            <a:chOff x="0" y="-241101"/>
            <a:chExt cx="5891032" cy="1207317"/>
          </a:xfrm>
        </p:grpSpPr>
        <p:grpSp>
          <p:nvGrpSpPr>
            <p:cNvPr id="261" name="Google Shape;261;p16"/>
            <p:cNvGrpSpPr/>
            <p:nvPr/>
          </p:nvGrpSpPr>
          <p:grpSpPr>
            <a:xfrm>
              <a:off x="0" y="-241101"/>
              <a:ext cx="933985" cy="1207317"/>
              <a:chOff x="0" y="-47625"/>
              <a:chExt cx="184491" cy="238483"/>
            </a:xfrm>
          </p:grpSpPr>
          <p:sp>
            <p:nvSpPr>
              <p:cNvPr id="262" name="Google Shape;262;p16"/>
              <p:cNvSpPr/>
              <p:nvPr/>
            </p:nvSpPr>
            <p:spPr>
              <a:xfrm>
                <a:off x="0" y="0"/>
                <a:ext cx="184491" cy="190858"/>
              </a:xfrm>
              <a:custGeom>
                <a:rect b="b" l="l" r="r" t="t"/>
                <a:pathLst>
                  <a:path extrusionOk="0" h="190858" w="184491">
                    <a:moveTo>
                      <a:pt x="92245" y="0"/>
                    </a:moveTo>
                    <a:lnTo>
                      <a:pt x="92245" y="0"/>
                    </a:lnTo>
                    <a:cubicBezTo>
                      <a:pt x="143191" y="0"/>
                      <a:pt x="184491" y="41300"/>
                      <a:pt x="184491" y="92245"/>
                    </a:cubicBezTo>
                    <a:lnTo>
                      <a:pt x="184491" y="98612"/>
                    </a:lnTo>
                    <a:cubicBezTo>
                      <a:pt x="184491" y="123077"/>
                      <a:pt x="174772" y="146540"/>
                      <a:pt x="157473" y="163839"/>
                    </a:cubicBezTo>
                    <a:cubicBezTo>
                      <a:pt x="140173" y="181139"/>
                      <a:pt x="116710" y="190858"/>
                      <a:pt x="92245" y="190858"/>
                    </a:cubicBezTo>
                    <a:lnTo>
                      <a:pt x="92245" y="190858"/>
                    </a:lnTo>
                    <a:cubicBezTo>
                      <a:pt x="67780" y="190858"/>
                      <a:pt x="44317" y="181139"/>
                      <a:pt x="27018" y="163839"/>
                    </a:cubicBezTo>
                    <a:cubicBezTo>
                      <a:pt x="9719" y="146540"/>
                      <a:pt x="0" y="123077"/>
                      <a:pt x="0" y="98612"/>
                    </a:cubicBezTo>
                    <a:lnTo>
                      <a:pt x="0" y="92245"/>
                    </a:lnTo>
                    <a:cubicBezTo>
                      <a:pt x="0" y="67780"/>
                      <a:pt x="9719" y="44317"/>
                      <a:pt x="27018" y="27018"/>
                    </a:cubicBezTo>
                    <a:cubicBezTo>
                      <a:pt x="44317" y="9719"/>
                      <a:pt x="67780" y="0"/>
                      <a:pt x="92245" y="0"/>
                    </a:cubicBezTo>
                    <a:close/>
                  </a:path>
                </a:pathLst>
              </a:custGeom>
              <a:solidFill>
                <a:srgbClr val="2BC2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6"/>
              <p:cNvSpPr txBox="1"/>
              <p:nvPr/>
            </p:nvSpPr>
            <p:spPr>
              <a:xfrm>
                <a:off x="0" y="-47625"/>
                <a:ext cx="184491" cy="23848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64" name="Google Shape;264;p16"/>
            <p:cNvSpPr/>
            <p:nvPr/>
          </p:nvSpPr>
          <p:spPr>
            <a:xfrm>
              <a:off x="178324" y="194440"/>
              <a:ext cx="577336" cy="577336"/>
            </a:xfrm>
            <a:custGeom>
              <a:rect b="b" l="l" r="r" t="t"/>
              <a:pathLst>
                <a:path extrusionOk="0" h="577336" w="577336">
                  <a:moveTo>
                    <a:pt x="0" y="0"/>
                  </a:moveTo>
                  <a:lnTo>
                    <a:pt x="577337" y="0"/>
                  </a:lnTo>
                  <a:lnTo>
                    <a:pt x="577337" y="577336"/>
                  </a:lnTo>
                  <a:lnTo>
                    <a:pt x="0" y="577336"/>
                  </a:lnTo>
                  <a:lnTo>
                    <a:pt x="0" y="0"/>
                  </a:lnTo>
                  <a:close/>
                </a:path>
              </a:pathLst>
            </a:custGeom>
            <a:blipFill rotWithShape="1">
              <a:blip r:embed="rId6">
                <a:alphaModFix/>
              </a:blip>
              <a:stretch>
                <a:fillRect b="0" l="0" r="0" t="0"/>
              </a:stretch>
            </a:blipFill>
            <a:ln>
              <a:noFill/>
            </a:ln>
          </p:spPr>
        </p:sp>
        <p:sp>
          <p:nvSpPr>
            <p:cNvPr id="265" name="Google Shape;265;p16"/>
            <p:cNvSpPr txBox="1"/>
            <p:nvPr/>
          </p:nvSpPr>
          <p:spPr>
            <a:xfrm>
              <a:off x="1238932" y="137053"/>
              <a:ext cx="4652100" cy="685200"/>
            </a:xfrm>
            <a:prstGeom prst="rect">
              <a:avLst/>
            </a:prstGeom>
            <a:noFill/>
            <a:ln>
              <a:noFill/>
            </a:ln>
          </p:spPr>
          <p:txBody>
            <a:bodyPr anchorCtr="0" anchor="t" bIns="0" lIns="0" spcFirstLastPara="1" rIns="0" wrap="square" tIns="0">
              <a:spAutoFit/>
            </a:bodyPr>
            <a:lstStyle/>
            <a:p>
              <a:pPr indent="0" lvl="0" marL="0" marR="0" rtl="0" algn="l">
                <a:lnSpc>
                  <a:spcPct val="120005"/>
                </a:lnSpc>
                <a:spcBef>
                  <a:spcPts val="0"/>
                </a:spcBef>
                <a:spcAft>
                  <a:spcPts val="0"/>
                </a:spcAft>
                <a:buNone/>
              </a:pPr>
              <a:r>
                <a:rPr i="0" lang="en-US" sz="3339" u="none" cap="none" strike="noStrike">
                  <a:solidFill>
                    <a:srgbClr val="4613A8"/>
                  </a:solidFill>
                  <a:latin typeface="Lobster"/>
                  <a:ea typeface="Lobster"/>
                  <a:cs typeface="Lobster"/>
                  <a:sym typeface="Lobster"/>
                </a:rPr>
                <a:t>Logo company</a:t>
              </a:r>
              <a:endParaRPr>
                <a:latin typeface="Lobster"/>
                <a:ea typeface="Lobster"/>
                <a:cs typeface="Lobster"/>
                <a:sym typeface="Lobster"/>
              </a:endParaRPr>
            </a:p>
          </p:txBody>
        </p:sp>
      </p:grpSp>
      <p:grpSp>
        <p:nvGrpSpPr>
          <p:cNvPr id="266" name="Google Shape;266;p16"/>
          <p:cNvGrpSpPr/>
          <p:nvPr/>
        </p:nvGrpSpPr>
        <p:grpSpPr>
          <a:xfrm>
            <a:off x="1028700" y="4756143"/>
            <a:ext cx="1519639" cy="1570175"/>
            <a:chOff x="0" y="-47625"/>
            <a:chExt cx="400234" cy="413544"/>
          </a:xfrm>
        </p:grpSpPr>
        <p:sp>
          <p:nvSpPr>
            <p:cNvPr id="267" name="Google Shape;267;p16"/>
            <p:cNvSpPr/>
            <p:nvPr/>
          </p:nvSpPr>
          <p:spPr>
            <a:xfrm>
              <a:off x="0" y="0"/>
              <a:ext cx="400234" cy="365919"/>
            </a:xfrm>
            <a:custGeom>
              <a:rect b="b" l="l" r="r" t="t"/>
              <a:pathLst>
                <a:path extrusionOk="0" h="365919" w="400234">
                  <a:moveTo>
                    <a:pt x="112081" y="0"/>
                  </a:moveTo>
                  <a:lnTo>
                    <a:pt x="288153" y="0"/>
                  </a:lnTo>
                  <a:cubicBezTo>
                    <a:pt x="317879" y="0"/>
                    <a:pt x="346387" y="11808"/>
                    <a:pt x="367406" y="32828"/>
                  </a:cubicBezTo>
                  <a:cubicBezTo>
                    <a:pt x="388426" y="53847"/>
                    <a:pt x="400234" y="82355"/>
                    <a:pt x="400234" y="112081"/>
                  </a:cubicBezTo>
                  <a:lnTo>
                    <a:pt x="400234" y="253838"/>
                  </a:lnTo>
                  <a:cubicBezTo>
                    <a:pt x="400234" y="283564"/>
                    <a:pt x="388426" y="312072"/>
                    <a:pt x="367406" y="333092"/>
                  </a:cubicBezTo>
                  <a:cubicBezTo>
                    <a:pt x="346387" y="354111"/>
                    <a:pt x="317879" y="365919"/>
                    <a:pt x="288153" y="365919"/>
                  </a:cubicBezTo>
                  <a:lnTo>
                    <a:pt x="112081" y="365919"/>
                  </a:lnTo>
                  <a:cubicBezTo>
                    <a:pt x="82355" y="365919"/>
                    <a:pt x="53847" y="354111"/>
                    <a:pt x="32828" y="333092"/>
                  </a:cubicBezTo>
                  <a:cubicBezTo>
                    <a:pt x="11808" y="312072"/>
                    <a:pt x="0" y="283564"/>
                    <a:pt x="0" y="253838"/>
                  </a:cubicBezTo>
                  <a:lnTo>
                    <a:pt x="0" y="112081"/>
                  </a:lnTo>
                  <a:cubicBezTo>
                    <a:pt x="0" y="82355"/>
                    <a:pt x="11808" y="53847"/>
                    <a:pt x="32828" y="32828"/>
                  </a:cubicBezTo>
                  <a:cubicBezTo>
                    <a:pt x="53847" y="11808"/>
                    <a:pt x="82355" y="0"/>
                    <a:pt x="112081" y="0"/>
                  </a:cubicBezTo>
                  <a:close/>
                </a:path>
              </a:pathLst>
            </a:custGeom>
            <a:solidFill>
              <a:srgbClr val="2BC2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6"/>
            <p:cNvSpPr txBox="1"/>
            <p:nvPr/>
          </p:nvSpPr>
          <p:spPr>
            <a:xfrm>
              <a:off x="0" y="-47625"/>
              <a:ext cx="400234" cy="413544"/>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69" name="Google Shape;269;p16"/>
          <p:cNvGrpSpPr/>
          <p:nvPr/>
        </p:nvGrpSpPr>
        <p:grpSpPr>
          <a:xfrm>
            <a:off x="1028700" y="6917018"/>
            <a:ext cx="1519639" cy="1570175"/>
            <a:chOff x="0" y="-47625"/>
            <a:chExt cx="400234" cy="413544"/>
          </a:xfrm>
        </p:grpSpPr>
        <p:sp>
          <p:nvSpPr>
            <p:cNvPr id="270" name="Google Shape;270;p16"/>
            <p:cNvSpPr/>
            <p:nvPr/>
          </p:nvSpPr>
          <p:spPr>
            <a:xfrm>
              <a:off x="0" y="0"/>
              <a:ext cx="400234" cy="365919"/>
            </a:xfrm>
            <a:custGeom>
              <a:rect b="b" l="l" r="r" t="t"/>
              <a:pathLst>
                <a:path extrusionOk="0" h="365919" w="400234">
                  <a:moveTo>
                    <a:pt x="112081" y="0"/>
                  </a:moveTo>
                  <a:lnTo>
                    <a:pt x="288153" y="0"/>
                  </a:lnTo>
                  <a:cubicBezTo>
                    <a:pt x="317879" y="0"/>
                    <a:pt x="346387" y="11808"/>
                    <a:pt x="367406" y="32828"/>
                  </a:cubicBezTo>
                  <a:cubicBezTo>
                    <a:pt x="388426" y="53847"/>
                    <a:pt x="400234" y="82355"/>
                    <a:pt x="400234" y="112081"/>
                  </a:cubicBezTo>
                  <a:lnTo>
                    <a:pt x="400234" y="253838"/>
                  </a:lnTo>
                  <a:cubicBezTo>
                    <a:pt x="400234" y="283564"/>
                    <a:pt x="388426" y="312072"/>
                    <a:pt x="367406" y="333092"/>
                  </a:cubicBezTo>
                  <a:cubicBezTo>
                    <a:pt x="346387" y="354111"/>
                    <a:pt x="317879" y="365919"/>
                    <a:pt x="288153" y="365919"/>
                  </a:cubicBezTo>
                  <a:lnTo>
                    <a:pt x="112081" y="365919"/>
                  </a:lnTo>
                  <a:cubicBezTo>
                    <a:pt x="82355" y="365919"/>
                    <a:pt x="53847" y="354111"/>
                    <a:pt x="32828" y="333092"/>
                  </a:cubicBezTo>
                  <a:cubicBezTo>
                    <a:pt x="11808" y="312072"/>
                    <a:pt x="0" y="283564"/>
                    <a:pt x="0" y="253838"/>
                  </a:cubicBezTo>
                  <a:lnTo>
                    <a:pt x="0" y="112081"/>
                  </a:lnTo>
                  <a:cubicBezTo>
                    <a:pt x="0" y="82355"/>
                    <a:pt x="11808" y="53847"/>
                    <a:pt x="32828" y="32828"/>
                  </a:cubicBezTo>
                  <a:cubicBezTo>
                    <a:pt x="53847" y="11808"/>
                    <a:pt x="82355" y="0"/>
                    <a:pt x="112081" y="0"/>
                  </a:cubicBezTo>
                  <a:close/>
                </a:path>
              </a:pathLst>
            </a:custGeom>
            <a:solidFill>
              <a:srgbClr val="2BC2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6"/>
            <p:cNvSpPr txBox="1"/>
            <p:nvPr/>
          </p:nvSpPr>
          <p:spPr>
            <a:xfrm>
              <a:off x="0" y="-47625"/>
              <a:ext cx="400234" cy="413544"/>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72" name="Google Shape;272;p16"/>
          <p:cNvSpPr txBox="1"/>
          <p:nvPr/>
        </p:nvSpPr>
        <p:spPr>
          <a:xfrm>
            <a:off x="2887097" y="7926548"/>
            <a:ext cx="7460216" cy="39621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000000"/>
                </a:solidFill>
                <a:latin typeface="Montserrat"/>
                <a:ea typeface="Montserrat"/>
                <a:cs typeface="Montserrat"/>
                <a:sym typeface="Montserrat"/>
              </a:rPr>
              <a:t>Briefly elaborate on what you want to discuss. </a:t>
            </a:r>
            <a:endParaRPr/>
          </a:p>
        </p:txBody>
      </p:sp>
      <p:grpSp>
        <p:nvGrpSpPr>
          <p:cNvPr id="273" name="Google Shape;273;p16"/>
          <p:cNvGrpSpPr/>
          <p:nvPr/>
        </p:nvGrpSpPr>
        <p:grpSpPr>
          <a:xfrm>
            <a:off x="15538042" y="1219983"/>
            <a:ext cx="692310" cy="692310"/>
            <a:chOff x="0" y="0"/>
            <a:chExt cx="812800" cy="812800"/>
          </a:xfrm>
        </p:grpSpPr>
        <p:sp>
          <p:nvSpPr>
            <p:cNvPr id="274" name="Google Shape;274;p16"/>
            <p:cNvSpPr/>
            <p:nvPr/>
          </p:nvSpPr>
          <p:spPr>
            <a:xfrm>
              <a:off x="0" y="0"/>
              <a:ext cx="812800" cy="812800"/>
            </a:xfrm>
            <a:custGeom>
              <a:rect b="b" l="l" r="r" t="t"/>
              <a:pathLst>
                <a:path extrusionOk="0"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4613A8"/>
            </a:solidFill>
            <a:ln>
              <a:noFill/>
            </a:ln>
          </p:spPr>
        </p:sp>
        <p:sp>
          <p:nvSpPr>
            <p:cNvPr id="275" name="Google Shape;275;p16"/>
            <p:cNvSpPr txBox="1"/>
            <p:nvPr/>
          </p:nvSpPr>
          <p:spPr>
            <a:xfrm>
              <a:off x="190500" y="142875"/>
              <a:ext cx="431800" cy="479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76" name="Google Shape;276;p16"/>
          <p:cNvGrpSpPr/>
          <p:nvPr/>
        </p:nvGrpSpPr>
        <p:grpSpPr>
          <a:xfrm>
            <a:off x="5027601" y="9067234"/>
            <a:ext cx="692310" cy="692310"/>
            <a:chOff x="0" y="0"/>
            <a:chExt cx="812800" cy="812800"/>
          </a:xfrm>
        </p:grpSpPr>
        <p:sp>
          <p:nvSpPr>
            <p:cNvPr id="277" name="Google Shape;277;p16"/>
            <p:cNvSpPr/>
            <p:nvPr/>
          </p:nvSpPr>
          <p:spPr>
            <a:xfrm>
              <a:off x="0" y="0"/>
              <a:ext cx="812800" cy="812800"/>
            </a:xfrm>
            <a:custGeom>
              <a:rect b="b" l="l" r="r" t="t"/>
              <a:pathLst>
                <a:path extrusionOk="0"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4613A8"/>
            </a:solidFill>
            <a:ln>
              <a:noFill/>
            </a:ln>
          </p:spPr>
        </p:sp>
        <p:sp>
          <p:nvSpPr>
            <p:cNvPr id="278" name="Google Shape;278;p16"/>
            <p:cNvSpPr txBox="1"/>
            <p:nvPr/>
          </p:nvSpPr>
          <p:spPr>
            <a:xfrm>
              <a:off x="190500" y="142875"/>
              <a:ext cx="431800" cy="479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79" name="Google Shape;279;p16"/>
          <p:cNvSpPr/>
          <p:nvPr/>
        </p:nvSpPr>
        <p:spPr>
          <a:xfrm>
            <a:off x="1269966" y="5106406"/>
            <a:ext cx="1037106" cy="1050476"/>
          </a:xfrm>
          <a:custGeom>
            <a:rect b="b" l="l" r="r" t="t"/>
            <a:pathLst>
              <a:path extrusionOk="0" h="1050476" w="1037106">
                <a:moveTo>
                  <a:pt x="0" y="0"/>
                </a:moveTo>
                <a:lnTo>
                  <a:pt x="1037107" y="0"/>
                </a:lnTo>
                <a:lnTo>
                  <a:pt x="1037107" y="1050476"/>
                </a:lnTo>
                <a:lnTo>
                  <a:pt x="0" y="1050476"/>
                </a:lnTo>
                <a:lnTo>
                  <a:pt x="0" y="0"/>
                </a:lnTo>
                <a:close/>
              </a:path>
            </a:pathLst>
          </a:custGeom>
          <a:blipFill rotWithShape="1">
            <a:blip r:embed="rId7">
              <a:alphaModFix/>
            </a:blip>
            <a:stretch>
              <a:fillRect b="0" l="0" r="0" t="0"/>
            </a:stretch>
          </a:blipFill>
          <a:ln>
            <a:noFill/>
          </a:ln>
        </p:spPr>
      </p:sp>
      <p:sp>
        <p:nvSpPr>
          <p:cNvPr id="280" name="Google Shape;280;p16"/>
          <p:cNvSpPr/>
          <p:nvPr/>
        </p:nvSpPr>
        <p:spPr>
          <a:xfrm>
            <a:off x="1190011" y="7414567"/>
            <a:ext cx="1117062" cy="729137"/>
          </a:xfrm>
          <a:custGeom>
            <a:rect b="b" l="l" r="r" t="t"/>
            <a:pathLst>
              <a:path extrusionOk="0" h="729137" w="1117062">
                <a:moveTo>
                  <a:pt x="0" y="0"/>
                </a:moveTo>
                <a:lnTo>
                  <a:pt x="1117062" y="0"/>
                </a:lnTo>
                <a:lnTo>
                  <a:pt x="1117062" y="729136"/>
                </a:lnTo>
                <a:lnTo>
                  <a:pt x="0" y="729136"/>
                </a:lnTo>
                <a:lnTo>
                  <a:pt x="0" y="0"/>
                </a:lnTo>
                <a:close/>
              </a:path>
            </a:pathLst>
          </a:custGeom>
          <a:blipFill rotWithShape="1">
            <a:blip r:embed="rId8">
              <a:alphaModFix/>
            </a:blip>
            <a:stretch>
              <a:fillRect b="0" l="0" r="0" t="0"/>
            </a:stretch>
          </a:blipFill>
          <a:ln>
            <a:noFill/>
          </a:ln>
        </p:spPr>
      </p:sp>
      <p:sp>
        <p:nvSpPr>
          <p:cNvPr id="281" name="Google Shape;281;p16"/>
          <p:cNvSpPr txBox="1"/>
          <p:nvPr/>
        </p:nvSpPr>
        <p:spPr>
          <a:xfrm>
            <a:off x="1028700" y="2216270"/>
            <a:ext cx="13663500" cy="1679400"/>
          </a:xfrm>
          <a:prstGeom prst="rect">
            <a:avLst/>
          </a:prstGeom>
          <a:noFill/>
          <a:ln>
            <a:noFill/>
          </a:ln>
        </p:spPr>
        <p:txBody>
          <a:bodyPr anchorCtr="0" anchor="t" bIns="0" lIns="0" spcFirstLastPara="1" rIns="0" wrap="square" tIns="0">
            <a:spAutoFit/>
          </a:bodyPr>
          <a:lstStyle/>
          <a:p>
            <a:pPr indent="0" lvl="0" marL="0" marR="0" rtl="0" algn="l">
              <a:lnSpc>
                <a:spcPct val="119998"/>
              </a:lnSpc>
              <a:spcBef>
                <a:spcPts val="0"/>
              </a:spcBef>
              <a:spcAft>
                <a:spcPts val="0"/>
              </a:spcAft>
              <a:buNone/>
            </a:pPr>
            <a:r>
              <a:rPr b="1" i="0" lang="en-US" sz="10911" u="none" cap="none" strike="noStrike">
                <a:solidFill>
                  <a:srgbClr val="4613A8"/>
                </a:solidFill>
                <a:latin typeface="Lobster"/>
                <a:ea typeface="Lobster"/>
                <a:cs typeface="Lobster"/>
                <a:sym typeface="Lobster"/>
              </a:rPr>
              <a:t>Definition of Publicity</a:t>
            </a:r>
            <a:endParaRPr b="1">
              <a:latin typeface="Lobster"/>
              <a:ea typeface="Lobster"/>
              <a:cs typeface="Lobster"/>
              <a:sym typeface="Lobster"/>
            </a:endParaRPr>
          </a:p>
        </p:txBody>
      </p:sp>
      <p:sp>
        <p:nvSpPr>
          <p:cNvPr id="282" name="Google Shape;282;p16"/>
          <p:cNvSpPr txBox="1"/>
          <p:nvPr/>
        </p:nvSpPr>
        <p:spPr>
          <a:xfrm>
            <a:off x="2887097" y="4974389"/>
            <a:ext cx="3522183" cy="65725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4400" u="none" cap="none" strike="noStrike">
                <a:solidFill>
                  <a:srgbClr val="000000"/>
                </a:solidFill>
                <a:latin typeface="Anton"/>
                <a:ea typeface="Anton"/>
                <a:cs typeface="Anton"/>
                <a:sym typeface="Anton"/>
              </a:rPr>
              <a:t>Media-driven</a:t>
            </a:r>
            <a:endParaRPr/>
          </a:p>
        </p:txBody>
      </p:sp>
      <p:sp>
        <p:nvSpPr>
          <p:cNvPr id="283" name="Google Shape;283;p16"/>
          <p:cNvSpPr txBox="1"/>
          <p:nvPr/>
        </p:nvSpPr>
        <p:spPr>
          <a:xfrm>
            <a:off x="2887097" y="7107369"/>
            <a:ext cx="4973317" cy="65725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4400" u="none" cap="none" strike="noStrike">
                <a:solidFill>
                  <a:srgbClr val="000000"/>
                </a:solidFill>
                <a:latin typeface="Anton"/>
                <a:ea typeface="Anton"/>
                <a:cs typeface="Anton"/>
                <a:sym typeface="Anton"/>
              </a:rPr>
              <a:t>Unpaid attention</a:t>
            </a:r>
            <a:endParaRPr/>
          </a:p>
        </p:txBody>
      </p:sp>
      <p:sp>
        <p:nvSpPr>
          <p:cNvPr id="284" name="Google Shape;284;p16"/>
          <p:cNvSpPr txBox="1"/>
          <p:nvPr/>
        </p:nvSpPr>
        <p:spPr>
          <a:xfrm>
            <a:off x="2887097" y="5791237"/>
            <a:ext cx="7460216" cy="39621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000000"/>
                </a:solidFill>
                <a:latin typeface="Montserrat"/>
                <a:ea typeface="Montserrat"/>
                <a:cs typeface="Montserrat"/>
                <a:sym typeface="Montserrat"/>
              </a:rPr>
              <a:t>Briefly elaborate on what you want to discuss.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7C3FF"/>
        </a:solidFill>
      </p:bgPr>
    </p:bg>
    <p:spTree>
      <p:nvGrpSpPr>
        <p:cNvPr id="288" name="Shape 288"/>
        <p:cNvGrpSpPr/>
        <p:nvPr/>
      </p:nvGrpSpPr>
      <p:grpSpPr>
        <a:xfrm>
          <a:off x="0" y="0"/>
          <a:ext cx="0" cy="0"/>
          <a:chOff x="0" y="0"/>
          <a:chExt cx="0" cy="0"/>
        </a:xfrm>
      </p:grpSpPr>
      <p:pic>
        <p:nvPicPr>
          <p:cNvPr id="289" name="Google Shape;289;p17"/>
          <p:cNvPicPr preferRelativeResize="0"/>
          <p:nvPr/>
        </p:nvPicPr>
        <p:blipFill>
          <a:blip r:embed="rId3">
            <a:alphaModFix/>
          </a:blip>
          <a:stretch>
            <a:fillRect/>
          </a:stretch>
        </p:blipFill>
        <p:spPr>
          <a:xfrm>
            <a:off x="-305575" y="-694825"/>
            <a:ext cx="31520748" cy="11435500"/>
          </a:xfrm>
          <a:prstGeom prst="rect">
            <a:avLst/>
          </a:prstGeom>
          <a:noFill/>
          <a:ln>
            <a:noFill/>
          </a:ln>
        </p:spPr>
      </p:pic>
      <p:pic>
        <p:nvPicPr>
          <p:cNvPr id="290" name="Google Shape;290;p17"/>
          <p:cNvPicPr preferRelativeResize="0"/>
          <p:nvPr/>
        </p:nvPicPr>
        <p:blipFill>
          <a:blip r:embed="rId4">
            <a:alphaModFix/>
          </a:blip>
          <a:stretch>
            <a:fillRect/>
          </a:stretch>
        </p:blipFill>
        <p:spPr>
          <a:xfrm>
            <a:off x="-3970324" y="144150"/>
            <a:ext cx="5721699" cy="10287002"/>
          </a:xfrm>
          <a:prstGeom prst="rect">
            <a:avLst/>
          </a:prstGeom>
          <a:noFill/>
          <a:ln>
            <a:noFill/>
          </a:ln>
        </p:spPr>
      </p:pic>
      <p:pic>
        <p:nvPicPr>
          <p:cNvPr id="291" name="Google Shape;291;p17"/>
          <p:cNvPicPr preferRelativeResize="0"/>
          <p:nvPr/>
        </p:nvPicPr>
        <p:blipFill>
          <a:blip r:embed="rId5">
            <a:alphaModFix/>
          </a:blip>
          <a:stretch>
            <a:fillRect/>
          </a:stretch>
        </p:blipFill>
        <p:spPr>
          <a:xfrm>
            <a:off x="15262600" y="3810748"/>
            <a:ext cx="10798593" cy="4298725"/>
          </a:xfrm>
          <a:prstGeom prst="rect">
            <a:avLst/>
          </a:prstGeom>
          <a:noFill/>
          <a:ln>
            <a:noFill/>
          </a:ln>
        </p:spPr>
      </p:pic>
      <p:pic>
        <p:nvPicPr>
          <p:cNvPr id="292" name="Google Shape;292;p17"/>
          <p:cNvPicPr preferRelativeResize="0"/>
          <p:nvPr/>
        </p:nvPicPr>
        <p:blipFill>
          <a:blip r:embed="rId6">
            <a:alphaModFix/>
          </a:blip>
          <a:stretch>
            <a:fillRect/>
          </a:stretch>
        </p:blipFill>
        <p:spPr>
          <a:xfrm>
            <a:off x="10161875" y="1027120"/>
            <a:ext cx="6968974" cy="9261468"/>
          </a:xfrm>
          <a:prstGeom prst="rect">
            <a:avLst/>
          </a:prstGeom>
          <a:noFill/>
          <a:ln>
            <a:noFill/>
          </a:ln>
        </p:spPr>
      </p:pic>
      <p:grpSp>
        <p:nvGrpSpPr>
          <p:cNvPr id="293" name="Google Shape;293;p17"/>
          <p:cNvGrpSpPr/>
          <p:nvPr/>
        </p:nvGrpSpPr>
        <p:grpSpPr>
          <a:xfrm>
            <a:off x="1028700" y="738049"/>
            <a:ext cx="4418274" cy="905488"/>
            <a:chOff x="0" y="-241101"/>
            <a:chExt cx="5891032" cy="1207317"/>
          </a:xfrm>
        </p:grpSpPr>
        <p:grpSp>
          <p:nvGrpSpPr>
            <p:cNvPr id="294" name="Google Shape;294;p17"/>
            <p:cNvGrpSpPr/>
            <p:nvPr/>
          </p:nvGrpSpPr>
          <p:grpSpPr>
            <a:xfrm>
              <a:off x="0" y="-241101"/>
              <a:ext cx="933985" cy="1207317"/>
              <a:chOff x="0" y="-47625"/>
              <a:chExt cx="184491" cy="238483"/>
            </a:xfrm>
          </p:grpSpPr>
          <p:sp>
            <p:nvSpPr>
              <p:cNvPr id="295" name="Google Shape;295;p17"/>
              <p:cNvSpPr/>
              <p:nvPr/>
            </p:nvSpPr>
            <p:spPr>
              <a:xfrm>
                <a:off x="0" y="0"/>
                <a:ext cx="184491" cy="190858"/>
              </a:xfrm>
              <a:custGeom>
                <a:rect b="b" l="l" r="r" t="t"/>
                <a:pathLst>
                  <a:path extrusionOk="0" h="190858" w="184491">
                    <a:moveTo>
                      <a:pt x="92245" y="0"/>
                    </a:moveTo>
                    <a:lnTo>
                      <a:pt x="92245" y="0"/>
                    </a:lnTo>
                    <a:cubicBezTo>
                      <a:pt x="143191" y="0"/>
                      <a:pt x="184491" y="41300"/>
                      <a:pt x="184491" y="92245"/>
                    </a:cubicBezTo>
                    <a:lnTo>
                      <a:pt x="184491" y="98612"/>
                    </a:lnTo>
                    <a:cubicBezTo>
                      <a:pt x="184491" y="123077"/>
                      <a:pt x="174772" y="146540"/>
                      <a:pt x="157473" y="163839"/>
                    </a:cubicBezTo>
                    <a:cubicBezTo>
                      <a:pt x="140173" y="181139"/>
                      <a:pt x="116710" y="190858"/>
                      <a:pt x="92245" y="190858"/>
                    </a:cubicBezTo>
                    <a:lnTo>
                      <a:pt x="92245" y="190858"/>
                    </a:lnTo>
                    <a:cubicBezTo>
                      <a:pt x="67780" y="190858"/>
                      <a:pt x="44317" y="181139"/>
                      <a:pt x="27018" y="163839"/>
                    </a:cubicBezTo>
                    <a:cubicBezTo>
                      <a:pt x="9719" y="146540"/>
                      <a:pt x="0" y="123077"/>
                      <a:pt x="0" y="98612"/>
                    </a:cubicBezTo>
                    <a:lnTo>
                      <a:pt x="0" y="92245"/>
                    </a:lnTo>
                    <a:cubicBezTo>
                      <a:pt x="0" y="67780"/>
                      <a:pt x="9719" y="44317"/>
                      <a:pt x="27018" y="27018"/>
                    </a:cubicBezTo>
                    <a:cubicBezTo>
                      <a:pt x="44317" y="9719"/>
                      <a:pt x="67780" y="0"/>
                      <a:pt x="92245" y="0"/>
                    </a:cubicBezTo>
                    <a:close/>
                  </a:path>
                </a:pathLst>
              </a:custGeom>
              <a:solidFill>
                <a:srgbClr val="2BC2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17"/>
              <p:cNvSpPr txBox="1"/>
              <p:nvPr/>
            </p:nvSpPr>
            <p:spPr>
              <a:xfrm>
                <a:off x="0" y="-47625"/>
                <a:ext cx="184491" cy="23848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97" name="Google Shape;297;p17"/>
            <p:cNvSpPr/>
            <p:nvPr/>
          </p:nvSpPr>
          <p:spPr>
            <a:xfrm>
              <a:off x="178324" y="194440"/>
              <a:ext cx="577336" cy="577336"/>
            </a:xfrm>
            <a:custGeom>
              <a:rect b="b" l="l" r="r" t="t"/>
              <a:pathLst>
                <a:path extrusionOk="0" h="577336" w="577336">
                  <a:moveTo>
                    <a:pt x="0" y="0"/>
                  </a:moveTo>
                  <a:lnTo>
                    <a:pt x="577337" y="0"/>
                  </a:lnTo>
                  <a:lnTo>
                    <a:pt x="577337" y="577336"/>
                  </a:lnTo>
                  <a:lnTo>
                    <a:pt x="0" y="577336"/>
                  </a:lnTo>
                  <a:lnTo>
                    <a:pt x="0" y="0"/>
                  </a:lnTo>
                  <a:close/>
                </a:path>
              </a:pathLst>
            </a:custGeom>
            <a:blipFill rotWithShape="1">
              <a:blip r:embed="rId7">
                <a:alphaModFix/>
              </a:blip>
              <a:stretch>
                <a:fillRect b="0" l="0" r="0" t="0"/>
              </a:stretch>
            </a:blipFill>
            <a:ln>
              <a:noFill/>
            </a:ln>
          </p:spPr>
        </p:sp>
        <p:sp>
          <p:nvSpPr>
            <p:cNvPr id="298" name="Google Shape;298;p17"/>
            <p:cNvSpPr txBox="1"/>
            <p:nvPr/>
          </p:nvSpPr>
          <p:spPr>
            <a:xfrm>
              <a:off x="1238932" y="137053"/>
              <a:ext cx="4652100" cy="685200"/>
            </a:xfrm>
            <a:prstGeom prst="rect">
              <a:avLst/>
            </a:prstGeom>
            <a:noFill/>
            <a:ln>
              <a:noFill/>
            </a:ln>
          </p:spPr>
          <p:txBody>
            <a:bodyPr anchorCtr="0" anchor="t" bIns="0" lIns="0" spcFirstLastPara="1" rIns="0" wrap="square" tIns="0">
              <a:spAutoFit/>
            </a:bodyPr>
            <a:lstStyle/>
            <a:p>
              <a:pPr indent="0" lvl="0" marL="0" marR="0" rtl="0" algn="l">
                <a:lnSpc>
                  <a:spcPct val="120005"/>
                </a:lnSpc>
                <a:spcBef>
                  <a:spcPts val="0"/>
                </a:spcBef>
                <a:spcAft>
                  <a:spcPts val="0"/>
                </a:spcAft>
                <a:buNone/>
              </a:pPr>
              <a:r>
                <a:rPr i="0" lang="en-US" sz="3339" u="none" cap="none" strike="noStrike">
                  <a:solidFill>
                    <a:srgbClr val="4613A8"/>
                  </a:solidFill>
                  <a:latin typeface="Lobster"/>
                  <a:ea typeface="Lobster"/>
                  <a:cs typeface="Lobster"/>
                  <a:sym typeface="Lobster"/>
                </a:rPr>
                <a:t>Logo company</a:t>
              </a:r>
              <a:endParaRPr>
                <a:latin typeface="Lobster"/>
                <a:ea typeface="Lobster"/>
                <a:cs typeface="Lobster"/>
                <a:sym typeface="Lobster"/>
              </a:endParaRPr>
            </a:p>
          </p:txBody>
        </p:sp>
      </p:grpSp>
      <p:sp>
        <p:nvSpPr>
          <p:cNvPr id="299" name="Google Shape;299;p17"/>
          <p:cNvSpPr txBox="1"/>
          <p:nvPr/>
        </p:nvSpPr>
        <p:spPr>
          <a:xfrm>
            <a:off x="1028700" y="2244037"/>
            <a:ext cx="8550600" cy="1679400"/>
          </a:xfrm>
          <a:prstGeom prst="rect">
            <a:avLst/>
          </a:prstGeom>
          <a:noFill/>
          <a:ln>
            <a:noFill/>
          </a:ln>
        </p:spPr>
        <p:txBody>
          <a:bodyPr anchorCtr="0" anchor="t" bIns="0" lIns="0" spcFirstLastPara="1" rIns="0" wrap="square" tIns="0">
            <a:spAutoFit/>
          </a:bodyPr>
          <a:lstStyle/>
          <a:p>
            <a:pPr indent="0" lvl="0" marL="0" marR="0" rtl="0" algn="l">
              <a:lnSpc>
                <a:spcPct val="119998"/>
              </a:lnSpc>
              <a:spcBef>
                <a:spcPts val="0"/>
              </a:spcBef>
              <a:spcAft>
                <a:spcPts val="0"/>
              </a:spcAft>
              <a:buNone/>
            </a:pPr>
            <a:r>
              <a:rPr b="1" i="0" lang="en-US" sz="10911" u="none" cap="none" strike="noStrike">
                <a:solidFill>
                  <a:srgbClr val="4613A8"/>
                </a:solidFill>
                <a:latin typeface="Lobster"/>
                <a:ea typeface="Lobster"/>
                <a:cs typeface="Lobster"/>
                <a:sym typeface="Lobster"/>
              </a:rPr>
              <a:t>Our Projects</a:t>
            </a:r>
            <a:endParaRPr b="1">
              <a:latin typeface="Lobster"/>
              <a:ea typeface="Lobster"/>
              <a:cs typeface="Lobster"/>
              <a:sym typeface="Lobster"/>
            </a:endParaRPr>
          </a:p>
        </p:txBody>
      </p:sp>
      <p:sp>
        <p:nvSpPr>
          <p:cNvPr id="300" name="Google Shape;300;p17"/>
          <p:cNvSpPr txBox="1"/>
          <p:nvPr/>
        </p:nvSpPr>
        <p:spPr>
          <a:xfrm>
            <a:off x="1028700" y="4773094"/>
            <a:ext cx="9531300" cy="3694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00" u="none" cap="none" strike="noStrike">
                <a:solidFill>
                  <a:srgbClr val="000000"/>
                </a:solidFill>
                <a:latin typeface="Montserrat"/>
                <a:ea typeface="Montserrat"/>
                <a:cs typeface="Montserrat"/>
                <a:sym typeface="Montserrat"/>
              </a:rPr>
              <a:t>span a diverse range of innovative solutions aimed at addressing some of the most pressing challenges in our community. From sustainable energy initiatives and educational outreach programs to cutting-edge technology development and environmental conservation efforts, each project is designed with a focus on creating a positive impact.</a:t>
            </a:r>
            <a:endParaRPr/>
          </a:p>
          <a:p>
            <a:pPr indent="0" lvl="0" marL="0" marR="0" rtl="0" algn="l">
              <a:lnSpc>
                <a:spcPct val="100000"/>
              </a:lnSpc>
              <a:spcBef>
                <a:spcPts val="0"/>
              </a:spcBef>
              <a:spcAft>
                <a:spcPts val="0"/>
              </a:spcAft>
              <a:buNone/>
            </a:pPr>
            <a:r>
              <a:t/>
            </a:r>
            <a:endParaRPr b="0" i="0" sz="24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None/>
            </a:pPr>
            <a:r>
              <a:rPr b="0" i="0" lang="en-US" sz="2400" u="none" cap="none" strike="noStrike">
                <a:solidFill>
                  <a:srgbClr val="000000"/>
                </a:solidFill>
                <a:latin typeface="Montserrat"/>
                <a:ea typeface="Montserrat"/>
                <a:cs typeface="Montserrat"/>
                <a:sym typeface="Montserrat"/>
              </a:rPr>
              <a:t>One of our flagship projects is the Green Energy Hub, which seeks to promote renewable energy sources and reduce our carbon footprint. By partnering with local businesses</a:t>
            </a:r>
            <a:endParaRPr/>
          </a:p>
        </p:txBody>
      </p:sp>
      <p:grpSp>
        <p:nvGrpSpPr>
          <p:cNvPr id="301" name="Google Shape;301;p17"/>
          <p:cNvGrpSpPr/>
          <p:nvPr/>
        </p:nvGrpSpPr>
        <p:grpSpPr>
          <a:xfrm>
            <a:off x="8797845" y="1095886"/>
            <a:ext cx="692310" cy="692310"/>
            <a:chOff x="0" y="0"/>
            <a:chExt cx="812800" cy="812800"/>
          </a:xfrm>
        </p:grpSpPr>
        <p:sp>
          <p:nvSpPr>
            <p:cNvPr id="302" name="Google Shape;302;p17"/>
            <p:cNvSpPr/>
            <p:nvPr/>
          </p:nvSpPr>
          <p:spPr>
            <a:xfrm>
              <a:off x="0" y="0"/>
              <a:ext cx="812800" cy="812800"/>
            </a:xfrm>
            <a:custGeom>
              <a:rect b="b" l="l" r="r" t="t"/>
              <a:pathLst>
                <a:path extrusionOk="0"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4613A8"/>
            </a:solidFill>
            <a:ln>
              <a:noFill/>
            </a:ln>
          </p:spPr>
        </p:sp>
        <p:sp>
          <p:nvSpPr>
            <p:cNvPr id="303" name="Google Shape;303;p17"/>
            <p:cNvSpPr txBox="1"/>
            <p:nvPr/>
          </p:nvSpPr>
          <p:spPr>
            <a:xfrm>
              <a:off x="190500" y="142875"/>
              <a:ext cx="431800" cy="479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04" name="Google Shape;304;p17"/>
          <p:cNvGrpSpPr/>
          <p:nvPr/>
        </p:nvGrpSpPr>
        <p:grpSpPr>
          <a:xfrm>
            <a:off x="16376635" y="5143500"/>
            <a:ext cx="692310" cy="692310"/>
            <a:chOff x="0" y="0"/>
            <a:chExt cx="812800" cy="812800"/>
          </a:xfrm>
        </p:grpSpPr>
        <p:sp>
          <p:nvSpPr>
            <p:cNvPr id="305" name="Google Shape;305;p17"/>
            <p:cNvSpPr/>
            <p:nvPr/>
          </p:nvSpPr>
          <p:spPr>
            <a:xfrm>
              <a:off x="0" y="0"/>
              <a:ext cx="812800" cy="812800"/>
            </a:xfrm>
            <a:custGeom>
              <a:rect b="b" l="l" r="r" t="t"/>
              <a:pathLst>
                <a:path extrusionOk="0"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4613A8"/>
            </a:solidFill>
            <a:ln>
              <a:noFill/>
            </a:ln>
          </p:spPr>
        </p:sp>
        <p:sp>
          <p:nvSpPr>
            <p:cNvPr id="306" name="Google Shape;306;p17"/>
            <p:cNvSpPr txBox="1"/>
            <p:nvPr/>
          </p:nvSpPr>
          <p:spPr>
            <a:xfrm>
              <a:off x="190500" y="142875"/>
              <a:ext cx="431800" cy="479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7C3FF"/>
        </a:solidFill>
      </p:bgPr>
    </p:bg>
    <p:spTree>
      <p:nvGrpSpPr>
        <p:cNvPr id="310" name="Shape 310"/>
        <p:cNvGrpSpPr/>
        <p:nvPr/>
      </p:nvGrpSpPr>
      <p:grpSpPr>
        <a:xfrm>
          <a:off x="0" y="0"/>
          <a:ext cx="0" cy="0"/>
          <a:chOff x="0" y="0"/>
          <a:chExt cx="0" cy="0"/>
        </a:xfrm>
      </p:grpSpPr>
      <p:pic>
        <p:nvPicPr>
          <p:cNvPr id="311" name="Google Shape;311;p18"/>
          <p:cNvPicPr preferRelativeResize="0"/>
          <p:nvPr/>
        </p:nvPicPr>
        <p:blipFill>
          <a:blip r:embed="rId3">
            <a:alphaModFix/>
          </a:blip>
          <a:stretch>
            <a:fillRect/>
          </a:stretch>
        </p:blipFill>
        <p:spPr>
          <a:xfrm>
            <a:off x="-305575" y="-694825"/>
            <a:ext cx="31520748" cy="11435500"/>
          </a:xfrm>
          <a:prstGeom prst="rect">
            <a:avLst/>
          </a:prstGeom>
          <a:noFill/>
          <a:ln>
            <a:noFill/>
          </a:ln>
        </p:spPr>
      </p:pic>
      <p:pic>
        <p:nvPicPr>
          <p:cNvPr id="312" name="Google Shape;312;p18"/>
          <p:cNvPicPr preferRelativeResize="0"/>
          <p:nvPr/>
        </p:nvPicPr>
        <p:blipFill>
          <a:blip r:embed="rId4">
            <a:alphaModFix/>
          </a:blip>
          <a:stretch>
            <a:fillRect/>
          </a:stretch>
        </p:blipFill>
        <p:spPr>
          <a:xfrm>
            <a:off x="1788525" y="9387425"/>
            <a:ext cx="10795852" cy="4297601"/>
          </a:xfrm>
          <a:prstGeom prst="rect">
            <a:avLst/>
          </a:prstGeom>
          <a:noFill/>
          <a:ln>
            <a:noFill/>
          </a:ln>
        </p:spPr>
      </p:pic>
      <p:pic>
        <p:nvPicPr>
          <p:cNvPr id="313" name="Google Shape;313;p18"/>
          <p:cNvPicPr preferRelativeResize="0"/>
          <p:nvPr/>
        </p:nvPicPr>
        <p:blipFill>
          <a:blip r:embed="rId5">
            <a:alphaModFix/>
          </a:blip>
          <a:stretch>
            <a:fillRect/>
          </a:stretch>
        </p:blipFill>
        <p:spPr>
          <a:xfrm>
            <a:off x="10781150" y="-2836250"/>
            <a:ext cx="11187098" cy="7116924"/>
          </a:xfrm>
          <a:prstGeom prst="rect">
            <a:avLst/>
          </a:prstGeom>
          <a:noFill/>
          <a:ln>
            <a:noFill/>
          </a:ln>
        </p:spPr>
      </p:pic>
      <p:sp>
        <p:nvSpPr>
          <p:cNvPr id="314" name="Google Shape;314;p18"/>
          <p:cNvSpPr txBox="1"/>
          <p:nvPr/>
        </p:nvSpPr>
        <p:spPr>
          <a:xfrm>
            <a:off x="1028700" y="2126704"/>
            <a:ext cx="10325100" cy="1679400"/>
          </a:xfrm>
          <a:prstGeom prst="rect">
            <a:avLst/>
          </a:prstGeom>
          <a:noFill/>
          <a:ln>
            <a:noFill/>
          </a:ln>
        </p:spPr>
        <p:txBody>
          <a:bodyPr anchorCtr="0" anchor="t" bIns="0" lIns="0" spcFirstLastPara="1" rIns="0" wrap="square" tIns="0">
            <a:spAutoFit/>
          </a:bodyPr>
          <a:lstStyle/>
          <a:p>
            <a:pPr indent="0" lvl="0" marL="0" marR="0" rtl="0" algn="l">
              <a:lnSpc>
                <a:spcPct val="119998"/>
              </a:lnSpc>
              <a:spcBef>
                <a:spcPts val="0"/>
              </a:spcBef>
              <a:spcAft>
                <a:spcPts val="0"/>
              </a:spcAft>
              <a:buNone/>
            </a:pPr>
            <a:r>
              <a:rPr b="1" i="0" lang="en-US" sz="10911" u="none" cap="none" strike="noStrike">
                <a:solidFill>
                  <a:srgbClr val="4613A8"/>
                </a:solidFill>
                <a:latin typeface="Lobster"/>
                <a:ea typeface="Lobster"/>
                <a:cs typeface="Lobster"/>
                <a:sym typeface="Lobster"/>
              </a:rPr>
              <a:t>Our Offerings</a:t>
            </a:r>
            <a:endParaRPr b="1">
              <a:latin typeface="Lobster"/>
              <a:ea typeface="Lobster"/>
              <a:cs typeface="Lobster"/>
              <a:sym typeface="Lobster"/>
            </a:endParaRPr>
          </a:p>
        </p:txBody>
      </p:sp>
      <p:grpSp>
        <p:nvGrpSpPr>
          <p:cNvPr id="315" name="Google Shape;315;p18"/>
          <p:cNvGrpSpPr/>
          <p:nvPr/>
        </p:nvGrpSpPr>
        <p:grpSpPr>
          <a:xfrm>
            <a:off x="1028700" y="738049"/>
            <a:ext cx="4418274" cy="905488"/>
            <a:chOff x="0" y="-241101"/>
            <a:chExt cx="5891032" cy="1207317"/>
          </a:xfrm>
        </p:grpSpPr>
        <p:grpSp>
          <p:nvGrpSpPr>
            <p:cNvPr id="316" name="Google Shape;316;p18"/>
            <p:cNvGrpSpPr/>
            <p:nvPr/>
          </p:nvGrpSpPr>
          <p:grpSpPr>
            <a:xfrm>
              <a:off x="0" y="-241101"/>
              <a:ext cx="933985" cy="1207317"/>
              <a:chOff x="0" y="-47625"/>
              <a:chExt cx="184491" cy="238483"/>
            </a:xfrm>
          </p:grpSpPr>
          <p:sp>
            <p:nvSpPr>
              <p:cNvPr id="317" name="Google Shape;317;p18"/>
              <p:cNvSpPr/>
              <p:nvPr/>
            </p:nvSpPr>
            <p:spPr>
              <a:xfrm>
                <a:off x="0" y="0"/>
                <a:ext cx="184491" cy="190858"/>
              </a:xfrm>
              <a:custGeom>
                <a:rect b="b" l="l" r="r" t="t"/>
                <a:pathLst>
                  <a:path extrusionOk="0" h="190858" w="184491">
                    <a:moveTo>
                      <a:pt x="92245" y="0"/>
                    </a:moveTo>
                    <a:lnTo>
                      <a:pt x="92245" y="0"/>
                    </a:lnTo>
                    <a:cubicBezTo>
                      <a:pt x="143191" y="0"/>
                      <a:pt x="184491" y="41300"/>
                      <a:pt x="184491" y="92245"/>
                    </a:cubicBezTo>
                    <a:lnTo>
                      <a:pt x="184491" y="98612"/>
                    </a:lnTo>
                    <a:cubicBezTo>
                      <a:pt x="184491" y="123077"/>
                      <a:pt x="174772" y="146540"/>
                      <a:pt x="157473" y="163839"/>
                    </a:cubicBezTo>
                    <a:cubicBezTo>
                      <a:pt x="140173" y="181139"/>
                      <a:pt x="116710" y="190858"/>
                      <a:pt x="92245" y="190858"/>
                    </a:cubicBezTo>
                    <a:lnTo>
                      <a:pt x="92245" y="190858"/>
                    </a:lnTo>
                    <a:cubicBezTo>
                      <a:pt x="67780" y="190858"/>
                      <a:pt x="44317" y="181139"/>
                      <a:pt x="27018" y="163839"/>
                    </a:cubicBezTo>
                    <a:cubicBezTo>
                      <a:pt x="9719" y="146540"/>
                      <a:pt x="0" y="123077"/>
                      <a:pt x="0" y="98612"/>
                    </a:cubicBezTo>
                    <a:lnTo>
                      <a:pt x="0" y="92245"/>
                    </a:lnTo>
                    <a:cubicBezTo>
                      <a:pt x="0" y="67780"/>
                      <a:pt x="9719" y="44317"/>
                      <a:pt x="27018" y="27018"/>
                    </a:cubicBezTo>
                    <a:cubicBezTo>
                      <a:pt x="44317" y="9719"/>
                      <a:pt x="67780" y="0"/>
                      <a:pt x="92245" y="0"/>
                    </a:cubicBezTo>
                    <a:close/>
                  </a:path>
                </a:pathLst>
              </a:custGeom>
              <a:solidFill>
                <a:srgbClr val="2BC2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18"/>
              <p:cNvSpPr txBox="1"/>
              <p:nvPr/>
            </p:nvSpPr>
            <p:spPr>
              <a:xfrm>
                <a:off x="0" y="-47625"/>
                <a:ext cx="184491" cy="23848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19" name="Google Shape;319;p18"/>
            <p:cNvSpPr/>
            <p:nvPr/>
          </p:nvSpPr>
          <p:spPr>
            <a:xfrm>
              <a:off x="178324" y="194440"/>
              <a:ext cx="577336" cy="577336"/>
            </a:xfrm>
            <a:custGeom>
              <a:rect b="b" l="l" r="r" t="t"/>
              <a:pathLst>
                <a:path extrusionOk="0" h="577336" w="577336">
                  <a:moveTo>
                    <a:pt x="0" y="0"/>
                  </a:moveTo>
                  <a:lnTo>
                    <a:pt x="577337" y="0"/>
                  </a:lnTo>
                  <a:lnTo>
                    <a:pt x="577337" y="577336"/>
                  </a:lnTo>
                  <a:lnTo>
                    <a:pt x="0" y="577336"/>
                  </a:lnTo>
                  <a:lnTo>
                    <a:pt x="0" y="0"/>
                  </a:lnTo>
                  <a:close/>
                </a:path>
              </a:pathLst>
            </a:custGeom>
            <a:blipFill rotWithShape="1">
              <a:blip r:embed="rId6">
                <a:alphaModFix/>
              </a:blip>
              <a:stretch>
                <a:fillRect b="0" l="0" r="0" t="0"/>
              </a:stretch>
            </a:blipFill>
            <a:ln>
              <a:noFill/>
            </a:ln>
          </p:spPr>
        </p:sp>
        <p:sp>
          <p:nvSpPr>
            <p:cNvPr id="320" name="Google Shape;320;p18"/>
            <p:cNvSpPr txBox="1"/>
            <p:nvPr/>
          </p:nvSpPr>
          <p:spPr>
            <a:xfrm>
              <a:off x="1238932" y="137053"/>
              <a:ext cx="4652100" cy="685200"/>
            </a:xfrm>
            <a:prstGeom prst="rect">
              <a:avLst/>
            </a:prstGeom>
            <a:noFill/>
            <a:ln>
              <a:noFill/>
            </a:ln>
          </p:spPr>
          <p:txBody>
            <a:bodyPr anchorCtr="0" anchor="t" bIns="0" lIns="0" spcFirstLastPara="1" rIns="0" wrap="square" tIns="0">
              <a:spAutoFit/>
            </a:bodyPr>
            <a:lstStyle/>
            <a:p>
              <a:pPr indent="0" lvl="0" marL="0" marR="0" rtl="0" algn="l">
                <a:lnSpc>
                  <a:spcPct val="120005"/>
                </a:lnSpc>
                <a:spcBef>
                  <a:spcPts val="0"/>
                </a:spcBef>
                <a:spcAft>
                  <a:spcPts val="0"/>
                </a:spcAft>
                <a:buNone/>
              </a:pPr>
              <a:r>
                <a:rPr i="0" lang="en-US" sz="3339" u="none" cap="none" strike="noStrike">
                  <a:solidFill>
                    <a:srgbClr val="4613A8"/>
                  </a:solidFill>
                  <a:latin typeface="Lobster"/>
                  <a:ea typeface="Lobster"/>
                  <a:cs typeface="Lobster"/>
                  <a:sym typeface="Lobster"/>
                </a:rPr>
                <a:t>Logo company</a:t>
              </a:r>
              <a:endParaRPr>
                <a:latin typeface="Lobster"/>
                <a:ea typeface="Lobster"/>
                <a:cs typeface="Lobster"/>
                <a:sym typeface="Lobster"/>
              </a:endParaRPr>
            </a:p>
          </p:txBody>
        </p:sp>
      </p:grpSp>
      <p:grpSp>
        <p:nvGrpSpPr>
          <p:cNvPr id="321" name="Google Shape;321;p18"/>
          <p:cNvGrpSpPr/>
          <p:nvPr/>
        </p:nvGrpSpPr>
        <p:grpSpPr>
          <a:xfrm>
            <a:off x="1028700" y="4639986"/>
            <a:ext cx="1519639" cy="1570175"/>
            <a:chOff x="0" y="-47625"/>
            <a:chExt cx="400234" cy="413544"/>
          </a:xfrm>
        </p:grpSpPr>
        <p:sp>
          <p:nvSpPr>
            <p:cNvPr id="322" name="Google Shape;322;p18"/>
            <p:cNvSpPr/>
            <p:nvPr/>
          </p:nvSpPr>
          <p:spPr>
            <a:xfrm>
              <a:off x="0" y="0"/>
              <a:ext cx="400234" cy="365919"/>
            </a:xfrm>
            <a:custGeom>
              <a:rect b="b" l="l" r="r" t="t"/>
              <a:pathLst>
                <a:path extrusionOk="0" h="365919" w="400234">
                  <a:moveTo>
                    <a:pt x="112081" y="0"/>
                  </a:moveTo>
                  <a:lnTo>
                    <a:pt x="288153" y="0"/>
                  </a:lnTo>
                  <a:cubicBezTo>
                    <a:pt x="317879" y="0"/>
                    <a:pt x="346387" y="11808"/>
                    <a:pt x="367406" y="32828"/>
                  </a:cubicBezTo>
                  <a:cubicBezTo>
                    <a:pt x="388426" y="53847"/>
                    <a:pt x="400234" y="82355"/>
                    <a:pt x="400234" y="112081"/>
                  </a:cubicBezTo>
                  <a:lnTo>
                    <a:pt x="400234" y="253838"/>
                  </a:lnTo>
                  <a:cubicBezTo>
                    <a:pt x="400234" y="283564"/>
                    <a:pt x="388426" y="312072"/>
                    <a:pt x="367406" y="333092"/>
                  </a:cubicBezTo>
                  <a:cubicBezTo>
                    <a:pt x="346387" y="354111"/>
                    <a:pt x="317879" y="365919"/>
                    <a:pt x="288153" y="365919"/>
                  </a:cubicBezTo>
                  <a:lnTo>
                    <a:pt x="112081" y="365919"/>
                  </a:lnTo>
                  <a:cubicBezTo>
                    <a:pt x="82355" y="365919"/>
                    <a:pt x="53847" y="354111"/>
                    <a:pt x="32828" y="333092"/>
                  </a:cubicBezTo>
                  <a:cubicBezTo>
                    <a:pt x="11808" y="312072"/>
                    <a:pt x="0" y="283564"/>
                    <a:pt x="0" y="253838"/>
                  </a:cubicBezTo>
                  <a:lnTo>
                    <a:pt x="0" y="112081"/>
                  </a:lnTo>
                  <a:cubicBezTo>
                    <a:pt x="0" y="82355"/>
                    <a:pt x="11808" y="53847"/>
                    <a:pt x="32828" y="32828"/>
                  </a:cubicBezTo>
                  <a:cubicBezTo>
                    <a:pt x="53847" y="11808"/>
                    <a:pt x="82355" y="0"/>
                    <a:pt x="112081" y="0"/>
                  </a:cubicBezTo>
                  <a:close/>
                </a:path>
              </a:pathLst>
            </a:custGeom>
            <a:solidFill>
              <a:srgbClr val="2BC2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18"/>
            <p:cNvSpPr txBox="1"/>
            <p:nvPr/>
          </p:nvSpPr>
          <p:spPr>
            <a:xfrm>
              <a:off x="0" y="-47625"/>
              <a:ext cx="400234" cy="413544"/>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24" name="Google Shape;324;p18"/>
          <p:cNvGrpSpPr/>
          <p:nvPr/>
        </p:nvGrpSpPr>
        <p:grpSpPr>
          <a:xfrm>
            <a:off x="8639280" y="4639986"/>
            <a:ext cx="1519639" cy="1570175"/>
            <a:chOff x="0" y="-47625"/>
            <a:chExt cx="400234" cy="413544"/>
          </a:xfrm>
        </p:grpSpPr>
        <p:sp>
          <p:nvSpPr>
            <p:cNvPr id="325" name="Google Shape;325;p18"/>
            <p:cNvSpPr/>
            <p:nvPr/>
          </p:nvSpPr>
          <p:spPr>
            <a:xfrm>
              <a:off x="0" y="0"/>
              <a:ext cx="400234" cy="365919"/>
            </a:xfrm>
            <a:custGeom>
              <a:rect b="b" l="l" r="r" t="t"/>
              <a:pathLst>
                <a:path extrusionOk="0" h="365919" w="400234">
                  <a:moveTo>
                    <a:pt x="112081" y="0"/>
                  </a:moveTo>
                  <a:lnTo>
                    <a:pt x="288153" y="0"/>
                  </a:lnTo>
                  <a:cubicBezTo>
                    <a:pt x="317879" y="0"/>
                    <a:pt x="346387" y="11808"/>
                    <a:pt x="367406" y="32828"/>
                  </a:cubicBezTo>
                  <a:cubicBezTo>
                    <a:pt x="388426" y="53847"/>
                    <a:pt x="400234" y="82355"/>
                    <a:pt x="400234" y="112081"/>
                  </a:cubicBezTo>
                  <a:lnTo>
                    <a:pt x="400234" y="253838"/>
                  </a:lnTo>
                  <a:cubicBezTo>
                    <a:pt x="400234" y="283564"/>
                    <a:pt x="388426" y="312072"/>
                    <a:pt x="367406" y="333092"/>
                  </a:cubicBezTo>
                  <a:cubicBezTo>
                    <a:pt x="346387" y="354111"/>
                    <a:pt x="317879" y="365919"/>
                    <a:pt x="288153" y="365919"/>
                  </a:cubicBezTo>
                  <a:lnTo>
                    <a:pt x="112081" y="365919"/>
                  </a:lnTo>
                  <a:cubicBezTo>
                    <a:pt x="82355" y="365919"/>
                    <a:pt x="53847" y="354111"/>
                    <a:pt x="32828" y="333092"/>
                  </a:cubicBezTo>
                  <a:cubicBezTo>
                    <a:pt x="11808" y="312072"/>
                    <a:pt x="0" y="283564"/>
                    <a:pt x="0" y="253838"/>
                  </a:cubicBezTo>
                  <a:lnTo>
                    <a:pt x="0" y="112081"/>
                  </a:lnTo>
                  <a:cubicBezTo>
                    <a:pt x="0" y="82355"/>
                    <a:pt x="11808" y="53847"/>
                    <a:pt x="32828" y="32828"/>
                  </a:cubicBezTo>
                  <a:cubicBezTo>
                    <a:pt x="53847" y="11808"/>
                    <a:pt x="82355" y="0"/>
                    <a:pt x="112081" y="0"/>
                  </a:cubicBezTo>
                  <a:close/>
                </a:path>
              </a:pathLst>
            </a:custGeom>
            <a:solidFill>
              <a:srgbClr val="2BC2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18"/>
            <p:cNvSpPr txBox="1"/>
            <p:nvPr/>
          </p:nvSpPr>
          <p:spPr>
            <a:xfrm>
              <a:off x="0" y="-47625"/>
              <a:ext cx="400234" cy="413544"/>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27" name="Google Shape;327;p18"/>
          <p:cNvGrpSpPr/>
          <p:nvPr/>
        </p:nvGrpSpPr>
        <p:grpSpPr>
          <a:xfrm>
            <a:off x="1028700" y="7167422"/>
            <a:ext cx="1519639" cy="1570175"/>
            <a:chOff x="0" y="-47625"/>
            <a:chExt cx="400234" cy="413544"/>
          </a:xfrm>
        </p:grpSpPr>
        <p:sp>
          <p:nvSpPr>
            <p:cNvPr id="328" name="Google Shape;328;p18"/>
            <p:cNvSpPr/>
            <p:nvPr/>
          </p:nvSpPr>
          <p:spPr>
            <a:xfrm>
              <a:off x="0" y="0"/>
              <a:ext cx="400234" cy="365919"/>
            </a:xfrm>
            <a:custGeom>
              <a:rect b="b" l="l" r="r" t="t"/>
              <a:pathLst>
                <a:path extrusionOk="0" h="365919" w="400234">
                  <a:moveTo>
                    <a:pt x="112081" y="0"/>
                  </a:moveTo>
                  <a:lnTo>
                    <a:pt x="288153" y="0"/>
                  </a:lnTo>
                  <a:cubicBezTo>
                    <a:pt x="317879" y="0"/>
                    <a:pt x="346387" y="11808"/>
                    <a:pt x="367406" y="32828"/>
                  </a:cubicBezTo>
                  <a:cubicBezTo>
                    <a:pt x="388426" y="53847"/>
                    <a:pt x="400234" y="82355"/>
                    <a:pt x="400234" y="112081"/>
                  </a:cubicBezTo>
                  <a:lnTo>
                    <a:pt x="400234" y="253838"/>
                  </a:lnTo>
                  <a:cubicBezTo>
                    <a:pt x="400234" y="283564"/>
                    <a:pt x="388426" y="312072"/>
                    <a:pt x="367406" y="333092"/>
                  </a:cubicBezTo>
                  <a:cubicBezTo>
                    <a:pt x="346387" y="354111"/>
                    <a:pt x="317879" y="365919"/>
                    <a:pt x="288153" y="365919"/>
                  </a:cubicBezTo>
                  <a:lnTo>
                    <a:pt x="112081" y="365919"/>
                  </a:lnTo>
                  <a:cubicBezTo>
                    <a:pt x="82355" y="365919"/>
                    <a:pt x="53847" y="354111"/>
                    <a:pt x="32828" y="333092"/>
                  </a:cubicBezTo>
                  <a:cubicBezTo>
                    <a:pt x="11808" y="312072"/>
                    <a:pt x="0" y="283564"/>
                    <a:pt x="0" y="253838"/>
                  </a:cubicBezTo>
                  <a:lnTo>
                    <a:pt x="0" y="112081"/>
                  </a:lnTo>
                  <a:cubicBezTo>
                    <a:pt x="0" y="82355"/>
                    <a:pt x="11808" y="53847"/>
                    <a:pt x="32828" y="32828"/>
                  </a:cubicBezTo>
                  <a:cubicBezTo>
                    <a:pt x="53847" y="11808"/>
                    <a:pt x="82355" y="0"/>
                    <a:pt x="112081" y="0"/>
                  </a:cubicBezTo>
                  <a:close/>
                </a:path>
              </a:pathLst>
            </a:custGeom>
            <a:solidFill>
              <a:srgbClr val="2BC2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18"/>
            <p:cNvSpPr txBox="1"/>
            <p:nvPr/>
          </p:nvSpPr>
          <p:spPr>
            <a:xfrm>
              <a:off x="0" y="-47625"/>
              <a:ext cx="400234" cy="413544"/>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30" name="Google Shape;330;p18"/>
          <p:cNvGrpSpPr/>
          <p:nvPr/>
        </p:nvGrpSpPr>
        <p:grpSpPr>
          <a:xfrm>
            <a:off x="8639280" y="7167422"/>
            <a:ext cx="1519639" cy="1570175"/>
            <a:chOff x="0" y="-47625"/>
            <a:chExt cx="400234" cy="413544"/>
          </a:xfrm>
        </p:grpSpPr>
        <p:sp>
          <p:nvSpPr>
            <p:cNvPr id="331" name="Google Shape;331;p18"/>
            <p:cNvSpPr/>
            <p:nvPr/>
          </p:nvSpPr>
          <p:spPr>
            <a:xfrm>
              <a:off x="0" y="0"/>
              <a:ext cx="400234" cy="365919"/>
            </a:xfrm>
            <a:custGeom>
              <a:rect b="b" l="l" r="r" t="t"/>
              <a:pathLst>
                <a:path extrusionOk="0" h="365919" w="400234">
                  <a:moveTo>
                    <a:pt x="112081" y="0"/>
                  </a:moveTo>
                  <a:lnTo>
                    <a:pt x="288153" y="0"/>
                  </a:lnTo>
                  <a:cubicBezTo>
                    <a:pt x="317879" y="0"/>
                    <a:pt x="346387" y="11808"/>
                    <a:pt x="367406" y="32828"/>
                  </a:cubicBezTo>
                  <a:cubicBezTo>
                    <a:pt x="388426" y="53847"/>
                    <a:pt x="400234" y="82355"/>
                    <a:pt x="400234" y="112081"/>
                  </a:cubicBezTo>
                  <a:lnTo>
                    <a:pt x="400234" y="253838"/>
                  </a:lnTo>
                  <a:cubicBezTo>
                    <a:pt x="400234" y="283564"/>
                    <a:pt x="388426" y="312072"/>
                    <a:pt x="367406" y="333092"/>
                  </a:cubicBezTo>
                  <a:cubicBezTo>
                    <a:pt x="346387" y="354111"/>
                    <a:pt x="317879" y="365919"/>
                    <a:pt x="288153" y="365919"/>
                  </a:cubicBezTo>
                  <a:lnTo>
                    <a:pt x="112081" y="365919"/>
                  </a:lnTo>
                  <a:cubicBezTo>
                    <a:pt x="82355" y="365919"/>
                    <a:pt x="53847" y="354111"/>
                    <a:pt x="32828" y="333092"/>
                  </a:cubicBezTo>
                  <a:cubicBezTo>
                    <a:pt x="11808" y="312072"/>
                    <a:pt x="0" y="283564"/>
                    <a:pt x="0" y="253838"/>
                  </a:cubicBezTo>
                  <a:lnTo>
                    <a:pt x="0" y="112081"/>
                  </a:lnTo>
                  <a:cubicBezTo>
                    <a:pt x="0" y="82355"/>
                    <a:pt x="11808" y="53847"/>
                    <a:pt x="32828" y="32828"/>
                  </a:cubicBezTo>
                  <a:cubicBezTo>
                    <a:pt x="53847" y="11808"/>
                    <a:pt x="82355" y="0"/>
                    <a:pt x="112081" y="0"/>
                  </a:cubicBezTo>
                  <a:close/>
                </a:path>
              </a:pathLst>
            </a:custGeom>
            <a:solidFill>
              <a:srgbClr val="2BC2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18"/>
            <p:cNvSpPr txBox="1"/>
            <p:nvPr/>
          </p:nvSpPr>
          <p:spPr>
            <a:xfrm>
              <a:off x="0" y="-47625"/>
              <a:ext cx="400234" cy="413544"/>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33" name="Google Shape;333;p18"/>
          <p:cNvGrpSpPr/>
          <p:nvPr/>
        </p:nvGrpSpPr>
        <p:grpSpPr>
          <a:xfrm>
            <a:off x="10956309" y="1538223"/>
            <a:ext cx="692310" cy="692310"/>
            <a:chOff x="0" y="0"/>
            <a:chExt cx="812800" cy="812800"/>
          </a:xfrm>
        </p:grpSpPr>
        <p:sp>
          <p:nvSpPr>
            <p:cNvPr id="334" name="Google Shape;334;p18"/>
            <p:cNvSpPr/>
            <p:nvPr/>
          </p:nvSpPr>
          <p:spPr>
            <a:xfrm>
              <a:off x="0" y="0"/>
              <a:ext cx="812800" cy="812800"/>
            </a:xfrm>
            <a:custGeom>
              <a:rect b="b" l="l" r="r" t="t"/>
              <a:pathLst>
                <a:path extrusionOk="0"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4613A8"/>
            </a:solidFill>
            <a:ln>
              <a:noFill/>
            </a:ln>
          </p:spPr>
        </p:sp>
        <p:sp>
          <p:nvSpPr>
            <p:cNvPr id="335" name="Google Shape;335;p18"/>
            <p:cNvSpPr txBox="1"/>
            <p:nvPr/>
          </p:nvSpPr>
          <p:spPr>
            <a:xfrm>
              <a:off x="190500" y="142875"/>
              <a:ext cx="431800" cy="479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36" name="Google Shape;336;p18"/>
          <p:cNvGrpSpPr/>
          <p:nvPr/>
        </p:nvGrpSpPr>
        <p:grpSpPr>
          <a:xfrm>
            <a:off x="17259300" y="8042922"/>
            <a:ext cx="692310" cy="692310"/>
            <a:chOff x="0" y="0"/>
            <a:chExt cx="812800" cy="812800"/>
          </a:xfrm>
        </p:grpSpPr>
        <p:sp>
          <p:nvSpPr>
            <p:cNvPr id="337" name="Google Shape;337;p18"/>
            <p:cNvSpPr/>
            <p:nvPr/>
          </p:nvSpPr>
          <p:spPr>
            <a:xfrm>
              <a:off x="0" y="0"/>
              <a:ext cx="812800" cy="812800"/>
            </a:xfrm>
            <a:custGeom>
              <a:rect b="b" l="l" r="r" t="t"/>
              <a:pathLst>
                <a:path extrusionOk="0"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4613A8"/>
            </a:solidFill>
            <a:ln>
              <a:noFill/>
            </a:ln>
          </p:spPr>
        </p:sp>
        <p:sp>
          <p:nvSpPr>
            <p:cNvPr id="338" name="Google Shape;338;p18"/>
            <p:cNvSpPr txBox="1"/>
            <p:nvPr/>
          </p:nvSpPr>
          <p:spPr>
            <a:xfrm>
              <a:off x="190500" y="142875"/>
              <a:ext cx="431800" cy="479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39" name="Google Shape;339;p18"/>
          <p:cNvSpPr/>
          <p:nvPr/>
        </p:nvSpPr>
        <p:spPr>
          <a:xfrm>
            <a:off x="1320006" y="5069121"/>
            <a:ext cx="937027" cy="892731"/>
          </a:xfrm>
          <a:custGeom>
            <a:rect b="b" l="l" r="r" t="t"/>
            <a:pathLst>
              <a:path extrusionOk="0" h="892731" w="937027">
                <a:moveTo>
                  <a:pt x="0" y="0"/>
                </a:moveTo>
                <a:lnTo>
                  <a:pt x="937027" y="0"/>
                </a:lnTo>
                <a:lnTo>
                  <a:pt x="937027" y="892731"/>
                </a:lnTo>
                <a:lnTo>
                  <a:pt x="0" y="892731"/>
                </a:lnTo>
                <a:lnTo>
                  <a:pt x="0" y="0"/>
                </a:lnTo>
                <a:close/>
              </a:path>
            </a:pathLst>
          </a:custGeom>
          <a:blipFill rotWithShape="1">
            <a:blip r:embed="rId7">
              <a:alphaModFix/>
            </a:blip>
            <a:stretch>
              <a:fillRect b="0" l="0" r="0" t="0"/>
            </a:stretch>
          </a:blipFill>
          <a:ln>
            <a:noFill/>
          </a:ln>
        </p:spPr>
      </p:sp>
      <p:sp>
        <p:nvSpPr>
          <p:cNvPr id="340" name="Google Shape;340;p18"/>
          <p:cNvSpPr/>
          <p:nvPr/>
        </p:nvSpPr>
        <p:spPr>
          <a:xfrm>
            <a:off x="8949959" y="5030141"/>
            <a:ext cx="898282" cy="898282"/>
          </a:xfrm>
          <a:custGeom>
            <a:rect b="b" l="l" r="r" t="t"/>
            <a:pathLst>
              <a:path extrusionOk="0" h="898282" w="898282">
                <a:moveTo>
                  <a:pt x="0" y="0"/>
                </a:moveTo>
                <a:lnTo>
                  <a:pt x="898281" y="0"/>
                </a:lnTo>
                <a:lnTo>
                  <a:pt x="898281" y="898281"/>
                </a:lnTo>
                <a:lnTo>
                  <a:pt x="0" y="898281"/>
                </a:lnTo>
                <a:lnTo>
                  <a:pt x="0" y="0"/>
                </a:lnTo>
                <a:close/>
              </a:path>
            </a:pathLst>
          </a:custGeom>
          <a:blipFill rotWithShape="1">
            <a:blip r:embed="rId8">
              <a:alphaModFix/>
            </a:blip>
            <a:stretch>
              <a:fillRect b="0" l="0" r="0" t="0"/>
            </a:stretch>
          </a:blipFill>
          <a:ln>
            <a:noFill/>
          </a:ln>
        </p:spPr>
      </p:sp>
      <p:sp>
        <p:nvSpPr>
          <p:cNvPr id="341" name="Google Shape;341;p18"/>
          <p:cNvSpPr/>
          <p:nvPr/>
        </p:nvSpPr>
        <p:spPr>
          <a:xfrm>
            <a:off x="1391594" y="7529506"/>
            <a:ext cx="793851" cy="909621"/>
          </a:xfrm>
          <a:custGeom>
            <a:rect b="b" l="l" r="r" t="t"/>
            <a:pathLst>
              <a:path extrusionOk="0" h="909621" w="793851">
                <a:moveTo>
                  <a:pt x="0" y="0"/>
                </a:moveTo>
                <a:lnTo>
                  <a:pt x="793851" y="0"/>
                </a:lnTo>
                <a:lnTo>
                  <a:pt x="793851" y="909621"/>
                </a:lnTo>
                <a:lnTo>
                  <a:pt x="0" y="909621"/>
                </a:lnTo>
                <a:lnTo>
                  <a:pt x="0" y="0"/>
                </a:lnTo>
                <a:close/>
              </a:path>
            </a:pathLst>
          </a:custGeom>
          <a:blipFill rotWithShape="1">
            <a:blip r:embed="rId9">
              <a:alphaModFix/>
            </a:blip>
            <a:stretch>
              <a:fillRect b="0" l="0" r="0" t="0"/>
            </a:stretch>
          </a:blipFill>
          <a:ln>
            <a:noFill/>
          </a:ln>
        </p:spPr>
      </p:sp>
      <p:sp>
        <p:nvSpPr>
          <p:cNvPr id="342" name="Google Shape;342;p18"/>
          <p:cNvSpPr/>
          <p:nvPr/>
        </p:nvSpPr>
        <p:spPr>
          <a:xfrm>
            <a:off x="8863557" y="7551197"/>
            <a:ext cx="1071085" cy="983451"/>
          </a:xfrm>
          <a:custGeom>
            <a:rect b="b" l="l" r="r" t="t"/>
            <a:pathLst>
              <a:path extrusionOk="0" h="983451" w="1071085">
                <a:moveTo>
                  <a:pt x="0" y="0"/>
                </a:moveTo>
                <a:lnTo>
                  <a:pt x="1071085" y="0"/>
                </a:lnTo>
                <a:lnTo>
                  <a:pt x="1071085" y="983451"/>
                </a:lnTo>
                <a:lnTo>
                  <a:pt x="0" y="983451"/>
                </a:lnTo>
                <a:lnTo>
                  <a:pt x="0" y="0"/>
                </a:lnTo>
                <a:close/>
              </a:path>
            </a:pathLst>
          </a:custGeom>
          <a:blipFill rotWithShape="1">
            <a:blip r:embed="rId10">
              <a:alphaModFix/>
            </a:blip>
            <a:stretch>
              <a:fillRect b="0" l="0" r="0" t="0"/>
            </a:stretch>
          </a:blipFill>
          <a:ln>
            <a:noFill/>
          </a:ln>
        </p:spPr>
      </p:sp>
      <p:sp>
        <p:nvSpPr>
          <p:cNvPr id="343" name="Google Shape;343;p18"/>
          <p:cNvSpPr txBox="1"/>
          <p:nvPr/>
        </p:nvSpPr>
        <p:spPr>
          <a:xfrm>
            <a:off x="2861686" y="4704386"/>
            <a:ext cx="3870752" cy="66103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4400" u="none" cap="none" strike="noStrike">
                <a:solidFill>
                  <a:srgbClr val="000000"/>
                </a:solidFill>
                <a:latin typeface="Anton"/>
                <a:ea typeface="Anton"/>
                <a:cs typeface="Anton"/>
                <a:sym typeface="Anton"/>
              </a:rPr>
              <a:t>Service One</a:t>
            </a:r>
            <a:endParaRPr/>
          </a:p>
        </p:txBody>
      </p:sp>
      <p:sp>
        <p:nvSpPr>
          <p:cNvPr id="344" name="Google Shape;344;p18"/>
          <p:cNvSpPr txBox="1"/>
          <p:nvPr/>
        </p:nvSpPr>
        <p:spPr>
          <a:xfrm>
            <a:off x="10531759" y="4704386"/>
            <a:ext cx="4032753" cy="66103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4400" u="none" cap="none" strike="noStrike">
                <a:solidFill>
                  <a:srgbClr val="000000"/>
                </a:solidFill>
                <a:latin typeface="Anton"/>
                <a:ea typeface="Anton"/>
                <a:cs typeface="Anton"/>
                <a:sym typeface="Anton"/>
              </a:rPr>
              <a:t>Service Two</a:t>
            </a:r>
            <a:endParaRPr/>
          </a:p>
        </p:txBody>
      </p:sp>
      <p:sp>
        <p:nvSpPr>
          <p:cNvPr id="345" name="Google Shape;345;p18"/>
          <p:cNvSpPr txBox="1"/>
          <p:nvPr/>
        </p:nvSpPr>
        <p:spPr>
          <a:xfrm>
            <a:off x="2861686" y="7231821"/>
            <a:ext cx="3870752" cy="66103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4400" u="none" cap="none" strike="noStrike">
                <a:solidFill>
                  <a:srgbClr val="000000"/>
                </a:solidFill>
                <a:latin typeface="Anton"/>
                <a:ea typeface="Anton"/>
                <a:cs typeface="Anton"/>
                <a:sym typeface="Anton"/>
              </a:rPr>
              <a:t>Service Three</a:t>
            </a:r>
            <a:endParaRPr/>
          </a:p>
        </p:txBody>
      </p:sp>
      <p:sp>
        <p:nvSpPr>
          <p:cNvPr id="346" name="Google Shape;346;p18"/>
          <p:cNvSpPr txBox="1"/>
          <p:nvPr/>
        </p:nvSpPr>
        <p:spPr>
          <a:xfrm>
            <a:off x="10531759" y="7231821"/>
            <a:ext cx="4032753" cy="66103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4400" u="none" cap="none" strike="noStrike">
                <a:solidFill>
                  <a:srgbClr val="000000"/>
                </a:solidFill>
                <a:latin typeface="Anton"/>
                <a:ea typeface="Anton"/>
                <a:cs typeface="Anton"/>
                <a:sym typeface="Anton"/>
              </a:rPr>
              <a:t>Service Four</a:t>
            </a:r>
            <a:endParaRPr/>
          </a:p>
        </p:txBody>
      </p:sp>
      <p:sp>
        <p:nvSpPr>
          <p:cNvPr id="347" name="Google Shape;347;p18"/>
          <p:cNvSpPr txBox="1"/>
          <p:nvPr/>
        </p:nvSpPr>
        <p:spPr>
          <a:xfrm>
            <a:off x="2861686" y="5477387"/>
            <a:ext cx="3870900" cy="738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399" u="none" cap="none" strike="noStrike">
                <a:solidFill>
                  <a:srgbClr val="000000"/>
                </a:solidFill>
                <a:latin typeface="Montserrat"/>
                <a:ea typeface="Montserrat"/>
                <a:cs typeface="Montserrat"/>
                <a:sym typeface="Montserrat"/>
              </a:rPr>
              <a:t>Elaborate on what you want to discuss. </a:t>
            </a:r>
            <a:endParaRPr/>
          </a:p>
        </p:txBody>
      </p:sp>
      <p:sp>
        <p:nvSpPr>
          <p:cNvPr id="348" name="Google Shape;348;p18"/>
          <p:cNvSpPr txBox="1"/>
          <p:nvPr/>
        </p:nvSpPr>
        <p:spPr>
          <a:xfrm>
            <a:off x="10531759" y="5477387"/>
            <a:ext cx="3870900" cy="738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399" u="none" cap="none" strike="noStrike">
                <a:solidFill>
                  <a:srgbClr val="000000"/>
                </a:solidFill>
                <a:latin typeface="Montserrat"/>
                <a:ea typeface="Montserrat"/>
                <a:cs typeface="Montserrat"/>
                <a:sym typeface="Montserrat"/>
              </a:rPr>
              <a:t>Elaborate on what you want to discuss. </a:t>
            </a:r>
            <a:endParaRPr/>
          </a:p>
        </p:txBody>
      </p:sp>
      <p:sp>
        <p:nvSpPr>
          <p:cNvPr id="349" name="Google Shape;349;p18"/>
          <p:cNvSpPr txBox="1"/>
          <p:nvPr/>
        </p:nvSpPr>
        <p:spPr>
          <a:xfrm>
            <a:off x="2861686" y="8004822"/>
            <a:ext cx="3980100" cy="738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399" u="none" cap="none" strike="noStrike">
                <a:solidFill>
                  <a:srgbClr val="000000"/>
                </a:solidFill>
                <a:latin typeface="Montserrat"/>
                <a:ea typeface="Montserrat"/>
                <a:cs typeface="Montserrat"/>
                <a:sym typeface="Montserrat"/>
              </a:rPr>
              <a:t>Elaborate on what you want to discuss. </a:t>
            </a:r>
            <a:endParaRPr/>
          </a:p>
        </p:txBody>
      </p:sp>
      <p:sp>
        <p:nvSpPr>
          <p:cNvPr id="350" name="Google Shape;350;p18"/>
          <p:cNvSpPr txBox="1"/>
          <p:nvPr/>
        </p:nvSpPr>
        <p:spPr>
          <a:xfrm>
            <a:off x="10531759" y="8004822"/>
            <a:ext cx="3980100" cy="738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399" u="none" cap="none" strike="noStrike">
                <a:solidFill>
                  <a:srgbClr val="000000"/>
                </a:solidFill>
                <a:latin typeface="Montserrat"/>
                <a:ea typeface="Montserrat"/>
                <a:cs typeface="Montserrat"/>
                <a:sym typeface="Montserrat"/>
              </a:rPr>
              <a:t>Elaborate on what you want to discuss.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7C3FF"/>
        </a:solidFill>
      </p:bgPr>
    </p:bg>
    <p:spTree>
      <p:nvGrpSpPr>
        <p:cNvPr id="354" name="Shape 354"/>
        <p:cNvGrpSpPr/>
        <p:nvPr/>
      </p:nvGrpSpPr>
      <p:grpSpPr>
        <a:xfrm>
          <a:off x="0" y="0"/>
          <a:ext cx="0" cy="0"/>
          <a:chOff x="0" y="0"/>
          <a:chExt cx="0" cy="0"/>
        </a:xfrm>
      </p:grpSpPr>
      <p:pic>
        <p:nvPicPr>
          <p:cNvPr id="355" name="Google Shape;355;p19"/>
          <p:cNvPicPr preferRelativeResize="0"/>
          <p:nvPr/>
        </p:nvPicPr>
        <p:blipFill>
          <a:blip r:embed="rId3">
            <a:alphaModFix/>
          </a:blip>
          <a:stretch>
            <a:fillRect/>
          </a:stretch>
        </p:blipFill>
        <p:spPr>
          <a:xfrm>
            <a:off x="-305575" y="-694825"/>
            <a:ext cx="31520748" cy="11435500"/>
          </a:xfrm>
          <a:prstGeom prst="rect">
            <a:avLst/>
          </a:prstGeom>
          <a:noFill/>
          <a:ln>
            <a:noFill/>
          </a:ln>
        </p:spPr>
      </p:pic>
      <p:pic>
        <p:nvPicPr>
          <p:cNvPr id="356" name="Google Shape;356;p19"/>
          <p:cNvPicPr preferRelativeResize="0"/>
          <p:nvPr/>
        </p:nvPicPr>
        <p:blipFill>
          <a:blip r:embed="rId4">
            <a:alphaModFix/>
          </a:blip>
          <a:stretch>
            <a:fillRect/>
          </a:stretch>
        </p:blipFill>
        <p:spPr>
          <a:xfrm>
            <a:off x="11356225" y="5008325"/>
            <a:ext cx="5073894" cy="4597450"/>
          </a:xfrm>
          <a:prstGeom prst="rect">
            <a:avLst/>
          </a:prstGeom>
          <a:noFill/>
          <a:ln>
            <a:noFill/>
          </a:ln>
        </p:spPr>
      </p:pic>
      <p:pic>
        <p:nvPicPr>
          <p:cNvPr id="357" name="Google Shape;357;p19"/>
          <p:cNvPicPr preferRelativeResize="0"/>
          <p:nvPr/>
        </p:nvPicPr>
        <p:blipFill>
          <a:blip r:embed="rId5">
            <a:alphaModFix/>
          </a:blip>
          <a:stretch>
            <a:fillRect/>
          </a:stretch>
        </p:blipFill>
        <p:spPr>
          <a:xfrm>
            <a:off x="6625189" y="5061249"/>
            <a:ext cx="3942412" cy="4597449"/>
          </a:xfrm>
          <a:prstGeom prst="rect">
            <a:avLst/>
          </a:prstGeom>
          <a:noFill/>
          <a:ln>
            <a:noFill/>
          </a:ln>
        </p:spPr>
      </p:pic>
      <p:pic>
        <p:nvPicPr>
          <p:cNvPr id="358" name="Google Shape;358;p19"/>
          <p:cNvPicPr preferRelativeResize="0"/>
          <p:nvPr/>
        </p:nvPicPr>
        <p:blipFill>
          <a:blip r:embed="rId6">
            <a:alphaModFix/>
          </a:blip>
          <a:stretch>
            <a:fillRect/>
          </a:stretch>
        </p:blipFill>
        <p:spPr>
          <a:xfrm>
            <a:off x="1028699" y="5181375"/>
            <a:ext cx="4418176" cy="4424409"/>
          </a:xfrm>
          <a:prstGeom prst="rect">
            <a:avLst/>
          </a:prstGeom>
          <a:noFill/>
          <a:ln>
            <a:noFill/>
          </a:ln>
        </p:spPr>
      </p:pic>
      <p:pic>
        <p:nvPicPr>
          <p:cNvPr id="359" name="Google Shape;359;p19"/>
          <p:cNvPicPr preferRelativeResize="0"/>
          <p:nvPr/>
        </p:nvPicPr>
        <p:blipFill>
          <a:blip r:embed="rId7">
            <a:alphaModFix/>
          </a:blip>
          <a:stretch>
            <a:fillRect/>
          </a:stretch>
        </p:blipFill>
        <p:spPr>
          <a:xfrm>
            <a:off x="13267050" y="-163025"/>
            <a:ext cx="10844926" cy="6889919"/>
          </a:xfrm>
          <a:prstGeom prst="rect">
            <a:avLst/>
          </a:prstGeom>
          <a:noFill/>
          <a:ln>
            <a:noFill/>
          </a:ln>
        </p:spPr>
      </p:pic>
      <p:pic>
        <p:nvPicPr>
          <p:cNvPr id="360" name="Google Shape;360;p19"/>
          <p:cNvPicPr preferRelativeResize="0"/>
          <p:nvPr/>
        </p:nvPicPr>
        <p:blipFill>
          <a:blip r:embed="rId7">
            <a:alphaModFix/>
          </a:blip>
          <a:stretch>
            <a:fillRect/>
          </a:stretch>
        </p:blipFill>
        <p:spPr>
          <a:xfrm>
            <a:off x="-4705700" y="8245400"/>
            <a:ext cx="10844926" cy="6889919"/>
          </a:xfrm>
          <a:prstGeom prst="rect">
            <a:avLst/>
          </a:prstGeom>
          <a:noFill/>
          <a:ln>
            <a:noFill/>
          </a:ln>
        </p:spPr>
      </p:pic>
      <p:grpSp>
        <p:nvGrpSpPr>
          <p:cNvPr id="361" name="Google Shape;361;p19"/>
          <p:cNvGrpSpPr/>
          <p:nvPr/>
        </p:nvGrpSpPr>
        <p:grpSpPr>
          <a:xfrm>
            <a:off x="1028700" y="738049"/>
            <a:ext cx="4418274" cy="905488"/>
            <a:chOff x="0" y="-241101"/>
            <a:chExt cx="5891032" cy="1207317"/>
          </a:xfrm>
        </p:grpSpPr>
        <p:grpSp>
          <p:nvGrpSpPr>
            <p:cNvPr id="362" name="Google Shape;362;p19"/>
            <p:cNvGrpSpPr/>
            <p:nvPr/>
          </p:nvGrpSpPr>
          <p:grpSpPr>
            <a:xfrm>
              <a:off x="0" y="-241101"/>
              <a:ext cx="933985" cy="1207317"/>
              <a:chOff x="0" y="-47625"/>
              <a:chExt cx="184491" cy="238483"/>
            </a:xfrm>
          </p:grpSpPr>
          <p:sp>
            <p:nvSpPr>
              <p:cNvPr id="363" name="Google Shape;363;p19"/>
              <p:cNvSpPr/>
              <p:nvPr/>
            </p:nvSpPr>
            <p:spPr>
              <a:xfrm>
                <a:off x="0" y="0"/>
                <a:ext cx="184491" cy="190858"/>
              </a:xfrm>
              <a:custGeom>
                <a:rect b="b" l="l" r="r" t="t"/>
                <a:pathLst>
                  <a:path extrusionOk="0" h="190858" w="184491">
                    <a:moveTo>
                      <a:pt x="92245" y="0"/>
                    </a:moveTo>
                    <a:lnTo>
                      <a:pt x="92245" y="0"/>
                    </a:lnTo>
                    <a:cubicBezTo>
                      <a:pt x="143191" y="0"/>
                      <a:pt x="184491" y="41300"/>
                      <a:pt x="184491" y="92245"/>
                    </a:cubicBezTo>
                    <a:lnTo>
                      <a:pt x="184491" y="98612"/>
                    </a:lnTo>
                    <a:cubicBezTo>
                      <a:pt x="184491" y="123077"/>
                      <a:pt x="174772" y="146540"/>
                      <a:pt x="157473" y="163839"/>
                    </a:cubicBezTo>
                    <a:cubicBezTo>
                      <a:pt x="140173" y="181139"/>
                      <a:pt x="116710" y="190858"/>
                      <a:pt x="92245" y="190858"/>
                    </a:cubicBezTo>
                    <a:lnTo>
                      <a:pt x="92245" y="190858"/>
                    </a:lnTo>
                    <a:cubicBezTo>
                      <a:pt x="67780" y="190858"/>
                      <a:pt x="44317" y="181139"/>
                      <a:pt x="27018" y="163839"/>
                    </a:cubicBezTo>
                    <a:cubicBezTo>
                      <a:pt x="9719" y="146540"/>
                      <a:pt x="0" y="123077"/>
                      <a:pt x="0" y="98612"/>
                    </a:cubicBezTo>
                    <a:lnTo>
                      <a:pt x="0" y="92245"/>
                    </a:lnTo>
                    <a:cubicBezTo>
                      <a:pt x="0" y="67780"/>
                      <a:pt x="9719" y="44317"/>
                      <a:pt x="27018" y="27018"/>
                    </a:cubicBezTo>
                    <a:cubicBezTo>
                      <a:pt x="44317" y="9719"/>
                      <a:pt x="67780" y="0"/>
                      <a:pt x="92245" y="0"/>
                    </a:cubicBezTo>
                    <a:close/>
                  </a:path>
                </a:pathLst>
              </a:custGeom>
              <a:solidFill>
                <a:srgbClr val="2BC2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19"/>
              <p:cNvSpPr txBox="1"/>
              <p:nvPr/>
            </p:nvSpPr>
            <p:spPr>
              <a:xfrm>
                <a:off x="0" y="-47625"/>
                <a:ext cx="184491" cy="23848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65" name="Google Shape;365;p19"/>
            <p:cNvSpPr/>
            <p:nvPr/>
          </p:nvSpPr>
          <p:spPr>
            <a:xfrm>
              <a:off x="178324" y="194440"/>
              <a:ext cx="577336" cy="577336"/>
            </a:xfrm>
            <a:custGeom>
              <a:rect b="b" l="l" r="r" t="t"/>
              <a:pathLst>
                <a:path extrusionOk="0" h="577336" w="577336">
                  <a:moveTo>
                    <a:pt x="0" y="0"/>
                  </a:moveTo>
                  <a:lnTo>
                    <a:pt x="577337" y="0"/>
                  </a:lnTo>
                  <a:lnTo>
                    <a:pt x="577337" y="577336"/>
                  </a:lnTo>
                  <a:lnTo>
                    <a:pt x="0" y="577336"/>
                  </a:lnTo>
                  <a:lnTo>
                    <a:pt x="0" y="0"/>
                  </a:lnTo>
                  <a:close/>
                </a:path>
              </a:pathLst>
            </a:custGeom>
            <a:blipFill rotWithShape="1">
              <a:blip r:embed="rId8">
                <a:alphaModFix/>
              </a:blip>
              <a:stretch>
                <a:fillRect b="0" l="0" r="0" t="0"/>
              </a:stretch>
            </a:blipFill>
            <a:ln>
              <a:noFill/>
            </a:ln>
          </p:spPr>
        </p:sp>
        <p:sp>
          <p:nvSpPr>
            <p:cNvPr id="366" name="Google Shape;366;p19"/>
            <p:cNvSpPr txBox="1"/>
            <p:nvPr/>
          </p:nvSpPr>
          <p:spPr>
            <a:xfrm>
              <a:off x="1238932" y="137053"/>
              <a:ext cx="4652100" cy="685200"/>
            </a:xfrm>
            <a:prstGeom prst="rect">
              <a:avLst/>
            </a:prstGeom>
            <a:noFill/>
            <a:ln>
              <a:noFill/>
            </a:ln>
          </p:spPr>
          <p:txBody>
            <a:bodyPr anchorCtr="0" anchor="t" bIns="0" lIns="0" spcFirstLastPara="1" rIns="0" wrap="square" tIns="0">
              <a:spAutoFit/>
            </a:bodyPr>
            <a:lstStyle/>
            <a:p>
              <a:pPr indent="0" lvl="0" marL="0" marR="0" rtl="0" algn="l">
                <a:lnSpc>
                  <a:spcPct val="120005"/>
                </a:lnSpc>
                <a:spcBef>
                  <a:spcPts val="0"/>
                </a:spcBef>
                <a:spcAft>
                  <a:spcPts val="0"/>
                </a:spcAft>
                <a:buNone/>
              </a:pPr>
              <a:r>
                <a:rPr i="0" lang="en-US" sz="3339" u="none" cap="none" strike="noStrike">
                  <a:solidFill>
                    <a:srgbClr val="4613A8"/>
                  </a:solidFill>
                  <a:latin typeface="Lobster"/>
                  <a:ea typeface="Lobster"/>
                  <a:cs typeface="Lobster"/>
                  <a:sym typeface="Lobster"/>
                </a:rPr>
                <a:t>Logo company</a:t>
              </a:r>
              <a:endParaRPr>
                <a:latin typeface="Lobster"/>
                <a:ea typeface="Lobster"/>
                <a:cs typeface="Lobster"/>
                <a:sym typeface="Lobster"/>
              </a:endParaRPr>
            </a:p>
          </p:txBody>
        </p:sp>
      </p:grpSp>
      <p:sp>
        <p:nvSpPr>
          <p:cNvPr id="367" name="Google Shape;367;p19"/>
          <p:cNvSpPr txBox="1"/>
          <p:nvPr/>
        </p:nvSpPr>
        <p:spPr>
          <a:xfrm>
            <a:off x="1028700" y="2171658"/>
            <a:ext cx="8879400" cy="1679400"/>
          </a:xfrm>
          <a:prstGeom prst="rect">
            <a:avLst/>
          </a:prstGeom>
          <a:noFill/>
          <a:ln>
            <a:noFill/>
          </a:ln>
        </p:spPr>
        <p:txBody>
          <a:bodyPr anchorCtr="0" anchor="t" bIns="0" lIns="0" spcFirstLastPara="1" rIns="0" wrap="square" tIns="0">
            <a:spAutoFit/>
          </a:bodyPr>
          <a:lstStyle/>
          <a:p>
            <a:pPr indent="0" lvl="0" marL="0" marR="0" rtl="0" algn="l">
              <a:lnSpc>
                <a:spcPct val="119998"/>
              </a:lnSpc>
              <a:spcBef>
                <a:spcPts val="0"/>
              </a:spcBef>
              <a:spcAft>
                <a:spcPts val="0"/>
              </a:spcAft>
              <a:buNone/>
            </a:pPr>
            <a:r>
              <a:rPr b="1" i="0" lang="en-US" sz="10911" u="none" cap="none" strike="noStrike">
                <a:solidFill>
                  <a:srgbClr val="4613A8"/>
                </a:solidFill>
                <a:latin typeface="Lobster"/>
                <a:ea typeface="Lobster"/>
                <a:cs typeface="Lobster"/>
                <a:sym typeface="Lobster"/>
              </a:rPr>
              <a:t>Gallery Image</a:t>
            </a:r>
            <a:endParaRPr b="1">
              <a:latin typeface="Lobster"/>
              <a:ea typeface="Lobster"/>
              <a:cs typeface="Lobster"/>
              <a:sym typeface="Lobster"/>
            </a:endParaRPr>
          </a:p>
        </p:txBody>
      </p:sp>
      <p:sp>
        <p:nvSpPr>
          <p:cNvPr id="368" name="Google Shape;368;p19"/>
          <p:cNvSpPr txBox="1"/>
          <p:nvPr/>
        </p:nvSpPr>
        <p:spPr>
          <a:xfrm>
            <a:off x="1028700" y="4307078"/>
            <a:ext cx="8879468" cy="39621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000000"/>
                </a:solidFill>
                <a:latin typeface="Montserrat"/>
                <a:ea typeface="Montserrat"/>
                <a:cs typeface="Montserrat"/>
                <a:sym typeface="Montserrat"/>
              </a:rPr>
              <a:t>What can you say about your projects? Share it here!</a:t>
            </a:r>
            <a:endParaRPr/>
          </a:p>
        </p:txBody>
      </p:sp>
      <p:grpSp>
        <p:nvGrpSpPr>
          <p:cNvPr id="369" name="Google Shape;369;p19"/>
          <p:cNvGrpSpPr/>
          <p:nvPr/>
        </p:nvGrpSpPr>
        <p:grpSpPr>
          <a:xfrm>
            <a:off x="10956309" y="1381909"/>
            <a:ext cx="692310" cy="692310"/>
            <a:chOff x="0" y="0"/>
            <a:chExt cx="812800" cy="812800"/>
          </a:xfrm>
        </p:grpSpPr>
        <p:sp>
          <p:nvSpPr>
            <p:cNvPr id="370" name="Google Shape;370;p19"/>
            <p:cNvSpPr/>
            <p:nvPr/>
          </p:nvSpPr>
          <p:spPr>
            <a:xfrm>
              <a:off x="0" y="0"/>
              <a:ext cx="812800" cy="812800"/>
            </a:xfrm>
            <a:custGeom>
              <a:rect b="b" l="l" r="r" t="t"/>
              <a:pathLst>
                <a:path extrusionOk="0"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4613A8"/>
            </a:solidFill>
            <a:ln>
              <a:noFill/>
            </a:ln>
          </p:spPr>
        </p:sp>
        <p:sp>
          <p:nvSpPr>
            <p:cNvPr id="371" name="Google Shape;371;p19"/>
            <p:cNvSpPr txBox="1"/>
            <p:nvPr/>
          </p:nvSpPr>
          <p:spPr>
            <a:xfrm>
              <a:off x="190500" y="142875"/>
              <a:ext cx="431800" cy="479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72" name="Google Shape;372;p19"/>
          <p:cNvGrpSpPr/>
          <p:nvPr/>
        </p:nvGrpSpPr>
        <p:grpSpPr>
          <a:xfrm>
            <a:off x="5446880" y="8954326"/>
            <a:ext cx="692310" cy="692310"/>
            <a:chOff x="0" y="0"/>
            <a:chExt cx="812800" cy="812800"/>
          </a:xfrm>
        </p:grpSpPr>
        <p:sp>
          <p:nvSpPr>
            <p:cNvPr id="373" name="Google Shape;373;p19"/>
            <p:cNvSpPr/>
            <p:nvPr/>
          </p:nvSpPr>
          <p:spPr>
            <a:xfrm>
              <a:off x="0" y="0"/>
              <a:ext cx="812800" cy="812800"/>
            </a:xfrm>
            <a:custGeom>
              <a:rect b="b" l="l" r="r" t="t"/>
              <a:pathLst>
                <a:path extrusionOk="0"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4613A8"/>
            </a:solidFill>
            <a:ln>
              <a:noFill/>
            </a:ln>
          </p:spPr>
        </p:sp>
        <p:sp>
          <p:nvSpPr>
            <p:cNvPr id="374" name="Google Shape;374;p19"/>
            <p:cNvSpPr txBox="1"/>
            <p:nvPr/>
          </p:nvSpPr>
          <p:spPr>
            <a:xfrm>
              <a:off x="190500" y="142875"/>
              <a:ext cx="431800" cy="479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Publicity And Public Relations ">
  <a:themeElements>
    <a:clrScheme name="Office">
      <a:dk1>
        <a:srgbClr val="000000"/>
      </a:dk1>
      <a:lt1>
        <a:srgbClr val="FFFFFF"/>
      </a:lt1>
      <a:dk2>
        <a:srgbClr val="4613A8"/>
      </a:dk2>
      <a:lt2>
        <a:srgbClr val="D7C3FF"/>
      </a:lt2>
      <a:accent1>
        <a:srgbClr val="2BC26C"/>
      </a:accent1>
      <a:accent2>
        <a:srgbClr val="888888"/>
      </a:accent2>
      <a:accent3>
        <a:srgbClr val="4613A8"/>
      </a:accent3>
      <a:accent4>
        <a:srgbClr val="D7C3FF"/>
      </a:accent4>
      <a:accent5>
        <a:srgbClr val="2BC26C"/>
      </a:accent5>
      <a:accent6>
        <a:srgbClr val="888888"/>
      </a:accent6>
      <a:hlink>
        <a:srgbClr val="4613A8"/>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